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78" r:id="rId5"/>
    <p:sldId id="261" r:id="rId6"/>
    <p:sldId id="303" r:id="rId7"/>
    <p:sldId id="311" r:id="rId8"/>
    <p:sldId id="310" r:id="rId9"/>
    <p:sldId id="304" r:id="rId10"/>
    <p:sldId id="280" r:id="rId11"/>
    <p:sldId id="307" r:id="rId12"/>
    <p:sldId id="308" r:id="rId13"/>
    <p:sldId id="309" r:id="rId14"/>
    <p:sldId id="312" r:id="rId15"/>
    <p:sldId id="292" r:id="rId16"/>
    <p:sldId id="283" r:id="rId17"/>
    <p:sldId id="301" r:id="rId18"/>
    <p:sldId id="284" r:id="rId19"/>
    <p:sldId id="293" r:id="rId20"/>
    <p:sldId id="296" r:id="rId21"/>
    <p:sldId id="275" r:id="rId22"/>
  </p:sldIdLst>
  <p:sldSz cx="12192000" cy="6858000"/>
  <p:notesSz cx="6858000" cy="9144000"/>
  <p:custDataLst>
    <p:tags r:id="rId24"/>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ndelingen" id="{773F1618-EB11-48AC-9DDC-C07D7AF8848B}">
          <p14:sldIdLst>
            <p14:sldId id="278"/>
          </p14:sldIdLst>
        </p14:section>
        <p14:section name="Tekst indelingen" id="{DFB8610A-15C6-4D32-9FE9-E36C3A1B060E}">
          <p14:sldIdLst>
            <p14:sldId id="261"/>
            <p14:sldId id="303"/>
            <p14:sldId id="311"/>
            <p14:sldId id="310"/>
            <p14:sldId id="304"/>
            <p14:sldId id="280"/>
            <p14:sldId id="307"/>
            <p14:sldId id="308"/>
            <p14:sldId id="309"/>
            <p14:sldId id="312"/>
            <p14:sldId id="292"/>
            <p14:sldId id="283"/>
            <p14:sldId id="301"/>
            <p14:sldId id="284"/>
            <p14:sldId id="293"/>
            <p14:sldId id="296"/>
          </p14:sldIdLst>
        </p14:section>
        <p14:section name="Afsluiting indeling" id="{975DCA04-5E56-4B0F-B437-A9D6191A06EC}">
          <p14:sldIdLst>
            <p14:sldId id="2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3AA93F-75CC-805E-20E7-31C0231F5EBF}" name="Vegt, A. van der [Anne Luc]" initials="VAvd[L" userId="S::a.vandervegt@nwo.nl::896d3ac7-347e-4c3e-b6ad-8df827fc9b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een, R. van der [Ron]" initials="VRvd[" lastIdx="12" clrIdx="0">
    <p:extLst>
      <p:ext uri="{19B8F6BF-5375-455C-9EA6-DF929625EA0E}">
        <p15:presenceInfo xmlns:p15="http://schemas.microsoft.com/office/powerpoint/2012/main" userId="Veen, R. van der [Ron]" providerId="None"/>
      </p:ext>
    </p:extLst>
  </p:cmAuthor>
  <p:cmAuthor id="2" name="Ramesar M. [Manisha]" initials="RM[" lastIdx="3" clrIdx="1">
    <p:extLst>
      <p:ext uri="{19B8F6BF-5375-455C-9EA6-DF929625EA0E}">
        <p15:presenceInfo xmlns:p15="http://schemas.microsoft.com/office/powerpoint/2012/main" userId="S-1-5-21-1444052156-2041280685-1008150880-22989" providerId="AD"/>
      </p:ext>
    </p:extLst>
  </p:cmAuthor>
  <p:cmAuthor id="3" name="Veen, R. van der [Ron]" initials="VRvd[ [2]" lastIdx="1" clrIdx="2">
    <p:extLst>
      <p:ext uri="{19B8F6BF-5375-455C-9EA6-DF929625EA0E}">
        <p15:presenceInfo xmlns:p15="http://schemas.microsoft.com/office/powerpoint/2012/main" userId="S-1-5-21-1444052156-2041280685-1008150880-418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5F5F5F"/>
    <a:srgbClr val="DDDDDD"/>
    <a:srgbClr val="F8F8F8"/>
    <a:srgbClr val="B6D3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84" autoAdjust="0"/>
  </p:normalViewPr>
  <p:slideViewPr>
    <p:cSldViewPr snapToGrid="0">
      <p:cViewPr varScale="1">
        <p:scale>
          <a:sx n="59" d="100"/>
          <a:sy n="59" d="100"/>
        </p:scale>
        <p:origin x="1328"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epper, S. de [Sander]" userId="S::s.deschepper@nwo.nl::fdf0a6b0-6332-43fa-9974-5a1a9df1e1ee" providerId="AD" clId="Web-{257C549C-D52B-EC27-7BEF-8FE6A5962AD3}"/>
    <pc:docChg chg="modSld">
      <pc:chgData name="Schepper, S. de [Sander]" userId="S::s.deschepper@nwo.nl::fdf0a6b0-6332-43fa-9974-5a1a9df1e1ee" providerId="AD" clId="Web-{257C549C-D52B-EC27-7BEF-8FE6A5962AD3}" dt="2025-07-02T11:10:32.779" v="78" actId="20577"/>
      <pc:docMkLst>
        <pc:docMk/>
      </pc:docMkLst>
      <pc:sldChg chg="modSp">
        <pc:chgData name="Schepper, S. de [Sander]" userId="S::s.deschepper@nwo.nl::fdf0a6b0-6332-43fa-9974-5a1a9df1e1ee" providerId="AD" clId="Web-{257C549C-D52B-EC27-7BEF-8FE6A5962AD3}" dt="2025-07-02T11:06:04.512" v="10" actId="20577"/>
        <pc:sldMkLst>
          <pc:docMk/>
          <pc:sldMk cId="951939607" sldId="261"/>
        </pc:sldMkLst>
        <pc:spChg chg="mod">
          <ac:chgData name="Schepper, S. de [Sander]" userId="S::s.deschepper@nwo.nl::fdf0a6b0-6332-43fa-9974-5a1a9df1e1ee" providerId="AD" clId="Web-{257C549C-D52B-EC27-7BEF-8FE6A5962AD3}" dt="2025-07-02T11:06:04.512" v="10" actId="20577"/>
          <ac:spMkLst>
            <pc:docMk/>
            <pc:sldMk cId="951939607" sldId="261"/>
            <ac:spMk id="11" creationId="{546BBDA1-815B-4F7F-8133-3CF7CA125959}"/>
          </ac:spMkLst>
        </pc:spChg>
      </pc:sldChg>
      <pc:sldChg chg="modSp">
        <pc:chgData name="Schepper, S. de [Sander]" userId="S::s.deschepper@nwo.nl::fdf0a6b0-6332-43fa-9974-5a1a9df1e1ee" providerId="AD" clId="Web-{257C549C-D52B-EC27-7BEF-8FE6A5962AD3}" dt="2025-07-02T11:02:44.183" v="5" actId="20577"/>
        <pc:sldMkLst>
          <pc:docMk/>
          <pc:sldMk cId="834401730" sldId="278"/>
        </pc:sldMkLst>
        <pc:spChg chg="mod">
          <ac:chgData name="Schepper, S. de [Sander]" userId="S::s.deschepper@nwo.nl::fdf0a6b0-6332-43fa-9974-5a1a9df1e1ee" providerId="AD" clId="Web-{257C549C-D52B-EC27-7BEF-8FE6A5962AD3}" dt="2025-07-02T11:02:44.183" v="5" actId="20577"/>
          <ac:spMkLst>
            <pc:docMk/>
            <pc:sldMk cId="834401730" sldId="278"/>
            <ac:spMk id="3" creationId="{C8315908-D1F1-4948-9790-3F21FAC10FE4}"/>
          </ac:spMkLst>
        </pc:spChg>
      </pc:sldChg>
      <pc:sldChg chg="modSp">
        <pc:chgData name="Schepper, S. de [Sander]" userId="S::s.deschepper@nwo.nl::fdf0a6b0-6332-43fa-9974-5a1a9df1e1ee" providerId="AD" clId="Web-{257C549C-D52B-EC27-7BEF-8FE6A5962AD3}" dt="2025-07-02T11:08:13.982" v="12" actId="20577"/>
        <pc:sldMkLst>
          <pc:docMk/>
          <pc:sldMk cId="3101567563" sldId="283"/>
        </pc:sldMkLst>
        <pc:spChg chg="mod">
          <ac:chgData name="Schepper, S. de [Sander]" userId="S::s.deschepper@nwo.nl::fdf0a6b0-6332-43fa-9974-5a1a9df1e1ee" providerId="AD" clId="Web-{257C549C-D52B-EC27-7BEF-8FE6A5962AD3}" dt="2025-07-02T11:08:13.982" v="12" actId="20577"/>
          <ac:spMkLst>
            <pc:docMk/>
            <pc:sldMk cId="3101567563" sldId="283"/>
            <ac:spMk id="3" creationId="{00000000-0000-0000-0000-000000000000}"/>
          </ac:spMkLst>
        </pc:spChg>
      </pc:sldChg>
      <pc:sldChg chg="modSp">
        <pc:chgData name="Schepper, S. de [Sander]" userId="S::s.deschepper@nwo.nl::fdf0a6b0-6332-43fa-9974-5a1a9df1e1ee" providerId="AD" clId="Web-{257C549C-D52B-EC27-7BEF-8FE6A5962AD3}" dt="2025-07-02T11:09:53.388" v="70" actId="14100"/>
        <pc:sldMkLst>
          <pc:docMk/>
          <pc:sldMk cId="1357871203" sldId="293"/>
        </pc:sldMkLst>
        <pc:spChg chg="mod">
          <ac:chgData name="Schepper, S. de [Sander]" userId="S::s.deschepper@nwo.nl::fdf0a6b0-6332-43fa-9974-5a1a9df1e1ee" providerId="AD" clId="Web-{257C549C-D52B-EC27-7BEF-8FE6A5962AD3}" dt="2025-07-02T11:09:53.388" v="70" actId="14100"/>
          <ac:spMkLst>
            <pc:docMk/>
            <pc:sldMk cId="1357871203" sldId="293"/>
            <ac:spMk id="3" creationId="{8FCA5D63-4C83-9FFE-CF6E-4EEA36C112CB}"/>
          </ac:spMkLst>
        </pc:spChg>
      </pc:sldChg>
      <pc:sldChg chg="modSp">
        <pc:chgData name="Schepper, S. de [Sander]" userId="S::s.deschepper@nwo.nl::fdf0a6b0-6332-43fa-9974-5a1a9df1e1ee" providerId="AD" clId="Web-{257C549C-D52B-EC27-7BEF-8FE6A5962AD3}" dt="2025-07-02T11:10:32.779" v="78" actId="20577"/>
        <pc:sldMkLst>
          <pc:docMk/>
          <pc:sldMk cId="3571907029" sldId="296"/>
        </pc:sldMkLst>
        <pc:spChg chg="mod">
          <ac:chgData name="Schepper, S. de [Sander]" userId="S::s.deschepper@nwo.nl::fdf0a6b0-6332-43fa-9974-5a1a9df1e1ee" providerId="AD" clId="Web-{257C549C-D52B-EC27-7BEF-8FE6A5962AD3}" dt="2025-07-02T11:10:32.779" v="78" actId="20577"/>
          <ac:spMkLst>
            <pc:docMk/>
            <pc:sldMk cId="3571907029" sldId="296"/>
            <ac:spMk id="3" creationId="{00000000-0000-0000-0000-000000000000}"/>
          </ac:spMkLst>
        </pc:spChg>
      </pc:sldChg>
    </pc:docChg>
  </pc:docChgLst>
  <pc:docChgLst>
    <pc:chgData name="Roetman, P. [Peter]" userId="ed273f38-a3ed-4597-a912-d8530e1d0091" providerId="ADAL" clId="{0DAD6CB0-5BF2-45A1-BA26-92E21F6160B6}"/>
    <pc:docChg chg="undo redo custSel modSld">
      <pc:chgData name="Roetman, P. [Peter]" userId="ed273f38-a3ed-4597-a912-d8530e1d0091" providerId="ADAL" clId="{0DAD6CB0-5BF2-45A1-BA26-92E21F6160B6}" dt="2025-07-03T07:55:03.799" v="460" actId="20577"/>
      <pc:docMkLst>
        <pc:docMk/>
      </pc:docMkLst>
      <pc:sldChg chg="modSp mod">
        <pc:chgData name="Roetman, P. [Peter]" userId="ed273f38-a3ed-4597-a912-d8530e1d0091" providerId="ADAL" clId="{0DAD6CB0-5BF2-45A1-BA26-92E21F6160B6}" dt="2025-07-02T11:12:50.263" v="25" actId="20577"/>
        <pc:sldMkLst>
          <pc:docMk/>
          <pc:sldMk cId="951939607" sldId="261"/>
        </pc:sldMkLst>
        <pc:spChg chg="mod">
          <ac:chgData name="Roetman, P. [Peter]" userId="ed273f38-a3ed-4597-a912-d8530e1d0091" providerId="ADAL" clId="{0DAD6CB0-5BF2-45A1-BA26-92E21F6160B6}" dt="2025-07-02T11:12:50.263" v="25" actId="20577"/>
          <ac:spMkLst>
            <pc:docMk/>
            <pc:sldMk cId="951939607" sldId="261"/>
            <ac:spMk id="11" creationId="{546BBDA1-815B-4F7F-8133-3CF7CA125959}"/>
          </ac:spMkLst>
        </pc:spChg>
      </pc:sldChg>
      <pc:sldChg chg="modSp mod">
        <pc:chgData name="Roetman, P. [Peter]" userId="ed273f38-a3ed-4597-a912-d8530e1d0091" providerId="ADAL" clId="{0DAD6CB0-5BF2-45A1-BA26-92E21F6160B6}" dt="2025-07-03T06:51:20.943" v="26" actId="20577"/>
        <pc:sldMkLst>
          <pc:docMk/>
          <pc:sldMk cId="1622012" sldId="280"/>
        </pc:sldMkLst>
        <pc:spChg chg="mod">
          <ac:chgData name="Roetman, P. [Peter]" userId="ed273f38-a3ed-4597-a912-d8530e1d0091" providerId="ADAL" clId="{0DAD6CB0-5BF2-45A1-BA26-92E21F6160B6}" dt="2025-07-03T06:51:20.943" v="26" actId="20577"/>
          <ac:spMkLst>
            <pc:docMk/>
            <pc:sldMk cId="1622012" sldId="280"/>
            <ac:spMk id="3" creationId="{00000000-0000-0000-0000-000000000000}"/>
          </ac:spMkLst>
        </pc:spChg>
      </pc:sldChg>
      <pc:sldChg chg="modSp mod">
        <pc:chgData name="Roetman, P. [Peter]" userId="ed273f38-a3ed-4597-a912-d8530e1d0091" providerId="ADAL" clId="{0DAD6CB0-5BF2-45A1-BA26-92E21F6160B6}" dt="2025-07-03T07:12:10.431" v="347" actId="20577"/>
        <pc:sldMkLst>
          <pc:docMk/>
          <pc:sldMk cId="2535400401" sldId="307"/>
        </pc:sldMkLst>
        <pc:spChg chg="mod">
          <ac:chgData name="Roetman, P. [Peter]" userId="ed273f38-a3ed-4597-a912-d8530e1d0091" providerId="ADAL" clId="{0DAD6CB0-5BF2-45A1-BA26-92E21F6160B6}" dt="2025-07-03T07:12:10.431" v="347" actId="20577"/>
          <ac:spMkLst>
            <pc:docMk/>
            <pc:sldMk cId="2535400401" sldId="307"/>
            <ac:spMk id="3" creationId="{00000000-0000-0000-0000-000000000000}"/>
          </ac:spMkLst>
        </pc:spChg>
      </pc:sldChg>
      <pc:sldChg chg="modSp mod">
        <pc:chgData name="Roetman, P. [Peter]" userId="ed273f38-a3ed-4597-a912-d8530e1d0091" providerId="ADAL" clId="{0DAD6CB0-5BF2-45A1-BA26-92E21F6160B6}" dt="2025-07-03T07:12:57.901" v="389" actId="20577"/>
        <pc:sldMkLst>
          <pc:docMk/>
          <pc:sldMk cId="4085897175" sldId="308"/>
        </pc:sldMkLst>
        <pc:spChg chg="mod">
          <ac:chgData name="Roetman, P. [Peter]" userId="ed273f38-a3ed-4597-a912-d8530e1d0091" providerId="ADAL" clId="{0DAD6CB0-5BF2-45A1-BA26-92E21F6160B6}" dt="2025-07-03T07:12:57.901" v="389" actId="20577"/>
          <ac:spMkLst>
            <pc:docMk/>
            <pc:sldMk cId="4085897175" sldId="308"/>
            <ac:spMk id="3" creationId="{00000000-0000-0000-0000-000000000000}"/>
          </ac:spMkLst>
        </pc:spChg>
      </pc:sldChg>
      <pc:sldChg chg="modSp mod">
        <pc:chgData name="Roetman, P. [Peter]" userId="ed273f38-a3ed-4597-a912-d8530e1d0091" providerId="ADAL" clId="{0DAD6CB0-5BF2-45A1-BA26-92E21F6160B6}" dt="2025-07-03T07:12:48.246" v="386" actId="20577"/>
        <pc:sldMkLst>
          <pc:docMk/>
          <pc:sldMk cId="1095056293" sldId="309"/>
        </pc:sldMkLst>
        <pc:spChg chg="mod">
          <ac:chgData name="Roetman, P. [Peter]" userId="ed273f38-a3ed-4597-a912-d8530e1d0091" providerId="ADAL" clId="{0DAD6CB0-5BF2-45A1-BA26-92E21F6160B6}" dt="2025-07-03T07:12:48.246" v="386" actId="20577"/>
          <ac:spMkLst>
            <pc:docMk/>
            <pc:sldMk cId="1095056293" sldId="309"/>
            <ac:spMk id="3" creationId="{00000000-0000-0000-0000-000000000000}"/>
          </ac:spMkLst>
        </pc:spChg>
      </pc:sldChg>
      <pc:sldChg chg="modSp mod modNotesTx">
        <pc:chgData name="Roetman, P. [Peter]" userId="ed273f38-a3ed-4597-a912-d8530e1d0091" providerId="ADAL" clId="{0DAD6CB0-5BF2-45A1-BA26-92E21F6160B6}" dt="2025-07-03T07:55:03.799" v="460" actId="20577"/>
        <pc:sldMkLst>
          <pc:docMk/>
          <pc:sldMk cId="3729175573" sldId="312"/>
        </pc:sldMkLst>
        <pc:spChg chg="mod">
          <ac:chgData name="Roetman, P. [Peter]" userId="ed273f38-a3ed-4597-a912-d8530e1d0091" providerId="ADAL" clId="{0DAD6CB0-5BF2-45A1-BA26-92E21F6160B6}" dt="2025-07-03T07:55:03.799" v="460" actId="20577"/>
          <ac:spMkLst>
            <pc:docMk/>
            <pc:sldMk cId="3729175573" sldId="312"/>
            <ac:spMk id="3" creationId="{00000000-0000-0000-0000-000000000000}"/>
          </ac:spMkLst>
        </pc:spChg>
      </pc:sldChg>
    </pc:docChg>
  </pc:docChgLst>
  <pc:docChgLst>
    <pc:chgData name="Roetman, P. [Peter]" userId="ed273f38-a3ed-4597-a912-d8530e1d0091" providerId="ADAL" clId="{3F342BA3-7C5A-4C95-8D04-639EB5A9D437}"/>
    <pc:docChg chg="modSld">
      <pc:chgData name="Roetman, P. [Peter]" userId="ed273f38-a3ed-4597-a912-d8530e1d0091" providerId="ADAL" clId="{3F342BA3-7C5A-4C95-8D04-639EB5A9D437}" dt="2025-07-04T11:36:05.670" v="14" actId="20577"/>
      <pc:docMkLst>
        <pc:docMk/>
      </pc:docMkLst>
      <pc:sldChg chg="modNotesTx">
        <pc:chgData name="Roetman, P. [Peter]" userId="ed273f38-a3ed-4597-a912-d8530e1d0091" providerId="ADAL" clId="{3F342BA3-7C5A-4C95-8D04-639EB5A9D437}" dt="2025-07-04T11:35:27.598" v="0" actId="20577"/>
        <pc:sldMkLst>
          <pc:docMk/>
          <pc:sldMk cId="951939607" sldId="261"/>
        </pc:sldMkLst>
      </pc:sldChg>
      <pc:sldChg chg="modNotesTx">
        <pc:chgData name="Roetman, P. [Peter]" userId="ed273f38-a3ed-4597-a912-d8530e1d0091" providerId="ADAL" clId="{3F342BA3-7C5A-4C95-8D04-639EB5A9D437}" dt="2025-07-04T11:35:38.405" v="5" actId="20577"/>
        <pc:sldMkLst>
          <pc:docMk/>
          <pc:sldMk cId="1622012" sldId="280"/>
        </pc:sldMkLst>
      </pc:sldChg>
      <pc:sldChg chg="modNotesTx">
        <pc:chgData name="Roetman, P. [Peter]" userId="ed273f38-a3ed-4597-a912-d8530e1d0091" providerId="ADAL" clId="{3F342BA3-7C5A-4C95-8D04-639EB5A9D437}" dt="2025-07-04T11:35:54.845" v="12" actId="20577"/>
        <pc:sldMkLst>
          <pc:docMk/>
          <pc:sldMk cId="3101567563" sldId="283"/>
        </pc:sldMkLst>
      </pc:sldChg>
      <pc:sldChg chg="modNotesTx">
        <pc:chgData name="Roetman, P. [Peter]" userId="ed273f38-a3ed-4597-a912-d8530e1d0091" providerId="ADAL" clId="{3F342BA3-7C5A-4C95-8D04-639EB5A9D437}" dt="2025-07-04T11:36:01.324" v="13" actId="20577"/>
        <pc:sldMkLst>
          <pc:docMk/>
          <pc:sldMk cId="706032157" sldId="284"/>
        </pc:sldMkLst>
      </pc:sldChg>
      <pc:sldChg chg="modNotesTx">
        <pc:chgData name="Roetman, P. [Peter]" userId="ed273f38-a3ed-4597-a912-d8530e1d0091" providerId="ADAL" clId="{3F342BA3-7C5A-4C95-8D04-639EB5A9D437}" dt="2025-07-04T11:35:52.552" v="11" actId="20577"/>
        <pc:sldMkLst>
          <pc:docMk/>
          <pc:sldMk cId="1443696684" sldId="292"/>
        </pc:sldMkLst>
      </pc:sldChg>
      <pc:sldChg chg="modNotesTx">
        <pc:chgData name="Roetman, P. [Peter]" userId="ed273f38-a3ed-4597-a912-d8530e1d0091" providerId="ADAL" clId="{3F342BA3-7C5A-4C95-8D04-639EB5A9D437}" dt="2025-07-04T11:36:05.670" v="14" actId="20577"/>
        <pc:sldMkLst>
          <pc:docMk/>
          <pc:sldMk cId="3571907029" sldId="296"/>
        </pc:sldMkLst>
      </pc:sldChg>
      <pc:sldChg chg="modNotesTx">
        <pc:chgData name="Roetman, P. [Peter]" userId="ed273f38-a3ed-4597-a912-d8530e1d0091" providerId="ADAL" clId="{3F342BA3-7C5A-4C95-8D04-639EB5A9D437}" dt="2025-07-04T11:35:29.268" v="1" actId="20577"/>
        <pc:sldMkLst>
          <pc:docMk/>
          <pc:sldMk cId="2915900962" sldId="303"/>
        </pc:sldMkLst>
      </pc:sldChg>
      <pc:sldChg chg="modNotesTx">
        <pc:chgData name="Roetman, P. [Peter]" userId="ed273f38-a3ed-4597-a912-d8530e1d0091" providerId="ADAL" clId="{3F342BA3-7C5A-4C95-8D04-639EB5A9D437}" dt="2025-07-04T11:35:36.309" v="4" actId="20577"/>
        <pc:sldMkLst>
          <pc:docMk/>
          <pc:sldMk cId="3478842987" sldId="304"/>
        </pc:sldMkLst>
      </pc:sldChg>
      <pc:sldChg chg="modNotesTx">
        <pc:chgData name="Roetman, P. [Peter]" userId="ed273f38-a3ed-4597-a912-d8530e1d0091" providerId="ADAL" clId="{3F342BA3-7C5A-4C95-8D04-639EB5A9D437}" dt="2025-07-04T11:35:40.854" v="6" actId="20577"/>
        <pc:sldMkLst>
          <pc:docMk/>
          <pc:sldMk cId="2535400401" sldId="307"/>
        </pc:sldMkLst>
      </pc:sldChg>
      <pc:sldChg chg="modNotesTx">
        <pc:chgData name="Roetman, P. [Peter]" userId="ed273f38-a3ed-4597-a912-d8530e1d0091" providerId="ADAL" clId="{3F342BA3-7C5A-4C95-8D04-639EB5A9D437}" dt="2025-07-04T11:35:43.491" v="7" actId="20577"/>
        <pc:sldMkLst>
          <pc:docMk/>
          <pc:sldMk cId="4085897175" sldId="308"/>
        </pc:sldMkLst>
      </pc:sldChg>
      <pc:sldChg chg="modNotesTx">
        <pc:chgData name="Roetman, P. [Peter]" userId="ed273f38-a3ed-4597-a912-d8530e1d0091" providerId="ADAL" clId="{3F342BA3-7C5A-4C95-8D04-639EB5A9D437}" dt="2025-07-04T11:35:45.622" v="8" actId="20577"/>
        <pc:sldMkLst>
          <pc:docMk/>
          <pc:sldMk cId="1095056293" sldId="309"/>
        </pc:sldMkLst>
      </pc:sldChg>
      <pc:sldChg chg="modNotesTx">
        <pc:chgData name="Roetman, P. [Peter]" userId="ed273f38-a3ed-4597-a912-d8530e1d0091" providerId="ADAL" clId="{3F342BA3-7C5A-4C95-8D04-639EB5A9D437}" dt="2025-07-04T11:35:33.523" v="3" actId="20577"/>
        <pc:sldMkLst>
          <pc:docMk/>
          <pc:sldMk cId="1252161979" sldId="310"/>
        </pc:sldMkLst>
      </pc:sldChg>
      <pc:sldChg chg="modNotesTx">
        <pc:chgData name="Roetman, P. [Peter]" userId="ed273f38-a3ed-4597-a912-d8530e1d0091" providerId="ADAL" clId="{3F342BA3-7C5A-4C95-8D04-639EB5A9D437}" dt="2025-07-04T11:35:30.507" v="2" actId="20577"/>
        <pc:sldMkLst>
          <pc:docMk/>
          <pc:sldMk cId="3213403904" sldId="311"/>
        </pc:sldMkLst>
      </pc:sldChg>
      <pc:sldChg chg="modNotesTx">
        <pc:chgData name="Roetman, P. [Peter]" userId="ed273f38-a3ed-4597-a912-d8530e1d0091" providerId="ADAL" clId="{3F342BA3-7C5A-4C95-8D04-639EB5A9D437}" dt="2025-07-04T11:35:49.076" v="9" actId="20577"/>
        <pc:sldMkLst>
          <pc:docMk/>
          <pc:sldMk cId="3729175573" sldId="312"/>
        </pc:sldMkLst>
      </pc:sldChg>
    </pc:docChg>
  </pc:docChgLst>
  <pc:docChgLst>
    <pc:chgData name="Roetman, P. [Peter]" userId="ed273f38-a3ed-4597-a912-d8530e1d0091" providerId="ADAL" clId="{8AD945A4-D800-4980-9AD3-2E8822E55801}"/>
    <pc:docChg chg="undo custSel addSld modSld modSection">
      <pc:chgData name="Roetman, P. [Peter]" userId="ed273f38-a3ed-4597-a912-d8530e1d0091" providerId="ADAL" clId="{8AD945A4-D800-4980-9AD3-2E8822E55801}" dt="2025-07-01T10:01:39.843" v="550" actId="20577"/>
      <pc:docMkLst>
        <pc:docMk/>
      </pc:docMkLst>
      <pc:sldChg chg="modSp mod">
        <pc:chgData name="Roetman, P. [Peter]" userId="ed273f38-a3ed-4597-a912-d8530e1d0091" providerId="ADAL" clId="{8AD945A4-D800-4980-9AD3-2E8822E55801}" dt="2025-07-01T09:50:23.590" v="270" actId="20577"/>
        <pc:sldMkLst>
          <pc:docMk/>
          <pc:sldMk cId="3303090258" sldId="275"/>
        </pc:sldMkLst>
        <pc:spChg chg="mod">
          <ac:chgData name="Roetman, P. [Peter]" userId="ed273f38-a3ed-4597-a912-d8530e1d0091" providerId="ADAL" clId="{8AD945A4-D800-4980-9AD3-2E8822E55801}" dt="2025-07-01T09:50:23.590" v="270" actId="20577"/>
          <ac:spMkLst>
            <pc:docMk/>
            <pc:sldMk cId="3303090258" sldId="275"/>
            <ac:spMk id="6" creationId="{04BDAD20-4B09-4BCB-ADCA-2EB416BFBC3D}"/>
          </ac:spMkLst>
        </pc:spChg>
      </pc:sldChg>
      <pc:sldChg chg="modSp mod">
        <pc:chgData name="Roetman, P. [Peter]" userId="ed273f38-a3ed-4597-a912-d8530e1d0091" providerId="ADAL" clId="{8AD945A4-D800-4980-9AD3-2E8822E55801}" dt="2025-07-01T09:22:33.240" v="28" actId="20577"/>
        <pc:sldMkLst>
          <pc:docMk/>
          <pc:sldMk cId="834401730" sldId="278"/>
        </pc:sldMkLst>
        <pc:spChg chg="mod">
          <ac:chgData name="Roetman, P. [Peter]" userId="ed273f38-a3ed-4597-a912-d8530e1d0091" providerId="ADAL" clId="{8AD945A4-D800-4980-9AD3-2E8822E55801}" dt="2025-07-01T09:22:26.090" v="11" actId="20577"/>
          <ac:spMkLst>
            <pc:docMk/>
            <pc:sldMk cId="834401730" sldId="278"/>
            <ac:spMk id="2" creationId="{4152B764-DFD5-4827-9DBA-3CAC80432C01}"/>
          </ac:spMkLst>
        </pc:spChg>
        <pc:spChg chg="mod">
          <ac:chgData name="Roetman, P. [Peter]" userId="ed273f38-a3ed-4597-a912-d8530e1d0091" providerId="ADAL" clId="{8AD945A4-D800-4980-9AD3-2E8822E55801}" dt="2025-07-01T09:22:33.240" v="28" actId="20577"/>
          <ac:spMkLst>
            <pc:docMk/>
            <pc:sldMk cId="834401730" sldId="278"/>
            <ac:spMk id="3" creationId="{C8315908-D1F1-4948-9790-3F21FAC10FE4}"/>
          </ac:spMkLst>
        </pc:spChg>
      </pc:sldChg>
      <pc:sldChg chg="modSp mod modNotesTx">
        <pc:chgData name="Roetman, P. [Peter]" userId="ed273f38-a3ed-4597-a912-d8530e1d0091" providerId="ADAL" clId="{8AD945A4-D800-4980-9AD3-2E8822E55801}" dt="2025-07-01T10:01:39.843" v="550" actId="20577"/>
        <pc:sldMkLst>
          <pc:docMk/>
          <pc:sldMk cId="1622012" sldId="280"/>
        </pc:sldMkLst>
        <pc:spChg chg="mod">
          <ac:chgData name="Roetman, P. [Peter]" userId="ed273f38-a3ed-4597-a912-d8530e1d0091" providerId="ADAL" clId="{8AD945A4-D800-4980-9AD3-2E8822E55801}" dt="2025-07-01T09:34:47.636" v="260" actId="20577"/>
          <ac:spMkLst>
            <pc:docMk/>
            <pc:sldMk cId="1622012" sldId="280"/>
            <ac:spMk id="3" creationId="{00000000-0000-0000-0000-000000000000}"/>
          </ac:spMkLst>
        </pc:spChg>
      </pc:sldChg>
      <pc:sldChg chg="modSp mod">
        <pc:chgData name="Roetman, P. [Peter]" userId="ed273f38-a3ed-4597-a912-d8530e1d0091" providerId="ADAL" clId="{8AD945A4-D800-4980-9AD3-2E8822E55801}" dt="2025-07-01T09:31:39.873" v="236" actId="20577"/>
        <pc:sldMkLst>
          <pc:docMk/>
          <pc:sldMk cId="3101567563" sldId="283"/>
        </pc:sldMkLst>
        <pc:spChg chg="mod">
          <ac:chgData name="Roetman, P. [Peter]" userId="ed273f38-a3ed-4597-a912-d8530e1d0091" providerId="ADAL" clId="{8AD945A4-D800-4980-9AD3-2E8822E55801}" dt="2025-07-01T09:31:39.873" v="236" actId="20577"/>
          <ac:spMkLst>
            <pc:docMk/>
            <pc:sldMk cId="3101567563" sldId="283"/>
            <ac:spMk id="3" creationId="{00000000-0000-0000-0000-000000000000}"/>
          </ac:spMkLst>
        </pc:spChg>
      </pc:sldChg>
      <pc:sldChg chg="modSp mod">
        <pc:chgData name="Roetman, P. [Peter]" userId="ed273f38-a3ed-4597-a912-d8530e1d0091" providerId="ADAL" clId="{8AD945A4-D800-4980-9AD3-2E8822E55801}" dt="2025-07-01T09:31:26.531" v="227" actId="20577"/>
        <pc:sldMkLst>
          <pc:docMk/>
          <pc:sldMk cId="1443696684" sldId="292"/>
        </pc:sldMkLst>
        <pc:spChg chg="mod">
          <ac:chgData name="Roetman, P. [Peter]" userId="ed273f38-a3ed-4597-a912-d8530e1d0091" providerId="ADAL" clId="{8AD945A4-D800-4980-9AD3-2E8822E55801}" dt="2025-07-01T09:31:26.531" v="227" actId="20577"/>
          <ac:spMkLst>
            <pc:docMk/>
            <pc:sldMk cId="1443696684" sldId="292"/>
            <ac:spMk id="3" creationId="{00000000-0000-0000-0000-000000000000}"/>
          </ac:spMkLst>
        </pc:spChg>
      </pc:sldChg>
      <pc:sldChg chg="modSp mod">
        <pc:chgData name="Roetman, P. [Peter]" userId="ed273f38-a3ed-4597-a912-d8530e1d0091" providerId="ADAL" clId="{8AD945A4-D800-4980-9AD3-2E8822E55801}" dt="2025-07-01T09:32:05.943" v="245" actId="20577"/>
        <pc:sldMkLst>
          <pc:docMk/>
          <pc:sldMk cId="460646609" sldId="301"/>
        </pc:sldMkLst>
        <pc:spChg chg="mod">
          <ac:chgData name="Roetman, P. [Peter]" userId="ed273f38-a3ed-4597-a912-d8530e1d0091" providerId="ADAL" clId="{8AD945A4-D800-4980-9AD3-2E8822E55801}" dt="2025-07-01T09:32:05.943" v="245" actId="20577"/>
          <ac:spMkLst>
            <pc:docMk/>
            <pc:sldMk cId="460646609" sldId="301"/>
            <ac:spMk id="8" creationId="{00000000-0000-0000-0000-000000000000}"/>
          </ac:spMkLst>
        </pc:spChg>
      </pc:sldChg>
      <pc:sldChg chg="modSp mod">
        <pc:chgData name="Roetman, P. [Peter]" userId="ed273f38-a3ed-4597-a912-d8530e1d0091" providerId="ADAL" clId="{8AD945A4-D800-4980-9AD3-2E8822E55801}" dt="2025-07-01T09:30:08.937" v="190" actId="6549"/>
        <pc:sldMkLst>
          <pc:docMk/>
          <pc:sldMk cId="2535400401" sldId="307"/>
        </pc:sldMkLst>
        <pc:spChg chg="mod">
          <ac:chgData name="Roetman, P. [Peter]" userId="ed273f38-a3ed-4597-a912-d8530e1d0091" providerId="ADAL" clId="{8AD945A4-D800-4980-9AD3-2E8822E55801}" dt="2025-07-01T09:30:08.937" v="190" actId="6549"/>
          <ac:spMkLst>
            <pc:docMk/>
            <pc:sldMk cId="2535400401" sldId="307"/>
            <ac:spMk id="3" creationId="{00000000-0000-0000-0000-000000000000}"/>
          </ac:spMkLst>
        </pc:spChg>
      </pc:sldChg>
      <pc:sldChg chg="modSp mod">
        <pc:chgData name="Roetman, P. [Peter]" userId="ed273f38-a3ed-4597-a912-d8530e1d0091" providerId="ADAL" clId="{8AD945A4-D800-4980-9AD3-2E8822E55801}" dt="2025-07-01T09:26:22.586" v="121" actId="5793"/>
        <pc:sldMkLst>
          <pc:docMk/>
          <pc:sldMk cId="4085897175" sldId="308"/>
        </pc:sldMkLst>
        <pc:spChg chg="mod">
          <ac:chgData name="Roetman, P. [Peter]" userId="ed273f38-a3ed-4597-a912-d8530e1d0091" providerId="ADAL" clId="{8AD945A4-D800-4980-9AD3-2E8822E55801}" dt="2025-07-01T09:26:22.586" v="121" actId="5793"/>
          <ac:spMkLst>
            <pc:docMk/>
            <pc:sldMk cId="4085897175" sldId="308"/>
            <ac:spMk id="3" creationId="{00000000-0000-0000-0000-000000000000}"/>
          </ac:spMkLst>
        </pc:spChg>
      </pc:sldChg>
      <pc:sldChg chg="modSp add mod modNotesTx">
        <pc:chgData name="Roetman, P. [Peter]" userId="ed273f38-a3ed-4597-a912-d8530e1d0091" providerId="ADAL" clId="{8AD945A4-D800-4980-9AD3-2E8822E55801}" dt="2025-07-01T09:30:50.704" v="211"/>
        <pc:sldMkLst>
          <pc:docMk/>
          <pc:sldMk cId="3729175573" sldId="312"/>
        </pc:sldMkLst>
        <pc:spChg chg="mod">
          <ac:chgData name="Roetman, P. [Peter]" userId="ed273f38-a3ed-4597-a912-d8530e1d0091" providerId="ADAL" clId="{8AD945A4-D800-4980-9AD3-2E8822E55801}" dt="2025-07-01T09:24:40.300" v="118" actId="20577"/>
          <ac:spMkLst>
            <pc:docMk/>
            <pc:sldMk cId="3729175573" sldId="312"/>
            <ac:spMk id="2" creationId="{00000000-0000-0000-0000-000000000000}"/>
          </ac:spMkLst>
        </pc:spChg>
        <pc:spChg chg="mod">
          <ac:chgData name="Roetman, P. [Peter]" userId="ed273f38-a3ed-4597-a912-d8530e1d0091" providerId="ADAL" clId="{8AD945A4-D800-4980-9AD3-2E8822E55801}" dt="2025-07-01T09:30:38.565" v="209" actId="20577"/>
          <ac:spMkLst>
            <pc:docMk/>
            <pc:sldMk cId="3729175573" sldId="312"/>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790A07-196B-4F4B-8E8C-301FB387CBE5}" type="datetimeFigureOut">
              <a:rPr lang="nl-NL" smtClean="0"/>
              <a:t>4-7-2025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176B4-2F3E-4542-A88B-B482618D0CAA}" type="slidenum">
              <a:rPr lang="nl-NL" smtClean="0"/>
              <a:t>‹nr.›</a:t>
            </a:fld>
            <a:endParaRPr lang="nl-NL"/>
          </a:p>
        </p:txBody>
      </p:sp>
    </p:spTree>
    <p:extLst>
      <p:ext uri="{BB962C8B-B14F-4D97-AF65-F5344CB8AC3E}">
        <p14:creationId xmlns:p14="http://schemas.microsoft.com/office/powerpoint/2010/main" val="401779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a:t>
            </a:fld>
            <a:endParaRPr lang="nl-NL"/>
          </a:p>
        </p:txBody>
      </p:sp>
    </p:spTree>
    <p:extLst>
      <p:ext uri="{BB962C8B-B14F-4D97-AF65-F5344CB8AC3E}">
        <p14:creationId xmlns:p14="http://schemas.microsoft.com/office/powerpoint/2010/main" val="3534069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10</a:t>
            </a:fld>
            <a:endParaRPr lang="nl-NL"/>
          </a:p>
        </p:txBody>
      </p:sp>
    </p:spTree>
    <p:extLst>
      <p:ext uri="{BB962C8B-B14F-4D97-AF65-F5344CB8AC3E}">
        <p14:creationId xmlns:p14="http://schemas.microsoft.com/office/powerpoint/2010/main" val="4206203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11</a:t>
            </a:fld>
            <a:endParaRPr lang="nl-NL"/>
          </a:p>
        </p:txBody>
      </p:sp>
    </p:spTree>
    <p:extLst>
      <p:ext uri="{BB962C8B-B14F-4D97-AF65-F5344CB8AC3E}">
        <p14:creationId xmlns:p14="http://schemas.microsoft.com/office/powerpoint/2010/main" val="516300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12</a:t>
            </a:fld>
            <a:endParaRPr lang="nl-NL"/>
          </a:p>
        </p:txBody>
      </p:sp>
    </p:spTree>
    <p:extLst>
      <p:ext uri="{BB962C8B-B14F-4D97-AF65-F5344CB8AC3E}">
        <p14:creationId xmlns:p14="http://schemas.microsoft.com/office/powerpoint/2010/main" val="2856649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13</a:t>
            </a:fld>
            <a:endParaRPr lang="nl-NL"/>
          </a:p>
        </p:txBody>
      </p:sp>
    </p:spTree>
    <p:extLst>
      <p:ext uri="{BB962C8B-B14F-4D97-AF65-F5344CB8AC3E}">
        <p14:creationId xmlns:p14="http://schemas.microsoft.com/office/powerpoint/2010/main" val="417913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14</a:t>
            </a:fld>
            <a:endParaRPr lang="nl-NL"/>
          </a:p>
        </p:txBody>
      </p:sp>
    </p:spTree>
    <p:extLst>
      <p:ext uri="{BB962C8B-B14F-4D97-AF65-F5344CB8AC3E}">
        <p14:creationId xmlns:p14="http://schemas.microsoft.com/office/powerpoint/2010/main" val="497709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15</a:t>
            </a:fld>
            <a:endParaRPr lang="nl-NL"/>
          </a:p>
        </p:txBody>
      </p:sp>
    </p:spTree>
    <p:extLst>
      <p:ext uri="{BB962C8B-B14F-4D97-AF65-F5344CB8AC3E}">
        <p14:creationId xmlns:p14="http://schemas.microsoft.com/office/powerpoint/2010/main" val="1700311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16</a:t>
            </a:fld>
            <a:endParaRPr lang="nl-NL"/>
          </a:p>
        </p:txBody>
      </p:sp>
    </p:spTree>
    <p:extLst>
      <p:ext uri="{BB962C8B-B14F-4D97-AF65-F5344CB8AC3E}">
        <p14:creationId xmlns:p14="http://schemas.microsoft.com/office/powerpoint/2010/main" val="1569496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17</a:t>
            </a:fld>
            <a:endParaRPr lang="nl-NL"/>
          </a:p>
        </p:txBody>
      </p:sp>
    </p:spTree>
    <p:extLst>
      <p:ext uri="{BB962C8B-B14F-4D97-AF65-F5344CB8AC3E}">
        <p14:creationId xmlns:p14="http://schemas.microsoft.com/office/powerpoint/2010/main" val="314850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2</a:t>
            </a:fld>
            <a:endParaRPr lang="nl-NL"/>
          </a:p>
        </p:txBody>
      </p:sp>
    </p:spTree>
    <p:extLst>
      <p:ext uri="{BB962C8B-B14F-4D97-AF65-F5344CB8AC3E}">
        <p14:creationId xmlns:p14="http://schemas.microsoft.com/office/powerpoint/2010/main" val="1115322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3</a:t>
            </a:fld>
            <a:endParaRPr lang="nl-NL"/>
          </a:p>
        </p:txBody>
      </p:sp>
    </p:spTree>
    <p:extLst>
      <p:ext uri="{BB962C8B-B14F-4D97-AF65-F5344CB8AC3E}">
        <p14:creationId xmlns:p14="http://schemas.microsoft.com/office/powerpoint/2010/main" val="134365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4</a:t>
            </a:fld>
            <a:endParaRPr lang="nl-NL"/>
          </a:p>
        </p:txBody>
      </p:sp>
    </p:spTree>
    <p:extLst>
      <p:ext uri="{BB962C8B-B14F-4D97-AF65-F5344CB8AC3E}">
        <p14:creationId xmlns:p14="http://schemas.microsoft.com/office/powerpoint/2010/main" val="2643329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latin typeface="+mj-lt"/>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5</a:t>
            </a:fld>
            <a:endParaRPr lang="nl-NL"/>
          </a:p>
        </p:txBody>
      </p:sp>
    </p:spTree>
    <p:extLst>
      <p:ext uri="{BB962C8B-B14F-4D97-AF65-F5344CB8AC3E}">
        <p14:creationId xmlns:p14="http://schemas.microsoft.com/office/powerpoint/2010/main" val="197869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6</a:t>
            </a:fld>
            <a:endParaRPr lang="nl-NL"/>
          </a:p>
        </p:txBody>
      </p:sp>
    </p:spTree>
    <p:extLst>
      <p:ext uri="{BB962C8B-B14F-4D97-AF65-F5344CB8AC3E}">
        <p14:creationId xmlns:p14="http://schemas.microsoft.com/office/powerpoint/2010/main" val="1418703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7</a:t>
            </a:fld>
            <a:endParaRPr lang="nl-NL"/>
          </a:p>
        </p:txBody>
      </p:sp>
    </p:spTree>
    <p:extLst>
      <p:ext uri="{BB962C8B-B14F-4D97-AF65-F5344CB8AC3E}">
        <p14:creationId xmlns:p14="http://schemas.microsoft.com/office/powerpoint/2010/main" val="457599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u="sng"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8</a:t>
            </a:fld>
            <a:endParaRPr lang="nl-NL"/>
          </a:p>
        </p:txBody>
      </p:sp>
    </p:spTree>
    <p:extLst>
      <p:ext uri="{BB962C8B-B14F-4D97-AF65-F5344CB8AC3E}">
        <p14:creationId xmlns:p14="http://schemas.microsoft.com/office/powerpoint/2010/main" val="942883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9</a:t>
            </a:fld>
            <a:endParaRPr lang="nl-NL"/>
          </a:p>
        </p:txBody>
      </p:sp>
    </p:spTree>
    <p:extLst>
      <p:ext uri="{BB962C8B-B14F-4D97-AF65-F5344CB8AC3E}">
        <p14:creationId xmlns:p14="http://schemas.microsoft.com/office/powerpoint/2010/main" val="14257102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 KLEURVLAK">
    <p:bg>
      <p:bgPr>
        <a:solidFill>
          <a:schemeClr val="accent1"/>
        </a:solidFill>
        <a:effectLst/>
      </p:bgPr>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B6278DC-7F5B-4B90-9D6D-BBC243B13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2" y="0"/>
            <a:ext cx="12196482" cy="6858000"/>
          </a:xfrm>
          <a:prstGeom prst="rect">
            <a:avLst/>
          </a:prstGeom>
        </p:spPr>
      </p:pic>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159149" cy="825246"/>
          </a:xfrm>
        </p:spPr>
        <p:txBody>
          <a:bodyPr anchor="b"/>
          <a:lstStyle>
            <a:lvl1pPr algn="l">
              <a:defRPr sz="6000">
                <a:solidFill>
                  <a:schemeClr val="bg1"/>
                </a:solidFill>
              </a:defRPr>
            </a:lvl1pPr>
          </a:lstStyle>
          <a:p>
            <a:r>
              <a:rPr lang="nl-NL" noProof="0"/>
              <a:t>Titel van 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150587"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29644" y="6935736"/>
            <a:ext cx="654082" cy="193612"/>
          </a:xfrm>
        </p:spPr>
        <p:txBody>
          <a:bodyPr/>
          <a:lstStyle>
            <a:lvl1pPr algn="l">
              <a:defRPr sz="1100">
                <a:solidFill>
                  <a:schemeClr val="tx2">
                    <a:lumMod val="60000"/>
                    <a:lumOff val="40000"/>
                  </a:schemeClr>
                </a:solidFill>
              </a:defRPr>
            </a:lvl1pPr>
          </a:lstStyle>
          <a:p>
            <a:fld id="{F752C959-4432-4AF9-A062-84D91BDA92AD}" type="datetime3">
              <a:rPr lang="nl-NL" smtClean="0"/>
              <a:t>4/7/25</a:t>
            </a:fld>
            <a:endParaRPr lang="nl-NL"/>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5" y="6941386"/>
            <a:ext cx="9550275" cy="193464"/>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1154" y="6935736"/>
            <a:ext cx="307752" cy="193612"/>
          </a:xfrm>
        </p:spPr>
        <p:txBody>
          <a:bodyPr/>
          <a:lstStyle>
            <a:lvl1pPr>
              <a:defRPr lang="nl-NL" sz="1400" kern="1200" smtClean="0">
                <a:solidFill>
                  <a:schemeClr val="accent1"/>
                </a:solidFill>
                <a:latin typeface="+mj-lt"/>
                <a:ea typeface="+mn-ea"/>
                <a:cs typeface="+mn-cs"/>
              </a:defRPr>
            </a:lvl1pPr>
          </a:lstStyle>
          <a:p>
            <a:fld id="{D7B5DC5B-6873-43DB-ADC7-B15ACCE0DFDB}" type="slidenum">
              <a:rPr lang="nl-NL" smtClean="0"/>
              <a:pPr/>
              <a:t>‹nr.›</a:t>
            </a:fld>
            <a:endParaRPr lang="nl-NL"/>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TITELDIA / KLEURVLAK</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6" name="LOGO">
            <a:extLst>
              <a:ext uri="{FF2B5EF4-FFF2-40B4-BE49-F238E27FC236}">
                <a16:creationId xmlns:a16="http://schemas.microsoft.com/office/drawing/2014/main" id="{6BBF45B4-8578-40A0-A5AF-68DC7ED390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8" name="INSTRUCTIE">
            <a:extLst>
              <a:ext uri="{FF2B5EF4-FFF2-40B4-BE49-F238E27FC236}">
                <a16:creationId xmlns:a16="http://schemas.microsoft.com/office/drawing/2014/main" id="{7FF86D4F-B734-4AAA-BC0F-AEE85852FCDF}"/>
              </a:ext>
            </a:extLst>
          </p:cNvPr>
          <p:cNvGrpSpPr/>
          <p:nvPr userDrawn="1"/>
        </p:nvGrpSpPr>
        <p:grpSpPr>
          <a:xfrm>
            <a:off x="-3425546" y="0"/>
            <a:ext cx="3183677" cy="3149497"/>
            <a:chOff x="-3425546" y="0"/>
            <a:chExt cx="3183677" cy="3149497"/>
          </a:xfrm>
        </p:grpSpPr>
        <p:sp>
          <p:nvSpPr>
            <p:cNvPr id="22" name="Rechthoek 21">
              <a:extLst>
                <a:ext uri="{FF2B5EF4-FFF2-40B4-BE49-F238E27FC236}">
                  <a16:creationId xmlns:a16="http://schemas.microsoft.com/office/drawing/2014/main" id="{D48F1AE4-ED1C-4DAB-89B7-DEF2306BDE39}"/>
                </a:ext>
              </a:extLst>
            </p:cNvPr>
            <p:cNvSpPr/>
            <p:nvPr userDrawn="1"/>
          </p:nvSpPr>
          <p:spPr>
            <a:xfrm>
              <a:off x="-3419885"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KLEUR ACHTERGROND veranderen</a:t>
              </a:r>
            </a:p>
          </p:txBody>
        </p:sp>
        <p:sp>
          <p:nvSpPr>
            <p:cNvPr id="23" name="Ovaal 22">
              <a:extLst>
                <a:ext uri="{FF2B5EF4-FFF2-40B4-BE49-F238E27FC236}">
                  <a16:creationId xmlns:a16="http://schemas.microsoft.com/office/drawing/2014/main" id="{A0E37E6A-E154-4E30-8FD6-63A339EB7B8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9CD7621E-41B1-48A9-8E56-C5FB99AF8ED7}"/>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7" name="Rechte verbindingslijn 26">
              <a:extLst>
                <a:ext uri="{FF2B5EF4-FFF2-40B4-BE49-F238E27FC236}">
                  <a16:creationId xmlns:a16="http://schemas.microsoft.com/office/drawing/2014/main" id="{1ADE13E8-1FE0-4B77-BEC8-E4A38417AEAD}"/>
                </a:ext>
              </a:extLst>
            </p:cNvPr>
            <p:cNvCxnSpPr>
              <a:cxnSpLocks/>
            </p:cNvCxnSpPr>
            <p:nvPr userDrawn="1"/>
          </p:nvCxnSpPr>
          <p:spPr>
            <a:xfrm>
              <a:off x="-3419886" y="1650123"/>
              <a:ext cx="3178017"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907D6730-8EA0-44AA-A8FB-0DB1D3F8505B}"/>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de kleur van de achtergrond veranderd moet worden, klik dan met de</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rechter muisknop naast de dia 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Achtergrond opmaken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sp>
          <p:nvSpPr>
            <p:cNvPr id="30" name="Ovaal 29">
              <a:extLst>
                <a:ext uri="{FF2B5EF4-FFF2-40B4-BE49-F238E27FC236}">
                  <a16:creationId xmlns:a16="http://schemas.microsoft.com/office/drawing/2014/main" id="{B7257CBC-CD56-4635-A782-C37BB0C5D963}"/>
                </a:ext>
              </a:extLst>
            </p:cNvPr>
            <p:cNvSpPr/>
            <p:nvPr userDrawn="1"/>
          </p:nvSpPr>
          <p:spPr>
            <a:xfrm>
              <a:off x="-3425546" y="177858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 name="Rechthoek 30">
              <a:extLst>
                <a:ext uri="{FF2B5EF4-FFF2-40B4-BE49-F238E27FC236}">
                  <a16:creationId xmlns:a16="http://schemas.microsoft.com/office/drawing/2014/main" id="{587B7F18-93DB-4DB6-AB4C-CE3282841D6C}"/>
                </a:ext>
              </a:extLst>
            </p:cNvPr>
            <p:cNvSpPr/>
            <p:nvPr userDrawn="1"/>
          </p:nvSpPr>
          <p:spPr>
            <a:xfrm>
              <a:off x="-3059865" y="1844651"/>
              <a:ext cx="2817995" cy="25968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Klik, bij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Kleur</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op het verfemmertje en kies de gewenste kleur uit de themakleuren.</a:t>
              </a:r>
            </a:p>
          </p:txBody>
        </p:sp>
        <p:cxnSp>
          <p:nvCxnSpPr>
            <p:cNvPr id="35" name="Rechte verbindingslijn 34">
              <a:extLst>
                <a:ext uri="{FF2B5EF4-FFF2-40B4-BE49-F238E27FC236}">
                  <a16:creationId xmlns:a16="http://schemas.microsoft.com/office/drawing/2014/main" id="{1D050FF7-5BBA-4362-A104-F7E89419484F}"/>
                </a:ext>
              </a:extLst>
            </p:cNvPr>
            <p:cNvCxnSpPr>
              <a:cxnSpLocks/>
            </p:cNvCxnSpPr>
            <p:nvPr userDrawn="1"/>
          </p:nvCxnSpPr>
          <p:spPr>
            <a:xfrm>
              <a:off x="-3419886" y="3149497"/>
              <a:ext cx="3178017" cy="0"/>
            </a:xfrm>
            <a:prstGeom prst="line">
              <a:avLst/>
            </a:prstGeom>
            <a:noFill/>
            <a:ln w="3175" cap="flat" cmpd="sng" algn="ctr">
              <a:solidFill>
                <a:schemeClr val="accent1"/>
              </a:solidFill>
              <a:prstDash val="solid"/>
            </a:ln>
            <a:effectLst/>
          </p:spPr>
        </p:cxnSp>
        <p:pic>
          <p:nvPicPr>
            <p:cNvPr id="36" name="Afbeelding 35">
              <a:extLst>
                <a:ext uri="{FF2B5EF4-FFF2-40B4-BE49-F238E27FC236}">
                  <a16:creationId xmlns:a16="http://schemas.microsoft.com/office/drawing/2014/main" id="{BBA4911E-3ABA-4A1C-80E1-4588ADEDBFD1}"/>
                </a:ext>
              </a:extLst>
            </p:cNvPr>
            <p:cNvPicPr>
              <a:picLocks noChangeAspect="1"/>
            </p:cNvPicPr>
            <p:nvPr userDrawn="1"/>
          </p:nvPicPr>
          <p:blipFill>
            <a:blip r:embed="rId4"/>
            <a:stretch>
              <a:fillRect/>
            </a:stretch>
          </p:blipFill>
          <p:spPr>
            <a:xfrm>
              <a:off x="-3059866" y="1120792"/>
              <a:ext cx="1580921" cy="419250"/>
            </a:xfrm>
            <a:prstGeom prst="rect">
              <a:avLst/>
            </a:prstGeom>
            <a:ln>
              <a:solidFill>
                <a:srgbClr val="DDDDDD"/>
              </a:solidFill>
            </a:ln>
          </p:spPr>
        </p:pic>
        <p:grpSp>
          <p:nvGrpSpPr>
            <p:cNvPr id="41" name="Groep 40">
              <a:extLst>
                <a:ext uri="{FF2B5EF4-FFF2-40B4-BE49-F238E27FC236}">
                  <a16:creationId xmlns:a16="http://schemas.microsoft.com/office/drawing/2014/main" id="{BA0FED21-CD6E-4689-9C85-380669B77186}"/>
                </a:ext>
              </a:extLst>
            </p:cNvPr>
            <p:cNvGrpSpPr/>
            <p:nvPr userDrawn="1"/>
          </p:nvGrpSpPr>
          <p:grpSpPr>
            <a:xfrm>
              <a:off x="-3081859" y="2243420"/>
              <a:ext cx="2012897" cy="815191"/>
              <a:chOff x="12731803" y="2982709"/>
              <a:chExt cx="2012897" cy="815191"/>
            </a:xfrm>
          </p:grpSpPr>
          <p:sp>
            <p:nvSpPr>
              <p:cNvPr id="42" name="Rechthoek 41">
                <a:extLst>
                  <a:ext uri="{FF2B5EF4-FFF2-40B4-BE49-F238E27FC236}">
                    <a16:creationId xmlns:a16="http://schemas.microsoft.com/office/drawing/2014/main" id="{65E4A019-EEDF-498A-8EF5-9BC80E1E7F0C}"/>
                  </a:ext>
                </a:extLst>
              </p:cNvPr>
              <p:cNvSpPr/>
              <p:nvPr userDrawn="1"/>
            </p:nvSpPr>
            <p:spPr>
              <a:xfrm>
                <a:off x="12753509" y="2982709"/>
                <a:ext cx="497427" cy="239324"/>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3" name="Rechthoek 42">
                <a:extLst>
                  <a:ext uri="{FF2B5EF4-FFF2-40B4-BE49-F238E27FC236}">
                    <a16:creationId xmlns:a16="http://schemas.microsoft.com/office/drawing/2014/main" id="{C2502925-500E-4D1F-8FE4-BBF98C954093}"/>
                  </a:ext>
                </a:extLst>
              </p:cNvPr>
              <p:cNvSpPr/>
              <p:nvPr userDrawn="1"/>
            </p:nvSpPr>
            <p:spPr>
              <a:xfrm>
                <a:off x="12758946" y="2988165"/>
                <a:ext cx="484600" cy="220863"/>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45" name="Groep 44">
                <a:extLst>
                  <a:ext uri="{FF2B5EF4-FFF2-40B4-BE49-F238E27FC236}">
                    <a16:creationId xmlns:a16="http://schemas.microsoft.com/office/drawing/2014/main" id="{48A257A3-B3EF-4ED8-A36E-74AC1B9B542A}"/>
                  </a:ext>
                </a:extLst>
              </p:cNvPr>
              <p:cNvGrpSpPr/>
              <p:nvPr userDrawn="1"/>
            </p:nvGrpSpPr>
            <p:grpSpPr>
              <a:xfrm>
                <a:off x="12820591" y="3020901"/>
                <a:ext cx="143346" cy="134586"/>
                <a:chOff x="-899320" y="3037554"/>
                <a:chExt cx="175977" cy="165227"/>
              </a:xfrm>
            </p:grpSpPr>
            <p:sp>
              <p:nvSpPr>
                <p:cNvPr id="64" name="Vrije vorm: vorm 63">
                  <a:extLst>
                    <a:ext uri="{FF2B5EF4-FFF2-40B4-BE49-F238E27FC236}">
                      <a16:creationId xmlns:a16="http://schemas.microsoft.com/office/drawing/2014/main" id="{DA1E4854-2239-42C7-BE10-F2EBA1AE5B5B}"/>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a:solidFill>
                      <a:schemeClr val="tx1"/>
                    </a:solidFill>
                  </a:endParaRPr>
                </a:p>
              </p:txBody>
            </p:sp>
            <p:sp>
              <p:nvSpPr>
                <p:cNvPr id="65" name="Rechthoek: afgeronde hoeken 64">
                  <a:extLst>
                    <a:ext uri="{FF2B5EF4-FFF2-40B4-BE49-F238E27FC236}">
                      <a16:creationId xmlns:a16="http://schemas.microsoft.com/office/drawing/2014/main" id="{7154AD69-56C4-4BE5-838F-E40A20F9CBF1}"/>
                    </a:ext>
                  </a:extLst>
                </p:cNvPr>
                <p:cNvSpPr/>
                <p:nvPr userDrawn="1"/>
              </p:nvSpPr>
              <p:spPr>
                <a:xfrm rot="2903873">
                  <a:off x="-887744" y="3085651"/>
                  <a:ext cx="99751" cy="12290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66" name="Vrije vorm: vorm 65">
                  <a:extLst>
                    <a:ext uri="{FF2B5EF4-FFF2-40B4-BE49-F238E27FC236}">
                      <a16:creationId xmlns:a16="http://schemas.microsoft.com/office/drawing/2014/main" id="{9A3D4A14-77D1-4240-B228-D6E114B10D1F}"/>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a:solidFill>
                      <a:schemeClr val="tx1"/>
                    </a:solidFill>
                    <a:latin typeface="Arial" panose="020B0604020202020204" pitchFamily="34" charset="0"/>
                    <a:cs typeface="Arial" panose="020B0604020202020204" pitchFamily="34" charset="0"/>
                  </a:endParaRPr>
                </a:p>
              </p:txBody>
            </p:sp>
          </p:grpSp>
          <p:sp>
            <p:nvSpPr>
              <p:cNvPr id="46" name="Gelijkbenige driehoek 45">
                <a:extLst>
                  <a:ext uri="{FF2B5EF4-FFF2-40B4-BE49-F238E27FC236}">
                    <a16:creationId xmlns:a16="http://schemas.microsoft.com/office/drawing/2014/main" id="{35A3A089-E5E5-435F-A450-C193C49AEDE8}"/>
                  </a:ext>
                </a:extLst>
              </p:cNvPr>
              <p:cNvSpPr/>
              <p:nvPr userDrawn="1"/>
            </p:nvSpPr>
            <p:spPr>
              <a:xfrm rot="10800000">
                <a:off x="13087287" y="3076878"/>
                <a:ext cx="78535" cy="4162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050" err="1">
                  <a:solidFill>
                    <a:schemeClr val="bg1"/>
                  </a:solidFill>
                </a:endParaRPr>
              </a:p>
            </p:txBody>
          </p:sp>
          <p:grpSp>
            <p:nvGrpSpPr>
              <p:cNvPr id="47" name="Groep 46">
                <a:extLst>
                  <a:ext uri="{FF2B5EF4-FFF2-40B4-BE49-F238E27FC236}">
                    <a16:creationId xmlns:a16="http://schemas.microsoft.com/office/drawing/2014/main" id="{808042D0-B59E-402A-A6DD-38F08CF3572D}"/>
                  </a:ext>
                </a:extLst>
              </p:cNvPr>
              <p:cNvGrpSpPr/>
              <p:nvPr userDrawn="1"/>
            </p:nvGrpSpPr>
            <p:grpSpPr>
              <a:xfrm>
                <a:off x="12731803" y="3206128"/>
                <a:ext cx="2012897" cy="490702"/>
                <a:chOff x="12731803" y="3562552"/>
                <a:chExt cx="2012897" cy="490702"/>
              </a:xfrm>
            </p:grpSpPr>
            <p:sp>
              <p:nvSpPr>
                <p:cNvPr id="49" name="Rechthoek 48">
                  <a:extLst>
                    <a:ext uri="{FF2B5EF4-FFF2-40B4-BE49-F238E27FC236}">
                      <a16:creationId xmlns:a16="http://schemas.microsoft.com/office/drawing/2014/main" id="{8F9FDAC3-F6F4-42B1-8170-76ACBD9BDEE7}"/>
                    </a:ext>
                  </a:extLst>
                </p:cNvPr>
                <p:cNvSpPr/>
                <p:nvPr userDrawn="1"/>
              </p:nvSpPr>
              <p:spPr>
                <a:xfrm>
                  <a:off x="12747554" y="3562552"/>
                  <a:ext cx="1997146" cy="490702"/>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err="1">
                    <a:solidFill>
                      <a:schemeClr val="tx1"/>
                    </a:solidFill>
                    <a:latin typeface="Arial" panose="020B0604020202020204" pitchFamily="34" charset="0"/>
                    <a:cs typeface="Arial" panose="020B0604020202020204" pitchFamily="34" charset="0"/>
                  </a:endParaRPr>
                </a:p>
              </p:txBody>
            </p:sp>
            <p:sp>
              <p:nvSpPr>
                <p:cNvPr id="50" name="Rechthoek 49">
                  <a:extLst>
                    <a:ext uri="{FF2B5EF4-FFF2-40B4-BE49-F238E27FC236}">
                      <a16:creationId xmlns:a16="http://schemas.microsoft.com/office/drawing/2014/main" id="{7B29EC11-5E8F-4E5D-8B0D-65AE8466925B}"/>
                    </a:ext>
                  </a:extLst>
                </p:cNvPr>
                <p:cNvSpPr/>
                <p:nvPr userDrawn="1"/>
              </p:nvSpPr>
              <p:spPr>
                <a:xfrm>
                  <a:off x="12766168" y="3578469"/>
                  <a:ext cx="1965344" cy="2549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1" name="Tekstvak 50">
                  <a:extLst>
                    <a:ext uri="{FF2B5EF4-FFF2-40B4-BE49-F238E27FC236}">
                      <a16:creationId xmlns:a16="http://schemas.microsoft.com/office/drawing/2014/main" id="{3D51CB26-21E4-415D-BCAD-ED678BDDB780}"/>
                    </a:ext>
                  </a:extLst>
                </p:cNvPr>
                <p:cNvSpPr txBox="1"/>
                <p:nvPr userDrawn="1"/>
              </p:nvSpPr>
              <p:spPr>
                <a:xfrm>
                  <a:off x="12731803" y="3591461"/>
                  <a:ext cx="105297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1" kern="1200" noProof="0">
                      <a:solidFill>
                        <a:srgbClr val="666A6E"/>
                      </a:solidFill>
                      <a:latin typeface="Arial" panose="020B0604020202020204" pitchFamily="34" charset="0"/>
                      <a:ea typeface="+mn-ea"/>
                      <a:cs typeface="Arial" panose="020B0604020202020204" pitchFamily="34" charset="0"/>
                    </a:rPr>
                    <a:t>Themakleuren</a:t>
                  </a:r>
                </a:p>
              </p:txBody>
            </p:sp>
            <p:sp>
              <p:nvSpPr>
                <p:cNvPr id="52" name="Rechthoek 51">
                  <a:extLst>
                    <a:ext uri="{FF2B5EF4-FFF2-40B4-BE49-F238E27FC236}">
                      <a16:creationId xmlns:a16="http://schemas.microsoft.com/office/drawing/2014/main" id="{3D7F98D6-2864-4135-9246-10F5CF2B7E77}"/>
                    </a:ext>
                  </a:extLst>
                </p:cNvPr>
                <p:cNvSpPr/>
                <p:nvPr userDrawn="1"/>
              </p:nvSpPr>
              <p:spPr>
                <a:xfrm>
                  <a:off x="12814699" y="3874304"/>
                  <a:ext cx="136620" cy="136620"/>
                </a:xfrm>
                <a:prstGeom prst="rect">
                  <a:avLst/>
                </a:prstGeom>
                <a:solidFill>
                  <a:schemeClr val="bg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3" name="Rechthoek 52">
                  <a:extLst>
                    <a:ext uri="{FF2B5EF4-FFF2-40B4-BE49-F238E27FC236}">
                      <a16:creationId xmlns:a16="http://schemas.microsoft.com/office/drawing/2014/main" id="{C9110F66-96F6-4747-9E6C-86BBD68DC8C7}"/>
                    </a:ext>
                  </a:extLst>
                </p:cNvPr>
                <p:cNvSpPr/>
                <p:nvPr userDrawn="1"/>
              </p:nvSpPr>
              <p:spPr>
                <a:xfrm>
                  <a:off x="13007154" y="3870040"/>
                  <a:ext cx="136620" cy="136620"/>
                </a:xfrm>
                <a:prstGeom prst="rect">
                  <a:avLst/>
                </a:prstGeom>
                <a:solidFill>
                  <a:schemeClr val="tx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4" name="Rechthoek 53">
                  <a:extLst>
                    <a:ext uri="{FF2B5EF4-FFF2-40B4-BE49-F238E27FC236}">
                      <a16:creationId xmlns:a16="http://schemas.microsoft.com/office/drawing/2014/main" id="{656C67C7-86C3-4B59-B546-FF5C8B32E14D}"/>
                    </a:ext>
                  </a:extLst>
                </p:cNvPr>
                <p:cNvSpPr/>
                <p:nvPr userDrawn="1"/>
              </p:nvSpPr>
              <p:spPr>
                <a:xfrm>
                  <a:off x="13199609" y="3870040"/>
                  <a:ext cx="136620" cy="136620"/>
                </a:xfrm>
                <a:prstGeom prst="rect">
                  <a:avLst/>
                </a:prstGeom>
                <a:solidFill>
                  <a:schemeClr val="bg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5" name="Rechthoek 54">
                  <a:extLst>
                    <a:ext uri="{FF2B5EF4-FFF2-40B4-BE49-F238E27FC236}">
                      <a16:creationId xmlns:a16="http://schemas.microsoft.com/office/drawing/2014/main" id="{673300CB-7E02-4FD4-A264-51D5D628B473}"/>
                    </a:ext>
                  </a:extLst>
                </p:cNvPr>
                <p:cNvSpPr/>
                <p:nvPr userDrawn="1"/>
              </p:nvSpPr>
              <p:spPr>
                <a:xfrm>
                  <a:off x="13392064" y="3870040"/>
                  <a:ext cx="136620" cy="136620"/>
                </a:xfrm>
                <a:prstGeom prst="rect">
                  <a:avLst/>
                </a:prstGeom>
                <a:solidFill>
                  <a:schemeClr val="tx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6" name="Rechthoek 55">
                  <a:extLst>
                    <a:ext uri="{FF2B5EF4-FFF2-40B4-BE49-F238E27FC236}">
                      <a16:creationId xmlns:a16="http://schemas.microsoft.com/office/drawing/2014/main" id="{7600EAD7-AAD6-4AC4-9985-197E1210D3F2}"/>
                    </a:ext>
                  </a:extLst>
                </p:cNvPr>
                <p:cNvSpPr/>
                <p:nvPr userDrawn="1"/>
              </p:nvSpPr>
              <p:spPr>
                <a:xfrm>
                  <a:off x="13776974" y="3870040"/>
                  <a:ext cx="136620" cy="136620"/>
                </a:xfrm>
                <a:prstGeom prst="rect">
                  <a:avLst/>
                </a:prstGeom>
                <a:solidFill>
                  <a:schemeClr val="accent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7" name="Rechthoek 56">
                  <a:extLst>
                    <a:ext uri="{FF2B5EF4-FFF2-40B4-BE49-F238E27FC236}">
                      <a16:creationId xmlns:a16="http://schemas.microsoft.com/office/drawing/2014/main" id="{2A494AE1-37F9-491A-A8C8-5EB53EB53204}"/>
                    </a:ext>
                  </a:extLst>
                </p:cNvPr>
                <p:cNvSpPr/>
                <p:nvPr userDrawn="1"/>
              </p:nvSpPr>
              <p:spPr>
                <a:xfrm>
                  <a:off x="13969429" y="3870040"/>
                  <a:ext cx="136620" cy="136620"/>
                </a:xfrm>
                <a:prstGeom prst="rect">
                  <a:avLst/>
                </a:prstGeom>
                <a:solidFill>
                  <a:schemeClr val="accent3"/>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8" name="Rechthoek 57">
                  <a:extLst>
                    <a:ext uri="{FF2B5EF4-FFF2-40B4-BE49-F238E27FC236}">
                      <a16:creationId xmlns:a16="http://schemas.microsoft.com/office/drawing/2014/main" id="{4B2928A3-1272-4FF5-98F1-28FE0B94DB34}"/>
                    </a:ext>
                  </a:extLst>
                </p:cNvPr>
                <p:cNvSpPr/>
                <p:nvPr userDrawn="1"/>
              </p:nvSpPr>
              <p:spPr>
                <a:xfrm>
                  <a:off x="14161884" y="3870040"/>
                  <a:ext cx="136620" cy="136620"/>
                </a:xfrm>
                <a:prstGeom prst="rect">
                  <a:avLst/>
                </a:prstGeom>
                <a:solidFill>
                  <a:schemeClr val="accent4"/>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59" name="Rechthoek 58">
                  <a:extLst>
                    <a:ext uri="{FF2B5EF4-FFF2-40B4-BE49-F238E27FC236}">
                      <a16:creationId xmlns:a16="http://schemas.microsoft.com/office/drawing/2014/main" id="{4211417F-9A11-44B7-A07B-EAB1A831D50E}"/>
                    </a:ext>
                  </a:extLst>
                </p:cNvPr>
                <p:cNvSpPr/>
                <p:nvPr userDrawn="1"/>
              </p:nvSpPr>
              <p:spPr>
                <a:xfrm>
                  <a:off x="14354339" y="3870040"/>
                  <a:ext cx="136620" cy="136620"/>
                </a:xfrm>
                <a:prstGeom prst="rect">
                  <a:avLst/>
                </a:prstGeom>
                <a:solidFill>
                  <a:schemeClr val="accent5"/>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60" name="Rechthoek 59">
                  <a:extLst>
                    <a:ext uri="{FF2B5EF4-FFF2-40B4-BE49-F238E27FC236}">
                      <a16:creationId xmlns:a16="http://schemas.microsoft.com/office/drawing/2014/main" id="{A3E9FFD2-137F-4524-A25B-34AE1682ED6F}"/>
                    </a:ext>
                  </a:extLst>
                </p:cNvPr>
                <p:cNvSpPr/>
                <p:nvPr userDrawn="1"/>
              </p:nvSpPr>
              <p:spPr>
                <a:xfrm>
                  <a:off x="14546797" y="3870040"/>
                  <a:ext cx="136620" cy="136620"/>
                </a:xfrm>
                <a:prstGeom prst="rect">
                  <a:avLst/>
                </a:prstGeom>
                <a:solidFill>
                  <a:schemeClr val="accent6"/>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grpSp>
              <p:nvGrpSpPr>
                <p:cNvPr id="61" name="Groep 60">
                  <a:extLst>
                    <a:ext uri="{FF2B5EF4-FFF2-40B4-BE49-F238E27FC236}">
                      <a16:creationId xmlns:a16="http://schemas.microsoft.com/office/drawing/2014/main" id="{49826352-522C-4CEC-B7F5-E6AFEEF0BE26}"/>
                    </a:ext>
                  </a:extLst>
                </p:cNvPr>
                <p:cNvGrpSpPr/>
                <p:nvPr userDrawn="1"/>
              </p:nvGrpSpPr>
              <p:grpSpPr>
                <a:xfrm>
                  <a:off x="13580316" y="3865837"/>
                  <a:ext cx="145026" cy="145026"/>
                  <a:chOff x="13580316" y="3865837"/>
                  <a:chExt cx="145026" cy="145026"/>
                </a:xfrm>
              </p:grpSpPr>
              <p:sp>
                <p:nvSpPr>
                  <p:cNvPr id="62" name="Rechthoek 61">
                    <a:extLst>
                      <a:ext uri="{FF2B5EF4-FFF2-40B4-BE49-F238E27FC236}">
                        <a16:creationId xmlns:a16="http://schemas.microsoft.com/office/drawing/2014/main" id="{7ED1A3BB-E189-415E-9AF4-9722C919B533}"/>
                      </a:ext>
                    </a:extLst>
                  </p:cNvPr>
                  <p:cNvSpPr/>
                  <p:nvPr userDrawn="1"/>
                </p:nvSpPr>
                <p:spPr>
                  <a:xfrm>
                    <a:off x="13584519" y="3870040"/>
                    <a:ext cx="136620" cy="136620"/>
                  </a:xfrm>
                  <a:prstGeom prst="rect">
                    <a:avLst/>
                  </a:prstGeom>
                  <a:solidFill>
                    <a:schemeClr val="accent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sp>
                <p:nvSpPr>
                  <p:cNvPr id="63" name="Rechthoek 62">
                    <a:extLst>
                      <a:ext uri="{FF2B5EF4-FFF2-40B4-BE49-F238E27FC236}">
                        <a16:creationId xmlns:a16="http://schemas.microsoft.com/office/drawing/2014/main" id="{19990885-6FA5-4992-82E9-D4256F554291}"/>
                      </a:ext>
                    </a:extLst>
                  </p:cNvPr>
                  <p:cNvSpPr/>
                  <p:nvPr userDrawn="1"/>
                </p:nvSpPr>
                <p:spPr>
                  <a:xfrm>
                    <a:off x="13580316" y="3865837"/>
                    <a:ext cx="145026" cy="145026"/>
                  </a:xfrm>
                  <a:prstGeom prst="rect">
                    <a:avLst/>
                  </a:prstGeom>
                  <a:noFill/>
                  <a:ln>
                    <a:solidFill>
                      <a:srgbClr val="F29132"/>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err="1">
                      <a:solidFill>
                        <a:schemeClr val="bg1"/>
                      </a:solidFill>
                    </a:endParaRPr>
                  </a:p>
                </p:txBody>
              </p:sp>
            </p:grpSp>
          </p:grpSp>
          <p:pic>
            <p:nvPicPr>
              <p:cNvPr id="48" name="Picture 3">
                <a:extLst>
                  <a:ext uri="{FF2B5EF4-FFF2-40B4-BE49-F238E27FC236}">
                    <a16:creationId xmlns:a16="http://schemas.microsoft.com/office/drawing/2014/main" id="{C638D481-6060-4B67-AA64-CB330267EE87}"/>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3665616" y="3587296"/>
                <a:ext cx="130266" cy="21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15234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1+#ppt_w/2"/>
                                          </p:val>
                                        </p:tav>
                                        <p:tav tm="100000">
                                          <p:val>
                                            <p:strVal val="#ppt_x"/>
                                          </p:val>
                                        </p:tav>
                                      </p:tavLst>
                                    </p:anim>
                                    <p:anim calcmode="lin" valueType="num">
                                      <p:cBhvr additive="base">
                                        <p:cTn id="8" dur="1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par>
                                <p:cTn id="12" presetID="17" presetClass="entr" presetSubtype="10" fill="hold" grpId="0" nodeType="withEffect">
                                  <p:stCondLst>
                                    <p:cond delay="1250"/>
                                  </p:stCondLst>
                                  <p:iterate type="lt">
                                    <p:tmPct val="20000"/>
                                  </p:iterate>
                                  <p:childTnLst>
                                    <p:set>
                                      <p:cBhvr>
                                        <p:cTn id="13" dur="1" fill="hold">
                                          <p:stCondLst>
                                            <p:cond delay="0"/>
                                          </p:stCondLst>
                                        </p:cTn>
                                        <p:tgtEl>
                                          <p:spTgt spid="2"/>
                                        </p:tgtEl>
                                        <p:attrNameLst>
                                          <p:attrName>style.visibility</p:attrName>
                                        </p:attrNameLst>
                                      </p:cBhvr>
                                      <p:to>
                                        <p:strVal val="visible"/>
                                      </p:to>
                                    </p:set>
                                    <p:anim calcmode="lin" valueType="num">
                                      <p:cBhvr>
                                        <p:cTn id="14" dur="250" fill="hold"/>
                                        <p:tgtEl>
                                          <p:spTgt spid="2"/>
                                        </p:tgtEl>
                                        <p:attrNameLst>
                                          <p:attrName>ppt_w</p:attrName>
                                        </p:attrNameLst>
                                      </p:cBhvr>
                                      <p:tavLst>
                                        <p:tav tm="0">
                                          <p:val>
                                            <p:fltVal val="0"/>
                                          </p:val>
                                        </p:tav>
                                        <p:tav tm="100000">
                                          <p:val>
                                            <p:strVal val="#ppt_w"/>
                                          </p:val>
                                        </p:tav>
                                      </p:tavLst>
                                    </p:anim>
                                    <p:anim calcmode="lin" valueType="num">
                                      <p:cBhvr>
                                        <p:cTn id="15" dur="250" fill="hold"/>
                                        <p:tgtEl>
                                          <p:spTgt spid="2"/>
                                        </p:tgtEl>
                                        <p:attrNameLst>
                                          <p:attrName>ppt_h</p:attrName>
                                        </p:attrNameLst>
                                      </p:cBhvr>
                                      <p:tavLst>
                                        <p:tav tm="0">
                                          <p:val>
                                            <p:strVal val="#ppt_h"/>
                                          </p:val>
                                        </p:tav>
                                        <p:tav tm="100000">
                                          <p:val>
                                            <p:strVal val="#ppt_h"/>
                                          </p:val>
                                        </p:tav>
                                      </p:tavLst>
                                    </p:anim>
                                  </p:childTnLst>
                                </p:cTn>
                              </p:par>
                              <p:par>
                                <p:cTn id="16" presetID="2" presetClass="entr" presetSubtype="2" decel="100000" fill="hold" nodeType="withEffect">
                                  <p:stCondLst>
                                    <p:cond delay="1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1+#ppt_w/2"/>
                                          </p:val>
                                        </p:tav>
                                        <p:tav tm="100000">
                                          <p:val>
                                            <p:strVal val="#ppt_x"/>
                                          </p:val>
                                        </p:tav>
                                      </p:tavLst>
                                    </p:anim>
                                    <p:anim calcmode="lin" valueType="num">
                                      <p:cBhvr additive="base">
                                        <p:cTn id="19" dur="750" fill="hold"/>
                                        <p:tgtEl>
                                          <p:spTgt spid="26"/>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225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 STREAMER">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4006516" y="1136791"/>
            <a:ext cx="7285482" cy="543999"/>
          </a:xfrm>
        </p:spPr>
        <p:txBody>
          <a:bodyPr/>
          <a:lstStyle>
            <a:lvl1pPr>
              <a:defRPr>
                <a:solidFill>
                  <a:schemeClr val="bg1"/>
                </a:solidFill>
              </a:defRPr>
            </a:lvl1pPr>
          </a:lstStyle>
          <a:p>
            <a:r>
              <a:rPr lang="nl-NL" noProof="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67C88E08-DF54-48FC-82F2-B2E2D140F9B2}" type="datetime3">
              <a:rPr lang="nl-NL" smtClean="0"/>
              <a:t>4/7/25</a:t>
            </a:fld>
            <a:endParaRPr lang="nl-NL"/>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905815" y="-491319"/>
            <a:ext cx="4380371"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AFBEELDING / STREAMER</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DC06E321-B174-4484-AE12-AA70CC715888}"/>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E2E03840-F8A7-4815-B374-57002BB8E988}"/>
                </a:ext>
              </a:extLst>
            </p:cNvPr>
            <p:cNvGrpSpPr/>
            <p:nvPr userDrawn="1"/>
          </p:nvGrpSpPr>
          <p:grpSpPr>
            <a:xfrm>
              <a:off x="12396764" y="6082004"/>
              <a:ext cx="3178515" cy="783273"/>
              <a:chOff x="-3741486" y="3386444"/>
              <a:chExt cx="3178515" cy="783273"/>
            </a:xfrm>
          </p:grpSpPr>
          <p:sp>
            <p:nvSpPr>
              <p:cNvPr id="129" name="Freeform 101">
                <a:extLst>
                  <a:ext uri="{FF2B5EF4-FFF2-40B4-BE49-F238E27FC236}">
                    <a16:creationId xmlns:a16="http://schemas.microsoft.com/office/drawing/2014/main" id="{688CED4E-9930-4671-B621-A34D6518967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30" name="Rechthoek 129">
                <a:extLst>
                  <a:ext uri="{FF2B5EF4-FFF2-40B4-BE49-F238E27FC236}">
                    <a16:creationId xmlns:a16="http://schemas.microsoft.com/office/drawing/2014/main" id="{AD908126-5A92-4825-996B-C8D78EAC57C7}"/>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1" name="Rechte verbindingslijn 130">
                <a:extLst>
                  <a:ext uri="{FF2B5EF4-FFF2-40B4-BE49-F238E27FC236}">
                    <a16:creationId xmlns:a16="http://schemas.microsoft.com/office/drawing/2014/main" id="{6C2C61A2-47EC-4F22-95E7-AEACF6FD068A}"/>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315C7395-D294-49F8-85A2-6C5E52747BA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F783CE11-205F-4FF3-A595-CFF1F04FFA3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9E09E966-30B2-4845-82D7-749AD0AAC7E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85B51432-873A-495E-857E-BAF1FD29292F}"/>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ADFA4B93-CDC9-459F-97F9-963E61F85CD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54A0B612-D6F0-4A28-98C0-4D616633B9BB}"/>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E55CF1-1695-4790-B52F-0EB954C8D590}"/>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7869DC77-C71E-4B8B-A3D7-7F811EF99A46}"/>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A2A0E2C4-A5A1-4D6E-9ED2-E45868726EF8}"/>
                </a:ext>
              </a:extLst>
            </p:cNvPr>
            <p:cNvGrpSpPr/>
            <p:nvPr userDrawn="1"/>
          </p:nvGrpSpPr>
          <p:grpSpPr>
            <a:xfrm>
              <a:off x="12757282" y="2184550"/>
              <a:ext cx="825500" cy="209550"/>
              <a:chOff x="13504624" y="2482850"/>
              <a:chExt cx="825500" cy="209550"/>
            </a:xfrm>
          </p:grpSpPr>
          <p:sp>
            <p:nvSpPr>
              <p:cNvPr id="126" name="Rechthoek 125">
                <a:extLst>
                  <a:ext uri="{FF2B5EF4-FFF2-40B4-BE49-F238E27FC236}">
                    <a16:creationId xmlns:a16="http://schemas.microsoft.com/office/drawing/2014/main" id="{50BD5FB2-4738-4DB4-8451-20F477134B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7" name="Rechte verbindingslijn 126">
                <a:extLst>
                  <a:ext uri="{FF2B5EF4-FFF2-40B4-BE49-F238E27FC236}">
                    <a16:creationId xmlns:a16="http://schemas.microsoft.com/office/drawing/2014/main" id="{2C246E9E-6788-4AAC-BA8D-295DDAC74D5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8" name="Gelijkbenige driehoek 127">
                <a:extLst>
                  <a:ext uri="{FF2B5EF4-FFF2-40B4-BE49-F238E27FC236}">
                    <a16:creationId xmlns:a16="http://schemas.microsoft.com/office/drawing/2014/main" id="{83C27D3F-77F1-4EA2-97CA-0212FCBE849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04A21FB7-66F4-46E2-8074-5F5200962646}"/>
                </a:ext>
              </a:extLst>
            </p:cNvPr>
            <p:cNvGrpSpPr/>
            <p:nvPr userDrawn="1"/>
          </p:nvGrpSpPr>
          <p:grpSpPr>
            <a:xfrm>
              <a:off x="12757282" y="1141626"/>
              <a:ext cx="294789" cy="318834"/>
              <a:chOff x="14466489" y="1001522"/>
              <a:chExt cx="290627" cy="314333"/>
            </a:xfrm>
          </p:grpSpPr>
          <p:sp>
            <p:nvSpPr>
              <p:cNvPr id="120" name="Rechthoek 119">
                <a:extLst>
                  <a:ext uri="{FF2B5EF4-FFF2-40B4-BE49-F238E27FC236}">
                    <a16:creationId xmlns:a16="http://schemas.microsoft.com/office/drawing/2014/main" id="{62335554-8FF0-4F3E-B50D-EAE1023587A5}"/>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1" name="Ovaal 120">
                <a:extLst>
                  <a:ext uri="{FF2B5EF4-FFF2-40B4-BE49-F238E27FC236}">
                    <a16:creationId xmlns:a16="http://schemas.microsoft.com/office/drawing/2014/main" id="{E02BDFB2-AF82-40C2-B9AB-E8D9212618F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Vrije vorm: vorm 121">
                <a:extLst>
                  <a:ext uri="{FF2B5EF4-FFF2-40B4-BE49-F238E27FC236}">
                    <a16:creationId xmlns:a16="http://schemas.microsoft.com/office/drawing/2014/main" id="{2AADAC50-338F-43A6-A0B6-B0DB091EA56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3" name="Rechthoek: afgeronde hoeken 122">
                <a:extLst>
                  <a:ext uri="{FF2B5EF4-FFF2-40B4-BE49-F238E27FC236}">
                    <a16:creationId xmlns:a16="http://schemas.microsoft.com/office/drawing/2014/main" id="{310EFBBD-EA33-4692-9263-3546C420D1E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4" name="Rechte verbindingslijn 123">
                <a:extLst>
                  <a:ext uri="{FF2B5EF4-FFF2-40B4-BE49-F238E27FC236}">
                    <a16:creationId xmlns:a16="http://schemas.microsoft.com/office/drawing/2014/main" id="{29DD1435-FD37-4869-AA77-17F05123C85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Rechte verbindingslijn 124">
                <a:extLst>
                  <a:ext uri="{FF2B5EF4-FFF2-40B4-BE49-F238E27FC236}">
                    <a16:creationId xmlns:a16="http://schemas.microsoft.com/office/drawing/2014/main" id="{6655DCAB-4BBB-4F9C-BAF4-1EF7ED80134B}"/>
                  </a:ext>
                </a:extLst>
              </p:cNvPr>
              <p:cNvCxnSpPr>
                <a:cxnSpLocks/>
                <a:stCxn id="12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0D69A853-B2F9-4AA7-B53E-FBCC80A8770F}"/>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8C31AE70-E623-4AA3-A4F9-858C769C8990}"/>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A8354969-5DF5-403C-B2C3-7D900493E47F}"/>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8B830A0A-3CF3-486D-B9C6-9D51B08AEFF1}"/>
                </a:ext>
              </a:extLst>
            </p:cNvPr>
            <p:cNvGrpSpPr/>
            <p:nvPr userDrawn="1"/>
          </p:nvGrpSpPr>
          <p:grpSpPr>
            <a:xfrm>
              <a:off x="12696514" y="5244422"/>
              <a:ext cx="514284" cy="612918"/>
              <a:chOff x="12682980" y="3403241"/>
              <a:chExt cx="622284" cy="741632"/>
            </a:xfrm>
          </p:grpSpPr>
          <p:grpSp>
            <p:nvGrpSpPr>
              <p:cNvPr id="104" name="Groep 103">
                <a:extLst>
                  <a:ext uri="{FF2B5EF4-FFF2-40B4-BE49-F238E27FC236}">
                    <a16:creationId xmlns:a16="http://schemas.microsoft.com/office/drawing/2014/main" id="{8BBC1D7A-1274-4254-ABB5-9B310C49BF20}"/>
                  </a:ext>
                </a:extLst>
              </p:cNvPr>
              <p:cNvGrpSpPr/>
              <p:nvPr userDrawn="1"/>
            </p:nvGrpSpPr>
            <p:grpSpPr>
              <a:xfrm>
                <a:off x="12771568" y="3403241"/>
                <a:ext cx="467138" cy="448489"/>
                <a:chOff x="12782195" y="3403241"/>
                <a:chExt cx="467138" cy="448489"/>
              </a:xfrm>
            </p:grpSpPr>
            <p:grpSp>
              <p:nvGrpSpPr>
                <p:cNvPr id="107" name="Groep 106">
                  <a:extLst>
                    <a:ext uri="{FF2B5EF4-FFF2-40B4-BE49-F238E27FC236}">
                      <a16:creationId xmlns:a16="http://schemas.microsoft.com/office/drawing/2014/main" id="{18E5DC29-8748-43E2-8C8A-03E86D08A7E1}"/>
                    </a:ext>
                  </a:extLst>
                </p:cNvPr>
                <p:cNvGrpSpPr/>
                <p:nvPr userDrawn="1"/>
              </p:nvGrpSpPr>
              <p:grpSpPr>
                <a:xfrm>
                  <a:off x="12782195" y="3403241"/>
                  <a:ext cx="412967" cy="393907"/>
                  <a:chOff x="13554906" y="3320109"/>
                  <a:chExt cx="443906" cy="423419"/>
                </a:xfrm>
              </p:grpSpPr>
              <p:grpSp>
                <p:nvGrpSpPr>
                  <p:cNvPr id="114" name="Groep 113">
                    <a:extLst>
                      <a:ext uri="{FF2B5EF4-FFF2-40B4-BE49-F238E27FC236}">
                        <a16:creationId xmlns:a16="http://schemas.microsoft.com/office/drawing/2014/main" id="{8BF3A880-6CA3-443B-866E-5C1F86325CE3}"/>
                      </a:ext>
                    </a:extLst>
                  </p:cNvPr>
                  <p:cNvGrpSpPr/>
                  <p:nvPr userDrawn="1"/>
                </p:nvGrpSpPr>
                <p:grpSpPr>
                  <a:xfrm>
                    <a:off x="13554906" y="3320109"/>
                    <a:ext cx="443906" cy="423419"/>
                    <a:chOff x="12909684" y="1276143"/>
                    <a:chExt cx="443906" cy="423419"/>
                  </a:xfrm>
                </p:grpSpPr>
                <p:sp>
                  <p:nvSpPr>
                    <p:cNvPr id="117" name="Rechthoek 116">
                      <a:extLst>
                        <a:ext uri="{FF2B5EF4-FFF2-40B4-BE49-F238E27FC236}">
                          <a16:creationId xmlns:a16="http://schemas.microsoft.com/office/drawing/2014/main" id="{DC412B0C-05F8-4CC8-A883-23E6ADB79EB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Rechthoek 117">
                      <a:extLst>
                        <a:ext uri="{FF2B5EF4-FFF2-40B4-BE49-F238E27FC236}">
                          <a16:creationId xmlns:a16="http://schemas.microsoft.com/office/drawing/2014/main" id="{E9E3DB5F-E069-4C6E-A5C6-B2D7B972DD4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9" name="Ovaal 118">
                      <a:extLst>
                        <a:ext uri="{FF2B5EF4-FFF2-40B4-BE49-F238E27FC236}">
                          <a16:creationId xmlns:a16="http://schemas.microsoft.com/office/drawing/2014/main" id="{300ED7E5-B6A4-44CD-A433-34385B8529A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5" name="Afbeelding 114">
                    <a:extLst>
                      <a:ext uri="{FF2B5EF4-FFF2-40B4-BE49-F238E27FC236}">
                        <a16:creationId xmlns:a16="http://schemas.microsoft.com/office/drawing/2014/main" id="{46BEB38A-8A60-47E0-8D8F-D4A7783FE7CA}"/>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6" name="Afbeelding 115">
                    <a:extLst>
                      <a:ext uri="{FF2B5EF4-FFF2-40B4-BE49-F238E27FC236}">
                        <a16:creationId xmlns:a16="http://schemas.microsoft.com/office/drawing/2014/main" id="{BE8BD381-9FEA-4166-916E-4EFAEE409DD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8" name="Groep 107">
                  <a:extLst>
                    <a:ext uri="{FF2B5EF4-FFF2-40B4-BE49-F238E27FC236}">
                      <a16:creationId xmlns:a16="http://schemas.microsoft.com/office/drawing/2014/main" id="{9CD32EC2-D722-4F65-8765-27BB329329B7}"/>
                    </a:ext>
                  </a:extLst>
                </p:cNvPr>
                <p:cNvGrpSpPr/>
                <p:nvPr userDrawn="1"/>
              </p:nvGrpSpPr>
              <p:grpSpPr>
                <a:xfrm>
                  <a:off x="13103513" y="3705268"/>
                  <a:ext cx="145820" cy="146462"/>
                  <a:chOff x="13096169" y="3602278"/>
                  <a:chExt cx="145820" cy="146462"/>
                </a:xfrm>
              </p:grpSpPr>
              <p:sp>
                <p:nvSpPr>
                  <p:cNvPr id="112" name="Rechthoek 111">
                    <a:extLst>
                      <a:ext uri="{FF2B5EF4-FFF2-40B4-BE49-F238E27FC236}">
                        <a16:creationId xmlns:a16="http://schemas.microsoft.com/office/drawing/2014/main" id="{2542B3F5-DD21-434F-9CE4-D8F10F52DC7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3" name="Rechthoek 112">
                    <a:extLst>
                      <a:ext uri="{FF2B5EF4-FFF2-40B4-BE49-F238E27FC236}">
                        <a16:creationId xmlns:a16="http://schemas.microsoft.com/office/drawing/2014/main" id="{61D0A2AE-83E3-4F3F-ABE0-9F79B19771A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9" name="Groep 108">
                  <a:extLst>
                    <a:ext uri="{FF2B5EF4-FFF2-40B4-BE49-F238E27FC236}">
                      <a16:creationId xmlns:a16="http://schemas.microsoft.com/office/drawing/2014/main" id="{4C81F029-1EAF-4FCC-B43F-20B0F45FBE15}"/>
                    </a:ext>
                  </a:extLst>
                </p:cNvPr>
                <p:cNvGrpSpPr/>
                <p:nvPr userDrawn="1"/>
              </p:nvGrpSpPr>
              <p:grpSpPr>
                <a:xfrm rot="10800000">
                  <a:off x="13061402" y="3665637"/>
                  <a:ext cx="145820" cy="146462"/>
                  <a:chOff x="13096169" y="3602278"/>
                  <a:chExt cx="145820" cy="146462"/>
                </a:xfrm>
              </p:grpSpPr>
              <p:sp>
                <p:nvSpPr>
                  <p:cNvPr id="110" name="Rechthoek 109">
                    <a:extLst>
                      <a:ext uri="{FF2B5EF4-FFF2-40B4-BE49-F238E27FC236}">
                        <a16:creationId xmlns:a16="http://schemas.microsoft.com/office/drawing/2014/main" id="{9EB586C3-0040-4F2A-98BC-A3AB80FB061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Rechthoek 110">
                    <a:extLst>
                      <a:ext uri="{FF2B5EF4-FFF2-40B4-BE49-F238E27FC236}">
                        <a16:creationId xmlns:a16="http://schemas.microsoft.com/office/drawing/2014/main" id="{7205ECC8-1D91-4F5D-8CEC-04DDBCDBD35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5" name="Rechthoek 104">
                <a:extLst>
                  <a:ext uri="{FF2B5EF4-FFF2-40B4-BE49-F238E27FC236}">
                    <a16:creationId xmlns:a16="http://schemas.microsoft.com/office/drawing/2014/main" id="{2383AA45-35D3-40C4-9112-6A30B30E8022}"/>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106" name="Gelijkbenige driehoek 105">
                <a:extLst>
                  <a:ext uri="{FF2B5EF4-FFF2-40B4-BE49-F238E27FC236}">
                    <a16:creationId xmlns:a16="http://schemas.microsoft.com/office/drawing/2014/main" id="{4A584645-0398-4814-9849-A653E735C32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3649FAE8-4541-4DCC-A957-7C30303ECAD2}"/>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825FD7CA-FB8D-47F4-963B-2F5724C30FD2}"/>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6319E675-E3FE-4BD1-A6AD-D56A9A2B146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17C660D4-288B-4CE7-87BF-AE3A75133501}"/>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a:solidFill>
                  <a:schemeClr val="tx1"/>
                </a:solidFill>
              </a:endParaRPr>
            </a:p>
          </p:txBody>
        </p:sp>
        <p:grpSp>
          <p:nvGrpSpPr>
            <p:cNvPr id="81" name="Groep 80">
              <a:extLst>
                <a:ext uri="{FF2B5EF4-FFF2-40B4-BE49-F238E27FC236}">
                  <a16:creationId xmlns:a16="http://schemas.microsoft.com/office/drawing/2014/main" id="{AFA38B25-9920-4C8E-BB12-4D75719039F1}"/>
                </a:ext>
              </a:extLst>
            </p:cNvPr>
            <p:cNvGrpSpPr/>
            <p:nvPr userDrawn="1"/>
          </p:nvGrpSpPr>
          <p:grpSpPr>
            <a:xfrm>
              <a:off x="13717196" y="3487056"/>
              <a:ext cx="1195723" cy="678267"/>
              <a:chOff x="12757284" y="3224292"/>
              <a:chExt cx="1195723" cy="678267"/>
            </a:xfrm>
          </p:grpSpPr>
          <p:sp>
            <p:nvSpPr>
              <p:cNvPr id="83" name="Rechthoek 82">
                <a:extLst>
                  <a:ext uri="{FF2B5EF4-FFF2-40B4-BE49-F238E27FC236}">
                    <a16:creationId xmlns:a16="http://schemas.microsoft.com/office/drawing/2014/main" id="{DA7445D2-0D4B-4240-B8D7-89C844A4E20E}"/>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4" name="Rechthoek 83">
                <a:extLst>
                  <a:ext uri="{FF2B5EF4-FFF2-40B4-BE49-F238E27FC236}">
                    <a16:creationId xmlns:a16="http://schemas.microsoft.com/office/drawing/2014/main" id="{219EBBAD-0BAA-40C8-A034-84E42486BF55}"/>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5" name="Groep 84">
                <a:extLst>
                  <a:ext uri="{FF2B5EF4-FFF2-40B4-BE49-F238E27FC236}">
                    <a16:creationId xmlns:a16="http://schemas.microsoft.com/office/drawing/2014/main" id="{08D0E25B-9B43-4338-9CA9-CBE27ACE7CE0}"/>
                  </a:ext>
                </a:extLst>
              </p:cNvPr>
              <p:cNvGrpSpPr/>
              <p:nvPr userDrawn="1"/>
            </p:nvGrpSpPr>
            <p:grpSpPr>
              <a:xfrm>
                <a:off x="12839234" y="3289794"/>
                <a:ext cx="155951" cy="131922"/>
                <a:chOff x="12968836" y="3354170"/>
                <a:chExt cx="404806" cy="342433"/>
              </a:xfrm>
            </p:grpSpPr>
            <p:sp>
              <p:nvSpPr>
                <p:cNvPr id="98" name="Rechthoek: afgeronde hoeken 97">
                  <a:extLst>
                    <a:ext uri="{FF2B5EF4-FFF2-40B4-BE49-F238E27FC236}">
                      <a16:creationId xmlns:a16="http://schemas.microsoft.com/office/drawing/2014/main" id="{B37EFE80-3882-4F05-AFB4-BF32DC0AD48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9" name="Rechthoek 98">
                  <a:extLst>
                    <a:ext uri="{FF2B5EF4-FFF2-40B4-BE49-F238E27FC236}">
                      <a16:creationId xmlns:a16="http://schemas.microsoft.com/office/drawing/2014/main" id="{E888DD93-1E54-4981-AC20-CC8213C41DC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5FFD538F-2DB2-4099-B921-E79696DFABB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ABB1C088-D529-4309-82A6-608BF47303E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D8CA221-1C6D-41AD-8F9B-CD5836E8412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3" name="Rechthoek 102">
                  <a:extLst>
                    <a:ext uri="{FF2B5EF4-FFF2-40B4-BE49-F238E27FC236}">
                      <a16:creationId xmlns:a16="http://schemas.microsoft.com/office/drawing/2014/main" id="{31607260-8EB5-4275-A3B4-D65777A0C7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6" name="Groep 85">
                <a:extLst>
                  <a:ext uri="{FF2B5EF4-FFF2-40B4-BE49-F238E27FC236}">
                    <a16:creationId xmlns:a16="http://schemas.microsoft.com/office/drawing/2014/main" id="{99FE5C6F-FEE9-4A8B-B500-24CD341832A8}"/>
                  </a:ext>
                </a:extLst>
              </p:cNvPr>
              <p:cNvGrpSpPr/>
              <p:nvPr userDrawn="1"/>
            </p:nvGrpSpPr>
            <p:grpSpPr>
              <a:xfrm>
                <a:off x="12819679" y="3589117"/>
                <a:ext cx="166739" cy="218963"/>
                <a:chOff x="12940828" y="3950597"/>
                <a:chExt cx="432813" cy="568367"/>
              </a:xfrm>
            </p:grpSpPr>
            <p:grpSp>
              <p:nvGrpSpPr>
                <p:cNvPr id="90" name="Groep 89">
                  <a:extLst>
                    <a:ext uri="{FF2B5EF4-FFF2-40B4-BE49-F238E27FC236}">
                      <a16:creationId xmlns:a16="http://schemas.microsoft.com/office/drawing/2014/main" id="{7FEDA99C-8F3D-429A-AAEB-DBCDCB9919D4}"/>
                    </a:ext>
                  </a:extLst>
                </p:cNvPr>
                <p:cNvGrpSpPr/>
                <p:nvPr userDrawn="1"/>
              </p:nvGrpSpPr>
              <p:grpSpPr>
                <a:xfrm>
                  <a:off x="13000382" y="4006891"/>
                  <a:ext cx="373259" cy="315747"/>
                  <a:chOff x="12968836" y="3354170"/>
                  <a:chExt cx="404806" cy="342433"/>
                </a:xfrm>
              </p:grpSpPr>
              <p:sp>
                <p:nvSpPr>
                  <p:cNvPr id="92" name="Rechthoek: afgeronde hoeken 91">
                    <a:extLst>
                      <a:ext uri="{FF2B5EF4-FFF2-40B4-BE49-F238E27FC236}">
                        <a16:creationId xmlns:a16="http://schemas.microsoft.com/office/drawing/2014/main" id="{E01B3A67-48C2-4DCF-B3FD-2F83CF24E27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3" name="Rechthoek 92">
                    <a:extLst>
                      <a:ext uri="{FF2B5EF4-FFF2-40B4-BE49-F238E27FC236}">
                        <a16:creationId xmlns:a16="http://schemas.microsoft.com/office/drawing/2014/main" id="{566B9CB4-6ABF-4D70-9B26-51FA019FBD4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9E710FB5-CAFA-4B5C-9954-4AAFD027D31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97B131CE-6F9B-43A6-BC25-0A8A82E018C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BA8E5475-D515-4EE7-95B6-61878D13C74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7" name="Rechthoek 96">
                    <a:extLst>
                      <a:ext uri="{FF2B5EF4-FFF2-40B4-BE49-F238E27FC236}">
                        <a16:creationId xmlns:a16="http://schemas.microsoft.com/office/drawing/2014/main" id="{29B883AD-3524-494A-AF3A-3C3A71927E5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1" name="Boog 90">
                  <a:extLst>
                    <a:ext uri="{FF2B5EF4-FFF2-40B4-BE49-F238E27FC236}">
                      <a16:creationId xmlns:a16="http://schemas.microsoft.com/office/drawing/2014/main" id="{822F25B7-F665-4427-82B5-DD662C44569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7" name="Tekstvak 86">
                <a:extLst>
                  <a:ext uri="{FF2B5EF4-FFF2-40B4-BE49-F238E27FC236}">
                    <a16:creationId xmlns:a16="http://schemas.microsoft.com/office/drawing/2014/main" id="{054053DA-DE73-4346-9855-016E68B6559C}"/>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8" name="Tekstvak 87">
                <a:extLst>
                  <a:ext uri="{FF2B5EF4-FFF2-40B4-BE49-F238E27FC236}">
                    <a16:creationId xmlns:a16="http://schemas.microsoft.com/office/drawing/2014/main" id="{C6A8E84B-0FAC-4DA5-88F5-C626C442B684}"/>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9" name="Picture 3">
                <a:extLst>
                  <a:ext uri="{FF2B5EF4-FFF2-40B4-BE49-F238E27FC236}">
                    <a16:creationId xmlns:a16="http://schemas.microsoft.com/office/drawing/2014/main" id="{F509BFD5-48ED-4B26-A2F6-CB2AB433D9C1}"/>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2" name="Rechthoek 81">
              <a:extLst>
                <a:ext uri="{FF2B5EF4-FFF2-40B4-BE49-F238E27FC236}">
                  <a16:creationId xmlns:a16="http://schemas.microsoft.com/office/drawing/2014/main" id="{FA6868CB-E367-49DC-9955-2DA4D9131237}"/>
                </a:ext>
              </a:extLst>
            </p:cNvPr>
            <p:cNvSpPr/>
            <p:nvPr userDrawn="1"/>
          </p:nvSpPr>
          <p:spPr>
            <a:xfrm>
              <a:off x="13222706" y="3335615"/>
              <a:ext cx="872539" cy="93386"/>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a:solidFill>
                  <a:schemeClr val="tx1"/>
                </a:solidFill>
              </a:endParaRPr>
            </a:p>
          </p:txBody>
        </p:sp>
      </p:grpSp>
    </p:spTree>
    <p:extLst>
      <p:ext uri="{BB962C8B-B14F-4D97-AF65-F5344CB8AC3E}">
        <p14:creationId xmlns:p14="http://schemas.microsoft.com/office/powerpoint/2010/main" val="175204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a:t>Klik op onderstaand pictogram om een afbeelding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B9002B03-FE30-4D78-82C0-98D722580CF3}" type="datetime3">
              <a:rPr lang="nl-NL" smtClean="0"/>
              <a:t>4/7/25</a:t>
            </a:fld>
            <a:endParaRPr lang="nl-NL"/>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AFBEELDING</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99314290-A910-4178-BE55-AAB25296CBBD}"/>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26D45F86-A6A3-431A-B13B-383B95A315B4}"/>
                </a:ext>
              </a:extLst>
            </p:cNvPr>
            <p:cNvGrpSpPr/>
            <p:nvPr userDrawn="1"/>
          </p:nvGrpSpPr>
          <p:grpSpPr>
            <a:xfrm>
              <a:off x="12396764" y="6082004"/>
              <a:ext cx="3178515" cy="783273"/>
              <a:chOff x="-3741486" y="3386444"/>
              <a:chExt cx="3178515" cy="783273"/>
            </a:xfrm>
          </p:grpSpPr>
          <p:sp>
            <p:nvSpPr>
              <p:cNvPr id="128" name="Freeform 101">
                <a:extLst>
                  <a:ext uri="{FF2B5EF4-FFF2-40B4-BE49-F238E27FC236}">
                    <a16:creationId xmlns:a16="http://schemas.microsoft.com/office/drawing/2014/main" id="{194BED30-376E-4C12-A48D-3FA14447B1D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29" name="Rechthoek 128">
                <a:extLst>
                  <a:ext uri="{FF2B5EF4-FFF2-40B4-BE49-F238E27FC236}">
                    <a16:creationId xmlns:a16="http://schemas.microsoft.com/office/drawing/2014/main" id="{805A5264-6D5C-4125-B205-E13F1BCA1E4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0" name="Rechte verbindingslijn 129">
                <a:extLst>
                  <a:ext uri="{FF2B5EF4-FFF2-40B4-BE49-F238E27FC236}">
                    <a16:creationId xmlns:a16="http://schemas.microsoft.com/office/drawing/2014/main" id="{C25CD1EA-B586-4019-9ADD-C6B63E1C7BA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971B2EF9-FAFB-4855-85D2-CEAA9AF2A389}"/>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A760B562-66CC-4078-8299-356064DCAD62}"/>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89FC74BE-6814-4343-A042-8BF3CD6999F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0E076918-B607-4DA3-A5F4-27F3E99C52B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2FA5FDDD-849E-470A-83CF-C88F4D89DCE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9FBF073C-3D1E-4E01-9D0A-4775324E1A42}"/>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31CE1D-F534-434F-B120-DC66F816211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D91ECC7F-8FA8-49D7-B66B-AE96ACAE7E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3AA53E8D-4177-43ED-8346-DFEC84CCB13D}"/>
                </a:ext>
              </a:extLst>
            </p:cNvPr>
            <p:cNvGrpSpPr/>
            <p:nvPr userDrawn="1"/>
          </p:nvGrpSpPr>
          <p:grpSpPr>
            <a:xfrm>
              <a:off x="12757282" y="2184550"/>
              <a:ext cx="825500" cy="209550"/>
              <a:chOff x="13504624" y="2482850"/>
              <a:chExt cx="825500" cy="209550"/>
            </a:xfrm>
          </p:grpSpPr>
          <p:sp>
            <p:nvSpPr>
              <p:cNvPr id="125" name="Rechthoek 124">
                <a:extLst>
                  <a:ext uri="{FF2B5EF4-FFF2-40B4-BE49-F238E27FC236}">
                    <a16:creationId xmlns:a16="http://schemas.microsoft.com/office/drawing/2014/main" id="{6ED528C5-2E7F-4913-9231-F351E7138F7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6" name="Rechte verbindingslijn 125">
                <a:extLst>
                  <a:ext uri="{FF2B5EF4-FFF2-40B4-BE49-F238E27FC236}">
                    <a16:creationId xmlns:a16="http://schemas.microsoft.com/office/drawing/2014/main" id="{A2C4C955-4CE2-4B4E-AF64-5883E0B1F32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7" name="Gelijkbenige driehoek 126">
                <a:extLst>
                  <a:ext uri="{FF2B5EF4-FFF2-40B4-BE49-F238E27FC236}">
                    <a16:creationId xmlns:a16="http://schemas.microsoft.com/office/drawing/2014/main" id="{1B94CB17-7F78-4AF5-A294-C093D7FFAF4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BDFB755D-F544-4C2F-9D18-EBE29A8996C4}"/>
                </a:ext>
              </a:extLst>
            </p:cNvPr>
            <p:cNvGrpSpPr/>
            <p:nvPr userDrawn="1"/>
          </p:nvGrpSpPr>
          <p:grpSpPr>
            <a:xfrm>
              <a:off x="12757282" y="1141626"/>
              <a:ext cx="294789" cy="318834"/>
              <a:chOff x="14466489" y="1001522"/>
              <a:chExt cx="290627" cy="314333"/>
            </a:xfrm>
          </p:grpSpPr>
          <p:sp>
            <p:nvSpPr>
              <p:cNvPr id="119" name="Rechthoek 118">
                <a:extLst>
                  <a:ext uri="{FF2B5EF4-FFF2-40B4-BE49-F238E27FC236}">
                    <a16:creationId xmlns:a16="http://schemas.microsoft.com/office/drawing/2014/main" id="{50136DCC-469D-4433-BF1A-D697D66F886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0" name="Ovaal 119">
                <a:extLst>
                  <a:ext uri="{FF2B5EF4-FFF2-40B4-BE49-F238E27FC236}">
                    <a16:creationId xmlns:a16="http://schemas.microsoft.com/office/drawing/2014/main" id="{F938FFC6-8549-4BAD-8AF2-5857915D9D0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1" name="Vrije vorm: vorm 120">
                <a:extLst>
                  <a:ext uri="{FF2B5EF4-FFF2-40B4-BE49-F238E27FC236}">
                    <a16:creationId xmlns:a16="http://schemas.microsoft.com/office/drawing/2014/main" id="{47A8B21B-E309-4DD2-8F09-397B2C1A44C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Rechthoek: afgeronde hoeken 121">
                <a:extLst>
                  <a:ext uri="{FF2B5EF4-FFF2-40B4-BE49-F238E27FC236}">
                    <a16:creationId xmlns:a16="http://schemas.microsoft.com/office/drawing/2014/main" id="{93373FAB-437A-465C-81E3-8AE378345E1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3" name="Rechte verbindingslijn 122">
                <a:extLst>
                  <a:ext uri="{FF2B5EF4-FFF2-40B4-BE49-F238E27FC236}">
                    <a16:creationId xmlns:a16="http://schemas.microsoft.com/office/drawing/2014/main" id="{16D34EF0-A67B-44CF-B98A-911D34ACF92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4" name="Rechte verbindingslijn 123">
                <a:extLst>
                  <a:ext uri="{FF2B5EF4-FFF2-40B4-BE49-F238E27FC236}">
                    <a16:creationId xmlns:a16="http://schemas.microsoft.com/office/drawing/2014/main" id="{EC56EA2F-B279-4BC1-B873-681DEDE218CF}"/>
                  </a:ext>
                </a:extLst>
              </p:cNvPr>
              <p:cNvCxnSpPr>
                <a:cxnSpLocks/>
                <a:stCxn id="12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F4F93FB2-C836-4855-9C45-A3BF679C2B60}"/>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0A28146C-7D72-4EA2-9DEA-81DA396D5C8D}"/>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588B8F0A-6BFD-4790-89A0-461C7BFB93E6}"/>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4D6F59B7-8DD5-4343-ACE0-42F460F1F5C3}"/>
                </a:ext>
              </a:extLst>
            </p:cNvPr>
            <p:cNvGrpSpPr/>
            <p:nvPr userDrawn="1"/>
          </p:nvGrpSpPr>
          <p:grpSpPr>
            <a:xfrm>
              <a:off x="12696514" y="5244422"/>
              <a:ext cx="514284" cy="612918"/>
              <a:chOff x="12682980" y="3403241"/>
              <a:chExt cx="622284" cy="741632"/>
            </a:xfrm>
          </p:grpSpPr>
          <p:grpSp>
            <p:nvGrpSpPr>
              <p:cNvPr id="103" name="Groep 102">
                <a:extLst>
                  <a:ext uri="{FF2B5EF4-FFF2-40B4-BE49-F238E27FC236}">
                    <a16:creationId xmlns:a16="http://schemas.microsoft.com/office/drawing/2014/main" id="{CE63D5C6-947E-4D11-BCF4-089939183104}"/>
                  </a:ext>
                </a:extLst>
              </p:cNvPr>
              <p:cNvGrpSpPr/>
              <p:nvPr userDrawn="1"/>
            </p:nvGrpSpPr>
            <p:grpSpPr>
              <a:xfrm>
                <a:off x="12771568" y="3403241"/>
                <a:ext cx="467138" cy="448489"/>
                <a:chOff x="12782195" y="3403241"/>
                <a:chExt cx="467138" cy="448489"/>
              </a:xfrm>
            </p:grpSpPr>
            <p:grpSp>
              <p:nvGrpSpPr>
                <p:cNvPr id="106" name="Groep 105">
                  <a:extLst>
                    <a:ext uri="{FF2B5EF4-FFF2-40B4-BE49-F238E27FC236}">
                      <a16:creationId xmlns:a16="http://schemas.microsoft.com/office/drawing/2014/main" id="{BBCCDF32-EFD6-498B-899A-AA74FF3E8EAD}"/>
                    </a:ext>
                  </a:extLst>
                </p:cNvPr>
                <p:cNvGrpSpPr/>
                <p:nvPr userDrawn="1"/>
              </p:nvGrpSpPr>
              <p:grpSpPr>
                <a:xfrm>
                  <a:off x="12782195" y="3403241"/>
                  <a:ext cx="412967" cy="393907"/>
                  <a:chOff x="13554906" y="3320109"/>
                  <a:chExt cx="443906" cy="423419"/>
                </a:xfrm>
              </p:grpSpPr>
              <p:grpSp>
                <p:nvGrpSpPr>
                  <p:cNvPr id="113" name="Groep 112">
                    <a:extLst>
                      <a:ext uri="{FF2B5EF4-FFF2-40B4-BE49-F238E27FC236}">
                        <a16:creationId xmlns:a16="http://schemas.microsoft.com/office/drawing/2014/main" id="{D91D8BD2-528A-4D20-A60C-24A72DACD582}"/>
                      </a:ext>
                    </a:extLst>
                  </p:cNvPr>
                  <p:cNvGrpSpPr/>
                  <p:nvPr userDrawn="1"/>
                </p:nvGrpSpPr>
                <p:grpSpPr>
                  <a:xfrm>
                    <a:off x="13554906" y="3320109"/>
                    <a:ext cx="443906" cy="423419"/>
                    <a:chOff x="12909684" y="1276143"/>
                    <a:chExt cx="443906" cy="423419"/>
                  </a:xfrm>
                </p:grpSpPr>
                <p:sp>
                  <p:nvSpPr>
                    <p:cNvPr id="116" name="Rechthoek 115">
                      <a:extLst>
                        <a:ext uri="{FF2B5EF4-FFF2-40B4-BE49-F238E27FC236}">
                          <a16:creationId xmlns:a16="http://schemas.microsoft.com/office/drawing/2014/main" id="{1066542E-E5EA-4A3A-8E59-A60AE31E4CAF}"/>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7" name="Rechthoek 116">
                      <a:extLst>
                        <a:ext uri="{FF2B5EF4-FFF2-40B4-BE49-F238E27FC236}">
                          <a16:creationId xmlns:a16="http://schemas.microsoft.com/office/drawing/2014/main" id="{D4AFE14C-F215-4ECB-862A-6A31284AD81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Ovaal 117">
                      <a:extLst>
                        <a:ext uri="{FF2B5EF4-FFF2-40B4-BE49-F238E27FC236}">
                          <a16:creationId xmlns:a16="http://schemas.microsoft.com/office/drawing/2014/main" id="{7EF2F774-F4E8-403C-AFBF-91443F1190A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4" name="Afbeelding 113">
                    <a:extLst>
                      <a:ext uri="{FF2B5EF4-FFF2-40B4-BE49-F238E27FC236}">
                        <a16:creationId xmlns:a16="http://schemas.microsoft.com/office/drawing/2014/main" id="{5C7F25C0-6E98-4A02-8C20-DF8E6DCB64D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5" name="Afbeelding 114">
                    <a:extLst>
                      <a:ext uri="{FF2B5EF4-FFF2-40B4-BE49-F238E27FC236}">
                        <a16:creationId xmlns:a16="http://schemas.microsoft.com/office/drawing/2014/main" id="{D2B2E774-D1E7-4E72-BC09-20A9A6DBB5E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7" name="Groep 106">
                  <a:extLst>
                    <a:ext uri="{FF2B5EF4-FFF2-40B4-BE49-F238E27FC236}">
                      <a16:creationId xmlns:a16="http://schemas.microsoft.com/office/drawing/2014/main" id="{E5700968-09DA-45E9-9B0A-5FA9348B5048}"/>
                    </a:ext>
                  </a:extLst>
                </p:cNvPr>
                <p:cNvGrpSpPr/>
                <p:nvPr userDrawn="1"/>
              </p:nvGrpSpPr>
              <p:grpSpPr>
                <a:xfrm>
                  <a:off x="13103513" y="3705268"/>
                  <a:ext cx="145820" cy="146462"/>
                  <a:chOff x="13096169" y="3602278"/>
                  <a:chExt cx="145820" cy="146462"/>
                </a:xfrm>
              </p:grpSpPr>
              <p:sp>
                <p:nvSpPr>
                  <p:cNvPr id="111" name="Rechthoek 110">
                    <a:extLst>
                      <a:ext uri="{FF2B5EF4-FFF2-40B4-BE49-F238E27FC236}">
                        <a16:creationId xmlns:a16="http://schemas.microsoft.com/office/drawing/2014/main" id="{7BA44BB4-E86E-4301-977B-AB82DE5FAE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2" name="Rechthoek 111">
                    <a:extLst>
                      <a:ext uri="{FF2B5EF4-FFF2-40B4-BE49-F238E27FC236}">
                        <a16:creationId xmlns:a16="http://schemas.microsoft.com/office/drawing/2014/main" id="{92712AFA-9B7E-4842-B8A7-ED5B2884EB0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8" name="Groep 107">
                  <a:extLst>
                    <a:ext uri="{FF2B5EF4-FFF2-40B4-BE49-F238E27FC236}">
                      <a16:creationId xmlns:a16="http://schemas.microsoft.com/office/drawing/2014/main" id="{D4D57917-7014-480F-A38C-DFF460606DB8}"/>
                    </a:ext>
                  </a:extLst>
                </p:cNvPr>
                <p:cNvGrpSpPr/>
                <p:nvPr userDrawn="1"/>
              </p:nvGrpSpPr>
              <p:grpSpPr>
                <a:xfrm rot="10800000">
                  <a:off x="13061402" y="3665637"/>
                  <a:ext cx="145820" cy="146462"/>
                  <a:chOff x="13096169" y="3602278"/>
                  <a:chExt cx="145820" cy="146462"/>
                </a:xfrm>
              </p:grpSpPr>
              <p:sp>
                <p:nvSpPr>
                  <p:cNvPr id="109" name="Rechthoek 108">
                    <a:extLst>
                      <a:ext uri="{FF2B5EF4-FFF2-40B4-BE49-F238E27FC236}">
                        <a16:creationId xmlns:a16="http://schemas.microsoft.com/office/drawing/2014/main" id="{6C3DDBBE-F3FD-4718-B7F4-F28427F8E0E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0" name="Rechthoek 109">
                    <a:extLst>
                      <a:ext uri="{FF2B5EF4-FFF2-40B4-BE49-F238E27FC236}">
                        <a16:creationId xmlns:a16="http://schemas.microsoft.com/office/drawing/2014/main" id="{EB8C1E77-BAC6-43B5-B9F2-68C20BD12EB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4" name="Rechthoek 103">
                <a:extLst>
                  <a:ext uri="{FF2B5EF4-FFF2-40B4-BE49-F238E27FC236}">
                    <a16:creationId xmlns:a16="http://schemas.microsoft.com/office/drawing/2014/main" id="{B3D9D35D-74DF-4582-ACF0-BC2BEB45451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105" name="Gelijkbenige driehoek 104">
                <a:extLst>
                  <a:ext uri="{FF2B5EF4-FFF2-40B4-BE49-F238E27FC236}">
                    <a16:creationId xmlns:a16="http://schemas.microsoft.com/office/drawing/2014/main" id="{7C9E2147-E9E1-4311-97F2-5291AF01EAFB}"/>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F9BADFFD-28DA-4450-9EEE-230EF74AAAB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F52D6897-98AC-4FCC-A327-CA1992F39F68}"/>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C6076E5D-00AF-40D8-ABA3-E8BA3E2B9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2F33C9DB-0A0D-4879-A917-AED95591B25D}"/>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a:solidFill>
                  <a:schemeClr val="tx1"/>
                </a:solidFill>
              </a:endParaRPr>
            </a:p>
          </p:txBody>
        </p:sp>
        <p:grpSp>
          <p:nvGrpSpPr>
            <p:cNvPr id="81" name="Groep 80">
              <a:extLst>
                <a:ext uri="{FF2B5EF4-FFF2-40B4-BE49-F238E27FC236}">
                  <a16:creationId xmlns:a16="http://schemas.microsoft.com/office/drawing/2014/main" id="{B00701FB-84AF-4B6A-8CB2-42E21E5B263A}"/>
                </a:ext>
              </a:extLst>
            </p:cNvPr>
            <p:cNvGrpSpPr/>
            <p:nvPr userDrawn="1"/>
          </p:nvGrpSpPr>
          <p:grpSpPr>
            <a:xfrm>
              <a:off x="13717196" y="3487056"/>
              <a:ext cx="1195723" cy="678267"/>
              <a:chOff x="12757284" y="3224292"/>
              <a:chExt cx="1195723" cy="678267"/>
            </a:xfrm>
          </p:grpSpPr>
          <p:sp>
            <p:nvSpPr>
              <p:cNvPr id="82" name="Rechthoek 81">
                <a:extLst>
                  <a:ext uri="{FF2B5EF4-FFF2-40B4-BE49-F238E27FC236}">
                    <a16:creationId xmlns:a16="http://schemas.microsoft.com/office/drawing/2014/main" id="{2905E5E4-261F-40AE-9F31-872001DFCD7B}"/>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3" name="Rechthoek 82">
                <a:extLst>
                  <a:ext uri="{FF2B5EF4-FFF2-40B4-BE49-F238E27FC236}">
                    <a16:creationId xmlns:a16="http://schemas.microsoft.com/office/drawing/2014/main" id="{1B5B5504-E576-473A-8B1A-6C95ACFA700E}"/>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4" name="Groep 83">
                <a:extLst>
                  <a:ext uri="{FF2B5EF4-FFF2-40B4-BE49-F238E27FC236}">
                    <a16:creationId xmlns:a16="http://schemas.microsoft.com/office/drawing/2014/main" id="{B45211A5-3D24-47C0-861B-02F11497F935}"/>
                  </a:ext>
                </a:extLst>
              </p:cNvPr>
              <p:cNvGrpSpPr/>
              <p:nvPr userDrawn="1"/>
            </p:nvGrpSpPr>
            <p:grpSpPr>
              <a:xfrm>
                <a:off x="12839234" y="3289794"/>
                <a:ext cx="155951" cy="131922"/>
                <a:chOff x="12968836" y="3354170"/>
                <a:chExt cx="404806" cy="342433"/>
              </a:xfrm>
            </p:grpSpPr>
            <p:sp>
              <p:nvSpPr>
                <p:cNvPr id="97" name="Rechthoek: afgeronde hoeken 96">
                  <a:extLst>
                    <a:ext uri="{FF2B5EF4-FFF2-40B4-BE49-F238E27FC236}">
                      <a16:creationId xmlns:a16="http://schemas.microsoft.com/office/drawing/2014/main" id="{7A9E9216-F6F5-4E5E-8D51-9AD05D620B4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8" name="Rechthoek 97">
                  <a:extLst>
                    <a:ext uri="{FF2B5EF4-FFF2-40B4-BE49-F238E27FC236}">
                      <a16:creationId xmlns:a16="http://schemas.microsoft.com/office/drawing/2014/main" id="{0433ED8F-EFFC-4D97-87E5-5649242A698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Rechthoek 98">
                  <a:extLst>
                    <a:ext uri="{FF2B5EF4-FFF2-40B4-BE49-F238E27FC236}">
                      <a16:creationId xmlns:a16="http://schemas.microsoft.com/office/drawing/2014/main" id="{D2161198-0D5C-4DA1-9138-BC7CD64C40F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C285E297-87D2-4B52-8FAF-0B944F5E3B8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45AF5117-3419-4050-8D03-EF7DD208B16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594C90B-1A03-48DC-B29F-C93DCA60386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5" name="Groep 84">
                <a:extLst>
                  <a:ext uri="{FF2B5EF4-FFF2-40B4-BE49-F238E27FC236}">
                    <a16:creationId xmlns:a16="http://schemas.microsoft.com/office/drawing/2014/main" id="{68EFCF3E-8C05-4889-8AED-83B70B74C670}"/>
                  </a:ext>
                </a:extLst>
              </p:cNvPr>
              <p:cNvGrpSpPr/>
              <p:nvPr userDrawn="1"/>
            </p:nvGrpSpPr>
            <p:grpSpPr>
              <a:xfrm>
                <a:off x="12819679" y="3589117"/>
                <a:ext cx="166739" cy="218963"/>
                <a:chOff x="12940828" y="3950597"/>
                <a:chExt cx="432813" cy="568367"/>
              </a:xfrm>
            </p:grpSpPr>
            <p:grpSp>
              <p:nvGrpSpPr>
                <p:cNvPr id="89" name="Groep 88">
                  <a:extLst>
                    <a:ext uri="{FF2B5EF4-FFF2-40B4-BE49-F238E27FC236}">
                      <a16:creationId xmlns:a16="http://schemas.microsoft.com/office/drawing/2014/main" id="{6339A077-B8B2-4B9C-B02B-23DCE589CBE9}"/>
                    </a:ext>
                  </a:extLst>
                </p:cNvPr>
                <p:cNvGrpSpPr/>
                <p:nvPr userDrawn="1"/>
              </p:nvGrpSpPr>
              <p:grpSpPr>
                <a:xfrm>
                  <a:off x="13000382" y="4006891"/>
                  <a:ext cx="373259" cy="315747"/>
                  <a:chOff x="12968836" y="3354170"/>
                  <a:chExt cx="404806" cy="342433"/>
                </a:xfrm>
              </p:grpSpPr>
              <p:sp>
                <p:nvSpPr>
                  <p:cNvPr id="91" name="Rechthoek: afgeronde hoeken 90">
                    <a:extLst>
                      <a:ext uri="{FF2B5EF4-FFF2-40B4-BE49-F238E27FC236}">
                        <a16:creationId xmlns:a16="http://schemas.microsoft.com/office/drawing/2014/main" id="{04EF3CD4-2CEA-46C6-B43B-A8B41DF707E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2" name="Rechthoek 91">
                    <a:extLst>
                      <a:ext uri="{FF2B5EF4-FFF2-40B4-BE49-F238E27FC236}">
                        <a16:creationId xmlns:a16="http://schemas.microsoft.com/office/drawing/2014/main" id="{72F9EEE4-D752-4D24-9412-98D79C46DEF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Rechthoek 92">
                    <a:extLst>
                      <a:ext uri="{FF2B5EF4-FFF2-40B4-BE49-F238E27FC236}">
                        <a16:creationId xmlns:a16="http://schemas.microsoft.com/office/drawing/2014/main" id="{2C49A004-12F6-47A6-87AE-C112673B8BA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AA43D4D2-2AD1-4CE4-8DD4-941D95C76C1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7624DAC1-6562-4119-9F62-6880F86A99E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2985D47F-7C0B-42CE-BED4-BBA69CDEA6F9}"/>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0" name="Boog 89">
                  <a:extLst>
                    <a:ext uri="{FF2B5EF4-FFF2-40B4-BE49-F238E27FC236}">
                      <a16:creationId xmlns:a16="http://schemas.microsoft.com/office/drawing/2014/main" id="{A045D233-4539-497A-9F91-0AC3E216B1F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6" name="Tekstvak 85">
                <a:extLst>
                  <a:ext uri="{FF2B5EF4-FFF2-40B4-BE49-F238E27FC236}">
                    <a16:creationId xmlns:a16="http://schemas.microsoft.com/office/drawing/2014/main" id="{18127508-1DBB-4292-8BB7-41C78C0AD7B5}"/>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7" name="Tekstvak 86">
                <a:extLst>
                  <a:ext uri="{FF2B5EF4-FFF2-40B4-BE49-F238E27FC236}">
                    <a16:creationId xmlns:a16="http://schemas.microsoft.com/office/drawing/2014/main" id="{5C4E80A9-CBD2-47EE-BCE0-0CBB374F7FEC}"/>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8" name="Picture 3">
                <a:extLst>
                  <a:ext uri="{FF2B5EF4-FFF2-40B4-BE49-F238E27FC236}">
                    <a16:creationId xmlns:a16="http://schemas.microsoft.com/office/drawing/2014/main" id="{22191595-2B63-460A-A426-93B61AF1FB34}"/>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5423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690C9C65-E611-41B6-B6A3-DCC8F3BF72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0047E34-2442-4806-979E-C4FA2E0610C0}"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680894" y="-491319"/>
            <a:ext cx="283021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6327758" y="1551998"/>
            <a:ext cx="3937816"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a:t>Klik op onderstaand pictogram om een grafiek in te voegen</a:t>
            </a:r>
          </a:p>
        </p:txBody>
      </p:sp>
      <p:grpSp>
        <p:nvGrpSpPr>
          <p:cNvPr id="29" name="GRID" hidden="1">
            <a:extLst>
              <a:ext uri="{FF2B5EF4-FFF2-40B4-BE49-F238E27FC236}">
                <a16:creationId xmlns:a16="http://schemas.microsoft.com/office/drawing/2014/main" id="{2BC6B788-B5D3-4BAF-8CEC-D84567F9DA38}"/>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BE1A26FD-B357-43EA-88EF-0CB8145222B4}"/>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32914DF-EEBA-4B54-9ADA-603FC61F0E3C}"/>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D286E8C-21B7-495F-B65B-5D5D8C9EDD28}"/>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837B6C7A-AE85-4950-8749-E62BF33F768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434E1ACB-87E9-4D75-824F-542001CFD7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6135F882-697D-4131-A4AD-E197396ED4B9}"/>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E7B87D26-7818-4D9A-9029-30EA1760434C}"/>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A412DCD3-4D62-43A7-8CF8-DBC7C9B1E27B}"/>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CD6DDF3-6EEA-4E99-BDD5-A090E4DE79C0}"/>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932A1540-A310-4CB0-8167-091946A6D9C5}"/>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1FABE1F6-7C76-43DB-8D68-34923A60AAAC}"/>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C69F7BE-A61F-41E5-8A2E-879B500FDB2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501422B4-7469-4437-9BB3-9496D49165B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3" name="Ovaal 42">
              <a:extLst>
                <a:ext uri="{FF2B5EF4-FFF2-40B4-BE49-F238E27FC236}">
                  <a16:creationId xmlns:a16="http://schemas.microsoft.com/office/drawing/2014/main" id="{D036F38D-2414-445B-AE41-92BFA0F0213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6CCB09D2-7FDE-43E9-8B27-D259D292592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5" name="Ovaal 44">
              <a:extLst>
                <a:ext uri="{FF2B5EF4-FFF2-40B4-BE49-F238E27FC236}">
                  <a16:creationId xmlns:a16="http://schemas.microsoft.com/office/drawing/2014/main" id="{7AD8B928-9788-41D8-8914-05C6803F2F0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CB40571A-C85C-4E1D-8141-3C4183C2801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6B2D6890-7EFD-4FD4-8985-5ED70DB35D58}"/>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9E2E2D95-C9C9-4B40-8D0D-9F103F458C95}"/>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07799A1E-A9A1-463B-989A-E83B9DE60F7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2375CE36-FBC4-4BAA-B881-1AF2241F9FB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8C304B23-DC49-4D24-BFE8-561A2C96D61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15853C10-8359-461E-852F-3B3187E49160}"/>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996085AB-C63E-470B-BB89-73E3A2BBFAA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664E312E-C9C5-492B-BEEB-31F3442DAAB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10EC4C7-AD5F-4B4D-BD68-A0276903BD7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14CBEF17-43B6-4A2A-B4F5-0A9601ADF85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E8BBD8BE-1584-4746-85A3-05FF23CEABD3}"/>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8F9EB68B-894D-4A0E-8AB1-9F7A4744B7F2}"/>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B9D2BA00-48ED-407E-82D2-57CBC97A867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01886921-1100-4945-A42B-716C9F64D58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C46C689A-2A2E-4474-8332-202B996E2CE3}"/>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F153E973-FC85-4867-A032-B400BEEF777D}"/>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0F67D041-8F29-41C5-9CE2-5FD09E9B584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D1B24AA1-068A-4AB7-A846-7D3582230BBC}"/>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8D698ACD-32AC-45DF-8870-81A450BE323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26DACB68-2880-4FBF-84E1-80484A5A0F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3871537A-67BD-4271-9F2B-396858D8D287}"/>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F0EC1814-3DC7-49CC-88FF-413A162D8285}"/>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22F001AB-54ED-4C4F-94AC-728A1CB792D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EEDB17D6-770C-4ED4-9FA4-FDF18B035F5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B9805724-1ACA-403F-AF92-35B4C1FB03A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844849EF-35B8-4E55-824F-D9EB7179312C}"/>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BACDBCC0-2DCC-4AB1-8464-0D9B73A118E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5F257BC7-0BD4-413C-BA34-602FC6B895A5}"/>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5344D088-F71D-4965-9A53-AC0689C66C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CCCD703F-21E6-4F5D-A35B-645700989AC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26DC21DC-59A0-40A5-9560-D05985445DA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D3AD28F8-4609-4E18-BF8A-8E0B8AE6BB9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866A0962-FDE9-4E03-BDD2-4EB28A2CC25D}"/>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F79AFABB-7AB8-4F5D-95EA-876D5DB0D722}"/>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54F408E8-989E-4199-B0C6-9F0E0113D529}"/>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1C312745-0505-4853-B408-6F796AD08518}"/>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F1CA0C5B-7C16-40E1-AEBD-75921174038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1A048F18-0F48-4040-AF81-D93EA8B1617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87F3EB9A-63CC-43C1-82DB-932679BD5C1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A512FF79-AB59-4492-81C5-38B7872EF5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6A18420A-71DE-4BDA-86DD-714617B09191}"/>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CF138F91-C65D-4AB9-AC15-BF46CF89F7CF}"/>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A5CB7F7F-0F98-4A02-B761-36C26C676DF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FD879A88-F889-433B-A072-6E9588D0368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B339980D-BB73-4BB8-BCC6-7BCF7D31236C}"/>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B4F1C70D-6960-48D3-8055-B0C939BDE7B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7511944E-DBE8-4810-A08F-AE1663351F36}"/>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A1DC9A38-3BB8-4384-8BB4-09DBF0C4BB54}"/>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EF78594F-C906-4711-B588-ADA74F2D3B76}"/>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1E1FE69-A8FA-4E8D-83EB-580192522D0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7EF63495-DE44-4C02-8149-58B666ADD4DC}"/>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0E716434-0CC3-40A7-AFF9-2A04DDCA7FD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F05DD859-032E-44B9-9355-943A4D93C361}"/>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835FF986-7A0F-4008-B4EB-64892BC41712}"/>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6231F448-8F18-4185-8A6A-7CF1ABA4DCC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E870F490-4D3B-41C1-84D9-9486A3366E1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D013CAC4-7DB5-46B2-A26D-4C23C71BA2C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618A77F3-6E42-4F05-82AD-AEF6B0613F60}"/>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8ECD926B-6644-4103-8356-C89D9E108B64}"/>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73874E05-7D4F-4D6C-8780-7C531D5AA70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56" name="Ovaal 55">
              <a:extLst>
                <a:ext uri="{FF2B5EF4-FFF2-40B4-BE49-F238E27FC236}">
                  <a16:creationId xmlns:a16="http://schemas.microsoft.com/office/drawing/2014/main" id="{CFEE7442-A120-4473-86E3-215230CF517D}"/>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4A2D7555-8181-4F0B-9165-28277561C81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71572AEE-9906-41AA-B04F-7C8C366115F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7C69BF14-794A-4F67-A944-269BC3E764EC}"/>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8C801154-D509-483D-B89D-1C6AE773AC8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E4F41A50-F3B1-4E08-86A4-4A43908F598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88888B25-7299-49B4-ACD7-C1FE9221DFE0}"/>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03503153-FD85-4AA2-8A79-5A962A3DBBB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3A5CF8AF-A930-4B38-AAFF-793F4CCD7D90}"/>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CF95D003-DE62-4444-B03C-21A4F2C3BF51}"/>
              </a:ext>
            </a:extLst>
          </p:cNvPr>
          <p:cNvGrpSpPr/>
          <p:nvPr userDrawn="1"/>
        </p:nvGrpSpPr>
        <p:grpSpPr>
          <a:xfrm>
            <a:off x="12389714" y="5221435"/>
            <a:ext cx="3183677" cy="1636565"/>
            <a:chOff x="12389714" y="4327164"/>
            <a:chExt cx="3183677" cy="1636565"/>
          </a:xfrm>
        </p:grpSpPr>
        <p:cxnSp>
          <p:nvCxnSpPr>
            <p:cNvPr id="122" name="Rechte verbindingslijn 121">
              <a:extLst>
                <a:ext uri="{FF2B5EF4-FFF2-40B4-BE49-F238E27FC236}">
                  <a16:creationId xmlns:a16="http://schemas.microsoft.com/office/drawing/2014/main" id="{113A18EC-BDDD-42DF-A0A6-9E62CBBEA0E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123" name="Rechthoek 122">
              <a:extLst>
                <a:ext uri="{FF2B5EF4-FFF2-40B4-BE49-F238E27FC236}">
                  <a16:creationId xmlns:a16="http://schemas.microsoft.com/office/drawing/2014/main" id="{D4C33014-815C-4C59-BF0A-5CCA652351B6}"/>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124" name="Ovaal 123">
              <a:extLst>
                <a:ext uri="{FF2B5EF4-FFF2-40B4-BE49-F238E27FC236}">
                  <a16:creationId xmlns:a16="http://schemas.microsoft.com/office/drawing/2014/main" id="{FE034D13-BFB5-4FEA-B954-E00B8DD2454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5" name="Rechte verbindingslijn 124">
              <a:extLst>
                <a:ext uri="{FF2B5EF4-FFF2-40B4-BE49-F238E27FC236}">
                  <a16:creationId xmlns:a16="http://schemas.microsoft.com/office/drawing/2014/main" id="{7B46F39A-C716-4548-A226-AA97FC123EC1}"/>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41D04F73-DAE6-40D8-BAF4-2998A37D0126}"/>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a:solidFill>
                    <a:schemeClr val="tx1"/>
                  </a:solidFill>
                  <a:latin typeface="+mn-lt"/>
                  <a:cs typeface="Segoe UI Light" panose="020B0502040204020203" pitchFamily="34" charset="0"/>
                </a:rPr>
                <a:t>Selecteer de grafiek, klik met de rechter muisknop en kies </a:t>
              </a:r>
              <a:r>
                <a:rPr lang="nl-NL" sz="1050" b="1" kern="0" noProof="0">
                  <a:solidFill>
                    <a:schemeClr val="tx1"/>
                  </a:solidFill>
                  <a:latin typeface="+mn-lt"/>
                  <a:cs typeface="Segoe UI Light" panose="020B0502040204020203" pitchFamily="34" charset="0"/>
                </a:rPr>
                <a:t>‘Gegevens bewerken’</a:t>
              </a:r>
            </a:p>
          </p:txBody>
        </p:sp>
        <p:grpSp>
          <p:nvGrpSpPr>
            <p:cNvPr id="127" name="Groep 126">
              <a:extLst>
                <a:ext uri="{FF2B5EF4-FFF2-40B4-BE49-F238E27FC236}">
                  <a16:creationId xmlns:a16="http://schemas.microsoft.com/office/drawing/2014/main" id="{D4B6B2ED-FACE-4A31-B517-FB8B0105DAA7}"/>
                </a:ext>
              </a:extLst>
            </p:cNvPr>
            <p:cNvGrpSpPr/>
            <p:nvPr userDrawn="1"/>
          </p:nvGrpSpPr>
          <p:grpSpPr>
            <a:xfrm>
              <a:off x="12755394" y="5222855"/>
              <a:ext cx="1714530" cy="639425"/>
              <a:chOff x="12757283" y="4365594"/>
              <a:chExt cx="1714530" cy="639425"/>
            </a:xfrm>
          </p:grpSpPr>
          <p:sp>
            <p:nvSpPr>
              <p:cNvPr id="128" name="Rechthoek 127">
                <a:extLst>
                  <a:ext uri="{FF2B5EF4-FFF2-40B4-BE49-F238E27FC236}">
                    <a16:creationId xmlns:a16="http://schemas.microsoft.com/office/drawing/2014/main" id="{F1F1D981-1515-4821-B7BE-68ABC3B9383D}"/>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9" name="Rechthoek 128">
                <a:extLst>
                  <a:ext uri="{FF2B5EF4-FFF2-40B4-BE49-F238E27FC236}">
                    <a16:creationId xmlns:a16="http://schemas.microsoft.com/office/drawing/2014/main" id="{13D79D49-12C4-47DE-9E77-194BACBB6D2C}"/>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0" name="Tekstvak 129">
                <a:extLst>
                  <a:ext uri="{FF2B5EF4-FFF2-40B4-BE49-F238E27FC236}">
                    <a16:creationId xmlns:a16="http://schemas.microsoft.com/office/drawing/2014/main" id="{57B84594-543B-4DDC-8C3C-339A504CE92A}"/>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131" name="Tekstvak 130">
                <a:extLst>
                  <a:ext uri="{FF2B5EF4-FFF2-40B4-BE49-F238E27FC236}">
                    <a16:creationId xmlns:a16="http://schemas.microsoft.com/office/drawing/2014/main" id="{7F4C7C80-FB2E-43EB-9406-3E751A8046A8}"/>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132" name="Picture 3">
                <a:extLst>
                  <a:ext uri="{FF2B5EF4-FFF2-40B4-BE49-F238E27FC236}">
                    <a16:creationId xmlns:a16="http://schemas.microsoft.com/office/drawing/2014/main" id="{99A062A0-D3F8-4633-95F6-C896F295BF3D}"/>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3" name="Groep 132">
                <a:extLst>
                  <a:ext uri="{FF2B5EF4-FFF2-40B4-BE49-F238E27FC236}">
                    <a16:creationId xmlns:a16="http://schemas.microsoft.com/office/drawing/2014/main" id="{BEAED996-9857-4AC6-8CE6-3412EEE2CE28}"/>
                  </a:ext>
                </a:extLst>
              </p:cNvPr>
              <p:cNvGrpSpPr/>
              <p:nvPr userDrawn="1"/>
            </p:nvGrpSpPr>
            <p:grpSpPr>
              <a:xfrm>
                <a:off x="12831198" y="4432250"/>
                <a:ext cx="139861" cy="152244"/>
                <a:chOff x="12574450" y="6053892"/>
                <a:chExt cx="169232" cy="184215"/>
              </a:xfrm>
            </p:grpSpPr>
            <p:sp>
              <p:nvSpPr>
                <p:cNvPr id="156" name="Rechthoek 155">
                  <a:extLst>
                    <a:ext uri="{FF2B5EF4-FFF2-40B4-BE49-F238E27FC236}">
                      <a16:creationId xmlns:a16="http://schemas.microsoft.com/office/drawing/2014/main" id="{0C819A62-E66D-498B-AA60-C043041A3352}"/>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7" name="Rechthoek 156">
                  <a:extLst>
                    <a:ext uri="{FF2B5EF4-FFF2-40B4-BE49-F238E27FC236}">
                      <a16:creationId xmlns:a16="http://schemas.microsoft.com/office/drawing/2014/main" id="{58F6458C-8681-4840-99D5-03326A5DCD0B}"/>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8" name="Rechthoek 157">
                  <a:extLst>
                    <a:ext uri="{FF2B5EF4-FFF2-40B4-BE49-F238E27FC236}">
                      <a16:creationId xmlns:a16="http://schemas.microsoft.com/office/drawing/2014/main" id="{12AE8242-EF71-47ED-B81D-04AA20ADC8A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134" name="Groep 133">
                <a:extLst>
                  <a:ext uri="{FF2B5EF4-FFF2-40B4-BE49-F238E27FC236}">
                    <a16:creationId xmlns:a16="http://schemas.microsoft.com/office/drawing/2014/main" id="{02A55BAD-41A3-4D5C-A769-9AD77573C8A7}"/>
                  </a:ext>
                </a:extLst>
              </p:cNvPr>
              <p:cNvGrpSpPr/>
              <p:nvPr userDrawn="1"/>
            </p:nvGrpSpPr>
            <p:grpSpPr>
              <a:xfrm>
                <a:off x="12831198" y="4748585"/>
                <a:ext cx="184916" cy="120210"/>
                <a:chOff x="8815516" y="1076284"/>
                <a:chExt cx="503174" cy="327105"/>
              </a:xfrm>
            </p:grpSpPr>
            <p:sp>
              <p:nvSpPr>
                <p:cNvPr id="135" name="Rechthoek 134">
                  <a:extLst>
                    <a:ext uri="{FF2B5EF4-FFF2-40B4-BE49-F238E27FC236}">
                      <a16:creationId xmlns:a16="http://schemas.microsoft.com/office/drawing/2014/main" id="{203829D5-99C1-4DA6-9200-F3177156285B}"/>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36" name="Groep 135">
                  <a:extLst>
                    <a:ext uri="{FF2B5EF4-FFF2-40B4-BE49-F238E27FC236}">
                      <a16:creationId xmlns:a16="http://schemas.microsoft.com/office/drawing/2014/main" id="{0E8B2BFA-D1F0-4D37-A09C-A2F3583044F1}"/>
                    </a:ext>
                  </a:extLst>
                </p:cNvPr>
                <p:cNvGrpSpPr/>
                <p:nvPr userDrawn="1"/>
              </p:nvGrpSpPr>
              <p:grpSpPr>
                <a:xfrm>
                  <a:off x="8815517" y="1076284"/>
                  <a:ext cx="503173" cy="327105"/>
                  <a:chOff x="1351248" y="-683635"/>
                  <a:chExt cx="503173" cy="327105"/>
                </a:xfrm>
              </p:grpSpPr>
              <p:grpSp>
                <p:nvGrpSpPr>
                  <p:cNvPr id="137" name="Groep 136">
                    <a:extLst>
                      <a:ext uri="{FF2B5EF4-FFF2-40B4-BE49-F238E27FC236}">
                        <a16:creationId xmlns:a16="http://schemas.microsoft.com/office/drawing/2014/main" id="{26E54AF5-8A87-4B6D-AB87-A28278CD4883}"/>
                      </a:ext>
                    </a:extLst>
                  </p:cNvPr>
                  <p:cNvGrpSpPr/>
                  <p:nvPr userDrawn="1"/>
                </p:nvGrpSpPr>
                <p:grpSpPr>
                  <a:xfrm>
                    <a:off x="1351248" y="-683635"/>
                    <a:ext cx="375186" cy="293652"/>
                    <a:chOff x="1094874" y="-884923"/>
                    <a:chExt cx="884668" cy="692417"/>
                  </a:xfrm>
                </p:grpSpPr>
                <p:sp>
                  <p:nvSpPr>
                    <p:cNvPr id="142" name="Rechthoek 141">
                      <a:extLst>
                        <a:ext uri="{FF2B5EF4-FFF2-40B4-BE49-F238E27FC236}">
                          <a16:creationId xmlns:a16="http://schemas.microsoft.com/office/drawing/2014/main" id="{98457982-B037-4830-A5EB-99EEDF8FB98D}"/>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43" name="Groep 142">
                      <a:extLst>
                        <a:ext uri="{FF2B5EF4-FFF2-40B4-BE49-F238E27FC236}">
                          <a16:creationId xmlns:a16="http://schemas.microsoft.com/office/drawing/2014/main" id="{9AC4EF4B-A5E1-49E1-878A-D46D51B359ED}"/>
                        </a:ext>
                      </a:extLst>
                    </p:cNvPr>
                    <p:cNvGrpSpPr/>
                    <p:nvPr userDrawn="1"/>
                  </p:nvGrpSpPr>
                  <p:grpSpPr>
                    <a:xfrm>
                      <a:off x="1094874" y="-878306"/>
                      <a:ext cx="867364" cy="685800"/>
                      <a:chOff x="1094874" y="-878306"/>
                      <a:chExt cx="867364" cy="613611"/>
                    </a:xfrm>
                  </p:grpSpPr>
                  <p:cxnSp>
                    <p:nvCxnSpPr>
                      <p:cNvPr id="149" name="Rechte verbindingslijn 148">
                        <a:extLst>
                          <a:ext uri="{FF2B5EF4-FFF2-40B4-BE49-F238E27FC236}">
                            <a16:creationId xmlns:a16="http://schemas.microsoft.com/office/drawing/2014/main" id="{5D2B4334-2992-4802-A692-F8C630EAE73E}"/>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0" name="Rechte verbindingslijn 149">
                        <a:extLst>
                          <a:ext uri="{FF2B5EF4-FFF2-40B4-BE49-F238E27FC236}">
                            <a16:creationId xmlns:a16="http://schemas.microsoft.com/office/drawing/2014/main" id="{413C8903-F56D-4324-A78F-3E9B87A8A7F9}"/>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51" name="Groep 150">
                        <a:extLst>
                          <a:ext uri="{FF2B5EF4-FFF2-40B4-BE49-F238E27FC236}">
                            <a16:creationId xmlns:a16="http://schemas.microsoft.com/office/drawing/2014/main" id="{0CFB619A-C6EF-4100-948A-D29E4E1AC615}"/>
                          </a:ext>
                        </a:extLst>
                      </p:cNvPr>
                      <p:cNvGrpSpPr/>
                      <p:nvPr userDrawn="1"/>
                    </p:nvGrpSpPr>
                    <p:grpSpPr>
                      <a:xfrm>
                        <a:off x="1270535" y="-878306"/>
                        <a:ext cx="526983" cy="613611"/>
                        <a:chOff x="1270535" y="-745959"/>
                        <a:chExt cx="526983" cy="481264"/>
                      </a:xfrm>
                    </p:grpSpPr>
                    <p:cxnSp>
                      <p:nvCxnSpPr>
                        <p:cNvPr id="152" name="Rechte verbindingslijn 151">
                          <a:extLst>
                            <a:ext uri="{FF2B5EF4-FFF2-40B4-BE49-F238E27FC236}">
                              <a16:creationId xmlns:a16="http://schemas.microsoft.com/office/drawing/2014/main" id="{21B57A5E-22E2-4965-9EB8-412864731D8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id="{E56CA55D-68ED-49C9-AC18-0E32A3088312}"/>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4" name="Rechte verbindingslijn 153">
                          <a:extLst>
                            <a:ext uri="{FF2B5EF4-FFF2-40B4-BE49-F238E27FC236}">
                              <a16:creationId xmlns:a16="http://schemas.microsoft.com/office/drawing/2014/main" id="{A65316A9-C30B-4C6E-95DC-7B5039A8635E}"/>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5" name="Rechte verbindingslijn 154">
                          <a:extLst>
                            <a:ext uri="{FF2B5EF4-FFF2-40B4-BE49-F238E27FC236}">
                              <a16:creationId xmlns:a16="http://schemas.microsoft.com/office/drawing/2014/main" id="{24F31309-B7B5-495D-95E7-A62177CBE1BC}"/>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44" name="Rechte verbindingslijn 143">
                      <a:extLst>
                        <a:ext uri="{FF2B5EF4-FFF2-40B4-BE49-F238E27FC236}">
                          <a16:creationId xmlns:a16="http://schemas.microsoft.com/office/drawing/2014/main" id="{A20FC50F-014F-4C5F-BC78-618DEBFCA772}"/>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45" name="Groep 144">
                      <a:extLst>
                        <a:ext uri="{FF2B5EF4-FFF2-40B4-BE49-F238E27FC236}">
                          <a16:creationId xmlns:a16="http://schemas.microsoft.com/office/drawing/2014/main" id="{2B497229-AF35-4E40-88CE-E4C5082B9826}"/>
                        </a:ext>
                      </a:extLst>
                    </p:cNvPr>
                    <p:cNvGrpSpPr/>
                    <p:nvPr userDrawn="1"/>
                  </p:nvGrpSpPr>
                  <p:grpSpPr>
                    <a:xfrm>
                      <a:off x="1094874" y="-607596"/>
                      <a:ext cx="878306" cy="276726"/>
                      <a:chOff x="1106905" y="-607596"/>
                      <a:chExt cx="878307" cy="276726"/>
                    </a:xfrm>
                  </p:grpSpPr>
                  <p:cxnSp>
                    <p:nvCxnSpPr>
                      <p:cNvPr id="146" name="Rechte verbindingslijn 145">
                        <a:extLst>
                          <a:ext uri="{FF2B5EF4-FFF2-40B4-BE49-F238E27FC236}">
                            <a16:creationId xmlns:a16="http://schemas.microsoft.com/office/drawing/2014/main" id="{40C8E696-2303-4AB1-B8A1-C3EA3DAFAB8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7" name="Rechte verbindingslijn 146">
                        <a:extLst>
                          <a:ext uri="{FF2B5EF4-FFF2-40B4-BE49-F238E27FC236}">
                            <a16:creationId xmlns:a16="http://schemas.microsoft.com/office/drawing/2014/main" id="{E1CED49D-AE93-4DC7-A04B-C62089BB197E}"/>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8" name="Rechte verbindingslijn 147">
                        <a:extLst>
                          <a:ext uri="{FF2B5EF4-FFF2-40B4-BE49-F238E27FC236}">
                            <a16:creationId xmlns:a16="http://schemas.microsoft.com/office/drawing/2014/main" id="{CAC28C8A-6B07-4C07-89F7-A4ECC6C9C222}"/>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38" name="Groep 137">
                    <a:extLst>
                      <a:ext uri="{FF2B5EF4-FFF2-40B4-BE49-F238E27FC236}">
                        <a16:creationId xmlns:a16="http://schemas.microsoft.com/office/drawing/2014/main" id="{521848C4-59E9-4BF1-B35F-6A9C74C8F4B7}"/>
                      </a:ext>
                    </a:extLst>
                  </p:cNvPr>
                  <p:cNvGrpSpPr/>
                  <p:nvPr userDrawn="1"/>
                </p:nvGrpSpPr>
                <p:grpSpPr>
                  <a:xfrm rot="2700000">
                    <a:off x="1605871" y="-605080"/>
                    <a:ext cx="90079" cy="407021"/>
                    <a:chOff x="3130062" y="-817193"/>
                    <a:chExt cx="131884" cy="595920"/>
                  </a:xfrm>
                  <a:solidFill>
                    <a:srgbClr val="3399FF"/>
                  </a:solidFill>
                </p:grpSpPr>
                <p:sp>
                  <p:nvSpPr>
                    <p:cNvPr id="139" name="Rechthoek 138">
                      <a:extLst>
                        <a:ext uri="{FF2B5EF4-FFF2-40B4-BE49-F238E27FC236}">
                          <a16:creationId xmlns:a16="http://schemas.microsoft.com/office/drawing/2014/main" id="{1E74E294-E9E8-43AF-9F47-AB90B501BE7C}"/>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0" name="Rechthoek: afgeronde bovenhoeken 139">
                      <a:extLst>
                        <a:ext uri="{FF2B5EF4-FFF2-40B4-BE49-F238E27FC236}">
                          <a16:creationId xmlns:a16="http://schemas.microsoft.com/office/drawing/2014/main" id="{C19B87EF-0C2F-4470-A77B-D7120E13569C}"/>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1" name="Gelijkbenige driehoek 140">
                      <a:extLst>
                        <a:ext uri="{FF2B5EF4-FFF2-40B4-BE49-F238E27FC236}">
                          <a16:creationId xmlns:a16="http://schemas.microsoft.com/office/drawing/2014/main" id="{26CAE08E-0AE0-46E5-A068-553601663170}"/>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162" name="Instructie">
            <a:extLst>
              <a:ext uri="{FF2B5EF4-FFF2-40B4-BE49-F238E27FC236}">
                <a16:creationId xmlns:a16="http://schemas.microsoft.com/office/drawing/2014/main" id="{8BFB6AF9-25A9-4469-A507-FF2852C8D235}"/>
              </a:ext>
            </a:extLst>
          </p:cNvPr>
          <p:cNvGrpSpPr/>
          <p:nvPr userDrawn="1"/>
        </p:nvGrpSpPr>
        <p:grpSpPr>
          <a:xfrm>
            <a:off x="12391601" y="0"/>
            <a:ext cx="3183677" cy="2499789"/>
            <a:chOff x="12391601" y="0"/>
            <a:chExt cx="3183677" cy="2499789"/>
          </a:xfrm>
        </p:grpSpPr>
        <p:sp>
          <p:nvSpPr>
            <p:cNvPr id="163" name="Rechthoek 162">
              <a:extLst>
                <a:ext uri="{FF2B5EF4-FFF2-40B4-BE49-F238E27FC236}">
                  <a16:creationId xmlns:a16="http://schemas.microsoft.com/office/drawing/2014/main" id="{7F920F0B-FE68-4E17-8D74-23CD5DE372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164" name="Ovaal 163">
              <a:extLst>
                <a:ext uri="{FF2B5EF4-FFF2-40B4-BE49-F238E27FC236}">
                  <a16:creationId xmlns:a16="http://schemas.microsoft.com/office/drawing/2014/main" id="{22BA8A6D-D2EC-4592-A980-DA1C2EA24D7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5" name="Rechte verbindingslijn 164">
              <a:extLst>
                <a:ext uri="{FF2B5EF4-FFF2-40B4-BE49-F238E27FC236}">
                  <a16:creationId xmlns:a16="http://schemas.microsoft.com/office/drawing/2014/main" id="{F76F4075-DDCF-496A-9A40-DBA46E1770D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66" name="Rechte verbindingslijn 165">
              <a:extLst>
                <a:ext uri="{FF2B5EF4-FFF2-40B4-BE49-F238E27FC236}">
                  <a16:creationId xmlns:a16="http://schemas.microsoft.com/office/drawing/2014/main" id="{DDE680AB-82E1-48DD-BC62-ADC20F6CDD6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67" name="Rechthoek 166">
              <a:extLst>
                <a:ext uri="{FF2B5EF4-FFF2-40B4-BE49-F238E27FC236}">
                  <a16:creationId xmlns:a16="http://schemas.microsoft.com/office/drawing/2014/main" id="{9CA1E1CA-BE19-4C15-960E-1E51744A9C35}"/>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168" name="Ovaal 167">
              <a:extLst>
                <a:ext uri="{FF2B5EF4-FFF2-40B4-BE49-F238E27FC236}">
                  <a16:creationId xmlns:a16="http://schemas.microsoft.com/office/drawing/2014/main" id="{16F7ED14-2B12-4D04-AEF1-8B530B0C921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9" name="Rechthoek 168">
              <a:extLst>
                <a:ext uri="{FF2B5EF4-FFF2-40B4-BE49-F238E27FC236}">
                  <a16:creationId xmlns:a16="http://schemas.microsoft.com/office/drawing/2014/main" id="{D5C8FD17-66B3-4578-ACDA-CA9B8025D4E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70" name="Groep 169">
              <a:extLst>
                <a:ext uri="{FF2B5EF4-FFF2-40B4-BE49-F238E27FC236}">
                  <a16:creationId xmlns:a16="http://schemas.microsoft.com/office/drawing/2014/main" id="{9D261C73-4F40-4747-A08A-ADF4B4AAE89F}"/>
                </a:ext>
              </a:extLst>
            </p:cNvPr>
            <p:cNvGrpSpPr/>
            <p:nvPr userDrawn="1"/>
          </p:nvGrpSpPr>
          <p:grpSpPr>
            <a:xfrm>
              <a:off x="12757282" y="2184550"/>
              <a:ext cx="825500" cy="209550"/>
              <a:chOff x="13504624" y="2482850"/>
              <a:chExt cx="825500" cy="209550"/>
            </a:xfrm>
          </p:grpSpPr>
          <p:sp>
            <p:nvSpPr>
              <p:cNvPr id="176" name="Rechthoek 175">
                <a:extLst>
                  <a:ext uri="{FF2B5EF4-FFF2-40B4-BE49-F238E27FC236}">
                    <a16:creationId xmlns:a16="http://schemas.microsoft.com/office/drawing/2014/main" id="{34B70872-AE86-4CC8-A985-BDD2B7EAED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77" name="Rechte verbindingslijn 176">
                <a:extLst>
                  <a:ext uri="{FF2B5EF4-FFF2-40B4-BE49-F238E27FC236}">
                    <a16:creationId xmlns:a16="http://schemas.microsoft.com/office/drawing/2014/main" id="{764AD022-73E0-42DE-B6BF-0E7965C4BF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8" name="Gelijkbenige driehoek 177">
                <a:extLst>
                  <a:ext uri="{FF2B5EF4-FFF2-40B4-BE49-F238E27FC236}">
                    <a16:creationId xmlns:a16="http://schemas.microsoft.com/office/drawing/2014/main" id="{58B3608D-1975-4D46-9D2E-16CA092FED7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71" name="Rechte verbindingslijn 170">
              <a:extLst>
                <a:ext uri="{FF2B5EF4-FFF2-40B4-BE49-F238E27FC236}">
                  <a16:creationId xmlns:a16="http://schemas.microsoft.com/office/drawing/2014/main" id="{2B3B83E8-41DD-4D44-B963-050A76AD8FF8}"/>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72" name="Groep 171">
              <a:extLst>
                <a:ext uri="{FF2B5EF4-FFF2-40B4-BE49-F238E27FC236}">
                  <a16:creationId xmlns:a16="http://schemas.microsoft.com/office/drawing/2014/main" id="{D402F0FF-A0E4-4F3D-9B16-69EB2ECCC9B9}"/>
                </a:ext>
              </a:extLst>
            </p:cNvPr>
            <p:cNvGrpSpPr/>
            <p:nvPr userDrawn="1"/>
          </p:nvGrpSpPr>
          <p:grpSpPr>
            <a:xfrm>
              <a:off x="12751697" y="1147804"/>
              <a:ext cx="289372" cy="314992"/>
              <a:chOff x="7322769" y="-310267"/>
              <a:chExt cx="289372" cy="314992"/>
            </a:xfrm>
          </p:grpSpPr>
          <p:sp>
            <p:nvSpPr>
              <p:cNvPr id="173" name="Rechthoek 172">
                <a:extLst>
                  <a:ext uri="{FF2B5EF4-FFF2-40B4-BE49-F238E27FC236}">
                    <a16:creationId xmlns:a16="http://schemas.microsoft.com/office/drawing/2014/main" id="{C8224DAD-FCDA-41F4-8BC5-D4B64AB22A2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4" name="Rechthoek 173">
                <a:extLst>
                  <a:ext uri="{FF2B5EF4-FFF2-40B4-BE49-F238E27FC236}">
                    <a16:creationId xmlns:a16="http://schemas.microsoft.com/office/drawing/2014/main" id="{DA26D32E-17AB-43EC-BCDA-91065CE8F3D1}"/>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5" name="Rechthoek 174">
                <a:extLst>
                  <a:ext uri="{FF2B5EF4-FFF2-40B4-BE49-F238E27FC236}">
                    <a16:creationId xmlns:a16="http://schemas.microsoft.com/office/drawing/2014/main" id="{31E8C0DD-01C4-4A88-9FB0-9A57BFC49F50}"/>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79353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solidFill>
        <a:effectLst/>
      </p:bgPr>
    </p:bg>
    <p:spTree>
      <p:nvGrpSpPr>
        <p:cNvPr id="1" name=""/>
        <p:cNvGrpSpPr/>
        <p:nvPr/>
      </p:nvGrpSpPr>
      <p:grpSpPr>
        <a:xfrm>
          <a:off x="0" y="0"/>
          <a:ext cx="0" cy="0"/>
          <a:chOff x="0" y="0"/>
          <a:chExt cx="0" cy="0"/>
        </a:xfrm>
      </p:grpSpPr>
      <p:pic>
        <p:nvPicPr>
          <p:cNvPr id="27" name="Afbeelding 26">
            <a:extLst>
              <a:ext uri="{FF2B5EF4-FFF2-40B4-BE49-F238E27FC236}">
                <a16:creationId xmlns:a16="http://schemas.microsoft.com/office/drawing/2014/main" id="{9BEA8479-F78F-40EC-979F-3DCFEF2D94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AE5A7CE-8C2D-40EF-B589-DEB5B55E565D}"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15049" y="-491319"/>
            <a:ext cx="15619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1368001" y="1551998"/>
            <a:ext cx="8897572"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a:t>Klik op onderstaand pictogram om een grafiek in te voegen</a:t>
            </a:r>
          </a:p>
        </p:txBody>
      </p:sp>
      <p:grpSp>
        <p:nvGrpSpPr>
          <p:cNvPr id="38" name="GRID" hidden="1">
            <a:extLst>
              <a:ext uri="{FF2B5EF4-FFF2-40B4-BE49-F238E27FC236}">
                <a16:creationId xmlns:a16="http://schemas.microsoft.com/office/drawing/2014/main" id="{6F578DEB-6D4E-4567-91A3-0E8003AB5B2F}"/>
              </a:ext>
            </a:extLst>
          </p:cNvPr>
          <p:cNvGrpSpPr/>
          <p:nvPr userDrawn="1"/>
        </p:nvGrpSpPr>
        <p:grpSpPr>
          <a:xfrm>
            <a:off x="-4482" y="0"/>
            <a:ext cx="12196482" cy="6867680"/>
            <a:chOff x="-4482" y="0"/>
            <a:chExt cx="12196482" cy="6867680"/>
          </a:xfrm>
          <a:solidFill>
            <a:srgbClr val="000000">
              <a:alpha val="30000"/>
            </a:srgbClr>
          </a:solidFill>
        </p:grpSpPr>
        <p:sp>
          <p:nvSpPr>
            <p:cNvPr id="39" name="Rechthoek 38">
              <a:extLst>
                <a:ext uri="{FF2B5EF4-FFF2-40B4-BE49-F238E27FC236}">
                  <a16:creationId xmlns:a16="http://schemas.microsoft.com/office/drawing/2014/main" id="{54A75C24-1E50-4960-AA74-BB914C2B349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E00C105D-943E-4749-8890-C084B1B9F4B6}"/>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F4459963-4449-4EB3-A678-7DD1CE8621E3}"/>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BC6405E3-0D9D-410D-9962-61B9F637CBF6}"/>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F9FAF8E8-0D8D-4845-AF4E-6C2B902B60A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554E6379-401B-4625-A032-FB941688D18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2ABFE527-6AC5-4404-9E5A-B29A3CF2D98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5">
              <a:extLst>
                <a:ext uri="{FF2B5EF4-FFF2-40B4-BE49-F238E27FC236}">
                  <a16:creationId xmlns:a16="http://schemas.microsoft.com/office/drawing/2014/main" id="{8C3369DB-2386-4B28-A853-C08E3029C370}"/>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6">
              <a:extLst>
                <a:ext uri="{FF2B5EF4-FFF2-40B4-BE49-F238E27FC236}">
                  <a16:creationId xmlns:a16="http://schemas.microsoft.com/office/drawing/2014/main" id="{F6081E11-BF91-453B-9DBE-F979A5E40D5B}"/>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8" name="Instructie">
            <a:extLst>
              <a:ext uri="{FF2B5EF4-FFF2-40B4-BE49-F238E27FC236}">
                <a16:creationId xmlns:a16="http://schemas.microsoft.com/office/drawing/2014/main" id="{9670E6F7-5F40-4DF7-82AE-6CD95727E596}"/>
              </a:ext>
            </a:extLst>
          </p:cNvPr>
          <p:cNvGrpSpPr/>
          <p:nvPr userDrawn="1"/>
        </p:nvGrpSpPr>
        <p:grpSpPr>
          <a:xfrm>
            <a:off x="12389714" y="5221435"/>
            <a:ext cx="3183677" cy="1636565"/>
            <a:chOff x="12389714" y="4327164"/>
            <a:chExt cx="3183677" cy="1636565"/>
          </a:xfrm>
        </p:grpSpPr>
        <p:cxnSp>
          <p:nvCxnSpPr>
            <p:cNvPr id="50" name="Rechte verbindingslijn 49">
              <a:extLst>
                <a:ext uri="{FF2B5EF4-FFF2-40B4-BE49-F238E27FC236}">
                  <a16:creationId xmlns:a16="http://schemas.microsoft.com/office/drawing/2014/main" id="{05DA660E-A35E-4045-BE8F-D98BEC33F410}"/>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51" name="Rechthoek 50">
              <a:extLst>
                <a:ext uri="{FF2B5EF4-FFF2-40B4-BE49-F238E27FC236}">
                  <a16:creationId xmlns:a16="http://schemas.microsoft.com/office/drawing/2014/main" id="{BB75C9DA-BF11-47B9-89A0-E7C8A66BA409}"/>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52" name="Ovaal 51">
              <a:extLst>
                <a:ext uri="{FF2B5EF4-FFF2-40B4-BE49-F238E27FC236}">
                  <a16:creationId xmlns:a16="http://schemas.microsoft.com/office/drawing/2014/main" id="{E2039187-8827-4759-9B33-FCD059B2422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53" name="Rechte verbindingslijn 52">
              <a:extLst>
                <a:ext uri="{FF2B5EF4-FFF2-40B4-BE49-F238E27FC236}">
                  <a16:creationId xmlns:a16="http://schemas.microsoft.com/office/drawing/2014/main" id="{C3CECA0A-8E81-47AA-872E-59D92C26BA2F}"/>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54" name="Rechthoek 53">
              <a:extLst>
                <a:ext uri="{FF2B5EF4-FFF2-40B4-BE49-F238E27FC236}">
                  <a16:creationId xmlns:a16="http://schemas.microsoft.com/office/drawing/2014/main" id="{D2DC50CD-0C82-4936-8884-4C4FB4D4BAAA}"/>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a:solidFill>
                    <a:schemeClr val="tx1"/>
                  </a:solidFill>
                  <a:latin typeface="+mn-lt"/>
                  <a:cs typeface="Segoe UI Light" panose="020B0502040204020203" pitchFamily="34" charset="0"/>
                </a:rPr>
                <a:t>Selecteer de grafiek, klik met de rechter muisknop en kies </a:t>
              </a:r>
              <a:r>
                <a:rPr lang="nl-NL" sz="1050" b="1" kern="0" noProof="0">
                  <a:solidFill>
                    <a:schemeClr val="tx1"/>
                  </a:solidFill>
                  <a:latin typeface="+mn-lt"/>
                  <a:cs typeface="Segoe UI Light" panose="020B0502040204020203" pitchFamily="34" charset="0"/>
                </a:rPr>
                <a:t>‘Gegevens bewerken’</a:t>
              </a:r>
            </a:p>
          </p:txBody>
        </p:sp>
        <p:grpSp>
          <p:nvGrpSpPr>
            <p:cNvPr id="55" name="Groep 54">
              <a:extLst>
                <a:ext uri="{FF2B5EF4-FFF2-40B4-BE49-F238E27FC236}">
                  <a16:creationId xmlns:a16="http://schemas.microsoft.com/office/drawing/2014/main" id="{79BDC231-A907-4FBD-B52F-283F7CE32615}"/>
                </a:ext>
              </a:extLst>
            </p:cNvPr>
            <p:cNvGrpSpPr/>
            <p:nvPr userDrawn="1"/>
          </p:nvGrpSpPr>
          <p:grpSpPr>
            <a:xfrm>
              <a:off x="12755394" y="5222855"/>
              <a:ext cx="1714530" cy="639425"/>
              <a:chOff x="12757283" y="4365594"/>
              <a:chExt cx="1714530" cy="639425"/>
            </a:xfrm>
          </p:grpSpPr>
          <p:sp>
            <p:nvSpPr>
              <p:cNvPr id="56" name="Rechthoek 55">
                <a:extLst>
                  <a:ext uri="{FF2B5EF4-FFF2-40B4-BE49-F238E27FC236}">
                    <a16:creationId xmlns:a16="http://schemas.microsoft.com/office/drawing/2014/main" id="{FF778505-F51D-4B90-BEAD-7F475F84DC52}"/>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57" name="Rechthoek 56">
                <a:extLst>
                  <a:ext uri="{FF2B5EF4-FFF2-40B4-BE49-F238E27FC236}">
                    <a16:creationId xmlns:a16="http://schemas.microsoft.com/office/drawing/2014/main" id="{835D39C1-006C-4620-9BEA-14A983A693B7}"/>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8" name="Tekstvak 57">
                <a:extLst>
                  <a:ext uri="{FF2B5EF4-FFF2-40B4-BE49-F238E27FC236}">
                    <a16:creationId xmlns:a16="http://schemas.microsoft.com/office/drawing/2014/main" id="{BAB1B71E-052D-4624-96E1-7E2792D6B968}"/>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59" name="Tekstvak 58">
                <a:extLst>
                  <a:ext uri="{FF2B5EF4-FFF2-40B4-BE49-F238E27FC236}">
                    <a16:creationId xmlns:a16="http://schemas.microsoft.com/office/drawing/2014/main" id="{86FA97A4-DAFF-4ED0-B46D-D4D07C1AA299}"/>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60" name="Picture 3">
                <a:extLst>
                  <a:ext uri="{FF2B5EF4-FFF2-40B4-BE49-F238E27FC236}">
                    <a16:creationId xmlns:a16="http://schemas.microsoft.com/office/drawing/2014/main" id="{173A9F28-8565-4C0E-9BD2-2CE3F3C45E5F}"/>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 name="Groep 60">
                <a:extLst>
                  <a:ext uri="{FF2B5EF4-FFF2-40B4-BE49-F238E27FC236}">
                    <a16:creationId xmlns:a16="http://schemas.microsoft.com/office/drawing/2014/main" id="{FBCFE79C-6E9F-4078-B4CC-66D2BDF005F9}"/>
                  </a:ext>
                </a:extLst>
              </p:cNvPr>
              <p:cNvGrpSpPr/>
              <p:nvPr userDrawn="1"/>
            </p:nvGrpSpPr>
            <p:grpSpPr>
              <a:xfrm>
                <a:off x="12831198" y="4432250"/>
                <a:ext cx="139861" cy="152244"/>
                <a:chOff x="12574450" y="6053892"/>
                <a:chExt cx="169232" cy="184215"/>
              </a:xfrm>
            </p:grpSpPr>
            <p:sp>
              <p:nvSpPr>
                <p:cNvPr id="84" name="Rechthoek 83">
                  <a:extLst>
                    <a:ext uri="{FF2B5EF4-FFF2-40B4-BE49-F238E27FC236}">
                      <a16:creationId xmlns:a16="http://schemas.microsoft.com/office/drawing/2014/main" id="{9618E749-726C-42EF-BB39-D6BCC3EAE5D7}"/>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5" name="Rechthoek 84">
                  <a:extLst>
                    <a:ext uri="{FF2B5EF4-FFF2-40B4-BE49-F238E27FC236}">
                      <a16:creationId xmlns:a16="http://schemas.microsoft.com/office/drawing/2014/main" id="{60300BD5-0284-4A74-B2EB-AB1CBA41CDBC}"/>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6" name="Rechthoek 85">
                  <a:extLst>
                    <a:ext uri="{FF2B5EF4-FFF2-40B4-BE49-F238E27FC236}">
                      <a16:creationId xmlns:a16="http://schemas.microsoft.com/office/drawing/2014/main" id="{32B7CF9D-1CDA-4AA4-8155-3AFA8D6ADAA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62" name="Groep 61">
                <a:extLst>
                  <a:ext uri="{FF2B5EF4-FFF2-40B4-BE49-F238E27FC236}">
                    <a16:creationId xmlns:a16="http://schemas.microsoft.com/office/drawing/2014/main" id="{BA466FA4-AA41-4E38-ACD9-7E7AC3A08D93}"/>
                  </a:ext>
                </a:extLst>
              </p:cNvPr>
              <p:cNvGrpSpPr/>
              <p:nvPr userDrawn="1"/>
            </p:nvGrpSpPr>
            <p:grpSpPr>
              <a:xfrm>
                <a:off x="12831198" y="4748585"/>
                <a:ext cx="184916" cy="120210"/>
                <a:chOff x="8815516" y="1076284"/>
                <a:chExt cx="503174" cy="327105"/>
              </a:xfrm>
            </p:grpSpPr>
            <p:sp>
              <p:nvSpPr>
                <p:cNvPr id="63" name="Rechthoek 62">
                  <a:extLst>
                    <a:ext uri="{FF2B5EF4-FFF2-40B4-BE49-F238E27FC236}">
                      <a16:creationId xmlns:a16="http://schemas.microsoft.com/office/drawing/2014/main" id="{B2A33AC3-509D-4D02-BB09-6A5B6E84A402}"/>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64" name="Groep 63">
                  <a:extLst>
                    <a:ext uri="{FF2B5EF4-FFF2-40B4-BE49-F238E27FC236}">
                      <a16:creationId xmlns:a16="http://schemas.microsoft.com/office/drawing/2014/main" id="{C05A10FE-C44D-41C5-AB5B-EDFFC0201650}"/>
                    </a:ext>
                  </a:extLst>
                </p:cNvPr>
                <p:cNvGrpSpPr/>
                <p:nvPr userDrawn="1"/>
              </p:nvGrpSpPr>
              <p:grpSpPr>
                <a:xfrm>
                  <a:off x="8815517" y="1076284"/>
                  <a:ext cx="503173" cy="327105"/>
                  <a:chOff x="1351248" y="-683635"/>
                  <a:chExt cx="503173" cy="327105"/>
                </a:xfrm>
              </p:grpSpPr>
              <p:grpSp>
                <p:nvGrpSpPr>
                  <p:cNvPr id="65" name="Groep 64">
                    <a:extLst>
                      <a:ext uri="{FF2B5EF4-FFF2-40B4-BE49-F238E27FC236}">
                        <a16:creationId xmlns:a16="http://schemas.microsoft.com/office/drawing/2014/main" id="{AC103949-6AD6-48CF-9BDB-F6D436A478DA}"/>
                      </a:ext>
                    </a:extLst>
                  </p:cNvPr>
                  <p:cNvGrpSpPr/>
                  <p:nvPr userDrawn="1"/>
                </p:nvGrpSpPr>
                <p:grpSpPr>
                  <a:xfrm>
                    <a:off x="1351248" y="-683635"/>
                    <a:ext cx="375186" cy="293652"/>
                    <a:chOff x="1094874" y="-884923"/>
                    <a:chExt cx="884668" cy="692417"/>
                  </a:xfrm>
                </p:grpSpPr>
                <p:sp>
                  <p:nvSpPr>
                    <p:cNvPr id="70" name="Rechthoek 69">
                      <a:extLst>
                        <a:ext uri="{FF2B5EF4-FFF2-40B4-BE49-F238E27FC236}">
                          <a16:creationId xmlns:a16="http://schemas.microsoft.com/office/drawing/2014/main" id="{586C7D4B-7CB5-4BD2-9F96-CFCE57F473EC}"/>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71" name="Groep 70">
                      <a:extLst>
                        <a:ext uri="{FF2B5EF4-FFF2-40B4-BE49-F238E27FC236}">
                          <a16:creationId xmlns:a16="http://schemas.microsoft.com/office/drawing/2014/main" id="{BBD32BE9-03CC-4C71-9794-AA0CEB0A1779}"/>
                        </a:ext>
                      </a:extLst>
                    </p:cNvPr>
                    <p:cNvGrpSpPr/>
                    <p:nvPr userDrawn="1"/>
                  </p:nvGrpSpPr>
                  <p:grpSpPr>
                    <a:xfrm>
                      <a:off x="1094874" y="-878306"/>
                      <a:ext cx="867364" cy="685800"/>
                      <a:chOff x="1094874" y="-878306"/>
                      <a:chExt cx="867364" cy="613611"/>
                    </a:xfrm>
                  </p:grpSpPr>
                  <p:cxnSp>
                    <p:nvCxnSpPr>
                      <p:cNvPr id="77" name="Rechte verbindingslijn 76">
                        <a:extLst>
                          <a:ext uri="{FF2B5EF4-FFF2-40B4-BE49-F238E27FC236}">
                            <a16:creationId xmlns:a16="http://schemas.microsoft.com/office/drawing/2014/main" id="{B7341234-43E0-41D0-87C7-B9B2BBBA7019}"/>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6FCF81D2-5DBC-437B-B91B-055B8B741FE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9" name="Groep 78">
                        <a:extLst>
                          <a:ext uri="{FF2B5EF4-FFF2-40B4-BE49-F238E27FC236}">
                            <a16:creationId xmlns:a16="http://schemas.microsoft.com/office/drawing/2014/main" id="{B9B7A660-2315-4C97-954F-1A4732B91691}"/>
                          </a:ext>
                        </a:extLst>
                      </p:cNvPr>
                      <p:cNvGrpSpPr/>
                      <p:nvPr userDrawn="1"/>
                    </p:nvGrpSpPr>
                    <p:grpSpPr>
                      <a:xfrm>
                        <a:off x="1270535" y="-878306"/>
                        <a:ext cx="526983" cy="613611"/>
                        <a:chOff x="1270535" y="-745959"/>
                        <a:chExt cx="526983" cy="481264"/>
                      </a:xfrm>
                    </p:grpSpPr>
                    <p:cxnSp>
                      <p:nvCxnSpPr>
                        <p:cNvPr id="80" name="Rechte verbindingslijn 79">
                          <a:extLst>
                            <a:ext uri="{FF2B5EF4-FFF2-40B4-BE49-F238E27FC236}">
                              <a16:creationId xmlns:a16="http://schemas.microsoft.com/office/drawing/2014/main" id="{36B22312-0B6E-476F-B6F1-A9925435B3EC}"/>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1" name="Rechte verbindingslijn 80">
                          <a:extLst>
                            <a:ext uri="{FF2B5EF4-FFF2-40B4-BE49-F238E27FC236}">
                              <a16:creationId xmlns:a16="http://schemas.microsoft.com/office/drawing/2014/main" id="{D8ED112A-94B3-46DB-AE38-3A44296F2C8B}"/>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2" name="Rechte verbindingslijn 81">
                          <a:extLst>
                            <a:ext uri="{FF2B5EF4-FFF2-40B4-BE49-F238E27FC236}">
                              <a16:creationId xmlns:a16="http://schemas.microsoft.com/office/drawing/2014/main" id="{AAB67D76-8105-487F-8F86-33FD2F023904}"/>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3" name="Rechte verbindingslijn 82">
                          <a:extLst>
                            <a:ext uri="{FF2B5EF4-FFF2-40B4-BE49-F238E27FC236}">
                              <a16:creationId xmlns:a16="http://schemas.microsoft.com/office/drawing/2014/main" id="{F15CA2C9-3312-4E97-99BA-6F54F243C566}"/>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72" name="Rechte verbindingslijn 71">
                      <a:extLst>
                        <a:ext uri="{FF2B5EF4-FFF2-40B4-BE49-F238E27FC236}">
                          <a16:creationId xmlns:a16="http://schemas.microsoft.com/office/drawing/2014/main" id="{6DB7CEDC-5AE5-4314-B655-6D3D61D9A74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3" name="Groep 72">
                      <a:extLst>
                        <a:ext uri="{FF2B5EF4-FFF2-40B4-BE49-F238E27FC236}">
                          <a16:creationId xmlns:a16="http://schemas.microsoft.com/office/drawing/2014/main" id="{08D87BCE-5739-4518-A154-8E3A4F51A20C}"/>
                        </a:ext>
                      </a:extLst>
                    </p:cNvPr>
                    <p:cNvGrpSpPr/>
                    <p:nvPr userDrawn="1"/>
                  </p:nvGrpSpPr>
                  <p:grpSpPr>
                    <a:xfrm>
                      <a:off x="1094874" y="-607596"/>
                      <a:ext cx="878306" cy="276726"/>
                      <a:chOff x="1106905" y="-607596"/>
                      <a:chExt cx="878307" cy="276726"/>
                    </a:xfrm>
                  </p:grpSpPr>
                  <p:cxnSp>
                    <p:nvCxnSpPr>
                      <p:cNvPr id="74" name="Rechte verbindingslijn 73">
                        <a:extLst>
                          <a:ext uri="{FF2B5EF4-FFF2-40B4-BE49-F238E27FC236}">
                            <a16:creationId xmlns:a16="http://schemas.microsoft.com/office/drawing/2014/main" id="{B6D2F569-5574-4DC0-97A1-A4CCD8A2241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25AFB54A-7A0E-4C36-BE39-59398B5A2E6C}"/>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E21AE3DA-1603-4DEF-B901-73C7A6B47D01}"/>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66" name="Groep 65">
                    <a:extLst>
                      <a:ext uri="{FF2B5EF4-FFF2-40B4-BE49-F238E27FC236}">
                        <a16:creationId xmlns:a16="http://schemas.microsoft.com/office/drawing/2014/main" id="{3480A7B2-1171-4318-8D87-2817C38F6921}"/>
                      </a:ext>
                    </a:extLst>
                  </p:cNvPr>
                  <p:cNvGrpSpPr/>
                  <p:nvPr userDrawn="1"/>
                </p:nvGrpSpPr>
                <p:grpSpPr>
                  <a:xfrm rot="2700000">
                    <a:off x="1605871" y="-605080"/>
                    <a:ext cx="90079" cy="407021"/>
                    <a:chOff x="3130062" y="-817193"/>
                    <a:chExt cx="131884" cy="595920"/>
                  </a:xfrm>
                  <a:solidFill>
                    <a:srgbClr val="3399FF"/>
                  </a:solidFill>
                </p:grpSpPr>
                <p:sp>
                  <p:nvSpPr>
                    <p:cNvPr id="67" name="Rechthoek 66">
                      <a:extLst>
                        <a:ext uri="{FF2B5EF4-FFF2-40B4-BE49-F238E27FC236}">
                          <a16:creationId xmlns:a16="http://schemas.microsoft.com/office/drawing/2014/main" id="{EDE28CF4-C1F9-49E8-AC43-407EF506E633}"/>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8" name="Rechthoek: afgeronde bovenhoeken 67">
                      <a:extLst>
                        <a:ext uri="{FF2B5EF4-FFF2-40B4-BE49-F238E27FC236}">
                          <a16:creationId xmlns:a16="http://schemas.microsoft.com/office/drawing/2014/main" id="{2541F18B-0418-45F2-B036-AC2479B98E3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9" name="Gelijkbenige driehoek 68">
                      <a:extLst>
                        <a:ext uri="{FF2B5EF4-FFF2-40B4-BE49-F238E27FC236}">
                          <a16:creationId xmlns:a16="http://schemas.microsoft.com/office/drawing/2014/main" id="{98D58D1D-12B0-4325-A689-113D50D94BA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90" name="Instructie">
            <a:extLst>
              <a:ext uri="{FF2B5EF4-FFF2-40B4-BE49-F238E27FC236}">
                <a16:creationId xmlns:a16="http://schemas.microsoft.com/office/drawing/2014/main" id="{A7C08417-CFBD-4F77-B92C-4ED164D6097B}"/>
              </a:ext>
            </a:extLst>
          </p:cNvPr>
          <p:cNvGrpSpPr/>
          <p:nvPr userDrawn="1"/>
        </p:nvGrpSpPr>
        <p:grpSpPr>
          <a:xfrm>
            <a:off x="12391601" y="0"/>
            <a:ext cx="3183677" cy="2499789"/>
            <a:chOff x="12391601" y="0"/>
            <a:chExt cx="3183677" cy="2499789"/>
          </a:xfrm>
        </p:grpSpPr>
        <p:sp>
          <p:nvSpPr>
            <p:cNvPr id="91" name="Rechthoek 90">
              <a:extLst>
                <a:ext uri="{FF2B5EF4-FFF2-40B4-BE49-F238E27FC236}">
                  <a16:creationId xmlns:a16="http://schemas.microsoft.com/office/drawing/2014/main" id="{BB6BDA9F-975D-4ED9-9B9D-F39A129B0CF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92" name="Ovaal 91">
              <a:extLst>
                <a:ext uri="{FF2B5EF4-FFF2-40B4-BE49-F238E27FC236}">
                  <a16:creationId xmlns:a16="http://schemas.microsoft.com/office/drawing/2014/main" id="{75EB99F6-4356-478C-A57B-B8B2A7D87D1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93" name="Rechte verbindingslijn 92">
              <a:extLst>
                <a:ext uri="{FF2B5EF4-FFF2-40B4-BE49-F238E27FC236}">
                  <a16:creationId xmlns:a16="http://schemas.microsoft.com/office/drawing/2014/main" id="{05238CCE-F35A-4A25-927C-B1C21A77446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94" name="Rechte verbindingslijn 93">
              <a:extLst>
                <a:ext uri="{FF2B5EF4-FFF2-40B4-BE49-F238E27FC236}">
                  <a16:creationId xmlns:a16="http://schemas.microsoft.com/office/drawing/2014/main" id="{B5C69187-3F6E-496C-86B1-3C44AE6A002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95" name="Rechthoek 94">
              <a:extLst>
                <a:ext uri="{FF2B5EF4-FFF2-40B4-BE49-F238E27FC236}">
                  <a16:creationId xmlns:a16="http://schemas.microsoft.com/office/drawing/2014/main" id="{56D12428-9C15-4E8C-9ED9-FDEF8089163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96" name="Ovaal 95">
              <a:extLst>
                <a:ext uri="{FF2B5EF4-FFF2-40B4-BE49-F238E27FC236}">
                  <a16:creationId xmlns:a16="http://schemas.microsoft.com/office/drawing/2014/main" id="{157CB734-84BC-4BBA-96E3-C8006A2D68D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7" name="Rechthoek 96">
              <a:extLst>
                <a:ext uri="{FF2B5EF4-FFF2-40B4-BE49-F238E27FC236}">
                  <a16:creationId xmlns:a16="http://schemas.microsoft.com/office/drawing/2014/main" id="{2E0EEE8E-BB39-471C-B8EB-307586E5C2E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98" name="Groep 97">
              <a:extLst>
                <a:ext uri="{FF2B5EF4-FFF2-40B4-BE49-F238E27FC236}">
                  <a16:creationId xmlns:a16="http://schemas.microsoft.com/office/drawing/2014/main" id="{C9AA0F95-122D-4014-B271-1ED2273838B3}"/>
                </a:ext>
              </a:extLst>
            </p:cNvPr>
            <p:cNvGrpSpPr/>
            <p:nvPr userDrawn="1"/>
          </p:nvGrpSpPr>
          <p:grpSpPr>
            <a:xfrm>
              <a:off x="12757282" y="2184550"/>
              <a:ext cx="825500" cy="209550"/>
              <a:chOff x="13504624" y="2482850"/>
              <a:chExt cx="825500" cy="209550"/>
            </a:xfrm>
          </p:grpSpPr>
          <p:sp>
            <p:nvSpPr>
              <p:cNvPr id="104" name="Rechthoek 103">
                <a:extLst>
                  <a:ext uri="{FF2B5EF4-FFF2-40B4-BE49-F238E27FC236}">
                    <a16:creationId xmlns:a16="http://schemas.microsoft.com/office/drawing/2014/main" id="{48BF044C-0688-430A-AFB7-3618426FFC9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05" name="Rechte verbindingslijn 104">
                <a:extLst>
                  <a:ext uri="{FF2B5EF4-FFF2-40B4-BE49-F238E27FC236}">
                    <a16:creationId xmlns:a16="http://schemas.microsoft.com/office/drawing/2014/main" id="{74C20F2F-5838-4CDB-B0E8-72151A02676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E7BE669F-9F9C-4303-8648-30C449A5800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99" name="Rechte verbindingslijn 98">
              <a:extLst>
                <a:ext uri="{FF2B5EF4-FFF2-40B4-BE49-F238E27FC236}">
                  <a16:creationId xmlns:a16="http://schemas.microsoft.com/office/drawing/2014/main" id="{7C7BC4C0-0E98-46B6-98CC-DE8A05B46B7E}"/>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00" name="Groep 99">
              <a:extLst>
                <a:ext uri="{FF2B5EF4-FFF2-40B4-BE49-F238E27FC236}">
                  <a16:creationId xmlns:a16="http://schemas.microsoft.com/office/drawing/2014/main" id="{67E2B21F-4AC1-4709-AC58-C4719FBA4EF0}"/>
                </a:ext>
              </a:extLst>
            </p:cNvPr>
            <p:cNvGrpSpPr/>
            <p:nvPr userDrawn="1"/>
          </p:nvGrpSpPr>
          <p:grpSpPr>
            <a:xfrm>
              <a:off x="12751697" y="1147804"/>
              <a:ext cx="289372" cy="314992"/>
              <a:chOff x="7322769" y="-310267"/>
              <a:chExt cx="289372" cy="314992"/>
            </a:xfrm>
          </p:grpSpPr>
          <p:sp>
            <p:nvSpPr>
              <p:cNvPr id="101" name="Rechthoek 100">
                <a:extLst>
                  <a:ext uri="{FF2B5EF4-FFF2-40B4-BE49-F238E27FC236}">
                    <a16:creationId xmlns:a16="http://schemas.microsoft.com/office/drawing/2014/main" id="{F877427E-6EB2-4158-B48A-47905832B77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2" name="Rechthoek 101">
                <a:extLst>
                  <a:ext uri="{FF2B5EF4-FFF2-40B4-BE49-F238E27FC236}">
                    <a16:creationId xmlns:a16="http://schemas.microsoft.com/office/drawing/2014/main" id="{6A76D59D-F13C-4842-AF54-C072A64D5E48}"/>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3" name="Rechthoek 102">
                <a:extLst>
                  <a:ext uri="{FF2B5EF4-FFF2-40B4-BE49-F238E27FC236}">
                    <a16:creationId xmlns:a16="http://schemas.microsoft.com/office/drawing/2014/main" id="{FF225F7B-34B0-407E-AE37-2B062A9F0BF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52267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334451C0-425E-4E1C-89C2-9E4DE665623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2A075DD-5497-4095-933B-E1254E81CFAF}"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874664" y="-491319"/>
            <a:ext cx="244267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6327757" y="1551998"/>
            <a:ext cx="3937816"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a:t>Klik op onderstaand pictogram om een tabel in te voegen</a:t>
            </a:r>
          </a:p>
        </p:txBody>
      </p:sp>
      <p:grpSp>
        <p:nvGrpSpPr>
          <p:cNvPr id="29" name="GRID" hidden="1">
            <a:extLst>
              <a:ext uri="{FF2B5EF4-FFF2-40B4-BE49-F238E27FC236}">
                <a16:creationId xmlns:a16="http://schemas.microsoft.com/office/drawing/2014/main" id="{D65DCD85-4ECE-44AD-B2D5-315692CCBA1D}"/>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8EB9E105-09DC-4B4E-9048-C401CF558A50}"/>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CC760754-FA9E-4DA9-8A33-4128ADC07443}"/>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FCD3515-F960-4D1D-8FB9-0DC4608F7BA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29482BC0-E6B9-4BA1-8D5F-5643BD9D5FEE}"/>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714F6EFB-7B6C-4DF4-8EAA-450B690216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41CB6839-8303-4EAC-A387-CBCB0537290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9081948D-2832-4D62-88DA-F828B57C44C8}"/>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8124DDDC-95C2-4093-B376-C3470D8E7C55}"/>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00003CB-AB66-4157-8B04-7BC603EE8378}"/>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67291650-ED5A-415F-8D14-CFCFFD872957}"/>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06A24ED6-D6B3-4653-8FEC-77404994CA1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EC632DB-80B9-4DE6-B77B-260C298CCF9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746763EA-7540-4FB0-A2C1-0337CDB5DA0D}"/>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3" name="Ovaal 42">
              <a:extLst>
                <a:ext uri="{FF2B5EF4-FFF2-40B4-BE49-F238E27FC236}">
                  <a16:creationId xmlns:a16="http://schemas.microsoft.com/office/drawing/2014/main" id="{0F7B2364-B2A3-41D2-AB1A-B69EB8AE2111}"/>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FD20A933-A12F-4A33-9B77-D39E69E92956}"/>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5" name="Ovaal 44">
              <a:extLst>
                <a:ext uri="{FF2B5EF4-FFF2-40B4-BE49-F238E27FC236}">
                  <a16:creationId xmlns:a16="http://schemas.microsoft.com/office/drawing/2014/main" id="{3B44635E-C4CC-4ABB-8841-A1687E8BD77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F3C16201-A304-493E-949F-E98095096D9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A0556163-592A-4717-8AA8-ADB303F69C4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CCFCF92E-FFD1-43F0-9DA8-ABC40892BBE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40CFAA78-F9EA-410E-9C9C-C80E097977E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473594F1-8ADA-4A69-9278-74199BE4DCD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D02562DE-9EFC-46AF-9584-2DD4F4B8D90F}"/>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790DF61D-EC08-484C-9AD0-ADD5468E317E}"/>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EB3F86BB-EE8D-4A9A-B72C-EA0C91AD8967}"/>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19407B7A-E71D-43A9-A2F8-6FF91C160F0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744ABFE-FC50-4CA7-8BCD-CA30024FCE9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256846B4-5740-43C1-9799-33DE2F474386}"/>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4C247C22-FA29-426F-A159-CD4685AC7DDA}"/>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55C343B0-222D-4EF1-B83D-C7ED048407A1}"/>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F2239823-C1E2-4F4A-A1F3-CAEABD54A2D6}"/>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1A9C7554-903F-4D46-8464-0DE8E06AE1AD}"/>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AF0E58E2-A7F8-426D-9693-4B5A64635047}"/>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0BB312D8-1D88-41C1-AC3B-E8D2F9860D9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394BC1AB-AF53-4C18-A2AD-C998DBBDE43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1A4BDCA0-2219-43BB-868C-C25ECAF507AE}"/>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1C9F3F1F-64DD-4E4A-83F2-C055A38D393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19898A46-301E-4709-975D-E22127315D4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44707FBA-B162-4AA0-A198-C99F0AD099E9}"/>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1883377F-6331-4ED0-BA07-6F98B0D5A272}"/>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8F59722E-E87F-46F2-8A68-60B967947FE6}"/>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682ABF06-8889-4091-8284-419C9151E0F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71E60287-9B73-420F-AAEC-D4C1D175B0C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372B38D8-636B-4E51-A040-C699736C0EDE}"/>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C80E1EE4-E31D-4DDD-96D2-30D020D5DD18}"/>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B21AF143-A15D-49FF-B701-B1A035552796}"/>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2E753419-0531-47C9-8AC9-9C08A19C3E3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A490B643-C229-44A6-A584-1A05FB247B7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0E30281C-AA9E-498B-B754-6244BDC3FFC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5930F9C7-5173-4642-A803-C368BA633BA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4166B5F9-4D4E-450A-9860-06A4550D8796}"/>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DE8B4FBD-FADB-4C0A-BDB9-172E908552F8}"/>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E93DCACD-BB1B-48C0-B77C-9989B81FC004}"/>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534A2612-C954-42F4-BBCC-3704E17F9096}"/>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1EC449B6-2100-4ABE-BCB9-5963E3A08B4E}"/>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E1F61B38-4EFA-4702-B43C-AE442E9658C0}"/>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F269BF62-8D6B-4B6C-9CCD-1A3672286E3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590433AB-1B48-4C9B-B6EA-F53F2928684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89014052-EFC5-4488-AB68-C04A43D6E00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2AC7DC2A-D987-45DE-837E-98F75421A0FD}"/>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0B2E9D68-7CA3-43B8-BBFC-2556009BEE9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E83C4E90-9971-478A-A797-12CF74834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7C231F3A-356A-465A-9169-D1F8BEA3FBD9}"/>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84E400E9-0E59-403D-A053-A08F366FB5D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9A6FC1C7-78FF-4D0E-B8C5-8659E60B9980}"/>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3EDC15C3-27F0-4E87-8FC5-D6C289BC7866}"/>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4385B560-2F17-424C-9FEA-D8D07118BE1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8A24D46C-8B6A-4CEB-96FC-49DF5352B62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259C3FBC-BDD0-4BD2-8F30-F9263277B47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6EB7087A-1180-49ED-9638-05A550EDD50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6DD74B3C-A4AD-497E-8685-9361A554103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8F8E0F3-E506-4D05-928D-15E8744DAD7B}"/>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C27D1AFD-BFDB-40F2-9D8A-F2D9D45ACB2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B248D4E2-E2E7-4846-9D23-E4C3AAEC066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C0DA822C-5671-48D2-96F3-1D228C1EE2D0}"/>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7FB9BCA4-0527-4590-8780-B06FC225FF0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5FDC0D23-0C65-40D0-8700-BB9944661F1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A4093638-8297-44E9-9859-C4D522BE9E9D}"/>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56" name="Ovaal 55">
              <a:extLst>
                <a:ext uri="{FF2B5EF4-FFF2-40B4-BE49-F238E27FC236}">
                  <a16:creationId xmlns:a16="http://schemas.microsoft.com/office/drawing/2014/main" id="{B0796557-94D0-49B2-B689-67F5FCB81F6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FD1D30DB-B7A4-4A69-B615-A12871DD078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B4F74CB8-C646-4AA9-AA3A-704D594385FF}"/>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6FC12112-B155-4E93-AE42-C84A8192DD30}"/>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503A26EC-0B00-469A-B88E-858942BBDC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8EB88618-763C-4FEF-9A5B-222BB89743C6}"/>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27C87DD1-6B1A-4ED7-893C-ED5787FA51E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78A12453-3F39-4997-BA94-5E38E0150CB7}"/>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DCFC1131-7A5B-4C25-B774-E8B314AC6A4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140A1E9C-CA32-4FEC-9EAA-98A7A9074BA1}"/>
              </a:ext>
            </a:extLst>
          </p:cNvPr>
          <p:cNvGrpSpPr/>
          <p:nvPr userDrawn="1"/>
        </p:nvGrpSpPr>
        <p:grpSpPr>
          <a:xfrm>
            <a:off x="12391601" y="0"/>
            <a:ext cx="3183677" cy="2499789"/>
            <a:chOff x="12391601" y="0"/>
            <a:chExt cx="3183677" cy="2499789"/>
          </a:xfrm>
        </p:grpSpPr>
        <p:sp>
          <p:nvSpPr>
            <p:cNvPr id="122" name="Rechthoek 121">
              <a:extLst>
                <a:ext uri="{FF2B5EF4-FFF2-40B4-BE49-F238E27FC236}">
                  <a16:creationId xmlns:a16="http://schemas.microsoft.com/office/drawing/2014/main" id="{AE6AD65F-EE44-456F-8184-4A23B5D4180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123" name="Ovaal 122">
              <a:extLst>
                <a:ext uri="{FF2B5EF4-FFF2-40B4-BE49-F238E27FC236}">
                  <a16:creationId xmlns:a16="http://schemas.microsoft.com/office/drawing/2014/main" id="{22365E7E-B64B-42BF-BFC1-9C2DC56D605D}"/>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4" name="Rechte verbindingslijn 123">
              <a:extLst>
                <a:ext uri="{FF2B5EF4-FFF2-40B4-BE49-F238E27FC236}">
                  <a16:creationId xmlns:a16="http://schemas.microsoft.com/office/drawing/2014/main" id="{2C060D96-1927-48F1-B829-3F1982F3143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25" name="Rechte verbindingslijn 124">
              <a:extLst>
                <a:ext uri="{FF2B5EF4-FFF2-40B4-BE49-F238E27FC236}">
                  <a16:creationId xmlns:a16="http://schemas.microsoft.com/office/drawing/2014/main" id="{AC26D5E1-2687-494B-ADE9-E0D55812082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5C027970-47B3-4B6C-9E95-A7C2B0A1DDD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127" name="Ovaal 126">
              <a:extLst>
                <a:ext uri="{FF2B5EF4-FFF2-40B4-BE49-F238E27FC236}">
                  <a16:creationId xmlns:a16="http://schemas.microsoft.com/office/drawing/2014/main" id="{50156B40-4B1E-4446-B2C9-3E66CDFB387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28" name="Rechthoek 127">
              <a:extLst>
                <a:ext uri="{FF2B5EF4-FFF2-40B4-BE49-F238E27FC236}">
                  <a16:creationId xmlns:a16="http://schemas.microsoft.com/office/drawing/2014/main" id="{3D194632-A864-4C8E-A4E8-5A11EDB5AFE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29" name="Groep 128">
              <a:extLst>
                <a:ext uri="{FF2B5EF4-FFF2-40B4-BE49-F238E27FC236}">
                  <a16:creationId xmlns:a16="http://schemas.microsoft.com/office/drawing/2014/main" id="{BD708FC9-5706-4486-9535-C3E9672C4D8E}"/>
                </a:ext>
              </a:extLst>
            </p:cNvPr>
            <p:cNvGrpSpPr/>
            <p:nvPr userDrawn="1"/>
          </p:nvGrpSpPr>
          <p:grpSpPr>
            <a:xfrm>
              <a:off x="12757282" y="2184550"/>
              <a:ext cx="825500" cy="209550"/>
              <a:chOff x="13504624" y="2482850"/>
              <a:chExt cx="825500" cy="209550"/>
            </a:xfrm>
          </p:grpSpPr>
          <p:sp>
            <p:nvSpPr>
              <p:cNvPr id="140" name="Rechthoek 139">
                <a:extLst>
                  <a:ext uri="{FF2B5EF4-FFF2-40B4-BE49-F238E27FC236}">
                    <a16:creationId xmlns:a16="http://schemas.microsoft.com/office/drawing/2014/main" id="{0F6647D7-F556-45F0-9FDC-5986A5E827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OK</a:t>
                </a:r>
              </a:p>
            </p:txBody>
          </p:sp>
          <p:cxnSp>
            <p:nvCxnSpPr>
              <p:cNvPr id="141" name="Rechte verbindingslijn 140">
                <a:extLst>
                  <a:ext uri="{FF2B5EF4-FFF2-40B4-BE49-F238E27FC236}">
                    <a16:creationId xmlns:a16="http://schemas.microsoft.com/office/drawing/2014/main" id="{2DCA3075-33B6-4571-9FC5-420F924FB30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2" name="Gelijkbenige driehoek 141">
                <a:extLst>
                  <a:ext uri="{FF2B5EF4-FFF2-40B4-BE49-F238E27FC236}">
                    <a16:creationId xmlns:a16="http://schemas.microsoft.com/office/drawing/2014/main" id="{02D6970A-9131-49D6-BE7B-78CFFBCAE94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30" name="Rechte verbindingslijn 129">
              <a:extLst>
                <a:ext uri="{FF2B5EF4-FFF2-40B4-BE49-F238E27FC236}">
                  <a16:creationId xmlns:a16="http://schemas.microsoft.com/office/drawing/2014/main" id="{78B56974-80BB-4D42-89DE-D44B62D25C1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31" name="Tabel icoon">
              <a:extLst>
                <a:ext uri="{FF2B5EF4-FFF2-40B4-BE49-F238E27FC236}">
                  <a16:creationId xmlns:a16="http://schemas.microsoft.com/office/drawing/2014/main" id="{D285E025-412E-4B5B-B7C1-BBE731CC291E}"/>
                </a:ext>
              </a:extLst>
            </p:cNvPr>
            <p:cNvGrpSpPr/>
            <p:nvPr userDrawn="1"/>
          </p:nvGrpSpPr>
          <p:grpSpPr>
            <a:xfrm>
              <a:off x="12757283" y="1133664"/>
              <a:ext cx="375500" cy="339168"/>
              <a:chOff x="6072040" y="3376043"/>
              <a:chExt cx="1227920" cy="1109109"/>
            </a:xfrm>
          </p:grpSpPr>
          <p:sp>
            <p:nvSpPr>
              <p:cNvPr id="132" name="Rechthoek 131">
                <a:extLst>
                  <a:ext uri="{FF2B5EF4-FFF2-40B4-BE49-F238E27FC236}">
                    <a16:creationId xmlns:a16="http://schemas.microsoft.com/office/drawing/2014/main" id="{5FEE99C1-D6E4-4AD9-9121-60413D46421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33" name="Rechthoek 132">
                <a:extLst>
                  <a:ext uri="{FF2B5EF4-FFF2-40B4-BE49-F238E27FC236}">
                    <a16:creationId xmlns:a16="http://schemas.microsoft.com/office/drawing/2014/main" id="{5C549D6D-3865-4883-AA86-3B6DA161282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134" name="Rechte verbindingslijn 133">
                <a:extLst>
                  <a:ext uri="{FF2B5EF4-FFF2-40B4-BE49-F238E27FC236}">
                    <a16:creationId xmlns:a16="http://schemas.microsoft.com/office/drawing/2014/main" id="{8E81B19B-AF04-41B0-9FA8-1D5DF0FCA598}"/>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5" name="Rechte verbindingslijn 134">
                <a:extLst>
                  <a:ext uri="{FF2B5EF4-FFF2-40B4-BE49-F238E27FC236}">
                    <a16:creationId xmlns:a16="http://schemas.microsoft.com/office/drawing/2014/main" id="{F3F2504D-7F1C-41DD-A30C-3D707CAAD583}"/>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6" name="Rechte verbindingslijn 135">
                <a:extLst>
                  <a:ext uri="{FF2B5EF4-FFF2-40B4-BE49-F238E27FC236}">
                    <a16:creationId xmlns:a16="http://schemas.microsoft.com/office/drawing/2014/main" id="{BAA85C38-8018-4EFE-BF53-EBF5C8C04B80}"/>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7" name="Rechte verbindingslijn 136">
                <a:extLst>
                  <a:ext uri="{FF2B5EF4-FFF2-40B4-BE49-F238E27FC236}">
                    <a16:creationId xmlns:a16="http://schemas.microsoft.com/office/drawing/2014/main" id="{F4D965B3-E81D-4225-834E-CE7DEAD00F93}"/>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8" name="Rechte verbindingslijn 137">
                <a:extLst>
                  <a:ext uri="{FF2B5EF4-FFF2-40B4-BE49-F238E27FC236}">
                    <a16:creationId xmlns:a16="http://schemas.microsoft.com/office/drawing/2014/main" id="{F38469FA-1851-40C2-97A7-1132067D5BE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39" name="Rechthoek 138">
                <a:extLst>
                  <a:ext uri="{FF2B5EF4-FFF2-40B4-BE49-F238E27FC236}">
                    <a16:creationId xmlns:a16="http://schemas.microsoft.com/office/drawing/2014/main" id="{DE9F689C-8B9C-4F84-94AF-DED108B6366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246353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solidFill>
        <a:effectLst/>
      </p:bgPr>
    </p:bg>
    <p:spTree>
      <p:nvGrpSpPr>
        <p:cNvPr id="1" name=""/>
        <p:cNvGrpSpPr/>
        <p:nvPr/>
      </p:nvGrpSpPr>
      <p:grpSpPr>
        <a:xfrm>
          <a:off x="0" y="0"/>
          <a:ext cx="0" cy="0"/>
          <a:chOff x="0" y="0"/>
          <a:chExt cx="0" cy="0"/>
        </a:xfrm>
      </p:grpSpPr>
      <p:pic>
        <p:nvPicPr>
          <p:cNvPr id="25" name="Afbeelding 24">
            <a:extLst>
              <a:ext uri="{FF2B5EF4-FFF2-40B4-BE49-F238E27FC236}">
                <a16:creationId xmlns:a16="http://schemas.microsoft.com/office/drawing/2014/main" id="{62FFC3B0-14F4-4756-9136-00D5B15B77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BBAB525-E55B-4417-86F3-F365F0DE0A9E}"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1368000" y="1551998"/>
            <a:ext cx="8897573"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a:t>Klik op onderstaand pictogram om een tabel in te voegen</a:t>
            </a:r>
          </a:p>
        </p:txBody>
      </p:sp>
      <p:grpSp>
        <p:nvGrpSpPr>
          <p:cNvPr id="28" name="GRID" hidden="1">
            <a:extLst>
              <a:ext uri="{FF2B5EF4-FFF2-40B4-BE49-F238E27FC236}">
                <a16:creationId xmlns:a16="http://schemas.microsoft.com/office/drawing/2014/main" id="{408A8520-35A4-447E-AB49-06A3A5D30E1B}"/>
              </a:ext>
            </a:extLst>
          </p:cNvPr>
          <p:cNvGrpSpPr/>
          <p:nvPr userDrawn="1"/>
        </p:nvGrpSpPr>
        <p:grpSpPr>
          <a:xfrm>
            <a:off x="-4482" y="0"/>
            <a:ext cx="12196482" cy="6867680"/>
            <a:chOff x="-4482" y="0"/>
            <a:chExt cx="12196482" cy="6867680"/>
          </a:xfrm>
          <a:solidFill>
            <a:srgbClr val="000000">
              <a:alpha val="30000"/>
            </a:srgbClr>
          </a:solidFill>
        </p:grpSpPr>
        <p:sp>
          <p:nvSpPr>
            <p:cNvPr id="29" name="Rechthoek 28">
              <a:extLst>
                <a:ext uri="{FF2B5EF4-FFF2-40B4-BE49-F238E27FC236}">
                  <a16:creationId xmlns:a16="http://schemas.microsoft.com/office/drawing/2014/main" id="{37A761BA-451A-44CA-BDD3-086D7CF7EA1C}"/>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AFAF4257-509E-43E5-A4EF-838ABD1BA12B}"/>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261677F-EB95-4012-A601-954123FE087C}"/>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15AC9A9-CB1D-4632-A3B1-62D8C2DE08E9}"/>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2E0E562-CFB0-40C9-81F9-E02941FC43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D9920561-135C-4871-A87E-FA97AECD6E2D}"/>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B1F8CC1A-2C1C-4057-9560-99C717F02E9B}"/>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2EADD149-3BFA-4EFE-80B1-D340E54EA692}"/>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2023AEA3-B58D-44B1-BCB2-1AAAE58057F2}"/>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8" name="Instructie">
            <a:extLst>
              <a:ext uri="{FF2B5EF4-FFF2-40B4-BE49-F238E27FC236}">
                <a16:creationId xmlns:a16="http://schemas.microsoft.com/office/drawing/2014/main" id="{3387FEA5-F294-444C-91B7-6D5ADD17728F}"/>
              </a:ext>
            </a:extLst>
          </p:cNvPr>
          <p:cNvGrpSpPr/>
          <p:nvPr userDrawn="1"/>
        </p:nvGrpSpPr>
        <p:grpSpPr>
          <a:xfrm>
            <a:off x="12391601" y="0"/>
            <a:ext cx="3183677" cy="2499789"/>
            <a:chOff x="12391601" y="0"/>
            <a:chExt cx="3183677" cy="2499789"/>
          </a:xfrm>
        </p:grpSpPr>
        <p:sp>
          <p:nvSpPr>
            <p:cNvPr id="40" name="Rechthoek 39">
              <a:extLst>
                <a:ext uri="{FF2B5EF4-FFF2-40B4-BE49-F238E27FC236}">
                  <a16:creationId xmlns:a16="http://schemas.microsoft.com/office/drawing/2014/main" id="{8368AE5E-2C75-4799-AFA1-B8F2034F688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41" name="Ovaal 40">
              <a:extLst>
                <a:ext uri="{FF2B5EF4-FFF2-40B4-BE49-F238E27FC236}">
                  <a16:creationId xmlns:a16="http://schemas.microsoft.com/office/drawing/2014/main" id="{0493508C-0CD9-4811-BC92-B0F80CB0C344}"/>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2" name="Rechte verbindingslijn 41">
              <a:extLst>
                <a:ext uri="{FF2B5EF4-FFF2-40B4-BE49-F238E27FC236}">
                  <a16:creationId xmlns:a16="http://schemas.microsoft.com/office/drawing/2014/main" id="{419A5BE2-7565-443F-BCDB-07EBF2D466B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3" name="Rechte verbindingslijn 42">
              <a:extLst>
                <a:ext uri="{FF2B5EF4-FFF2-40B4-BE49-F238E27FC236}">
                  <a16:creationId xmlns:a16="http://schemas.microsoft.com/office/drawing/2014/main" id="{5D509200-2EFA-4183-8F7D-C9C64E5A5CC9}"/>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80021DE0-47B9-4BFC-A9F5-1A52EF9A0B1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45" name="Ovaal 44">
              <a:extLst>
                <a:ext uri="{FF2B5EF4-FFF2-40B4-BE49-F238E27FC236}">
                  <a16:creationId xmlns:a16="http://schemas.microsoft.com/office/drawing/2014/main" id="{3AD3DD30-290A-44B5-9A73-5A13CC8A0E5E}"/>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AEEF643F-DC62-4C73-A052-C52D93446A1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47" name="Groep 46">
              <a:extLst>
                <a:ext uri="{FF2B5EF4-FFF2-40B4-BE49-F238E27FC236}">
                  <a16:creationId xmlns:a16="http://schemas.microsoft.com/office/drawing/2014/main" id="{63CDADEA-28E9-4815-B49E-4A7DC459FF7D}"/>
                </a:ext>
              </a:extLst>
            </p:cNvPr>
            <p:cNvGrpSpPr/>
            <p:nvPr userDrawn="1"/>
          </p:nvGrpSpPr>
          <p:grpSpPr>
            <a:xfrm>
              <a:off x="12757282" y="2184550"/>
              <a:ext cx="825500" cy="209550"/>
              <a:chOff x="13504624" y="2482850"/>
              <a:chExt cx="825500" cy="209550"/>
            </a:xfrm>
          </p:grpSpPr>
          <p:sp>
            <p:nvSpPr>
              <p:cNvPr id="58" name="Rechthoek 57">
                <a:extLst>
                  <a:ext uri="{FF2B5EF4-FFF2-40B4-BE49-F238E27FC236}">
                    <a16:creationId xmlns:a16="http://schemas.microsoft.com/office/drawing/2014/main" id="{13706CA6-57A7-408A-9965-632FC8AB81F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OK</a:t>
                </a:r>
              </a:p>
            </p:txBody>
          </p:sp>
          <p:cxnSp>
            <p:nvCxnSpPr>
              <p:cNvPr id="59" name="Rechte verbindingslijn 58">
                <a:extLst>
                  <a:ext uri="{FF2B5EF4-FFF2-40B4-BE49-F238E27FC236}">
                    <a16:creationId xmlns:a16="http://schemas.microsoft.com/office/drawing/2014/main" id="{E6099296-0621-487C-9FFA-A2336D2247E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C27C9277-F591-4A8D-B44E-79B86AE9E7C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48" name="Rechte verbindingslijn 47">
              <a:extLst>
                <a:ext uri="{FF2B5EF4-FFF2-40B4-BE49-F238E27FC236}">
                  <a16:creationId xmlns:a16="http://schemas.microsoft.com/office/drawing/2014/main" id="{EBD47F72-12F4-40D9-8DB3-79FC8FEB86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49" name="Tabel icoon">
              <a:extLst>
                <a:ext uri="{FF2B5EF4-FFF2-40B4-BE49-F238E27FC236}">
                  <a16:creationId xmlns:a16="http://schemas.microsoft.com/office/drawing/2014/main" id="{885DE192-4DE3-4F57-AEE5-F2999CD40CFA}"/>
                </a:ext>
              </a:extLst>
            </p:cNvPr>
            <p:cNvGrpSpPr/>
            <p:nvPr userDrawn="1"/>
          </p:nvGrpSpPr>
          <p:grpSpPr>
            <a:xfrm>
              <a:off x="12757283" y="1133664"/>
              <a:ext cx="375500" cy="339168"/>
              <a:chOff x="6072040" y="3376043"/>
              <a:chExt cx="1227920" cy="1109109"/>
            </a:xfrm>
          </p:grpSpPr>
          <p:sp>
            <p:nvSpPr>
              <p:cNvPr id="50" name="Rechthoek 49">
                <a:extLst>
                  <a:ext uri="{FF2B5EF4-FFF2-40B4-BE49-F238E27FC236}">
                    <a16:creationId xmlns:a16="http://schemas.microsoft.com/office/drawing/2014/main" id="{15417431-9E21-4009-BE2B-5D6059385AF2}"/>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1" name="Rechthoek 50">
                <a:extLst>
                  <a:ext uri="{FF2B5EF4-FFF2-40B4-BE49-F238E27FC236}">
                    <a16:creationId xmlns:a16="http://schemas.microsoft.com/office/drawing/2014/main" id="{DC38FC7A-B18B-4671-8927-C5416C0DC36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52" name="Rechte verbindingslijn 51">
                <a:extLst>
                  <a:ext uri="{FF2B5EF4-FFF2-40B4-BE49-F238E27FC236}">
                    <a16:creationId xmlns:a16="http://schemas.microsoft.com/office/drawing/2014/main" id="{C7E29E25-4EFE-44D9-9EC9-F554C25F8D0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3D6B7557-8C62-43FD-ABBD-F61CCED5D68D}"/>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F0549B8D-DA8A-442E-8434-E092E352937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E09BB2FA-3D21-4E60-9418-D1B47142897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21E2E0AA-32A9-4A11-8392-58E5E33A829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8BD9DE4F-6148-4C3E-BFE4-9E3658ACE608}"/>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422109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a:t>Klik op onderstaand pictogram om een video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a:xfrm>
            <a:off x="1291247" y="7057347"/>
            <a:ext cx="657395" cy="234775"/>
          </a:xfrm>
        </p:spPr>
        <p:txBody>
          <a:bodyPr/>
          <a:lstStyle/>
          <a:p>
            <a:fld id="{2BCE4D0B-2C3E-4F45-A9AB-25E15842CBDC}"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a:xfrm>
            <a:off x="2053673" y="7057347"/>
            <a:ext cx="8211900" cy="234775"/>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787610" y="7050941"/>
            <a:ext cx="378802" cy="227539"/>
          </a:xfrm>
        </p:spPr>
        <p:txBody>
          <a:bodyPr/>
          <a:lstStyle/>
          <a:p>
            <a:fld id="{D7B5DC5B-6873-43DB-ADC7-B15ACCE0DFDB}" type="slidenum">
              <a:rPr lang="nl-NL" noProof="0" smtClean="0"/>
              <a:t>‹nr.›</a:t>
            </a:fld>
            <a:endParaRPr lang="nl-NL" noProof="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8B23DE8F-709A-4906-976C-A83DED766AB2}"/>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VIDEO</a:t>
            </a:r>
          </a:p>
        </p:txBody>
      </p:sp>
      <p:grpSp>
        <p:nvGrpSpPr>
          <p:cNvPr id="17" name="Instructie">
            <a:extLst>
              <a:ext uri="{FF2B5EF4-FFF2-40B4-BE49-F238E27FC236}">
                <a16:creationId xmlns:a16="http://schemas.microsoft.com/office/drawing/2014/main" id="{8EDBD65E-DC4F-4E00-9BFA-8868188967C6}"/>
              </a:ext>
            </a:extLst>
          </p:cNvPr>
          <p:cNvGrpSpPr/>
          <p:nvPr userDrawn="1"/>
        </p:nvGrpSpPr>
        <p:grpSpPr>
          <a:xfrm>
            <a:off x="12391601" y="0"/>
            <a:ext cx="3183678" cy="4275388"/>
            <a:chOff x="12391601" y="0"/>
            <a:chExt cx="3183678" cy="4275388"/>
          </a:xfrm>
        </p:grpSpPr>
        <p:grpSp>
          <p:nvGrpSpPr>
            <p:cNvPr id="18" name="Video icoon">
              <a:extLst>
                <a:ext uri="{FF2B5EF4-FFF2-40B4-BE49-F238E27FC236}">
                  <a16:creationId xmlns:a16="http://schemas.microsoft.com/office/drawing/2014/main" id="{BD1FEE3C-9040-48A0-855A-57ABF61E94F1}"/>
                </a:ext>
              </a:extLst>
            </p:cNvPr>
            <p:cNvGrpSpPr/>
            <p:nvPr userDrawn="1"/>
          </p:nvGrpSpPr>
          <p:grpSpPr>
            <a:xfrm>
              <a:off x="12757282" y="1122460"/>
              <a:ext cx="326087" cy="328143"/>
              <a:chOff x="8066315" y="1676399"/>
              <a:chExt cx="1371600" cy="1380253"/>
            </a:xfrm>
          </p:grpSpPr>
          <p:sp>
            <p:nvSpPr>
              <p:cNvPr id="56" name="Rechthoek 55">
                <a:extLst>
                  <a:ext uri="{FF2B5EF4-FFF2-40B4-BE49-F238E27FC236}">
                    <a16:creationId xmlns:a16="http://schemas.microsoft.com/office/drawing/2014/main" id="{F436A320-91FD-4832-9CDC-416653E9A0CF}"/>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7" name="Vrije vorm 112">
                <a:extLst>
                  <a:ext uri="{FF2B5EF4-FFF2-40B4-BE49-F238E27FC236}">
                    <a16:creationId xmlns:a16="http://schemas.microsoft.com/office/drawing/2014/main" id="{6C3A40A2-92A3-4282-BA63-9D7424D9DB7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8" name="Vrije vorm 113">
                <a:extLst>
                  <a:ext uri="{FF2B5EF4-FFF2-40B4-BE49-F238E27FC236}">
                    <a16:creationId xmlns:a16="http://schemas.microsoft.com/office/drawing/2014/main" id="{010C5D0C-EAC9-4A44-BD7D-479B4480CC39}"/>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sp>
          <p:nvSpPr>
            <p:cNvPr id="19" name="Rechthoek 18">
              <a:extLst>
                <a:ext uri="{FF2B5EF4-FFF2-40B4-BE49-F238E27FC236}">
                  <a16:creationId xmlns:a16="http://schemas.microsoft.com/office/drawing/2014/main" id="{F3B6D319-7030-478A-A152-D8B2BC4B55D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Video invoegen/veranderen</a:t>
              </a:r>
            </a:p>
          </p:txBody>
        </p:sp>
        <p:sp>
          <p:nvSpPr>
            <p:cNvPr id="20" name="Ovaal 19">
              <a:extLst>
                <a:ext uri="{FF2B5EF4-FFF2-40B4-BE49-F238E27FC236}">
                  <a16:creationId xmlns:a16="http://schemas.microsoft.com/office/drawing/2014/main" id="{16FA97FE-669E-4B13-B9DB-A43DAF6F7C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5C4ED49A-ED3D-47A1-8700-FE37B748808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30EACA08-CFF9-4AA6-AC69-9543348E6F4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0FA2365-F91F-4DD5-8C45-1D0A702EFD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52" name="Rechte verbindingslijn 51">
              <a:extLst>
                <a:ext uri="{FF2B5EF4-FFF2-40B4-BE49-F238E27FC236}">
                  <a16:creationId xmlns:a16="http://schemas.microsoft.com/office/drawing/2014/main" id="{0D42FF23-7FD7-400B-9164-0D186451C9E2}"/>
                </a:ext>
              </a:extLst>
            </p:cNvPr>
            <p:cNvCxnSpPr>
              <a:cxnSpLocks/>
            </p:cNvCxnSpPr>
            <p:nvPr userDrawn="1"/>
          </p:nvCxnSpPr>
          <p:spPr>
            <a:xfrm>
              <a:off x="12397261" y="4275388"/>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5489551F-F04A-46A6-80D5-42AF0A29B8F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262059BA-E0AF-4E10-82EC-4BC9FFB9826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video</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1963A3A-47E1-4F74-801F-2F371BA8E33E}"/>
                </a:ext>
              </a:extLst>
            </p:cNvPr>
            <p:cNvGrpSpPr/>
            <p:nvPr userDrawn="1"/>
          </p:nvGrpSpPr>
          <p:grpSpPr>
            <a:xfrm>
              <a:off x="12757282" y="2184550"/>
              <a:ext cx="825500" cy="209550"/>
              <a:chOff x="13504624" y="2482850"/>
              <a:chExt cx="825500" cy="209550"/>
            </a:xfrm>
          </p:grpSpPr>
          <p:sp>
            <p:nvSpPr>
              <p:cNvPr id="48" name="Rechthoek 47">
                <a:extLst>
                  <a:ext uri="{FF2B5EF4-FFF2-40B4-BE49-F238E27FC236}">
                    <a16:creationId xmlns:a16="http://schemas.microsoft.com/office/drawing/2014/main" id="{884FC724-393F-44CB-AC12-18B2D3F17E2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49" name="Rechte verbindingslijn 48">
                <a:extLst>
                  <a:ext uri="{FF2B5EF4-FFF2-40B4-BE49-F238E27FC236}">
                    <a16:creationId xmlns:a16="http://schemas.microsoft.com/office/drawing/2014/main" id="{40573B48-40D2-42D2-B8B8-F6CEC97FD00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0" name="Gelijkbenige driehoek 49">
                <a:extLst>
                  <a:ext uri="{FF2B5EF4-FFF2-40B4-BE49-F238E27FC236}">
                    <a16:creationId xmlns:a16="http://schemas.microsoft.com/office/drawing/2014/main" id="{534EA9F2-4C9E-4865-82A8-71AFDE0DF87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28" name="Ovaal 27">
              <a:extLst>
                <a:ext uri="{FF2B5EF4-FFF2-40B4-BE49-F238E27FC236}">
                  <a16:creationId xmlns:a16="http://schemas.microsoft.com/office/drawing/2014/main" id="{EC011896-AAB2-4B6E-9A2E-0141EC2F659C}"/>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29" name="Rechthoek 28">
              <a:extLst>
                <a:ext uri="{FF2B5EF4-FFF2-40B4-BE49-F238E27FC236}">
                  <a16:creationId xmlns:a16="http://schemas.microsoft.com/office/drawing/2014/main" id="{54590E02-A1B1-4F52-8199-DA5714C03DF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video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0" name="Rechte verbindingslijn 29">
              <a:extLst>
                <a:ext uri="{FF2B5EF4-FFF2-40B4-BE49-F238E27FC236}">
                  <a16:creationId xmlns:a16="http://schemas.microsoft.com/office/drawing/2014/main" id="{CFA2ECD0-F559-4EFE-8F1C-365AD68DC61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8DEF49BE-563D-4896-8385-89161003CE8B}"/>
                </a:ext>
              </a:extLst>
            </p:cNvPr>
            <p:cNvGrpSpPr/>
            <p:nvPr userDrawn="1"/>
          </p:nvGrpSpPr>
          <p:grpSpPr>
            <a:xfrm>
              <a:off x="12696514" y="3527144"/>
              <a:ext cx="514284" cy="612918"/>
              <a:chOff x="12682980" y="3403241"/>
              <a:chExt cx="622284" cy="741632"/>
            </a:xfrm>
          </p:grpSpPr>
          <p:grpSp>
            <p:nvGrpSpPr>
              <p:cNvPr id="32" name="Groep 31">
                <a:extLst>
                  <a:ext uri="{FF2B5EF4-FFF2-40B4-BE49-F238E27FC236}">
                    <a16:creationId xmlns:a16="http://schemas.microsoft.com/office/drawing/2014/main" id="{41B572EA-7D4B-40CF-81D9-60C56991B545}"/>
                  </a:ext>
                </a:extLst>
              </p:cNvPr>
              <p:cNvGrpSpPr/>
              <p:nvPr userDrawn="1"/>
            </p:nvGrpSpPr>
            <p:grpSpPr>
              <a:xfrm>
                <a:off x="12771568" y="3403241"/>
                <a:ext cx="467138" cy="448489"/>
                <a:chOff x="12782195" y="3403241"/>
                <a:chExt cx="467138" cy="448489"/>
              </a:xfrm>
            </p:grpSpPr>
            <p:grpSp>
              <p:nvGrpSpPr>
                <p:cNvPr id="35" name="Groep 34">
                  <a:extLst>
                    <a:ext uri="{FF2B5EF4-FFF2-40B4-BE49-F238E27FC236}">
                      <a16:creationId xmlns:a16="http://schemas.microsoft.com/office/drawing/2014/main" id="{FE62C26B-362D-48DD-9F7F-4B04CB8F4C3D}"/>
                    </a:ext>
                  </a:extLst>
                </p:cNvPr>
                <p:cNvGrpSpPr/>
                <p:nvPr userDrawn="1"/>
              </p:nvGrpSpPr>
              <p:grpSpPr>
                <a:xfrm>
                  <a:off x="12782195" y="3403241"/>
                  <a:ext cx="412967" cy="393907"/>
                  <a:chOff x="13554906" y="3320109"/>
                  <a:chExt cx="443906" cy="423419"/>
                </a:xfrm>
              </p:grpSpPr>
              <p:grpSp>
                <p:nvGrpSpPr>
                  <p:cNvPr id="42" name="Groep 41">
                    <a:extLst>
                      <a:ext uri="{FF2B5EF4-FFF2-40B4-BE49-F238E27FC236}">
                        <a16:creationId xmlns:a16="http://schemas.microsoft.com/office/drawing/2014/main" id="{7C3F95D6-EA01-465D-BDD2-DCEBE9500162}"/>
                      </a:ext>
                    </a:extLst>
                  </p:cNvPr>
                  <p:cNvGrpSpPr/>
                  <p:nvPr userDrawn="1"/>
                </p:nvGrpSpPr>
                <p:grpSpPr>
                  <a:xfrm>
                    <a:off x="13554906" y="3320109"/>
                    <a:ext cx="443906" cy="423419"/>
                    <a:chOff x="12909684" y="1276143"/>
                    <a:chExt cx="443906" cy="423419"/>
                  </a:xfrm>
                </p:grpSpPr>
                <p:sp>
                  <p:nvSpPr>
                    <p:cNvPr id="45" name="Rechthoek 44">
                      <a:extLst>
                        <a:ext uri="{FF2B5EF4-FFF2-40B4-BE49-F238E27FC236}">
                          <a16:creationId xmlns:a16="http://schemas.microsoft.com/office/drawing/2014/main" id="{CC43A529-65D8-4B5C-B52B-A355B6E5B3B2}"/>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6" name="Rechthoek 45">
                      <a:extLst>
                        <a:ext uri="{FF2B5EF4-FFF2-40B4-BE49-F238E27FC236}">
                          <a16:creationId xmlns:a16="http://schemas.microsoft.com/office/drawing/2014/main" id="{636FDF62-C12D-4815-9E0B-CE22F57E2B5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7" name="Ovaal 46">
                      <a:extLst>
                        <a:ext uri="{FF2B5EF4-FFF2-40B4-BE49-F238E27FC236}">
                          <a16:creationId xmlns:a16="http://schemas.microsoft.com/office/drawing/2014/main" id="{D3B4F7C0-2088-4254-BE95-620093A930A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43" name="Afbeelding 42">
                    <a:extLst>
                      <a:ext uri="{FF2B5EF4-FFF2-40B4-BE49-F238E27FC236}">
                        <a16:creationId xmlns:a16="http://schemas.microsoft.com/office/drawing/2014/main" id="{C4C875A9-2D89-4F14-9E1C-A3C5CB1A0D7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44" name="Afbeelding 43">
                    <a:extLst>
                      <a:ext uri="{FF2B5EF4-FFF2-40B4-BE49-F238E27FC236}">
                        <a16:creationId xmlns:a16="http://schemas.microsoft.com/office/drawing/2014/main" id="{59B3610C-ABF8-4FE0-B100-820213EAD13B}"/>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36" name="Groep 35">
                  <a:extLst>
                    <a:ext uri="{FF2B5EF4-FFF2-40B4-BE49-F238E27FC236}">
                      <a16:creationId xmlns:a16="http://schemas.microsoft.com/office/drawing/2014/main" id="{9BA6E439-9721-4359-8872-82FB75520F59}"/>
                    </a:ext>
                  </a:extLst>
                </p:cNvPr>
                <p:cNvGrpSpPr/>
                <p:nvPr userDrawn="1"/>
              </p:nvGrpSpPr>
              <p:grpSpPr>
                <a:xfrm>
                  <a:off x="13103513" y="3705268"/>
                  <a:ext cx="145820" cy="146462"/>
                  <a:chOff x="13096169" y="3602278"/>
                  <a:chExt cx="145820" cy="146462"/>
                </a:xfrm>
              </p:grpSpPr>
              <p:sp>
                <p:nvSpPr>
                  <p:cNvPr id="40" name="Rechthoek 39">
                    <a:extLst>
                      <a:ext uri="{FF2B5EF4-FFF2-40B4-BE49-F238E27FC236}">
                        <a16:creationId xmlns:a16="http://schemas.microsoft.com/office/drawing/2014/main" id="{846272BD-A475-48F2-875D-A4CF7E42EF9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41" name="Rechthoek 40">
                    <a:extLst>
                      <a:ext uri="{FF2B5EF4-FFF2-40B4-BE49-F238E27FC236}">
                        <a16:creationId xmlns:a16="http://schemas.microsoft.com/office/drawing/2014/main" id="{2C965488-B57B-45BF-BF88-B4045FE30C2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37" name="Groep 36">
                  <a:extLst>
                    <a:ext uri="{FF2B5EF4-FFF2-40B4-BE49-F238E27FC236}">
                      <a16:creationId xmlns:a16="http://schemas.microsoft.com/office/drawing/2014/main" id="{9B487960-98AD-4D83-99C3-57998FB0973F}"/>
                    </a:ext>
                  </a:extLst>
                </p:cNvPr>
                <p:cNvGrpSpPr/>
                <p:nvPr userDrawn="1"/>
              </p:nvGrpSpPr>
              <p:grpSpPr>
                <a:xfrm rot="10800000">
                  <a:off x="13061402" y="3665637"/>
                  <a:ext cx="145820" cy="146462"/>
                  <a:chOff x="13096169" y="3602278"/>
                  <a:chExt cx="145820" cy="146462"/>
                </a:xfrm>
              </p:grpSpPr>
              <p:sp>
                <p:nvSpPr>
                  <p:cNvPr id="38" name="Rechthoek 37">
                    <a:extLst>
                      <a:ext uri="{FF2B5EF4-FFF2-40B4-BE49-F238E27FC236}">
                        <a16:creationId xmlns:a16="http://schemas.microsoft.com/office/drawing/2014/main" id="{4B87DB94-A7E9-4E54-A948-4874590C74F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39" name="Rechthoek 38">
                    <a:extLst>
                      <a:ext uri="{FF2B5EF4-FFF2-40B4-BE49-F238E27FC236}">
                        <a16:creationId xmlns:a16="http://schemas.microsoft.com/office/drawing/2014/main" id="{2656F269-2C06-4357-91D6-20DB0F40597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33" name="Rechthoek 32">
                <a:extLst>
                  <a:ext uri="{FF2B5EF4-FFF2-40B4-BE49-F238E27FC236}">
                    <a16:creationId xmlns:a16="http://schemas.microsoft.com/office/drawing/2014/main" id="{780975BA-5C97-462F-B6C4-E8AD4D50232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34" name="Gelijkbenige driehoek 33">
                <a:extLst>
                  <a:ext uri="{FF2B5EF4-FFF2-40B4-BE49-F238E27FC236}">
                    <a16:creationId xmlns:a16="http://schemas.microsoft.com/office/drawing/2014/main" id="{1E4DFBAA-DD2B-4CDD-86CB-46E4F4D3A5E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854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D2730D7-EE42-4EFA-9A84-3F0343FAF4B8}"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ADA8705E-AC8F-419B-8B25-00C98D0B9244}"/>
              </a:ext>
            </a:extLst>
          </p:cNvPr>
          <p:cNvSpPr/>
          <p:nvPr userDrawn="1"/>
        </p:nvSpPr>
        <p:spPr>
          <a:xfrm>
            <a:off x="4892278" y="-491319"/>
            <a:ext cx="2407444"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ALLEEN TITEL</a:t>
            </a:r>
          </a:p>
        </p:txBody>
      </p:sp>
    </p:spTree>
    <p:extLst>
      <p:ext uri="{BB962C8B-B14F-4D97-AF65-F5344CB8AC3E}">
        <p14:creationId xmlns:p14="http://schemas.microsoft.com/office/powerpoint/2010/main" val="7720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AFSLUI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600">
                <a:solidFill>
                  <a:schemeClr val="bg1"/>
                </a:solidFill>
              </a:defRPr>
            </a:lvl1pPr>
          </a:lstStyle>
          <a:p>
            <a:r>
              <a:rPr lang="nl-NL" noProof="0"/>
              <a:t>Voeg hier een titel in</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32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70632"/>
            <a:ext cx="654082" cy="234270"/>
          </a:xfrm>
        </p:spPr>
        <p:txBody>
          <a:bodyPr/>
          <a:lstStyle>
            <a:lvl1pPr algn="l">
              <a:defRPr sz="1100">
                <a:solidFill>
                  <a:schemeClr val="tx2">
                    <a:lumMod val="60000"/>
                    <a:lumOff val="40000"/>
                  </a:schemeClr>
                </a:solidFill>
              </a:defRPr>
            </a:lvl1pPr>
          </a:lstStyle>
          <a:p>
            <a:fld id="{7AFB771C-7F27-4B5B-A084-94183892D99C}" type="datetime3">
              <a:rPr lang="nl-NL" smtClean="0"/>
              <a:t>4/7/25</a:t>
            </a:fld>
            <a:endParaRPr lang="nl-NL"/>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75103"/>
            <a:ext cx="10940928" cy="229292"/>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61426"/>
            <a:ext cx="344363" cy="244460"/>
          </a:xfrm>
        </p:spPr>
        <p:txBody>
          <a:bodyPr/>
          <a:lstStyle/>
          <a:p>
            <a:fld id="{D7B5DC5B-6873-43DB-ADC7-B15ACCE0DFDB}" type="slidenum">
              <a:rPr lang="nl-NL" noProof="0" smtClean="0"/>
              <a:t>‹nr.›</a:t>
            </a:fld>
            <a:endParaRPr lang="nl-NL" noProof="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AFSLUITING</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210416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lt">
                                    <p:tmPct val="2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HOOFDSTUK / ROO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25645"/>
            <a:ext cx="654082" cy="193612"/>
          </a:xfrm>
        </p:spPr>
        <p:txBody>
          <a:bodyPr/>
          <a:lstStyle>
            <a:lvl1pPr algn="l">
              <a:defRPr sz="1100">
                <a:solidFill>
                  <a:schemeClr val="tx2">
                    <a:lumMod val="60000"/>
                    <a:lumOff val="40000"/>
                  </a:schemeClr>
                </a:solidFill>
              </a:defRPr>
            </a:lvl1pPr>
          </a:lstStyle>
          <a:p>
            <a:fld id="{512EBEE3-E610-432A-9CB7-F2EEDCCCDC57}" type="datetime3">
              <a:rPr lang="nl-NL" smtClean="0"/>
              <a:t>4/7/25</a:t>
            </a:fld>
            <a:endParaRPr lang="nl-NL"/>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42445"/>
            <a:ext cx="9014502" cy="207519"/>
          </a:xfrm>
        </p:spPr>
        <p:txBody>
          <a:bodyPr vert="horz" lIns="0" tIns="0" rIns="0" bIns="0" rtlCol="0" anchor="ctr">
            <a:noAutofit/>
          </a:bodyPr>
          <a:lstStyle>
            <a:lvl1pPr>
              <a:defRPr lang="nl-NL" smtClean="0"/>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6336" y="6882278"/>
            <a:ext cx="311805" cy="231223"/>
          </a:xfrm>
        </p:spPr>
        <p:txBody>
          <a:bodyPr/>
          <a:lstStyle/>
          <a:p>
            <a:fld id="{D7B5DC5B-6873-43DB-ADC7-B15ACCE0DFDB}" type="slidenum">
              <a:rPr lang="nl-NL" noProof="0" smtClean="0"/>
              <a:t>‹nr.›</a:t>
            </a:fld>
            <a:endParaRPr lang="nl-NL" noProof="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HOOFDSTUK / ROOD</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321595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7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HOOFDSTUK / BLAU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37737"/>
            <a:ext cx="654082" cy="212973"/>
          </a:xfrm>
        </p:spPr>
        <p:txBody>
          <a:bodyPr/>
          <a:lstStyle>
            <a:lvl1pPr algn="l">
              <a:defRPr lang="nl-NL" sz="1100" kern="1200" smtClean="0">
                <a:solidFill>
                  <a:schemeClr val="tx2">
                    <a:lumMod val="60000"/>
                    <a:lumOff val="40000"/>
                  </a:schemeClr>
                </a:solidFill>
                <a:latin typeface="+mn-lt"/>
                <a:ea typeface="+mn-ea"/>
                <a:cs typeface="+mn-cs"/>
              </a:defRPr>
            </a:lvl1pPr>
          </a:lstStyle>
          <a:p>
            <a:fld id="{7C63D2D3-CC8A-4EB5-9F2D-F015EC16823C}" type="datetime3">
              <a:rPr lang="nl-NL" smtClean="0"/>
              <a:pPr/>
              <a:t>4/7/25</a:t>
            </a:fld>
            <a:endParaRPr lang="nl-NL"/>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0" y="6935479"/>
            <a:ext cx="10331329" cy="205709"/>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34202"/>
            <a:ext cx="344363" cy="203577"/>
          </a:xfrm>
        </p:spPr>
        <p:txBody>
          <a:bodyPr/>
          <a:lstStyle/>
          <a:p>
            <a:fld id="{D7B5DC5B-6873-43DB-ADC7-B15ACCE0DFDB}" type="slidenum">
              <a:rPr lang="nl-NL" noProof="0" smtClean="0"/>
              <a:t>‹nr.›</a:t>
            </a:fld>
            <a:endParaRPr lang="nl-NL" noProof="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HOOFDSTUK / BLAUW</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135682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HOOFDSTUK / BRU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73451" y="6948623"/>
            <a:ext cx="654082" cy="212973"/>
          </a:xfrm>
        </p:spPr>
        <p:txBody>
          <a:bodyPr/>
          <a:lstStyle>
            <a:lvl1pPr algn="l">
              <a:defRPr sz="1100">
                <a:solidFill>
                  <a:schemeClr val="tx2">
                    <a:lumMod val="60000"/>
                    <a:lumOff val="40000"/>
                  </a:schemeClr>
                </a:solidFill>
              </a:defRPr>
            </a:lvl1pPr>
          </a:lstStyle>
          <a:p>
            <a:fld id="{3DBAA895-9D3E-4B81-B870-A8A7EADD3F99}" type="datetime3">
              <a:rPr lang="nl-NL" smtClean="0"/>
              <a:t>4/7/25</a:t>
            </a:fld>
            <a:endParaRPr lang="nl-NL"/>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52160"/>
            <a:ext cx="10940928" cy="220821"/>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48026" y="6934376"/>
            <a:ext cx="445275" cy="234991"/>
          </a:xfrm>
        </p:spPr>
        <p:txBody>
          <a:bodyPr/>
          <a:lstStyle/>
          <a:p>
            <a:fld id="{D7B5DC5B-6873-43DB-ADC7-B15ACCE0DFDB}" type="slidenum">
              <a:rPr lang="nl-NL" noProof="0" smtClean="0"/>
              <a:t>‹nr.›</a:t>
            </a:fld>
            <a:endParaRPr lang="nl-NL" noProof="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HOOFDSTUK / BRUIN</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41230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C667A40A-8BBB-492D-886A-BD5C4845F6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31C761A-8E17-4CA5-9DEB-BC3C24B26042}"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21989" y="-491319"/>
            <a:ext cx="154802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a:t>
            </a:r>
          </a:p>
        </p:txBody>
      </p:sp>
      <p:pic>
        <p:nvPicPr>
          <p:cNvPr id="9" name="LOGO">
            <a:extLst>
              <a:ext uri="{FF2B5EF4-FFF2-40B4-BE49-F238E27FC236}">
                <a16:creationId xmlns:a16="http://schemas.microsoft.com/office/drawing/2014/main" id="{9001D1F8-B30C-4687-89C6-069A2B14E8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12" name="Instructie">
            <a:extLst>
              <a:ext uri="{FF2B5EF4-FFF2-40B4-BE49-F238E27FC236}">
                <a16:creationId xmlns:a16="http://schemas.microsoft.com/office/drawing/2014/main" id="{6B5174D8-51FE-4627-A15E-C7ED2BEEFA18}"/>
              </a:ext>
            </a:extLst>
          </p:cNvPr>
          <p:cNvGrpSpPr/>
          <p:nvPr userDrawn="1"/>
        </p:nvGrpSpPr>
        <p:grpSpPr>
          <a:xfrm>
            <a:off x="-3437547" y="1434"/>
            <a:ext cx="3201327" cy="5082295"/>
            <a:chOff x="-3437547" y="1434"/>
            <a:chExt cx="3201327" cy="5082295"/>
          </a:xfrm>
        </p:grpSpPr>
        <p:cxnSp>
          <p:nvCxnSpPr>
            <p:cNvPr id="13" name="Rechte verbindingslijn 12">
              <a:extLst>
                <a:ext uri="{FF2B5EF4-FFF2-40B4-BE49-F238E27FC236}">
                  <a16:creationId xmlns:a16="http://schemas.microsoft.com/office/drawing/2014/main" id="{7489CDF2-FE8C-461F-A261-6C993711819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 name="Ovaal 13">
              <a:extLst>
                <a:ext uri="{FF2B5EF4-FFF2-40B4-BE49-F238E27FC236}">
                  <a16:creationId xmlns:a16="http://schemas.microsoft.com/office/drawing/2014/main" id="{C56A5E20-2225-4460-9748-C520F11A240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 name="Rechthoek 14">
              <a:extLst>
                <a:ext uri="{FF2B5EF4-FFF2-40B4-BE49-F238E27FC236}">
                  <a16:creationId xmlns:a16="http://schemas.microsoft.com/office/drawing/2014/main" id="{92454607-AF87-469D-99CC-64C32FA178F6}"/>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16" name="Ovaal 15">
              <a:extLst>
                <a:ext uri="{FF2B5EF4-FFF2-40B4-BE49-F238E27FC236}">
                  <a16:creationId xmlns:a16="http://schemas.microsoft.com/office/drawing/2014/main" id="{929D4F9D-257D-48B3-B643-F05BADAF987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7" name="Rechthoek 16">
              <a:extLst>
                <a:ext uri="{FF2B5EF4-FFF2-40B4-BE49-F238E27FC236}">
                  <a16:creationId xmlns:a16="http://schemas.microsoft.com/office/drawing/2014/main" id="{B0863AA3-EBED-4D49-8325-FFFDCF47A57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18" name="Ovaal 17">
              <a:extLst>
                <a:ext uri="{FF2B5EF4-FFF2-40B4-BE49-F238E27FC236}">
                  <a16:creationId xmlns:a16="http://schemas.microsoft.com/office/drawing/2014/main" id="{C620D0F6-989C-4F65-A6C2-EFA15958808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9" name="Rechthoek 18">
              <a:extLst>
                <a:ext uri="{FF2B5EF4-FFF2-40B4-BE49-F238E27FC236}">
                  <a16:creationId xmlns:a16="http://schemas.microsoft.com/office/drawing/2014/main" id="{58A7D4D1-82DA-44B5-A60A-792A3D5D6A9B}"/>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20" name="Ovaal 19">
              <a:extLst>
                <a:ext uri="{FF2B5EF4-FFF2-40B4-BE49-F238E27FC236}">
                  <a16:creationId xmlns:a16="http://schemas.microsoft.com/office/drawing/2014/main" id="{FDE8BCDF-6C2E-406B-A00A-25EF6F3101B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1" name="Rechthoek 20">
              <a:extLst>
                <a:ext uri="{FF2B5EF4-FFF2-40B4-BE49-F238E27FC236}">
                  <a16:creationId xmlns:a16="http://schemas.microsoft.com/office/drawing/2014/main" id="{5F7B2934-D393-4CE5-86B1-1D7FF76C100F}"/>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23" name="Rechthoek 22">
              <a:extLst>
                <a:ext uri="{FF2B5EF4-FFF2-40B4-BE49-F238E27FC236}">
                  <a16:creationId xmlns:a16="http://schemas.microsoft.com/office/drawing/2014/main" id="{4153A20F-77AA-4496-A204-34AE6461DBB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24" name="Ovaal 23">
              <a:extLst>
                <a:ext uri="{FF2B5EF4-FFF2-40B4-BE49-F238E27FC236}">
                  <a16:creationId xmlns:a16="http://schemas.microsoft.com/office/drawing/2014/main" id="{83CFADCC-94FF-47D7-9671-C8E0C6E63D61}"/>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9C354EEA-21D1-4DA2-B3CE-1F50C983523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6" name="Groep 25">
              <a:extLst>
                <a:ext uri="{FF2B5EF4-FFF2-40B4-BE49-F238E27FC236}">
                  <a16:creationId xmlns:a16="http://schemas.microsoft.com/office/drawing/2014/main" id="{FE9BB266-C3A9-4E9B-8437-B84F7D5F279C}"/>
                </a:ext>
              </a:extLst>
            </p:cNvPr>
            <p:cNvGrpSpPr/>
            <p:nvPr userDrawn="1"/>
          </p:nvGrpSpPr>
          <p:grpSpPr>
            <a:xfrm>
              <a:off x="-3437547" y="349413"/>
              <a:ext cx="2933825" cy="558875"/>
              <a:chOff x="-3419346" y="368233"/>
              <a:chExt cx="3904920" cy="743862"/>
            </a:xfrm>
          </p:grpSpPr>
          <p:sp>
            <p:nvSpPr>
              <p:cNvPr id="38" name="Rechthoek 37">
                <a:extLst>
                  <a:ext uri="{FF2B5EF4-FFF2-40B4-BE49-F238E27FC236}">
                    <a16:creationId xmlns:a16="http://schemas.microsoft.com/office/drawing/2014/main" id="{CBDE92F9-E5A6-4410-93D2-48C9182EBE0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39" name="Rechte verbindingslijn 38">
                <a:extLst>
                  <a:ext uri="{FF2B5EF4-FFF2-40B4-BE49-F238E27FC236}">
                    <a16:creationId xmlns:a16="http://schemas.microsoft.com/office/drawing/2014/main" id="{D5B3C4D6-310C-43CA-9F90-AF9F86D934B0}"/>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1A1C570F-6855-4707-B38F-1E404975CB1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chthoek 40">
                <a:extLst>
                  <a:ext uri="{FF2B5EF4-FFF2-40B4-BE49-F238E27FC236}">
                    <a16:creationId xmlns:a16="http://schemas.microsoft.com/office/drawing/2014/main" id="{9779CCBB-974A-4B71-9345-6A98FD1CC6C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2" name="Groep 41">
                <a:extLst>
                  <a:ext uri="{FF2B5EF4-FFF2-40B4-BE49-F238E27FC236}">
                    <a16:creationId xmlns:a16="http://schemas.microsoft.com/office/drawing/2014/main" id="{78A06BCD-772F-4663-AAAE-E90BF8475114}"/>
                  </a:ext>
                </a:extLst>
              </p:cNvPr>
              <p:cNvGrpSpPr/>
              <p:nvPr userDrawn="1"/>
            </p:nvGrpSpPr>
            <p:grpSpPr>
              <a:xfrm>
                <a:off x="-3002834" y="720303"/>
                <a:ext cx="182598" cy="143759"/>
                <a:chOff x="-3310843" y="700986"/>
                <a:chExt cx="182598" cy="143759"/>
              </a:xfrm>
            </p:grpSpPr>
            <p:grpSp>
              <p:nvGrpSpPr>
                <p:cNvPr id="81" name="Groep 80">
                  <a:extLst>
                    <a:ext uri="{FF2B5EF4-FFF2-40B4-BE49-F238E27FC236}">
                      <a16:creationId xmlns:a16="http://schemas.microsoft.com/office/drawing/2014/main" id="{DE4642E6-4A99-4442-8FF7-3504FB0BE7AB}"/>
                    </a:ext>
                  </a:extLst>
                </p:cNvPr>
                <p:cNvGrpSpPr/>
                <p:nvPr userDrawn="1"/>
              </p:nvGrpSpPr>
              <p:grpSpPr>
                <a:xfrm>
                  <a:off x="-3310843" y="700986"/>
                  <a:ext cx="182598" cy="143759"/>
                  <a:chOff x="-3310843" y="700986"/>
                  <a:chExt cx="182598" cy="143759"/>
                </a:xfrm>
              </p:grpSpPr>
              <p:cxnSp>
                <p:nvCxnSpPr>
                  <p:cNvPr id="85" name="Rechte verbindingslijn 84">
                    <a:extLst>
                      <a:ext uri="{FF2B5EF4-FFF2-40B4-BE49-F238E27FC236}">
                        <a16:creationId xmlns:a16="http://schemas.microsoft.com/office/drawing/2014/main" id="{C9D8BE23-4A00-4A38-ADC3-29687483A69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B11E6006-B0C3-4AB1-A9E2-D26F4A78D35B}"/>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54E079AE-D851-49DC-BD22-9C6EA4A3F2B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88" name="Rechte verbindingslijn 87">
                    <a:extLst>
                      <a:ext uri="{FF2B5EF4-FFF2-40B4-BE49-F238E27FC236}">
                        <a16:creationId xmlns:a16="http://schemas.microsoft.com/office/drawing/2014/main" id="{310BBC59-C035-4EA2-874B-0A5AFFE0BDF0}"/>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89" name="Rechte verbindingslijn 88">
                    <a:extLst>
                      <a:ext uri="{FF2B5EF4-FFF2-40B4-BE49-F238E27FC236}">
                        <a16:creationId xmlns:a16="http://schemas.microsoft.com/office/drawing/2014/main" id="{5E07E169-AAB7-4691-9606-FD3F50E4126E}"/>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2" name="Groep 81">
                  <a:extLst>
                    <a:ext uri="{FF2B5EF4-FFF2-40B4-BE49-F238E27FC236}">
                      <a16:creationId xmlns:a16="http://schemas.microsoft.com/office/drawing/2014/main" id="{242CC115-D81D-41A0-9196-E41936A93459}"/>
                    </a:ext>
                  </a:extLst>
                </p:cNvPr>
                <p:cNvGrpSpPr/>
                <p:nvPr userDrawn="1"/>
              </p:nvGrpSpPr>
              <p:grpSpPr>
                <a:xfrm flipH="1">
                  <a:off x="-3310774" y="735854"/>
                  <a:ext cx="88801" cy="72568"/>
                  <a:chOff x="-2091059" y="1395403"/>
                  <a:chExt cx="157316" cy="128558"/>
                </a:xfrm>
              </p:grpSpPr>
              <p:sp>
                <p:nvSpPr>
                  <p:cNvPr id="83" name="Rechthoek 82">
                    <a:extLst>
                      <a:ext uri="{FF2B5EF4-FFF2-40B4-BE49-F238E27FC236}">
                        <a16:creationId xmlns:a16="http://schemas.microsoft.com/office/drawing/2014/main" id="{4DCB4C25-DC88-491B-95AC-28550408B52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4" name="Pijl: punthaak 83">
                    <a:extLst>
                      <a:ext uri="{FF2B5EF4-FFF2-40B4-BE49-F238E27FC236}">
                        <a16:creationId xmlns:a16="http://schemas.microsoft.com/office/drawing/2014/main" id="{D5D437CC-C0DD-4280-B981-7A4251ABCD6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3" name="Groep 42">
                <a:extLst>
                  <a:ext uri="{FF2B5EF4-FFF2-40B4-BE49-F238E27FC236}">
                    <a16:creationId xmlns:a16="http://schemas.microsoft.com/office/drawing/2014/main" id="{4BFEEF17-A398-4AC5-938A-CEE2DB2DA4B9}"/>
                  </a:ext>
                </a:extLst>
              </p:cNvPr>
              <p:cNvGrpSpPr/>
              <p:nvPr userDrawn="1"/>
            </p:nvGrpSpPr>
            <p:grpSpPr>
              <a:xfrm>
                <a:off x="-3326107" y="720303"/>
                <a:ext cx="182598" cy="143759"/>
                <a:chOff x="-3634116" y="700986"/>
                <a:chExt cx="182598" cy="143759"/>
              </a:xfrm>
            </p:grpSpPr>
            <p:grpSp>
              <p:nvGrpSpPr>
                <p:cNvPr id="72" name="Groep 71">
                  <a:extLst>
                    <a:ext uri="{FF2B5EF4-FFF2-40B4-BE49-F238E27FC236}">
                      <a16:creationId xmlns:a16="http://schemas.microsoft.com/office/drawing/2014/main" id="{26A216B1-C9B0-4A0A-A656-AC053C172A37}"/>
                    </a:ext>
                  </a:extLst>
                </p:cNvPr>
                <p:cNvGrpSpPr/>
                <p:nvPr userDrawn="1"/>
              </p:nvGrpSpPr>
              <p:grpSpPr>
                <a:xfrm>
                  <a:off x="-3634116" y="700986"/>
                  <a:ext cx="182598" cy="143759"/>
                  <a:chOff x="-3634116" y="700986"/>
                  <a:chExt cx="182598" cy="143759"/>
                </a:xfrm>
              </p:grpSpPr>
              <p:cxnSp>
                <p:nvCxnSpPr>
                  <p:cNvPr id="76" name="Rechte verbindingslijn 75">
                    <a:extLst>
                      <a:ext uri="{FF2B5EF4-FFF2-40B4-BE49-F238E27FC236}">
                        <a16:creationId xmlns:a16="http://schemas.microsoft.com/office/drawing/2014/main" id="{E54CEDA6-44F1-4A69-9A0D-DA58ADB0F8FB}"/>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77" name="Rechte verbindingslijn 76">
                    <a:extLst>
                      <a:ext uri="{FF2B5EF4-FFF2-40B4-BE49-F238E27FC236}">
                        <a16:creationId xmlns:a16="http://schemas.microsoft.com/office/drawing/2014/main" id="{C10BB00F-B93E-43EA-879A-EBB774768CFF}"/>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78" name="Rechte verbindingslijn 77">
                    <a:extLst>
                      <a:ext uri="{FF2B5EF4-FFF2-40B4-BE49-F238E27FC236}">
                        <a16:creationId xmlns:a16="http://schemas.microsoft.com/office/drawing/2014/main" id="{EF196E6B-7397-4B77-B758-C4F5D77A1E37}"/>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79" name="Rechte verbindingslijn 78">
                    <a:extLst>
                      <a:ext uri="{FF2B5EF4-FFF2-40B4-BE49-F238E27FC236}">
                        <a16:creationId xmlns:a16="http://schemas.microsoft.com/office/drawing/2014/main" id="{90458AEB-F69E-40CA-B941-B3B8B98B1DE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0" name="Rechte verbindingslijn 79">
                    <a:extLst>
                      <a:ext uri="{FF2B5EF4-FFF2-40B4-BE49-F238E27FC236}">
                        <a16:creationId xmlns:a16="http://schemas.microsoft.com/office/drawing/2014/main" id="{85BC99CF-80AA-4F29-82CA-C6B6BC6B5B75}"/>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3" name="Groep 72">
                  <a:extLst>
                    <a:ext uri="{FF2B5EF4-FFF2-40B4-BE49-F238E27FC236}">
                      <a16:creationId xmlns:a16="http://schemas.microsoft.com/office/drawing/2014/main" id="{92B4C5D1-1179-4EB6-A878-E64F1BE95124}"/>
                    </a:ext>
                  </a:extLst>
                </p:cNvPr>
                <p:cNvGrpSpPr/>
                <p:nvPr userDrawn="1"/>
              </p:nvGrpSpPr>
              <p:grpSpPr>
                <a:xfrm>
                  <a:off x="-3634047" y="735854"/>
                  <a:ext cx="88801" cy="72568"/>
                  <a:chOff x="-2091059" y="1395403"/>
                  <a:chExt cx="157316" cy="128558"/>
                </a:xfrm>
              </p:grpSpPr>
              <p:sp>
                <p:nvSpPr>
                  <p:cNvPr id="74" name="Rechthoek 73">
                    <a:extLst>
                      <a:ext uri="{FF2B5EF4-FFF2-40B4-BE49-F238E27FC236}">
                        <a16:creationId xmlns:a16="http://schemas.microsoft.com/office/drawing/2014/main" id="{83041131-7359-41E8-9469-0C0C9A893E8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5" name="Pijl: punthaak 74">
                    <a:extLst>
                      <a:ext uri="{FF2B5EF4-FFF2-40B4-BE49-F238E27FC236}">
                        <a16:creationId xmlns:a16="http://schemas.microsoft.com/office/drawing/2014/main" id="{2CFDF00C-AA95-4CD3-925F-BA3FD505EDD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4" name="Rechte verbindingslijn 43">
                <a:extLst>
                  <a:ext uri="{FF2B5EF4-FFF2-40B4-BE49-F238E27FC236}">
                    <a16:creationId xmlns:a16="http://schemas.microsoft.com/office/drawing/2014/main" id="{9F325FC0-BD24-4FE2-B0E4-EA7E39CEE735}"/>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45" name="Rechte verbindingslijn 44">
                <a:extLst>
                  <a:ext uri="{FF2B5EF4-FFF2-40B4-BE49-F238E27FC236}">
                    <a16:creationId xmlns:a16="http://schemas.microsoft.com/office/drawing/2014/main" id="{0ACA34A7-261E-4D51-98BD-B01BCF779F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46" name="Groep 45">
                <a:extLst>
                  <a:ext uri="{FF2B5EF4-FFF2-40B4-BE49-F238E27FC236}">
                    <a16:creationId xmlns:a16="http://schemas.microsoft.com/office/drawing/2014/main" id="{34B315DF-3BC8-4D2B-91FF-C69729A27929}"/>
                  </a:ext>
                </a:extLst>
              </p:cNvPr>
              <p:cNvGrpSpPr/>
              <p:nvPr userDrawn="1"/>
            </p:nvGrpSpPr>
            <p:grpSpPr>
              <a:xfrm>
                <a:off x="-2425037" y="370226"/>
                <a:ext cx="357690" cy="330595"/>
                <a:chOff x="-2721817" y="347336"/>
                <a:chExt cx="432805" cy="400021"/>
              </a:xfrm>
            </p:grpSpPr>
            <p:sp>
              <p:nvSpPr>
                <p:cNvPr id="61" name="Rechthoek 60">
                  <a:extLst>
                    <a:ext uri="{FF2B5EF4-FFF2-40B4-BE49-F238E27FC236}">
                      <a16:creationId xmlns:a16="http://schemas.microsoft.com/office/drawing/2014/main" id="{FD9DCC62-4C10-488A-912A-83B28877B35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2" name="Groep 61">
                  <a:extLst>
                    <a:ext uri="{FF2B5EF4-FFF2-40B4-BE49-F238E27FC236}">
                      <a16:creationId xmlns:a16="http://schemas.microsoft.com/office/drawing/2014/main" id="{5440138E-8E4F-458E-BECA-1E2C954AC4DC}"/>
                    </a:ext>
                  </a:extLst>
                </p:cNvPr>
                <p:cNvGrpSpPr/>
                <p:nvPr userDrawn="1"/>
              </p:nvGrpSpPr>
              <p:grpSpPr>
                <a:xfrm>
                  <a:off x="-2652453" y="431583"/>
                  <a:ext cx="294076" cy="231526"/>
                  <a:chOff x="-3634116" y="700986"/>
                  <a:chExt cx="182598" cy="143759"/>
                </a:xfrm>
              </p:grpSpPr>
              <p:grpSp>
                <p:nvGrpSpPr>
                  <p:cNvPr id="63" name="Groep 62">
                    <a:extLst>
                      <a:ext uri="{FF2B5EF4-FFF2-40B4-BE49-F238E27FC236}">
                        <a16:creationId xmlns:a16="http://schemas.microsoft.com/office/drawing/2014/main" id="{239866E6-A483-45DA-9B99-8BDDB54980EB}"/>
                      </a:ext>
                    </a:extLst>
                  </p:cNvPr>
                  <p:cNvGrpSpPr/>
                  <p:nvPr userDrawn="1"/>
                </p:nvGrpSpPr>
                <p:grpSpPr>
                  <a:xfrm>
                    <a:off x="-3634116" y="700986"/>
                    <a:ext cx="182598" cy="143759"/>
                    <a:chOff x="-3634116" y="700986"/>
                    <a:chExt cx="182598" cy="143759"/>
                  </a:xfrm>
                </p:grpSpPr>
                <p:cxnSp>
                  <p:nvCxnSpPr>
                    <p:cNvPr id="67" name="Rechte verbindingslijn 66">
                      <a:extLst>
                        <a:ext uri="{FF2B5EF4-FFF2-40B4-BE49-F238E27FC236}">
                          <a16:creationId xmlns:a16="http://schemas.microsoft.com/office/drawing/2014/main" id="{D351BB38-8D00-4D8C-8928-D539714E383A}"/>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68" name="Rechte verbindingslijn 67">
                      <a:extLst>
                        <a:ext uri="{FF2B5EF4-FFF2-40B4-BE49-F238E27FC236}">
                          <a16:creationId xmlns:a16="http://schemas.microsoft.com/office/drawing/2014/main" id="{7EE050B6-7EFC-41E2-8D82-368720E95A29}"/>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69" name="Rechte verbindingslijn 68">
                      <a:extLst>
                        <a:ext uri="{FF2B5EF4-FFF2-40B4-BE49-F238E27FC236}">
                          <a16:creationId xmlns:a16="http://schemas.microsoft.com/office/drawing/2014/main" id="{F3690A83-85F8-4DC5-8C85-0190CB00FCF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0" name="Rechte verbindingslijn 69">
                      <a:extLst>
                        <a:ext uri="{FF2B5EF4-FFF2-40B4-BE49-F238E27FC236}">
                          <a16:creationId xmlns:a16="http://schemas.microsoft.com/office/drawing/2014/main" id="{43515B86-3F12-495B-A89D-BEF98379B15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1" name="Rechte verbindingslijn 70">
                      <a:extLst>
                        <a:ext uri="{FF2B5EF4-FFF2-40B4-BE49-F238E27FC236}">
                          <a16:creationId xmlns:a16="http://schemas.microsoft.com/office/drawing/2014/main" id="{31F5A5A8-03BE-4504-889D-E9EA22E02B1B}"/>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4" name="Groep 63">
                    <a:extLst>
                      <a:ext uri="{FF2B5EF4-FFF2-40B4-BE49-F238E27FC236}">
                        <a16:creationId xmlns:a16="http://schemas.microsoft.com/office/drawing/2014/main" id="{126A2590-AEEE-4956-976F-1F9AD0AD4286}"/>
                      </a:ext>
                    </a:extLst>
                  </p:cNvPr>
                  <p:cNvGrpSpPr/>
                  <p:nvPr userDrawn="1"/>
                </p:nvGrpSpPr>
                <p:grpSpPr>
                  <a:xfrm>
                    <a:off x="-3634047" y="735854"/>
                    <a:ext cx="88801" cy="72568"/>
                    <a:chOff x="-2091059" y="1395403"/>
                    <a:chExt cx="157316" cy="128558"/>
                  </a:xfrm>
                </p:grpSpPr>
                <p:sp>
                  <p:nvSpPr>
                    <p:cNvPr id="65" name="Rechthoek 64">
                      <a:extLst>
                        <a:ext uri="{FF2B5EF4-FFF2-40B4-BE49-F238E27FC236}">
                          <a16:creationId xmlns:a16="http://schemas.microsoft.com/office/drawing/2014/main" id="{062093FF-7A20-43DC-9E17-3B47ADAC4EA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6" name="Pijl: punthaak 65">
                      <a:extLst>
                        <a:ext uri="{FF2B5EF4-FFF2-40B4-BE49-F238E27FC236}">
                          <a16:creationId xmlns:a16="http://schemas.microsoft.com/office/drawing/2014/main" id="{28DB5691-A507-4009-8C45-EF68FAC967D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47" name="Groep 46">
                <a:extLst>
                  <a:ext uri="{FF2B5EF4-FFF2-40B4-BE49-F238E27FC236}">
                    <a16:creationId xmlns:a16="http://schemas.microsoft.com/office/drawing/2014/main" id="{82966788-C954-4A63-8FAF-001047482BD9}"/>
                  </a:ext>
                </a:extLst>
              </p:cNvPr>
              <p:cNvGrpSpPr/>
              <p:nvPr userDrawn="1"/>
            </p:nvGrpSpPr>
            <p:grpSpPr>
              <a:xfrm>
                <a:off x="-2425037" y="781500"/>
                <a:ext cx="357690" cy="330595"/>
                <a:chOff x="-2721817" y="782525"/>
                <a:chExt cx="432805" cy="400021"/>
              </a:xfrm>
            </p:grpSpPr>
            <p:sp>
              <p:nvSpPr>
                <p:cNvPr id="50" name="Rechthoek 49">
                  <a:extLst>
                    <a:ext uri="{FF2B5EF4-FFF2-40B4-BE49-F238E27FC236}">
                      <a16:creationId xmlns:a16="http://schemas.microsoft.com/office/drawing/2014/main" id="{3A3D3605-8C4F-40BB-A7B2-4797ABECB7EA}"/>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1" name="Groep 50">
                  <a:extLst>
                    <a:ext uri="{FF2B5EF4-FFF2-40B4-BE49-F238E27FC236}">
                      <a16:creationId xmlns:a16="http://schemas.microsoft.com/office/drawing/2014/main" id="{3841DD67-4D12-48C8-BE50-935DD30B850E}"/>
                    </a:ext>
                  </a:extLst>
                </p:cNvPr>
                <p:cNvGrpSpPr/>
                <p:nvPr userDrawn="1"/>
              </p:nvGrpSpPr>
              <p:grpSpPr>
                <a:xfrm>
                  <a:off x="-2652453" y="866772"/>
                  <a:ext cx="294076" cy="231526"/>
                  <a:chOff x="-3310843" y="700986"/>
                  <a:chExt cx="182598" cy="143759"/>
                </a:xfrm>
              </p:grpSpPr>
              <p:grpSp>
                <p:nvGrpSpPr>
                  <p:cNvPr id="52" name="Groep 51">
                    <a:extLst>
                      <a:ext uri="{FF2B5EF4-FFF2-40B4-BE49-F238E27FC236}">
                        <a16:creationId xmlns:a16="http://schemas.microsoft.com/office/drawing/2014/main" id="{FF7297F0-AD31-44A6-B8F7-0951B5D0A74B}"/>
                      </a:ext>
                    </a:extLst>
                  </p:cNvPr>
                  <p:cNvGrpSpPr/>
                  <p:nvPr userDrawn="1"/>
                </p:nvGrpSpPr>
                <p:grpSpPr>
                  <a:xfrm>
                    <a:off x="-3310843" y="700986"/>
                    <a:ext cx="182598" cy="143759"/>
                    <a:chOff x="-3310843" y="700986"/>
                    <a:chExt cx="182598" cy="143759"/>
                  </a:xfrm>
                </p:grpSpPr>
                <p:cxnSp>
                  <p:nvCxnSpPr>
                    <p:cNvPr id="56" name="Rechte verbindingslijn 55">
                      <a:extLst>
                        <a:ext uri="{FF2B5EF4-FFF2-40B4-BE49-F238E27FC236}">
                          <a16:creationId xmlns:a16="http://schemas.microsoft.com/office/drawing/2014/main" id="{144014F7-69DA-4A45-979F-EAB1C551A2B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57" name="Rechte verbindingslijn 56">
                      <a:extLst>
                        <a:ext uri="{FF2B5EF4-FFF2-40B4-BE49-F238E27FC236}">
                          <a16:creationId xmlns:a16="http://schemas.microsoft.com/office/drawing/2014/main" id="{7E7EED87-147B-46D9-8C2B-886996D66C4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58" name="Rechte verbindingslijn 57">
                      <a:extLst>
                        <a:ext uri="{FF2B5EF4-FFF2-40B4-BE49-F238E27FC236}">
                          <a16:creationId xmlns:a16="http://schemas.microsoft.com/office/drawing/2014/main" id="{04F18571-A06D-47B4-9502-D5A4823EA2AE}"/>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59" name="Rechte verbindingslijn 58">
                      <a:extLst>
                        <a:ext uri="{FF2B5EF4-FFF2-40B4-BE49-F238E27FC236}">
                          <a16:creationId xmlns:a16="http://schemas.microsoft.com/office/drawing/2014/main" id="{D03CB646-AD16-4F56-8852-A42CE77E058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0" name="Rechte verbindingslijn 59">
                      <a:extLst>
                        <a:ext uri="{FF2B5EF4-FFF2-40B4-BE49-F238E27FC236}">
                          <a16:creationId xmlns:a16="http://schemas.microsoft.com/office/drawing/2014/main" id="{5FABDFEB-4C0D-4676-A003-082E1803DDD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3" name="Groep 52">
                    <a:extLst>
                      <a:ext uri="{FF2B5EF4-FFF2-40B4-BE49-F238E27FC236}">
                        <a16:creationId xmlns:a16="http://schemas.microsoft.com/office/drawing/2014/main" id="{C1EE5088-ABD4-45AE-95B7-BD7E9A1CF44C}"/>
                      </a:ext>
                    </a:extLst>
                  </p:cNvPr>
                  <p:cNvGrpSpPr/>
                  <p:nvPr userDrawn="1"/>
                </p:nvGrpSpPr>
                <p:grpSpPr>
                  <a:xfrm flipH="1">
                    <a:off x="-3310774" y="735854"/>
                    <a:ext cx="88801" cy="72568"/>
                    <a:chOff x="-2091059" y="1395403"/>
                    <a:chExt cx="157316" cy="128558"/>
                  </a:xfrm>
                </p:grpSpPr>
                <p:sp>
                  <p:nvSpPr>
                    <p:cNvPr id="54" name="Rechthoek 53">
                      <a:extLst>
                        <a:ext uri="{FF2B5EF4-FFF2-40B4-BE49-F238E27FC236}">
                          <a16:creationId xmlns:a16="http://schemas.microsoft.com/office/drawing/2014/main" id="{EEB4C066-EA1D-4DF0-B33E-95CC239B770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5" name="Pijl: punthaak 54">
                      <a:extLst>
                        <a:ext uri="{FF2B5EF4-FFF2-40B4-BE49-F238E27FC236}">
                          <a16:creationId xmlns:a16="http://schemas.microsoft.com/office/drawing/2014/main" id="{EC671C83-A010-444E-8D1F-DA531D102F4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48" name="Rechthoek 47">
                <a:extLst>
                  <a:ext uri="{FF2B5EF4-FFF2-40B4-BE49-F238E27FC236}">
                    <a16:creationId xmlns:a16="http://schemas.microsoft.com/office/drawing/2014/main" id="{E33BBA4F-A5AD-49B1-8E1C-DAFA57DC5B8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49" name="Rechthoek 48">
                <a:extLst>
                  <a:ext uri="{FF2B5EF4-FFF2-40B4-BE49-F238E27FC236}">
                    <a16:creationId xmlns:a16="http://schemas.microsoft.com/office/drawing/2014/main" id="{9F1A4EC1-C8D2-4E0C-B740-8A3CECE9795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27" name="Rechte verbindingslijn 26">
              <a:extLst>
                <a:ext uri="{FF2B5EF4-FFF2-40B4-BE49-F238E27FC236}">
                  <a16:creationId xmlns:a16="http://schemas.microsoft.com/office/drawing/2014/main" id="{132DC3B2-68BC-4E20-A61C-03AE8AAB2D3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5DF08FD9-21C9-4CAF-ACBA-99DCBB7B4AE1}"/>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29" name="Ovaal 28">
              <a:extLst>
                <a:ext uri="{FF2B5EF4-FFF2-40B4-BE49-F238E27FC236}">
                  <a16:creationId xmlns:a16="http://schemas.microsoft.com/office/drawing/2014/main" id="{F060B90A-A286-4C5F-BF1C-08B156B77FB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0" name="Rechthoek 29">
              <a:extLst>
                <a:ext uri="{FF2B5EF4-FFF2-40B4-BE49-F238E27FC236}">
                  <a16:creationId xmlns:a16="http://schemas.microsoft.com/office/drawing/2014/main" id="{4D19E5B8-69F7-4396-98CC-900C9128CE85}"/>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31" name="Ovaal 30">
              <a:extLst>
                <a:ext uri="{FF2B5EF4-FFF2-40B4-BE49-F238E27FC236}">
                  <a16:creationId xmlns:a16="http://schemas.microsoft.com/office/drawing/2014/main" id="{1012EC44-D3DE-4CC8-864E-5A186D7B07B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2" name="Rechthoek 31">
              <a:extLst>
                <a:ext uri="{FF2B5EF4-FFF2-40B4-BE49-F238E27FC236}">
                  <a16:creationId xmlns:a16="http://schemas.microsoft.com/office/drawing/2014/main" id="{7C26879B-3EFF-4DD5-876E-BDD6777A190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33" name="Ovaal 32">
              <a:extLst>
                <a:ext uri="{FF2B5EF4-FFF2-40B4-BE49-F238E27FC236}">
                  <a16:creationId xmlns:a16="http://schemas.microsoft.com/office/drawing/2014/main" id="{8E7C7318-076E-4C4D-935B-432C343C1814}"/>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4" name="Rechthoek 33">
              <a:extLst>
                <a:ext uri="{FF2B5EF4-FFF2-40B4-BE49-F238E27FC236}">
                  <a16:creationId xmlns:a16="http://schemas.microsoft.com/office/drawing/2014/main" id="{1A9541E7-5E7A-4113-A156-B73D2BF872C2}"/>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35" name="Ovaal 34">
              <a:extLst>
                <a:ext uri="{FF2B5EF4-FFF2-40B4-BE49-F238E27FC236}">
                  <a16:creationId xmlns:a16="http://schemas.microsoft.com/office/drawing/2014/main" id="{64D374DA-E6AE-48B3-8259-6B4C8B09A80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6" name="Rechthoek 35">
              <a:extLst>
                <a:ext uri="{FF2B5EF4-FFF2-40B4-BE49-F238E27FC236}">
                  <a16:creationId xmlns:a16="http://schemas.microsoft.com/office/drawing/2014/main" id="{D03BB712-6BCB-4488-892A-8DB50C6FAB0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37" name="Rechthoek 36">
              <a:extLst>
                <a:ext uri="{FF2B5EF4-FFF2-40B4-BE49-F238E27FC236}">
                  <a16:creationId xmlns:a16="http://schemas.microsoft.com/office/drawing/2014/main" id="{5C4B9B32-62E8-466D-BFE3-BEA6C87BFC0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402545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ZONDER LOGO">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580BE016-EF83-48AB-8D55-8D679085EF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D8E8C69-B1D5-4086-A685-BED8113E9FEF}"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819893" y="6205013"/>
            <a:ext cx="462443" cy="231534"/>
          </a:xfrm>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393174" y="-491319"/>
            <a:ext cx="340565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ZONDER LOGO</a:t>
            </a:r>
          </a:p>
        </p:txBody>
      </p:sp>
      <p:grpSp>
        <p:nvGrpSpPr>
          <p:cNvPr id="17" name="Instructie">
            <a:extLst>
              <a:ext uri="{FF2B5EF4-FFF2-40B4-BE49-F238E27FC236}">
                <a16:creationId xmlns:a16="http://schemas.microsoft.com/office/drawing/2014/main" id="{7B866186-B8D8-4C6D-A558-4E387E1537B0}"/>
              </a:ext>
            </a:extLst>
          </p:cNvPr>
          <p:cNvGrpSpPr/>
          <p:nvPr userDrawn="1"/>
        </p:nvGrpSpPr>
        <p:grpSpPr>
          <a:xfrm>
            <a:off x="-3437547" y="1434"/>
            <a:ext cx="3201327" cy="5082295"/>
            <a:chOff x="-3437547" y="1434"/>
            <a:chExt cx="3201327" cy="5082295"/>
          </a:xfrm>
        </p:grpSpPr>
        <p:cxnSp>
          <p:nvCxnSpPr>
            <p:cNvPr id="18" name="Rechte verbindingslijn 17">
              <a:extLst>
                <a:ext uri="{FF2B5EF4-FFF2-40B4-BE49-F238E27FC236}">
                  <a16:creationId xmlns:a16="http://schemas.microsoft.com/office/drawing/2014/main" id="{AD35C677-9A30-4922-AE6E-42DA65F173A0}"/>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591839-95C1-4DFB-91F4-0914DD6ECBA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F6B20FF3-D1E2-4D4C-B7EF-4DBE8ABB7CB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21" name="Ovaal 20">
              <a:extLst>
                <a:ext uri="{FF2B5EF4-FFF2-40B4-BE49-F238E27FC236}">
                  <a16:creationId xmlns:a16="http://schemas.microsoft.com/office/drawing/2014/main" id="{3B27E5A1-56B1-439B-A367-3DBC042D8BA2}"/>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73C23F72-542A-411B-92FB-6C169FEE4FC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23" name="Ovaal 22">
              <a:extLst>
                <a:ext uri="{FF2B5EF4-FFF2-40B4-BE49-F238E27FC236}">
                  <a16:creationId xmlns:a16="http://schemas.microsoft.com/office/drawing/2014/main" id="{F1CCE726-35B8-470C-A61B-7F15A8A6C24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B5579705-A842-4ED2-A8FA-4934BE63442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25" name="Ovaal 24">
              <a:extLst>
                <a:ext uri="{FF2B5EF4-FFF2-40B4-BE49-F238E27FC236}">
                  <a16:creationId xmlns:a16="http://schemas.microsoft.com/office/drawing/2014/main" id="{D5FA9651-C289-44ED-93CE-8AA51C76951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5718ECBA-EDCB-45F7-96B2-76992958058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28" name="Rechthoek 27">
              <a:extLst>
                <a:ext uri="{FF2B5EF4-FFF2-40B4-BE49-F238E27FC236}">
                  <a16:creationId xmlns:a16="http://schemas.microsoft.com/office/drawing/2014/main" id="{5A07316F-5D86-4FAA-B9AC-6072E9B95AB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29" name="Ovaal 28">
              <a:extLst>
                <a:ext uri="{FF2B5EF4-FFF2-40B4-BE49-F238E27FC236}">
                  <a16:creationId xmlns:a16="http://schemas.microsoft.com/office/drawing/2014/main" id="{77E4B976-9259-4897-84A6-E495B9E4D5F7}"/>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B7B59CBD-0A16-40F2-9A2C-CD384400A1E4}"/>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7D9C2858-209C-4B6B-8534-B742D161D386}"/>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70C215CC-B521-48F4-AC5C-990ABCCCD53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6128978D-4BF0-4011-BB09-D85EC84A9984}"/>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6D90E33F-5C6D-40BD-8055-0F9391F5F0A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7A95CB48-0B89-4814-A1FB-F18C7B8D7FB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7" name="Groep 46">
                <a:extLst>
                  <a:ext uri="{FF2B5EF4-FFF2-40B4-BE49-F238E27FC236}">
                    <a16:creationId xmlns:a16="http://schemas.microsoft.com/office/drawing/2014/main" id="{3DD2C57F-61CB-4F0F-9C60-E5085A4F9607}"/>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20AEC373-09CF-4536-A1BC-9D722B5ACF9A}"/>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87A1E8D9-B730-4423-8E51-635AB05119E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7C1FD981-BB08-471E-8EDE-2DA3F049B70A}"/>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389D2603-2363-4A93-ACA6-96FEC8F165E2}"/>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DFB96A5C-CD2F-4E9A-9B17-81B7DE0E8A7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7B749BD-9DC2-4332-A5B8-0D759E80FEF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21684B65-03F3-4EF9-8B1B-79DCF2518723}"/>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A322DD54-60A5-4B6E-B4A1-1376A7B6DEA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9" name="Pijl: punthaak 88">
                    <a:extLst>
                      <a:ext uri="{FF2B5EF4-FFF2-40B4-BE49-F238E27FC236}">
                        <a16:creationId xmlns:a16="http://schemas.microsoft.com/office/drawing/2014/main" id="{1E55235E-DEF7-4056-8E35-52C83DF7B87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8" name="Groep 47">
                <a:extLst>
                  <a:ext uri="{FF2B5EF4-FFF2-40B4-BE49-F238E27FC236}">
                    <a16:creationId xmlns:a16="http://schemas.microsoft.com/office/drawing/2014/main" id="{099F9FB7-CF98-4ECF-8E03-5A8E1A5D197E}"/>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68F9FF14-9CC7-455C-B6E0-DE17B9134D72}"/>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A123145D-5949-4579-95B9-8B157C5BED5A}"/>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D99C3C27-5B6A-4F22-903E-196070AFA9E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F14970A-EE36-4EDE-A70A-3385F75FD77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92D95E5-37E8-41DF-8C34-534E481D637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3F4BD59C-4D9C-4B5C-90B4-C021C20DB449}"/>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CDBAEEB1-16C7-41A7-974A-024F9945A9F5}"/>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B84E6DE1-2AA9-40BE-A4B3-D4B9C7E917B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0" name="Pijl: punthaak 79">
                    <a:extLst>
                      <a:ext uri="{FF2B5EF4-FFF2-40B4-BE49-F238E27FC236}">
                        <a16:creationId xmlns:a16="http://schemas.microsoft.com/office/drawing/2014/main" id="{F8387D3E-189D-43F8-BF58-AA474E0297C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9" name="Rechte verbindingslijn 48">
                <a:extLst>
                  <a:ext uri="{FF2B5EF4-FFF2-40B4-BE49-F238E27FC236}">
                    <a16:creationId xmlns:a16="http://schemas.microsoft.com/office/drawing/2014/main" id="{FB36DCEF-E05F-43E8-9E66-A978FF04546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A51CD1C7-2E63-4758-9A80-3690E6C93FC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B7CA71F7-BE82-4123-9329-916138F220E5}"/>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39BDCAA9-8396-4AF6-B863-B8D50B917263}"/>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1D7C1B37-DF10-4206-8C1F-6191F95A5BC4}"/>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0BBDCD60-7889-43D5-9564-075BF16D7A40}"/>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0100627-628C-4D68-AAD8-6AB85469FC4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80EAC39C-C271-4D73-BC7A-5944C9F9114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72EC4B83-6D0B-49AD-B1A1-603DFE88D19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E0532D8-19EF-4F65-936D-C94DCFE2F28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E2A4BAED-B71C-4F5D-AEFC-62E987824D3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A8987EC2-F607-4386-89D2-079FE4820E73}"/>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D00234E5-0D34-4E3B-96AB-057FDAA473C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07344967-AEC4-4959-96D1-8E9D7E79E2A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52" name="Groep 51">
                <a:extLst>
                  <a:ext uri="{FF2B5EF4-FFF2-40B4-BE49-F238E27FC236}">
                    <a16:creationId xmlns:a16="http://schemas.microsoft.com/office/drawing/2014/main" id="{831DFBF1-3BF4-4930-9D0B-3AD760049B63}"/>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BB062F73-8F1A-4C88-8DF3-0EF1D91B760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6" name="Groep 55">
                  <a:extLst>
                    <a:ext uri="{FF2B5EF4-FFF2-40B4-BE49-F238E27FC236}">
                      <a16:creationId xmlns:a16="http://schemas.microsoft.com/office/drawing/2014/main" id="{29A83D22-5FA5-4587-84C7-22A33CBEDCB3}"/>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C1D7B751-DF4F-45A2-A3A7-A0BBBA0120B6}"/>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193FCC86-0F14-420D-B91E-398A4533F2A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C225615F-E27F-4B02-A5C9-F90D7CE3A46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0D6118F2-50FD-4F15-BD2A-72EB238A513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8036486F-E744-44DC-9CD0-BB9163E3AFBA}"/>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F5C75B89-8031-4AEF-A82B-2939F93BCE4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87A99D1-054C-4234-80BE-34A45C78FE59}"/>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7E17E13C-2EF6-470E-AACC-35599E8577F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0" name="Pijl: punthaak 59">
                      <a:extLst>
                        <a:ext uri="{FF2B5EF4-FFF2-40B4-BE49-F238E27FC236}">
                          <a16:creationId xmlns:a16="http://schemas.microsoft.com/office/drawing/2014/main" id="{A2013D1B-FBCD-427D-94A0-45C27F27BE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53" name="Rechthoek 52">
                <a:extLst>
                  <a:ext uri="{FF2B5EF4-FFF2-40B4-BE49-F238E27FC236}">
                    <a16:creationId xmlns:a16="http://schemas.microsoft.com/office/drawing/2014/main" id="{6CC4DE5C-5C0C-4837-BC0C-DC621A507641}"/>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6440B507-BACE-4EE1-8804-3D929B9D09B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F23C5D59-BC38-4014-B8C6-165882DB0CF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C549DBD0-03D2-4C07-932B-FE5EB75EBBC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4" name="Ovaal 33">
              <a:extLst>
                <a:ext uri="{FF2B5EF4-FFF2-40B4-BE49-F238E27FC236}">
                  <a16:creationId xmlns:a16="http://schemas.microsoft.com/office/drawing/2014/main" id="{16AE593B-B1BC-4D90-894A-DC5500828CA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0BCC59D6-C4D5-48FA-B671-3FF8ED29E6A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36" name="Ovaal 35">
              <a:extLst>
                <a:ext uri="{FF2B5EF4-FFF2-40B4-BE49-F238E27FC236}">
                  <a16:creationId xmlns:a16="http://schemas.microsoft.com/office/drawing/2014/main" id="{752A5281-F6B8-428B-84E8-05F21419AAA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D0101CD9-3BBB-432C-A7F2-B0BC478EB399}"/>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38" name="Ovaal 37">
              <a:extLst>
                <a:ext uri="{FF2B5EF4-FFF2-40B4-BE49-F238E27FC236}">
                  <a16:creationId xmlns:a16="http://schemas.microsoft.com/office/drawing/2014/main" id="{C1963F3D-EB82-4429-9E74-5FD5539D860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9BDCC4AF-B988-4702-9D55-DD1141C974B1}"/>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40" name="Ovaal 39">
              <a:extLst>
                <a:ext uri="{FF2B5EF4-FFF2-40B4-BE49-F238E27FC236}">
                  <a16:creationId xmlns:a16="http://schemas.microsoft.com/office/drawing/2014/main" id="{7C13B699-2990-4C29-9C37-1668712630BC}"/>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CB428B65-C9CC-4CB4-8766-ABF39BFEB86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42" name="Rechthoek 41">
              <a:extLst>
                <a:ext uri="{FF2B5EF4-FFF2-40B4-BE49-F238E27FC236}">
                  <a16:creationId xmlns:a16="http://schemas.microsoft.com/office/drawing/2014/main" id="{0C330E3B-B498-4EFB-AAB8-7E83A7C78CD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310067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8408832" y="0"/>
            <a:ext cx="3783166" cy="6858000"/>
          </a:xfrm>
          <a:solidFill>
            <a:schemeClr val="bg2">
              <a:lumMod val="20000"/>
              <a:lumOff val="80000"/>
            </a:schemeClr>
          </a:solidFill>
        </p:spPr>
        <p:txBody>
          <a:bodyPr lIns="900000" tIns="2700000" rIns="900000"/>
          <a:lstStyle>
            <a:lvl1pPr marL="0" indent="0" algn="ctr">
              <a:buNone/>
              <a:defRPr sz="1200" i="1">
                <a:solidFill>
                  <a:schemeClr val="bg2">
                    <a:lumMod val="50000"/>
                  </a:schemeClr>
                </a:solidFill>
              </a:defRPr>
            </a:lvl1pPr>
          </a:lstStyle>
          <a:p>
            <a:r>
              <a:rPr lang="nl-NL"/>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7040832" cy="543999"/>
          </a:xfrm>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6572830"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AFE06B2-DD86-4FDE-BDD6-2CBDF4F69701}"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AFBEELDING (S)</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7940831"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8" name="Instructie">
            <a:extLst>
              <a:ext uri="{FF2B5EF4-FFF2-40B4-BE49-F238E27FC236}">
                <a16:creationId xmlns:a16="http://schemas.microsoft.com/office/drawing/2014/main" id="{D8D30AFD-8510-4CF3-85F8-A1E57FFB4C1D}"/>
              </a:ext>
            </a:extLst>
          </p:cNvPr>
          <p:cNvGrpSpPr/>
          <p:nvPr userDrawn="1"/>
        </p:nvGrpSpPr>
        <p:grpSpPr>
          <a:xfrm>
            <a:off x="-3437547" y="1434"/>
            <a:ext cx="3201327" cy="5082295"/>
            <a:chOff x="-3437547" y="1434"/>
            <a:chExt cx="3201327" cy="5082295"/>
          </a:xfrm>
        </p:grpSpPr>
        <p:cxnSp>
          <p:nvCxnSpPr>
            <p:cNvPr id="29" name="Rechte verbindingslijn 28">
              <a:extLst>
                <a:ext uri="{FF2B5EF4-FFF2-40B4-BE49-F238E27FC236}">
                  <a16:creationId xmlns:a16="http://schemas.microsoft.com/office/drawing/2014/main" id="{D8655177-5E45-40DD-81F4-DE36D5C5859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30" name="Ovaal 29">
              <a:extLst>
                <a:ext uri="{FF2B5EF4-FFF2-40B4-BE49-F238E27FC236}">
                  <a16:creationId xmlns:a16="http://schemas.microsoft.com/office/drawing/2014/main" id="{9D00D0C5-AD7F-4E8C-8759-6D788B0AC9C9}"/>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31" name="Rechthoek 30">
              <a:extLst>
                <a:ext uri="{FF2B5EF4-FFF2-40B4-BE49-F238E27FC236}">
                  <a16:creationId xmlns:a16="http://schemas.microsoft.com/office/drawing/2014/main" id="{B6177998-ADB4-42DE-A911-4F858971D91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2" name="Ovaal 31">
              <a:extLst>
                <a:ext uri="{FF2B5EF4-FFF2-40B4-BE49-F238E27FC236}">
                  <a16:creationId xmlns:a16="http://schemas.microsoft.com/office/drawing/2014/main" id="{F5D83180-CCC7-41F1-8FEC-D0CA601069F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33" name="Rechthoek 32">
              <a:extLst>
                <a:ext uri="{FF2B5EF4-FFF2-40B4-BE49-F238E27FC236}">
                  <a16:creationId xmlns:a16="http://schemas.microsoft.com/office/drawing/2014/main" id="{DA2BE9EC-B6BE-4A8E-83E3-F9848E3604E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4" name="Ovaal 33">
              <a:extLst>
                <a:ext uri="{FF2B5EF4-FFF2-40B4-BE49-F238E27FC236}">
                  <a16:creationId xmlns:a16="http://schemas.microsoft.com/office/drawing/2014/main" id="{48CB19F6-EC12-4BB1-A4E9-AD0300772914}"/>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35" name="Rechthoek 34">
              <a:extLst>
                <a:ext uri="{FF2B5EF4-FFF2-40B4-BE49-F238E27FC236}">
                  <a16:creationId xmlns:a16="http://schemas.microsoft.com/office/drawing/2014/main" id="{60DF54E4-C9BB-4601-9EA8-13A380BB73F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36" name="Ovaal 35">
              <a:extLst>
                <a:ext uri="{FF2B5EF4-FFF2-40B4-BE49-F238E27FC236}">
                  <a16:creationId xmlns:a16="http://schemas.microsoft.com/office/drawing/2014/main" id="{8757F761-57E4-4538-B7DE-F2A70890088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37" name="Rechthoek 36">
              <a:extLst>
                <a:ext uri="{FF2B5EF4-FFF2-40B4-BE49-F238E27FC236}">
                  <a16:creationId xmlns:a16="http://schemas.microsoft.com/office/drawing/2014/main" id="{41B212EE-E2A6-4B85-9A71-79768CC179B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39" name="Rechthoek 38">
              <a:extLst>
                <a:ext uri="{FF2B5EF4-FFF2-40B4-BE49-F238E27FC236}">
                  <a16:creationId xmlns:a16="http://schemas.microsoft.com/office/drawing/2014/main" id="{44D159B0-B4C1-4A56-BA44-FCF567D2DCF5}"/>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40" name="Ovaal 39">
              <a:extLst>
                <a:ext uri="{FF2B5EF4-FFF2-40B4-BE49-F238E27FC236}">
                  <a16:creationId xmlns:a16="http://schemas.microsoft.com/office/drawing/2014/main" id="{4E2DBBF7-6550-4358-B515-37FA4102EF5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1" name="Rechte verbindingslijn 40">
              <a:extLst>
                <a:ext uri="{FF2B5EF4-FFF2-40B4-BE49-F238E27FC236}">
                  <a16:creationId xmlns:a16="http://schemas.microsoft.com/office/drawing/2014/main" id="{2DADB809-1F52-4E49-AD24-A707C78BD28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2" name="Groep 41">
              <a:extLst>
                <a:ext uri="{FF2B5EF4-FFF2-40B4-BE49-F238E27FC236}">
                  <a16:creationId xmlns:a16="http://schemas.microsoft.com/office/drawing/2014/main" id="{94ADEF0A-4381-4161-B351-3BCAB93C7291}"/>
                </a:ext>
              </a:extLst>
            </p:cNvPr>
            <p:cNvGrpSpPr/>
            <p:nvPr userDrawn="1"/>
          </p:nvGrpSpPr>
          <p:grpSpPr>
            <a:xfrm>
              <a:off x="-3437547" y="349413"/>
              <a:ext cx="2933825" cy="558875"/>
              <a:chOff x="-3419346" y="368233"/>
              <a:chExt cx="3904920" cy="743862"/>
            </a:xfrm>
          </p:grpSpPr>
          <p:sp>
            <p:nvSpPr>
              <p:cNvPr id="54" name="Rechthoek 53">
                <a:extLst>
                  <a:ext uri="{FF2B5EF4-FFF2-40B4-BE49-F238E27FC236}">
                    <a16:creationId xmlns:a16="http://schemas.microsoft.com/office/drawing/2014/main" id="{4E0269FE-FB28-4423-81B2-20AB6A394D5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55" name="Rechte verbindingslijn 54">
                <a:extLst>
                  <a:ext uri="{FF2B5EF4-FFF2-40B4-BE49-F238E27FC236}">
                    <a16:creationId xmlns:a16="http://schemas.microsoft.com/office/drawing/2014/main" id="{6F8C5120-A4E7-4FD0-9F4C-1AFEDD81864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86E07A28-E8F6-4448-9EEC-3F10A1E4A8C1}"/>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4288E78B-3EAF-4E1B-BF53-2C058340A4D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8" name="Groep 57">
                <a:extLst>
                  <a:ext uri="{FF2B5EF4-FFF2-40B4-BE49-F238E27FC236}">
                    <a16:creationId xmlns:a16="http://schemas.microsoft.com/office/drawing/2014/main" id="{FB10F755-A8B7-4DB3-A067-47FB5524A8F0}"/>
                  </a:ext>
                </a:extLst>
              </p:cNvPr>
              <p:cNvGrpSpPr/>
              <p:nvPr userDrawn="1"/>
            </p:nvGrpSpPr>
            <p:grpSpPr>
              <a:xfrm>
                <a:off x="-3002834" y="720303"/>
                <a:ext cx="182598" cy="143759"/>
                <a:chOff x="-3310843" y="700986"/>
                <a:chExt cx="182598" cy="143759"/>
              </a:xfrm>
            </p:grpSpPr>
            <p:grpSp>
              <p:nvGrpSpPr>
                <p:cNvPr id="97" name="Groep 96">
                  <a:extLst>
                    <a:ext uri="{FF2B5EF4-FFF2-40B4-BE49-F238E27FC236}">
                      <a16:creationId xmlns:a16="http://schemas.microsoft.com/office/drawing/2014/main" id="{0087546E-AC01-459D-BA11-53E46BA69B08}"/>
                    </a:ext>
                  </a:extLst>
                </p:cNvPr>
                <p:cNvGrpSpPr/>
                <p:nvPr userDrawn="1"/>
              </p:nvGrpSpPr>
              <p:grpSpPr>
                <a:xfrm>
                  <a:off x="-3310843" y="700986"/>
                  <a:ext cx="182598" cy="143759"/>
                  <a:chOff x="-3310843" y="700986"/>
                  <a:chExt cx="182598" cy="143759"/>
                </a:xfrm>
              </p:grpSpPr>
              <p:cxnSp>
                <p:nvCxnSpPr>
                  <p:cNvPr id="101" name="Rechte verbindingslijn 100">
                    <a:extLst>
                      <a:ext uri="{FF2B5EF4-FFF2-40B4-BE49-F238E27FC236}">
                        <a16:creationId xmlns:a16="http://schemas.microsoft.com/office/drawing/2014/main" id="{3FDCFB40-E7C2-45A9-9141-046C44D007DA}"/>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054E3219-6ABB-4D2E-A8CC-9D775A6003B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40B5805-52A5-48F6-A51A-4301081C7E95}"/>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D2DCED18-E48E-48BC-BE11-2A6BD41FC78A}"/>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6DA3D3B0-4CA8-4C4E-9AAE-0C1E2EF1F21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8" name="Groep 97">
                  <a:extLst>
                    <a:ext uri="{FF2B5EF4-FFF2-40B4-BE49-F238E27FC236}">
                      <a16:creationId xmlns:a16="http://schemas.microsoft.com/office/drawing/2014/main" id="{300A73E1-626C-4CB3-8FD5-2AEC0DA27E32}"/>
                    </a:ext>
                  </a:extLst>
                </p:cNvPr>
                <p:cNvGrpSpPr/>
                <p:nvPr userDrawn="1"/>
              </p:nvGrpSpPr>
              <p:grpSpPr>
                <a:xfrm flipH="1">
                  <a:off x="-3310774" y="735854"/>
                  <a:ext cx="88801" cy="72568"/>
                  <a:chOff x="-2091059" y="1395403"/>
                  <a:chExt cx="157316" cy="128558"/>
                </a:xfrm>
              </p:grpSpPr>
              <p:sp>
                <p:nvSpPr>
                  <p:cNvPr id="99" name="Rechthoek 98">
                    <a:extLst>
                      <a:ext uri="{FF2B5EF4-FFF2-40B4-BE49-F238E27FC236}">
                        <a16:creationId xmlns:a16="http://schemas.microsoft.com/office/drawing/2014/main" id="{4D117615-A26E-4BBB-9F48-62F1AD66A81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Pijl: punthaak 99">
                    <a:extLst>
                      <a:ext uri="{FF2B5EF4-FFF2-40B4-BE49-F238E27FC236}">
                        <a16:creationId xmlns:a16="http://schemas.microsoft.com/office/drawing/2014/main" id="{2175DA83-56A9-4882-91A8-20AF7758A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9" name="Groep 58">
                <a:extLst>
                  <a:ext uri="{FF2B5EF4-FFF2-40B4-BE49-F238E27FC236}">
                    <a16:creationId xmlns:a16="http://schemas.microsoft.com/office/drawing/2014/main" id="{0D02C845-CAC8-4F96-9D7A-8E0417170AD4}"/>
                  </a:ext>
                </a:extLst>
              </p:cNvPr>
              <p:cNvGrpSpPr/>
              <p:nvPr userDrawn="1"/>
            </p:nvGrpSpPr>
            <p:grpSpPr>
              <a:xfrm>
                <a:off x="-3326107" y="720303"/>
                <a:ext cx="182598" cy="143759"/>
                <a:chOff x="-3634116" y="700986"/>
                <a:chExt cx="182598" cy="143759"/>
              </a:xfrm>
            </p:grpSpPr>
            <p:grpSp>
              <p:nvGrpSpPr>
                <p:cNvPr id="88" name="Groep 87">
                  <a:extLst>
                    <a:ext uri="{FF2B5EF4-FFF2-40B4-BE49-F238E27FC236}">
                      <a16:creationId xmlns:a16="http://schemas.microsoft.com/office/drawing/2014/main" id="{A9994E48-DC5D-4D9C-8582-D1DFFC10E9B5}"/>
                    </a:ext>
                  </a:extLst>
                </p:cNvPr>
                <p:cNvGrpSpPr/>
                <p:nvPr userDrawn="1"/>
              </p:nvGrpSpPr>
              <p:grpSpPr>
                <a:xfrm>
                  <a:off x="-3634116" y="700986"/>
                  <a:ext cx="182598" cy="143759"/>
                  <a:chOff x="-3634116" y="700986"/>
                  <a:chExt cx="182598" cy="143759"/>
                </a:xfrm>
              </p:grpSpPr>
              <p:cxnSp>
                <p:nvCxnSpPr>
                  <p:cNvPr id="92" name="Rechte verbindingslijn 91">
                    <a:extLst>
                      <a:ext uri="{FF2B5EF4-FFF2-40B4-BE49-F238E27FC236}">
                        <a16:creationId xmlns:a16="http://schemas.microsoft.com/office/drawing/2014/main" id="{3EEFA9BE-2E60-417D-83E7-B74713253BC1}"/>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3BDEA2B2-4DF7-4C01-B0B3-7B3095631EC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A2763C3F-1372-4C35-A322-DFB11DD592B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065E5A41-A915-41C8-9B15-924500F0BEA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BF90B728-0F88-457D-A69D-49A6D8E739C1}"/>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9" name="Groep 88">
                  <a:extLst>
                    <a:ext uri="{FF2B5EF4-FFF2-40B4-BE49-F238E27FC236}">
                      <a16:creationId xmlns:a16="http://schemas.microsoft.com/office/drawing/2014/main" id="{ADEAC049-C4FC-4F63-91C4-33373FFC1616}"/>
                    </a:ext>
                  </a:extLst>
                </p:cNvPr>
                <p:cNvGrpSpPr/>
                <p:nvPr userDrawn="1"/>
              </p:nvGrpSpPr>
              <p:grpSpPr>
                <a:xfrm>
                  <a:off x="-3634047" y="735854"/>
                  <a:ext cx="88801" cy="72568"/>
                  <a:chOff x="-2091059" y="1395403"/>
                  <a:chExt cx="157316" cy="128558"/>
                </a:xfrm>
              </p:grpSpPr>
              <p:sp>
                <p:nvSpPr>
                  <p:cNvPr id="90" name="Rechthoek 89">
                    <a:extLst>
                      <a:ext uri="{FF2B5EF4-FFF2-40B4-BE49-F238E27FC236}">
                        <a16:creationId xmlns:a16="http://schemas.microsoft.com/office/drawing/2014/main" id="{22D526CF-DB76-44FE-94FF-9B1B25F81B2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1" name="Pijl: punthaak 90">
                    <a:extLst>
                      <a:ext uri="{FF2B5EF4-FFF2-40B4-BE49-F238E27FC236}">
                        <a16:creationId xmlns:a16="http://schemas.microsoft.com/office/drawing/2014/main" id="{3C4D76C2-CDB3-40D2-9D63-ED211E566C2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60" name="Rechte verbindingslijn 59">
                <a:extLst>
                  <a:ext uri="{FF2B5EF4-FFF2-40B4-BE49-F238E27FC236}">
                    <a16:creationId xmlns:a16="http://schemas.microsoft.com/office/drawing/2014/main" id="{38DEC5A4-8F0D-4DE7-A627-05FA38DE54B6}"/>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1" name="Rechte verbindingslijn 60">
                <a:extLst>
                  <a:ext uri="{FF2B5EF4-FFF2-40B4-BE49-F238E27FC236}">
                    <a16:creationId xmlns:a16="http://schemas.microsoft.com/office/drawing/2014/main" id="{5013B11F-FD35-4A7F-BDF1-E7272CA9A54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2" name="Groep 61">
                <a:extLst>
                  <a:ext uri="{FF2B5EF4-FFF2-40B4-BE49-F238E27FC236}">
                    <a16:creationId xmlns:a16="http://schemas.microsoft.com/office/drawing/2014/main" id="{833D2950-F59A-41F4-A277-B0ADB747818F}"/>
                  </a:ext>
                </a:extLst>
              </p:cNvPr>
              <p:cNvGrpSpPr/>
              <p:nvPr userDrawn="1"/>
            </p:nvGrpSpPr>
            <p:grpSpPr>
              <a:xfrm>
                <a:off x="-2425037" y="370226"/>
                <a:ext cx="357690" cy="330595"/>
                <a:chOff x="-2721817" y="347336"/>
                <a:chExt cx="432805" cy="400021"/>
              </a:xfrm>
            </p:grpSpPr>
            <p:sp>
              <p:nvSpPr>
                <p:cNvPr id="77" name="Rechthoek 76">
                  <a:extLst>
                    <a:ext uri="{FF2B5EF4-FFF2-40B4-BE49-F238E27FC236}">
                      <a16:creationId xmlns:a16="http://schemas.microsoft.com/office/drawing/2014/main" id="{0AB4E0FA-AE40-4DAD-A235-776A606CB95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A74799AC-A638-4B9E-98CB-806EA37A52B4}"/>
                    </a:ext>
                  </a:extLst>
                </p:cNvPr>
                <p:cNvGrpSpPr/>
                <p:nvPr userDrawn="1"/>
              </p:nvGrpSpPr>
              <p:grpSpPr>
                <a:xfrm>
                  <a:off x="-2652453" y="431583"/>
                  <a:ext cx="294076" cy="231526"/>
                  <a:chOff x="-3634116" y="700986"/>
                  <a:chExt cx="182598" cy="143759"/>
                </a:xfrm>
              </p:grpSpPr>
              <p:grpSp>
                <p:nvGrpSpPr>
                  <p:cNvPr id="79" name="Groep 78">
                    <a:extLst>
                      <a:ext uri="{FF2B5EF4-FFF2-40B4-BE49-F238E27FC236}">
                        <a16:creationId xmlns:a16="http://schemas.microsoft.com/office/drawing/2014/main" id="{3F9C4B41-9C92-42E7-BFCD-FBEBC2D0AD48}"/>
                      </a:ext>
                    </a:extLst>
                  </p:cNvPr>
                  <p:cNvGrpSpPr/>
                  <p:nvPr userDrawn="1"/>
                </p:nvGrpSpPr>
                <p:grpSpPr>
                  <a:xfrm>
                    <a:off x="-3634116" y="700986"/>
                    <a:ext cx="182598" cy="143759"/>
                    <a:chOff x="-3634116" y="700986"/>
                    <a:chExt cx="182598" cy="143759"/>
                  </a:xfrm>
                </p:grpSpPr>
                <p:cxnSp>
                  <p:nvCxnSpPr>
                    <p:cNvPr id="83" name="Rechte verbindingslijn 82">
                      <a:extLst>
                        <a:ext uri="{FF2B5EF4-FFF2-40B4-BE49-F238E27FC236}">
                          <a16:creationId xmlns:a16="http://schemas.microsoft.com/office/drawing/2014/main" id="{870A6C0D-0A36-4DDA-9214-302E660AADC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090885F0-F6B0-4508-B388-543F5F7C4F2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A160B5EE-8F24-43B3-B6AA-1D2FF77B237B}"/>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2A7637FA-7517-4DDB-87E2-000A62A38C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B6585FEF-C2F4-42C9-977C-6BB32C838E80}"/>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097826A-C430-4315-A456-905D2BD77327}"/>
                      </a:ext>
                    </a:extLst>
                  </p:cNvPr>
                  <p:cNvGrpSpPr/>
                  <p:nvPr userDrawn="1"/>
                </p:nvGrpSpPr>
                <p:grpSpPr>
                  <a:xfrm>
                    <a:off x="-3634047" y="735854"/>
                    <a:ext cx="88801" cy="72568"/>
                    <a:chOff x="-2091059" y="1395403"/>
                    <a:chExt cx="157316" cy="128558"/>
                  </a:xfrm>
                </p:grpSpPr>
                <p:sp>
                  <p:nvSpPr>
                    <p:cNvPr id="81" name="Rechthoek 80">
                      <a:extLst>
                        <a:ext uri="{FF2B5EF4-FFF2-40B4-BE49-F238E27FC236}">
                          <a16:creationId xmlns:a16="http://schemas.microsoft.com/office/drawing/2014/main" id="{30781693-1CBA-4690-9CF7-83504092F3F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4E08E751-4E37-47C8-9159-15E9BCF2D17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3" name="Groep 62">
                <a:extLst>
                  <a:ext uri="{FF2B5EF4-FFF2-40B4-BE49-F238E27FC236}">
                    <a16:creationId xmlns:a16="http://schemas.microsoft.com/office/drawing/2014/main" id="{43755754-B44A-4800-B349-EC347FC68227}"/>
                  </a:ext>
                </a:extLst>
              </p:cNvPr>
              <p:cNvGrpSpPr/>
              <p:nvPr userDrawn="1"/>
            </p:nvGrpSpPr>
            <p:grpSpPr>
              <a:xfrm>
                <a:off x="-2425037" y="781500"/>
                <a:ext cx="357690" cy="330595"/>
                <a:chOff x="-2721817" y="782525"/>
                <a:chExt cx="432805" cy="400021"/>
              </a:xfrm>
            </p:grpSpPr>
            <p:sp>
              <p:nvSpPr>
                <p:cNvPr id="66" name="Rechthoek 65">
                  <a:extLst>
                    <a:ext uri="{FF2B5EF4-FFF2-40B4-BE49-F238E27FC236}">
                      <a16:creationId xmlns:a16="http://schemas.microsoft.com/office/drawing/2014/main" id="{2B7BDC69-F5D6-4888-9AFD-4282F19E645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614438D4-3313-4953-8D62-DCAEC00B2DB2}"/>
                    </a:ext>
                  </a:extLst>
                </p:cNvPr>
                <p:cNvGrpSpPr/>
                <p:nvPr userDrawn="1"/>
              </p:nvGrpSpPr>
              <p:grpSpPr>
                <a:xfrm>
                  <a:off x="-2652453" y="866772"/>
                  <a:ext cx="294076" cy="231526"/>
                  <a:chOff x="-3310843" y="700986"/>
                  <a:chExt cx="182598" cy="143759"/>
                </a:xfrm>
              </p:grpSpPr>
              <p:grpSp>
                <p:nvGrpSpPr>
                  <p:cNvPr id="68" name="Groep 67">
                    <a:extLst>
                      <a:ext uri="{FF2B5EF4-FFF2-40B4-BE49-F238E27FC236}">
                        <a16:creationId xmlns:a16="http://schemas.microsoft.com/office/drawing/2014/main" id="{4D0A9621-8651-4297-AC50-BF748E0C5ABC}"/>
                      </a:ext>
                    </a:extLst>
                  </p:cNvPr>
                  <p:cNvGrpSpPr/>
                  <p:nvPr userDrawn="1"/>
                </p:nvGrpSpPr>
                <p:grpSpPr>
                  <a:xfrm>
                    <a:off x="-3310843" y="700986"/>
                    <a:ext cx="182598" cy="143759"/>
                    <a:chOff x="-3310843" y="700986"/>
                    <a:chExt cx="182598" cy="143759"/>
                  </a:xfrm>
                </p:grpSpPr>
                <p:cxnSp>
                  <p:nvCxnSpPr>
                    <p:cNvPr id="72" name="Rechte verbindingslijn 71">
                      <a:extLst>
                        <a:ext uri="{FF2B5EF4-FFF2-40B4-BE49-F238E27FC236}">
                          <a16:creationId xmlns:a16="http://schemas.microsoft.com/office/drawing/2014/main" id="{3AB1FDFF-1AB2-4A63-B7CB-AE11DEB770C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ABCC3C8-D73E-42F8-8E40-C64576FD516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1C8915B-0818-42FF-8903-A5E69E63294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EB4B8484-7626-4C19-B9E0-EE2A513BDA05}"/>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43B2D762-1863-4D58-B679-8E57B1B10CA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4E2D6F0-4549-4057-BF80-D096314B04E4}"/>
                      </a:ext>
                    </a:extLst>
                  </p:cNvPr>
                  <p:cNvGrpSpPr/>
                  <p:nvPr userDrawn="1"/>
                </p:nvGrpSpPr>
                <p:grpSpPr>
                  <a:xfrm flipH="1">
                    <a:off x="-3310774" y="735854"/>
                    <a:ext cx="88801" cy="72568"/>
                    <a:chOff x="-2091059" y="1395403"/>
                    <a:chExt cx="157316" cy="128558"/>
                  </a:xfrm>
                </p:grpSpPr>
                <p:sp>
                  <p:nvSpPr>
                    <p:cNvPr id="70" name="Rechthoek 69">
                      <a:extLst>
                        <a:ext uri="{FF2B5EF4-FFF2-40B4-BE49-F238E27FC236}">
                          <a16:creationId xmlns:a16="http://schemas.microsoft.com/office/drawing/2014/main" id="{AD6A8908-86AB-4490-9F68-D37C903E9A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66704A29-983F-4D0F-9363-E4472B8AA62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4" name="Rechthoek 63">
                <a:extLst>
                  <a:ext uri="{FF2B5EF4-FFF2-40B4-BE49-F238E27FC236}">
                    <a16:creationId xmlns:a16="http://schemas.microsoft.com/office/drawing/2014/main" id="{370FDC1E-E275-4533-980E-A2AA0D70ED1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65" name="Rechthoek 64">
                <a:extLst>
                  <a:ext uri="{FF2B5EF4-FFF2-40B4-BE49-F238E27FC236}">
                    <a16:creationId xmlns:a16="http://schemas.microsoft.com/office/drawing/2014/main" id="{6EE0C3A8-907D-4879-B717-F0E606FC59E5}"/>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43" name="Rechte verbindingslijn 42">
              <a:extLst>
                <a:ext uri="{FF2B5EF4-FFF2-40B4-BE49-F238E27FC236}">
                  <a16:creationId xmlns:a16="http://schemas.microsoft.com/office/drawing/2014/main" id="{29D5284C-F872-4375-BAD8-F96E95668AB7}"/>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3F2E771E-8ADD-4E4E-B0F0-CE9CDDCFF23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5" name="Ovaal 44">
              <a:extLst>
                <a:ext uri="{FF2B5EF4-FFF2-40B4-BE49-F238E27FC236}">
                  <a16:creationId xmlns:a16="http://schemas.microsoft.com/office/drawing/2014/main" id="{99CC833C-E01C-4B5C-8A32-F760E1B215B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3EA1051F-8263-4584-9642-34A3F96CFA53}"/>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47" name="Ovaal 46">
              <a:extLst>
                <a:ext uri="{FF2B5EF4-FFF2-40B4-BE49-F238E27FC236}">
                  <a16:creationId xmlns:a16="http://schemas.microsoft.com/office/drawing/2014/main" id="{43762DFA-B6C1-4975-AE05-F064EB8DDBF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48" name="Rechthoek 47">
              <a:extLst>
                <a:ext uri="{FF2B5EF4-FFF2-40B4-BE49-F238E27FC236}">
                  <a16:creationId xmlns:a16="http://schemas.microsoft.com/office/drawing/2014/main" id="{B772460E-D721-417D-B700-D2C34F6E156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49" name="Ovaal 48">
              <a:extLst>
                <a:ext uri="{FF2B5EF4-FFF2-40B4-BE49-F238E27FC236}">
                  <a16:creationId xmlns:a16="http://schemas.microsoft.com/office/drawing/2014/main" id="{C1800645-8305-4528-9F1E-0F915B7C86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50" name="Rechthoek 49">
              <a:extLst>
                <a:ext uri="{FF2B5EF4-FFF2-40B4-BE49-F238E27FC236}">
                  <a16:creationId xmlns:a16="http://schemas.microsoft.com/office/drawing/2014/main" id="{CCEB077F-217D-42E6-AA63-65C1EC635ACF}"/>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51" name="Ovaal 50">
              <a:extLst>
                <a:ext uri="{FF2B5EF4-FFF2-40B4-BE49-F238E27FC236}">
                  <a16:creationId xmlns:a16="http://schemas.microsoft.com/office/drawing/2014/main" id="{4198B51A-A9C8-4191-9C99-C09A5E7547B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2" name="Rechthoek 51">
              <a:extLst>
                <a:ext uri="{FF2B5EF4-FFF2-40B4-BE49-F238E27FC236}">
                  <a16:creationId xmlns:a16="http://schemas.microsoft.com/office/drawing/2014/main" id="{FBB9C111-72D5-485C-991C-542FBE9B62D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53" name="Rechthoek 52">
              <a:extLst>
                <a:ext uri="{FF2B5EF4-FFF2-40B4-BE49-F238E27FC236}">
                  <a16:creationId xmlns:a16="http://schemas.microsoft.com/office/drawing/2014/main" id="{BAE2E1CF-30CB-4B31-B0F5-9B44AED57D8A}"/>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9" name="Instructie">
            <a:extLst>
              <a:ext uri="{FF2B5EF4-FFF2-40B4-BE49-F238E27FC236}">
                <a16:creationId xmlns:a16="http://schemas.microsoft.com/office/drawing/2014/main" id="{06094A35-6420-4B13-98E0-F7E47B0DA61D}"/>
              </a:ext>
            </a:extLst>
          </p:cNvPr>
          <p:cNvGrpSpPr/>
          <p:nvPr userDrawn="1"/>
        </p:nvGrpSpPr>
        <p:grpSpPr>
          <a:xfrm>
            <a:off x="12391601" y="0"/>
            <a:ext cx="3183678" cy="4439101"/>
            <a:chOff x="12391601" y="0"/>
            <a:chExt cx="3183678" cy="4439101"/>
          </a:xfrm>
        </p:grpSpPr>
        <p:sp>
          <p:nvSpPr>
            <p:cNvPr id="111" name="Rechthoek 110">
              <a:extLst>
                <a:ext uri="{FF2B5EF4-FFF2-40B4-BE49-F238E27FC236}">
                  <a16:creationId xmlns:a16="http://schemas.microsoft.com/office/drawing/2014/main" id="{D7C963D7-D7FC-41A2-9026-725019D9A93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Afbeelding invoegen/veranderen</a:t>
              </a:r>
            </a:p>
          </p:txBody>
        </p:sp>
        <p:sp>
          <p:nvSpPr>
            <p:cNvPr id="112" name="Ovaal 111">
              <a:extLst>
                <a:ext uri="{FF2B5EF4-FFF2-40B4-BE49-F238E27FC236}">
                  <a16:creationId xmlns:a16="http://schemas.microsoft.com/office/drawing/2014/main" id="{D58BE4FE-E1EF-4F67-95EE-1B74632C6B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3" name="Rechte verbindingslijn 112">
              <a:extLst>
                <a:ext uri="{FF2B5EF4-FFF2-40B4-BE49-F238E27FC236}">
                  <a16:creationId xmlns:a16="http://schemas.microsoft.com/office/drawing/2014/main" id="{ABAF079D-0903-4654-99C9-5FC3432FB6A3}"/>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4" name="Rechte verbindingslijn 113">
              <a:extLst>
                <a:ext uri="{FF2B5EF4-FFF2-40B4-BE49-F238E27FC236}">
                  <a16:creationId xmlns:a16="http://schemas.microsoft.com/office/drawing/2014/main" id="{02E79461-08F4-40BD-8A00-D4D5DD97EE5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5" name="Rechthoek 114">
              <a:extLst>
                <a:ext uri="{FF2B5EF4-FFF2-40B4-BE49-F238E27FC236}">
                  <a16:creationId xmlns:a16="http://schemas.microsoft.com/office/drawing/2014/main" id="{630D8603-F59C-48A8-BE1A-F25BEBF355F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6" name="Rechte verbindingslijn 115">
              <a:extLst>
                <a:ext uri="{FF2B5EF4-FFF2-40B4-BE49-F238E27FC236}">
                  <a16:creationId xmlns:a16="http://schemas.microsoft.com/office/drawing/2014/main" id="{279C020C-4DB3-4CA9-8E2E-C67DE553DB37}"/>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7" name="Ovaal 116">
              <a:extLst>
                <a:ext uri="{FF2B5EF4-FFF2-40B4-BE49-F238E27FC236}">
                  <a16:creationId xmlns:a16="http://schemas.microsoft.com/office/drawing/2014/main" id="{B689676E-788E-4B80-95ED-D21BC6209EF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8" name="Rechthoek 117">
              <a:extLst>
                <a:ext uri="{FF2B5EF4-FFF2-40B4-BE49-F238E27FC236}">
                  <a16:creationId xmlns:a16="http://schemas.microsoft.com/office/drawing/2014/main" id="{7DB6A11F-A938-43CB-A465-CB5C846CE62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9" name="Groep 118">
              <a:extLst>
                <a:ext uri="{FF2B5EF4-FFF2-40B4-BE49-F238E27FC236}">
                  <a16:creationId xmlns:a16="http://schemas.microsoft.com/office/drawing/2014/main" id="{832FB336-8030-4042-833B-76CF538A8B9D}"/>
                </a:ext>
              </a:extLst>
            </p:cNvPr>
            <p:cNvGrpSpPr/>
            <p:nvPr userDrawn="1"/>
          </p:nvGrpSpPr>
          <p:grpSpPr>
            <a:xfrm>
              <a:off x="12757282" y="2184550"/>
              <a:ext cx="825500" cy="209550"/>
              <a:chOff x="13504624" y="2482850"/>
              <a:chExt cx="825500" cy="209550"/>
            </a:xfrm>
          </p:grpSpPr>
          <p:sp>
            <p:nvSpPr>
              <p:cNvPr id="147" name="Rechthoek 146">
                <a:extLst>
                  <a:ext uri="{FF2B5EF4-FFF2-40B4-BE49-F238E27FC236}">
                    <a16:creationId xmlns:a16="http://schemas.microsoft.com/office/drawing/2014/main" id="{A2B65B80-D574-4475-B8DE-1A568FD5514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8" name="Rechte verbindingslijn 147">
                <a:extLst>
                  <a:ext uri="{FF2B5EF4-FFF2-40B4-BE49-F238E27FC236}">
                    <a16:creationId xmlns:a16="http://schemas.microsoft.com/office/drawing/2014/main" id="{8E56972B-185B-4791-B4BC-EDB78A73CB5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9" name="Gelijkbenige driehoek 148">
                <a:extLst>
                  <a:ext uri="{FF2B5EF4-FFF2-40B4-BE49-F238E27FC236}">
                    <a16:creationId xmlns:a16="http://schemas.microsoft.com/office/drawing/2014/main" id="{E1601933-045F-420E-8E43-921215FCDF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0" name="Groep 119">
              <a:extLst>
                <a:ext uri="{FF2B5EF4-FFF2-40B4-BE49-F238E27FC236}">
                  <a16:creationId xmlns:a16="http://schemas.microsoft.com/office/drawing/2014/main" id="{6B1C76F3-797D-4AE0-9190-90AD65BAB648}"/>
                </a:ext>
              </a:extLst>
            </p:cNvPr>
            <p:cNvGrpSpPr/>
            <p:nvPr userDrawn="1"/>
          </p:nvGrpSpPr>
          <p:grpSpPr>
            <a:xfrm>
              <a:off x="12757282" y="1141626"/>
              <a:ext cx="294789" cy="318834"/>
              <a:chOff x="14466489" y="1001522"/>
              <a:chExt cx="290627" cy="314333"/>
            </a:xfrm>
          </p:grpSpPr>
          <p:sp>
            <p:nvSpPr>
              <p:cNvPr id="141" name="Rechthoek 140">
                <a:extLst>
                  <a:ext uri="{FF2B5EF4-FFF2-40B4-BE49-F238E27FC236}">
                    <a16:creationId xmlns:a16="http://schemas.microsoft.com/office/drawing/2014/main" id="{1CF53A5F-D892-4AC7-86C4-F0BD826034B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2" name="Ovaal 141">
                <a:extLst>
                  <a:ext uri="{FF2B5EF4-FFF2-40B4-BE49-F238E27FC236}">
                    <a16:creationId xmlns:a16="http://schemas.microsoft.com/office/drawing/2014/main" id="{F6551BB9-D42C-487D-B6FF-0C235F7922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Vrije vorm: vorm 142">
                <a:extLst>
                  <a:ext uri="{FF2B5EF4-FFF2-40B4-BE49-F238E27FC236}">
                    <a16:creationId xmlns:a16="http://schemas.microsoft.com/office/drawing/2014/main" id="{68168DD3-957A-4D91-95F2-08EB39A5DC8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4" name="Rechthoek: afgeronde hoeken 143">
                <a:extLst>
                  <a:ext uri="{FF2B5EF4-FFF2-40B4-BE49-F238E27FC236}">
                    <a16:creationId xmlns:a16="http://schemas.microsoft.com/office/drawing/2014/main" id="{E3A8570F-3ABA-4625-87C7-EC0C299B9E4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5" name="Rechte verbindingslijn 144">
                <a:extLst>
                  <a:ext uri="{FF2B5EF4-FFF2-40B4-BE49-F238E27FC236}">
                    <a16:creationId xmlns:a16="http://schemas.microsoft.com/office/drawing/2014/main" id="{2A98BD19-6F80-4755-91AE-AC38D10BCB2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6" name="Rechte verbindingslijn 145">
                <a:extLst>
                  <a:ext uri="{FF2B5EF4-FFF2-40B4-BE49-F238E27FC236}">
                    <a16:creationId xmlns:a16="http://schemas.microsoft.com/office/drawing/2014/main" id="{52EBE993-B91B-4CCB-98DB-B3E8B14EA1AA}"/>
                  </a:ext>
                </a:extLst>
              </p:cNvPr>
              <p:cNvCxnSpPr>
                <a:cxnSpLocks/>
                <a:stCxn id="14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1" name="Ovaal 120">
              <a:extLst>
                <a:ext uri="{FF2B5EF4-FFF2-40B4-BE49-F238E27FC236}">
                  <a16:creationId xmlns:a16="http://schemas.microsoft.com/office/drawing/2014/main" id="{D566653B-B51C-4B68-B104-3C81B584481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22" name="Rechthoek 121">
              <a:extLst>
                <a:ext uri="{FF2B5EF4-FFF2-40B4-BE49-F238E27FC236}">
                  <a16:creationId xmlns:a16="http://schemas.microsoft.com/office/drawing/2014/main" id="{FD91CB00-6CCF-4601-B301-D31676CC519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23" name="Rechte verbindingslijn 122">
              <a:extLst>
                <a:ext uri="{FF2B5EF4-FFF2-40B4-BE49-F238E27FC236}">
                  <a16:creationId xmlns:a16="http://schemas.microsoft.com/office/drawing/2014/main" id="{89029FBA-02E6-4F3C-BCD2-3FBA5134C9CD}"/>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4" name="Groep 123">
              <a:extLst>
                <a:ext uri="{FF2B5EF4-FFF2-40B4-BE49-F238E27FC236}">
                  <a16:creationId xmlns:a16="http://schemas.microsoft.com/office/drawing/2014/main" id="{5EDDDFC2-3C3C-4D0A-9740-F3B2BC4F7C9C}"/>
                </a:ext>
              </a:extLst>
            </p:cNvPr>
            <p:cNvGrpSpPr/>
            <p:nvPr userDrawn="1"/>
          </p:nvGrpSpPr>
          <p:grpSpPr>
            <a:xfrm>
              <a:off x="12696514" y="3701158"/>
              <a:ext cx="514284" cy="612918"/>
              <a:chOff x="12682980" y="3403241"/>
              <a:chExt cx="622284" cy="741632"/>
            </a:xfrm>
          </p:grpSpPr>
          <p:grpSp>
            <p:nvGrpSpPr>
              <p:cNvPr id="125" name="Groep 124">
                <a:extLst>
                  <a:ext uri="{FF2B5EF4-FFF2-40B4-BE49-F238E27FC236}">
                    <a16:creationId xmlns:a16="http://schemas.microsoft.com/office/drawing/2014/main" id="{79209C54-215E-45AD-9917-673DB127D87C}"/>
                  </a:ext>
                </a:extLst>
              </p:cNvPr>
              <p:cNvGrpSpPr/>
              <p:nvPr userDrawn="1"/>
            </p:nvGrpSpPr>
            <p:grpSpPr>
              <a:xfrm>
                <a:off x="12771568" y="3403241"/>
                <a:ext cx="467138" cy="448489"/>
                <a:chOff x="12782195" y="3403241"/>
                <a:chExt cx="467138" cy="448489"/>
              </a:xfrm>
            </p:grpSpPr>
            <p:grpSp>
              <p:nvGrpSpPr>
                <p:cNvPr id="128" name="Groep 127">
                  <a:extLst>
                    <a:ext uri="{FF2B5EF4-FFF2-40B4-BE49-F238E27FC236}">
                      <a16:creationId xmlns:a16="http://schemas.microsoft.com/office/drawing/2014/main" id="{1D722FE4-5D55-4A45-8058-6D43DBE93A43}"/>
                    </a:ext>
                  </a:extLst>
                </p:cNvPr>
                <p:cNvGrpSpPr/>
                <p:nvPr userDrawn="1"/>
              </p:nvGrpSpPr>
              <p:grpSpPr>
                <a:xfrm>
                  <a:off x="12782195" y="3403241"/>
                  <a:ext cx="412967" cy="393907"/>
                  <a:chOff x="13554906" y="3320109"/>
                  <a:chExt cx="443906" cy="423419"/>
                </a:xfrm>
              </p:grpSpPr>
              <p:grpSp>
                <p:nvGrpSpPr>
                  <p:cNvPr id="135" name="Groep 134">
                    <a:extLst>
                      <a:ext uri="{FF2B5EF4-FFF2-40B4-BE49-F238E27FC236}">
                        <a16:creationId xmlns:a16="http://schemas.microsoft.com/office/drawing/2014/main" id="{4090A1DB-2BE5-4A48-B80A-7F46DB6554DD}"/>
                      </a:ext>
                    </a:extLst>
                  </p:cNvPr>
                  <p:cNvGrpSpPr/>
                  <p:nvPr userDrawn="1"/>
                </p:nvGrpSpPr>
                <p:grpSpPr>
                  <a:xfrm>
                    <a:off x="13554906" y="3320109"/>
                    <a:ext cx="443906" cy="423419"/>
                    <a:chOff x="12909684" y="1276143"/>
                    <a:chExt cx="443906" cy="423419"/>
                  </a:xfrm>
                </p:grpSpPr>
                <p:sp>
                  <p:nvSpPr>
                    <p:cNvPr id="138" name="Rechthoek 137">
                      <a:extLst>
                        <a:ext uri="{FF2B5EF4-FFF2-40B4-BE49-F238E27FC236}">
                          <a16:creationId xmlns:a16="http://schemas.microsoft.com/office/drawing/2014/main" id="{77D6C152-4885-436B-BCDA-CB93F6361506}"/>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Rechthoek 138">
                      <a:extLst>
                        <a:ext uri="{FF2B5EF4-FFF2-40B4-BE49-F238E27FC236}">
                          <a16:creationId xmlns:a16="http://schemas.microsoft.com/office/drawing/2014/main" id="{C7CFFDC8-E42D-48E7-985A-6585F5EF200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0" name="Ovaal 139">
                      <a:extLst>
                        <a:ext uri="{FF2B5EF4-FFF2-40B4-BE49-F238E27FC236}">
                          <a16:creationId xmlns:a16="http://schemas.microsoft.com/office/drawing/2014/main" id="{9480629B-1802-4EA2-BD37-975F37D6A08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6" name="Afbeelding 135">
                    <a:extLst>
                      <a:ext uri="{FF2B5EF4-FFF2-40B4-BE49-F238E27FC236}">
                        <a16:creationId xmlns:a16="http://schemas.microsoft.com/office/drawing/2014/main" id="{751D92CE-72D1-48D3-BAE6-EF737324163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7" name="Afbeelding 136">
                    <a:extLst>
                      <a:ext uri="{FF2B5EF4-FFF2-40B4-BE49-F238E27FC236}">
                        <a16:creationId xmlns:a16="http://schemas.microsoft.com/office/drawing/2014/main" id="{1868AA98-F36B-4295-A366-2482F49876BA}"/>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9" name="Groep 128">
                  <a:extLst>
                    <a:ext uri="{FF2B5EF4-FFF2-40B4-BE49-F238E27FC236}">
                      <a16:creationId xmlns:a16="http://schemas.microsoft.com/office/drawing/2014/main" id="{BC3FF8B1-5F24-49A1-A41D-9181705B3981}"/>
                    </a:ext>
                  </a:extLst>
                </p:cNvPr>
                <p:cNvGrpSpPr/>
                <p:nvPr userDrawn="1"/>
              </p:nvGrpSpPr>
              <p:grpSpPr>
                <a:xfrm>
                  <a:off x="13103513" y="3705268"/>
                  <a:ext cx="145820" cy="146462"/>
                  <a:chOff x="13096169" y="3602278"/>
                  <a:chExt cx="145820" cy="146462"/>
                </a:xfrm>
              </p:grpSpPr>
              <p:sp>
                <p:nvSpPr>
                  <p:cNvPr id="133" name="Rechthoek 132">
                    <a:extLst>
                      <a:ext uri="{FF2B5EF4-FFF2-40B4-BE49-F238E27FC236}">
                        <a16:creationId xmlns:a16="http://schemas.microsoft.com/office/drawing/2014/main" id="{9D1CB782-A8EA-4E8C-84D5-B42815B449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4" name="Rechthoek 133">
                    <a:extLst>
                      <a:ext uri="{FF2B5EF4-FFF2-40B4-BE49-F238E27FC236}">
                        <a16:creationId xmlns:a16="http://schemas.microsoft.com/office/drawing/2014/main" id="{705D6C5A-A35F-49DD-8EC7-6A152AC05D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30" name="Groep 129">
                  <a:extLst>
                    <a:ext uri="{FF2B5EF4-FFF2-40B4-BE49-F238E27FC236}">
                      <a16:creationId xmlns:a16="http://schemas.microsoft.com/office/drawing/2014/main" id="{78A6A1D1-AEF5-4C61-95E9-FA3DE343879B}"/>
                    </a:ext>
                  </a:extLst>
                </p:cNvPr>
                <p:cNvGrpSpPr/>
                <p:nvPr userDrawn="1"/>
              </p:nvGrpSpPr>
              <p:grpSpPr>
                <a:xfrm rot="10800000">
                  <a:off x="13061402" y="3665637"/>
                  <a:ext cx="145820" cy="146462"/>
                  <a:chOff x="13096169" y="3602278"/>
                  <a:chExt cx="145820" cy="146462"/>
                </a:xfrm>
              </p:grpSpPr>
              <p:sp>
                <p:nvSpPr>
                  <p:cNvPr id="131" name="Rechthoek 130">
                    <a:extLst>
                      <a:ext uri="{FF2B5EF4-FFF2-40B4-BE49-F238E27FC236}">
                        <a16:creationId xmlns:a16="http://schemas.microsoft.com/office/drawing/2014/main" id="{661896D5-1F86-4308-925C-C81306C4B17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2" name="Rechthoek 131">
                    <a:extLst>
                      <a:ext uri="{FF2B5EF4-FFF2-40B4-BE49-F238E27FC236}">
                        <a16:creationId xmlns:a16="http://schemas.microsoft.com/office/drawing/2014/main" id="{8E4DC1B6-E14A-4BCD-A114-C7880673D8D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6" name="Rechthoek 125">
                <a:extLst>
                  <a:ext uri="{FF2B5EF4-FFF2-40B4-BE49-F238E27FC236}">
                    <a16:creationId xmlns:a16="http://schemas.microsoft.com/office/drawing/2014/main" id="{6BF3218B-7466-48FF-8B5D-004BD45A72DE}"/>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127" name="Gelijkbenige driehoek 126">
                <a:extLst>
                  <a:ext uri="{FF2B5EF4-FFF2-40B4-BE49-F238E27FC236}">
                    <a16:creationId xmlns:a16="http://schemas.microsoft.com/office/drawing/2014/main" id="{967DB554-C5DB-4A0A-9E02-68185262296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26035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6327756" y="0"/>
            <a:ext cx="586424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4959759" cy="543999"/>
          </a:xfrm>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3769DA94-F0DA-43CC-B2F5-6790D8B9A756}"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AFBEELDING (M)</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5859758"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6C629DD7-5758-4C42-8647-8B54F540C661}"/>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C28D5AD8-D141-4429-90E2-9EA4FED06CB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27AAEB9A-5605-4262-9807-2C7B22DFC2D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76CE4846-CD5D-440E-90AF-69E69575586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1" name="Ovaal 30">
              <a:extLst>
                <a:ext uri="{FF2B5EF4-FFF2-40B4-BE49-F238E27FC236}">
                  <a16:creationId xmlns:a16="http://schemas.microsoft.com/office/drawing/2014/main" id="{EBF02289-51DA-484F-AB37-0FBC0062C94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B4FA8F52-9BC0-4BCB-87B9-D1EFC1F80994}"/>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3" name="Ovaal 32">
              <a:extLst>
                <a:ext uri="{FF2B5EF4-FFF2-40B4-BE49-F238E27FC236}">
                  <a16:creationId xmlns:a16="http://schemas.microsoft.com/office/drawing/2014/main" id="{4F124A5C-1FC2-4BAA-8EBB-C29E773EE21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9794D49A-1DC4-4063-B7B9-9FE464F159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FE5CEA50-34A9-4C6A-A1C0-45B7DD21806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AADF9815-6C59-493D-B8F5-87CBF6B4C32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4BF058D3-9D18-4401-B642-3573A59794C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403A097F-92D8-4CE2-BB3B-B6E7A9F043E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CBB6C961-5724-46DA-B8E9-5232E5C09E5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5294B839-A802-4307-A362-B2AB85C5F687}"/>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B4A8E0A5-DD48-4AA2-A734-DA30588CD8C1}"/>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B53EE050-9EF8-4F57-BC25-3A6D2551F73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B217540-5C9C-41F3-8762-40F320D1DC8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2A288292-DE8E-47B8-ABFF-07E620F8CED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66317FA8-AB5E-4DB3-8A3A-8C805C035E95}"/>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B9906C08-DB65-42BE-9B76-EB6D29E8F7E6}"/>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7720CCB9-18AF-44E7-9894-85BEAB49D5C3}"/>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43E31F21-E2DC-49DC-BDDC-0A34D76CFD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B1A1FFD1-34FC-463B-8C02-F37997DCD460}"/>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EB7C33A-AFD5-45D9-9D21-DC29EDD7E0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5D5F4D50-1712-46E5-8A63-51D53F9CB5B6}"/>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C3A0979B-3AC4-4CEF-9FB3-4F11A7880D68}"/>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34A793F9-8DF4-40A7-B527-9B8E26E08ED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C5C241F-E15A-457B-B1BD-FC6A7FD0200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9A124B1-F2FA-4DD8-84DC-0B0D0BE7DAB3}"/>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595A0B15-4602-4C78-B520-A763B3C02CBE}"/>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9205B479-DDF9-4D1E-8C52-7D3D0177E18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2471CBDB-912C-4766-8122-CCB7F5BA503E}"/>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9D83C2E7-FF3E-4085-9D8D-97CD02DECAA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B7619E6B-B037-49A4-9C75-2B61380966A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F4CFBD6F-1BE6-4474-A345-E796044FD552}"/>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F99219F4-8BEB-4594-BD88-75D154E8BC91}"/>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ECF2DCF5-C6A2-4D52-8F68-18478E553FC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C6E54AC2-F431-4DF7-BB54-F71A47D859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DE6A4C61-BE49-4DBF-8D5B-C5DD270F55F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FF420D17-05D5-4F80-948F-303558530F55}"/>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5D4CEAB8-0E44-4A3C-A183-5FBCF07C9D23}"/>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6ACB9F6E-FA2F-4B79-AE55-05B1220FB2C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448CBB69-B819-4293-8386-6271AE9A2E37}"/>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0D50C6B-20A4-4BBE-8C40-E272FD3D28B5}"/>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EA2FD237-DB95-4ED4-98BC-96E7EACF4891}"/>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BED3B6D-DD4C-44EA-B4BC-3B354369EC2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B192B68C-A9F6-445E-B7A8-04E991237219}"/>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8BD2818C-31FB-4BD3-B43D-CBEC193B677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81AFB4CE-F254-4CEA-8A31-77C3E5DA509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D1964DF-8BFC-4480-8750-0341EC319C92}"/>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799856A1-CE9B-48BD-B6BC-6F38984DD6F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05EF423D-0FA0-40D0-ACC6-E5B3C66F8DF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E8D30668-34B5-40D7-9FD1-40A64F18967C}"/>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9E448C21-08FB-4010-B043-251E3C80C21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E5B99A00-1867-4BBC-8A25-51BB95449B7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A9DFA133-DE5E-4D9F-881B-3B3EC0EF8B46}"/>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BBB66CB2-C9FC-4954-9844-72C2B38499E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07040AD6-7E54-4497-9993-6D770637B1FD}"/>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40B46C9-99C2-425D-B2CC-9A2E9B4CF3F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9049775B-1BC5-40A5-AD54-6CE03D2350AB}"/>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0D0357E2-202F-4389-96DA-163CE8004EB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0DDCCE4C-DD23-40AF-9F7D-5BA6B45AEB77}"/>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C15DA3E9-E7BC-4C24-8819-0CE303E9AEF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AF66AF33-424D-41ED-8A85-36D6D6D7DCF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97578B4F-03A6-4B22-9AF4-FDD8B81749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44AB55C-528B-420C-B4BE-05119D07D9E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A4866447-547D-4DD4-8B64-1FD92E70DEB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D9283934-A728-44B2-88FC-48D0CC3F529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4" name="Ovaal 43">
              <a:extLst>
                <a:ext uri="{FF2B5EF4-FFF2-40B4-BE49-F238E27FC236}">
                  <a16:creationId xmlns:a16="http://schemas.microsoft.com/office/drawing/2014/main" id="{535D3BD5-1ABD-4DCE-A0FC-ECA98C9A1B0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330BFB55-B7D1-495B-B6EF-44DDF3D35B2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F50B54A6-6EC4-4073-A3A7-FAEEDD336EB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436317B-30DD-4932-9B10-D1A3F02170E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37D8323-614E-4228-9EEB-1128017C3A2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75F1A5AA-DDEE-462A-90B1-47F0163BBE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9DBC2691-EB88-4F3A-A92C-BE48C354C0A3}"/>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CA831DF4-0770-4A3B-9238-76397A688A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40865AC4-B990-4A6A-BF2E-1586BD71F2F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4C2D8C65-1A20-4EE9-8048-11BF0932248C}"/>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1E0BA8B9-8701-4ACE-B93D-9CCCB7B4B04A}"/>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EFACD24D-637B-4D56-A8ED-F7399272E5F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C23F2443-35A2-4D71-AC8B-3D3D5B38CE6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CCD406F7-B7AA-450D-AA6D-0E45E9880A7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F1A15129-E676-4565-B127-A95DF3DEBC6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82F2721B-90C2-480F-92B5-DAD52BB45C25}"/>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CE4744A7-23F4-4091-A35D-674F7A3C705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E4EF4737-1030-4207-B29E-A3FD13A5C9A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102B2D70-460D-482C-AC64-87206D758233}"/>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7A9503A6-F929-4CA4-83F2-37606FE378F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B9E67448-F753-46C7-AC16-56A64353963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7C0ADA07-D056-4252-887F-B749AC628FD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D4F71311-3D82-40BC-AD50-DE65B952D351}"/>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27F0647C-D063-4452-BB5D-F035EDC20E8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3E2C9923-2593-49DE-847F-D359E02D56F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5A0FDB99-C5AD-4BCB-88DF-C9ED15D2915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4F742721-C030-49FB-AFBA-A1661920E6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C0667A74-8D0B-4A91-86B3-61125658CF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883EE7C-C93D-4CBE-AE5E-C8DF47CB55B5}"/>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6244CBF8-0614-4F9B-9D3A-06E298DDF85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479E4B1E-ADCA-4B1F-AC20-B6AEA696D58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23D6BB54-C5C9-4E42-A099-3F7ECEF8401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FACBA970-A3D7-4A0A-BBA7-2385AECED7B2}"/>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462F0A36-95DD-49C1-ABBF-F26B26949AE4}"/>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64E124F8-F57C-495F-9FBC-B56D00D15480}"/>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4EE00DC-3B76-40D4-A35B-235924C5AC16}"/>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33026DEF-7F69-4325-AB21-1337416CAF9C}"/>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D4872CA8-D714-4B2A-ADF3-5F12CE2449F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C18F42FC-BCE3-430F-B728-D5C2C73F91D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DB65E27D-E10E-473C-8CD2-CE7D7A1BD5A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49A9AD0B-E321-4E44-858C-16A67D22B0B4}"/>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FF73719F-9E08-43DF-A618-D630E2689A5D}"/>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3014DD29-93D4-4FBD-A362-9C4CC9C82D3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1722C392-3B1D-48B0-B7A7-013517F2E0A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74E27EBE-7FC5-428C-8D08-F9867D7933FB}"/>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F3998B7F-26A9-44A6-8D6E-B02EB95773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030FDE6F-59A5-40EE-81C4-6C4C2BF554B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5B75ABAD-DA79-49E3-A744-03124A980E4D}"/>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2B758CAA-9567-43C4-91E9-33A68BF4F07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30069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4727936" y="0"/>
            <a:ext cx="746406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3359937" cy="543999"/>
          </a:xfrm>
        </p:spPr>
        <p:txBody>
          <a:bodyPr/>
          <a:lstStyle>
            <a:lvl1pPr>
              <a:defRPr/>
            </a:lvl1pPr>
          </a:lstStyle>
          <a:p>
            <a:r>
              <a:rPr lang="nl-NL" noProof="0"/>
              <a:t>Voeg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2891935"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CEA31D8-982E-45E4-8D13-8C7A96B63309}" type="datetime3">
              <a:rPr lang="nl-NL" noProof="0" smtClean="0"/>
              <a:t>4/7/25</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a:solidFill>
                  <a:schemeClr val="accent1"/>
                </a:solidFill>
                <a:latin typeface="+mj-lt"/>
              </a:rPr>
              <a:t>TEKST / AFBEELDING (L)</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A1F45E74-38C3-4D07-BADB-8A572EA23766}"/>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7E8A3113-ED11-44BF-8F55-650C720AA8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DE2E06C6-48BC-4308-8CFE-C0E1DDDECA6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0BA8D8B5-38A4-4325-BF7D-335CE9EA37D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a:solidFill>
                    <a:schemeClr val="tx2"/>
                  </a:solidFill>
                  <a:latin typeface="+mn-lt"/>
                  <a:ea typeface="+mn-ea"/>
                  <a:cs typeface="+mn-cs"/>
                </a:rPr>
                <a:t>Numerieke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1" name="Ovaal 30">
              <a:extLst>
                <a:ext uri="{FF2B5EF4-FFF2-40B4-BE49-F238E27FC236}">
                  <a16:creationId xmlns:a16="http://schemas.microsoft.com/office/drawing/2014/main" id="{0A6E6575-09C6-4152-BC9B-141C53E00793}"/>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497CD7B0-D21D-4050-8668-092CD1A96BD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a:solidFill>
                    <a:schemeClr val="tx2"/>
                  </a:solidFill>
                  <a:latin typeface="+mn-lt"/>
                  <a:ea typeface="+mn-ea"/>
                  <a:cs typeface="+mn-cs"/>
                </a:rPr>
                <a:t>Alfabetische </a:t>
              </a: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33" name="Ovaal 32">
              <a:extLst>
                <a:ext uri="{FF2B5EF4-FFF2-40B4-BE49-F238E27FC236}">
                  <a16:creationId xmlns:a16="http://schemas.microsoft.com/office/drawing/2014/main" id="{EC152B79-7161-4EA5-A21E-D8DBBBD99B18}"/>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3B097406-34FD-4280-BF8E-E7536AB661A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50827EA3-BF9F-4D82-BF0C-BE69E7015436}"/>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278499EF-8CFD-49A7-B2BE-1481B43091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5573689D-F1F2-428B-92D0-0B231DB098FD}"/>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1D4C04BD-9AEC-430B-8E36-EF547E2810A9}"/>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222479BE-74E7-44E6-BC76-7D56E62897C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A47B5DF7-36DF-40AC-9471-DF312E4DF046}"/>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027D7A35-4A71-4752-A621-3409EE25DA5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0B4A74E8-C30E-46AC-9C2E-55C5C19C5AD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CDD6D12D-9C7A-46D9-BB06-2E605573F75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94B9DC01-CEF9-49D3-B2DC-C4DC6D6D1A88}"/>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51F0A73E-9575-44ED-B529-3E0C9EC2DD89}"/>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A8D6E036-30FF-4B63-8FD8-F402FC3B0350}"/>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C1A1E28C-2A23-4F5F-8824-7FA2D95FFFF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906493EA-2FC8-4E5F-A553-1B22E1B93A9E}"/>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AFF0FED7-97AA-404C-AF0B-95F3878412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0B182BE5-4A41-4E7D-84C9-9580A9862F66}"/>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2CF7D797-676E-4FA1-B582-30A9AAEF4DB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800CF97F-16D6-42B5-89EE-8C89FDED4CE2}"/>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D907FC3D-1E6E-4F16-97F4-7AF92B2BEEB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6652B05-D6E5-46EB-89D8-EA015C8F092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72E408E-92EE-4842-BC16-BA3A889BB25B}"/>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D8D6100E-2578-4225-AB33-878E35B79FDC}"/>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B4EBD333-BE7D-4B1B-B686-5582BD36A20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AAB06B9C-4F34-43A9-8113-EDFF22768D41}"/>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C79974F-0AE4-47D4-AF06-D4B71E6484C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8879A271-FF69-49BC-BACD-704A039635E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86E0AEE2-7C60-4B92-9777-FCA77A68381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9F6E110F-54E1-4EE9-986D-8B93E5C8F629}"/>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44F8FB3F-A367-4E43-8F92-D9F81A6B7D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D1BFB066-4C94-40C0-BA2D-34B51A3150F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55B34F36-21C4-4C2A-8514-529FC80EBFF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126FC7E3-D9A3-4B57-99C8-F215A09FE08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E1FE6A43-7FB2-4D9F-8F43-FCEAC7C476AD}"/>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01709D4F-703D-4A6D-86E0-430613748F9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3AD59786-5FDE-4788-9CEC-4ED026245CE8}"/>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B5120AD-E153-4B83-B76E-436B6B78F6B9}"/>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7FEFE5FF-06CB-4775-8F80-74A8D97819E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D186C02F-5B54-4BAD-990F-5DAB56DF1E66}"/>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DC31BDE0-BB73-4FCD-A686-B19587953AEC}"/>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F1E1A4B8-0198-4ECB-A35A-C1158ACFE56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C7BD1D08-FDDF-42CA-BDD8-6FA704A95BB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84C0F78-094C-4034-8086-6F41F695A004}"/>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C7773C6A-869C-4AFE-900B-B618550D253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4454E66A-60B1-49A3-9EBB-F702D0D3A93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65594056-B571-483E-B2B2-0DD3D2D5276D}"/>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A705C5D2-5406-4074-8633-EA36CFC424B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1DF8123A-AEDE-4C18-A0C9-A5212EAF501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6BA03B76-7EC2-4641-B362-3EFE76566B6D}"/>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41FC46AF-4610-4489-8EFE-B1D9239CAEC3}"/>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932D0702-7EAB-45B8-9000-002D427AAFD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99EDBD28-42C3-40E3-AE8A-F9681984388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18C47F77-FB18-45E9-8DEE-65DB43A682E3}"/>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4B21023-54DB-41C4-90D3-06C66FB57946}"/>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1EB80AFD-2096-4D00-858E-7B404DF8C719}"/>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7F0B6997-F391-4E0C-B1F7-EC0255E7595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DBE9398E-64C4-4F91-B98F-4473AD665D8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C137B6A4-DA74-4FD9-873E-B3A6FEE123D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640FFA9-0AFA-454D-82CD-A84F40DCD01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31CDE559-2DA9-4164-BA89-CB6EC6FF01D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69347F89-FD71-4C01-8350-3DEB4F39C8CF}"/>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err="1">
                  <a:solidFill>
                    <a:schemeClr val="tx2"/>
                  </a:solidFill>
                  <a:latin typeface="+mn-lt"/>
                  <a:ea typeface="+mn-ea"/>
                  <a:cs typeface="+mn-cs"/>
                </a:rPr>
                <a:t>Bullet</a:t>
              </a:r>
              <a:endParaRPr lang="nl-NL" sz="1400" kern="1200" noProof="0">
                <a:solidFill>
                  <a:schemeClr val="tx2"/>
                </a:solidFill>
                <a:latin typeface="+mn-lt"/>
                <a:ea typeface="+mn-ea"/>
                <a:cs typeface="+mn-cs"/>
              </a:endParaRPr>
            </a:p>
          </p:txBody>
        </p:sp>
        <p:sp>
          <p:nvSpPr>
            <p:cNvPr id="44" name="Ovaal 43">
              <a:extLst>
                <a:ext uri="{FF2B5EF4-FFF2-40B4-BE49-F238E27FC236}">
                  <a16:creationId xmlns:a16="http://schemas.microsoft.com/office/drawing/2014/main" id="{0A966DE0-C16B-4D54-9F5A-7A67053B134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4CFC9130-9C58-484D-BDDB-371F96B20476}"/>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a:solidFill>
                    <a:schemeClr val="tx2"/>
                  </a:solidFill>
                  <a:latin typeface="+mn-lt"/>
                  <a:ea typeface="+mn-ea"/>
                  <a:cs typeface="+mn-cs"/>
                </a:rPr>
                <a:t>Sub-</a:t>
              </a:r>
              <a:r>
                <a:rPr lang="nl-NL" sz="1400" kern="1200" noProof="0" err="1">
                  <a:solidFill>
                    <a:schemeClr val="tx2"/>
                  </a:solidFill>
                  <a:latin typeface="+mn-lt"/>
                  <a:ea typeface="+mn-ea"/>
                  <a:cs typeface="+mn-cs"/>
                </a:rPr>
                <a:t>bullet</a:t>
              </a:r>
              <a:r>
                <a:rPr lang="nl-NL" sz="1400" kern="1200" noProof="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3A1F24DD-8F77-46C2-9911-A25C7C133327}"/>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0902D21-EC81-4E1D-89A0-5D86190021D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a:solidFill>
                    <a:schemeClr val="tx2"/>
                  </a:solidFill>
                  <a:latin typeface="+mn-lt"/>
                  <a:ea typeface="+mn-ea"/>
                  <a:cs typeface="+mn-cs"/>
                </a:rPr>
                <a:t>Sub-</a:t>
              </a:r>
              <a:r>
                <a:rPr lang="nl-NL" sz="1200" kern="1200" noProof="0" err="1">
                  <a:solidFill>
                    <a:schemeClr val="tx2"/>
                  </a:solidFill>
                  <a:latin typeface="+mn-lt"/>
                  <a:ea typeface="+mn-ea"/>
                  <a:cs typeface="+mn-cs"/>
                </a:rPr>
                <a:t>bullet</a:t>
              </a:r>
              <a:r>
                <a:rPr lang="nl-NL" sz="1200" kern="1200" noProof="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0F6E381-A588-4E15-8006-9007A86BE452}"/>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3AF4739E-416D-4C77-B607-02009847520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706BBADA-C404-40A1-87A3-262F31B2002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E28A5121-2B05-4764-82A0-7CEB16EB9C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30309CC6-A092-498C-9016-0ADDB8B49B1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B3808D73-B9B6-404C-8C3E-3D457E12D731}"/>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B2B8A657-0D51-4FA6-BEFF-BBFD3D0EB13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23490121-35B0-4207-BBF7-48EF708FC19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BB94632D-A8F4-4465-A3A0-02C75A2722A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FB481F0C-C19D-493B-B3F0-D26CDA6DC23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E12023AC-A54B-425B-A13D-32DE992277A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2823CBDC-A3D0-44E5-B0E3-223D3429C2FB}"/>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ACF7666A-9497-474E-BE73-28C7ACE2B1B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31DFC927-2F8A-47F5-B840-47A8F5C9684D}"/>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092890E2-7F52-4104-8465-421BA4F1FAA9}"/>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47854A29-E862-4CA6-B30C-1AAF6ADF0FF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A0A03ECB-5521-4DB6-B763-F0C8CA12825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E0CB924F-63F7-4520-B613-13AE9EA35EB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BF8D67F7-82D2-4C49-80C5-A1180A71681B}"/>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02C7F3D9-2743-4ABA-8A89-2B551C4937CF}"/>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B9960C05-A740-4971-B46E-8FA40D7F193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8A584A74-42EE-41EC-9914-3A44D9CC736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57EFB996-0950-4F5A-81F9-1F7CA62B4F8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6BB0E42A-F4DB-41E3-B751-EED9B954AE3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6C39FD6-478D-4DB0-9246-3BFEC9DB8786}"/>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58988B12-A65C-4792-9947-18830DC8157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595BDD4B-CAC5-441E-93B5-B6F5FC952FCA}"/>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F58B347D-44FD-4F1F-AFAD-68B3304ECC3B}"/>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CF5199C6-0705-4B34-876D-2D933348AFCB}"/>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C24FB768-B884-4A90-AA01-5AB99F4D25FF}"/>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4793B3A0-BAD3-4654-822C-ED711E7C477C}"/>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11C1561-613C-473E-9018-324557369E7F}"/>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EAAF97A8-4D9E-4ADA-9536-E97FC9699174}"/>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894B8812-D1F4-4E88-B7C3-107A8ECB506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D04C55EE-FD93-42F2-9C76-3EE2AC4F3DB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6598F82E-1BEA-4ADD-9B9F-854DBF1BF62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0F00640F-FFF3-4B2F-BB56-C0368DACE0B1}"/>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984B89D4-84F8-4CFC-924D-9C98F8E71F7C}"/>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5BA5E5CC-5A2D-4696-B485-9A09DDA7598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AB9CC200-0057-4CBA-87DD-ED6A9DD870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D12C5E40-F9E2-4348-8172-359682506BCD}"/>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AC11BA5B-27D3-4770-9E0D-C57799FF14F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A0B18F6D-7C45-499A-8CED-9D1318EF776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D36A7453-3086-4B96-A7FA-B392EF80C5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C214A9BD-5A50-45E2-AE0F-3F752DF7439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976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899998" y="720000"/>
            <a:ext cx="9365575" cy="543999"/>
          </a:xfrm>
          <a:prstGeom prst="rect">
            <a:avLst/>
          </a:prstGeom>
        </p:spPr>
        <p:txBody>
          <a:bodyPr vert="horz" lIns="0" tIns="0" rIns="0" bIns="0" rtlCol="0" anchor="t">
            <a:noAutofit/>
          </a:bodyPr>
          <a:lstStyle/>
          <a:p>
            <a:r>
              <a:rPr lang="nl-NL" noProof="0"/>
              <a:t>Voeg hier een titel in</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1368000" y="1552790"/>
            <a:ext cx="8897573" cy="4501069"/>
          </a:xfrm>
          <a:prstGeom prst="rect">
            <a:avLst/>
          </a:prstGeom>
        </p:spPr>
        <p:txBody>
          <a:bodyPr vert="horz" lIns="0" tIns="0" rIns="0" bIns="0" rtlCol="0">
            <a:noAutofit/>
          </a:body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Tussenkop</a:t>
            </a:r>
          </a:p>
          <a:p>
            <a:pPr lvl="5"/>
            <a:r>
              <a:rPr lang="nl-NL" noProof="0"/>
              <a:t>Numerieke </a:t>
            </a:r>
            <a:r>
              <a:rPr lang="nl-NL" noProof="0" err="1"/>
              <a:t>bullet</a:t>
            </a:r>
            <a:endParaRPr lang="nl-NL" noProof="0"/>
          </a:p>
          <a:p>
            <a:pPr lvl="6"/>
            <a:r>
              <a:rPr lang="nl-NL" noProof="0"/>
              <a:t>Alfabetische </a:t>
            </a:r>
            <a:r>
              <a:rPr lang="nl-NL" noProof="0" err="1"/>
              <a:t>bullet</a:t>
            </a:r>
            <a:endParaRPr lang="nl-NL" noProof="0"/>
          </a:p>
          <a:p>
            <a:pPr lvl="7"/>
            <a:r>
              <a:rPr lang="nl-NL" noProof="0"/>
              <a:t>Sub-</a:t>
            </a:r>
            <a:r>
              <a:rPr lang="nl-NL" noProof="0" err="1"/>
              <a:t>bullet</a:t>
            </a:r>
            <a:r>
              <a:rPr lang="nl-NL" noProof="0"/>
              <a:t> #3</a:t>
            </a:r>
          </a:p>
          <a:p>
            <a:pPr lvl="8"/>
            <a:r>
              <a:rPr lang="nl-NL" noProof="0"/>
              <a:t>Bronvermelding</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p:ph type="dt" sz="half" idx="2"/>
          </p:nvPr>
        </p:nvSpPr>
        <p:spPr>
          <a:xfrm>
            <a:off x="1372979" y="6205963"/>
            <a:ext cx="680683" cy="215062"/>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fld id="{BA6BEE01-2390-4DED-B0EC-FE7D35CB6BBA}" type="datetime3">
              <a:rPr lang="nl-NL" smtClean="0"/>
              <a:t>4/7/25</a:t>
            </a:fld>
            <a:endParaRPr lang="nl-NL"/>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p:ph type="ftr" sz="quarter" idx="3"/>
          </p:nvPr>
        </p:nvSpPr>
        <p:spPr>
          <a:xfrm>
            <a:off x="2155355" y="6210383"/>
            <a:ext cx="8026410" cy="208206"/>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p:ph type="sldNum" sz="quarter" idx="4"/>
          </p:nvPr>
        </p:nvSpPr>
        <p:spPr>
          <a:xfrm>
            <a:off x="821748" y="6205963"/>
            <a:ext cx="462443" cy="215062"/>
          </a:xfrm>
          <a:prstGeom prst="rect">
            <a:avLst/>
          </a:prstGeom>
        </p:spPr>
        <p:txBody>
          <a:bodyPr vert="horz" lIns="0" tIns="0" rIns="0" bIns="0" rtlCol="0" anchor="ctr">
            <a:noAutofit/>
          </a:bodyPr>
          <a:lstStyle>
            <a:lvl1pPr algn="l">
              <a:defRPr sz="1400">
                <a:solidFill>
                  <a:schemeClr val="accent1"/>
                </a:solidFill>
                <a:latin typeface="+mj-lt"/>
              </a:defRPr>
            </a:lvl1pPr>
          </a:lstStyle>
          <a:p>
            <a:fld id="{D7B5DC5B-6873-43DB-ADC7-B15ACCE0DFDB}" type="slidenum">
              <a:rPr lang="nl-NL" smtClean="0"/>
              <a:pPr/>
              <a:t>‹nr.›</a:t>
            </a:fld>
            <a:endParaRPr lang="nl-NL"/>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5031475" y="-696037"/>
            <a:ext cx="2129051" cy="150127"/>
          </a:xfrm>
          <a:prstGeom prst="rect">
            <a:avLst/>
          </a:prstGeom>
          <a:noFill/>
        </p:spPr>
        <p:txBody>
          <a:bodyPr wrap="square" lIns="0" tIns="0" rIns="0" bIns="0" rtlCol="0" anchor="ctr">
            <a:noAutofit/>
          </a:bodyPr>
          <a:lstStyle/>
          <a:p>
            <a:pPr algn="ctr"/>
            <a:r>
              <a:rPr lang="nl-NL" sz="1100" b="0" cap="all" baseline="0" noProof="0">
                <a:latin typeface="+mn-lt"/>
              </a:rPr>
              <a:t>Naam van de indeling</a:t>
            </a:r>
          </a:p>
        </p:txBody>
      </p:sp>
      <p:grpSp>
        <p:nvGrpSpPr>
          <p:cNvPr id="30" name="GRID" hidden="1">
            <a:extLst>
              <a:ext uri="{FF2B5EF4-FFF2-40B4-BE49-F238E27FC236}">
                <a16:creationId xmlns:a16="http://schemas.microsoft.com/office/drawing/2014/main" id="{4FD37327-9154-42E2-A4A6-655139E75484}"/>
              </a:ext>
            </a:extLst>
          </p:cNvPr>
          <p:cNvGrpSpPr/>
          <p:nvPr userDrawn="1"/>
        </p:nvGrpSpPr>
        <p:grpSpPr>
          <a:xfrm>
            <a:off x="-4482" y="0"/>
            <a:ext cx="12196482" cy="6867680"/>
            <a:chOff x="-4482" y="0"/>
            <a:chExt cx="12196482" cy="6867680"/>
          </a:xfrm>
          <a:solidFill>
            <a:srgbClr val="000000">
              <a:alpha val="30000"/>
            </a:srgbClr>
          </a:solidFill>
        </p:grpSpPr>
        <p:sp>
          <p:nvSpPr>
            <p:cNvPr id="31" name="Rechthoek 30">
              <a:extLst>
                <a:ext uri="{FF2B5EF4-FFF2-40B4-BE49-F238E27FC236}">
                  <a16:creationId xmlns:a16="http://schemas.microsoft.com/office/drawing/2014/main" id="{E259938B-3ECC-4CD5-9BF2-CE9077F059B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9080C295-2472-4565-A3D8-6D454393D14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4D36C44-8D80-49AC-BEFA-17321663345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08AAB76F-BBEF-46E1-AE1B-9195F54D29E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226234C5-9650-4FFF-80D9-C55FC00C60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081DD07B-049C-4A24-AE92-F9784C3D51E2}"/>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F791345B-472E-4600-ABA0-F52DA6C8B467}"/>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59FBC45D-99D6-4BBE-BF9C-1AC3E66559D3}"/>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0413A546-B152-4ABE-85EF-9C111B43D946}"/>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77713178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58" r:id="rId5"/>
    <p:sldLayoutId id="2147483674" r:id="rId6"/>
    <p:sldLayoutId id="2147483676" r:id="rId7"/>
    <p:sldLayoutId id="2147483677" r:id="rId8"/>
    <p:sldLayoutId id="2147483678" r:id="rId9"/>
    <p:sldLayoutId id="2147483679" r:id="rId10"/>
    <p:sldLayoutId id="2147483687" r:id="rId11"/>
    <p:sldLayoutId id="2147483680" r:id="rId12"/>
    <p:sldLayoutId id="2147483681" r:id="rId13"/>
    <p:sldLayoutId id="2147483682" r:id="rId14"/>
    <p:sldLayoutId id="2147483683" r:id="rId15"/>
    <p:sldLayoutId id="2147483669" r:id="rId16"/>
    <p:sldLayoutId id="2147483672" r:id="rId17"/>
    <p:sldLayoutId id="2147483688" r:id="rId18"/>
  </p:sldLayoutIdLst>
  <p:hf hdr="0"/>
  <p:txStyles>
    <p:titleStyle>
      <a:lvl1pPr algn="l" defTabSz="914400" rtl="0" eaLnBrk="1" latinLnBrk="0" hangingPunct="1">
        <a:lnSpc>
          <a:spcPct val="90000"/>
        </a:lnSpc>
        <a:spcBef>
          <a:spcPct val="0"/>
        </a:spcBef>
        <a:buNone/>
        <a:defRPr sz="3600" b="0" kern="1200">
          <a:solidFill>
            <a:schemeClr val="accent1"/>
          </a:solidFill>
          <a:latin typeface="+mj-lt"/>
          <a:ea typeface="+mj-ea"/>
          <a:cs typeface="+mj-cs"/>
        </a:defRPr>
      </a:lvl1pPr>
    </p:titleStyle>
    <p:bodyStyle>
      <a:lvl1pPr marL="265113" indent="-265113" algn="l" defTabSz="914400" rtl="0" eaLnBrk="1" latinLnBrk="0" hangingPunct="1">
        <a:lnSpc>
          <a:spcPct val="90000"/>
        </a:lnSpc>
        <a:spcBef>
          <a:spcPts val="5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1338" indent="-276225" algn="l" defTabSz="914400" rtl="0" eaLnBrk="1" latinLnBrk="0" hangingPunct="1">
        <a:lnSpc>
          <a:spcPct val="90000"/>
        </a:lnSpc>
        <a:spcBef>
          <a:spcPts val="500"/>
        </a:spcBef>
        <a:spcAft>
          <a:spcPts val="500"/>
        </a:spcAft>
        <a:buClr>
          <a:schemeClr val="tx2"/>
        </a:buClr>
        <a:buFont typeface="Arial" panose="020B0604020202020204" pitchFamily="34" charset="0"/>
        <a:buChar char="•"/>
        <a:tabLst/>
        <a:defRPr sz="1800" kern="1200">
          <a:solidFill>
            <a:schemeClr val="tx2"/>
          </a:solidFill>
          <a:latin typeface="+mn-lt"/>
          <a:ea typeface="+mn-ea"/>
          <a:cs typeface="+mn-cs"/>
        </a:defRPr>
      </a:lvl2pPr>
      <a:lvl3pPr marL="806450" indent="-265113" algn="l" defTabSz="914400" rtl="0" eaLnBrk="1" latinLnBrk="0" hangingPunct="1">
        <a:lnSpc>
          <a:spcPct val="90000"/>
        </a:lnSpc>
        <a:spcBef>
          <a:spcPts val="500"/>
        </a:spcBef>
        <a:spcAft>
          <a:spcPts val="500"/>
        </a:spcAft>
        <a:buClr>
          <a:schemeClr val="accent1"/>
        </a:buClr>
        <a:buFont typeface="Calibri Light" panose="020F030202020403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500"/>
        </a:spcBef>
        <a:spcAft>
          <a:spcPts val="8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500"/>
        </a:spcBef>
        <a:spcAft>
          <a:spcPts val="0"/>
        </a:spcAft>
        <a:buFont typeface="Arial" panose="020B0604020202020204" pitchFamily="34" charset="0"/>
        <a:buNone/>
        <a:defRPr sz="2200" b="0" kern="1200">
          <a:solidFill>
            <a:schemeClr val="accent1"/>
          </a:solidFill>
          <a:latin typeface="+mj-lt"/>
          <a:ea typeface="+mn-ea"/>
          <a:cs typeface="+mn-cs"/>
        </a:defRPr>
      </a:lvl5pPr>
      <a:lvl6pPr marL="360363" indent="-360363" algn="l" defTabSz="914400" rtl="0" eaLnBrk="1" latinLnBrk="0" hangingPunct="1">
        <a:lnSpc>
          <a:spcPct val="90000"/>
        </a:lnSpc>
        <a:spcBef>
          <a:spcPts val="500"/>
        </a:spcBef>
        <a:spcAft>
          <a:spcPts val="500"/>
        </a:spcAft>
        <a:buClr>
          <a:schemeClr val="accent1"/>
        </a:buClr>
        <a:buFont typeface="+mj-lt"/>
        <a:buAutoNum type="arabicPeriod"/>
        <a:defRPr sz="1800" kern="1200">
          <a:solidFill>
            <a:schemeClr val="tx2"/>
          </a:solidFill>
          <a:latin typeface="+mn-lt"/>
          <a:ea typeface="+mn-ea"/>
          <a:cs typeface="+mn-cs"/>
        </a:defRPr>
      </a:lvl6pPr>
      <a:lvl7pPr marL="360363" indent="-360363" algn="l" defTabSz="914400" rtl="0" eaLnBrk="1" latinLnBrk="0" hangingPunct="1">
        <a:lnSpc>
          <a:spcPct val="90000"/>
        </a:lnSpc>
        <a:spcBef>
          <a:spcPts val="500"/>
        </a:spcBef>
        <a:spcAft>
          <a:spcPts val="500"/>
        </a:spcAft>
        <a:buClr>
          <a:schemeClr val="accent1"/>
        </a:buClr>
        <a:buFont typeface="+mj-lt"/>
        <a:buAutoNum type="alphaLcPeriod"/>
        <a:tabLst/>
        <a:defRPr sz="1800" kern="1200">
          <a:solidFill>
            <a:schemeClr val="tx2"/>
          </a:solidFill>
          <a:latin typeface="+mn-lt"/>
          <a:ea typeface="+mn-ea"/>
          <a:cs typeface="+mn-cs"/>
        </a:defRPr>
      </a:lvl7pPr>
      <a:lvl8pPr marL="625475" indent="-265113" algn="l"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Char char="&gt;"/>
        <a:defRPr sz="1600" kern="1200">
          <a:solidFill>
            <a:schemeClr val="tx2"/>
          </a:solidFill>
          <a:latin typeface="+mn-lt"/>
          <a:ea typeface="+mn-ea"/>
          <a:cs typeface="+mn-cs"/>
        </a:defRPr>
      </a:lvl8pPr>
      <a:lvl9pPr marL="0" indent="0" algn="l" defTabSz="914400" rtl="0" eaLnBrk="1" latinLnBrk="0" hangingPunct="1">
        <a:lnSpc>
          <a:spcPct val="90000"/>
        </a:lnSpc>
        <a:spcBef>
          <a:spcPts val="500"/>
        </a:spcBef>
        <a:spcAft>
          <a:spcPts val="800"/>
        </a:spcAft>
        <a:buFont typeface="Arial" panose="020B0604020202020204" pitchFamily="34" charset="0"/>
        <a:buNone/>
        <a:defRPr sz="1200" i="1" kern="1200">
          <a:solidFill>
            <a:schemeClr val="tx2"/>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52B764-DFD5-4827-9DBA-3CAC80432C01}"/>
              </a:ext>
            </a:extLst>
          </p:cNvPr>
          <p:cNvSpPr>
            <a:spLocks noGrp="1"/>
          </p:cNvSpPr>
          <p:nvPr>
            <p:ph type="ctrTitle"/>
          </p:nvPr>
        </p:nvSpPr>
        <p:spPr>
          <a:xfrm>
            <a:off x="605412" y="3395140"/>
            <a:ext cx="9441912" cy="825246"/>
          </a:xfrm>
        </p:spPr>
        <p:txBody>
          <a:bodyPr/>
          <a:lstStyle/>
          <a:p>
            <a:r>
              <a:rPr lang="nl-NL" sz="4800"/>
              <a:t>Informatiebijeenkomst  </a:t>
            </a:r>
            <a:br>
              <a:rPr lang="nl-NL" sz="4800"/>
            </a:br>
            <a:r>
              <a:rPr lang="nl-NL" sz="4800"/>
              <a:t>Aanbesteding: Meta-analyses naar werkwijzen om leren en lesgeven in het funderend onderwijs te verbeteren (tranche 2)</a:t>
            </a:r>
            <a:br>
              <a:rPr lang="nl-NL" sz="4800"/>
            </a:br>
            <a:endParaRPr lang="nl-NL" sz="4800"/>
          </a:p>
        </p:txBody>
      </p:sp>
      <p:sp>
        <p:nvSpPr>
          <p:cNvPr id="3" name="Ondertitel 2">
            <a:extLst>
              <a:ext uri="{FF2B5EF4-FFF2-40B4-BE49-F238E27FC236}">
                <a16:creationId xmlns:a16="http://schemas.microsoft.com/office/drawing/2014/main" id="{C8315908-D1F1-4948-9790-3F21FAC10FE4}"/>
              </a:ext>
            </a:extLst>
          </p:cNvPr>
          <p:cNvSpPr>
            <a:spLocks noGrp="1"/>
          </p:cNvSpPr>
          <p:nvPr>
            <p:ph type="subTitle" idx="1"/>
          </p:nvPr>
        </p:nvSpPr>
        <p:spPr>
          <a:xfrm>
            <a:off x="1251075" y="4843264"/>
            <a:ext cx="8150587" cy="361234"/>
          </a:xfrm>
        </p:spPr>
        <p:txBody>
          <a:bodyPr vert="horz" lIns="0" tIns="0" rIns="0" bIns="0" rtlCol="0" anchor="t">
            <a:noAutofit/>
          </a:bodyPr>
          <a:lstStyle/>
          <a:p>
            <a:r>
              <a:rPr lang="nl-NL"/>
              <a:t>Donderdag 3 juli </a:t>
            </a:r>
          </a:p>
          <a:p>
            <a:r>
              <a:rPr lang="nl-NL"/>
              <a:t>10:00 – 11:00 uur</a:t>
            </a:r>
            <a:endParaRPr lang="nl-NL">
              <a:ea typeface="Calibri"/>
              <a:cs typeface="Calibri"/>
            </a:endParaRPr>
          </a:p>
        </p:txBody>
      </p:sp>
      <p:sp>
        <p:nvSpPr>
          <p:cNvPr id="4" name="Tijdelijke aanduiding voor datum 3">
            <a:extLst>
              <a:ext uri="{FF2B5EF4-FFF2-40B4-BE49-F238E27FC236}">
                <a16:creationId xmlns:a16="http://schemas.microsoft.com/office/drawing/2014/main" id="{39D5662D-3856-4BCF-A8AD-C24BFFD5A1FA}"/>
              </a:ext>
            </a:extLst>
          </p:cNvPr>
          <p:cNvSpPr>
            <a:spLocks noGrp="1"/>
          </p:cNvSpPr>
          <p:nvPr>
            <p:ph type="dt" sz="half" idx="10"/>
          </p:nvPr>
        </p:nvSpPr>
        <p:spPr/>
        <p:txBody>
          <a:bodyPr/>
          <a:lstStyle/>
          <a:p>
            <a:fld id="{7961B630-F093-40D7-868F-9EB30C728DF2}" type="datetime3">
              <a:rPr lang="nl-NL" smtClean="0"/>
              <a:t>4/7/25</a:t>
            </a:fld>
            <a:endParaRPr lang="nl-NL"/>
          </a:p>
        </p:txBody>
      </p:sp>
      <p:sp>
        <p:nvSpPr>
          <p:cNvPr id="5" name="Tijdelijke aanduiding voor voettekst 4">
            <a:extLst>
              <a:ext uri="{FF2B5EF4-FFF2-40B4-BE49-F238E27FC236}">
                <a16:creationId xmlns:a16="http://schemas.microsoft.com/office/drawing/2014/main" id="{321ED48F-DEF4-493E-AB86-0B6351B046C1}"/>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2E118D60-D769-44C6-ACE9-0C111BB92320}"/>
              </a:ext>
            </a:extLst>
          </p:cNvPr>
          <p:cNvSpPr>
            <a:spLocks noGrp="1"/>
          </p:cNvSpPr>
          <p:nvPr>
            <p:ph type="sldNum" sz="quarter" idx="12"/>
          </p:nvPr>
        </p:nvSpPr>
        <p:spPr/>
        <p:txBody>
          <a:bodyPr/>
          <a:lstStyle/>
          <a:p>
            <a:fld id="{D7B5DC5B-6873-43DB-ADC7-B15ACCE0DFDB}" type="slidenum">
              <a:rPr lang="nl-NL" noProof="0" smtClean="0"/>
              <a:t>1</a:t>
            </a:fld>
            <a:endParaRPr lang="nl-NL" noProof="0"/>
          </a:p>
        </p:txBody>
      </p:sp>
    </p:spTree>
    <p:extLst>
      <p:ext uri="{BB962C8B-B14F-4D97-AF65-F5344CB8AC3E}">
        <p14:creationId xmlns:p14="http://schemas.microsoft.com/office/powerpoint/2010/main" val="83440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Domein: gedrag</a:t>
            </a:r>
          </a:p>
        </p:txBody>
      </p:sp>
      <p:sp>
        <p:nvSpPr>
          <p:cNvPr id="3" name="Tijdelijke aanduiding voor verticale tekst 2"/>
          <p:cNvSpPr>
            <a:spLocks noGrp="1"/>
          </p:cNvSpPr>
          <p:nvPr>
            <p:ph type="body" orient="vert" idx="1"/>
          </p:nvPr>
        </p:nvSpPr>
        <p:spPr/>
        <p:txBody>
          <a:bodyPr/>
          <a:lstStyle/>
          <a:p>
            <a:pPr>
              <a:lnSpc>
                <a:spcPct val="115000"/>
              </a:lnSpc>
              <a:spcAft>
                <a:spcPts val="1000"/>
              </a:spcAft>
            </a:pPr>
            <a:r>
              <a:rPr lang="nl-NL" sz="2000" dirty="0">
                <a:effectLst/>
                <a:latin typeface="Calibri (Hoofdtekst)"/>
                <a:ea typeface="MS Mincho" panose="02020609040205080304" pitchFamily="49" charset="-128"/>
                <a:cs typeface="Calibri" panose="020F0502020204030204" pitchFamily="34" charset="0"/>
              </a:rPr>
              <a:t>Het gaat om de leerling zelf en om de relatie met de ander. </a:t>
            </a:r>
          </a:p>
          <a:p>
            <a:pPr>
              <a:lnSpc>
                <a:spcPct val="115000"/>
              </a:lnSpc>
              <a:spcAft>
                <a:spcPts val="1000"/>
              </a:spcAft>
            </a:pPr>
            <a:endParaRPr lang="nl-NL" sz="2000" dirty="0">
              <a:effectLst/>
              <a:latin typeface="Calibri (Hoofdtekst)"/>
              <a:ea typeface="MS Mincho" panose="02020609040205080304" pitchFamily="49" charset="-128"/>
              <a:cs typeface="Calibri" panose="020F0502020204030204" pitchFamily="34" charset="0"/>
            </a:endParaRPr>
          </a:p>
          <a:p>
            <a:pPr>
              <a:lnSpc>
                <a:spcPct val="115000"/>
              </a:lnSpc>
              <a:spcAft>
                <a:spcPts val="1000"/>
              </a:spcAft>
            </a:pPr>
            <a:r>
              <a:rPr lang="nl-NL" sz="2000" dirty="0">
                <a:effectLst/>
                <a:latin typeface="Calibri (Hoofdtekst)"/>
                <a:ea typeface="MS Mincho" panose="02020609040205080304" pitchFamily="49" charset="-128"/>
                <a:cs typeface="Calibri" panose="020F0502020204030204" pitchFamily="34" charset="0"/>
              </a:rPr>
              <a:t>Zowel de ‘gemiddelde’ leerling als de leerling met probleemgedrag. </a:t>
            </a:r>
          </a:p>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r>
              <a:rPr lang="nl-NL" sz="2000" dirty="0">
                <a:effectLst/>
                <a:latin typeface="Calibri (Hoofdtekst)"/>
                <a:ea typeface="MS Mincho" panose="02020609040205080304" pitchFamily="49" charset="-128"/>
                <a:cs typeface="Calibri" panose="020F0502020204030204" pitchFamily="34" charset="0"/>
              </a:rPr>
              <a:t> Voorwaarden die de leraar creëert voor positief gedrag in de klas.</a:t>
            </a:r>
          </a:p>
          <a:p>
            <a:pPr marL="0" indent="0">
              <a:lnSpc>
                <a:spcPct val="115000"/>
              </a:lnSpc>
              <a:spcAft>
                <a:spcPts val="1000"/>
              </a:spcAft>
              <a:buNone/>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r>
              <a:rPr lang="nl-NL" sz="2000" dirty="0">
                <a:effectLst/>
                <a:latin typeface="Calibri (Hoofdtekst)"/>
                <a:ea typeface="MS Mincho" panose="02020609040205080304" pitchFamily="49" charset="-128"/>
                <a:cs typeface="Calibri" panose="020F0502020204030204" pitchFamily="34" charset="0"/>
              </a:rPr>
              <a:t>Werkwijzen om problematische situaties te hanteren. </a:t>
            </a: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effectLst/>
              <a:latin typeface="Calibri (Hoofdtekst)"/>
              <a:ea typeface="MS Mincho" panose="02020609040205080304" pitchFamily="49" charset="-128"/>
              <a:cs typeface="Calibri" panose="020F0502020204030204" pitchFamily="34" charset="0"/>
            </a:endParaRPr>
          </a:p>
          <a:p>
            <a:pPr>
              <a:lnSpc>
                <a:spcPct val="115000"/>
              </a:lnSpc>
              <a:spcAft>
                <a:spcPts val="1000"/>
              </a:spcAft>
            </a:pPr>
            <a:r>
              <a:rPr lang="nl-NL" sz="2000" dirty="0"/>
              <a:t>Momenteel wordt al gewerkt aan: klassenmanagement</a:t>
            </a:r>
          </a:p>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effectLst/>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effectLst/>
              <a:latin typeface="Calibri (Hoofdtekst)"/>
              <a:ea typeface="MS Mincho" panose="02020609040205080304" pitchFamily="49" charset="-128"/>
              <a:cs typeface="Calibri" panose="020F0502020204030204" pitchFamily="34" charset="0"/>
            </a:endParaRPr>
          </a:p>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endParaRPr lang="nl-NL" sz="2000" dirty="0"/>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10</a:t>
            </a:fld>
            <a:endParaRPr lang="nl-NL" noProof="0"/>
          </a:p>
        </p:txBody>
      </p:sp>
    </p:spTree>
    <p:extLst>
      <p:ext uri="{BB962C8B-B14F-4D97-AF65-F5344CB8AC3E}">
        <p14:creationId xmlns:p14="http://schemas.microsoft.com/office/powerpoint/2010/main" val="109505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Domein: leren en lesgeven</a:t>
            </a:r>
          </a:p>
        </p:txBody>
      </p:sp>
      <p:sp>
        <p:nvSpPr>
          <p:cNvPr id="3" name="Tijdelijke aanduiding voor verticale tekst 2"/>
          <p:cNvSpPr>
            <a:spLocks noGrp="1"/>
          </p:cNvSpPr>
          <p:nvPr>
            <p:ph type="body" orient="vert" idx="1"/>
          </p:nvPr>
        </p:nvSpPr>
        <p:spPr/>
        <p:txBody>
          <a:bodyPr/>
          <a:lstStyle/>
          <a:p>
            <a:pPr>
              <a:lnSpc>
                <a:spcPct val="115000"/>
              </a:lnSpc>
              <a:spcAft>
                <a:spcPts val="1000"/>
              </a:spcAft>
            </a:pPr>
            <a:endParaRPr lang="nl-NL" sz="2000" dirty="0">
              <a:latin typeface="Calibri (Hoofdtekst)"/>
              <a:ea typeface="MS Mincho" panose="02020609040205080304" pitchFamily="49" charset="-128"/>
              <a:cs typeface="Calibri" panose="020F0502020204030204" pitchFamily="34" charset="0"/>
            </a:endParaRPr>
          </a:p>
          <a:p>
            <a:pPr>
              <a:lnSpc>
                <a:spcPct val="115000"/>
              </a:lnSpc>
              <a:spcAft>
                <a:spcPts val="1000"/>
              </a:spcAft>
            </a:pPr>
            <a:r>
              <a:rPr lang="nl-NL" sz="2000" dirty="0"/>
              <a:t>Omvat het onderwijs op de basisschool, de onderbouw van het voortgezet onderwijs en het (voortgezet) speciaal onderwijs</a:t>
            </a:r>
          </a:p>
          <a:p>
            <a:pPr marL="0" indent="0">
              <a:lnSpc>
                <a:spcPct val="115000"/>
              </a:lnSpc>
              <a:spcAft>
                <a:spcPts val="1000"/>
              </a:spcAft>
              <a:buNone/>
            </a:pPr>
            <a:endParaRPr lang="nl-NL" sz="2000" dirty="0">
              <a:effectLst/>
              <a:latin typeface="Calibri (Hoofdtekst)"/>
              <a:ea typeface="MS Mincho" panose="02020609040205080304" pitchFamily="49" charset="-128"/>
              <a:cs typeface="Calibri" panose="020F0502020204030204" pitchFamily="34" charset="0"/>
            </a:endParaRPr>
          </a:p>
          <a:p>
            <a:r>
              <a:rPr lang="nl-NL" sz="2000" dirty="0">
                <a:effectLst/>
                <a:latin typeface="Calibri (Hoofdtekst)"/>
                <a:ea typeface="MS Mincho" panose="02020609040205080304" pitchFamily="49" charset="-128"/>
                <a:cs typeface="Calibri" panose="020F0502020204030204" pitchFamily="34" charset="0"/>
              </a:rPr>
              <a:t>Over effectieve werkvormen, didactische strategieën en zelfstudiestrategieën </a:t>
            </a:r>
            <a:endParaRPr lang="nl-NL" sz="2000" dirty="0">
              <a:latin typeface="Calibri (Hoofdtekst)"/>
              <a:ea typeface="MS Mincho" panose="02020609040205080304" pitchFamily="49" charset="-128"/>
              <a:cs typeface="Calibri" panose="020F0502020204030204" pitchFamily="34" charset="0"/>
            </a:endParaRPr>
          </a:p>
          <a:p>
            <a:endParaRPr lang="nl-NL" sz="2000" dirty="0">
              <a:latin typeface="Calibri (Hoofdtekst)"/>
              <a:ea typeface="MS Mincho" panose="02020609040205080304" pitchFamily="49" charset="-128"/>
              <a:cs typeface="Calibri" panose="020F0502020204030204" pitchFamily="34" charset="0"/>
            </a:endParaRPr>
          </a:p>
          <a:p>
            <a:r>
              <a:rPr lang="nl-NL" sz="2000" dirty="0">
                <a:effectLst/>
                <a:latin typeface="Calibri (Hoofdtekst)"/>
                <a:ea typeface="MS Mincho" panose="02020609040205080304" pitchFamily="49" charset="-128"/>
                <a:cs typeface="Calibri" panose="020F0502020204030204" pitchFamily="34" charset="0"/>
              </a:rPr>
              <a:t>Nog geen lopende meta-analyses </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11</a:t>
            </a:fld>
            <a:endParaRPr lang="nl-NL" noProof="0"/>
          </a:p>
        </p:txBody>
      </p:sp>
    </p:spTree>
    <p:extLst>
      <p:ext uri="{BB962C8B-B14F-4D97-AF65-F5344CB8AC3E}">
        <p14:creationId xmlns:p14="http://schemas.microsoft.com/office/powerpoint/2010/main" val="372917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Duur van de opdracht </a:t>
            </a:r>
          </a:p>
        </p:txBody>
      </p:sp>
      <p:sp>
        <p:nvSpPr>
          <p:cNvPr id="3" name="Tijdelijke aanduiding voor verticale tekst 2"/>
          <p:cNvSpPr>
            <a:spLocks noGrp="1"/>
          </p:cNvSpPr>
          <p:nvPr>
            <p:ph type="body" orient="vert" idx="1"/>
          </p:nvPr>
        </p:nvSpPr>
        <p:spPr>
          <a:xfrm>
            <a:off x="1368000" y="1552790"/>
            <a:ext cx="8897573" cy="5051210"/>
          </a:xfrm>
        </p:spPr>
        <p:txBody>
          <a:bodyPr/>
          <a:lstStyle/>
          <a:p>
            <a:r>
              <a:rPr lang="nl-NL" sz="2000"/>
              <a:t>Overeenkomst gaat in december 2025</a:t>
            </a:r>
          </a:p>
          <a:p>
            <a:endParaRPr lang="nl-NL" sz="2000"/>
          </a:p>
          <a:p>
            <a:r>
              <a:rPr lang="nl-NL" sz="2000"/>
              <a:t>Levering diensten uiterlijk opleveren op 20 december 2026</a:t>
            </a:r>
          </a:p>
          <a:p>
            <a:pPr marL="0" indent="0">
              <a:buNone/>
            </a:pPr>
            <a:endParaRPr lang="nl-NL" sz="2000"/>
          </a:p>
          <a:p>
            <a:r>
              <a:rPr lang="nl-NL" sz="2000"/>
              <a:t>Op te leveren producten: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a:lnSpc>
                <a:spcPts val="1200"/>
              </a:lnSpc>
              <a:tabLst>
                <a:tab pos="144145" algn="l"/>
                <a:tab pos="288290" algn="l"/>
                <a:tab pos="431800" algn="l"/>
                <a:tab pos="144145" algn="l"/>
                <a:tab pos="288290" algn="l"/>
                <a:tab pos="431800" algn="l"/>
                <a:tab pos="450215" algn="l"/>
              </a:tabLst>
            </a:pPr>
            <a:endParaRPr lang="nl-NL" sz="2000">
              <a:effectLst/>
              <a:latin typeface="Verdana" panose="020B0604030504040204" pitchFamily="34" charset="0"/>
              <a:ea typeface="Times New Roman" panose="02020603050405020304" pitchFamily="18" charset="0"/>
              <a:cs typeface="Times New Roman" panose="02020603050405020304" pitchFamily="18" charset="0"/>
            </a:endParaRPr>
          </a:p>
          <a:p>
            <a:pPr lvl="1">
              <a:lnSpc>
                <a:spcPts val="1200"/>
              </a:lnSpc>
              <a:tabLst>
                <a:tab pos="144145" algn="l"/>
                <a:tab pos="288290" algn="l"/>
                <a:tab pos="431800" algn="l"/>
                <a:tab pos="144145" algn="l"/>
                <a:tab pos="288290" algn="l"/>
                <a:tab pos="431800" algn="l"/>
                <a:tab pos="450215" algn="l"/>
              </a:tabLst>
            </a:pPr>
            <a:r>
              <a:rPr lang="nl-NL" sz="2000">
                <a:effectLst/>
                <a:latin typeface="Calibri" panose="020F0502020204030204" pitchFamily="34" charset="0"/>
                <a:ea typeface="Calibri" panose="020F0502020204030204" pitchFamily="34" charset="0"/>
                <a:cs typeface="Times New Roman" panose="02020603050405020304" pitchFamily="18" charset="0"/>
              </a:rPr>
              <a:t>Tussenrapportage </a:t>
            </a:r>
          </a:p>
          <a:p>
            <a:pPr lvl="1">
              <a:lnSpc>
                <a:spcPts val="1200"/>
              </a:lnSpc>
              <a:tabLst>
                <a:tab pos="144145" algn="l"/>
                <a:tab pos="288290" algn="l"/>
                <a:tab pos="431800" algn="l"/>
                <a:tab pos="144145" algn="l"/>
                <a:tab pos="288290" algn="l"/>
                <a:tab pos="431800" algn="l"/>
                <a:tab pos="450215" algn="l"/>
              </a:tabLst>
            </a:pPr>
            <a:r>
              <a:rPr lang="nl-NL" sz="2000">
                <a:effectLst/>
                <a:latin typeface="Calibri" panose="020F0502020204030204" pitchFamily="34" charset="0"/>
                <a:ea typeface="Calibri" panose="020F0502020204030204" pitchFamily="34" charset="0"/>
                <a:cs typeface="Times New Roman" panose="02020603050405020304" pitchFamily="18" charset="0"/>
              </a:rPr>
              <a:t>Eindrapportage </a:t>
            </a:r>
          </a:p>
          <a:p>
            <a:pPr lvl="1">
              <a:lnSpc>
                <a:spcPts val="1200"/>
              </a:lnSpc>
              <a:tabLst>
                <a:tab pos="144145" algn="l"/>
                <a:tab pos="288290" algn="l"/>
                <a:tab pos="431800" algn="l"/>
                <a:tab pos="144145" algn="l"/>
                <a:tab pos="288290" algn="l"/>
                <a:tab pos="431800" algn="l"/>
                <a:tab pos="450215" algn="l"/>
              </a:tabLst>
            </a:pPr>
            <a:r>
              <a:rPr lang="nl-NL" sz="2000">
                <a:latin typeface="Calibri" panose="020F0502020204030204" pitchFamily="34" charset="0"/>
                <a:cs typeface="Times New Roman" panose="02020603050405020304" pitchFamily="18" charset="0"/>
              </a:rPr>
              <a:t>Toolkitpagina</a:t>
            </a:r>
            <a:endParaRPr lang="nl-NL" sz="2000"/>
          </a:p>
          <a:p>
            <a:endParaRPr lang="nl-NL" sz="2000"/>
          </a:p>
          <a:p>
            <a:endParaRPr lang="nl-NL"/>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12</a:t>
            </a:fld>
            <a:endParaRPr lang="nl-NL" noProof="0"/>
          </a:p>
        </p:txBody>
      </p:sp>
    </p:spTree>
    <p:extLst>
      <p:ext uri="{BB962C8B-B14F-4D97-AF65-F5344CB8AC3E}">
        <p14:creationId xmlns:p14="http://schemas.microsoft.com/office/powerpoint/2010/main" val="144369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998" y="354571"/>
            <a:ext cx="9365575" cy="543999"/>
          </a:xfrm>
        </p:spPr>
        <p:txBody>
          <a:bodyPr/>
          <a:lstStyle/>
          <a:p>
            <a:r>
              <a:rPr lang="nl-NL"/>
              <a:t>Procedure indienen Inschrijving</a:t>
            </a:r>
          </a:p>
        </p:txBody>
      </p:sp>
      <p:sp>
        <p:nvSpPr>
          <p:cNvPr id="3" name="Tijdelijke aanduiding voor verticale tekst 2"/>
          <p:cNvSpPr>
            <a:spLocks noGrp="1"/>
          </p:cNvSpPr>
          <p:nvPr>
            <p:ph type="body" orient="vert" idx="1"/>
          </p:nvPr>
        </p:nvSpPr>
        <p:spPr>
          <a:xfrm>
            <a:off x="821746" y="998648"/>
            <a:ext cx="9976881" cy="5106276"/>
          </a:xfrm>
        </p:spPr>
        <p:txBody>
          <a:bodyPr vert="horz" lIns="0" tIns="0" rIns="0" bIns="0" rtlCol="0" anchor="t">
            <a:noAutofit/>
          </a:bodyPr>
          <a:lstStyle/>
          <a:p>
            <a:pPr marL="264795" indent="-264795"/>
            <a:r>
              <a:rPr lang="nl-NL" sz="2000"/>
              <a:t>Inschrijven via aanbestedingsplatform</a:t>
            </a:r>
            <a:endParaRPr lang="en-US"/>
          </a:p>
          <a:p>
            <a:pPr marL="264795" indent="-264795"/>
            <a:r>
              <a:rPr lang="nl-NL" sz="2000"/>
              <a:t>Stellen van vragen </a:t>
            </a:r>
            <a:r>
              <a:rPr lang="nl-NL" sz="2000">
                <a:sym typeface="Wingdings" panose="05000000000000000000" pitchFamily="2" charset="2"/>
              </a:rPr>
              <a:t> alle communicatie via </a:t>
            </a:r>
            <a:r>
              <a:rPr lang="nl-NL" sz="2000" err="1">
                <a:sym typeface="Wingdings" panose="05000000000000000000" pitchFamily="2" charset="2"/>
              </a:rPr>
              <a:t>TenderNed</a:t>
            </a:r>
            <a:r>
              <a:rPr lang="nl-NL" sz="2000">
                <a:sym typeface="Wingdings" panose="05000000000000000000" pitchFamily="2" charset="2"/>
              </a:rPr>
              <a:t>. Neem geen rechtstreeks contact op met interventie-aanbieders of bestaande contacten van NWO/NRO;</a:t>
            </a:r>
            <a:endParaRPr lang="nl-NL" sz="2000">
              <a:ea typeface="Calibri"/>
              <a:cs typeface="Calibri"/>
            </a:endParaRPr>
          </a:p>
          <a:p>
            <a:pPr marL="264795" indent="-264795"/>
            <a:r>
              <a:rPr lang="nl-NL" sz="2000"/>
              <a:t>Kom je niet uit? Mail: s.deschepper@nwo.nl</a:t>
            </a:r>
            <a:endParaRPr lang="nl-NL" sz="2000">
              <a:ea typeface="Calibri"/>
              <a:cs typeface="Calibri"/>
            </a:endParaRPr>
          </a:p>
          <a:p>
            <a:pPr marL="264795" indent="-264795"/>
            <a:endParaRPr lang="nl-NL" sz="2000">
              <a:ea typeface="Calibri"/>
              <a:cs typeface="Calibri"/>
            </a:endParaRPr>
          </a:p>
          <a:p>
            <a:pPr marL="264795" indent="-264795"/>
            <a:endParaRPr lang="nl-NL" sz="2000">
              <a:ea typeface="Calibri"/>
              <a:cs typeface="Calibri"/>
            </a:endParaRP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13</a:t>
            </a:fld>
            <a:endParaRPr lang="nl-NL" noProof="0"/>
          </a:p>
        </p:txBody>
      </p:sp>
    </p:spTree>
    <p:extLst>
      <p:ext uri="{BB962C8B-B14F-4D97-AF65-F5344CB8AC3E}">
        <p14:creationId xmlns:p14="http://schemas.microsoft.com/office/powerpoint/2010/main" val="310156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3541" y="269520"/>
            <a:ext cx="9365575" cy="543999"/>
          </a:xfrm>
        </p:spPr>
        <p:txBody>
          <a:bodyPr/>
          <a:lstStyle/>
          <a:p>
            <a:r>
              <a:rPr lang="nl-NL"/>
              <a:t>Documenten</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14</a:t>
            </a:fld>
            <a:endParaRPr lang="nl-NL" noProof="0"/>
          </a:p>
        </p:txBody>
      </p:sp>
      <p:sp>
        <p:nvSpPr>
          <p:cNvPr id="8" name="Tijdelijke aanduiding voor verticale tekst 2"/>
          <p:cNvSpPr>
            <a:spLocks noGrp="1"/>
          </p:cNvSpPr>
          <p:nvPr>
            <p:ph type="body" orient="vert" idx="1"/>
          </p:nvPr>
        </p:nvSpPr>
        <p:spPr>
          <a:xfrm>
            <a:off x="602166" y="813519"/>
            <a:ext cx="10243978" cy="5266697"/>
          </a:xfrm>
        </p:spPr>
        <p:txBody>
          <a:bodyPr/>
          <a:lstStyle/>
          <a:p>
            <a:endParaRPr lang="nl-NL" sz="2000"/>
          </a:p>
          <a:p>
            <a:r>
              <a:rPr lang="nl-NL" sz="2000"/>
              <a:t>Het Beschrijvend document is het leidende document. Hierin staan o.a. de procedure, de planning en verwijzing naar bijlagen;</a:t>
            </a:r>
          </a:p>
          <a:p>
            <a:pPr lvl="0"/>
            <a:r>
              <a:rPr lang="nl-NL" sz="2000"/>
              <a:t>Lees alle documenten zeer goed door en vergeet niet op de in te dienen documenten zaken in te vullen of aan te kruisen. Stel vragen bij twijfel. Gebruik hiervoor de vragenmodule van </a:t>
            </a:r>
            <a:r>
              <a:rPr lang="nl-NL" sz="2000" err="1"/>
              <a:t>TenderNed</a:t>
            </a:r>
            <a:r>
              <a:rPr lang="nl-NL" sz="2000"/>
              <a:t>;</a:t>
            </a:r>
          </a:p>
          <a:p>
            <a:r>
              <a:rPr lang="nl-NL" sz="2000">
                <a:latin typeface="Calibri" panose="020F0502020204030204" pitchFamily="34" charset="0"/>
                <a:ea typeface="Calibri" panose="020F0502020204030204" pitchFamily="34" charset="0"/>
                <a:cs typeface="Times New Roman" panose="02020603050405020304" pitchFamily="18" charset="0"/>
              </a:rPr>
              <a:t>Wijzig niet de vaste teksten van de documenten. </a:t>
            </a:r>
          </a:p>
          <a:p>
            <a:pPr marL="265113" lvl="1" indent="0">
              <a:buNone/>
            </a:pPr>
            <a:endParaRPr lang="nl-NL" sz="2000"/>
          </a:p>
          <a:p>
            <a:endParaRPr lang="nl-NL" sz="2000"/>
          </a:p>
          <a:p>
            <a:pPr lvl="0"/>
            <a:endParaRPr lang="nl-NL" sz="2000"/>
          </a:p>
          <a:p>
            <a:endParaRPr lang="nl-NL" sz="2000"/>
          </a:p>
        </p:txBody>
      </p:sp>
    </p:spTree>
    <p:extLst>
      <p:ext uri="{BB962C8B-B14F-4D97-AF65-F5344CB8AC3E}">
        <p14:creationId xmlns:p14="http://schemas.microsoft.com/office/powerpoint/2010/main" val="46064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Wat gebeurt er ná het Inschrijven?</a:t>
            </a:r>
          </a:p>
        </p:txBody>
      </p:sp>
      <p:sp>
        <p:nvSpPr>
          <p:cNvPr id="3" name="Tijdelijke aanduiding voor verticale tekst 2"/>
          <p:cNvSpPr>
            <a:spLocks noGrp="1"/>
          </p:cNvSpPr>
          <p:nvPr>
            <p:ph type="body" orient="vert" idx="1"/>
          </p:nvPr>
        </p:nvSpPr>
        <p:spPr>
          <a:xfrm>
            <a:off x="821748" y="1410303"/>
            <a:ext cx="9443825" cy="5266697"/>
          </a:xfrm>
        </p:spPr>
        <p:txBody>
          <a:bodyPr/>
          <a:lstStyle/>
          <a:p>
            <a:r>
              <a:rPr lang="nl-NL" sz="2000"/>
              <a:t>Beoordeling op de Uitsluitingsgronden en de Geschiktheidseisen</a:t>
            </a:r>
          </a:p>
          <a:p>
            <a:r>
              <a:rPr lang="nl-NL" sz="2000"/>
              <a:t>Beoordeling op de minimumeisen </a:t>
            </a:r>
          </a:p>
          <a:p>
            <a:r>
              <a:rPr lang="nl-NL" sz="2000"/>
              <a:t>Beoordeling op de Gunningscriteria door de beoordelingsteams</a:t>
            </a:r>
          </a:p>
          <a:p>
            <a:r>
              <a:rPr lang="nl-NL" sz="2000"/>
              <a:t>Vaststellen puntenscore en bekend maken voorlopige gunning</a:t>
            </a:r>
          </a:p>
          <a:p>
            <a:r>
              <a:rPr lang="nl-NL" sz="2000"/>
              <a:t>Verificatie: Alleen de winnende inschrijvers leveren documenten in voor de verificatie.</a:t>
            </a:r>
          </a:p>
          <a:p>
            <a:r>
              <a:rPr lang="nl-NL" sz="2000"/>
              <a:t>Bekend maken definitieve gunning</a:t>
            </a:r>
          </a:p>
          <a:p>
            <a:r>
              <a:rPr lang="nl-NL" sz="2000"/>
              <a:t>Sluiten overeenkomst</a:t>
            </a:r>
          </a:p>
          <a:p>
            <a:endParaRPr lang="nl-NL"/>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15</a:t>
            </a:fld>
            <a:endParaRPr lang="nl-NL" noProof="0"/>
          </a:p>
        </p:txBody>
      </p:sp>
    </p:spTree>
    <p:extLst>
      <p:ext uri="{BB962C8B-B14F-4D97-AF65-F5344CB8AC3E}">
        <p14:creationId xmlns:p14="http://schemas.microsoft.com/office/powerpoint/2010/main" val="70603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Gunningscriteria</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16</a:t>
            </a:fld>
            <a:endParaRPr lang="nl-NL" noProof="0"/>
          </a:p>
        </p:txBody>
      </p:sp>
      <p:sp>
        <p:nvSpPr>
          <p:cNvPr id="7" name="Tijdelijke aanduiding voor verticale tekst 2"/>
          <p:cNvSpPr>
            <a:spLocks noGrp="1"/>
          </p:cNvSpPr>
          <p:nvPr>
            <p:ph type="body" orient="vert" idx="1"/>
          </p:nvPr>
        </p:nvSpPr>
        <p:spPr>
          <a:xfrm>
            <a:off x="821748" y="1423656"/>
            <a:ext cx="9443825" cy="4599773"/>
          </a:xfrm>
        </p:spPr>
        <p:txBody>
          <a:bodyPr/>
          <a:lstStyle/>
          <a:p>
            <a:r>
              <a:rPr lang="nl-NL" sz="2000"/>
              <a:t>G1 Plan van aanpak Meta-analyse</a:t>
            </a:r>
          </a:p>
          <a:p>
            <a:pPr lvl="1"/>
            <a:r>
              <a:rPr lang="nl-NL" sz="2000"/>
              <a:t>G1a Uitwerking probleemstelling en onderzoeksvragen</a:t>
            </a:r>
          </a:p>
          <a:p>
            <a:pPr lvl="1"/>
            <a:r>
              <a:rPr lang="nl-NL" sz="2000"/>
              <a:t>G1b Opzet en methoden</a:t>
            </a:r>
          </a:p>
          <a:p>
            <a:pPr lvl="1"/>
            <a:r>
              <a:rPr lang="nl-NL" sz="2000"/>
              <a:t>G1c planning en plan van aanpak</a:t>
            </a:r>
          </a:p>
          <a:p>
            <a:pPr lvl="1"/>
            <a:r>
              <a:rPr lang="nl-NL" sz="2000"/>
              <a:t>G1d Kwaliteit onderzoeksteam</a:t>
            </a:r>
          </a:p>
          <a:p>
            <a:r>
              <a:rPr lang="nl-NL" sz="2000"/>
              <a:t>G2 Begroting</a:t>
            </a:r>
          </a:p>
        </p:txBody>
      </p:sp>
      <p:sp>
        <p:nvSpPr>
          <p:cNvPr id="3" name="Tekstvak 2">
            <a:extLst>
              <a:ext uri="{FF2B5EF4-FFF2-40B4-BE49-F238E27FC236}">
                <a16:creationId xmlns:a16="http://schemas.microsoft.com/office/drawing/2014/main" id="{8FCA5D63-4C83-9FFE-CF6E-4EEA36C112CB}"/>
              </a:ext>
            </a:extLst>
          </p:cNvPr>
          <p:cNvSpPr txBox="1"/>
          <p:nvPr/>
        </p:nvSpPr>
        <p:spPr>
          <a:xfrm rot="20843990">
            <a:off x="5724606" y="3955454"/>
            <a:ext cx="4998144" cy="1830140"/>
          </a:xfrm>
          <a:prstGeom prst="rect">
            <a:avLst/>
          </a:prstGeom>
          <a:noFill/>
        </p:spPr>
        <p:txBody>
          <a:bodyPr wrap="square" lIns="0" tIns="0" rIns="0" bIns="0" rtlCol="0" anchor="t">
            <a:noAutofit/>
          </a:bodyPr>
          <a:lstStyle/>
          <a:p>
            <a:r>
              <a:rPr lang="nl-NL" sz="1600"/>
              <a:t>Geef antwoord op de gunningcriteria</a:t>
            </a:r>
            <a:endParaRPr lang="en-US"/>
          </a:p>
          <a:p>
            <a:endParaRPr lang="nl-NL" sz="1600">
              <a:ea typeface="Calibri"/>
              <a:cs typeface="Calibri"/>
            </a:endParaRPr>
          </a:p>
          <a:p>
            <a:r>
              <a:rPr lang="nl-NL">
                <a:ea typeface="Calibri"/>
                <a:cs typeface="Calibri"/>
              </a:rPr>
              <a:t>Geef de beantwoording bij het specifieke gunningcriterium </a:t>
            </a:r>
            <a:endParaRPr lang="nl-NL"/>
          </a:p>
          <a:p>
            <a:pPr algn="l"/>
            <a:endParaRPr lang="nl-NL" sz="1600"/>
          </a:p>
          <a:p>
            <a:pPr algn="l"/>
            <a:r>
              <a:rPr lang="nl-NL" sz="1600"/>
              <a:t>Let op het maximaal aantal pagina’s</a:t>
            </a:r>
          </a:p>
        </p:txBody>
      </p:sp>
    </p:spTree>
    <p:extLst>
      <p:ext uri="{BB962C8B-B14F-4D97-AF65-F5344CB8AC3E}">
        <p14:creationId xmlns:p14="http://schemas.microsoft.com/office/powerpoint/2010/main" val="135787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Tot slot</a:t>
            </a:r>
          </a:p>
        </p:txBody>
      </p:sp>
      <p:sp>
        <p:nvSpPr>
          <p:cNvPr id="3" name="Tijdelijke aanduiding voor verticale tekst 2"/>
          <p:cNvSpPr>
            <a:spLocks noGrp="1"/>
          </p:cNvSpPr>
          <p:nvPr>
            <p:ph type="body" orient="vert" idx="1"/>
          </p:nvPr>
        </p:nvSpPr>
        <p:spPr>
          <a:xfrm>
            <a:off x="821748" y="1410303"/>
            <a:ext cx="9443825" cy="4795659"/>
          </a:xfrm>
        </p:spPr>
        <p:txBody>
          <a:bodyPr vert="horz" lIns="0" tIns="0" rIns="0" bIns="0" rtlCol="0" anchor="t">
            <a:noAutofit/>
          </a:bodyPr>
          <a:lstStyle/>
          <a:p>
            <a:pPr marL="264795" indent="-264795"/>
            <a:r>
              <a:rPr lang="nl-NL" sz="2000"/>
              <a:t>Communiceer goed met collega’s die meedoen aan de inschrijving. Informeer ze volledig over de procedure en voorwaarden. Dit voorkomt onnodige vragen of miscommunicatie;</a:t>
            </a:r>
            <a:endParaRPr lang="en-US"/>
          </a:p>
          <a:p>
            <a:pPr marL="264795" indent="-264795"/>
            <a:r>
              <a:rPr lang="nl-NL" sz="2000">
                <a:latin typeface="Calibri" panose="020F0502020204030204" pitchFamily="34" charset="0"/>
                <a:ea typeface="Calibri" panose="020F0502020204030204" pitchFamily="34" charset="0"/>
                <a:cs typeface="Times New Roman" panose="02020603050405020304" pitchFamily="18" charset="0"/>
              </a:rPr>
              <a:t>Maak een checklist van uit te voeren acties, zodat niets vergeten wordt;</a:t>
            </a:r>
          </a:p>
          <a:p>
            <a:pPr marL="264795" indent="-264795"/>
            <a:r>
              <a:rPr lang="nl-NL" sz="2000">
                <a:latin typeface="Calibri" panose="020F0502020204030204" pitchFamily="34" charset="0"/>
                <a:ea typeface="Calibri" panose="020F0502020204030204" pitchFamily="34" charset="0"/>
                <a:cs typeface="Times New Roman" panose="02020603050405020304" pitchFamily="18" charset="0"/>
              </a:rPr>
              <a:t>Schrijf niet op het allerlaatste moment in. Doe dat minimaal een dag vooraf. Oefen desnoods al eerder.;</a:t>
            </a:r>
          </a:p>
          <a:p>
            <a:pPr marL="264795" indent="-264795"/>
            <a:r>
              <a:rPr lang="nl-NL" sz="2000">
                <a:latin typeface="Calibri"/>
                <a:ea typeface="Calibri"/>
                <a:cs typeface="Times New Roman"/>
              </a:rPr>
              <a:t>De informatie  in de aanbestedingsdocumenten is leidend. Niet die in </a:t>
            </a:r>
            <a:r>
              <a:rPr lang="nl-NL" sz="2000" err="1">
                <a:latin typeface="Calibri"/>
                <a:ea typeface="Calibri"/>
                <a:cs typeface="Times New Roman"/>
              </a:rPr>
              <a:t>TenderNed</a:t>
            </a:r>
            <a:r>
              <a:rPr lang="nl-NL" sz="2000">
                <a:latin typeface="Calibri"/>
                <a:ea typeface="Calibri"/>
                <a:cs typeface="Times New Roman"/>
              </a:rPr>
              <a:t>. Bij twijfel vragen;</a:t>
            </a:r>
          </a:p>
          <a:p>
            <a:pPr marL="264795" indent="-264795"/>
            <a:r>
              <a:rPr lang="nl-NL" sz="2000">
                <a:latin typeface="Calibri" panose="020F0502020204030204" pitchFamily="34" charset="0"/>
                <a:ea typeface="Calibri" panose="020F0502020204030204" pitchFamily="34" charset="0"/>
                <a:cs typeface="Times New Roman" panose="02020603050405020304" pitchFamily="18" charset="0"/>
              </a:rPr>
              <a:t>Let goed op dat de juiste inschrijfdocumenten voor het juiste perceel worden ingediend;</a:t>
            </a:r>
          </a:p>
          <a:p>
            <a:pPr marL="264795" lvl="0" indent="-264795"/>
            <a:r>
              <a:rPr lang="nl-NL" sz="2000"/>
              <a:t>Na inschrijving kan er niets gewijzigd worden. Alle ingediende prijzen, tarieven en informatie van de ingediende inschrijfformulieren liggen vast.  Ook alle contractvoorwaarden liggen dan vast. Dus stel vooral vragen en doe suggesties voor de uiterste datum voor stellen van vragen. Vragen stellen kan over elk document.</a:t>
            </a:r>
            <a:endParaRPr lang="nl-NL" sz="2000">
              <a:ea typeface="Calibri"/>
              <a:cs typeface="Calibri"/>
            </a:endParaRPr>
          </a:p>
          <a:p>
            <a:pPr marL="264795" indent="-264795"/>
            <a:endParaRPr lang="nl-NL">
              <a:ea typeface="Calibri"/>
              <a:cs typeface="Calibri"/>
            </a:endParaRP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17</a:t>
            </a:fld>
            <a:endParaRPr lang="nl-NL" noProof="0"/>
          </a:p>
        </p:txBody>
      </p:sp>
    </p:spTree>
    <p:extLst>
      <p:ext uri="{BB962C8B-B14F-4D97-AF65-F5344CB8AC3E}">
        <p14:creationId xmlns:p14="http://schemas.microsoft.com/office/powerpoint/2010/main" val="357190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4BDAD20-4B09-4BCB-ADCA-2EB416BFBC3D}"/>
              </a:ext>
            </a:extLst>
          </p:cNvPr>
          <p:cNvSpPr>
            <a:spLocks noGrp="1"/>
          </p:cNvSpPr>
          <p:nvPr>
            <p:ph type="ctrTitle"/>
          </p:nvPr>
        </p:nvSpPr>
        <p:spPr>
          <a:xfrm>
            <a:off x="1251071" y="2661792"/>
            <a:ext cx="10100100" cy="825246"/>
          </a:xfrm>
        </p:spPr>
        <p:txBody>
          <a:bodyPr/>
          <a:lstStyle/>
          <a:p>
            <a:r>
              <a:rPr lang="nl-NL"/>
              <a:t>Stel uw vragen in </a:t>
            </a:r>
            <a:r>
              <a:rPr lang="nl-NL" err="1"/>
              <a:t>TenderNed</a:t>
            </a:r>
            <a:br>
              <a:rPr lang="nl-NL"/>
            </a:br>
            <a:endParaRPr lang="nl-NL"/>
          </a:p>
        </p:txBody>
      </p:sp>
      <p:sp>
        <p:nvSpPr>
          <p:cNvPr id="3" name="Tijdelijke aanduiding voor datum 2">
            <a:extLst>
              <a:ext uri="{FF2B5EF4-FFF2-40B4-BE49-F238E27FC236}">
                <a16:creationId xmlns:a16="http://schemas.microsoft.com/office/drawing/2014/main" id="{66C41194-AE9E-43B9-9126-D42275955722}"/>
              </a:ext>
            </a:extLst>
          </p:cNvPr>
          <p:cNvSpPr>
            <a:spLocks noGrp="1"/>
          </p:cNvSpPr>
          <p:nvPr>
            <p:ph type="dt" sz="half" idx="10"/>
          </p:nvPr>
        </p:nvSpPr>
        <p:spPr/>
        <p:txBody>
          <a:bodyPr/>
          <a:lstStyle/>
          <a:p>
            <a:fld id="{DD2730D7-EE42-4EFA-9A84-3F0343FAF4B8}" type="datetime3">
              <a:rPr lang="nl-NL" noProof="0" smtClean="0"/>
              <a:t>4/7/25</a:t>
            </a:fld>
            <a:endParaRPr lang="nl-NL" noProof="0"/>
          </a:p>
        </p:txBody>
      </p:sp>
      <p:sp>
        <p:nvSpPr>
          <p:cNvPr id="4" name="Tijdelijke aanduiding voor voettekst 3">
            <a:extLst>
              <a:ext uri="{FF2B5EF4-FFF2-40B4-BE49-F238E27FC236}">
                <a16:creationId xmlns:a16="http://schemas.microsoft.com/office/drawing/2014/main" id="{DC448C74-B870-48BF-8312-9C448E30A66D}"/>
              </a:ext>
            </a:extLst>
          </p:cNvPr>
          <p:cNvSpPr>
            <a:spLocks noGrp="1"/>
          </p:cNvSpPr>
          <p:nvPr>
            <p:ph type="ftr" sz="quarter" idx="11"/>
          </p:nvPr>
        </p:nvSpPr>
        <p:spPr/>
        <p:txBody>
          <a:bodyPr/>
          <a:lstStyle/>
          <a:p>
            <a:r>
              <a:rPr lang="nl-NL" noProof="0"/>
              <a:t>Invoegen &gt; Koptekst en voettekst</a:t>
            </a:r>
          </a:p>
        </p:txBody>
      </p:sp>
      <p:sp>
        <p:nvSpPr>
          <p:cNvPr id="5" name="Tijdelijke aanduiding voor dianummer 4">
            <a:extLst>
              <a:ext uri="{FF2B5EF4-FFF2-40B4-BE49-F238E27FC236}">
                <a16:creationId xmlns:a16="http://schemas.microsoft.com/office/drawing/2014/main" id="{4E520112-F7A8-45F0-A353-8933206690C6}"/>
              </a:ext>
            </a:extLst>
          </p:cNvPr>
          <p:cNvSpPr>
            <a:spLocks noGrp="1"/>
          </p:cNvSpPr>
          <p:nvPr>
            <p:ph type="sldNum" sz="quarter" idx="12"/>
          </p:nvPr>
        </p:nvSpPr>
        <p:spPr/>
        <p:txBody>
          <a:bodyPr/>
          <a:lstStyle/>
          <a:p>
            <a:fld id="{D7B5DC5B-6873-43DB-ADC7-B15ACCE0DFDB}" type="slidenum">
              <a:rPr lang="nl-NL" noProof="0" smtClean="0"/>
              <a:t>18</a:t>
            </a:fld>
            <a:endParaRPr lang="nl-NL" noProof="0"/>
          </a:p>
        </p:txBody>
      </p:sp>
    </p:spTree>
    <p:extLst>
      <p:ext uri="{BB962C8B-B14F-4D97-AF65-F5344CB8AC3E}">
        <p14:creationId xmlns:p14="http://schemas.microsoft.com/office/powerpoint/2010/main" val="330309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08355E96-A308-47F7-B1FC-6641443E3C67}"/>
              </a:ext>
            </a:extLst>
          </p:cNvPr>
          <p:cNvSpPr>
            <a:spLocks noGrp="1"/>
          </p:cNvSpPr>
          <p:nvPr>
            <p:ph type="title"/>
          </p:nvPr>
        </p:nvSpPr>
        <p:spPr>
          <a:xfrm>
            <a:off x="899997" y="447782"/>
            <a:ext cx="9365575" cy="543999"/>
          </a:xfrm>
        </p:spPr>
        <p:txBody>
          <a:bodyPr/>
          <a:lstStyle/>
          <a:p>
            <a:r>
              <a:rPr lang="nl-NL"/>
              <a:t>Programma</a:t>
            </a:r>
          </a:p>
        </p:txBody>
      </p:sp>
      <p:sp>
        <p:nvSpPr>
          <p:cNvPr id="11" name="Tijdelijke aanduiding voor verticale tekst 10">
            <a:extLst>
              <a:ext uri="{FF2B5EF4-FFF2-40B4-BE49-F238E27FC236}">
                <a16:creationId xmlns:a16="http://schemas.microsoft.com/office/drawing/2014/main" id="{546BBDA1-815B-4F7F-8133-3CF7CA125959}"/>
              </a:ext>
            </a:extLst>
          </p:cNvPr>
          <p:cNvSpPr>
            <a:spLocks noGrp="1"/>
          </p:cNvSpPr>
          <p:nvPr>
            <p:ph type="body" orient="vert" idx="1"/>
          </p:nvPr>
        </p:nvSpPr>
        <p:spPr>
          <a:xfrm>
            <a:off x="1376975" y="991781"/>
            <a:ext cx="8411620" cy="5486400"/>
          </a:xfrm>
        </p:spPr>
        <p:txBody>
          <a:bodyPr vert="horz" lIns="0" tIns="0" rIns="0" bIns="0" rtlCol="0" anchor="t">
            <a:noAutofit/>
          </a:bodyPr>
          <a:lstStyle/>
          <a:p>
            <a:pPr lvl="4"/>
            <a:r>
              <a:rPr lang="nl-NL" dirty="0"/>
              <a:t>Wat te verwachten van deze informatiebijeenkomst?</a:t>
            </a:r>
          </a:p>
          <a:p>
            <a:pPr marL="264795" indent="-264795"/>
            <a:r>
              <a:rPr lang="nl-NL" sz="2000" dirty="0"/>
              <a:t>Ontwikkelkracht</a:t>
            </a:r>
            <a:endParaRPr lang="nl-NL" sz="2000" dirty="0">
              <a:ea typeface="Calibri"/>
              <a:cs typeface="Calibri"/>
            </a:endParaRPr>
          </a:p>
          <a:p>
            <a:pPr marL="264795" indent="-264795"/>
            <a:r>
              <a:rPr lang="nl-NL" sz="2000" dirty="0"/>
              <a:t>NRO: kennis uit onderzoek</a:t>
            </a:r>
            <a:endParaRPr lang="nl-NL" sz="2000" dirty="0">
              <a:ea typeface="Calibri"/>
              <a:cs typeface="Calibri"/>
            </a:endParaRPr>
          </a:p>
          <a:p>
            <a:pPr marL="264795" indent="-264795"/>
            <a:r>
              <a:rPr lang="nl-NL" sz="2000" dirty="0" err="1"/>
              <a:t>Toolkits</a:t>
            </a:r>
            <a:endParaRPr lang="nl-NL" sz="2000" dirty="0">
              <a:ea typeface="Calibri"/>
              <a:cs typeface="Calibri"/>
            </a:endParaRPr>
          </a:p>
          <a:p>
            <a:pPr marL="264795" indent="-264795"/>
            <a:r>
              <a:rPr lang="nl-NL" sz="2000" dirty="0"/>
              <a:t>Doel </a:t>
            </a:r>
            <a:endParaRPr lang="nl-NL" sz="2000" dirty="0">
              <a:ea typeface="Calibri"/>
              <a:cs typeface="Calibri"/>
            </a:endParaRPr>
          </a:p>
          <a:p>
            <a:pPr marL="264795" indent="-264795"/>
            <a:r>
              <a:rPr lang="nl-NL" sz="2000" dirty="0"/>
              <a:t>Domeinen</a:t>
            </a:r>
            <a:endParaRPr lang="nl-NL" sz="2000" dirty="0">
              <a:ea typeface="Calibri"/>
              <a:cs typeface="Calibri"/>
            </a:endParaRPr>
          </a:p>
          <a:p>
            <a:pPr marL="264795" indent="-264795"/>
            <a:r>
              <a:rPr lang="nl-NL" sz="2000" dirty="0"/>
              <a:t>Duur van de opdracht</a:t>
            </a:r>
            <a:endParaRPr lang="nl-NL" sz="2000" dirty="0">
              <a:ea typeface="Calibri"/>
              <a:cs typeface="Calibri"/>
            </a:endParaRPr>
          </a:p>
          <a:p>
            <a:pPr marL="264795" indent="-264795"/>
            <a:r>
              <a:rPr lang="nl-NL" sz="2000" dirty="0"/>
              <a:t>Een toelichting op de aanbestedingsprocedure</a:t>
            </a:r>
            <a:endParaRPr lang="nl-NL" sz="2000" dirty="0">
              <a:ea typeface="Calibri"/>
              <a:cs typeface="Calibri"/>
            </a:endParaRPr>
          </a:p>
          <a:p>
            <a:pPr marL="264795" indent="-264795"/>
            <a:r>
              <a:rPr lang="nl-NL" sz="2000" dirty="0"/>
              <a:t>Tot slot</a:t>
            </a:r>
            <a:endParaRPr lang="nl-NL" sz="2000" dirty="0">
              <a:ea typeface="Calibri"/>
              <a:cs typeface="Calibri"/>
            </a:endParaRPr>
          </a:p>
          <a:p>
            <a:pPr marL="264795" indent="-264795"/>
            <a:endParaRPr lang="nl-NL" sz="2000" dirty="0">
              <a:ea typeface="Calibri"/>
              <a:cs typeface="Calibri"/>
            </a:endParaRPr>
          </a:p>
          <a:p>
            <a:pPr marL="541020" lvl="1">
              <a:buFont typeface="Courier New" panose="02070309020205020404" pitchFamily="49" charset="0"/>
              <a:buChar char="o"/>
            </a:pPr>
            <a:endParaRPr lang="nl-NL" sz="2000" dirty="0">
              <a:ea typeface="Calibri"/>
              <a:cs typeface="Calibri"/>
            </a:endParaRPr>
          </a:p>
          <a:p>
            <a:pPr marL="0" indent="0">
              <a:buNone/>
            </a:pPr>
            <a:endParaRPr lang="nl-NL" sz="2000" dirty="0"/>
          </a:p>
          <a:p>
            <a:pPr marL="0" indent="0" algn="ctr">
              <a:buNone/>
            </a:pPr>
            <a:r>
              <a:rPr lang="nl-NL" sz="2000" b="1" dirty="0"/>
              <a:t>Stel uw vragen via de chat!</a:t>
            </a:r>
          </a:p>
          <a:p>
            <a:pPr marL="0" indent="0" algn="ctr">
              <a:buNone/>
            </a:pPr>
            <a:r>
              <a:rPr lang="nl-NL" sz="2000" b="1" dirty="0"/>
              <a:t>Akkoord met opname?</a:t>
            </a:r>
          </a:p>
        </p:txBody>
      </p:sp>
      <p:sp>
        <p:nvSpPr>
          <p:cNvPr id="6" name="Tijdelijke aanduiding voor dianummer 5">
            <a:extLst>
              <a:ext uri="{FF2B5EF4-FFF2-40B4-BE49-F238E27FC236}">
                <a16:creationId xmlns:a16="http://schemas.microsoft.com/office/drawing/2014/main" id="{17BA044E-B027-4226-AF68-BD0DEAC31113}"/>
              </a:ext>
            </a:extLst>
          </p:cNvPr>
          <p:cNvSpPr>
            <a:spLocks noGrp="1"/>
          </p:cNvSpPr>
          <p:nvPr>
            <p:ph type="sldNum" sz="quarter" idx="12"/>
          </p:nvPr>
        </p:nvSpPr>
        <p:spPr/>
        <p:txBody>
          <a:bodyPr/>
          <a:lstStyle/>
          <a:p>
            <a:fld id="{D7B5DC5B-6873-43DB-ADC7-B15ACCE0DFDB}" type="slidenum">
              <a:rPr lang="nl-NL" noProof="0" smtClean="0"/>
              <a:t>2</a:t>
            </a:fld>
            <a:endParaRPr lang="nl-NL" noProof="0"/>
          </a:p>
        </p:txBody>
      </p:sp>
    </p:spTree>
    <p:extLst>
      <p:ext uri="{BB962C8B-B14F-4D97-AF65-F5344CB8AC3E}">
        <p14:creationId xmlns:p14="http://schemas.microsoft.com/office/powerpoint/2010/main" val="95193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Ontwikkelkracht</a:t>
            </a:r>
          </a:p>
        </p:txBody>
      </p:sp>
      <p:sp>
        <p:nvSpPr>
          <p:cNvPr id="3" name="Tijdelijke aanduiding voor verticale tekst 2"/>
          <p:cNvSpPr>
            <a:spLocks noGrp="1"/>
          </p:cNvSpPr>
          <p:nvPr>
            <p:ph type="body" orient="vert" idx="1"/>
          </p:nvPr>
        </p:nvSpPr>
        <p:spPr>
          <a:xfrm>
            <a:off x="1191126" y="1540042"/>
            <a:ext cx="5806023" cy="4513817"/>
          </a:xfrm>
        </p:spPr>
        <p:txBody>
          <a:bodyPr/>
          <a:lstStyle/>
          <a:p>
            <a:pPr marL="0" indent="0">
              <a:buNone/>
            </a:pPr>
            <a:r>
              <a:rPr lang="nl-NL" sz="2000"/>
              <a:t>Investeringsprogramma om onderwijspraktijk en onderwijsonderzoek samen te brengen. </a:t>
            </a:r>
          </a:p>
          <a:p>
            <a:pPr marL="0" indent="0">
              <a:buNone/>
            </a:pPr>
            <a:endParaRPr lang="nl-NL" sz="2000"/>
          </a:p>
          <a:p>
            <a:pPr lvl="1"/>
            <a:r>
              <a:rPr lang="nl-NL" sz="2000"/>
              <a:t>Een lerende cultuur op school te bevorderen.</a:t>
            </a:r>
          </a:p>
          <a:p>
            <a:pPr lvl="1"/>
            <a:endParaRPr lang="nl-NL" sz="2000"/>
          </a:p>
          <a:p>
            <a:pPr lvl="1"/>
            <a:r>
              <a:rPr lang="nl-NL" sz="2000"/>
              <a:t>Kennis uit onderzoek toegankelijk te maken.</a:t>
            </a:r>
          </a:p>
          <a:p>
            <a:pPr lvl="1"/>
            <a:endParaRPr lang="nl-NL" sz="2000"/>
          </a:p>
          <a:p>
            <a:pPr lvl="1"/>
            <a:r>
              <a:rPr lang="nl-NL" sz="2000"/>
              <a:t>Nieuwe kennis voor complexe onderwijsvraagstukken te ontwikkelen.</a:t>
            </a:r>
          </a:p>
          <a:p>
            <a:pPr lvl="1"/>
            <a:endParaRPr lang="nl-NL" sz="2000"/>
          </a:p>
          <a:p>
            <a:pPr lvl="1"/>
            <a:r>
              <a:rPr lang="nl-NL" sz="2000"/>
              <a:t>Scholen de kans te geven van elkaar te leren.</a:t>
            </a:r>
          </a:p>
          <a:p>
            <a:pPr lvl="1"/>
            <a:endParaRPr lang="nl-NL" sz="2000"/>
          </a:p>
          <a:p>
            <a:pPr lvl="1"/>
            <a:endParaRPr lang="nl-NL" sz="2000"/>
          </a:p>
          <a:p>
            <a:pPr lvl="1"/>
            <a:endParaRPr lang="nl-NL" sz="2000"/>
          </a:p>
          <a:p>
            <a:pPr lvl="1"/>
            <a:endParaRPr lang="nl-NL" sz="2000"/>
          </a:p>
          <a:p>
            <a:pPr lvl="1"/>
            <a:endParaRPr lang="nl-NL" sz="2000"/>
          </a:p>
          <a:p>
            <a:pPr marL="265113" lvl="1" indent="0">
              <a:buNone/>
            </a:pPr>
            <a:endParaRPr lang="nl-NL" sz="2000"/>
          </a:p>
          <a:p>
            <a:pPr lvl="1"/>
            <a:endParaRPr lang="nl-NL" sz="2000"/>
          </a:p>
          <a:p>
            <a:pPr marL="265113" lvl="1" indent="0">
              <a:buNone/>
            </a:pPr>
            <a:endParaRPr lang="nl-NL" sz="2000"/>
          </a:p>
          <a:p>
            <a:pPr marL="0" indent="0">
              <a:buNone/>
            </a:pPr>
            <a:endParaRPr lang="nl-NL" sz="2000"/>
          </a:p>
          <a:p>
            <a:pPr marL="0" indent="0">
              <a:buNone/>
            </a:pPr>
            <a:endParaRPr lang="nl-NL" sz="2000"/>
          </a:p>
          <a:p>
            <a:pPr marL="0" indent="0">
              <a:buNone/>
            </a:pPr>
            <a:endParaRPr lang="nl-NL" sz="2000"/>
          </a:p>
          <a:p>
            <a:pPr marL="0" indent="0">
              <a:buNone/>
            </a:pPr>
            <a:endParaRPr lang="nl-NL" sz="2000"/>
          </a:p>
          <a:p>
            <a:endParaRPr lang="nl-NL" sz="2000"/>
          </a:p>
          <a:p>
            <a:endParaRPr lang="nl-NL" sz="200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3</a:t>
            </a:fld>
            <a:endParaRPr lang="nl-NL" noProof="0"/>
          </a:p>
        </p:txBody>
      </p:sp>
      <p:pic>
        <p:nvPicPr>
          <p:cNvPr id="16" name="Afbeelding 15">
            <a:extLst>
              <a:ext uri="{FF2B5EF4-FFF2-40B4-BE49-F238E27FC236}">
                <a16:creationId xmlns:a16="http://schemas.microsoft.com/office/drawing/2014/main" id="{E7658B13-F0A4-E192-EA48-00AFCCDC9A5C}"/>
              </a:ext>
            </a:extLst>
          </p:cNvPr>
          <p:cNvPicPr>
            <a:picLocks noChangeAspect="1"/>
          </p:cNvPicPr>
          <p:nvPr/>
        </p:nvPicPr>
        <p:blipFill rotWithShape="1">
          <a:blip r:embed="rId3"/>
          <a:srcRect l="54182" t="15559" r="38994" b="74729"/>
          <a:stretch/>
        </p:blipFill>
        <p:spPr>
          <a:xfrm>
            <a:off x="6997148" y="2830285"/>
            <a:ext cx="4003725" cy="1602509"/>
          </a:xfrm>
          <a:prstGeom prst="rect">
            <a:avLst/>
          </a:prstGeom>
          <a:noFill/>
          <a:ln w="12700" cmpd="sng">
            <a:solidFill>
              <a:schemeClr val="bg2"/>
            </a:solidFill>
            <a:prstDash val="solid"/>
            <a:extLst>
              <a:ext uri="{C807C97D-BFC1-408E-A445-0C87EB9F89A2}">
                <ask:lineSketchStyleProps xmlns:ask="http://schemas.microsoft.com/office/drawing/2018/sketchyshapes">
                  <ask:type>
                    <ask:lineSketchNone/>
                  </ask:type>
                </ask:lineSketchStyleProps>
              </a:ext>
            </a:extLst>
          </a:ln>
          <a:effectLst>
            <a:softEdge rad="0"/>
          </a:effectLst>
        </p:spPr>
      </p:pic>
      <p:sp>
        <p:nvSpPr>
          <p:cNvPr id="4" name="Rechthoek 3">
            <a:extLst>
              <a:ext uri="{FF2B5EF4-FFF2-40B4-BE49-F238E27FC236}">
                <a16:creationId xmlns:a16="http://schemas.microsoft.com/office/drawing/2014/main" id="{4205CF20-A1FD-2D6A-ABC2-48F6AE010DDF}"/>
              </a:ext>
            </a:extLst>
          </p:cNvPr>
          <p:cNvSpPr/>
          <p:nvPr/>
        </p:nvSpPr>
        <p:spPr>
          <a:xfrm>
            <a:off x="1178599" y="3282714"/>
            <a:ext cx="5448822" cy="54399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600" err="1">
              <a:solidFill>
                <a:srgbClr val="FF0000"/>
              </a:solidFill>
            </a:endParaRPr>
          </a:p>
        </p:txBody>
      </p:sp>
    </p:spTree>
    <p:extLst>
      <p:ext uri="{BB962C8B-B14F-4D97-AF65-F5344CB8AC3E}">
        <p14:creationId xmlns:p14="http://schemas.microsoft.com/office/powerpoint/2010/main" val="291590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D7B5DC5B-6873-43DB-ADC7-B15ACCE0DFDB}" type="slidenum">
              <a:rPr lang="nl-NL" noProof="0" smtClean="0"/>
              <a:t>4</a:t>
            </a:fld>
            <a:endParaRPr lang="nl-NL" noProof="0"/>
          </a:p>
        </p:txBody>
      </p:sp>
      <p:sp>
        <p:nvSpPr>
          <p:cNvPr id="5" name="Tekstvak 4">
            <a:extLst>
              <a:ext uri="{FF2B5EF4-FFF2-40B4-BE49-F238E27FC236}">
                <a16:creationId xmlns:a16="http://schemas.microsoft.com/office/drawing/2014/main" id="{31B2F605-AEAB-7600-B749-24A6371025B6}"/>
              </a:ext>
            </a:extLst>
          </p:cNvPr>
          <p:cNvSpPr txBox="1"/>
          <p:nvPr/>
        </p:nvSpPr>
        <p:spPr>
          <a:xfrm>
            <a:off x="2783666" y="2430379"/>
            <a:ext cx="6624667" cy="4868738"/>
          </a:xfrm>
          <a:prstGeom prst="rect">
            <a:avLst/>
          </a:prstGeom>
          <a:noFill/>
        </p:spPr>
        <p:txBody>
          <a:bodyPr wrap="none" lIns="0" tIns="0" rIns="0" bIns="0" rtlCol="0">
            <a:noAutofit/>
          </a:bodyPr>
          <a:lstStyle/>
          <a:p>
            <a:r>
              <a:rPr lang="nl-NL" sz="8800">
                <a:solidFill>
                  <a:schemeClr val="accent1"/>
                </a:solidFill>
                <a:latin typeface="+mj-lt"/>
                <a:ea typeface="+mj-ea"/>
                <a:cs typeface="+mj-cs"/>
              </a:rPr>
              <a:t>Meta-analyses</a:t>
            </a:r>
            <a:r>
              <a:rPr lang="nl-NL" sz="8800" b="1"/>
              <a:t> </a:t>
            </a:r>
          </a:p>
          <a:p>
            <a:pPr algn="l"/>
            <a:endParaRPr lang="nl-NL" sz="1600"/>
          </a:p>
        </p:txBody>
      </p:sp>
    </p:spTree>
    <p:extLst>
      <p:ext uri="{BB962C8B-B14F-4D97-AF65-F5344CB8AC3E}">
        <p14:creationId xmlns:p14="http://schemas.microsoft.com/office/powerpoint/2010/main" val="321340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481" y="720002"/>
            <a:ext cx="9365575" cy="543999"/>
          </a:xfrm>
        </p:spPr>
        <p:txBody>
          <a:bodyPr/>
          <a:lstStyle/>
          <a:p>
            <a:r>
              <a:rPr lang="nl-NL"/>
              <a:t>NRO: kennis uit onderzoek</a:t>
            </a:r>
          </a:p>
        </p:txBody>
      </p:sp>
      <p:sp>
        <p:nvSpPr>
          <p:cNvPr id="3" name="Tijdelijke aanduiding voor verticale tekst 2"/>
          <p:cNvSpPr>
            <a:spLocks noGrp="1"/>
          </p:cNvSpPr>
          <p:nvPr>
            <p:ph type="body" orient="vert" idx="1"/>
          </p:nvPr>
        </p:nvSpPr>
        <p:spPr>
          <a:xfrm>
            <a:off x="1191126" y="1540042"/>
            <a:ext cx="5806023" cy="4513817"/>
          </a:xfrm>
        </p:spPr>
        <p:txBody>
          <a:bodyPr/>
          <a:lstStyle/>
          <a:p>
            <a:pPr lvl="1"/>
            <a:endParaRPr lang="nl-NL" sz="2000"/>
          </a:p>
          <a:p>
            <a:pPr lvl="1"/>
            <a:endParaRPr lang="nl-NL" sz="2000"/>
          </a:p>
          <a:p>
            <a:pPr lvl="1"/>
            <a:endParaRPr lang="nl-NL" sz="2000"/>
          </a:p>
          <a:p>
            <a:pPr marL="265113" lvl="1" indent="0">
              <a:buNone/>
            </a:pPr>
            <a:endParaRPr lang="nl-NL" sz="2000"/>
          </a:p>
          <a:p>
            <a:pPr lvl="1"/>
            <a:endParaRPr lang="nl-NL" sz="2000"/>
          </a:p>
          <a:p>
            <a:pPr marL="265113" lvl="1" indent="0">
              <a:buNone/>
            </a:pPr>
            <a:endParaRPr lang="nl-NL" sz="2000"/>
          </a:p>
          <a:p>
            <a:pPr marL="0" indent="0">
              <a:buNone/>
            </a:pPr>
            <a:endParaRPr lang="nl-NL" sz="2000"/>
          </a:p>
          <a:p>
            <a:pPr marL="0" indent="0">
              <a:buNone/>
            </a:pPr>
            <a:endParaRPr lang="nl-NL" sz="2000"/>
          </a:p>
          <a:p>
            <a:pPr marL="0" indent="0">
              <a:buNone/>
            </a:pPr>
            <a:endParaRPr lang="nl-NL" sz="2000"/>
          </a:p>
          <a:p>
            <a:pPr marL="0" indent="0">
              <a:buNone/>
            </a:pPr>
            <a:endParaRPr lang="nl-NL" sz="2000"/>
          </a:p>
          <a:p>
            <a:endParaRPr lang="nl-NL" sz="2000"/>
          </a:p>
          <a:p>
            <a:endParaRPr lang="nl-NL" sz="200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5</a:t>
            </a:fld>
            <a:endParaRPr lang="nl-NL" noProof="0"/>
          </a:p>
        </p:txBody>
      </p:sp>
      <p:pic>
        <p:nvPicPr>
          <p:cNvPr id="8" name="Afbeelding 7">
            <a:extLst>
              <a:ext uri="{FF2B5EF4-FFF2-40B4-BE49-F238E27FC236}">
                <a16:creationId xmlns:a16="http://schemas.microsoft.com/office/drawing/2014/main" id="{89832C5D-3834-92ED-E158-C55C51F4E7D3}"/>
              </a:ext>
            </a:extLst>
          </p:cNvPr>
          <p:cNvPicPr>
            <a:picLocks noChangeAspect="1"/>
          </p:cNvPicPr>
          <p:nvPr/>
        </p:nvPicPr>
        <p:blipFill rotWithShape="1">
          <a:blip r:embed="rId3"/>
          <a:srcRect l="541" t="11746" r="64492" b="73375"/>
          <a:stretch/>
        </p:blipFill>
        <p:spPr>
          <a:xfrm>
            <a:off x="3466149" y="1561815"/>
            <a:ext cx="4543844" cy="1087544"/>
          </a:xfrm>
          <a:prstGeom prst="rect">
            <a:avLst/>
          </a:prstGeom>
          <a:ln>
            <a:solidFill>
              <a:schemeClr val="accent1"/>
            </a:solidFill>
          </a:ln>
        </p:spPr>
      </p:pic>
      <p:sp>
        <p:nvSpPr>
          <p:cNvPr id="10" name="Tijdelijke aanduiding voor verticale tekst 2">
            <a:extLst>
              <a:ext uri="{FF2B5EF4-FFF2-40B4-BE49-F238E27FC236}">
                <a16:creationId xmlns:a16="http://schemas.microsoft.com/office/drawing/2014/main" id="{957D11DE-73C8-F1B7-5E53-9A4147DCE1DD}"/>
              </a:ext>
            </a:extLst>
          </p:cNvPr>
          <p:cNvSpPr txBox="1">
            <a:spLocks/>
          </p:cNvSpPr>
          <p:nvPr/>
        </p:nvSpPr>
        <p:spPr>
          <a:xfrm>
            <a:off x="635482" y="1540042"/>
            <a:ext cx="2843442" cy="4513818"/>
          </a:xfrm>
          <a:prstGeom prst="rect">
            <a:avLst/>
          </a:prstGeom>
        </p:spPr>
        <p:txBody>
          <a:bodyPr vert="horz" lIns="0" tIns="0" rIns="0" bIns="0" rtlCol="0">
            <a:noAutofit/>
          </a:bodyPr>
          <a:lstStyle>
            <a:lvl1pPr marL="265113" indent="-265113" algn="l" defTabSz="914400" rtl="0" eaLnBrk="1" latinLnBrk="0" hangingPunct="1">
              <a:lnSpc>
                <a:spcPct val="90000"/>
              </a:lnSpc>
              <a:spcBef>
                <a:spcPts val="5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1338" indent="-276225" algn="l" defTabSz="914400" rtl="0" eaLnBrk="1" latinLnBrk="0" hangingPunct="1">
              <a:lnSpc>
                <a:spcPct val="90000"/>
              </a:lnSpc>
              <a:spcBef>
                <a:spcPts val="500"/>
              </a:spcBef>
              <a:spcAft>
                <a:spcPts val="500"/>
              </a:spcAft>
              <a:buClr>
                <a:schemeClr val="tx2"/>
              </a:buClr>
              <a:buFont typeface="Arial" panose="020B0604020202020204" pitchFamily="34" charset="0"/>
              <a:buChar char="•"/>
              <a:tabLst/>
              <a:defRPr sz="1800" kern="1200">
                <a:solidFill>
                  <a:schemeClr val="tx2"/>
                </a:solidFill>
                <a:latin typeface="+mn-lt"/>
                <a:ea typeface="+mn-ea"/>
                <a:cs typeface="+mn-cs"/>
              </a:defRPr>
            </a:lvl2pPr>
            <a:lvl3pPr marL="806450" indent="-265113" algn="l" defTabSz="914400" rtl="0" eaLnBrk="1" latinLnBrk="0" hangingPunct="1">
              <a:lnSpc>
                <a:spcPct val="90000"/>
              </a:lnSpc>
              <a:spcBef>
                <a:spcPts val="500"/>
              </a:spcBef>
              <a:spcAft>
                <a:spcPts val="500"/>
              </a:spcAft>
              <a:buClr>
                <a:schemeClr val="accent1"/>
              </a:buClr>
              <a:buFont typeface="Calibri Light" panose="020F030202020403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500"/>
              </a:spcBef>
              <a:spcAft>
                <a:spcPts val="8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500"/>
              </a:spcBef>
              <a:spcAft>
                <a:spcPts val="0"/>
              </a:spcAft>
              <a:buFont typeface="Arial" panose="020B0604020202020204" pitchFamily="34" charset="0"/>
              <a:buNone/>
              <a:defRPr sz="2200" b="0" kern="1200">
                <a:solidFill>
                  <a:schemeClr val="accent1"/>
                </a:solidFill>
                <a:latin typeface="+mj-lt"/>
                <a:ea typeface="+mn-ea"/>
                <a:cs typeface="+mn-cs"/>
              </a:defRPr>
            </a:lvl5pPr>
            <a:lvl6pPr marL="360363" indent="-360363" algn="l" defTabSz="914400" rtl="0" eaLnBrk="1" latinLnBrk="0" hangingPunct="1">
              <a:lnSpc>
                <a:spcPct val="90000"/>
              </a:lnSpc>
              <a:spcBef>
                <a:spcPts val="500"/>
              </a:spcBef>
              <a:spcAft>
                <a:spcPts val="500"/>
              </a:spcAft>
              <a:buClr>
                <a:schemeClr val="accent1"/>
              </a:buClr>
              <a:buFont typeface="+mj-lt"/>
              <a:buAutoNum type="arabicPeriod"/>
              <a:defRPr sz="1800" kern="1200">
                <a:solidFill>
                  <a:schemeClr val="tx2"/>
                </a:solidFill>
                <a:latin typeface="+mn-lt"/>
                <a:ea typeface="+mn-ea"/>
                <a:cs typeface="+mn-cs"/>
              </a:defRPr>
            </a:lvl6pPr>
            <a:lvl7pPr marL="360363" indent="-360363" algn="l" defTabSz="914400" rtl="0" eaLnBrk="1" latinLnBrk="0" hangingPunct="1">
              <a:lnSpc>
                <a:spcPct val="90000"/>
              </a:lnSpc>
              <a:spcBef>
                <a:spcPts val="500"/>
              </a:spcBef>
              <a:spcAft>
                <a:spcPts val="500"/>
              </a:spcAft>
              <a:buClr>
                <a:schemeClr val="accent1"/>
              </a:buClr>
              <a:buFont typeface="+mj-lt"/>
              <a:buAutoNum type="alphaLcPeriod"/>
              <a:tabLst/>
              <a:defRPr sz="1800" kern="1200">
                <a:solidFill>
                  <a:schemeClr val="tx2"/>
                </a:solidFill>
                <a:latin typeface="+mn-lt"/>
                <a:ea typeface="+mn-ea"/>
                <a:cs typeface="+mn-cs"/>
              </a:defRPr>
            </a:lvl7pPr>
            <a:lvl8pPr marL="625475" indent="-265113" algn="l"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Char char="&gt;"/>
              <a:defRPr sz="1600" kern="1200">
                <a:solidFill>
                  <a:schemeClr val="tx2"/>
                </a:solidFill>
                <a:latin typeface="+mn-lt"/>
                <a:ea typeface="+mn-ea"/>
                <a:cs typeface="+mn-cs"/>
              </a:defRPr>
            </a:lvl8pPr>
            <a:lvl9pPr marL="0" indent="0" algn="l" defTabSz="914400" rtl="0" eaLnBrk="1" latinLnBrk="0" hangingPunct="1">
              <a:lnSpc>
                <a:spcPct val="90000"/>
              </a:lnSpc>
              <a:spcBef>
                <a:spcPts val="500"/>
              </a:spcBef>
              <a:spcAft>
                <a:spcPts val="800"/>
              </a:spcAft>
              <a:buFont typeface="Arial" panose="020B0604020202020204" pitchFamily="34" charset="0"/>
              <a:buNone/>
              <a:defRPr sz="1200" i="1" kern="1200">
                <a:solidFill>
                  <a:schemeClr val="tx2"/>
                </a:solidFill>
                <a:latin typeface="+mn-lt"/>
                <a:ea typeface="+mn-ea"/>
                <a:cs typeface="+mn-cs"/>
              </a:defRPr>
            </a:lvl9pPr>
          </a:lstStyle>
          <a:p>
            <a:pPr marL="0" indent="0">
              <a:buFont typeface="Arial" panose="020B0604020202020204" pitchFamily="34" charset="0"/>
              <a:buNone/>
            </a:pPr>
            <a:endParaRPr lang="nl-NL" sz="2000"/>
          </a:p>
          <a:p>
            <a:pPr marL="0" indent="0">
              <a:buFont typeface="Arial" panose="020B0604020202020204" pitchFamily="34" charset="0"/>
              <a:buNone/>
            </a:pPr>
            <a:r>
              <a:rPr lang="nl-NL" sz="2000"/>
              <a:t>Verschillende soorten kennisproducten op…</a:t>
            </a:r>
          </a:p>
          <a:p>
            <a:pPr marL="0" indent="0">
              <a:buFont typeface="Arial" panose="020B0604020202020204" pitchFamily="34" charset="0"/>
              <a:buNone/>
            </a:pPr>
            <a:r>
              <a:rPr lang="nl-NL" sz="2000"/>
              <a:t> </a:t>
            </a:r>
          </a:p>
          <a:p>
            <a:pPr lvl="1"/>
            <a:r>
              <a:rPr lang="nl-NL" sz="2000"/>
              <a:t>Themapagina’s </a:t>
            </a:r>
          </a:p>
          <a:p>
            <a:pPr lvl="1"/>
            <a:endParaRPr lang="nl-NL" sz="2000"/>
          </a:p>
          <a:p>
            <a:pPr lvl="1"/>
            <a:r>
              <a:rPr lang="nl-NL" sz="2000"/>
              <a:t>Leidraden </a:t>
            </a:r>
          </a:p>
          <a:p>
            <a:pPr lvl="1"/>
            <a:endParaRPr lang="nl-NL" sz="2000"/>
          </a:p>
          <a:p>
            <a:pPr lvl="1"/>
            <a:r>
              <a:rPr lang="nl-NL" sz="2000" err="1"/>
              <a:t>Toolkits</a:t>
            </a:r>
            <a:endParaRPr lang="nl-NL" sz="2000"/>
          </a:p>
          <a:p>
            <a:pPr lvl="1"/>
            <a:endParaRPr lang="nl-NL" sz="2000"/>
          </a:p>
          <a:p>
            <a:pPr lvl="1"/>
            <a:endParaRPr lang="nl-NL" sz="2000"/>
          </a:p>
          <a:p>
            <a:pPr lvl="1"/>
            <a:endParaRPr lang="nl-NL" sz="2000"/>
          </a:p>
          <a:p>
            <a:pPr marL="265113" lvl="1" indent="0">
              <a:buFont typeface="Arial" panose="020B0604020202020204" pitchFamily="34" charset="0"/>
              <a:buNone/>
            </a:pPr>
            <a:endParaRPr lang="nl-NL" sz="2000"/>
          </a:p>
          <a:p>
            <a:pPr lvl="1"/>
            <a:endParaRPr lang="nl-NL" sz="2000"/>
          </a:p>
          <a:p>
            <a:pPr marL="265113" lvl="1" indent="0">
              <a:buFont typeface="Arial" panose="020B0604020202020204" pitchFamily="34" charset="0"/>
              <a:buNone/>
            </a:pPr>
            <a:endParaRPr lang="nl-NL" sz="2000"/>
          </a:p>
          <a:p>
            <a:pPr marL="0" indent="0">
              <a:buFont typeface="Arial" panose="020B0604020202020204" pitchFamily="34" charset="0"/>
              <a:buNone/>
            </a:pPr>
            <a:endParaRPr lang="nl-NL" sz="2000"/>
          </a:p>
          <a:p>
            <a:pPr marL="0" indent="0">
              <a:buFont typeface="Arial" panose="020B0604020202020204" pitchFamily="34" charset="0"/>
              <a:buNone/>
            </a:pPr>
            <a:endParaRPr lang="nl-NL" sz="2000"/>
          </a:p>
          <a:p>
            <a:pPr marL="0" indent="0">
              <a:buFont typeface="Arial" panose="020B0604020202020204" pitchFamily="34" charset="0"/>
              <a:buNone/>
            </a:pPr>
            <a:endParaRPr lang="nl-NL" sz="2000"/>
          </a:p>
          <a:p>
            <a:pPr marL="0" indent="0">
              <a:buFont typeface="Arial" panose="020B0604020202020204" pitchFamily="34" charset="0"/>
              <a:buNone/>
            </a:pPr>
            <a:endParaRPr lang="nl-NL" sz="2000"/>
          </a:p>
          <a:p>
            <a:endParaRPr lang="nl-NL" sz="2000"/>
          </a:p>
          <a:p>
            <a:endParaRPr lang="nl-NL" sz="2000"/>
          </a:p>
        </p:txBody>
      </p:sp>
      <p:sp>
        <p:nvSpPr>
          <p:cNvPr id="4" name="Tekstvak 3">
            <a:extLst>
              <a:ext uri="{FF2B5EF4-FFF2-40B4-BE49-F238E27FC236}">
                <a16:creationId xmlns:a16="http://schemas.microsoft.com/office/drawing/2014/main" id="{DE638E1D-5091-EA49-2D56-BB4037C84DB8}"/>
              </a:ext>
            </a:extLst>
          </p:cNvPr>
          <p:cNvSpPr txBox="1"/>
          <p:nvPr/>
        </p:nvSpPr>
        <p:spPr>
          <a:xfrm>
            <a:off x="3213142" y="3796950"/>
            <a:ext cx="6267742" cy="914400"/>
          </a:xfrm>
          <a:prstGeom prst="rect">
            <a:avLst/>
          </a:prstGeom>
          <a:noFill/>
        </p:spPr>
        <p:txBody>
          <a:bodyPr wrap="square" lIns="0" tIns="0" rIns="0" bIns="0" rtlCol="0">
            <a:noAutofit/>
          </a:bodyPr>
          <a:lstStyle/>
          <a:p>
            <a:r>
              <a:rPr lang="nl-NL" sz="2000"/>
              <a:t>→   Meta-analyses leveren (mogelijk) onderbouwing</a:t>
            </a:r>
          </a:p>
          <a:p>
            <a:pPr algn="l"/>
            <a:endParaRPr lang="nl-NL" sz="1600"/>
          </a:p>
        </p:txBody>
      </p:sp>
      <p:sp>
        <p:nvSpPr>
          <p:cNvPr id="7" name="Tekstvak 6">
            <a:extLst>
              <a:ext uri="{FF2B5EF4-FFF2-40B4-BE49-F238E27FC236}">
                <a16:creationId xmlns:a16="http://schemas.microsoft.com/office/drawing/2014/main" id="{B5DA96FD-04F0-59F2-EF73-549546DF3879}"/>
              </a:ext>
            </a:extLst>
          </p:cNvPr>
          <p:cNvSpPr txBox="1"/>
          <p:nvPr/>
        </p:nvSpPr>
        <p:spPr>
          <a:xfrm>
            <a:off x="7552793" y="6617368"/>
            <a:ext cx="914400" cy="914400"/>
          </a:xfrm>
          <a:prstGeom prst="rect">
            <a:avLst/>
          </a:prstGeom>
          <a:noFill/>
        </p:spPr>
        <p:txBody>
          <a:bodyPr wrap="none" lIns="0" tIns="0" rIns="0" bIns="0" rtlCol="0">
            <a:noAutofit/>
          </a:bodyPr>
          <a:lstStyle/>
          <a:p>
            <a:pPr algn="l"/>
            <a:endParaRPr lang="nl-NL" sz="1600"/>
          </a:p>
        </p:txBody>
      </p:sp>
      <p:sp>
        <p:nvSpPr>
          <p:cNvPr id="9" name="Tekstvak 8">
            <a:extLst>
              <a:ext uri="{FF2B5EF4-FFF2-40B4-BE49-F238E27FC236}">
                <a16:creationId xmlns:a16="http://schemas.microsoft.com/office/drawing/2014/main" id="{8180A360-0F9D-3517-6037-6A63785E3089}"/>
              </a:ext>
            </a:extLst>
          </p:cNvPr>
          <p:cNvSpPr txBox="1"/>
          <p:nvPr/>
        </p:nvSpPr>
        <p:spPr>
          <a:xfrm>
            <a:off x="3213142" y="4555377"/>
            <a:ext cx="6067645" cy="914400"/>
          </a:xfrm>
          <a:prstGeom prst="rect">
            <a:avLst/>
          </a:prstGeom>
          <a:noFill/>
        </p:spPr>
        <p:txBody>
          <a:bodyPr wrap="square" lIns="0" tIns="0" rIns="0" bIns="0" rtlCol="0">
            <a:noAutofit/>
          </a:bodyPr>
          <a:lstStyle/>
          <a:p>
            <a:r>
              <a:rPr lang="nl-NL" sz="2000"/>
              <a:t>→   Toevoeging thema’s op basis van meta-analyses</a:t>
            </a:r>
          </a:p>
          <a:p>
            <a:pPr algn="l"/>
            <a:endParaRPr lang="nl-NL" sz="1600"/>
          </a:p>
        </p:txBody>
      </p:sp>
      <p:sp>
        <p:nvSpPr>
          <p:cNvPr id="12" name="Tekstvak 11">
            <a:extLst>
              <a:ext uri="{FF2B5EF4-FFF2-40B4-BE49-F238E27FC236}">
                <a16:creationId xmlns:a16="http://schemas.microsoft.com/office/drawing/2014/main" id="{4A1F2978-FC44-E580-2FE2-BB4AF5D59954}"/>
              </a:ext>
            </a:extLst>
          </p:cNvPr>
          <p:cNvSpPr txBox="1"/>
          <p:nvPr/>
        </p:nvSpPr>
        <p:spPr>
          <a:xfrm>
            <a:off x="2904011" y="3038523"/>
            <a:ext cx="6886003" cy="914400"/>
          </a:xfrm>
          <a:prstGeom prst="rect">
            <a:avLst/>
          </a:prstGeom>
          <a:noFill/>
        </p:spPr>
        <p:txBody>
          <a:bodyPr wrap="square" lIns="0" tIns="0" rIns="0" bIns="0" rtlCol="0">
            <a:noAutofit/>
          </a:bodyPr>
          <a:lstStyle/>
          <a:p>
            <a:pPr marL="265113" lvl="1" indent="0">
              <a:buNone/>
            </a:pPr>
            <a:endParaRPr lang="nl-NL" sz="2000"/>
          </a:p>
        </p:txBody>
      </p:sp>
      <p:sp>
        <p:nvSpPr>
          <p:cNvPr id="14" name="Tekstvak 13">
            <a:extLst>
              <a:ext uri="{FF2B5EF4-FFF2-40B4-BE49-F238E27FC236}">
                <a16:creationId xmlns:a16="http://schemas.microsoft.com/office/drawing/2014/main" id="{EBCA2FCF-756A-8BA0-A767-7F9626F429DA}"/>
              </a:ext>
            </a:extLst>
          </p:cNvPr>
          <p:cNvSpPr txBox="1"/>
          <p:nvPr/>
        </p:nvSpPr>
        <p:spPr>
          <a:xfrm>
            <a:off x="2989164" y="2971800"/>
            <a:ext cx="6267742" cy="914400"/>
          </a:xfrm>
          <a:prstGeom prst="rect">
            <a:avLst/>
          </a:prstGeom>
          <a:noFill/>
        </p:spPr>
        <p:txBody>
          <a:bodyPr wrap="square" lIns="0" tIns="0" rIns="0" bIns="0" rtlCol="0">
            <a:noAutofit/>
          </a:bodyPr>
          <a:lstStyle/>
          <a:p>
            <a:pPr marL="265113" lvl="1"/>
            <a:r>
              <a:rPr lang="nl-NL" sz="2000"/>
              <a:t>→   Meta-analyses leveren (mogelijk) onderbouwing</a:t>
            </a:r>
          </a:p>
          <a:p>
            <a:pPr marL="265113" lvl="1" indent="0">
              <a:buNone/>
            </a:pPr>
            <a:endParaRPr lang="nl-NL" sz="2000"/>
          </a:p>
          <a:p>
            <a:pPr algn="l"/>
            <a:endParaRPr lang="nl-NL" sz="1600"/>
          </a:p>
        </p:txBody>
      </p:sp>
    </p:spTree>
    <p:extLst>
      <p:ext uri="{BB962C8B-B14F-4D97-AF65-F5344CB8AC3E}">
        <p14:creationId xmlns:p14="http://schemas.microsoft.com/office/powerpoint/2010/main" val="125216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err="1"/>
              <a:t>Toolkits</a:t>
            </a:r>
            <a:endParaRPr lang="nl-NL"/>
          </a:p>
        </p:txBody>
      </p:sp>
      <p:sp>
        <p:nvSpPr>
          <p:cNvPr id="3" name="Tijdelijke aanduiding voor verticale tekst 2"/>
          <p:cNvSpPr>
            <a:spLocks noGrp="1"/>
          </p:cNvSpPr>
          <p:nvPr>
            <p:ph type="body" orient="vert" idx="1"/>
          </p:nvPr>
        </p:nvSpPr>
        <p:spPr>
          <a:xfrm>
            <a:off x="1191126" y="1540042"/>
            <a:ext cx="5806023" cy="4513817"/>
          </a:xfrm>
        </p:spPr>
        <p:txBody>
          <a:bodyPr/>
          <a:lstStyle/>
          <a:p>
            <a:pPr marL="0" indent="0">
              <a:buNone/>
            </a:pPr>
            <a:r>
              <a:rPr lang="nl-NL" sz="2000"/>
              <a:t>Ontwikkeld door de Education </a:t>
            </a:r>
            <a:r>
              <a:rPr lang="nl-NL" sz="2000" err="1"/>
              <a:t>Endownment</a:t>
            </a:r>
            <a:r>
              <a:rPr lang="nl-NL" sz="2000"/>
              <a:t> Foundation (EEF) </a:t>
            </a:r>
          </a:p>
          <a:p>
            <a:pPr lvl="1"/>
            <a:r>
              <a:rPr lang="nl-NL" sz="2000"/>
              <a:t>Leren en Lesgeven </a:t>
            </a:r>
          </a:p>
          <a:p>
            <a:pPr lvl="1"/>
            <a:r>
              <a:rPr lang="nl-NL" sz="2000"/>
              <a:t>Het Jonge Kind</a:t>
            </a:r>
          </a:p>
          <a:p>
            <a:pPr lvl="1"/>
            <a:endParaRPr lang="nl-NL" sz="2000"/>
          </a:p>
          <a:p>
            <a:pPr marL="265113" lvl="1" indent="0">
              <a:buNone/>
            </a:pPr>
            <a:endParaRPr lang="nl-NL" sz="2000"/>
          </a:p>
          <a:p>
            <a:pPr marL="265113" lvl="1" indent="0">
              <a:buNone/>
            </a:pPr>
            <a:r>
              <a:rPr lang="nl-NL" sz="2000"/>
              <a:t>Voordelen:</a:t>
            </a:r>
          </a:p>
          <a:p>
            <a:pPr lvl="1"/>
            <a:r>
              <a:rPr lang="nl-NL" sz="2000"/>
              <a:t>Vergelijkbaarheid</a:t>
            </a:r>
          </a:p>
          <a:p>
            <a:pPr lvl="1"/>
            <a:r>
              <a:rPr lang="nl-NL" sz="2000"/>
              <a:t>Levende reviews</a:t>
            </a:r>
          </a:p>
          <a:p>
            <a:pPr lvl="1"/>
            <a:r>
              <a:rPr lang="nl-NL" sz="2000"/>
              <a:t>Samenwerking</a:t>
            </a:r>
          </a:p>
          <a:p>
            <a:pPr marL="265113" lvl="1" indent="0">
              <a:buNone/>
            </a:pPr>
            <a:endParaRPr lang="nl-NL" sz="2000"/>
          </a:p>
          <a:p>
            <a:pPr marL="265113" lvl="1" indent="0">
              <a:buNone/>
            </a:pPr>
            <a:endParaRPr lang="nl-NL" sz="2000"/>
          </a:p>
          <a:p>
            <a:pPr lvl="1"/>
            <a:endParaRPr lang="nl-NL" sz="2000"/>
          </a:p>
          <a:p>
            <a:pPr lvl="1"/>
            <a:endParaRPr lang="nl-NL" sz="2000"/>
          </a:p>
          <a:p>
            <a:pPr marL="265113" lvl="1" indent="0">
              <a:buNone/>
            </a:pPr>
            <a:endParaRPr lang="nl-NL" sz="2000"/>
          </a:p>
          <a:p>
            <a:pPr marL="265113" lvl="1" indent="0">
              <a:buNone/>
            </a:pPr>
            <a:endParaRPr lang="nl-NL" sz="2000"/>
          </a:p>
          <a:p>
            <a:pPr marL="265113" lvl="1" indent="0">
              <a:buNone/>
            </a:pPr>
            <a:endParaRPr lang="nl-NL" sz="2000"/>
          </a:p>
          <a:p>
            <a:pPr lvl="1"/>
            <a:endParaRPr lang="nl-NL" sz="2000"/>
          </a:p>
          <a:p>
            <a:pPr marL="265113" lvl="1" indent="0">
              <a:buNone/>
            </a:pPr>
            <a:endParaRPr lang="nl-NL" sz="2000"/>
          </a:p>
          <a:p>
            <a:pPr marL="0" indent="0">
              <a:buNone/>
            </a:pPr>
            <a:endParaRPr lang="nl-NL" sz="2000"/>
          </a:p>
          <a:p>
            <a:pPr marL="0" indent="0">
              <a:buNone/>
            </a:pPr>
            <a:endParaRPr lang="nl-NL" sz="2000"/>
          </a:p>
          <a:p>
            <a:pPr marL="0" indent="0">
              <a:buNone/>
            </a:pPr>
            <a:endParaRPr lang="nl-NL" sz="2000"/>
          </a:p>
          <a:p>
            <a:pPr marL="0" indent="0">
              <a:buNone/>
            </a:pPr>
            <a:endParaRPr lang="nl-NL" sz="2000"/>
          </a:p>
          <a:p>
            <a:endParaRPr lang="nl-NL" sz="2000"/>
          </a:p>
          <a:p>
            <a:endParaRPr lang="nl-NL" sz="200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6</a:t>
            </a:fld>
            <a:endParaRPr lang="nl-NL" noProof="0"/>
          </a:p>
        </p:txBody>
      </p:sp>
      <p:pic>
        <p:nvPicPr>
          <p:cNvPr id="7" name="Afbeelding 6">
            <a:extLst>
              <a:ext uri="{FF2B5EF4-FFF2-40B4-BE49-F238E27FC236}">
                <a16:creationId xmlns:a16="http://schemas.microsoft.com/office/drawing/2014/main" id="{646FD063-95FA-0457-C09C-B7E8E186F6A5}"/>
              </a:ext>
            </a:extLst>
          </p:cNvPr>
          <p:cNvPicPr>
            <a:picLocks noChangeAspect="1"/>
          </p:cNvPicPr>
          <p:nvPr/>
        </p:nvPicPr>
        <p:blipFill rotWithShape="1">
          <a:blip r:embed="rId3"/>
          <a:srcRect l="11609" t="22456" r="12363" b="6372"/>
          <a:stretch/>
        </p:blipFill>
        <p:spPr>
          <a:xfrm>
            <a:off x="4348178" y="2430944"/>
            <a:ext cx="7577388" cy="3990081"/>
          </a:xfrm>
          <a:prstGeom prst="rect">
            <a:avLst/>
          </a:prstGeom>
        </p:spPr>
      </p:pic>
    </p:spTree>
    <p:extLst>
      <p:ext uri="{BB962C8B-B14F-4D97-AF65-F5344CB8AC3E}">
        <p14:creationId xmlns:p14="http://schemas.microsoft.com/office/powerpoint/2010/main" val="3478842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Doel</a:t>
            </a:r>
          </a:p>
        </p:txBody>
      </p:sp>
      <p:sp>
        <p:nvSpPr>
          <p:cNvPr id="3" name="Tijdelijke aanduiding voor verticale tekst 2"/>
          <p:cNvSpPr>
            <a:spLocks noGrp="1"/>
          </p:cNvSpPr>
          <p:nvPr>
            <p:ph type="body" orient="vert" idx="1"/>
          </p:nvPr>
        </p:nvSpPr>
        <p:spPr/>
        <p:txBody>
          <a:bodyPr/>
          <a:lstStyle/>
          <a:p>
            <a:pPr marL="0" indent="0">
              <a:buNone/>
            </a:pPr>
            <a:r>
              <a:rPr lang="nl-NL" sz="2000" dirty="0"/>
              <a:t>Doel: </a:t>
            </a:r>
            <a:r>
              <a:rPr lang="nl-NL" sz="2000" dirty="0">
                <a:effectLst/>
                <a:latin typeface="Calibri" panose="020F0502020204030204" pitchFamily="34" charset="0"/>
                <a:ea typeface="MS Mincho" panose="02020609040205080304" pitchFamily="49" charset="-128"/>
              </a:rPr>
              <a:t>uitvoeren van Meta-analyses over bredere didactische werkwijzen die onderwijsuitkomsten verbeteren op de domeinen: </a:t>
            </a:r>
          </a:p>
          <a:p>
            <a:pPr>
              <a:lnSpc>
                <a:spcPts val="1200"/>
              </a:lnSpc>
              <a:tabLst>
                <a:tab pos="144145" algn="l"/>
                <a:tab pos="288290" algn="l"/>
                <a:tab pos="431800" algn="l"/>
                <a:tab pos="144145" algn="l"/>
                <a:tab pos="288290" algn="l"/>
                <a:tab pos="431800" algn="l"/>
                <a:tab pos="450215" algn="l"/>
              </a:tabLst>
            </a:pPr>
            <a:endParaRPr lang="nl-NL" sz="2000" dirty="0">
              <a:effectLst/>
              <a:latin typeface="Verdana" panose="020B0604030504040204" pitchFamily="34" charset="0"/>
              <a:ea typeface="Times New Roman" panose="02020603050405020304" pitchFamily="18" charset="0"/>
              <a:cs typeface="Times New Roman" panose="02020603050405020304" pitchFamily="18" charset="0"/>
            </a:endParaRPr>
          </a:p>
          <a:p>
            <a:pPr lvl="1">
              <a:lnSpc>
                <a:spcPts val="1200"/>
              </a:lnSpc>
              <a:tabLst>
                <a:tab pos="144145" algn="l"/>
                <a:tab pos="288290" algn="l"/>
                <a:tab pos="431800" algn="l"/>
                <a:tab pos="144145" algn="l"/>
                <a:tab pos="288290" algn="l"/>
                <a:tab pos="431800" algn="l"/>
                <a:tab pos="450215" algn="l"/>
              </a:tabLst>
            </a:pP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taal</a:t>
            </a:r>
            <a:endParaRPr lang="nl-NL" sz="2000" dirty="0">
              <a:effectLst/>
              <a:latin typeface="Verdana" panose="020B0604030504040204" pitchFamily="34" charset="0"/>
              <a:ea typeface="Times New Roman" panose="02020603050405020304" pitchFamily="18" charset="0"/>
              <a:cs typeface="Times New Roman" panose="02020603050405020304" pitchFamily="18" charset="0"/>
            </a:endParaRPr>
          </a:p>
          <a:p>
            <a:pPr lvl="1">
              <a:lnSpc>
                <a:spcPts val="1200"/>
              </a:lnSpc>
              <a:tabLst>
                <a:tab pos="144145" algn="l"/>
                <a:tab pos="288290" algn="l"/>
                <a:tab pos="431800" algn="l"/>
                <a:tab pos="144145" algn="l"/>
                <a:tab pos="288290" algn="l"/>
                <a:tab pos="431800" algn="l"/>
                <a:tab pos="450215" algn="l"/>
              </a:tabLst>
            </a:pP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rekenen-wiskunde</a:t>
            </a:r>
            <a:endParaRPr lang="nl-NL" sz="2000" dirty="0">
              <a:effectLst/>
              <a:latin typeface="Verdana" panose="020B0604030504040204" pitchFamily="34" charset="0"/>
              <a:ea typeface="Times New Roman" panose="02020603050405020304" pitchFamily="18" charset="0"/>
              <a:cs typeface="Times New Roman" panose="02020603050405020304" pitchFamily="18" charset="0"/>
            </a:endParaRPr>
          </a:p>
          <a:p>
            <a:pPr lvl="1">
              <a:lnSpc>
                <a:spcPts val="1200"/>
              </a:lnSpc>
              <a:tabLst>
                <a:tab pos="144145" algn="l"/>
                <a:tab pos="288290" algn="l"/>
                <a:tab pos="431800" algn="l"/>
                <a:tab pos="144145" algn="l"/>
                <a:tab pos="288290" algn="l"/>
                <a:tab pos="431800" algn="l"/>
                <a:tab pos="450215" algn="l"/>
              </a:tabLst>
            </a:pPr>
            <a:r>
              <a:rPr lang="nl-NL" sz="2000" dirty="0">
                <a:latin typeface="Calibri" panose="020F0502020204030204" pitchFamily="34" charset="0"/>
                <a:ea typeface="Times New Roman" panose="02020603050405020304" pitchFamily="18" charset="0"/>
                <a:cs typeface="Times New Roman" panose="02020603050405020304" pitchFamily="18" charset="0"/>
              </a:rPr>
              <a:t>g</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edrag</a:t>
            </a:r>
          </a:p>
          <a:p>
            <a:pPr lvl="1">
              <a:lnSpc>
                <a:spcPts val="1200"/>
              </a:lnSpc>
              <a:tabLst>
                <a:tab pos="144145" algn="l"/>
                <a:tab pos="288290" algn="l"/>
                <a:tab pos="431800" algn="l"/>
                <a:tab pos="144145" algn="l"/>
                <a:tab pos="288290" algn="l"/>
                <a:tab pos="431800" algn="l"/>
                <a:tab pos="450215" algn="l"/>
              </a:tabLst>
            </a:pPr>
            <a:r>
              <a:rPr lang="nl-NL" sz="2000" dirty="0">
                <a:latin typeface="Calibri" panose="020F0502020204030204" pitchFamily="34" charset="0"/>
                <a:ea typeface="Times New Roman" panose="02020603050405020304" pitchFamily="18" charset="0"/>
                <a:cs typeface="Times New Roman" panose="02020603050405020304" pitchFamily="18" charset="0"/>
              </a:rPr>
              <a:t>leren en lesgeven </a:t>
            </a:r>
            <a:endParaRPr lang="nl-NL" sz="20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None/>
            </a:pPr>
            <a:endParaRPr lang="nl-NL" sz="2000" dirty="0">
              <a:effectLst/>
              <a:latin typeface="Calibri" panose="020F0502020204030204" pitchFamily="34" charset="0"/>
              <a:ea typeface="MS Mincho" panose="02020609040205080304" pitchFamily="49" charset="-128"/>
            </a:endParaRPr>
          </a:p>
          <a:p>
            <a:r>
              <a:rPr lang="nl-NL" sz="2000" dirty="0">
                <a:latin typeface="Calibri" panose="020F0502020204030204" pitchFamily="34" charset="0"/>
                <a:ea typeface="MS Mincho" panose="02020609040205080304" pitchFamily="49" charset="-128"/>
              </a:rPr>
              <a:t>Quasi-experimenteel en experimenteel onderzoek. </a:t>
            </a:r>
          </a:p>
          <a:p>
            <a:endParaRPr lang="nl-NL" sz="2000" dirty="0">
              <a:latin typeface="Calibri" panose="020F0502020204030204" pitchFamily="34" charset="0"/>
              <a:ea typeface="MS Mincho" panose="02020609040205080304" pitchFamily="49" charset="-128"/>
            </a:endParaRPr>
          </a:p>
          <a:p>
            <a:r>
              <a:rPr lang="nl-NL" sz="2000" dirty="0">
                <a:latin typeface="Calibri" panose="020F0502020204030204" pitchFamily="34" charset="0"/>
                <a:ea typeface="MS Mincho" panose="02020609040205080304" pitchFamily="49" charset="-128"/>
              </a:rPr>
              <a:t>B</a:t>
            </a:r>
            <a:r>
              <a:rPr lang="nl-NL" sz="2000" dirty="0">
                <a:effectLst/>
                <a:latin typeface="Calibri" panose="020F0502020204030204" pitchFamily="34" charset="0"/>
                <a:ea typeface="MS Mincho" panose="02020609040205080304" pitchFamily="49" charset="-128"/>
              </a:rPr>
              <a:t>ijdragen aan de verbetering van het onderwijs in Nederland. </a:t>
            </a:r>
          </a:p>
          <a:p>
            <a:endParaRPr lang="nl-NL" sz="2000" dirty="0">
              <a:latin typeface="Calibri" panose="020F0502020204030204" pitchFamily="34" charset="0"/>
              <a:ea typeface="MS Mincho" panose="02020609040205080304" pitchFamily="49" charset="-128"/>
            </a:endParaRPr>
          </a:p>
          <a:p>
            <a:r>
              <a:rPr lang="nl-NL" sz="2000" dirty="0">
                <a:latin typeface="Calibri" panose="020F0502020204030204" pitchFamily="34" charset="0"/>
                <a:ea typeface="MS Mincho" panose="02020609040205080304" pitchFamily="49" charset="-128"/>
              </a:rPr>
              <a:t>C</a:t>
            </a:r>
            <a:r>
              <a:rPr lang="nl-NL" sz="2000" dirty="0">
                <a:effectLst/>
                <a:latin typeface="Calibri" panose="020F0502020204030204" pitchFamily="34" charset="0"/>
                <a:ea typeface="MS Mincho" panose="02020609040205080304" pitchFamily="49" charset="-128"/>
              </a:rPr>
              <a:t>oncrete activiteiten staan centraal. </a:t>
            </a:r>
          </a:p>
          <a:p>
            <a:pPr marL="0" indent="0">
              <a:buNone/>
            </a:pPr>
            <a:endParaRPr lang="nl-NL" sz="2000" dirty="0">
              <a:latin typeface="Calibri" panose="020F0502020204030204" pitchFamily="34" charset="0"/>
              <a:ea typeface="MS Mincho" panose="02020609040205080304" pitchFamily="49" charset="-128"/>
            </a:endParaRPr>
          </a:p>
          <a:p>
            <a:r>
              <a:rPr lang="nl-NL" sz="2000" dirty="0">
                <a:effectLst/>
                <a:latin typeface="Calibri" panose="020F0502020204030204" pitchFamily="34" charset="0"/>
                <a:ea typeface="MS Mincho" panose="02020609040205080304" pitchFamily="49" charset="-128"/>
              </a:rPr>
              <a:t>Aandacht voor werkzame componenten </a:t>
            </a:r>
            <a:r>
              <a:rPr lang="nl-NL" sz="2000" dirty="0" err="1">
                <a:effectLst/>
                <a:latin typeface="Calibri" panose="020F0502020204030204" pitchFamily="34" charset="0"/>
                <a:ea typeface="MS Mincho" panose="02020609040205080304" pitchFamily="49" charset="-128"/>
              </a:rPr>
              <a:t>adhv</a:t>
            </a:r>
            <a:r>
              <a:rPr lang="nl-NL" sz="2000" dirty="0">
                <a:effectLst/>
                <a:latin typeface="Calibri" panose="020F0502020204030204" pitchFamily="34" charset="0"/>
                <a:ea typeface="MS Mincho" panose="02020609040205080304" pitchFamily="49" charset="-128"/>
              </a:rPr>
              <a:t> nieuwe meta-analytische technieken. </a:t>
            </a:r>
          </a:p>
          <a:p>
            <a:pPr marL="0" indent="0">
              <a:buNone/>
            </a:pPr>
            <a:endParaRPr lang="nl-NL" dirty="0">
              <a:latin typeface="Calibri" panose="020F0502020204030204" pitchFamily="34" charset="0"/>
              <a:ea typeface="MS Mincho" panose="02020609040205080304" pitchFamily="49" charset="-128"/>
            </a:endParaRPr>
          </a:p>
          <a:p>
            <a:pPr marL="0" indent="0">
              <a:buNone/>
            </a:pPr>
            <a:endParaRPr lang="nl-NL" sz="2000" dirty="0">
              <a:latin typeface="Calibri" panose="020F0502020204030204" pitchFamily="34" charset="0"/>
            </a:endParaRPr>
          </a:p>
          <a:p>
            <a:endParaRPr lang="nl-NL" sz="2000" dirty="0"/>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7</a:t>
            </a:fld>
            <a:endParaRPr lang="nl-NL" noProof="0"/>
          </a:p>
        </p:txBody>
      </p:sp>
    </p:spTree>
    <p:extLst>
      <p:ext uri="{BB962C8B-B14F-4D97-AF65-F5344CB8AC3E}">
        <p14:creationId xmlns:p14="http://schemas.microsoft.com/office/powerpoint/2010/main" val="16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Domein: taal </a:t>
            </a:r>
          </a:p>
        </p:txBody>
      </p:sp>
      <p:sp>
        <p:nvSpPr>
          <p:cNvPr id="3" name="Tijdelijke aanduiding voor verticale tekst 2"/>
          <p:cNvSpPr>
            <a:spLocks noGrp="1"/>
          </p:cNvSpPr>
          <p:nvPr>
            <p:ph type="body" orient="vert" idx="1"/>
          </p:nvPr>
        </p:nvSpPr>
        <p:spPr>
          <a:xfrm>
            <a:off x="1368000" y="1628550"/>
            <a:ext cx="8897573" cy="4501069"/>
          </a:xfrm>
        </p:spPr>
        <p:txBody>
          <a:bodyPr/>
          <a:lstStyle/>
          <a:p>
            <a:r>
              <a:rPr lang="nl-NL" sz="2000" dirty="0"/>
              <a:t>Omvat het onderwijs op de basisschool, de onderbouw van het voortgezet onderwijs en het (voortgezet) speciaal onderwijs</a:t>
            </a:r>
          </a:p>
          <a:p>
            <a:endParaRPr lang="nl-NL" sz="2000" dirty="0"/>
          </a:p>
          <a:p>
            <a:r>
              <a:rPr lang="nl-NL" sz="2000" dirty="0"/>
              <a:t>Referentiekader: 1. Lezen, 2. Schrijven, 3. Mondelinge taal (spreken en luisteren) en 4. Taalverzorging (spelling en grammatica; Meijerink, 2009)</a:t>
            </a:r>
          </a:p>
          <a:p>
            <a:endParaRPr lang="nl-NL" sz="2000" dirty="0"/>
          </a:p>
          <a:p>
            <a:r>
              <a:rPr lang="nl-NL" sz="2000" dirty="0"/>
              <a:t>Kerndoelen SLO: A. Communicatie, B. Taal, C. Literatuur</a:t>
            </a:r>
          </a:p>
          <a:p>
            <a:endParaRPr lang="nl-NL" sz="2000" dirty="0"/>
          </a:p>
          <a:p>
            <a:endParaRPr lang="nl-NL" sz="2000" dirty="0"/>
          </a:p>
          <a:p>
            <a:r>
              <a:rPr lang="nl-NL" sz="2000" dirty="0"/>
              <a:t>Momenteel wordt gewerkt aan: </a:t>
            </a:r>
            <a:r>
              <a:rPr lang="nl-NL" sz="2000" dirty="0" err="1"/>
              <a:t>vloeiendlezeninterventies</a:t>
            </a:r>
            <a:r>
              <a:rPr lang="nl-NL" sz="2000" dirty="0"/>
              <a:t>, schrijven als interventie </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8</a:t>
            </a:fld>
            <a:endParaRPr lang="nl-NL" noProof="0"/>
          </a:p>
        </p:txBody>
      </p:sp>
    </p:spTree>
    <p:extLst>
      <p:ext uri="{BB962C8B-B14F-4D97-AF65-F5344CB8AC3E}">
        <p14:creationId xmlns:p14="http://schemas.microsoft.com/office/powerpoint/2010/main" val="253540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Domein: rekenen-wiskunde </a:t>
            </a:r>
          </a:p>
        </p:txBody>
      </p:sp>
      <p:sp>
        <p:nvSpPr>
          <p:cNvPr id="3" name="Tijdelijke aanduiding voor verticale tekst 2"/>
          <p:cNvSpPr>
            <a:spLocks noGrp="1"/>
          </p:cNvSpPr>
          <p:nvPr>
            <p:ph type="body" orient="vert" idx="1"/>
          </p:nvPr>
        </p:nvSpPr>
        <p:spPr/>
        <p:txBody>
          <a:bodyPr/>
          <a:lstStyle/>
          <a:p>
            <a:pPr marL="0" indent="0">
              <a:buNone/>
            </a:pPr>
            <a:endParaRPr lang="nl-NL" sz="2000" dirty="0"/>
          </a:p>
          <a:p>
            <a:r>
              <a:rPr lang="nl-NL" sz="2000" dirty="0"/>
              <a:t>Omvat het onderwijs op de basisschool, de onderbouw van het voortgezet onderwijs en het (voortgezet) speciaal onderwijs</a:t>
            </a:r>
          </a:p>
          <a:p>
            <a:endParaRPr lang="nl-NL" sz="2000" dirty="0"/>
          </a:p>
          <a:p>
            <a:r>
              <a:rPr lang="nl-NL" sz="2000" dirty="0"/>
              <a:t>Referentiekader: 1. Getallen 2. Verhoudingen, 3. Meten en meetkunde en 4. Verbanden (Meijerink, 2009)</a:t>
            </a:r>
          </a:p>
          <a:p>
            <a:endParaRPr lang="nl-NL" sz="2000" dirty="0"/>
          </a:p>
          <a:p>
            <a:r>
              <a:rPr lang="nl-NL" sz="2000" dirty="0"/>
              <a:t>Kerndoelen SLO: A. Wiskundige attitude, B. Wiskundige concepten, C. Wiskundige denk/werkwijzen en D. Wiskunde en de wereld </a:t>
            </a:r>
          </a:p>
          <a:p>
            <a:endParaRPr lang="nl-NL" sz="2000" dirty="0"/>
          </a:p>
          <a:p>
            <a:r>
              <a:rPr lang="nl-NL" sz="2000" dirty="0"/>
              <a:t>Momenteel wordt al gewerkt aan: sterke rekenaars, wiskundig </a:t>
            </a:r>
            <a:r>
              <a:rPr lang="nl-NL" sz="2000" dirty="0" err="1"/>
              <a:t>probleemoplossen</a:t>
            </a:r>
            <a:r>
              <a:rPr lang="nl-NL" sz="2000" dirty="0"/>
              <a:t>, wiskundige attitude </a:t>
            </a:r>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9</a:t>
            </a:fld>
            <a:endParaRPr lang="nl-NL" noProof="0"/>
          </a:p>
        </p:txBody>
      </p:sp>
    </p:spTree>
    <p:extLst>
      <p:ext uri="{BB962C8B-B14F-4D97-AF65-F5344CB8AC3E}">
        <p14:creationId xmlns:p14="http://schemas.microsoft.com/office/powerpoint/2010/main" val="408589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WR_METADATA_KEY" val="17f329d8-9057-488a-99b6-b31a6b21f689"/>
</p:tagLst>
</file>

<file path=ppt/theme/theme1.xml><?xml version="1.0" encoding="utf-8"?>
<a:theme xmlns:a="http://schemas.openxmlformats.org/drawingml/2006/main" name="Presentatie">
  <a:themeElements>
    <a:clrScheme name="NWO">
      <a:dk1>
        <a:sysClr val="windowText" lastClr="000000"/>
      </a:dk1>
      <a:lt1>
        <a:sysClr val="window" lastClr="FFFFFF"/>
      </a:lt1>
      <a:dk2>
        <a:srgbClr val="494949"/>
      </a:dk2>
      <a:lt2>
        <a:srgbClr val="C6C6C6"/>
      </a:lt2>
      <a:accent1>
        <a:srgbClr val="008B9F"/>
      </a:accent1>
      <a:accent2>
        <a:srgbClr val="18657C"/>
      </a:accent2>
      <a:accent3>
        <a:srgbClr val="8B6648"/>
      </a:accent3>
      <a:accent4>
        <a:srgbClr val="BA8B66"/>
      </a:accent4>
      <a:accent5>
        <a:srgbClr val="EB5D47"/>
      </a:accent5>
      <a:accent6>
        <a:srgbClr val="F9B232"/>
      </a:accent6>
      <a:hlink>
        <a:srgbClr val="0096A5"/>
      </a:hlink>
      <a:folHlink>
        <a:srgbClr val="787878"/>
      </a:folHlink>
    </a:clrScheme>
    <a:fontScheme name="NW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smtClean="0"/>
        </a:defPPr>
      </a:lstStyle>
    </a:txDef>
  </a:objectDefaults>
  <a:extraClrSchemeLst/>
  <a:extLst>
    <a:ext uri="{05A4C25C-085E-4340-85A3-A5531E510DB2}">
      <thm15:themeFamily xmlns:thm15="http://schemas.microsoft.com/office/thememl/2012/main" name="Compact sjabloon PPT Nieuwe Huisstijl V1.2.potm" id="{9B4A3D54-BC3D-4AFD-936C-2C0D80D2D8AB}" vid="{CE5C60C4-0871-4EB9-9589-DF82B6D03AD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E4DDFE667E954A964632F10E0593A1" ma:contentTypeVersion="13" ma:contentTypeDescription="Een nieuw document maken." ma:contentTypeScope="" ma:versionID="7e577f23b99f3a594dfb0a33e2094628">
  <xsd:schema xmlns:xsd="http://www.w3.org/2001/XMLSchema" xmlns:xs="http://www.w3.org/2001/XMLSchema" xmlns:p="http://schemas.microsoft.com/office/2006/metadata/properties" xmlns:ns2="2cefe21d-e6e3-4861-bd69-471b818db140" xmlns:ns3="60f7ba02-3044-470f-83dd-93b126d2d9d6" targetNamespace="http://schemas.microsoft.com/office/2006/metadata/properties" ma:root="true" ma:fieldsID="6451b133575aa8fb81f1afa6ac5a26cb" ns2:_="" ns3:_="">
    <xsd:import namespace="2cefe21d-e6e3-4861-bd69-471b818db140"/>
    <xsd:import namespace="60f7ba02-3044-470f-83dd-93b126d2d9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efe21d-e6e3-4861-bd69-471b818db1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c4de90ba-4bda-406b-98db-adb497818b8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f7ba02-3044-470f-83dd-93b126d2d9d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fc90134-bc54-4e9b-834a-05076e003243}" ma:internalName="TaxCatchAll" ma:showField="CatchAllData" ma:web="60f7ba02-3044-470f-83dd-93b126d2d9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f7ba02-3044-470f-83dd-93b126d2d9d6" xsi:nil="true"/>
    <lcf76f155ced4ddcb4097134ff3c332f xmlns="2cefe21d-e6e3-4861-bd69-471b818db14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40B64AC-9C18-4BF0-A7B3-B727012A19AB}">
  <ds:schemaRefs>
    <ds:schemaRef ds:uri="http://schemas.microsoft.com/sharepoint/v3/contenttype/forms"/>
  </ds:schemaRefs>
</ds:datastoreItem>
</file>

<file path=customXml/itemProps2.xml><?xml version="1.0" encoding="utf-8"?>
<ds:datastoreItem xmlns:ds="http://schemas.openxmlformats.org/officeDocument/2006/customXml" ds:itemID="{12153013-2112-4328-A222-348AB58668E3}">
  <ds:schemaRefs>
    <ds:schemaRef ds:uri="2cefe21d-e6e3-4861-bd69-471b818db140"/>
    <ds:schemaRef ds:uri="60f7ba02-3044-470f-83dd-93b126d2d9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FC38749-8DB2-4DD8-A8FA-6E7BE52B9327}">
  <ds:schemaRefs>
    <ds:schemaRef ds:uri="2cefe21d-e6e3-4861-bd69-471b818db140"/>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60f7ba02-3044-470f-83dd-93b126d2d9d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911</Words>
  <Application>Microsoft Office PowerPoint</Application>
  <PresentationFormat>Breedbeeld</PresentationFormat>
  <Paragraphs>242</Paragraphs>
  <Slides>18</Slides>
  <Notes>17</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18</vt:i4>
      </vt:variant>
    </vt:vector>
  </HeadingPairs>
  <TitlesOfParts>
    <vt:vector size="27" baseType="lpstr">
      <vt:lpstr>Microsoft JhengHei Light</vt:lpstr>
      <vt:lpstr>Arial</vt:lpstr>
      <vt:lpstr>Calibri</vt:lpstr>
      <vt:lpstr>Calibri (Hoofdtekst)</vt:lpstr>
      <vt:lpstr>Calibri Light</vt:lpstr>
      <vt:lpstr>Courier New</vt:lpstr>
      <vt:lpstr>Verdana</vt:lpstr>
      <vt:lpstr>Wingdings</vt:lpstr>
      <vt:lpstr>Presentatie</vt:lpstr>
      <vt:lpstr>Informatiebijeenkomst   Aanbesteding: Meta-analyses naar werkwijzen om leren en lesgeven in het funderend onderwijs te verbeteren (tranche 2) </vt:lpstr>
      <vt:lpstr>Programma</vt:lpstr>
      <vt:lpstr>Ontwikkelkracht</vt:lpstr>
      <vt:lpstr>PowerPoint-presentatie</vt:lpstr>
      <vt:lpstr>NRO: kennis uit onderzoek</vt:lpstr>
      <vt:lpstr>Toolkits</vt:lpstr>
      <vt:lpstr>Doel</vt:lpstr>
      <vt:lpstr>Domein: taal </vt:lpstr>
      <vt:lpstr>Domein: rekenen-wiskunde </vt:lpstr>
      <vt:lpstr>Domein: gedrag</vt:lpstr>
      <vt:lpstr>Domein: leren en lesgeven</vt:lpstr>
      <vt:lpstr>Duur van de opdracht </vt:lpstr>
      <vt:lpstr>Procedure indienen Inschrijving</vt:lpstr>
      <vt:lpstr>Documenten</vt:lpstr>
      <vt:lpstr>Wat gebeurt er ná het Inschrijven?</vt:lpstr>
      <vt:lpstr>Gunningscriteria</vt:lpstr>
      <vt:lpstr>Tot slot</vt:lpstr>
      <vt:lpstr>Stel uw vragen in TenderNed </vt:lpstr>
    </vt:vector>
  </TitlesOfParts>
  <Company>NWO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Informatiebijeenkomst  Prijsvraag  Kansrijke interventies voor effectonderzoek in het po en vo</dc:title>
  <dc:creator>Ramesar M. [Manisha]</dc:creator>
  <cp:lastModifiedBy>Roetman, P. [Peter]</cp:lastModifiedBy>
  <cp:revision>1</cp:revision>
  <dcterms:created xsi:type="dcterms:W3CDTF">2021-11-03T08:32:36Z</dcterms:created>
  <dcterms:modified xsi:type="dcterms:W3CDTF">2025-07-04T11:36:07Z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43987448</vt:lpwstr>
  </property>
  <property fmtid="{D5CDD505-2E9C-101B-9397-08002B2CF9AE}" pid="3" name="NXPowerLiteSettings">
    <vt:lpwstr>C980073804F000</vt:lpwstr>
  </property>
  <property fmtid="{D5CDD505-2E9C-101B-9397-08002B2CF9AE}" pid="4" name="NXPowerLiteVersion">
    <vt:lpwstr>D8.0.4</vt:lpwstr>
  </property>
  <property fmtid="{D5CDD505-2E9C-101B-9397-08002B2CF9AE}" pid="5" name="ContentTypeId">
    <vt:lpwstr>0x0101003BE4DDFE667E954A964632F10E0593A1</vt:lpwstr>
  </property>
  <property fmtid="{D5CDD505-2E9C-101B-9397-08002B2CF9AE}" pid="6" name="Order">
    <vt:r8>14800</vt:r8>
  </property>
  <property fmtid="{D5CDD505-2E9C-101B-9397-08002B2CF9AE}" pid="7" name="MediaServiceImageTags">
    <vt:lpwstr/>
  </property>
</Properties>
</file>