
<file path=[Content_Types].xml><?xml version="1.0" encoding="utf-8"?>
<Types xmlns="http://schemas.openxmlformats.org/package/2006/content-types">
  <Default Extension="png" ContentType="image/png"/>
  <Default Extension="svg" ContentType="image/svg+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17"/>
  </p:notesMasterIdLst>
  <p:handoutMasterIdLst>
    <p:handoutMasterId r:id="rId18"/>
  </p:handoutMasterIdLst>
  <p:sldIdLst>
    <p:sldId id="256" r:id="rId4"/>
    <p:sldId id="330" r:id="rId5"/>
    <p:sldId id="328" r:id="rId6"/>
    <p:sldId id="327" r:id="rId7"/>
    <p:sldId id="335" r:id="rId8"/>
    <p:sldId id="331" r:id="rId9"/>
    <p:sldId id="337" r:id="rId10"/>
    <p:sldId id="333" r:id="rId11"/>
    <p:sldId id="339" r:id="rId12"/>
    <p:sldId id="332" r:id="rId13"/>
    <p:sldId id="338" r:id="rId14"/>
    <p:sldId id="341" r:id="rId15"/>
    <p:sldId id="342" r:id="rId16"/>
  </p:sldIdLst>
  <p:sldSz cx="12192000" cy="6858000"/>
  <p:notesSz cx="6805613" cy="99441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ardsectie" id="{0F1F1BAE-8E3E-4FB2-86E9-8BDA15F51548}">
          <p14:sldIdLst>
            <p14:sldId id="256"/>
            <p14:sldId id="330"/>
            <p14:sldId id="328"/>
            <p14:sldId id="327"/>
            <p14:sldId id="335"/>
            <p14:sldId id="331"/>
            <p14:sldId id="337"/>
            <p14:sldId id="333"/>
            <p14:sldId id="339"/>
            <p14:sldId id="332"/>
            <p14:sldId id="338"/>
            <p14:sldId id="341"/>
            <p14:sldId id="34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pper, Jan Hein" initials="KJH" lastIdx="2" clrIdx="0">
    <p:extLst>
      <p:ext uri="{19B8F6BF-5375-455C-9EA6-DF929625EA0E}">
        <p15:presenceInfo xmlns:p15="http://schemas.microsoft.com/office/powerpoint/2012/main" userId="Kapper, Jan He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7777"/>
    <a:srgbClr val="FF3300"/>
    <a:srgbClr val="EAEAEA"/>
    <a:srgbClr val="080808"/>
    <a:srgbClr val="00DE64"/>
    <a:srgbClr val="FE8812"/>
    <a:srgbClr val="FFFFFF"/>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83665C-12B1-4574-8D56-C3D0319D4276}" v="24" dt="2024-02-06T19:57:14.233"/>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54" autoAdjust="0"/>
    <p:restoredTop sz="91163" autoAdjust="0"/>
  </p:normalViewPr>
  <p:slideViewPr>
    <p:cSldViewPr snapToGrid="0">
      <p:cViewPr varScale="1">
        <p:scale>
          <a:sx n="111" d="100"/>
          <a:sy n="111" d="100"/>
        </p:scale>
        <p:origin x="1176" y="114"/>
      </p:cViewPr>
      <p:guideLst/>
    </p:cSldViewPr>
  </p:slideViewPr>
  <p:notesTextViewPr>
    <p:cViewPr>
      <p:scale>
        <a:sx n="1" d="1"/>
        <a:sy n="1" d="1"/>
      </p:scale>
      <p:origin x="0" y="0"/>
    </p:cViewPr>
  </p:notesTextViewPr>
  <p:notesViewPr>
    <p:cSldViewPr snapToGrid="0">
      <p:cViewPr varScale="1">
        <p:scale>
          <a:sx n="74" d="100"/>
          <a:sy n="74" d="100"/>
        </p:scale>
        <p:origin x="1806"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handoutMaster" Target="handoutMasters/handoutMaster1.xml"/><Relationship Id="rId3" Type="http://schemas.openxmlformats.org/officeDocument/2006/relationships/slideMaster" Target="slideMasters/slideMaster1.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microsoft.com/office/2016/11/relationships/changesInfo" Target="changesInfos/changesInfo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es van Rij | M&amp;I/Partners" userId="f3e5f483-cc07-415f-97fe-c8a2e6de28cf" providerId="ADAL" clId="{A583665C-12B1-4574-8D56-C3D0319D4276}"/>
    <pc:docChg chg="undo redo custSel modSld sldOrd">
      <pc:chgData name="Ies van Rij | M&amp;I/Partners" userId="f3e5f483-cc07-415f-97fe-c8a2e6de28cf" providerId="ADAL" clId="{A583665C-12B1-4574-8D56-C3D0319D4276}" dt="2024-02-06T20:29:36.885" v="902" actId="313"/>
      <pc:docMkLst>
        <pc:docMk/>
      </pc:docMkLst>
      <pc:sldChg chg="modSp mod">
        <pc:chgData name="Ies van Rij | M&amp;I/Partners" userId="f3e5f483-cc07-415f-97fe-c8a2e6de28cf" providerId="ADAL" clId="{A583665C-12B1-4574-8D56-C3D0319D4276}" dt="2024-02-06T16:32:47.643" v="8" actId="20577"/>
        <pc:sldMkLst>
          <pc:docMk/>
          <pc:sldMk cId="3003534649" sldId="256"/>
        </pc:sldMkLst>
        <pc:spChg chg="mod">
          <ac:chgData name="Ies van Rij | M&amp;I/Partners" userId="f3e5f483-cc07-415f-97fe-c8a2e6de28cf" providerId="ADAL" clId="{A583665C-12B1-4574-8D56-C3D0319D4276}" dt="2024-02-06T16:32:47.643" v="8" actId="20577"/>
          <ac:spMkLst>
            <pc:docMk/>
            <pc:sldMk cId="3003534649" sldId="256"/>
            <ac:spMk id="8" creationId="{00000000-0000-0000-0000-000000000000}"/>
          </ac:spMkLst>
        </pc:spChg>
        <pc:spChg chg="mod">
          <ac:chgData name="Ies van Rij | M&amp;I/Partners" userId="f3e5f483-cc07-415f-97fe-c8a2e6de28cf" providerId="ADAL" clId="{A583665C-12B1-4574-8D56-C3D0319D4276}" dt="2024-02-06T16:32:42.913" v="6" actId="20577"/>
          <ac:spMkLst>
            <pc:docMk/>
            <pc:sldMk cId="3003534649" sldId="256"/>
            <ac:spMk id="9" creationId="{00000000-0000-0000-0000-000000000000}"/>
          </ac:spMkLst>
        </pc:spChg>
      </pc:sldChg>
      <pc:sldChg chg="modSp mod">
        <pc:chgData name="Ies van Rij | M&amp;I/Partners" userId="f3e5f483-cc07-415f-97fe-c8a2e6de28cf" providerId="ADAL" clId="{A583665C-12B1-4574-8D56-C3D0319D4276}" dt="2024-02-06T19:52:25.469" v="773" actId="20577"/>
        <pc:sldMkLst>
          <pc:docMk/>
          <pc:sldMk cId="107189361" sldId="330"/>
        </pc:sldMkLst>
        <pc:spChg chg="mod">
          <ac:chgData name="Ies van Rij | M&amp;I/Partners" userId="f3e5f483-cc07-415f-97fe-c8a2e6de28cf" providerId="ADAL" clId="{A583665C-12B1-4574-8D56-C3D0319D4276}" dt="2024-02-06T19:52:25.469" v="773" actId="20577"/>
          <ac:spMkLst>
            <pc:docMk/>
            <pc:sldMk cId="107189361" sldId="330"/>
            <ac:spMk id="2" creationId="{00000000-0000-0000-0000-000000000000}"/>
          </ac:spMkLst>
        </pc:spChg>
      </pc:sldChg>
      <pc:sldChg chg="modSp mod">
        <pc:chgData name="Ies van Rij | M&amp;I/Partners" userId="f3e5f483-cc07-415f-97fe-c8a2e6de28cf" providerId="ADAL" clId="{A583665C-12B1-4574-8D56-C3D0319D4276}" dt="2024-02-06T17:03:16.328" v="700" actId="20577"/>
        <pc:sldMkLst>
          <pc:docMk/>
          <pc:sldMk cId="1411939545" sldId="331"/>
        </pc:sldMkLst>
        <pc:spChg chg="mod">
          <ac:chgData name="Ies van Rij | M&amp;I/Partners" userId="f3e5f483-cc07-415f-97fe-c8a2e6de28cf" providerId="ADAL" clId="{A583665C-12B1-4574-8D56-C3D0319D4276}" dt="2024-02-06T17:03:16.328" v="700" actId="20577"/>
          <ac:spMkLst>
            <pc:docMk/>
            <pc:sldMk cId="1411939545" sldId="331"/>
            <ac:spMk id="4" creationId="{00000000-0000-0000-0000-000000000000}"/>
          </ac:spMkLst>
        </pc:spChg>
      </pc:sldChg>
      <pc:sldChg chg="addSp delSp modSp mod">
        <pc:chgData name="Ies van Rij | M&amp;I/Partners" userId="f3e5f483-cc07-415f-97fe-c8a2e6de28cf" providerId="ADAL" clId="{A583665C-12B1-4574-8D56-C3D0319D4276}" dt="2024-02-06T17:03:30.663" v="708" actId="20577"/>
        <pc:sldMkLst>
          <pc:docMk/>
          <pc:sldMk cId="2609555110" sldId="332"/>
        </pc:sldMkLst>
        <pc:spChg chg="mod">
          <ac:chgData name="Ies van Rij | M&amp;I/Partners" userId="f3e5f483-cc07-415f-97fe-c8a2e6de28cf" providerId="ADAL" clId="{A583665C-12B1-4574-8D56-C3D0319D4276}" dt="2024-02-06T16:37:55.332" v="133" actId="1076"/>
          <ac:spMkLst>
            <pc:docMk/>
            <pc:sldMk cId="2609555110" sldId="332"/>
            <ac:spMk id="2" creationId="{00000000-0000-0000-0000-000000000000}"/>
          </ac:spMkLst>
        </pc:spChg>
        <pc:spChg chg="add mod">
          <ac:chgData name="Ies van Rij | M&amp;I/Partners" userId="f3e5f483-cc07-415f-97fe-c8a2e6de28cf" providerId="ADAL" clId="{A583665C-12B1-4574-8D56-C3D0319D4276}" dt="2024-02-06T16:38:44.246" v="166" actId="1037"/>
          <ac:spMkLst>
            <pc:docMk/>
            <pc:sldMk cId="2609555110" sldId="332"/>
            <ac:spMk id="3" creationId="{0F25AD7D-4757-19E5-CB91-31535CE84351}"/>
          </ac:spMkLst>
        </pc:spChg>
        <pc:spChg chg="mod">
          <ac:chgData name="Ies van Rij | M&amp;I/Partners" userId="f3e5f483-cc07-415f-97fe-c8a2e6de28cf" providerId="ADAL" clId="{A583665C-12B1-4574-8D56-C3D0319D4276}" dt="2024-02-06T17:03:30.663" v="708" actId="20577"/>
          <ac:spMkLst>
            <pc:docMk/>
            <pc:sldMk cId="2609555110" sldId="332"/>
            <ac:spMk id="4" creationId="{00000000-0000-0000-0000-000000000000}"/>
          </ac:spMkLst>
        </pc:spChg>
        <pc:spChg chg="add mod">
          <ac:chgData name="Ies van Rij | M&amp;I/Partners" userId="f3e5f483-cc07-415f-97fe-c8a2e6de28cf" providerId="ADAL" clId="{A583665C-12B1-4574-8D56-C3D0319D4276}" dt="2024-02-06T16:40:50.816" v="246" actId="6549"/>
          <ac:spMkLst>
            <pc:docMk/>
            <pc:sldMk cId="2609555110" sldId="332"/>
            <ac:spMk id="7" creationId="{5B22DDF0-7356-7E2C-9723-8698835C8E16}"/>
          </ac:spMkLst>
        </pc:spChg>
        <pc:spChg chg="mod">
          <ac:chgData name="Ies van Rij | M&amp;I/Partners" userId="f3e5f483-cc07-415f-97fe-c8a2e6de28cf" providerId="ADAL" clId="{A583665C-12B1-4574-8D56-C3D0319D4276}" dt="2024-02-06T16:38:39.756" v="159" actId="1037"/>
          <ac:spMkLst>
            <pc:docMk/>
            <pc:sldMk cId="2609555110" sldId="332"/>
            <ac:spMk id="23" creationId="{00000000-0000-0000-0000-000000000000}"/>
          </ac:spMkLst>
        </pc:spChg>
        <pc:spChg chg="add mod">
          <ac:chgData name="Ies van Rij | M&amp;I/Partners" userId="f3e5f483-cc07-415f-97fe-c8a2e6de28cf" providerId="ADAL" clId="{A583665C-12B1-4574-8D56-C3D0319D4276}" dt="2024-02-06T16:41:05.528" v="248" actId="1076"/>
          <ac:spMkLst>
            <pc:docMk/>
            <pc:sldMk cId="2609555110" sldId="332"/>
            <ac:spMk id="24" creationId="{B96CA6C3-27E1-6D32-0416-0A5BB736D2A6}"/>
          </ac:spMkLst>
        </pc:spChg>
        <pc:spChg chg="mod">
          <ac:chgData name="Ies van Rij | M&amp;I/Partners" userId="f3e5f483-cc07-415f-97fe-c8a2e6de28cf" providerId="ADAL" clId="{A583665C-12B1-4574-8D56-C3D0319D4276}" dt="2024-02-06T16:38:41.430" v="162" actId="1037"/>
          <ac:spMkLst>
            <pc:docMk/>
            <pc:sldMk cId="2609555110" sldId="332"/>
            <ac:spMk id="27" creationId="{00000000-0000-0000-0000-000000000000}"/>
          </ac:spMkLst>
        </pc:spChg>
        <pc:spChg chg="mod">
          <ac:chgData name="Ies van Rij | M&amp;I/Partners" userId="f3e5f483-cc07-415f-97fe-c8a2e6de28cf" providerId="ADAL" clId="{A583665C-12B1-4574-8D56-C3D0319D4276}" dt="2024-02-06T16:39:21.405" v="206" actId="1038"/>
          <ac:spMkLst>
            <pc:docMk/>
            <pc:sldMk cId="2609555110" sldId="332"/>
            <ac:spMk id="29" creationId="{00000000-0000-0000-0000-000000000000}"/>
          </ac:spMkLst>
        </pc:spChg>
        <pc:spChg chg="add mod">
          <ac:chgData name="Ies van Rij | M&amp;I/Partners" userId="f3e5f483-cc07-415f-97fe-c8a2e6de28cf" providerId="ADAL" clId="{A583665C-12B1-4574-8D56-C3D0319D4276}" dt="2024-02-06T16:41:19.615" v="253" actId="1076"/>
          <ac:spMkLst>
            <pc:docMk/>
            <pc:sldMk cId="2609555110" sldId="332"/>
            <ac:spMk id="30" creationId="{ED4681FD-13F0-89D0-7182-F4B405971278}"/>
          </ac:spMkLst>
        </pc:spChg>
        <pc:spChg chg="mod">
          <ac:chgData name="Ies van Rij | M&amp;I/Partners" userId="f3e5f483-cc07-415f-97fe-c8a2e6de28cf" providerId="ADAL" clId="{A583665C-12B1-4574-8D56-C3D0319D4276}" dt="2024-02-06T16:39:06.245" v="189" actId="1038"/>
          <ac:spMkLst>
            <pc:docMk/>
            <pc:sldMk cId="2609555110" sldId="332"/>
            <ac:spMk id="75" creationId="{00000000-0000-0000-0000-000000000000}"/>
          </ac:spMkLst>
        </pc:spChg>
        <pc:spChg chg="mod">
          <ac:chgData name="Ies van Rij | M&amp;I/Partners" userId="f3e5f483-cc07-415f-97fe-c8a2e6de28cf" providerId="ADAL" clId="{A583665C-12B1-4574-8D56-C3D0319D4276}" dt="2024-02-06T16:39:06.245" v="189" actId="1038"/>
          <ac:spMkLst>
            <pc:docMk/>
            <pc:sldMk cId="2609555110" sldId="332"/>
            <ac:spMk id="79" creationId="{00000000-0000-0000-0000-000000000000}"/>
          </ac:spMkLst>
        </pc:spChg>
        <pc:spChg chg="mod">
          <ac:chgData name="Ies van Rij | M&amp;I/Partners" userId="f3e5f483-cc07-415f-97fe-c8a2e6de28cf" providerId="ADAL" clId="{A583665C-12B1-4574-8D56-C3D0319D4276}" dt="2024-02-06T16:39:06.245" v="189" actId="1038"/>
          <ac:spMkLst>
            <pc:docMk/>
            <pc:sldMk cId="2609555110" sldId="332"/>
            <ac:spMk id="81" creationId="{00000000-0000-0000-0000-000000000000}"/>
          </ac:spMkLst>
        </pc:spChg>
        <pc:spChg chg="mod">
          <ac:chgData name="Ies van Rij | M&amp;I/Partners" userId="f3e5f483-cc07-415f-97fe-c8a2e6de28cf" providerId="ADAL" clId="{A583665C-12B1-4574-8D56-C3D0319D4276}" dt="2024-02-06T16:39:06.245" v="189" actId="1038"/>
          <ac:spMkLst>
            <pc:docMk/>
            <pc:sldMk cId="2609555110" sldId="332"/>
            <ac:spMk id="106" creationId="{00000000-0000-0000-0000-000000000000}"/>
          </ac:spMkLst>
        </pc:spChg>
        <pc:spChg chg="mod">
          <ac:chgData name="Ies van Rij | M&amp;I/Partners" userId="f3e5f483-cc07-415f-97fe-c8a2e6de28cf" providerId="ADAL" clId="{A583665C-12B1-4574-8D56-C3D0319D4276}" dt="2024-02-06T16:39:06.245" v="189" actId="1038"/>
          <ac:spMkLst>
            <pc:docMk/>
            <pc:sldMk cId="2609555110" sldId="332"/>
            <ac:spMk id="115" creationId="{00000000-0000-0000-0000-000000000000}"/>
          </ac:spMkLst>
        </pc:spChg>
        <pc:spChg chg="mod">
          <ac:chgData name="Ies van Rij | M&amp;I/Partners" userId="f3e5f483-cc07-415f-97fe-c8a2e6de28cf" providerId="ADAL" clId="{A583665C-12B1-4574-8D56-C3D0319D4276}" dt="2024-02-06T16:39:06.245" v="189" actId="1038"/>
          <ac:spMkLst>
            <pc:docMk/>
            <pc:sldMk cId="2609555110" sldId="332"/>
            <ac:spMk id="152" creationId="{00000000-0000-0000-0000-000000000000}"/>
          </ac:spMkLst>
        </pc:spChg>
        <pc:spChg chg="mod">
          <ac:chgData name="Ies van Rij | M&amp;I/Partners" userId="f3e5f483-cc07-415f-97fe-c8a2e6de28cf" providerId="ADAL" clId="{A583665C-12B1-4574-8D56-C3D0319D4276}" dt="2024-02-06T16:39:06.245" v="189" actId="1038"/>
          <ac:spMkLst>
            <pc:docMk/>
            <pc:sldMk cId="2609555110" sldId="332"/>
            <ac:spMk id="153" creationId="{00000000-0000-0000-0000-000000000000}"/>
          </ac:spMkLst>
        </pc:spChg>
        <pc:spChg chg="mod">
          <ac:chgData name="Ies van Rij | M&amp;I/Partners" userId="f3e5f483-cc07-415f-97fe-c8a2e6de28cf" providerId="ADAL" clId="{A583665C-12B1-4574-8D56-C3D0319D4276}" dt="2024-02-06T16:39:06.245" v="189" actId="1038"/>
          <ac:spMkLst>
            <pc:docMk/>
            <pc:sldMk cId="2609555110" sldId="332"/>
            <ac:spMk id="215" creationId="{00000000-0000-0000-0000-000000000000}"/>
          </ac:spMkLst>
        </pc:spChg>
        <pc:spChg chg="add mod">
          <ac:chgData name="Ies van Rij | M&amp;I/Partners" userId="f3e5f483-cc07-415f-97fe-c8a2e6de28cf" providerId="ADAL" clId="{A583665C-12B1-4574-8D56-C3D0319D4276}" dt="2024-02-06T16:44:15.024" v="292" actId="20577"/>
          <ac:spMkLst>
            <pc:docMk/>
            <pc:sldMk cId="2609555110" sldId="332"/>
            <ac:spMk id="224" creationId="{D6E0739A-0306-ECFE-3193-956B9FD7B560}"/>
          </ac:spMkLst>
        </pc:spChg>
        <pc:spChg chg="add mod">
          <ac:chgData name="Ies van Rij | M&amp;I/Partners" userId="f3e5f483-cc07-415f-97fe-c8a2e6de28cf" providerId="ADAL" clId="{A583665C-12B1-4574-8D56-C3D0319D4276}" dt="2024-02-06T16:44:19.745" v="296" actId="20577"/>
          <ac:spMkLst>
            <pc:docMk/>
            <pc:sldMk cId="2609555110" sldId="332"/>
            <ac:spMk id="226" creationId="{475E34AE-4F3A-227E-321C-341B0CE4B22B}"/>
          </ac:spMkLst>
        </pc:spChg>
        <pc:spChg chg="add mod">
          <ac:chgData name="Ies van Rij | M&amp;I/Partners" userId="f3e5f483-cc07-415f-97fe-c8a2e6de28cf" providerId="ADAL" clId="{A583665C-12B1-4574-8D56-C3D0319D4276}" dt="2024-02-06T16:43:42.561" v="278" actId="1076"/>
          <ac:spMkLst>
            <pc:docMk/>
            <pc:sldMk cId="2609555110" sldId="332"/>
            <ac:spMk id="227" creationId="{1114B722-DCE4-4392-5884-E4464F32F8F4}"/>
          </ac:spMkLst>
        </pc:spChg>
        <pc:spChg chg="mod">
          <ac:chgData name="Ies van Rij | M&amp;I/Partners" userId="f3e5f483-cc07-415f-97fe-c8a2e6de28cf" providerId="ADAL" clId="{A583665C-12B1-4574-8D56-C3D0319D4276}" dt="2024-02-06T16:39:06.245" v="189" actId="1038"/>
          <ac:spMkLst>
            <pc:docMk/>
            <pc:sldMk cId="2609555110" sldId="332"/>
            <ac:spMk id="232" creationId="{00000000-0000-0000-0000-000000000000}"/>
          </ac:spMkLst>
        </pc:spChg>
        <pc:spChg chg="mod">
          <ac:chgData name="Ies van Rij | M&amp;I/Partners" userId="f3e5f483-cc07-415f-97fe-c8a2e6de28cf" providerId="ADAL" clId="{A583665C-12B1-4574-8D56-C3D0319D4276}" dt="2024-02-06T16:39:06.245" v="189" actId="1038"/>
          <ac:spMkLst>
            <pc:docMk/>
            <pc:sldMk cId="2609555110" sldId="332"/>
            <ac:spMk id="233" creationId="{00000000-0000-0000-0000-000000000000}"/>
          </ac:spMkLst>
        </pc:spChg>
        <pc:spChg chg="add mod">
          <ac:chgData name="Ies van Rij | M&amp;I/Partners" userId="f3e5f483-cc07-415f-97fe-c8a2e6de28cf" providerId="ADAL" clId="{A583665C-12B1-4574-8D56-C3D0319D4276}" dt="2024-02-06T16:45:07.182" v="306" actId="1036"/>
          <ac:spMkLst>
            <pc:docMk/>
            <pc:sldMk cId="2609555110" sldId="332"/>
            <ac:spMk id="242" creationId="{193715FF-810C-461A-4E96-F1D836CE35E3}"/>
          </ac:spMkLst>
        </pc:spChg>
        <pc:spChg chg="add mod">
          <ac:chgData name="Ies van Rij | M&amp;I/Partners" userId="f3e5f483-cc07-415f-97fe-c8a2e6de28cf" providerId="ADAL" clId="{A583665C-12B1-4574-8D56-C3D0319D4276}" dt="2024-02-06T16:42:14.414" v="262" actId="1076"/>
          <ac:spMkLst>
            <pc:docMk/>
            <pc:sldMk cId="2609555110" sldId="332"/>
            <ac:spMk id="243" creationId="{E1E6DCC9-52AE-4635-A1A8-F26D841D0485}"/>
          </ac:spMkLst>
        </pc:spChg>
        <pc:spChg chg="add mod">
          <ac:chgData name="Ies van Rij | M&amp;I/Partners" userId="f3e5f483-cc07-415f-97fe-c8a2e6de28cf" providerId="ADAL" clId="{A583665C-12B1-4574-8D56-C3D0319D4276}" dt="2024-02-06T16:42:26.879" v="267" actId="6549"/>
          <ac:spMkLst>
            <pc:docMk/>
            <pc:sldMk cId="2609555110" sldId="332"/>
            <ac:spMk id="245" creationId="{DE0B901B-5388-EE38-1812-ECC591F3796E}"/>
          </ac:spMkLst>
        </pc:spChg>
        <pc:spChg chg="add del mod">
          <ac:chgData name="Ies van Rij | M&amp;I/Partners" userId="f3e5f483-cc07-415f-97fe-c8a2e6de28cf" providerId="ADAL" clId="{A583665C-12B1-4574-8D56-C3D0319D4276}" dt="2024-02-06T16:43:25.447" v="274" actId="478"/>
          <ac:spMkLst>
            <pc:docMk/>
            <pc:sldMk cId="2609555110" sldId="332"/>
            <ac:spMk id="246" creationId="{85F21857-A0DC-48CA-C47F-8DBD976D6F7F}"/>
          </ac:spMkLst>
        </pc:spChg>
        <pc:spChg chg="add del mod">
          <ac:chgData name="Ies van Rij | M&amp;I/Partners" userId="f3e5f483-cc07-415f-97fe-c8a2e6de28cf" providerId="ADAL" clId="{A583665C-12B1-4574-8D56-C3D0319D4276}" dt="2024-02-06T16:43:27.239" v="275" actId="478"/>
          <ac:spMkLst>
            <pc:docMk/>
            <pc:sldMk cId="2609555110" sldId="332"/>
            <ac:spMk id="247" creationId="{665AB942-A90A-B422-5B52-FF6D90F6E23E}"/>
          </ac:spMkLst>
        </pc:spChg>
        <pc:picChg chg="mod">
          <ac:chgData name="Ies van Rij | M&amp;I/Partners" userId="f3e5f483-cc07-415f-97fe-c8a2e6de28cf" providerId="ADAL" clId="{A583665C-12B1-4574-8D56-C3D0319D4276}" dt="2024-02-06T16:39:06.245" v="189" actId="1038"/>
          <ac:picMkLst>
            <pc:docMk/>
            <pc:sldMk cId="2609555110" sldId="332"/>
            <ac:picMk id="22" creationId="{00000000-0000-0000-0000-000000000000}"/>
          </ac:picMkLst>
        </pc:picChg>
        <pc:picChg chg="mod">
          <ac:chgData name="Ies van Rij | M&amp;I/Partners" userId="f3e5f483-cc07-415f-97fe-c8a2e6de28cf" providerId="ADAL" clId="{A583665C-12B1-4574-8D56-C3D0319D4276}" dt="2024-02-06T16:39:06.245" v="189" actId="1038"/>
          <ac:picMkLst>
            <pc:docMk/>
            <pc:sldMk cId="2609555110" sldId="332"/>
            <ac:picMk id="38" creationId="{00000000-0000-0000-0000-000000000000}"/>
          </ac:picMkLst>
        </pc:picChg>
        <pc:picChg chg="mod">
          <ac:chgData name="Ies van Rij | M&amp;I/Partners" userId="f3e5f483-cc07-415f-97fe-c8a2e6de28cf" providerId="ADAL" clId="{A583665C-12B1-4574-8D56-C3D0319D4276}" dt="2024-02-06T16:39:06.245" v="189" actId="1038"/>
          <ac:picMkLst>
            <pc:docMk/>
            <pc:sldMk cId="2609555110" sldId="332"/>
            <ac:picMk id="214" creationId="{00000000-0000-0000-0000-000000000000}"/>
          </ac:picMkLst>
        </pc:picChg>
        <pc:cxnChg chg="mod">
          <ac:chgData name="Ies van Rij | M&amp;I/Partners" userId="f3e5f483-cc07-415f-97fe-c8a2e6de28cf" providerId="ADAL" clId="{A583665C-12B1-4574-8D56-C3D0319D4276}" dt="2024-02-06T16:38:41.430" v="162" actId="1037"/>
          <ac:cxnSpMkLst>
            <pc:docMk/>
            <pc:sldMk cId="2609555110" sldId="332"/>
            <ac:cxnSpMk id="11" creationId="{00000000-0000-0000-0000-000000000000}"/>
          </ac:cxnSpMkLst>
        </pc:cxnChg>
        <pc:cxnChg chg="mod">
          <ac:chgData name="Ies van Rij | M&amp;I/Partners" userId="f3e5f483-cc07-415f-97fe-c8a2e6de28cf" providerId="ADAL" clId="{A583665C-12B1-4574-8D56-C3D0319D4276}" dt="2024-02-06T16:38:44.246" v="166" actId="1037"/>
          <ac:cxnSpMkLst>
            <pc:docMk/>
            <pc:sldMk cId="2609555110" sldId="332"/>
            <ac:cxnSpMk id="13" creationId="{00000000-0000-0000-0000-000000000000}"/>
          </ac:cxnSpMkLst>
        </pc:cxnChg>
        <pc:cxnChg chg="mod">
          <ac:chgData name="Ies van Rij | M&amp;I/Partners" userId="f3e5f483-cc07-415f-97fe-c8a2e6de28cf" providerId="ADAL" clId="{A583665C-12B1-4574-8D56-C3D0319D4276}" dt="2024-02-06T16:39:21.405" v="206" actId="1038"/>
          <ac:cxnSpMkLst>
            <pc:docMk/>
            <pc:sldMk cId="2609555110" sldId="332"/>
            <ac:cxnSpMk id="15" creationId="{00000000-0000-0000-0000-000000000000}"/>
          </ac:cxnSpMkLst>
        </pc:cxnChg>
        <pc:cxnChg chg="add mod">
          <ac:chgData name="Ies van Rij | M&amp;I/Partners" userId="f3e5f483-cc07-415f-97fe-c8a2e6de28cf" providerId="ADAL" clId="{A583665C-12B1-4574-8D56-C3D0319D4276}" dt="2024-02-06T16:39:31.248" v="210" actId="14100"/>
          <ac:cxnSpMkLst>
            <pc:docMk/>
            <pc:sldMk cId="2609555110" sldId="332"/>
            <ac:cxnSpMk id="18" creationId="{460F24EC-3822-D345-0B04-204EDCEB8960}"/>
          </ac:cxnSpMkLst>
        </pc:cxnChg>
        <pc:cxnChg chg="add mod">
          <ac:chgData name="Ies van Rij | M&amp;I/Partners" userId="f3e5f483-cc07-415f-97fe-c8a2e6de28cf" providerId="ADAL" clId="{A583665C-12B1-4574-8D56-C3D0319D4276}" dt="2024-02-06T16:42:14.414" v="262" actId="1076"/>
          <ac:cxnSpMkLst>
            <pc:docMk/>
            <pc:sldMk cId="2609555110" sldId="332"/>
            <ac:cxnSpMk id="25" creationId="{8A393228-D5B7-E287-67E1-AE3E81F6C413}"/>
          </ac:cxnSpMkLst>
        </pc:cxnChg>
        <pc:cxnChg chg="add mod">
          <ac:chgData name="Ies van Rij | M&amp;I/Partners" userId="f3e5f483-cc07-415f-97fe-c8a2e6de28cf" providerId="ADAL" clId="{A583665C-12B1-4574-8D56-C3D0319D4276}" dt="2024-02-06T16:44:07.462" v="288" actId="1037"/>
          <ac:cxnSpMkLst>
            <pc:docMk/>
            <pc:sldMk cId="2609555110" sldId="332"/>
            <ac:cxnSpMk id="33" creationId="{11DE07FB-D021-2157-BBE7-81A8F4ACBE33}"/>
          </ac:cxnSpMkLst>
        </pc:cxnChg>
        <pc:cxnChg chg="add mod">
          <ac:chgData name="Ies van Rij | M&amp;I/Partners" userId="f3e5f483-cc07-415f-97fe-c8a2e6de28cf" providerId="ADAL" clId="{A583665C-12B1-4574-8D56-C3D0319D4276}" dt="2024-02-06T16:45:01.924" v="302" actId="14100"/>
          <ac:cxnSpMkLst>
            <pc:docMk/>
            <pc:sldMk cId="2609555110" sldId="332"/>
            <ac:cxnSpMk id="37" creationId="{3B1F6E67-DCAD-81BA-C427-F7C25A42F49E}"/>
          </ac:cxnSpMkLst>
        </pc:cxnChg>
        <pc:cxnChg chg="add mod">
          <ac:chgData name="Ies van Rij | M&amp;I/Partners" userId="f3e5f483-cc07-415f-97fe-c8a2e6de28cf" providerId="ADAL" clId="{A583665C-12B1-4574-8D56-C3D0319D4276}" dt="2024-02-06T16:45:52.625" v="314" actId="14100"/>
          <ac:cxnSpMkLst>
            <pc:docMk/>
            <pc:sldMk cId="2609555110" sldId="332"/>
            <ac:cxnSpMk id="43" creationId="{56BE3E9A-CB42-C47D-72D6-34127B198F49}"/>
          </ac:cxnSpMkLst>
        </pc:cxnChg>
        <pc:cxnChg chg="add mod">
          <ac:chgData name="Ies van Rij | M&amp;I/Partners" userId="f3e5f483-cc07-415f-97fe-c8a2e6de28cf" providerId="ADAL" clId="{A583665C-12B1-4574-8D56-C3D0319D4276}" dt="2024-02-06T16:50:27.592" v="441" actId="14100"/>
          <ac:cxnSpMkLst>
            <pc:docMk/>
            <pc:sldMk cId="2609555110" sldId="332"/>
            <ac:cxnSpMk id="50" creationId="{CE51979A-8CB8-BCE1-8020-87B3243BC02F}"/>
          </ac:cxnSpMkLst>
        </pc:cxnChg>
        <pc:cxnChg chg="add mod">
          <ac:chgData name="Ies van Rij | M&amp;I/Partners" userId="f3e5f483-cc07-415f-97fe-c8a2e6de28cf" providerId="ADAL" clId="{A583665C-12B1-4574-8D56-C3D0319D4276}" dt="2024-02-06T16:50:35.318" v="444" actId="14100"/>
          <ac:cxnSpMkLst>
            <pc:docMk/>
            <pc:sldMk cId="2609555110" sldId="332"/>
            <ac:cxnSpMk id="53" creationId="{519E2F02-9E1E-E462-6C44-138994439DA8}"/>
          </ac:cxnSpMkLst>
        </pc:cxnChg>
        <pc:cxnChg chg="mod">
          <ac:chgData name="Ies van Rij | M&amp;I/Partners" userId="f3e5f483-cc07-415f-97fe-c8a2e6de28cf" providerId="ADAL" clId="{A583665C-12B1-4574-8D56-C3D0319D4276}" dt="2024-02-06T16:39:06.245" v="189" actId="1038"/>
          <ac:cxnSpMkLst>
            <pc:docMk/>
            <pc:sldMk cId="2609555110" sldId="332"/>
            <ac:cxnSpMk id="76" creationId="{00000000-0000-0000-0000-000000000000}"/>
          </ac:cxnSpMkLst>
        </pc:cxnChg>
        <pc:cxnChg chg="mod">
          <ac:chgData name="Ies van Rij | M&amp;I/Partners" userId="f3e5f483-cc07-415f-97fe-c8a2e6de28cf" providerId="ADAL" clId="{A583665C-12B1-4574-8D56-C3D0319D4276}" dt="2024-02-06T16:39:06.245" v="189" actId="1038"/>
          <ac:cxnSpMkLst>
            <pc:docMk/>
            <pc:sldMk cId="2609555110" sldId="332"/>
            <ac:cxnSpMk id="84" creationId="{00000000-0000-0000-0000-000000000000}"/>
          </ac:cxnSpMkLst>
        </pc:cxnChg>
        <pc:cxnChg chg="mod">
          <ac:chgData name="Ies van Rij | M&amp;I/Partners" userId="f3e5f483-cc07-415f-97fe-c8a2e6de28cf" providerId="ADAL" clId="{A583665C-12B1-4574-8D56-C3D0319D4276}" dt="2024-02-06T16:39:06.245" v="189" actId="1038"/>
          <ac:cxnSpMkLst>
            <pc:docMk/>
            <pc:sldMk cId="2609555110" sldId="332"/>
            <ac:cxnSpMk id="89" creationId="{00000000-0000-0000-0000-000000000000}"/>
          </ac:cxnSpMkLst>
        </pc:cxnChg>
        <pc:cxnChg chg="mod">
          <ac:chgData name="Ies van Rij | M&amp;I/Partners" userId="f3e5f483-cc07-415f-97fe-c8a2e6de28cf" providerId="ADAL" clId="{A583665C-12B1-4574-8D56-C3D0319D4276}" dt="2024-02-06T16:39:06.245" v="189" actId="1038"/>
          <ac:cxnSpMkLst>
            <pc:docMk/>
            <pc:sldMk cId="2609555110" sldId="332"/>
            <ac:cxnSpMk id="90" creationId="{00000000-0000-0000-0000-000000000000}"/>
          </ac:cxnSpMkLst>
        </pc:cxnChg>
        <pc:cxnChg chg="mod">
          <ac:chgData name="Ies van Rij | M&amp;I/Partners" userId="f3e5f483-cc07-415f-97fe-c8a2e6de28cf" providerId="ADAL" clId="{A583665C-12B1-4574-8D56-C3D0319D4276}" dt="2024-02-06T16:39:06.245" v="189" actId="1038"/>
          <ac:cxnSpMkLst>
            <pc:docMk/>
            <pc:sldMk cId="2609555110" sldId="332"/>
            <ac:cxnSpMk id="92" creationId="{00000000-0000-0000-0000-000000000000}"/>
          </ac:cxnSpMkLst>
        </pc:cxnChg>
        <pc:cxnChg chg="mod">
          <ac:chgData name="Ies van Rij | M&amp;I/Partners" userId="f3e5f483-cc07-415f-97fe-c8a2e6de28cf" providerId="ADAL" clId="{A583665C-12B1-4574-8D56-C3D0319D4276}" dt="2024-02-06T16:39:13.353" v="191" actId="14100"/>
          <ac:cxnSpMkLst>
            <pc:docMk/>
            <pc:sldMk cId="2609555110" sldId="332"/>
            <ac:cxnSpMk id="142" creationId="{00000000-0000-0000-0000-000000000000}"/>
          </ac:cxnSpMkLst>
        </pc:cxnChg>
        <pc:cxnChg chg="mod">
          <ac:chgData name="Ies van Rij | M&amp;I/Partners" userId="f3e5f483-cc07-415f-97fe-c8a2e6de28cf" providerId="ADAL" clId="{A583665C-12B1-4574-8D56-C3D0319D4276}" dt="2024-02-06T16:39:06.245" v="189" actId="1038"/>
          <ac:cxnSpMkLst>
            <pc:docMk/>
            <pc:sldMk cId="2609555110" sldId="332"/>
            <ac:cxnSpMk id="147" creationId="{00000000-0000-0000-0000-000000000000}"/>
          </ac:cxnSpMkLst>
        </pc:cxnChg>
        <pc:cxnChg chg="mod">
          <ac:chgData name="Ies van Rij | M&amp;I/Partners" userId="f3e5f483-cc07-415f-97fe-c8a2e6de28cf" providerId="ADAL" clId="{A583665C-12B1-4574-8D56-C3D0319D4276}" dt="2024-02-06T16:39:06.245" v="189" actId="1038"/>
          <ac:cxnSpMkLst>
            <pc:docMk/>
            <pc:sldMk cId="2609555110" sldId="332"/>
            <ac:cxnSpMk id="218" creationId="{00000000-0000-0000-0000-000000000000}"/>
          </ac:cxnSpMkLst>
        </pc:cxnChg>
        <pc:cxnChg chg="add del mod">
          <ac:chgData name="Ies van Rij | M&amp;I/Partners" userId="f3e5f483-cc07-415f-97fe-c8a2e6de28cf" providerId="ADAL" clId="{A583665C-12B1-4574-8D56-C3D0319D4276}" dt="2024-02-06T16:42:01.219" v="258" actId="478"/>
          <ac:cxnSpMkLst>
            <pc:docMk/>
            <pc:sldMk cId="2609555110" sldId="332"/>
            <ac:cxnSpMk id="229" creationId="{CD395076-71D8-E4C3-7850-EAA1061982E1}"/>
          </ac:cxnSpMkLst>
        </pc:cxnChg>
        <pc:cxnChg chg="add mod">
          <ac:chgData name="Ies van Rij | M&amp;I/Partners" userId="f3e5f483-cc07-415f-97fe-c8a2e6de28cf" providerId="ADAL" clId="{A583665C-12B1-4574-8D56-C3D0319D4276}" dt="2024-02-06T16:43:16.990" v="273" actId="1076"/>
          <ac:cxnSpMkLst>
            <pc:docMk/>
            <pc:sldMk cId="2609555110" sldId="332"/>
            <ac:cxnSpMk id="230" creationId="{0D43CB30-DA79-24FA-D3D3-CE0F074E6BA6}"/>
          </ac:cxnSpMkLst>
        </pc:cxnChg>
        <pc:cxnChg chg="add del mod">
          <ac:chgData name="Ies van Rij | M&amp;I/Partners" userId="f3e5f483-cc07-415f-97fe-c8a2e6de28cf" providerId="ADAL" clId="{A583665C-12B1-4574-8D56-C3D0319D4276}" dt="2024-02-06T16:43:28.399" v="276" actId="478"/>
          <ac:cxnSpMkLst>
            <pc:docMk/>
            <pc:sldMk cId="2609555110" sldId="332"/>
            <ac:cxnSpMk id="239" creationId="{AADA96A3-5F70-CFE0-B914-ACD35F207254}"/>
          </ac:cxnSpMkLst>
        </pc:cxnChg>
        <pc:cxnChg chg="add del mod">
          <ac:chgData name="Ies van Rij | M&amp;I/Partners" userId="f3e5f483-cc07-415f-97fe-c8a2e6de28cf" providerId="ADAL" clId="{A583665C-12B1-4574-8D56-C3D0319D4276}" dt="2024-02-06T16:42:02.807" v="259" actId="478"/>
          <ac:cxnSpMkLst>
            <pc:docMk/>
            <pc:sldMk cId="2609555110" sldId="332"/>
            <ac:cxnSpMk id="240" creationId="{BD75A2E7-F07E-390B-46C0-57D9B45F5535}"/>
          </ac:cxnSpMkLst>
        </pc:cxnChg>
      </pc:sldChg>
      <pc:sldChg chg="addSp delSp modSp mod ord">
        <pc:chgData name="Ies van Rij | M&amp;I/Partners" userId="f3e5f483-cc07-415f-97fe-c8a2e6de28cf" providerId="ADAL" clId="{A583665C-12B1-4574-8D56-C3D0319D4276}" dt="2024-02-06T20:29:36.885" v="902" actId="313"/>
        <pc:sldMkLst>
          <pc:docMk/>
          <pc:sldMk cId="3968619004" sldId="333"/>
        </pc:sldMkLst>
        <pc:spChg chg="add mod">
          <ac:chgData name="Ies van Rij | M&amp;I/Partners" userId="f3e5f483-cc07-415f-97fe-c8a2e6de28cf" providerId="ADAL" clId="{A583665C-12B1-4574-8D56-C3D0319D4276}" dt="2024-02-06T19:58:39.051" v="876" actId="1076"/>
          <ac:spMkLst>
            <pc:docMk/>
            <pc:sldMk cId="3968619004" sldId="333"/>
            <ac:spMk id="3" creationId="{5AB326D1-41CE-A594-FAB2-BD82EDD856AD}"/>
          </ac:spMkLst>
        </pc:spChg>
        <pc:spChg chg="mod">
          <ac:chgData name="Ies van Rij | M&amp;I/Partners" userId="f3e5f483-cc07-415f-97fe-c8a2e6de28cf" providerId="ADAL" clId="{A583665C-12B1-4574-8D56-C3D0319D4276}" dt="2024-02-06T17:03:24.063" v="704" actId="20577"/>
          <ac:spMkLst>
            <pc:docMk/>
            <pc:sldMk cId="3968619004" sldId="333"/>
            <ac:spMk id="4" creationId="{00000000-0000-0000-0000-000000000000}"/>
          </ac:spMkLst>
        </pc:spChg>
        <pc:spChg chg="add mod">
          <ac:chgData name="Ies van Rij | M&amp;I/Partners" userId="f3e5f483-cc07-415f-97fe-c8a2e6de28cf" providerId="ADAL" clId="{A583665C-12B1-4574-8D56-C3D0319D4276}" dt="2024-02-06T19:58:39.051" v="876" actId="1076"/>
          <ac:spMkLst>
            <pc:docMk/>
            <pc:sldMk cId="3968619004" sldId="333"/>
            <ac:spMk id="7" creationId="{E085D5B0-1AF8-D1E9-F0D1-8CF4EB3DD85E}"/>
          </ac:spMkLst>
        </pc:spChg>
        <pc:spChg chg="mod">
          <ac:chgData name="Ies van Rij | M&amp;I/Partners" userId="f3e5f483-cc07-415f-97fe-c8a2e6de28cf" providerId="ADAL" clId="{A583665C-12B1-4574-8D56-C3D0319D4276}" dt="2024-02-06T19:55:34.224" v="780" actId="20577"/>
          <ac:spMkLst>
            <pc:docMk/>
            <pc:sldMk cId="3968619004" sldId="333"/>
            <ac:spMk id="23" creationId="{00000000-0000-0000-0000-000000000000}"/>
          </ac:spMkLst>
        </pc:spChg>
        <pc:spChg chg="mod">
          <ac:chgData name="Ies van Rij | M&amp;I/Partners" userId="f3e5f483-cc07-415f-97fe-c8a2e6de28cf" providerId="ADAL" clId="{A583665C-12B1-4574-8D56-C3D0319D4276}" dt="2024-02-06T20:29:23.235" v="897" actId="6549"/>
          <ac:spMkLst>
            <pc:docMk/>
            <pc:sldMk cId="3968619004" sldId="333"/>
            <ac:spMk id="27" creationId="{00000000-0000-0000-0000-000000000000}"/>
          </ac:spMkLst>
        </pc:spChg>
        <pc:spChg chg="mod">
          <ac:chgData name="Ies van Rij | M&amp;I/Partners" userId="f3e5f483-cc07-415f-97fe-c8a2e6de28cf" providerId="ADAL" clId="{A583665C-12B1-4574-8D56-C3D0319D4276}" dt="2024-02-06T20:29:21.973" v="895" actId="20577"/>
          <ac:spMkLst>
            <pc:docMk/>
            <pc:sldMk cId="3968619004" sldId="333"/>
            <ac:spMk id="29" creationId="{00000000-0000-0000-0000-000000000000}"/>
          </ac:spMkLst>
        </pc:spChg>
        <pc:spChg chg="mod">
          <ac:chgData name="Ies van Rij | M&amp;I/Partners" userId="f3e5f483-cc07-415f-97fe-c8a2e6de28cf" providerId="ADAL" clId="{A583665C-12B1-4574-8D56-C3D0319D4276}" dt="2024-02-06T20:29:27.030" v="901" actId="20577"/>
          <ac:spMkLst>
            <pc:docMk/>
            <pc:sldMk cId="3968619004" sldId="333"/>
            <ac:spMk id="37" creationId="{00000000-0000-0000-0000-000000000000}"/>
          </ac:spMkLst>
        </pc:spChg>
        <pc:spChg chg="mod">
          <ac:chgData name="Ies van Rij | M&amp;I/Partners" userId="f3e5f483-cc07-415f-97fe-c8a2e6de28cf" providerId="ADAL" clId="{A583665C-12B1-4574-8D56-C3D0319D4276}" dt="2024-02-06T20:29:36.885" v="902" actId="313"/>
          <ac:spMkLst>
            <pc:docMk/>
            <pc:sldMk cId="3968619004" sldId="333"/>
            <ac:spMk id="43" creationId="{00000000-0000-0000-0000-000000000000}"/>
          </ac:spMkLst>
        </pc:spChg>
        <pc:spChg chg="mod">
          <ac:chgData name="Ies van Rij | M&amp;I/Partners" userId="f3e5f483-cc07-415f-97fe-c8a2e6de28cf" providerId="ADAL" clId="{A583665C-12B1-4574-8D56-C3D0319D4276}" dt="2024-02-06T19:58:54.925" v="881" actId="1037"/>
          <ac:spMkLst>
            <pc:docMk/>
            <pc:sldMk cId="3968619004" sldId="333"/>
            <ac:spMk id="67" creationId="{00000000-0000-0000-0000-000000000000}"/>
          </ac:spMkLst>
        </pc:spChg>
        <pc:spChg chg="mod">
          <ac:chgData name="Ies van Rij | M&amp;I/Partners" userId="f3e5f483-cc07-415f-97fe-c8a2e6de28cf" providerId="ADAL" clId="{A583665C-12B1-4574-8D56-C3D0319D4276}" dt="2024-02-06T19:58:59.941" v="882" actId="1076"/>
          <ac:spMkLst>
            <pc:docMk/>
            <pc:sldMk cId="3968619004" sldId="333"/>
            <ac:spMk id="71" creationId="{00000000-0000-0000-0000-000000000000}"/>
          </ac:spMkLst>
        </pc:spChg>
        <pc:spChg chg="mod">
          <ac:chgData name="Ies van Rij | M&amp;I/Partners" userId="f3e5f483-cc07-415f-97fe-c8a2e6de28cf" providerId="ADAL" clId="{A583665C-12B1-4574-8D56-C3D0319D4276}" dt="2024-02-06T19:59:05.701" v="883" actId="1076"/>
          <ac:spMkLst>
            <pc:docMk/>
            <pc:sldMk cId="3968619004" sldId="333"/>
            <ac:spMk id="75" creationId="{00000000-0000-0000-0000-000000000000}"/>
          </ac:spMkLst>
        </pc:spChg>
        <pc:picChg chg="del">
          <ac:chgData name="Ies van Rij | M&amp;I/Partners" userId="f3e5f483-cc07-415f-97fe-c8a2e6de28cf" providerId="ADAL" clId="{A583665C-12B1-4574-8D56-C3D0319D4276}" dt="2024-02-06T19:58:29.397" v="875" actId="478"/>
          <ac:picMkLst>
            <pc:docMk/>
            <pc:sldMk cId="3968619004" sldId="333"/>
            <ac:picMk id="106" creationId="{00000000-0000-0000-0000-000000000000}"/>
          </ac:picMkLst>
        </pc:picChg>
        <pc:cxnChg chg="mod">
          <ac:chgData name="Ies van Rij | M&amp;I/Partners" userId="f3e5f483-cc07-415f-97fe-c8a2e6de28cf" providerId="ADAL" clId="{A583665C-12B1-4574-8D56-C3D0319D4276}" dt="2024-02-06T19:58:40.847" v="877" actId="14100"/>
          <ac:cxnSpMkLst>
            <pc:docMk/>
            <pc:sldMk cId="3968619004" sldId="333"/>
            <ac:cxnSpMk id="59" creationId="{00000000-0000-0000-0000-000000000000}"/>
          </ac:cxnSpMkLst>
        </pc:cxnChg>
        <pc:cxnChg chg="mod">
          <ac:chgData name="Ies van Rij | M&amp;I/Partners" userId="f3e5f483-cc07-415f-97fe-c8a2e6de28cf" providerId="ADAL" clId="{A583665C-12B1-4574-8D56-C3D0319D4276}" dt="2024-02-06T19:58:42.476" v="878" actId="14100"/>
          <ac:cxnSpMkLst>
            <pc:docMk/>
            <pc:sldMk cId="3968619004" sldId="333"/>
            <ac:cxnSpMk id="61" creationId="{00000000-0000-0000-0000-000000000000}"/>
          </ac:cxnSpMkLst>
        </pc:cxnChg>
        <pc:cxnChg chg="mod">
          <ac:chgData name="Ies van Rij | M&amp;I/Partners" userId="f3e5f483-cc07-415f-97fe-c8a2e6de28cf" providerId="ADAL" clId="{A583665C-12B1-4574-8D56-C3D0319D4276}" dt="2024-02-06T19:58:54.925" v="881" actId="1037"/>
          <ac:cxnSpMkLst>
            <pc:docMk/>
            <pc:sldMk cId="3968619004" sldId="333"/>
            <ac:cxnSpMk id="68" creationId="{00000000-0000-0000-0000-000000000000}"/>
          </ac:cxnSpMkLst>
        </pc:cxnChg>
        <pc:cxnChg chg="mod">
          <ac:chgData name="Ies van Rij | M&amp;I/Partners" userId="f3e5f483-cc07-415f-97fe-c8a2e6de28cf" providerId="ADAL" clId="{A583665C-12B1-4574-8D56-C3D0319D4276}" dt="2024-02-06T19:58:45.794" v="879" actId="14100"/>
          <ac:cxnSpMkLst>
            <pc:docMk/>
            <pc:sldMk cId="3968619004" sldId="333"/>
            <ac:cxnSpMk id="74" creationId="{00000000-0000-0000-0000-000000000000}"/>
          </ac:cxnSpMkLst>
        </pc:cxnChg>
        <pc:cxnChg chg="mod">
          <ac:chgData name="Ies van Rij | M&amp;I/Partners" userId="f3e5f483-cc07-415f-97fe-c8a2e6de28cf" providerId="ADAL" clId="{A583665C-12B1-4574-8D56-C3D0319D4276}" dt="2024-02-06T19:58:54.925" v="881" actId="1037"/>
          <ac:cxnSpMkLst>
            <pc:docMk/>
            <pc:sldMk cId="3968619004" sldId="333"/>
            <ac:cxnSpMk id="93" creationId="{00000000-0000-0000-0000-000000000000}"/>
          </ac:cxnSpMkLst>
        </pc:cxnChg>
      </pc:sldChg>
      <pc:sldChg chg="modSp mod ord">
        <pc:chgData name="Ies van Rij | M&amp;I/Partners" userId="f3e5f483-cc07-415f-97fe-c8a2e6de28cf" providerId="ADAL" clId="{A583665C-12B1-4574-8D56-C3D0319D4276}" dt="2024-02-06T17:03:20.735" v="702" actId="20577"/>
        <pc:sldMkLst>
          <pc:docMk/>
          <pc:sldMk cId="934043285" sldId="337"/>
        </pc:sldMkLst>
        <pc:spChg chg="mod">
          <ac:chgData name="Ies van Rij | M&amp;I/Partners" userId="f3e5f483-cc07-415f-97fe-c8a2e6de28cf" providerId="ADAL" clId="{A583665C-12B1-4574-8D56-C3D0319D4276}" dt="2024-02-06T17:03:20.735" v="702" actId="20577"/>
          <ac:spMkLst>
            <pc:docMk/>
            <pc:sldMk cId="934043285" sldId="337"/>
            <ac:spMk id="4" creationId="{00000000-0000-0000-0000-000000000000}"/>
          </ac:spMkLst>
        </pc:spChg>
        <pc:spChg chg="mod">
          <ac:chgData name="Ies van Rij | M&amp;I/Partners" userId="f3e5f483-cc07-415f-97fe-c8a2e6de28cf" providerId="ADAL" clId="{A583665C-12B1-4574-8D56-C3D0319D4276}" dt="2024-02-06T17:02:51.472" v="698" actId="20577"/>
          <ac:spMkLst>
            <pc:docMk/>
            <pc:sldMk cId="934043285" sldId="337"/>
            <ac:spMk id="6" creationId="{00000000-0000-0000-0000-000000000000}"/>
          </ac:spMkLst>
        </pc:spChg>
      </pc:sldChg>
      <pc:sldChg chg="modSp mod">
        <pc:chgData name="Ies van Rij | M&amp;I/Partners" userId="f3e5f483-cc07-415f-97fe-c8a2e6de28cf" providerId="ADAL" clId="{A583665C-12B1-4574-8D56-C3D0319D4276}" dt="2024-02-06T16:49:52.087" v="438" actId="313"/>
        <pc:sldMkLst>
          <pc:docMk/>
          <pc:sldMk cId="2809881897" sldId="338"/>
        </pc:sldMkLst>
        <pc:graphicFrameChg chg="mod modGraphic">
          <ac:chgData name="Ies van Rij | M&amp;I/Partners" userId="f3e5f483-cc07-415f-97fe-c8a2e6de28cf" providerId="ADAL" clId="{A583665C-12B1-4574-8D56-C3D0319D4276}" dt="2024-02-06T16:49:52.087" v="438" actId="313"/>
          <ac:graphicFrameMkLst>
            <pc:docMk/>
            <pc:sldMk cId="2809881897" sldId="338"/>
            <ac:graphicFrameMk id="8" creationId="{00000000-0000-0000-0000-000000000000}"/>
          </ac:graphicFrameMkLst>
        </pc:graphicFrameChg>
      </pc:sldChg>
      <pc:sldChg chg="modSp mod ord">
        <pc:chgData name="Ies van Rij | M&amp;I/Partners" userId="f3e5f483-cc07-415f-97fe-c8a2e6de28cf" providerId="ADAL" clId="{A583665C-12B1-4574-8D56-C3D0319D4276}" dt="2024-02-06T20:29:25.238" v="899" actId="20577"/>
        <pc:sldMkLst>
          <pc:docMk/>
          <pc:sldMk cId="1884819790" sldId="339"/>
        </pc:sldMkLst>
        <pc:spChg chg="mod">
          <ac:chgData name="Ies van Rij | M&amp;I/Partners" userId="f3e5f483-cc07-415f-97fe-c8a2e6de28cf" providerId="ADAL" clId="{A583665C-12B1-4574-8D56-C3D0319D4276}" dt="2024-02-06T17:03:27.407" v="706" actId="20577"/>
          <ac:spMkLst>
            <pc:docMk/>
            <pc:sldMk cId="1884819790" sldId="339"/>
            <ac:spMk id="4" creationId="{00000000-0000-0000-0000-000000000000}"/>
          </ac:spMkLst>
        </pc:spChg>
        <pc:graphicFrameChg chg="mod modGraphic">
          <ac:chgData name="Ies van Rij | M&amp;I/Partners" userId="f3e5f483-cc07-415f-97fe-c8a2e6de28cf" providerId="ADAL" clId="{A583665C-12B1-4574-8D56-C3D0319D4276}" dt="2024-02-06T20:29:25.238" v="899" actId="20577"/>
          <ac:graphicFrameMkLst>
            <pc:docMk/>
            <pc:sldMk cId="1884819790" sldId="339"/>
            <ac:graphicFrameMk id="8" creationId="{00000000-0000-0000-0000-000000000000}"/>
          </ac:graphicFrameMkLst>
        </pc:graphicFrameChg>
      </pc:sldChg>
      <pc:sldChg chg="addSp delSp modSp mod">
        <pc:chgData name="Ies van Rij | M&amp;I/Partners" userId="f3e5f483-cc07-415f-97fe-c8a2e6de28cf" providerId="ADAL" clId="{A583665C-12B1-4574-8D56-C3D0319D4276}" dt="2024-02-06T17:03:38.367" v="711" actId="20577"/>
        <pc:sldMkLst>
          <pc:docMk/>
          <pc:sldMk cId="53038255" sldId="341"/>
        </pc:sldMkLst>
        <pc:spChg chg="add mod">
          <ac:chgData name="Ies van Rij | M&amp;I/Partners" userId="f3e5f483-cc07-415f-97fe-c8a2e6de28cf" providerId="ADAL" clId="{A583665C-12B1-4574-8D56-C3D0319D4276}" dt="2024-02-06T16:54:38.284" v="488" actId="1076"/>
          <ac:spMkLst>
            <pc:docMk/>
            <pc:sldMk cId="53038255" sldId="341"/>
            <ac:spMk id="3" creationId="{84DDD8E8-B323-A8BA-3169-F179FBE403F9}"/>
          </ac:spMkLst>
        </pc:spChg>
        <pc:spChg chg="mod">
          <ac:chgData name="Ies van Rij | M&amp;I/Partners" userId="f3e5f483-cc07-415f-97fe-c8a2e6de28cf" providerId="ADAL" clId="{A583665C-12B1-4574-8D56-C3D0319D4276}" dt="2024-02-06T17:03:38.367" v="711" actId="20577"/>
          <ac:spMkLst>
            <pc:docMk/>
            <pc:sldMk cId="53038255" sldId="341"/>
            <ac:spMk id="4" creationId="{00000000-0000-0000-0000-000000000000}"/>
          </ac:spMkLst>
        </pc:spChg>
        <pc:spChg chg="add mod">
          <ac:chgData name="Ies van Rij | M&amp;I/Partners" userId="f3e5f483-cc07-415f-97fe-c8a2e6de28cf" providerId="ADAL" clId="{A583665C-12B1-4574-8D56-C3D0319D4276}" dt="2024-02-06T16:54:16.405" v="484" actId="1036"/>
          <ac:spMkLst>
            <pc:docMk/>
            <pc:sldMk cId="53038255" sldId="341"/>
            <ac:spMk id="7" creationId="{835EF156-ACE5-D3C4-965E-6BCD68076CC7}"/>
          </ac:spMkLst>
        </pc:spChg>
        <pc:spChg chg="add mod">
          <ac:chgData name="Ies van Rij | M&amp;I/Partners" userId="f3e5f483-cc07-415f-97fe-c8a2e6de28cf" providerId="ADAL" clId="{A583665C-12B1-4574-8D56-C3D0319D4276}" dt="2024-02-06T16:54:19.982" v="485" actId="1076"/>
          <ac:spMkLst>
            <pc:docMk/>
            <pc:sldMk cId="53038255" sldId="341"/>
            <ac:spMk id="9" creationId="{90944D03-AB9E-12D8-502C-FF43F383264D}"/>
          </ac:spMkLst>
        </pc:spChg>
        <pc:spChg chg="add del mod">
          <ac:chgData name="Ies van Rij | M&amp;I/Partners" userId="f3e5f483-cc07-415f-97fe-c8a2e6de28cf" providerId="ADAL" clId="{A583665C-12B1-4574-8D56-C3D0319D4276}" dt="2024-02-06T16:53:07.127" v="465" actId="478"/>
          <ac:spMkLst>
            <pc:docMk/>
            <pc:sldMk cId="53038255" sldId="341"/>
            <ac:spMk id="36" creationId="{0620272E-029A-8A4A-69BB-1D26CE67A8C2}"/>
          </ac:spMkLst>
        </pc:spChg>
        <pc:spChg chg="add mod">
          <ac:chgData name="Ies van Rij | M&amp;I/Partners" userId="f3e5f483-cc07-415f-97fe-c8a2e6de28cf" providerId="ADAL" clId="{A583665C-12B1-4574-8D56-C3D0319D4276}" dt="2024-02-06T16:53:35.060" v="468" actId="1076"/>
          <ac:spMkLst>
            <pc:docMk/>
            <pc:sldMk cId="53038255" sldId="341"/>
            <ac:spMk id="37" creationId="{5C72AD91-1CBA-A274-6B87-D22DB43A1926}"/>
          </ac:spMkLst>
        </pc:spChg>
        <pc:spChg chg="add mod">
          <ac:chgData name="Ies van Rij | M&amp;I/Partners" userId="f3e5f483-cc07-415f-97fe-c8a2e6de28cf" providerId="ADAL" clId="{A583665C-12B1-4574-8D56-C3D0319D4276}" dt="2024-02-06T16:56:14.743" v="525" actId="20577"/>
          <ac:spMkLst>
            <pc:docMk/>
            <pc:sldMk cId="53038255" sldId="341"/>
            <ac:spMk id="38" creationId="{55540991-C9EE-5AFB-6A18-516E5BC5B5FA}"/>
          </ac:spMkLst>
        </pc:spChg>
        <pc:spChg chg="add mod">
          <ac:chgData name="Ies van Rij | M&amp;I/Partners" userId="f3e5f483-cc07-415f-97fe-c8a2e6de28cf" providerId="ADAL" clId="{A583665C-12B1-4574-8D56-C3D0319D4276}" dt="2024-02-06T16:58:41.207" v="584" actId="1038"/>
          <ac:spMkLst>
            <pc:docMk/>
            <pc:sldMk cId="53038255" sldId="341"/>
            <ac:spMk id="48" creationId="{A3077383-E64C-DBEF-E506-2263F54918AB}"/>
          </ac:spMkLst>
        </pc:spChg>
        <pc:spChg chg="mod">
          <ac:chgData name="Ies van Rij | M&amp;I/Partners" userId="f3e5f483-cc07-415f-97fe-c8a2e6de28cf" providerId="ADAL" clId="{A583665C-12B1-4574-8D56-C3D0319D4276}" dt="2024-02-06T16:58:25.855" v="579" actId="20577"/>
          <ac:spMkLst>
            <pc:docMk/>
            <pc:sldMk cId="53038255" sldId="341"/>
            <ac:spMk id="65" creationId="{00000000-0000-0000-0000-000000000000}"/>
          </ac:spMkLst>
        </pc:spChg>
        <pc:spChg chg="add mod">
          <ac:chgData name="Ies van Rij | M&amp;I/Partners" userId="f3e5f483-cc07-415f-97fe-c8a2e6de28cf" providerId="ADAL" clId="{A583665C-12B1-4574-8D56-C3D0319D4276}" dt="2024-02-06T17:01:56.271" v="680" actId="1076"/>
          <ac:spMkLst>
            <pc:docMk/>
            <pc:sldMk cId="53038255" sldId="341"/>
            <ac:spMk id="75" creationId="{9A9742FC-B7A2-CC62-0BCB-C5F04CDB93B7}"/>
          </ac:spMkLst>
        </pc:spChg>
        <pc:picChg chg="add del mod">
          <ac:chgData name="Ies van Rij | M&amp;I/Partners" userId="f3e5f483-cc07-415f-97fe-c8a2e6de28cf" providerId="ADAL" clId="{A583665C-12B1-4574-8D56-C3D0319D4276}" dt="2024-02-06T16:53:15.063" v="466" actId="478"/>
          <ac:picMkLst>
            <pc:docMk/>
            <pc:sldMk cId="53038255" sldId="341"/>
            <ac:picMk id="12" creationId="{C4907D1E-61BC-A866-ED3F-1AA8E8388AFA}"/>
          </ac:picMkLst>
        </pc:picChg>
        <pc:cxnChg chg="add mod">
          <ac:chgData name="Ies van Rij | M&amp;I/Partners" userId="f3e5f483-cc07-415f-97fe-c8a2e6de28cf" providerId="ADAL" clId="{A583665C-12B1-4574-8D56-C3D0319D4276}" dt="2024-02-06T16:54:16.405" v="484" actId="1036"/>
          <ac:cxnSpMkLst>
            <pc:docMk/>
            <pc:sldMk cId="53038255" sldId="341"/>
            <ac:cxnSpMk id="8" creationId="{5FBC9809-4E2D-3ACB-03E5-04BEEFEC5458}"/>
          </ac:cxnSpMkLst>
        </pc:cxnChg>
        <pc:cxnChg chg="add mod">
          <ac:chgData name="Ies van Rij | M&amp;I/Partners" userId="f3e5f483-cc07-415f-97fe-c8a2e6de28cf" providerId="ADAL" clId="{A583665C-12B1-4574-8D56-C3D0319D4276}" dt="2024-02-06T16:54:31.875" v="486" actId="14100"/>
          <ac:cxnSpMkLst>
            <pc:docMk/>
            <pc:sldMk cId="53038255" sldId="341"/>
            <ac:cxnSpMk id="13" creationId="{7EC1A60F-C75D-18C2-51AF-A8E446AC3980}"/>
          </ac:cxnSpMkLst>
        </pc:cxnChg>
        <pc:cxnChg chg="add mod">
          <ac:chgData name="Ies van Rij | M&amp;I/Partners" userId="f3e5f483-cc07-415f-97fe-c8a2e6de28cf" providerId="ADAL" clId="{A583665C-12B1-4574-8D56-C3D0319D4276}" dt="2024-02-06T16:54:16.405" v="484" actId="1036"/>
          <ac:cxnSpMkLst>
            <pc:docMk/>
            <pc:sldMk cId="53038255" sldId="341"/>
            <ac:cxnSpMk id="14" creationId="{B97A7A12-4DE1-E8B0-719A-4D5AF01C0664}"/>
          </ac:cxnSpMkLst>
        </pc:cxnChg>
        <pc:cxnChg chg="add mod">
          <ac:chgData name="Ies van Rij | M&amp;I/Partners" userId="f3e5f483-cc07-415f-97fe-c8a2e6de28cf" providerId="ADAL" clId="{A583665C-12B1-4574-8D56-C3D0319D4276}" dt="2024-02-06T16:58:41.207" v="584" actId="1038"/>
          <ac:cxnSpMkLst>
            <pc:docMk/>
            <pc:sldMk cId="53038255" sldId="341"/>
            <ac:cxnSpMk id="50" creationId="{431830E0-2CC1-603E-1C26-4058C81B9A93}"/>
          </ac:cxnSpMkLst>
        </pc:cxnChg>
        <pc:cxnChg chg="mod">
          <ac:chgData name="Ies van Rij | M&amp;I/Partners" userId="f3e5f483-cc07-415f-97fe-c8a2e6de28cf" providerId="ADAL" clId="{A583665C-12B1-4574-8D56-C3D0319D4276}" dt="2024-02-06T16:53:38.268" v="469" actId="14100"/>
          <ac:cxnSpMkLst>
            <pc:docMk/>
            <pc:sldMk cId="53038255" sldId="341"/>
            <ac:cxnSpMk id="52" creationId="{985B970C-7F3C-5FFF-A320-0017236703D2}"/>
          </ac:cxnSpMkLst>
        </pc:cxnChg>
        <pc:cxnChg chg="add del mod">
          <ac:chgData name="Ies van Rij | M&amp;I/Partners" userId="f3e5f483-cc07-415f-97fe-c8a2e6de28cf" providerId="ADAL" clId="{A583665C-12B1-4574-8D56-C3D0319D4276}" dt="2024-02-06T16:58:47.630" v="586" actId="478"/>
          <ac:cxnSpMkLst>
            <pc:docMk/>
            <pc:sldMk cId="53038255" sldId="341"/>
            <ac:cxnSpMk id="58" creationId="{1E6FDD45-6326-8386-C64B-D69B11D19CD3}"/>
          </ac:cxnSpMkLst>
        </pc:cxnChg>
        <pc:cxnChg chg="add mod">
          <ac:chgData name="Ies van Rij | M&amp;I/Partners" userId="f3e5f483-cc07-415f-97fe-c8a2e6de28cf" providerId="ADAL" clId="{A583665C-12B1-4574-8D56-C3D0319D4276}" dt="2024-02-06T16:58:54.384" v="589" actId="14100"/>
          <ac:cxnSpMkLst>
            <pc:docMk/>
            <pc:sldMk cId="53038255" sldId="341"/>
            <ac:cxnSpMk id="60" creationId="{7443D478-0D00-858E-61DA-ABECA8E53F52}"/>
          </ac:cxnSpMkLst>
        </pc:cxnChg>
        <pc:cxnChg chg="mod">
          <ac:chgData name="Ies van Rij | M&amp;I/Partners" userId="f3e5f483-cc07-415f-97fe-c8a2e6de28cf" providerId="ADAL" clId="{A583665C-12B1-4574-8D56-C3D0319D4276}" dt="2024-02-06T16:53:40.064" v="470" actId="14100"/>
          <ac:cxnSpMkLst>
            <pc:docMk/>
            <pc:sldMk cId="53038255" sldId="341"/>
            <ac:cxnSpMk id="95" creationId="{00000000-0000-0000-0000-000000000000}"/>
          </ac:cxnSpMkLst>
        </pc:cxnChg>
      </pc:sldChg>
      <pc:sldChg chg="modSp mod">
        <pc:chgData name="Ies van Rij | M&amp;I/Partners" userId="f3e5f483-cc07-415f-97fe-c8a2e6de28cf" providerId="ADAL" clId="{A583665C-12B1-4574-8D56-C3D0319D4276}" dt="2024-02-06T17:03:45.495" v="714" actId="6549"/>
        <pc:sldMkLst>
          <pc:docMk/>
          <pc:sldMk cId="3871971363" sldId="342"/>
        </pc:sldMkLst>
        <pc:spChg chg="mod">
          <ac:chgData name="Ies van Rij | M&amp;I/Partners" userId="f3e5f483-cc07-415f-97fe-c8a2e6de28cf" providerId="ADAL" clId="{A583665C-12B1-4574-8D56-C3D0319D4276}" dt="2024-02-06T17:03:45.495" v="714" actId="6549"/>
          <ac:spMkLst>
            <pc:docMk/>
            <pc:sldMk cId="3871971363" sldId="342"/>
            <ac:spMk id="4" creationId="{00000000-0000-0000-0000-000000000000}"/>
          </ac:spMkLst>
        </pc:spChg>
        <pc:graphicFrameChg chg="mod modGraphic">
          <ac:chgData name="Ies van Rij | M&amp;I/Partners" userId="f3e5f483-cc07-415f-97fe-c8a2e6de28cf" providerId="ADAL" clId="{A583665C-12B1-4574-8D56-C3D0319D4276}" dt="2024-02-06T17:00:20.839" v="653" actId="20577"/>
          <ac:graphicFrameMkLst>
            <pc:docMk/>
            <pc:sldMk cId="3871971363" sldId="342"/>
            <ac:graphicFrameMk id="8" creationId="{00000000-0000-0000-0000-000000000000}"/>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6F5784B-5506-4408-BCF0-90A778A2EA65}"/>
              </a:ext>
            </a:extLst>
          </p:cNvPr>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nl-NL" dirty="0"/>
          </a:p>
        </p:txBody>
      </p:sp>
      <p:sp>
        <p:nvSpPr>
          <p:cNvPr id="3" name="Date Placeholder 2">
            <a:extLst>
              <a:ext uri="{FF2B5EF4-FFF2-40B4-BE49-F238E27FC236}">
                <a16:creationId xmlns:a16="http://schemas.microsoft.com/office/drawing/2014/main" id="{1FEED21F-EAA1-45C0-8349-1B246F1D7F64}"/>
              </a:ext>
            </a:extLst>
          </p:cNvPr>
          <p:cNvSpPr>
            <a:spLocks noGrp="1"/>
          </p:cNvSpPr>
          <p:nvPr>
            <p:ph type="dt" sz="quarter" idx="1"/>
          </p:nvPr>
        </p:nvSpPr>
        <p:spPr>
          <a:xfrm>
            <a:off x="3854939" y="0"/>
            <a:ext cx="2949099" cy="498932"/>
          </a:xfrm>
          <a:prstGeom prst="rect">
            <a:avLst/>
          </a:prstGeom>
        </p:spPr>
        <p:txBody>
          <a:bodyPr vert="horz" lIns="91440" tIns="45720" rIns="91440" bIns="45720" rtlCol="0"/>
          <a:lstStyle>
            <a:lvl1pPr algn="r">
              <a:defRPr sz="1200"/>
            </a:lvl1pPr>
          </a:lstStyle>
          <a:p>
            <a:fld id="{E93A896C-C3AE-4297-911D-0B1ADFDF6FAC}" type="datetimeFigureOut">
              <a:rPr lang="nl-NL" smtClean="0"/>
              <a:t>25-4-2025</a:t>
            </a:fld>
            <a:endParaRPr lang="nl-NL" dirty="0"/>
          </a:p>
        </p:txBody>
      </p:sp>
      <p:sp>
        <p:nvSpPr>
          <p:cNvPr id="4" name="Footer Placeholder 3">
            <a:extLst>
              <a:ext uri="{FF2B5EF4-FFF2-40B4-BE49-F238E27FC236}">
                <a16:creationId xmlns:a16="http://schemas.microsoft.com/office/drawing/2014/main" id="{770FB326-A653-439A-88A5-BD9ECD5AEA9C}"/>
              </a:ext>
            </a:extLst>
          </p:cNvPr>
          <p:cNvSpPr>
            <a:spLocks noGrp="1"/>
          </p:cNvSpPr>
          <p:nvPr>
            <p:ph type="ftr" sz="quarter" idx="2"/>
          </p:nvPr>
        </p:nvSpPr>
        <p:spPr>
          <a:xfrm>
            <a:off x="0" y="9445170"/>
            <a:ext cx="2949099" cy="498931"/>
          </a:xfrm>
          <a:prstGeom prst="rect">
            <a:avLst/>
          </a:prstGeom>
        </p:spPr>
        <p:txBody>
          <a:bodyPr vert="horz" lIns="91440" tIns="45720" rIns="91440" bIns="45720" rtlCol="0" anchor="b"/>
          <a:lstStyle>
            <a:lvl1pPr algn="l">
              <a:defRPr sz="1200"/>
            </a:lvl1pPr>
          </a:lstStyle>
          <a:p>
            <a:endParaRPr lang="nl-NL" dirty="0"/>
          </a:p>
        </p:txBody>
      </p:sp>
      <p:sp>
        <p:nvSpPr>
          <p:cNvPr id="5" name="Slide Number Placeholder 4">
            <a:extLst>
              <a:ext uri="{FF2B5EF4-FFF2-40B4-BE49-F238E27FC236}">
                <a16:creationId xmlns:a16="http://schemas.microsoft.com/office/drawing/2014/main" id="{ED575EBA-FDF8-47A1-8586-31FE96EDB26A}"/>
              </a:ext>
            </a:extLst>
          </p:cNvPr>
          <p:cNvSpPr>
            <a:spLocks noGrp="1"/>
          </p:cNvSpPr>
          <p:nvPr>
            <p:ph type="sldNum" sz="quarter" idx="3"/>
          </p:nvPr>
        </p:nvSpPr>
        <p:spPr>
          <a:xfrm>
            <a:off x="3854939" y="9445170"/>
            <a:ext cx="2949099" cy="498931"/>
          </a:xfrm>
          <a:prstGeom prst="rect">
            <a:avLst/>
          </a:prstGeom>
        </p:spPr>
        <p:txBody>
          <a:bodyPr vert="horz" lIns="91440" tIns="45720" rIns="91440" bIns="45720" rtlCol="0" anchor="b"/>
          <a:lstStyle>
            <a:lvl1pPr algn="r">
              <a:defRPr sz="1200"/>
            </a:lvl1pPr>
          </a:lstStyle>
          <a:p>
            <a:fld id="{94248CAD-F3B5-46B4-9F74-420198767FB8}" type="slidenum">
              <a:rPr lang="nl-NL" smtClean="0"/>
              <a:t>‹nr.›</a:t>
            </a:fld>
            <a:endParaRPr lang="nl-NL" dirty="0"/>
          </a:p>
        </p:txBody>
      </p:sp>
    </p:spTree>
    <p:extLst>
      <p:ext uri="{BB962C8B-B14F-4D97-AF65-F5344CB8AC3E}">
        <p14:creationId xmlns:p14="http://schemas.microsoft.com/office/powerpoint/2010/main" val="26433169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nl-NL" dirty="0"/>
          </a:p>
        </p:txBody>
      </p:sp>
      <p:sp>
        <p:nvSpPr>
          <p:cNvPr id="3" name="Date Placeholder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5C179F7F-5CD2-406A-A68E-4B38E25A1329}" type="datetimeFigureOut">
              <a:rPr lang="nl-NL" smtClean="0"/>
              <a:t>25-4-2025</a:t>
            </a:fld>
            <a:endParaRPr lang="nl-NL" dirty="0"/>
          </a:p>
        </p:txBody>
      </p:sp>
      <p:sp>
        <p:nvSpPr>
          <p:cNvPr id="4" name="Slide Image Placeholder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nl-NL" dirty="0"/>
          </a:p>
        </p:txBody>
      </p:sp>
      <p:sp>
        <p:nvSpPr>
          <p:cNvPr id="5" name="Notes Placehold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nl-NL" dirty="0"/>
          </a:p>
        </p:txBody>
      </p:sp>
      <p:sp>
        <p:nvSpPr>
          <p:cNvPr id="7" name="Slide Number Placehold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16925019-78B9-41ED-B969-390A048BDA76}" type="slidenum">
              <a:rPr lang="nl-NL" smtClean="0"/>
              <a:t>‹nr.›</a:t>
            </a:fld>
            <a:endParaRPr lang="nl-NL" dirty="0"/>
          </a:p>
        </p:txBody>
      </p:sp>
    </p:spTree>
    <p:extLst>
      <p:ext uri="{BB962C8B-B14F-4D97-AF65-F5344CB8AC3E}">
        <p14:creationId xmlns:p14="http://schemas.microsoft.com/office/powerpoint/2010/main" val="2365764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blad A">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DF9F3C68-EE9E-4EAF-8E57-F0DE431A347D}"/>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Graphic 7">
            <a:extLst>
              <a:ext uri="{FF2B5EF4-FFF2-40B4-BE49-F238E27FC236}">
                <a16:creationId xmlns:a16="http://schemas.microsoft.com/office/drawing/2014/main" id="{2FF463AE-170A-4649-B540-9A31D5D61029}"/>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5770816" y="0"/>
            <a:ext cx="4020906" cy="1591252"/>
          </a:xfrm>
          <a:prstGeom prst="rect">
            <a:avLst/>
          </a:prstGeom>
        </p:spPr>
      </p:pic>
      <p:sp>
        <p:nvSpPr>
          <p:cNvPr id="2" name="Title 1">
            <a:extLst>
              <a:ext uri="{FF2B5EF4-FFF2-40B4-BE49-F238E27FC236}">
                <a16:creationId xmlns:a16="http://schemas.microsoft.com/office/drawing/2014/main" id="{DFB145EF-D8F6-43E4-9CCE-9CDEFE205D0E}"/>
              </a:ext>
            </a:extLst>
          </p:cNvPr>
          <p:cNvSpPr>
            <a:spLocks noGrp="1"/>
          </p:cNvSpPr>
          <p:nvPr>
            <p:ph type="ctrTitle"/>
          </p:nvPr>
        </p:nvSpPr>
        <p:spPr>
          <a:xfrm>
            <a:off x="6552000" y="1631689"/>
            <a:ext cx="5040000" cy="2492990"/>
          </a:xfrm>
        </p:spPr>
        <p:txBody>
          <a:bodyPr anchor="b">
            <a:noAutofit/>
          </a:bodyPr>
          <a:lstStyle>
            <a:lvl1pPr algn="l">
              <a:defRPr sz="3600">
                <a:solidFill>
                  <a:schemeClr val="bg1"/>
                </a:solidFill>
              </a:defRPr>
            </a:lvl1pPr>
          </a:lstStyle>
          <a:p>
            <a:r>
              <a:rPr lang="nl-NL"/>
              <a:t>Klik om de stijl te bewerken</a:t>
            </a:r>
            <a:endParaRPr lang="nl-NL" dirty="0"/>
          </a:p>
        </p:txBody>
      </p:sp>
      <p:sp>
        <p:nvSpPr>
          <p:cNvPr id="3" name="Subtitle 2">
            <a:extLst>
              <a:ext uri="{FF2B5EF4-FFF2-40B4-BE49-F238E27FC236}">
                <a16:creationId xmlns:a16="http://schemas.microsoft.com/office/drawing/2014/main" id="{3799E321-0540-4F6E-ADA7-1E34541F5F14}"/>
              </a:ext>
            </a:extLst>
          </p:cNvPr>
          <p:cNvSpPr>
            <a:spLocks noGrp="1"/>
          </p:cNvSpPr>
          <p:nvPr>
            <p:ph type="subTitle" idx="1"/>
          </p:nvPr>
        </p:nvSpPr>
        <p:spPr>
          <a:xfrm>
            <a:off x="6552000" y="4302124"/>
            <a:ext cx="5040000" cy="1655762"/>
          </a:xfrm>
        </p:spPr>
        <p:txBody>
          <a:bodyPr>
            <a:noAutofit/>
          </a:bodyPr>
          <a:lstStyle>
            <a:lvl1pPr marL="0" indent="0" algn="l">
              <a:spcBef>
                <a:spcPts val="0"/>
              </a:spcBef>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en-US" dirty="0"/>
          </a:p>
        </p:txBody>
      </p:sp>
      <p:sp>
        <p:nvSpPr>
          <p:cNvPr id="4" name="Date Placeholder 3">
            <a:extLst>
              <a:ext uri="{FF2B5EF4-FFF2-40B4-BE49-F238E27FC236}">
                <a16:creationId xmlns:a16="http://schemas.microsoft.com/office/drawing/2014/main" id="{358C9CB0-DA36-4DA8-A4D8-ABDEBC142051}"/>
              </a:ext>
            </a:extLst>
          </p:cNvPr>
          <p:cNvSpPr>
            <a:spLocks noGrp="1"/>
          </p:cNvSpPr>
          <p:nvPr>
            <p:ph type="dt" sz="half" idx="10"/>
          </p:nvPr>
        </p:nvSpPr>
        <p:spPr/>
        <p:txBody>
          <a:bodyPr/>
          <a:lstStyle/>
          <a:p>
            <a:fld id="{690096F4-FC81-40F1-8007-034CB08DE121}" type="datetime1">
              <a:rPr lang="nl-NL" smtClean="0"/>
              <a:t>25-4-2025</a:t>
            </a:fld>
            <a:endParaRPr lang="nl-NL" dirty="0"/>
          </a:p>
        </p:txBody>
      </p:sp>
      <p:sp>
        <p:nvSpPr>
          <p:cNvPr id="5" name="Footer Placeholder 4">
            <a:extLst>
              <a:ext uri="{FF2B5EF4-FFF2-40B4-BE49-F238E27FC236}">
                <a16:creationId xmlns:a16="http://schemas.microsoft.com/office/drawing/2014/main" id="{F82DA8A4-0BC0-45AB-83AB-5E0ABCADC09D}"/>
              </a:ext>
            </a:extLst>
          </p:cNvPr>
          <p:cNvSpPr>
            <a:spLocks noGrp="1"/>
          </p:cNvSpPr>
          <p:nvPr>
            <p:ph type="ftr" sz="quarter" idx="11"/>
          </p:nvPr>
        </p:nvSpPr>
        <p:spPr/>
        <p:txBody>
          <a:bodyPr/>
          <a:lstStyle/>
          <a:p>
            <a:endParaRPr lang="nl-NL" dirty="0"/>
          </a:p>
        </p:txBody>
      </p:sp>
      <p:sp>
        <p:nvSpPr>
          <p:cNvPr id="6" name="Slide Number Placeholder 5">
            <a:extLst>
              <a:ext uri="{FF2B5EF4-FFF2-40B4-BE49-F238E27FC236}">
                <a16:creationId xmlns:a16="http://schemas.microsoft.com/office/drawing/2014/main" id="{661DD7EF-26F0-45A3-859F-94A40F46697B}"/>
              </a:ext>
            </a:extLst>
          </p:cNvPr>
          <p:cNvSpPr>
            <a:spLocks noGrp="1"/>
          </p:cNvSpPr>
          <p:nvPr>
            <p:ph type="sldNum" sz="quarter" idx="12"/>
          </p:nvPr>
        </p:nvSpPr>
        <p:spPr/>
        <p:txBody>
          <a:bodyPr/>
          <a:lstStyle/>
          <a:p>
            <a:fld id="{B9BE3F2C-1485-4296-85BF-6B680E5840F0}" type="slidenum">
              <a:rPr lang="nl-NL" smtClean="0"/>
              <a:t>‹nr.›</a:t>
            </a:fld>
            <a:endParaRPr lang="nl-NL" dirty="0"/>
          </a:p>
        </p:txBody>
      </p:sp>
    </p:spTree>
    <p:extLst>
      <p:ext uri="{BB962C8B-B14F-4D97-AF65-F5344CB8AC3E}">
        <p14:creationId xmlns:p14="http://schemas.microsoft.com/office/powerpoint/2010/main" val="2970462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ekst met Afbeelding Rechts Hemelblauw">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13AE60BD-1CB3-4552-B1A2-C2FC9A8DA10A}"/>
              </a:ext>
            </a:extLst>
          </p:cNvPr>
          <p:cNvSpPr>
            <a:spLocks noGrp="1"/>
          </p:cNvSpPr>
          <p:nvPr>
            <p:ph type="pic" sz="quarter" idx="14"/>
          </p:nvPr>
        </p:nvSpPr>
        <p:spPr>
          <a:xfrm>
            <a:off x="6096000" y="0"/>
            <a:ext cx="6096000" cy="6858000"/>
          </a:xfrm>
        </p:spPr>
        <p:txBody>
          <a:bodyPr tIns="2124000"/>
          <a:lstStyle>
            <a:lvl1pPr marL="0" indent="0" algn="ctr">
              <a:buFont typeface="Arial" panose="020B0604020202020204" pitchFamily="34" charset="0"/>
              <a:buChar char="​"/>
              <a:defRPr/>
            </a:lvl1pPr>
          </a:lstStyle>
          <a:p>
            <a:r>
              <a:rPr lang="nl-NL" dirty="0"/>
              <a:t>Klik op het pictogram als u een afbeelding wilt toevoegen</a:t>
            </a:r>
          </a:p>
        </p:txBody>
      </p:sp>
      <p:sp>
        <p:nvSpPr>
          <p:cNvPr id="7" name="Rectangle 6">
            <a:extLst>
              <a:ext uri="{FF2B5EF4-FFF2-40B4-BE49-F238E27FC236}">
                <a16:creationId xmlns:a16="http://schemas.microsoft.com/office/drawing/2014/main" id="{F5B5BB48-5B99-4312-B7F0-02191B56AB32}"/>
              </a:ext>
            </a:extLst>
          </p:cNvPr>
          <p:cNvSpPr/>
          <p:nvPr userDrawn="1"/>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4FA66412-A3FF-4540-BA53-90C5890CFD18}"/>
              </a:ext>
            </a:extLst>
          </p:cNvPr>
          <p:cNvSpPr>
            <a:spLocks noGrp="1"/>
          </p:cNvSpPr>
          <p:nvPr>
            <p:ph type="title"/>
          </p:nvPr>
        </p:nvSpPr>
        <p:spPr/>
        <p:txBody>
          <a:bodyPr/>
          <a:lstStyle>
            <a:lvl1pPr>
              <a:defRPr sz="3200">
                <a:solidFill>
                  <a:schemeClr val="bg1"/>
                </a:solidFill>
              </a:defRPr>
            </a:lvl1pPr>
          </a:lstStyle>
          <a:p>
            <a:r>
              <a:rPr lang="nl-NL"/>
              <a:t>Klik om de stijl te bewerken</a:t>
            </a:r>
            <a:endParaRPr lang="nl-NL" dirty="0"/>
          </a:p>
        </p:txBody>
      </p:sp>
      <p:sp>
        <p:nvSpPr>
          <p:cNvPr id="4" name="Date Placeholder 3">
            <a:extLst>
              <a:ext uri="{FF2B5EF4-FFF2-40B4-BE49-F238E27FC236}">
                <a16:creationId xmlns:a16="http://schemas.microsoft.com/office/drawing/2014/main" id="{06562C1A-A9DE-4F02-8C0F-5B836131937A}"/>
              </a:ext>
            </a:extLst>
          </p:cNvPr>
          <p:cNvSpPr>
            <a:spLocks noGrp="1"/>
          </p:cNvSpPr>
          <p:nvPr>
            <p:ph type="dt" sz="half" idx="10"/>
          </p:nvPr>
        </p:nvSpPr>
        <p:spPr/>
        <p:txBody>
          <a:bodyPr/>
          <a:lstStyle/>
          <a:p>
            <a:fld id="{6D6AB7BC-411A-49B3-AD70-26D75B629179}" type="datetime1">
              <a:rPr lang="nl-NL" smtClean="0"/>
              <a:t>25-4-2025</a:t>
            </a:fld>
            <a:endParaRPr lang="nl-NL" dirty="0"/>
          </a:p>
        </p:txBody>
      </p:sp>
      <p:sp>
        <p:nvSpPr>
          <p:cNvPr id="5" name="Footer Placeholder 4">
            <a:extLst>
              <a:ext uri="{FF2B5EF4-FFF2-40B4-BE49-F238E27FC236}">
                <a16:creationId xmlns:a16="http://schemas.microsoft.com/office/drawing/2014/main" id="{2B8CAF03-F825-4B92-BB9D-C7951847AAF3}"/>
              </a:ext>
            </a:extLst>
          </p:cNvPr>
          <p:cNvSpPr>
            <a:spLocks noGrp="1"/>
          </p:cNvSpPr>
          <p:nvPr>
            <p:ph type="ftr" sz="quarter" idx="11"/>
          </p:nvPr>
        </p:nvSpPr>
        <p:spPr/>
        <p:txBody>
          <a:bodyPr/>
          <a:lstStyle/>
          <a:p>
            <a:endParaRPr lang="nl-NL" dirty="0"/>
          </a:p>
        </p:txBody>
      </p:sp>
      <p:sp>
        <p:nvSpPr>
          <p:cNvPr id="6" name="Slide Number Placeholder 5">
            <a:extLst>
              <a:ext uri="{FF2B5EF4-FFF2-40B4-BE49-F238E27FC236}">
                <a16:creationId xmlns:a16="http://schemas.microsoft.com/office/drawing/2014/main" id="{08F178B0-41F1-4958-A6E5-90091BDBD09D}"/>
              </a:ext>
            </a:extLst>
          </p:cNvPr>
          <p:cNvSpPr>
            <a:spLocks noGrp="1"/>
          </p:cNvSpPr>
          <p:nvPr>
            <p:ph type="sldNum" sz="quarter" idx="12"/>
          </p:nvPr>
        </p:nvSpPr>
        <p:spPr/>
        <p:txBody>
          <a:bodyPr/>
          <a:lstStyle/>
          <a:p>
            <a:fld id="{B9BE3F2C-1485-4296-85BF-6B680E5840F0}" type="slidenum">
              <a:rPr lang="nl-NL" smtClean="0"/>
              <a:t>‹nr.›</a:t>
            </a:fld>
            <a:endParaRPr lang="nl-NL" dirty="0"/>
          </a:p>
        </p:txBody>
      </p:sp>
      <p:sp>
        <p:nvSpPr>
          <p:cNvPr id="10" name="Text Placeholder 9">
            <a:extLst>
              <a:ext uri="{FF2B5EF4-FFF2-40B4-BE49-F238E27FC236}">
                <a16:creationId xmlns:a16="http://schemas.microsoft.com/office/drawing/2014/main" id="{619747A2-50A0-4109-9CEF-EB84E97EEB4F}"/>
              </a:ext>
            </a:extLst>
          </p:cNvPr>
          <p:cNvSpPr>
            <a:spLocks noGrp="1"/>
          </p:cNvSpPr>
          <p:nvPr>
            <p:ph type="body" sz="quarter" idx="13"/>
          </p:nvPr>
        </p:nvSpPr>
        <p:spPr>
          <a:xfrm>
            <a:off x="720000" y="2862000"/>
            <a:ext cx="5040000" cy="3175200"/>
          </a:xfrm>
        </p:spPr>
        <p:txBody>
          <a:bodyPr/>
          <a:lstStyle>
            <a:lvl1pPr marL="0" indent="0">
              <a:lnSpc>
                <a:spcPct val="100000"/>
              </a:lnSpc>
              <a:spcBef>
                <a:spcPts val="0"/>
              </a:spcBef>
              <a:buFont typeface="Arial" panose="020B0604020202020204" pitchFamily="34" charset="0"/>
              <a:buChar char="​"/>
              <a:defRPr sz="1400">
                <a:solidFill>
                  <a:schemeClr val="bg1"/>
                </a:solidFill>
              </a:defRPr>
            </a:lvl1pPr>
            <a:lvl2pPr marL="0" indent="0">
              <a:lnSpc>
                <a:spcPct val="100000"/>
              </a:lnSpc>
              <a:spcBef>
                <a:spcPts val="0"/>
              </a:spcBef>
              <a:buFont typeface="Arial" panose="020B0604020202020204" pitchFamily="34" charset="0"/>
              <a:buChar char="​"/>
              <a:defRPr sz="1400">
                <a:solidFill>
                  <a:schemeClr val="bg1"/>
                </a:solidFill>
              </a:defRPr>
            </a:lvl2pPr>
            <a:lvl3pPr marL="0" indent="0">
              <a:lnSpc>
                <a:spcPct val="100000"/>
              </a:lnSpc>
              <a:spcBef>
                <a:spcPts val="0"/>
              </a:spcBef>
              <a:buFont typeface="Arial" panose="020B0604020202020204" pitchFamily="34" charset="0"/>
              <a:buChar char="​"/>
              <a:defRPr sz="1400">
                <a:solidFill>
                  <a:schemeClr val="bg1"/>
                </a:solidFill>
              </a:defRPr>
            </a:lvl3pPr>
            <a:lvl4pPr marL="0" indent="0">
              <a:lnSpc>
                <a:spcPct val="100000"/>
              </a:lnSpc>
              <a:spcBef>
                <a:spcPts val="0"/>
              </a:spcBef>
              <a:buFont typeface="Arial" panose="020B0604020202020204" pitchFamily="34" charset="0"/>
              <a:buChar char="​"/>
              <a:defRPr sz="1400">
                <a:solidFill>
                  <a:schemeClr val="bg1"/>
                </a:solidFill>
              </a:defRPr>
            </a:lvl4pPr>
            <a:lvl5pPr marL="0" indent="0">
              <a:lnSpc>
                <a:spcPct val="100000"/>
              </a:lnSpc>
              <a:spcBef>
                <a:spcPts val="0"/>
              </a:spcBef>
              <a:buFont typeface="Arial" panose="020B0604020202020204" pitchFamily="34" charset="0"/>
              <a:buChar char="​"/>
              <a:defRPr sz="1400">
                <a:solidFill>
                  <a:schemeClr val="bg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13" name="Afbeelding 20">
            <a:extLst>
              <a:ext uri="{FF2B5EF4-FFF2-40B4-BE49-F238E27FC236}">
                <a16:creationId xmlns:a16="http://schemas.microsoft.com/office/drawing/2014/main" id="{A4A5E4CC-628D-4D57-A0E7-9608A3D9E848}"/>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151666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ekst met Afbeelding Rechts Donkerblauw">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13AE60BD-1CB3-4552-B1A2-C2FC9A8DA10A}"/>
              </a:ext>
            </a:extLst>
          </p:cNvPr>
          <p:cNvSpPr>
            <a:spLocks noGrp="1"/>
          </p:cNvSpPr>
          <p:nvPr>
            <p:ph type="pic" sz="quarter" idx="14"/>
          </p:nvPr>
        </p:nvSpPr>
        <p:spPr>
          <a:xfrm>
            <a:off x="6096000" y="0"/>
            <a:ext cx="6096000" cy="6858000"/>
          </a:xfrm>
        </p:spPr>
        <p:txBody>
          <a:bodyPr tIns="2124000"/>
          <a:lstStyle>
            <a:lvl1pPr marL="0" indent="0" algn="ctr">
              <a:buFont typeface="Arial" panose="020B0604020202020204" pitchFamily="34" charset="0"/>
              <a:buChar char="​"/>
              <a:defRPr/>
            </a:lvl1pPr>
          </a:lstStyle>
          <a:p>
            <a:r>
              <a:rPr lang="nl-NL" dirty="0"/>
              <a:t>Klik op het pictogram als u een afbeelding wilt toevoegen</a:t>
            </a:r>
          </a:p>
        </p:txBody>
      </p:sp>
      <p:sp>
        <p:nvSpPr>
          <p:cNvPr id="7" name="Rectangle 6">
            <a:extLst>
              <a:ext uri="{FF2B5EF4-FFF2-40B4-BE49-F238E27FC236}">
                <a16:creationId xmlns:a16="http://schemas.microsoft.com/office/drawing/2014/main" id="{F5B5BB48-5B99-4312-B7F0-02191B56AB32}"/>
              </a:ext>
            </a:extLst>
          </p:cNvPr>
          <p:cNvSpPr/>
          <p:nvPr userDrawn="1"/>
        </p:nvSpPr>
        <p:spPr>
          <a:xfrm>
            <a:off x="0" y="0"/>
            <a:ext cx="6096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4FA66412-A3FF-4540-BA53-90C5890CFD18}"/>
              </a:ext>
            </a:extLst>
          </p:cNvPr>
          <p:cNvSpPr>
            <a:spLocks noGrp="1"/>
          </p:cNvSpPr>
          <p:nvPr>
            <p:ph type="title"/>
          </p:nvPr>
        </p:nvSpPr>
        <p:spPr/>
        <p:txBody>
          <a:bodyPr/>
          <a:lstStyle>
            <a:lvl1pPr>
              <a:defRPr sz="3200">
                <a:solidFill>
                  <a:schemeClr val="bg1"/>
                </a:solidFill>
              </a:defRPr>
            </a:lvl1pPr>
          </a:lstStyle>
          <a:p>
            <a:r>
              <a:rPr lang="nl-NL"/>
              <a:t>Klik om de stijl te bewerken</a:t>
            </a:r>
            <a:endParaRPr lang="nl-NL" dirty="0"/>
          </a:p>
        </p:txBody>
      </p:sp>
      <p:sp>
        <p:nvSpPr>
          <p:cNvPr id="4" name="Date Placeholder 3">
            <a:extLst>
              <a:ext uri="{FF2B5EF4-FFF2-40B4-BE49-F238E27FC236}">
                <a16:creationId xmlns:a16="http://schemas.microsoft.com/office/drawing/2014/main" id="{06562C1A-A9DE-4F02-8C0F-5B836131937A}"/>
              </a:ext>
            </a:extLst>
          </p:cNvPr>
          <p:cNvSpPr>
            <a:spLocks noGrp="1"/>
          </p:cNvSpPr>
          <p:nvPr>
            <p:ph type="dt" sz="half" idx="10"/>
          </p:nvPr>
        </p:nvSpPr>
        <p:spPr/>
        <p:txBody>
          <a:bodyPr/>
          <a:lstStyle/>
          <a:p>
            <a:fld id="{DF619ACC-F5CC-4DE8-B69F-B6D45BDA8D19}" type="datetime1">
              <a:rPr lang="nl-NL" smtClean="0"/>
              <a:t>25-4-2025</a:t>
            </a:fld>
            <a:endParaRPr lang="nl-NL" dirty="0"/>
          </a:p>
        </p:txBody>
      </p:sp>
      <p:sp>
        <p:nvSpPr>
          <p:cNvPr id="5" name="Footer Placeholder 4">
            <a:extLst>
              <a:ext uri="{FF2B5EF4-FFF2-40B4-BE49-F238E27FC236}">
                <a16:creationId xmlns:a16="http://schemas.microsoft.com/office/drawing/2014/main" id="{2B8CAF03-F825-4B92-BB9D-C7951847AAF3}"/>
              </a:ext>
            </a:extLst>
          </p:cNvPr>
          <p:cNvSpPr>
            <a:spLocks noGrp="1"/>
          </p:cNvSpPr>
          <p:nvPr>
            <p:ph type="ftr" sz="quarter" idx="11"/>
          </p:nvPr>
        </p:nvSpPr>
        <p:spPr/>
        <p:txBody>
          <a:bodyPr/>
          <a:lstStyle/>
          <a:p>
            <a:endParaRPr lang="nl-NL" dirty="0"/>
          </a:p>
        </p:txBody>
      </p:sp>
      <p:sp>
        <p:nvSpPr>
          <p:cNvPr id="6" name="Slide Number Placeholder 5">
            <a:extLst>
              <a:ext uri="{FF2B5EF4-FFF2-40B4-BE49-F238E27FC236}">
                <a16:creationId xmlns:a16="http://schemas.microsoft.com/office/drawing/2014/main" id="{08F178B0-41F1-4958-A6E5-90091BDBD09D}"/>
              </a:ext>
            </a:extLst>
          </p:cNvPr>
          <p:cNvSpPr>
            <a:spLocks noGrp="1"/>
          </p:cNvSpPr>
          <p:nvPr>
            <p:ph type="sldNum" sz="quarter" idx="12"/>
          </p:nvPr>
        </p:nvSpPr>
        <p:spPr/>
        <p:txBody>
          <a:bodyPr/>
          <a:lstStyle/>
          <a:p>
            <a:fld id="{B9BE3F2C-1485-4296-85BF-6B680E5840F0}" type="slidenum">
              <a:rPr lang="nl-NL" smtClean="0"/>
              <a:t>‹nr.›</a:t>
            </a:fld>
            <a:endParaRPr lang="nl-NL" dirty="0"/>
          </a:p>
        </p:txBody>
      </p:sp>
      <p:sp>
        <p:nvSpPr>
          <p:cNvPr id="10" name="Text Placeholder 9">
            <a:extLst>
              <a:ext uri="{FF2B5EF4-FFF2-40B4-BE49-F238E27FC236}">
                <a16:creationId xmlns:a16="http://schemas.microsoft.com/office/drawing/2014/main" id="{619747A2-50A0-4109-9CEF-EB84E97EEB4F}"/>
              </a:ext>
            </a:extLst>
          </p:cNvPr>
          <p:cNvSpPr>
            <a:spLocks noGrp="1"/>
          </p:cNvSpPr>
          <p:nvPr>
            <p:ph type="body" sz="quarter" idx="13"/>
          </p:nvPr>
        </p:nvSpPr>
        <p:spPr>
          <a:xfrm>
            <a:off x="720000" y="2862000"/>
            <a:ext cx="5040000" cy="3175200"/>
          </a:xfrm>
        </p:spPr>
        <p:txBody>
          <a:bodyPr/>
          <a:lstStyle>
            <a:lvl1pPr marL="0" indent="0">
              <a:lnSpc>
                <a:spcPct val="100000"/>
              </a:lnSpc>
              <a:spcBef>
                <a:spcPts val="0"/>
              </a:spcBef>
              <a:buFont typeface="Arial" panose="020B0604020202020204" pitchFamily="34" charset="0"/>
              <a:buChar char="​"/>
              <a:defRPr sz="1400">
                <a:solidFill>
                  <a:schemeClr val="bg1"/>
                </a:solidFill>
              </a:defRPr>
            </a:lvl1pPr>
            <a:lvl2pPr marL="0" indent="0">
              <a:lnSpc>
                <a:spcPct val="100000"/>
              </a:lnSpc>
              <a:spcBef>
                <a:spcPts val="0"/>
              </a:spcBef>
              <a:buFont typeface="Arial" panose="020B0604020202020204" pitchFamily="34" charset="0"/>
              <a:buChar char="​"/>
              <a:defRPr sz="1400">
                <a:solidFill>
                  <a:schemeClr val="bg1"/>
                </a:solidFill>
              </a:defRPr>
            </a:lvl2pPr>
            <a:lvl3pPr marL="0" indent="0">
              <a:lnSpc>
                <a:spcPct val="100000"/>
              </a:lnSpc>
              <a:spcBef>
                <a:spcPts val="0"/>
              </a:spcBef>
              <a:buFont typeface="Arial" panose="020B0604020202020204" pitchFamily="34" charset="0"/>
              <a:buChar char="​"/>
              <a:defRPr sz="1400">
                <a:solidFill>
                  <a:schemeClr val="bg1"/>
                </a:solidFill>
              </a:defRPr>
            </a:lvl3pPr>
            <a:lvl4pPr marL="0" indent="0">
              <a:lnSpc>
                <a:spcPct val="100000"/>
              </a:lnSpc>
              <a:spcBef>
                <a:spcPts val="0"/>
              </a:spcBef>
              <a:buFont typeface="Arial" panose="020B0604020202020204" pitchFamily="34" charset="0"/>
              <a:buChar char="​"/>
              <a:defRPr sz="1400">
                <a:solidFill>
                  <a:schemeClr val="bg1"/>
                </a:solidFill>
              </a:defRPr>
            </a:lvl4pPr>
            <a:lvl5pPr marL="0" indent="0">
              <a:lnSpc>
                <a:spcPct val="100000"/>
              </a:lnSpc>
              <a:spcBef>
                <a:spcPts val="0"/>
              </a:spcBef>
              <a:buFont typeface="Arial" panose="020B0604020202020204" pitchFamily="34" charset="0"/>
              <a:buChar char="​"/>
              <a:defRPr sz="1400">
                <a:solidFill>
                  <a:schemeClr val="bg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13" name="Afbeelding 20">
            <a:extLst>
              <a:ext uri="{FF2B5EF4-FFF2-40B4-BE49-F238E27FC236}">
                <a16:creationId xmlns:a16="http://schemas.microsoft.com/office/drawing/2014/main" id="{A4A5E4CC-628D-4D57-A0E7-9608A3D9E848}"/>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6764786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ekst met Items Paar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5B5BB48-5B99-4312-B7F0-02191B56AB32}"/>
              </a:ext>
            </a:extLst>
          </p:cNvPr>
          <p:cNvSpPr/>
          <p:nvPr userDrawn="1"/>
        </p:nvSpPr>
        <p:spPr>
          <a:xfrm>
            <a:off x="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4FA66412-A3FF-4540-BA53-90C5890CFD18}"/>
              </a:ext>
            </a:extLst>
          </p:cNvPr>
          <p:cNvSpPr>
            <a:spLocks noGrp="1"/>
          </p:cNvSpPr>
          <p:nvPr>
            <p:ph type="title"/>
          </p:nvPr>
        </p:nvSpPr>
        <p:spPr/>
        <p:txBody>
          <a:bodyPr/>
          <a:lstStyle>
            <a:lvl1pPr>
              <a:defRPr sz="3200">
                <a:solidFill>
                  <a:schemeClr val="bg1"/>
                </a:solidFill>
              </a:defRPr>
            </a:lvl1pPr>
          </a:lstStyle>
          <a:p>
            <a:r>
              <a:rPr lang="nl-NL"/>
              <a:t>Klik om de stijl te bewerken</a:t>
            </a:r>
            <a:endParaRPr lang="nl-NL" dirty="0"/>
          </a:p>
        </p:txBody>
      </p:sp>
      <p:sp>
        <p:nvSpPr>
          <p:cNvPr id="4" name="Date Placeholder 3">
            <a:extLst>
              <a:ext uri="{FF2B5EF4-FFF2-40B4-BE49-F238E27FC236}">
                <a16:creationId xmlns:a16="http://schemas.microsoft.com/office/drawing/2014/main" id="{06562C1A-A9DE-4F02-8C0F-5B836131937A}"/>
              </a:ext>
            </a:extLst>
          </p:cNvPr>
          <p:cNvSpPr>
            <a:spLocks noGrp="1"/>
          </p:cNvSpPr>
          <p:nvPr>
            <p:ph type="dt" sz="half" idx="10"/>
          </p:nvPr>
        </p:nvSpPr>
        <p:spPr/>
        <p:txBody>
          <a:bodyPr/>
          <a:lstStyle/>
          <a:p>
            <a:fld id="{AD4CC640-C472-4141-9C18-042407F87E04}" type="datetime1">
              <a:rPr lang="nl-NL" smtClean="0"/>
              <a:t>25-4-2025</a:t>
            </a:fld>
            <a:endParaRPr lang="nl-NL" dirty="0"/>
          </a:p>
        </p:txBody>
      </p:sp>
      <p:sp>
        <p:nvSpPr>
          <p:cNvPr id="5" name="Footer Placeholder 4">
            <a:extLst>
              <a:ext uri="{FF2B5EF4-FFF2-40B4-BE49-F238E27FC236}">
                <a16:creationId xmlns:a16="http://schemas.microsoft.com/office/drawing/2014/main" id="{2B8CAF03-F825-4B92-BB9D-C7951847AAF3}"/>
              </a:ext>
            </a:extLst>
          </p:cNvPr>
          <p:cNvSpPr>
            <a:spLocks noGrp="1"/>
          </p:cNvSpPr>
          <p:nvPr>
            <p:ph type="ftr" sz="quarter" idx="11"/>
          </p:nvPr>
        </p:nvSpPr>
        <p:spPr/>
        <p:txBody>
          <a:bodyPr/>
          <a:lstStyle/>
          <a:p>
            <a:endParaRPr lang="nl-NL" dirty="0"/>
          </a:p>
        </p:txBody>
      </p:sp>
      <p:sp>
        <p:nvSpPr>
          <p:cNvPr id="6" name="Slide Number Placeholder 5">
            <a:extLst>
              <a:ext uri="{FF2B5EF4-FFF2-40B4-BE49-F238E27FC236}">
                <a16:creationId xmlns:a16="http://schemas.microsoft.com/office/drawing/2014/main" id="{08F178B0-41F1-4958-A6E5-90091BDBD09D}"/>
              </a:ext>
            </a:extLst>
          </p:cNvPr>
          <p:cNvSpPr>
            <a:spLocks noGrp="1"/>
          </p:cNvSpPr>
          <p:nvPr>
            <p:ph type="sldNum" sz="quarter" idx="12"/>
          </p:nvPr>
        </p:nvSpPr>
        <p:spPr/>
        <p:txBody>
          <a:bodyPr/>
          <a:lstStyle/>
          <a:p>
            <a:fld id="{B9BE3F2C-1485-4296-85BF-6B680E5840F0}" type="slidenum">
              <a:rPr lang="nl-NL" smtClean="0"/>
              <a:t>‹nr.›</a:t>
            </a:fld>
            <a:endParaRPr lang="nl-NL" dirty="0"/>
          </a:p>
        </p:txBody>
      </p:sp>
      <p:sp>
        <p:nvSpPr>
          <p:cNvPr id="10" name="Text Placeholder 9">
            <a:extLst>
              <a:ext uri="{FF2B5EF4-FFF2-40B4-BE49-F238E27FC236}">
                <a16:creationId xmlns:a16="http://schemas.microsoft.com/office/drawing/2014/main" id="{619747A2-50A0-4109-9CEF-EB84E97EEB4F}"/>
              </a:ext>
            </a:extLst>
          </p:cNvPr>
          <p:cNvSpPr>
            <a:spLocks noGrp="1"/>
          </p:cNvSpPr>
          <p:nvPr>
            <p:ph type="body" sz="quarter" idx="13"/>
          </p:nvPr>
        </p:nvSpPr>
        <p:spPr>
          <a:xfrm>
            <a:off x="720000" y="2862000"/>
            <a:ext cx="5040000" cy="3175200"/>
          </a:xfrm>
        </p:spPr>
        <p:txBody>
          <a:bodyPr/>
          <a:lstStyle>
            <a:lvl1pPr marL="0" indent="0">
              <a:lnSpc>
                <a:spcPct val="100000"/>
              </a:lnSpc>
              <a:spcBef>
                <a:spcPts val="0"/>
              </a:spcBef>
              <a:buFont typeface="Arial" panose="020B0604020202020204" pitchFamily="34" charset="0"/>
              <a:buChar char="​"/>
              <a:defRPr sz="1400">
                <a:solidFill>
                  <a:schemeClr val="bg1"/>
                </a:solidFill>
              </a:defRPr>
            </a:lvl1pPr>
            <a:lvl2pPr marL="0" indent="0">
              <a:lnSpc>
                <a:spcPct val="100000"/>
              </a:lnSpc>
              <a:spcBef>
                <a:spcPts val="0"/>
              </a:spcBef>
              <a:buFont typeface="Arial" panose="020B0604020202020204" pitchFamily="34" charset="0"/>
              <a:buChar char="​"/>
              <a:defRPr sz="1400">
                <a:solidFill>
                  <a:schemeClr val="bg1"/>
                </a:solidFill>
              </a:defRPr>
            </a:lvl2pPr>
            <a:lvl3pPr marL="0" indent="0">
              <a:lnSpc>
                <a:spcPct val="100000"/>
              </a:lnSpc>
              <a:spcBef>
                <a:spcPts val="0"/>
              </a:spcBef>
              <a:buFont typeface="Arial" panose="020B0604020202020204" pitchFamily="34" charset="0"/>
              <a:buChar char="​"/>
              <a:defRPr sz="1400">
                <a:solidFill>
                  <a:schemeClr val="bg1"/>
                </a:solidFill>
              </a:defRPr>
            </a:lvl3pPr>
            <a:lvl4pPr marL="0" indent="0">
              <a:lnSpc>
                <a:spcPct val="100000"/>
              </a:lnSpc>
              <a:spcBef>
                <a:spcPts val="0"/>
              </a:spcBef>
              <a:buFont typeface="Arial" panose="020B0604020202020204" pitchFamily="34" charset="0"/>
              <a:buChar char="​"/>
              <a:defRPr sz="1400">
                <a:solidFill>
                  <a:schemeClr val="bg1"/>
                </a:solidFill>
              </a:defRPr>
            </a:lvl4pPr>
            <a:lvl5pPr marL="0" indent="0">
              <a:lnSpc>
                <a:spcPct val="100000"/>
              </a:lnSpc>
              <a:spcBef>
                <a:spcPts val="0"/>
              </a:spcBef>
              <a:buFont typeface="Arial" panose="020B0604020202020204" pitchFamily="34" charset="0"/>
              <a:buChar char="​"/>
              <a:defRPr sz="1400">
                <a:solidFill>
                  <a:schemeClr val="bg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13" name="Afbeelding 20">
            <a:extLst>
              <a:ext uri="{FF2B5EF4-FFF2-40B4-BE49-F238E27FC236}">
                <a16:creationId xmlns:a16="http://schemas.microsoft.com/office/drawing/2014/main" id="{A4A5E4CC-628D-4D57-A0E7-9608A3D9E848}"/>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
        <p:nvSpPr>
          <p:cNvPr id="19" name="Picture Placeholder 7">
            <a:extLst>
              <a:ext uri="{FF2B5EF4-FFF2-40B4-BE49-F238E27FC236}">
                <a16:creationId xmlns:a16="http://schemas.microsoft.com/office/drawing/2014/main" id="{9394884D-90B9-4473-A688-D40BA5FE50D0}"/>
              </a:ext>
            </a:extLst>
          </p:cNvPr>
          <p:cNvSpPr>
            <a:spLocks noGrp="1"/>
          </p:cNvSpPr>
          <p:nvPr>
            <p:ph type="pic" sz="quarter" idx="14"/>
          </p:nvPr>
        </p:nvSpPr>
        <p:spPr>
          <a:xfrm>
            <a:off x="6750000" y="1436414"/>
            <a:ext cx="1872000" cy="1116000"/>
          </a:xfrm>
        </p:spPr>
        <p:txBody>
          <a:bodyPr/>
          <a:lstStyle>
            <a:lvl1pPr marL="0" indent="0" algn="ctr">
              <a:lnSpc>
                <a:spcPct val="100000"/>
              </a:lnSpc>
              <a:spcBef>
                <a:spcPts val="0"/>
              </a:spcBef>
              <a:buFont typeface="Arial" panose="020B0604020202020204" pitchFamily="34" charset="0"/>
              <a:buChar char="​"/>
              <a:defRPr sz="1100"/>
            </a:lvl1pPr>
          </a:lstStyle>
          <a:p>
            <a:r>
              <a:rPr lang="nl-NL" dirty="0"/>
              <a:t>Klik op het pictogram als u een afbeelding wilt toevoegen</a:t>
            </a:r>
          </a:p>
        </p:txBody>
      </p:sp>
      <p:sp>
        <p:nvSpPr>
          <p:cNvPr id="24" name="Picture Placeholder 7">
            <a:extLst>
              <a:ext uri="{FF2B5EF4-FFF2-40B4-BE49-F238E27FC236}">
                <a16:creationId xmlns:a16="http://schemas.microsoft.com/office/drawing/2014/main" id="{452E3D63-0892-44A8-9AEB-83B9C2C88D0D}"/>
              </a:ext>
            </a:extLst>
          </p:cNvPr>
          <p:cNvSpPr>
            <a:spLocks noGrp="1"/>
          </p:cNvSpPr>
          <p:nvPr>
            <p:ph type="pic" sz="quarter" idx="17"/>
          </p:nvPr>
        </p:nvSpPr>
        <p:spPr>
          <a:xfrm>
            <a:off x="6750000" y="3065641"/>
            <a:ext cx="1872000" cy="1116000"/>
          </a:xfrm>
        </p:spPr>
        <p:txBody>
          <a:bodyPr/>
          <a:lstStyle>
            <a:lvl1pPr marL="0" indent="0" algn="ctr">
              <a:lnSpc>
                <a:spcPct val="100000"/>
              </a:lnSpc>
              <a:spcBef>
                <a:spcPts val="0"/>
              </a:spcBef>
              <a:buFont typeface="Arial" panose="020B0604020202020204" pitchFamily="34" charset="0"/>
              <a:buChar char="​"/>
              <a:defRPr sz="1100"/>
            </a:lvl1pPr>
          </a:lstStyle>
          <a:p>
            <a:r>
              <a:rPr lang="nl-NL" dirty="0"/>
              <a:t>Klik op het pictogram als u een afbeelding wilt toevoegen</a:t>
            </a:r>
          </a:p>
        </p:txBody>
      </p:sp>
      <p:sp>
        <p:nvSpPr>
          <p:cNvPr id="26" name="Picture Placeholder 7">
            <a:extLst>
              <a:ext uri="{FF2B5EF4-FFF2-40B4-BE49-F238E27FC236}">
                <a16:creationId xmlns:a16="http://schemas.microsoft.com/office/drawing/2014/main" id="{EF9565ED-9FE7-4826-A160-E02868FBA53A}"/>
              </a:ext>
            </a:extLst>
          </p:cNvPr>
          <p:cNvSpPr>
            <a:spLocks noGrp="1"/>
          </p:cNvSpPr>
          <p:nvPr>
            <p:ph type="pic" sz="quarter" idx="18"/>
          </p:nvPr>
        </p:nvSpPr>
        <p:spPr>
          <a:xfrm>
            <a:off x="6750000" y="4694867"/>
            <a:ext cx="1872000" cy="1116000"/>
          </a:xfrm>
        </p:spPr>
        <p:txBody>
          <a:bodyPr/>
          <a:lstStyle>
            <a:lvl1pPr marL="0" indent="0" algn="ctr">
              <a:lnSpc>
                <a:spcPct val="100000"/>
              </a:lnSpc>
              <a:spcBef>
                <a:spcPts val="0"/>
              </a:spcBef>
              <a:buFont typeface="Arial" panose="020B0604020202020204" pitchFamily="34" charset="0"/>
              <a:buChar char="​"/>
              <a:defRPr sz="1100"/>
            </a:lvl1pPr>
          </a:lstStyle>
          <a:p>
            <a:r>
              <a:rPr lang="nl-NL" dirty="0"/>
              <a:t>Klik op het pictogram als u een afbeelding wilt toevoegen</a:t>
            </a:r>
          </a:p>
        </p:txBody>
      </p:sp>
      <p:sp>
        <p:nvSpPr>
          <p:cNvPr id="27" name="Text Placeholder 26">
            <a:extLst>
              <a:ext uri="{FF2B5EF4-FFF2-40B4-BE49-F238E27FC236}">
                <a16:creationId xmlns:a16="http://schemas.microsoft.com/office/drawing/2014/main" id="{73BC2374-E35E-41ED-96D1-50D2FF394061}"/>
              </a:ext>
            </a:extLst>
          </p:cNvPr>
          <p:cNvSpPr>
            <a:spLocks noGrp="1"/>
          </p:cNvSpPr>
          <p:nvPr>
            <p:ph type="body" sz="quarter" idx="19"/>
          </p:nvPr>
        </p:nvSpPr>
        <p:spPr>
          <a:xfrm>
            <a:off x="8953200" y="1328414"/>
            <a:ext cx="2484000" cy="1332000"/>
          </a:xfrm>
        </p:spPr>
        <p:txBody>
          <a:bodyPr anchor="ctr" anchorCtr="0"/>
          <a:lstStyle>
            <a:lvl1pPr marL="0" indent="0">
              <a:lnSpc>
                <a:spcPct val="100000"/>
              </a:lnSpc>
              <a:spcBef>
                <a:spcPts val="0"/>
              </a:spcBef>
              <a:buFont typeface="Arial" panose="020B0604020202020204" pitchFamily="34" charset="0"/>
              <a:buChar char="​"/>
              <a:defRPr sz="1400">
                <a:solidFill>
                  <a:schemeClr val="tx1"/>
                </a:solidFill>
              </a:defRPr>
            </a:lvl1pPr>
            <a:lvl2pPr marL="0" indent="0">
              <a:lnSpc>
                <a:spcPct val="100000"/>
              </a:lnSpc>
              <a:spcBef>
                <a:spcPts val="0"/>
              </a:spcBef>
              <a:buFont typeface="Arial" panose="020B0604020202020204" pitchFamily="34" charset="0"/>
              <a:buChar char="​"/>
              <a:defRPr sz="1400">
                <a:solidFill>
                  <a:schemeClr val="tx1"/>
                </a:solidFill>
              </a:defRPr>
            </a:lvl2pPr>
            <a:lvl3pPr marL="0" indent="0">
              <a:lnSpc>
                <a:spcPct val="100000"/>
              </a:lnSpc>
              <a:spcBef>
                <a:spcPts val="0"/>
              </a:spcBef>
              <a:buFont typeface="Arial" panose="020B0604020202020204" pitchFamily="34" charset="0"/>
              <a:buChar char="​"/>
              <a:defRPr sz="1400">
                <a:solidFill>
                  <a:schemeClr val="tx1"/>
                </a:solidFill>
              </a:defRPr>
            </a:lvl3pPr>
            <a:lvl4pPr marL="0" indent="0">
              <a:lnSpc>
                <a:spcPct val="100000"/>
              </a:lnSpc>
              <a:spcBef>
                <a:spcPts val="0"/>
              </a:spcBef>
              <a:buFont typeface="Arial" panose="020B0604020202020204" pitchFamily="34" charset="0"/>
              <a:buChar char="​"/>
              <a:defRPr sz="1400">
                <a:solidFill>
                  <a:schemeClr val="tx1"/>
                </a:solidFill>
              </a:defRPr>
            </a:lvl4pPr>
            <a:lvl5pPr marL="0" indent="0">
              <a:lnSpc>
                <a:spcPct val="100000"/>
              </a:lnSpc>
              <a:spcBef>
                <a:spcPts val="0"/>
              </a:spcBef>
              <a:buFont typeface="Arial" panose="020B0604020202020204" pitchFamily="34" charset="0"/>
              <a:buChar char="​"/>
              <a:defRPr sz="1400">
                <a:solidFill>
                  <a:schemeClr val="tx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8" name="Text Placeholder 26">
            <a:extLst>
              <a:ext uri="{FF2B5EF4-FFF2-40B4-BE49-F238E27FC236}">
                <a16:creationId xmlns:a16="http://schemas.microsoft.com/office/drawing/2014/main" id="{51783A0D-6AF3-446A-8F86-50F0AD48750A}"/>
              </a:ext>
            </a:extLst>
          </p:cNvPr>
          <p:cNvSpPr>
            <a:spLocks noGrp="1"/>
          </p:cNvSpPr>
          <p:nvPr>
            <p:ph type="body" sz="quarter" idx="20"/>
          </p:nvPr>
        </p:nvSpPr>
        <p:spPr>
          <a:xfrm>
            <a:off x="8953200" y="2957641"/>
            <a:ext cx="2484000" cy="1332000"/>
          </a:xfrm>
        </p:spPr>
        <p:txBody>
          <a:bodyPr anchor="ctr" anchorCtr="0"/>
          <a:lstStyle>
            <a:lvl1pPr marL="0" indent="0">
              <a:lnSpc>
                <a:spcPct val="100000"/>
              </a:lnSpc>
              <a:spcBef>
                <a:spcPts val="0"/>
              </a:spcBef>
              <a:buFont typeface="Arial" panose="020B0604020202020204" pitchFamily="34" charset="0"/>
              <a:buChar char="​"/>
              <a:defRPr sz="1400">
                <a:solidFill>
                  <a:schemeClr val="tx1"/>
                </a:solidFill>
              </a:defRPr>
            </a:lvl1pPr>
            <a:lvl2pPr marL="0" indent="0">
              <a:lnSpc>
                <a:spcPct val="100000"/>
              </a:lnSpc>
              <a:spcBef>
                <a:spcPts val="0"/>
              </a:spcBef>
              <a:buFont typeface="Arial" panose="020B0604020202020204" pitchFamily="34" charset="0"/>
              <a:buChar char="​"/>
              <a:defRPr sz="1400">
                <a:solidFill>
                  <a:schemeClr val="tx1"/>
                </a:solidFill>
              </a:defRPr>
            </a:lvl2pPr>
            <a:lvl3pPr marL="0" indent="0">
              <a:lnSpc>
                <a:spcPct val="100000"/>
              </a:lnSpc>
              <a:spcBef>
                <a:spcPts val="0"/>
              </a:spcBef>
              <a:buFont typeface="Arial" panose="020B0604020202020204" pitchFamily="34" charset="0"/>
              <a:buChar char="​"/>
              <a:defRPr sz="1400">
                <a:solidFill>
                  <a:schemeClr val="tx1"/>
                </a:solidFill>
              </a:defRPr>
            </a:lvl3pPr>
            <a:lvl4pPr marL="0" indent="0">
              <a:lnSpc>
                <a:spcPct val="100000"/>
              </a:lnSpc>
              <a:spcBef>
                <a:spcPts val="0"/>
              </a:spcBef>
              <a:buFont typeface="Arial" panose="020B0604020202020204" pitchFamily="34" charset="0"/>
              <a:buChar char="​"/>
              <a:defRPr sz="1400">
                <a:solidFill>
                  <a:schemeClr val="tx1"/>
                </a:solidFill>
              </a:defRPr>
            </a:lvl4pPr>
            <a:lvl5pPr marL="0" indent="0">
              <a:lnSpc>
                <a:spcPct val="100000"/>
              </a:lnSpc>
              <a:spcBef>
                <a:spcPts val="0"/>
              </a:spcBef>
              <a:buFont typeface="Arial" panose="020B0604020202020204" pitchFamily="34" charset="0"/>
              <a:buChar char="​"/>
              <a:defRPr sz="1400">
                <a:solidFill>
                  <a:schemeClr val="tx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9" name="Text Placeholder 26">
            <a:extLst>
              <a:ext uri="{FF2B5EF4-FFF2-40B4-BE49-F238E27FC236}">
                <a16:creationId xmlns:a16="http://schemas.microsoft.com/office/drawing/2014/main" id="{D67143F2-FBF4-4D52-A0ED-3C4DA192F5BB}"/>
              </a:ext>
            </a:extLst>
          </p:cNvPr>
          <p:cNvSpPr>
            <a:spLocks noGrp="1"/>
          </p:cNvSpPr>
          <p:nvPr>
            <p:ph type="body" sz="quarter" idx="21"/>
          </p:nvPr>
        </p:nvSpPr>
        <p:spPr>
          <a:xfrm>
            <a:off x="8953200" y="4586868"/>
            <a:ext cx="2484000" cy="1332000"/>
          </a:xfrm>
        </p:spPr>
        <p:txBody>
          <a:bodyPr anchor="ctr" anchorCtr="0"/>
          <a:lstStyle>
            <a:lvl1pPr marL="0" indent="0">
              <a:lnSpc>
                <a:spcPct val="100000"/>
              </a:lnSpc>
              <a:spcBef>
                <a:spcPts val="0"/>
              </a:spcBef>
              <a:buFont typeface="Arial" panose="020B0604020202020204" pitchFamily="34" charset="0"/>
              <a:buChar char="​"/>
              <a:defRPr sz="1400">
                <a:solidFill>
                  <a:schemeClr val="tx1"/>
                </a:solidFill>
              </a:defRPr>
            </a:lvl1pPr>
            <a:lvl2pPr marL="0" indent="0">
              <a:lnSpc>
                <a:spcPct val="100000"/>
              </a:lnSpc>
              <a:spcBef>
                <a:spcPts val="0"/>
              </a:spcBef>
              <a:buFont typeface="Arial" panose="020B0604020202020204" pitchFamily="34" charset="0"/>
              <a:buChar char="​"/>
              <a:defRPr sz="1400">
                <a:solidFill>
                  <a:schemeClr val="tx1"/>
                </a:solidFill>
              </a:defRPr>
            </a:lvl2pPr>
            <a:lvl3pPr marL="0" indent="0">
              <a:lnSpc>
                <a:spcPct val="100000"/>
              </a:lnSpc>
              <a:spcBef>
                <a:spcPts val="0"/>
              </a:spcBef>
              <a:buFont typeface="Arial" panose="020B0604020202020204" pitchFamily="34" charset="0"/>
              <a:buChar char="​"/>
              <a:defRPr sz="1400">
                <a:solidFill>
                  <a:schemeClr val="tx1"/>
                </a:solidFill>
              </a:defRPr>
            </a:lvl3pPr>
            <a:lvl4pPr marL="0" indent="0">
              <a:lnSpc>
                <a:spcPct val="100000"/>
              </a:lnSpc>
              <a:spcBef>
                <a:spcPts val="0"/>
              </a:spcBef>
              <a:buFont typeface="Arial" panose="020B0604020202020204" pitchFamily="34" charset="0"/>
              <a:buChar char="​"/>
              <a:defRPr sz="1400">
                <a:solidFill>
                  <a:schemeClr val="tx1"/>
                </a:solidFill>
              </a:defRPr>
            </a:lvl4pPr>
            <a:lvl5pPr marL="0" indent="0">
              <a:lnSpc>
                <a:spcPct val="100000"/>
              </a:lnSpc>
              <a:spcBef>
                <a:spcPts val="0"/>
              </a:spcBef>
              <a:buFont typeface="Arial" panose="020B0604020202020204" pitchFamily="34" charset="0"/>
              <a:buChar char="​"/>
              <a:defRPr sz="1400">
                <a:solidFill>
                  <a:schemeClr val="tx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8841778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ekst met Items Hemelblauw">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5B5BB48-5B99-4312-B7F0-02191B56AB32}"/>
              </a:ext>
            </a:extLst>
          </p:cNvPr>
          <p:cNvSpPr/>
          <p:nvPr userDrawn="1"/>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4FA66412-A3FF-4540-BA53-90C5890CFD18}"/>
              </a:ext>
            </a:extLst>
          </p:cNvPr>
          <p:cNvSpPr>
            <a:spLocks noGrp="1"/>
          </p:cNvSpPr>
          <p:nvPr>
            <p:ph type="title"/>
          </p:nvPr>
        </p:nvSpPr>
        <p:spPr/>
        <p:txBody>
          <a:bodyPr/>
          <a:lstStyle>
            <a:lvl1pPr>
              <a:defRPr sz="3200">
                <a:solidFill>
                  <a:schemeClr val="bg1"/>
                </a:solidFill>
              </a:defRPr>
            </a:lvl1pPr>
          </a:lstStyle>
          <a:p>
            <a:r>
              <a:rPr lang="nl-NL"/>
              <a:t>Klik om de stijl te bewerken</a:t>
            </a:r>
            <a:endParaRPr lang="nl-NL" dirty="0"/>
          </a:p>
        </p:txBody>
      </p:sp>
      <p:sp>
        <p:nvSpPr>
          <p:cNvPr id="4" name="Date Placeholder 3">
            <a:extLst>
              <a:ext uri="{FF2B5EF4-FFF2-40B4-BE49-F238E27FC236}">
                <a16:creationId xmlns:a16="http://schemas.microsoft.com/office/drawing/2014/main" id="{06562C1A-A9DE-4F02-8C0F-5B836131937A}"/>
              </a:ext>
            </a:extLst>
          </p:cNvPr>
          <p:cNvSpPr>
            <a:spLocks noGrp="1"/>
          </p:cNvSpPr>
          <p:nvPr>
            <p:ph type="dt" sz="half" idx="10"/>
          </p:nvPr>
        </p:nvSpPr>
        <p:spPr/>
        <p:txBody>
          <a:bodyPr/>
          <a:lstStyle/>
          <a:p>
            <a:fld id="{7F50A681-DC77-4D7B-810D-8BE1B901D4C3}" type="datetime1">
              <a:rPr lang="nl-NL" smtClean="0"/>
              <a:t>25-4-2025</a:t>
            </a:fld>
            <a:endParaRPr lang="nl-NL" dirty="0"/>
          </a:p>
        </p:txBody>
      </p:sp>
      <p:sp>
        <p:nvSpPr>
          <p:cNvPr id="5" name="Footer Placeholder 4">
            <a:extLst>
              <a:ext uri="{FF2B5EF4-FFF2-40B4-BE49-F238E27FC236}">
                <a16:creationId xmlns:a16="http://schemas.microsoft.com/office/drawing/2014/main" id="{2B8CAF03-F825-4B92-BB9D-C7951847AAF3}"/>
              </a:ext>
            </a:extLst>
          </p:cNvPr>
          <p:cNvSpPr>
            <a:spLocks noGrp="1"/>
          </p:cNvSpPr>
          <p:nvPr>
            <p:ph type="ftr" sz="quarter" idx="11"/>
          </p:nvPr>
        </p:nvSpPr>
        <p:spPr/>
        <p:txBody>
          <a:bodyPr/>
          <a:lstStyle/>
          <a:p>
            <a:endParaRPr lang="nl-NL" dirty="0"/>
          </a:p>
        </p:txBody>
      </p:sp>
      <p:sp>
        <p:nvSpPr>
          <p:cNvPr id="6" name="Slide Number Placeholder 5">
            <a:extLst>
              <a:ext uri="{FF2B5EF4-FFF2-40B4-BE49-F238E27FC236}">
                <a16:creationId xmlns:a16="http://schemas.microsoft.com/office/drawing/2014/main" id="{08F178B0-41F1-4958-A6E5-90091BDBD09D}"/>
              </a:ext>
            </a:extLst>
          </p:cNvPr>
          <p:cNvSpPr>
            <a:spLocks noGrp="1"/>
          </p:cNvSpPr>
          <p:nvPr>
            <p:ph type="sldNum" sz="quarter" idx="12"/>
          </p:nvPr>
        </p:nvSpPr>
        <p:spPr/>
        <p:txBody>
          <a:bodyPr/>
          <a:lstStyle/>
          <a:p>
            <a:fld id="{B9BE3F2C-1485-4296-85BF-6B680E5840F0}" type="slidenum">
              <a:rPr lang="nl-NL" smtClean="0"/>
              <a:t>‹nr.›</a:t>
            </a:fld>
            <a:endParaRPr lang="nl-NL" dirty="0"/>
          </a:p>
        </p:txBody>
      </p:sp>
      <p:sp>
        <p:nvSpPr>
          <p:cNvPr id="10" name="Text Placeholder 9">
            <a:extLst>
              <a:ext uri="{FF2B5EF4-FFF2-40B4-BE49-F238E27FC236}">
                <a16:creationId xmlns:a16="http://schemas.microsoft.com/office/drawing/2014/main" id="{619747A2-50A0-4109-9CEF-EB84E97EEB4F}"/>
              </a:ext>
            </a:extLst>
          </p:cNvPr>
          <p:cNvSpPr>
            <a:spLocks noGrp="1"/>
          </p:cNvSpPr>
          <p:nvPr>
            <p:ph type="body" sz="quarter" idx="13"/>
          </p:nvPr>
        </p:nvSpPr>
        <p:spPr>
          <a:xfrm>
            <a:off x="720000" y="2862000"/>
            <a:ext cx="5040000" cy="3175200"/>
          </a:xfrm>
        </p:spPr>
        <p:txBody>
          <a:bodyPr/>
          <a:lstStyle>
            <a:lvl1pPr marL="0" indent="0">
              <a:lnSpc>
                <a:spcPct val="100000"/>
              </a:lnSpc>
              <a:spcBef>
                <a:spcPts val="0"/>
              </a:spcBef>
              <a:buFont typeface="Arial" panose="020B0604020202020204" pitchFamily="34" charset="0"/>
              <a:buChar char="​"/>
              <a:defRPr sz="1400">
                <a:solidFill>
                  <a:schemeClr val="bg1"/>
                </a:solidFill>
              </a:defRPr>
            </a:lvl1pPr>
            <a:lvl2pPr marL="0" indent="0">
              <a:lnSpc>
                <a:spcPct val="100000"/>
              </a:lnSpc>
              <a:spcBef>
                <a:spcPts val="0"/>
              </a:spcBef>
              <a:buFont typeface="Arial" panose="020B0604020202020204" pitchFamily="34" charset="0"/>
              <a:buChar char="​"/>
              <a:defRPr sz="1400">
                <a:solidFill>
                  <a:schemeClr val="bg1"/>
                </a:solidFill>
              </a:defRPr>
            </a:lvl2pPr>
            <a:lvl3pPr marL="0" indent="0">
              <a:lnSpc>
                <a:spcPct val="100000"/>
              </a:lnSpc>
              <a:spcBef>
                <a:spcPts val="0"/>
              </a:spcBef>
              <a:buFont typeface="Arial" panose="020B0604020202020204" pitchFamily="34" charset="0"/>
              <a:buChar char="​"/>
              <a:defRPr sz="1400">
                <a:solidFill>
                  <a:schemeClr val="bg1"/>
                </a:solidFill>
              </a:defRPr>
            </a:lvl3pPr>
            <a:lvl4pPr marL="0" indent="0">
              <a:lnSpc>
                <a:spcPct val="100000"/>
              </a:lnSpc>
              <a:spcBef>
                <a:spcPts val="0"/>
              </a:spcBef>
              <a:buFont typeface="Arial" panose="020B0604020202020204" pitchFamily="34" charset="0"/>
              <a:buChar char="​"/>
              <a:defRPr sz="1400">
                <a:solidFill>
                  <a:schemeClr val="bg1"/>
                </a:solidFill>
              </a:defRPr>
            </a:lvl4pPr>
            <a:lvl5pPr marL="0" indent="0">
              <a:lnSpc>
                <a:spcPct val="100000"/>
              </a:lnSpc>
              <a:spcBef>
                <a:spcPts val="0"/>
              </a:spcBef>
              <a:buFont typeface="Arial" panose="020B0604020202020204" pitchFamily="34" charset="0"/>
              <a:buChar char="​"/>
              <a:defRPr sz="1400">
                <a:solidFill>
                  <a:schemeClr val="bg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13" name="Afbeelding 20">
            <a:extLst>
              <a:ext uri="{FF2B5EF4-FFF2-40B4-BE49-F238E27FC236}">
                <a16:creationId xmlns:a16="http://schemas.microsoft.com/office/drawing/2014/main" id="{A4A5E4CC-628D-4D57-A0E7-9608A3D9E848}"/>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
        <p:nvSpPr>
          <p:cNvPr id="19" name="Picture Placeholder 7">
            <a:extLst>
              <a:ext uri="{FF2B5EF4-FFF2-40B4-BE49-F238E27FC236}">
                <a16:creationId xmlns:a16="http://schemas.microsoft.com/office/drawing/2014/main" id="{9394884D-90B9-4473-A688-D40BA5FE50D0}"/>
              </a:ext>
            </a:extLst>
          </p:cNvPr>
          <p:cNvSpPr>
            <a:spLocks noGrp="1"/>
          </p:cNvSpPr>
          <p:nvPr>
            <p:ph type="pic" sz="quarter" idx="14"/>
          </p:nvPr>
        </p:nvSpPr>
        <p:spPr>
          <a:xfrm>
            <a:off x="6750000" y="1436414"/>
            <a:ext cx="1872000" cy="1116000"/>
          </a:xfrm>
        </p:spPr>
        <p:txBody>
          <a:bodyPr/>
          <a:lstStyle>
            <a:lvl1pPr marL="0" indent="0" algn="ctr">
              <a:lnSpc>
                <a:spcPct val="100000"/>
              </a:lnSpc>
              <a:spcBef>
                <a:spcPts val="0"/>
              </a:spcBef>
              <a:buFont typeface="Arial" panose="020B0604020202020204" pitchFamily="34" charset="0"/>
              <a:buChar char="​"/>
              <a:defRPr sz="1100"/>
            </a:lvl1pPr>
          </a:lstStyle>
          <a:p>
            <a:r>
              <a:rPr lang="nl-NL" dirty="0"/>
              <a:t>Klik op het pictogram als u een afbeelding wilt toevoegen</a:t>
            </a:r>
          </a:p>
        </p:txBody>
      </p:sp>
      <p:sp>
        <p:nvSpPr>
          <p:cNvPr id="24" name="Picture Placeholder 7">
            <a:extLst>
              <a:ext uri="{FF2B5EF4-FFF2-40B4-BE49-F238E27FC236}">
                <a16:creationId xmlns:a16="http://schemas.microsoft.com/office/drawing/2014/main" id="{452E3D63-0892-44A8-9AEB-83B9C2C88D0D}"/>
              </a:ext>
            </a:extLst>
          </p:cNvPr>
          <p:cNvSpPr>
            <a:spLocks noGrp="1"/>
          </p:cNvSpPr>
          <p:nvPr>
            <p:ph type="pic" sz="quarter" idx="17"/>
          </p:nvPr>
        </p:nvSpPr>
        <p:spPr>
          <a:xfrm>
            <a:off x="6750000" y="3065641"/>
            <a:ext cx="1872000" cy="1116000"/>
          </a:xfrm>
        </p:spPr>
        <p:txBody>
          <a:bodyPr/>
          <a:lstStyle>
            <a:lvl1pPr marL="0" indent="0" algn="ctr">
              <a:lnSpc>
                <a:spcPct val="100000"/>
              </a:lnSpc>
              <a:spcBef>
                <a:spcPts val="0"/>
              </a:spcBef>
              <a:buFont typeface="Arial" panose="020B0604020202020204" pitchFamily="34" charset="0"/>
              <a:buChar char="​"/>
              <a:defRPr sz="1100"/>
            </a:lvl1pPr>
          </a:lstStyle>
          <a:p>
            <a:r>
              <a:rPr lang="nl-NL" dirty="0"/>
              <a:t>Klik op het pictogram als u een afbeelding wilt toevoegen</a:t>
            </a:r>
          </a:p>
        </p:txBody>
      </p:sp>
      <p:sp>
        <p:nvSpPr>
          <p:cNvPr id="26" name="Picture Placeholder 7">
            <a:extLst>
              <a:ext uri="{FF2B5EF4-FFF2-40B4-BE49-F238E27FC236}">
                <a16:creationId xmlns:a16="http://schemas.microsoft.com/office/drawing/2014/main" id="{EF9565ED-9FE7-4826-A160-E02868FBA53A}"/>
              </a:ext>
            </a:extLst>
          </p:cNvPr>
          <p:cNvSpPr>
            <a:spLocks noGrp="1"/>
          </p:cNvSpPr>
          <p:nvPr>
            <p:ph type="pic" sz="quarter" idx="18"/>
          </p:nvPr>
        </p:nvSpPr>
        <p:spPr>
          <a:xfrm>
            <a:off x="6750000" y="4694867"/>
            <a:ext cx="1872000" cy="1116000"/>
          </a:xfrm>
        </p:spPr>
        <p:txBody>
          <a:bodyPr/>
          <a:lstStyle>
            <a:lvl1pPr marL="0" indent="0" algn="ctr">
              <a:lnSpc>
                <a:spcPct val="100000"/>
              </a:lnSpc>
              <a:spcBef>
                <a:spcPts val="0"/>
              </a:spcBef>
              <a:buFont typeface="Arial" panose="020B0604020202020204" pitchFamily="34" charset="0"/>
              <a:buChar char="​"/>
              <a:defRPr sz="1100"/>
            </a:lvl1pPr>
          </a:lstStyle>
          <a:p>
            <a:r>
              <a:rPr lang="nl-NL" dirty="0"/>
              <a:t>Klik op het pictogram als u een afbeelding wilt toevoegen</a:t>
            </a:r>
          </a:p>
        </p:txBody>
      </p:sp>
      <p:sp>
        <p:nvSpPr>
          <p:cNvPr id="27" name="Text Placeholder 26">
            <a:extLst>
              <a:ext uri="{FF2B5EF4-FFF2-40B4-BE49-F238E27FC236}">
                <a16:creationId xmlns:a16="http://schemas.microsoft.com/office/drawing/2014/main" id="{73BC2374-E35E-41ED-96D1-50D2FF394061}"/>
              </a:ext>
            </a:extLst>
          </p:cNvPr>
          <p:cNvSpPr>
            <a:spLocks noGrp="1"/>
          </p:cNvSpPr>
          <p:nvPr>
            <p:ph type="body" sz="quarter" idx="19"/>
          </p:nvPr>
        </p:nvSpPr>
        <p:spPr>
          <a:xfrm>
            <a:off x="8953200" y="1328414"/>
            <a:ext cx="2484000" cy="1332000"/>
          </a:xfrm>
        </p:spPr>
        <p:txBody>
          <a:bodyPr anchor="ctr" anchorCtr="0"/>
          <a:lstStyle>
            <a:lvl1pPr marL="0" indent="0">
              <a:lnSpc>
                <a:spcPct val="100000"/>
              </a:lnSpc>
              <a:spcBef>
                <a:spcPts val="0"/>
              </a:spcBef>
              <a:buFont typeface="Arial" panose="020B0604020202020204" pitchFamily="34" charset="0"/>
              <a:buChar char="​"/>
              <a:defRPr sz="1400">
                <a:solidFill>
                  <a:schemeClr val="tx1"/>
                </a:solidFill>
              </a:defRPr>
            </a:lvl1pPr>
            <a:lvl2pPr marL="0" indent="0">
              <a:lnSpc>
                <a:spcPct val="100000"/>
              </a:lnSpc>
              <a:spcBef>
                <a:spcPts val="0"/>
              </a:spcBef>
              <a:buFont typeface="Arial" panose="020B0604020202020204" pitchFamily="34" charset="0"/>
              <a:buChar char="​"/>
              <a:defRPr sz="1400">
                <a:solidFill>
                  <a:schemeClr val="tx1"/>
                </a:solidFill>
              </a:defRPr>
            </a:lvl2pPr>
            <a:lvl3pPr marL="0" indent="0">
              <a:lnSpc>
                <a:spcPct val="100000"/>
              </a:lnSpc>
              <a:spcBef>
                <a:spcPts val="0"/>
              </a:spcBef>
              <a:buFont typeface="Arial" panose="020B0604020202020204" pitchFamily="34" charset="0"/>
              <a:buChar char="​"/>
              <a:defRPr sz="1400">
                <a:solidFill>
                  <a:schemeClr val="tx1"/>
                </a:solidFill>
              </a:defRPr>
            </a:lvl3pPr>
            <a:lvl4pPr marL="0" indent="0">
              <a:lnSpc>
                <a:spcPct val="100000"/>
              </a:lnSpc>
              <a:spcBef>
                <a:spcPts val="0"/>
              </a:spcBef>
              <a:buFont typeface="Arial" panose="020B0604020202020204" pitchFamily="34" charset="0"/>
              <a:buChar char="​"/>
              <a:defRPr sz="1400">
                <a:solidFill>
                  <a:schemeClr val="tx1"/>
                </a:solidFill>
              </a:defRPr>
            </a:lvl4pPr>
            <a:lvl5pPr marL="0" indent="0">
              <a:lnSpc>
                <a:spcPct val="100000"/>
              </a:lnSpc>
              <a:spcBef>
                <a:spcPts val="0"/>
              </a:spcBef>
              <a:buFont typeface="Arial" panose="020B0604020202020204" pitchFamily="34" charset="0"/>
              <a:buChar char="​"/>
              <a:defRPr sz="1400">
                <a:solidFill>
                  <a:schemeClr val="tx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8" name="Text Placeholder 26">
            <a:extLst>
              <a:ext uri="{FF2B5EF4-FFF2-40B4-BE49-F238E27FC236}">
                <a16:creationId xmlns:a16="http://schemas.microsoft.com/office/drawing/2014/main" id="{51783A0D-6AF3-446A-8F86-50F0AD48750A}"/>
              </a:ext>
            </a:extLst>
          </p:cNvPr>
          <p:cNvSpPr>
            <a:spLocks noGrp="1"/>
          </p:cNvSpPr>
          <p:nvPr>
            <p:ph type="body" sz="quarter" idx="20"/>
          </p:nvPr>
        </p:nvSpPr>
        <p:spPr>
          <a:xfrm>
            <a:off x="8953200" y="2957641"/>
            <a:ext cx="2484000" cy="1332000"/>
          </a:xfrm>
        </p:spPr>
        <p:txBody>
          <a:bodyPr anchor="ctr" anchorCtr="0"/>
          <a:lstStyle>
            <a:lvl1pPr marL="0" indent="0">
              <a:lnSpc>
                <a:spcPct val="100000"/>
              </a:lnSpc>
              <a:spcBef>
                <a:spcPts val="0"/>
              </a:spcBef>
              <a:buFont typeface="Arial" panose="020B0604020202020204" pitchFamily="34" charset="0"/>
              <a:buChar char="​"/>
              <a:defRPr sz="1400">
                <a:solidFill>
                  <a:schemeClr val="tx1"/>
                </a:solidFill>
              </a:defRPr>
            </a:lvl1pPr>
            <a:lvl2pPr marL="0" indent="0">
              <a:lnSpc>
                <a:spcPct val="100000"/>
              </a:lnSpc>
              <a:spcBef>
                <a:spcPts val="0"/>
              </a:spcBef>
              <a:buFont typeface="Arial" panose="020B0604020202020204" pitchFamily="34" charset="0"/>
              <a:buChar char="​"/>
              <a:defRPr sz="1400">
                <a:solidFill>
                  <a:schemeClr val="tx1"/>
                </a:solidFill>
              </a:defRPr>
            </a:lvl2pPr>
            <a:lvl3pPr marL="0" indent="0">
              <a:lnSpc>
                <a:spcPct val="100000"/>
              </a:lnSpc>
              <a:spcBef>
                <a:spcPts val="0"/>
              </a:spcBef>
              <a:buFont typeface="Arial" panose="020B0604020202020204" pitchFamily="34" charset="0"/>
              <a:buChar char="​"/>
              <a:defRPr sz="1400">
                <a:solidFill>
                  <a:schemeClr val="tx1"/>
                </a:solidFill>
              </a:defRPr>
            </a:lvl3pPr>
            <a:lvl4pPr marL="0" indent="0">
              <a:lnSpc>
                <a:spcPct val="100000"/>
              </a:lnSpc>
              <a:spcBef>
                <a:spcPts val="0"/>
              </a:spcBef>
              <a:buFont typeface="Arial" panose="020B0604020202020204" pitchFamily="34" charset="0"/>
              <a:buChar char="​"/>
              <a:defRPr sz="1400">
                <a:solidFill>
                  <a:schemeClr val="tx1"/>
                </a:solidFill>
              </a:defRPr>
            </a:lvl4pPr>
            <a:lvl5pPr marL="0" indent="0">
              <a:lnSpc>
                <a:spcPct val="100000"/>
              </a:lnSpc>
              <a:spcBef>
                <a:spcPts val="0"/>
              </a:spcBef>
              <a:buFont typeface="Arial" panose="020B0604020202020204" pitchFamily="34" charset="0"/>
              <a:buChar char="​"/>
              <a:defRPr sz="1400">
                <a:solidFill>
                  <a:schemeClr val="tx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9" name="Text Placeholder 26">
            <a:extLst>
              <a:ext uri="{FF2B5EF4-FFF2-40B4-BE49-F238E27FC236}">
                <a16:creationId xmlns:a16="http://schemas.microsoft.com/office/drawing/2014/main" id="{D67143F2-FBF4-4D52-A0ED-3C4DA192F5BB}"/>
              </a:ext>
            </a:extLst>
          </p:cNvPr>
          <p:cNvSpPr>
            <a:spLocks noGrp="1"/>
          </p:cNvSpPr>
          <p:nvPr>
            <p:ph type="body" sz="quarter" idx="21"/>
          </p:nvPr>
        </p:nvSpPr>
        <p:spPr>
          <a:xfrm>
            <a:off x="8953200" y="4586868"/>
            <a:ext cx="2484000" cy="1332000"/>
          </a:xfrm>
        </p:spPr>
        <p:txBody>
          <a:bodyPr anchor="ctr" anchorCtr="0"/>
          <a:lstStyle>
            <a:lvl1pPr marL="0" indent="0">
              <a:lnSpc>
                <a:spcPct val="100000"/>
              </a:lnSpc>
              <a:spcBef>
                <a:spcPts val="0"/>
              </a:spcBef>
              <a:buFont typeface="Arial" panose="020B0604020202020204" pitchFamily="34" charset="0"/>
              <a:buChar char="​"/>
              <a:defRPr sz="1400">
                <a:solidFill>
                  <a:schemeClr val="tx1"/>
                </a:solidFill>
              </a:defRPr>
            </a:lvl1pPr>
            <a:lvl2pPr marL="0" indent="0">
              <a:lnSpc>
                <a:spcPct val="100000"/>
              </a:lnSpc>
              <a:spcBef>
                <a:spcPts val="0"/>
              </a:spcBef>
              <a:buFont typeface="Arial" panose="020B0604020202020204" pitchFamily="34" charset="0"/>
              <a:buChar char="​"/>
              <a:defRPr sz="1400">
                <a:solidFill>
                  <a:schemeClr val="tx1"/>
                </a:solidFill>
              </a:defRPr>
            </a:lvl2pPr>
            <a:lvl3pPr marL="0" indent="0">
              <a:lnSpc>
                <a:spcPct val="100000"/>
              </a:lnSpc>
              <a:spcBef>
                <a:spcPts val="0"/>
              </a:spcBef>
              <a:buFont typeface="Arial" panose="020B0604020202020204" pitchFamily="34" charset="0"/>
              <a:buChar char="​"/>
              <a:defRPr sz="1400">
                <a:solidFill>
                  <a:schemeClr val="tx1"/>
                </a:solidFill>
              </a:defRPr>
            </a:lvl3pPr>
            <a:lvl4pPr marL="0" indent="0">
              <a:lnSpc>
                <a:spcPct val="100000"/>
              </a:lnSpc>
              <a:spcBef>
                <a:spcPts val="0"/>
              </a:spcBef>
              <a:buFont typeface="Arial" panose="020B0604020202020204" pitchFamily="34" charset="0"/>
              <a:buChar char="​"/>
              <a:defRPr sz="1400">
                <a:solidFill>
                  <a:schemeClr val="tx1"/>
                </a:solidFill>
              </a:defRPr>
            </a:lvl4pPr>
            <a:lvl5pPr marL="0" indent="0">
              <a:lnSpc>
                <a:spcPct val="100000"/>
              </a:lnSpc>
              <a:spcBef>
                <a:spcPts val="0"/>
              </a:spcBef>
              <a:buFont typeface="Arial" panose="020B0604020202020204" pitchFamily="34" charset="0"/>
              <a:buChar char="​"/>
              <a:defRPr sz="1400">
                <a:solidFill>
                  <a:schemeClr val="tx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11250858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ekst met Items Donkerblauw">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5B5BB48-5B99-4312-B7F0-02191B56AB32}"/>
              </a:ext>
            </a:extLst>
          </p:cNvPr>
          <p:cNvSpPr/>
          <p:nvPr userDrawn="1"/>
        </p:nvSpPr>
        <p:spPr>
          <a:xfrm>
            <a:off x="0" y="0"/>
            <a:ext cx="6096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4FA66412-A3FF-4540-BA53-90C5890CFD18}"/>
              </a:ext>
            </a:extLst>
          </p:cNvPr>
          <p:cNvSpPr>
            <a:spLocks noGrp="1"/>
          </p:cNvSpPr>
          <p:nvPr>
            <p:ph type="title"/>
          </p:nvPr>
        </p:nvSpPr>
        <p:spPr/>
        <p:txBody>
          <a:bodyPr/>
          <a:lstStyle>
            <a:lvl1pPr>
              <a:defRPr sz="3200">
                <a:solidFill>
                  <a:schemeClr val="bg1"/>
                </a:solidFill>
              </a:defRPr>
            </a:lvl1pPr>
          </a:lstStyle>
          <a:p>
            <a:r>
              <a:rPr lang="nl-NL"/>
              <a:t>Klik om de stijl te bewerken</a:t>
            </a:r>
            <a:endParaRPr lang="nl-NL" dirty="0"/>
          </a:p>
        </p:txBody>
      </p:sp>
      <p:sp>
        <p:nvSpPr>
          <p:cNvPr id="4" name="Date Placeholder 3">
            <a:extLst>
              <a:ext uri="{FF2B5EF4-FFF2-40B4-BE49-F238E27FC236}">
                <a16:creationId xmlns:a16="http://schemas.microsoft.com/office/drawing/2014/main" id="{06562C1A-A9DE-4F02-8C0F-5B836131937A}"/>
              </a:ext>
            </a:extLst>
          </p:cNvPr>
          <p:cNvSpPr>
            <a:spLocks noGrp="1"/>
          </p:cNvSpPr>
          <p:nvPr>
            <p:ph type="dt" sz="half" idx="10"/>
          </p:nvPr>
        </p:nvSpPr>
        <p:spPr/>
        <p:txBody>
          <a:bodyPr/>
          <a:lstStyle/>
          <a:p>
            <a:fld id="{336EEAB7-6C39-4622-8F7C-5222D2C0F2AA}" type="datetime1">
              <a:rPr lang="nl-NL" smtClean="0"/>
              <a:t>25-4-2025</a:t>
            </a:fld>
            <a:endParaRPr lang="nl-NL" dirty="0"/>
          </a:p>
        </p:txBody>
      </p:sp>
      <p:sp>
        <p:nvSpPr>
          <p:cNvPr id="5" name="Footer Placeholder 4">
            <a:extLst>
              <a:ext uri="{FF2B5EF4-FFF2-40B4-BE49-F238E27FC236}">
                <a16:creationId xmlns:a16="http://schemas.microsoft.com/office/drawing/2014/main" id="{2B8CAF03-F825-4B92-BB9D-C7951847AAF3}"/>
              </a:ext>
            </a:extLst>
          </p:cNvPr>
          <p:cNvSpPr>
            <a:spLocks noGrp="1"/>
          </p:cNvSpPr>
          <p:nvPr>
            <p:ph type="ftr" sz="quarter" idx="11"/>
          </p:nvPr>
        </p:nvSpPr>
        <p:spPr/>
        <p:txBody>
          <a:bodyPr/>
          <a:lstStyle/>
          <a:p>
            <a:endParaRPr lang="nl-NL" dirty="0"/>
          </a:p>
        </p:txBody>
      </p:sp>
      <p:sp>
        <p:nvSpPr>
          <p:cNvPr id="6" name="Slide Number Placeholder 5">
            <a:extLst>
              <a:ext uri="{FF2B5EF4-FFF2-40B4-BE49-F238E27FC236}">
                <a16:creationId xmlns:a16="http://schemas.microsoft.com/office/drawing/2014/main" id="{08F178B0-41F1-4958-A6E5-90091BDBD09D}"/>
              </a:ext>
            </a:extLst>
          </p:cNvPr>
          <p:cNvSpPr>
            <a:spLocks noGrp="1"/>
          </p:cNvSpPr>
          <p:nvPr>
            <p:ph type="sldNum" sz="quarter" idx="12"/>
          </p:nvPr>
        </p:nvSpPr>
        <p:spPr/>
        <p:txBody>
          <a:bodyPr/>
          <a:lstStyle/>
          <a:p>
            <a:fld id="{B9BE3F2C-1485-4296-85BF-6B680E5840F0}" type="slidenum">
              <a:rPr lang="nl-NL" smtClean="0"/>
              <a:t>‹nr.›</a:t>
            </a:fld>
            <a:endParaRPr lang="nl-NL" dirty="0"/>
          </a:p>
        </p:txBody>
      </p:sp>
      <p:sp>
        <p:nvSpPr>
          <p:cNvPr id="10" name="Text Placeholder 9">
            <a:extLst>
              <a:ext uri="{FF2B5EF4-FFF2-40B4-BE49-F238E27FC236}">
                <a16:creationId xmlns:a16="http://schemas.microsoft.com/office/drawing/2014/main" id="{619747A2-50A0-4109-9CEF-EB84E97EEB4F}"/>
              </a:ext>
            </a:extLst>
          </p:cNvPr>
          <p:cNvSpPr>
            <a:spLocks noGrp="1"/>
          </p:cNvSpPr>
          <p:nvPr>
            <p:ph type="body" sz="quarter" idx="13"/>
          </p:nvPr>
        </p:nvSpPr>
        <p:spPr>
          <a:xfrm>
            <a:off x="720000" y="2862000"/>
            <a:ext cx="5040000" cy="3175200"/>
          </a:xfrm>
        </p:spPr>
        <p:txBody>
          <a:bodyPr/>
          <a:lstStyle>
            <a:lvl1pPr marL="0" indent="0">
              <a:lnSpc>
                <a:spcPct val="100000"/>
              </a:lnSpc>
              <a:spcBef>
                <a:spcPts val="0"/>
              </a:spcBef>
              <a:buFont typeface="Arial" panose="020B0604020202020204" pitchFamily="34" charset="0"/>
              <a:buChar char="​"/>
              <a:defRPr sz="1400">
                <a:solidFill>
                  <a:schemeClr val="bg1"/>
                </a:solidFill>
              </a:defRPr>
            </a:lvl1pPr>
            <a:lvl2pPr marL="0" indent="0">
              <a:lnSpc>
                <a:spcPct val="100000"/>
              </a:lnSpc>
              <a:spcBef>
                <a:spcPts val="0"/>
              </a:spcBef>
              <a:buFont typeface="Arial" panose="020B0604020202020204" pitchFamily="34" charset="0"/>
              <a:buChar char="​"/>
              <a:defRPr sz="1400">
                <a:solidFill>
                  <a:schemeClr val="bg1"/>
                </a:solidFill>
              </a:defRPr>
            </a:lvl2pPr>
            <a:lvl3pPr marL="0" indent="0">
              <a:lnSpc>
                <a:spcPct val="100000"/>
              </a:lnSpc>
              <a:spcBef>
                <a:spcPts val="0"/>
              </a:spcBef>
              <a:buFont typeface="Arial" panose="020B0604020202020204" pitchFamily="34" charset="0"/>
              <a:buChar char="​"/>
              <a:defRPr sz="1400">
                <a:solidFill>
                  <a:schemeClr val="bg1"/>
                </a:solidFill>
              </a:defRPr>
            </a:lvl3pPr>
            <a:lvl4pPr marL="0" indent="0">
              <a:lnSpc>
                <a:spcPct val="100000"/>
              </a:lnSpc>
              <a:spcBef>
                <a:spcPts val="0"/>
              </a:spcBef>
              <a:buFont typeface="Arial" panose="020B0604020202020204" pitchFamily="34" charset="0"/>
              <a:buChar char="​"/>
              <a:defRPr sz="1400">
                <a:solidFill>
                  <a:schemeClr val="bg1"/>
                </a:solidFill>
              </a:defRPr>
            </a:lvl4pPr>
            <a:lvl5pPr marL="0" indent="0">
              <a:lnSpc>
                <a:spcPct val="100000"/>
              </a:lnSpc>
              <a:spcBef>
                <a:spcPts val="0"/>
              </a:spcBef>
              <a:buFont typeface="Arial" panose="020B0604020202020204" pitchFamily="34" charset="0"/>
              <a:buChar char="​"/>
              <a:defRPr sz="1400">
                <a:solidFill>
                  <a:schemeClr val="bg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13" name="Afbeelding 20">
            <a:extLst>
              <a:ext uri="{FF2B5EF4-FFF2-40B4-BE49-F238E27FC236}">
                <a16:creationId xmlns:a16="http://schemas.microsoft.com/office/drawing/2014/main" id="{A4A5E4CC-628D-4D57-A0E7-9608A3D9E848}"/>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
        <p:nvSpPr>
          <p:cNvPr id="19" name="Picture Placeholder 7">
            <a:extLst>
              <a:ext uri="{FF2B5EF4-FFF2-40B4-BE49-F238E27FC236}">
                <a16:creationId xmlns:a16="http://schemas.microsoft.com/office/drawing/2014/main" id="{9394884D-90B9-4473-A688-D40BA5FE50D0}"/>
              </a:ext>
            </a:extLst>
          </p:cNvPr>
          <p:cNvSpPr>
            <a:spLocks noGrp="1"/>
          </p:cNvSpPr>
          <p:nvPr>
            <p:ph type="pic" sz="quarter" idx="14"/>
          </p:nvPr>
        </p:nvSpPr>
        <p:spPr>
          <a:xfrm>
            <a:off x="6750000" y="1436414"/>
            <a:ext cx="1872000" cy="1116000"/>
          </a:xfrm>
        </p:spPr>
        <p:txBody>
          <a:bodyPr/>
          <a:lstStyle>
            <a:lvl1pPr marL="0" indent="0" algn="ctr">
              <a:lnSpc>
                <a:spcPct val="100000"/>
              </a:lnSpc>
              <a:spcBef>
                <a:spcPts val="0"/>
              </a:spcBef>
              <a:buFont typeface="Arial" panose="020B0604020202020204" pitchFamily="34" charset="0"/>
              <a:buChar char="​"/>
              <a:defRPr sz="1100"/>
            </a:lvl1pPr>
          </a:lstStyle>
          <a:p>
            <a:r>
              <a:rPr lang="nl-NL" dirty="0"/>
              <a:t>Klik op het pictogram als u een afbeelding wilt toevoegen</a:t>
            </a:r>
          </a:p>
        </p:txBody>
      </p:sp>
      <p:sp>
        <p:nvSpPr>
          <p:cNvPr id="24" name="Picture Placeholder 7">
            <a:extLst>
              <a:ext uri="{FF2B5EF4-FFF2-40B4-BE49-F238E27FC236}">
                <a16:creationId xmlns:a16="http://schemas.microsoft.com/office/drawing/2014/main" id="{452E3D63-0892-44A8-9AEB-83B9C2C88D0D}"/>
              </a:ext>
            </a:extLst>
          </p:cNvPr>
          <p:cNvSpPr>
            <a:spLocks noGrp="1"/>
          </p:cNvSpPr>
          <p:nvPr>
            <p:ph type="pic" sz="quarter" idx="17"/>
          </p:nvPr>
        </p:nvSpPr>
        <p:spPr>
          <a:xfrm>
            <a:off x="6750000" y="3065641"/>
            <a:ext cx="1872000" cy="1116000"/>
          </a:xfrm>
        </p:spPr>
        <p:txBody>
          <a:bodyPr/>
          <a:lstStyle>
            <a:lvl1pPr marL="0" indent="0" algn="ctr">
              <a:lnSpc>
                <a:spcPct val="100000"/>
              </a:lnSpc>
              <a:spcBef>
                <a:spcPts val="0"/>
              </a:spcBef>
              <a:buFont typeface="Arial" panose="020B0604020202020204" pitchFamily="34" charset="0"/>
              <a:buChar char="​"/>
              <a:defRPr sz="1100"/>
            </a:lvl1pPr>
          </a:lstStyle>
          <a:p>
            <a:r>
              <a:rPr lang="nl-NL" dirty="0"/>
              <a:t>Klik op het pictogram als u een afbeelding wilt toevoegen</a:t>
            </a:r>
          </a:p>
        </p:txBody>
      </p:sp>
      <p:sp>
        <p:nvSpPr>
          <p:cNvPr id="26" name="Picture Placeholder 7">
            <a:extLst>
              <a:ext uri="{FF2B5EF4-FFF2-40B4-BE49-F238E27FC236}">
                <a16:creationId xmlns:a16="http://schemas.microsoft.com/office/drawing/2014/main" id="{EF9565ED-9FE7-4826-A160-E02868FBA53A}"/>
              </a:ext>
            </a:extLst>
          </p:cNvPr>
          <p:cNvSpPr>
            <a:spLocks noGrp="1"/>
          </p:cNvSpPr>
          <p:nvPr>
            <p:ph type="pic" sz="quarter" idx="18"/>
          </p:nvPr>
        </p:nvSpPr>
        <p:spPr>
          <a:xfrm>
            <a:off x="6750000" y="4694867"/>
            <a:ext cx="1872000" cy="1116000"/>
          </a:xfrm>
        </p:spPr>
        <p:txBody>
          <a:bodyPr/>
          <a:lstStyle>
            <a:lvl1pPr marL="0" indent="0" algn="ctr">
              <a:lnSpc>
                <a:spcPct val="100000"/>
              </a:lnSpc>
              <a:spcBef>
                <a:spcPts val="0"/>
              </a:spcBef>
              <a:buFont typeface="Arial" panose="020B0604020202020204" pitchFamily="34" charset="0"/>
              <a:buChar char="​"/>
              <a:defRPr sz="1100"/>
            </a:lvl1pPr>
          </a:lstStyle>
          <a:p>
            <a:r>
              <a:rPr lang="nl-NL" dirty="0"/>
              <a:t>Klik op het pictogram als u een afbeelding wilt toevoegen</a:t>
            </a:r>
          </a:p>
        </p:txBody>
      </p:sp>
      <p:sp>
        <p:nvSpPr>
          <p:cNvPr id="27" name="Text Placeholder 26">
            <a:extLst>
              <a:ext uri="{FF2B5EF4-FFF2-40B4-BE49-F238E27FC236}">
                <a16:creationId xmlns:a16="http://schemas.microsoft.com/office/drawing/2014/main" id="{73BC2374-E35E-41ED-96D1-50D2FF394061}"/>
              </a:ext>
            </a:extLst>
          </p:cNvPr>
          <p:cNvSpPr>
            <a:spLocks noGrp="1"/>
          </p:cNvSpPr>
          <p:nvPr>
            <p:ph type="body" sz="quarter" idx="19"/>
          </p:nvPr>
        </p:nvSpPr>
        <p:spPr>
          <a:xfrm>
            <a:off x="8953200" y="1328414"/>
            <a:ext cx="2484000" cy="1332000"/>
          </a:xfrm>
        </p:spPr>
        <p:txBody>
          <a:bodyPr anchor="ctr" anchorCtr="0"/>
          <a:lstStyle>
            <a:lvl1pPr marL="0" indent="0">
              <a:lnSpc>
                <a:spcPct val="100000"/>
              </a:lnSpc>
              <a:spcBef>
                <a:spcPts val="0"/>
              </a:spcBef>
              <a:buFont typeface="Arial" panose="020B0604020202020204" pitchFamily="34" charset="0"/>
              <a:buChar char="​"/>
              <a:defRPr sz="1400">
                <a:solidFill>
                  <a:schemeClr val="tx1"/>
                </a:solidFill>
              </a:defRPr>
            </a:lvl1pPr>
            <a:lvl2pPr marL="0" indent="0">
              <a:lnSpc>
                <a:spcPct val="100000"/>
              </a:lnSpc>
              <a:spcBef>
                <a:spcPts val="0"/>
              </a:spcBef>
              <a:buFont typeface="Arial" panose="020B0604020202020204" pitchFamily="34" charset="0"/>
              <a:buChar char="​"/>
              <a:defRPr sz="1400">
                <a:solidFill>
                  <a:schemeClr val="tx1"/>
                </a:solidFill>
              </a:defRPr>
            </a:lvl2pPr>
            <a:lvl3pPr marL="0" indent="0">
              <a:lnSpc>
                <a:spcPct val="100000"/>
              </a:lnSpc>
              <a:spcBef>
                <a:spcPts val="0"/>
              </a:spcBef>
              <a:buFont typeface="Arial" panose="020B0604020202020204" pitchFamily="34" charset="0"/>
              <a:buChar char="​"/>
              <a:defRPr sz="1400">
                <a:solidFill>
                  <a:schemeClr val="tx1"/>
                </a:solidFill>
              </a:defRPr>
            </a:lvl3pPr>
            <a:lvl4pPr marL="0" indent="0">
              <a:lnSpc>
                <a:spcPct val="100000"/>
              </a:lnSpc>
              <a:spcBef>
                <a:spcPts val="0"/>
              </a:spcBef>
              <a:buFont typeface="Arial" panose="020B0604020202020204" pitchFamily="34" charset="0"/>
              <a:buChar char="​"/>
              <a:defRPr sz="1400">
                <a:solidFill>
                  <a:schemeClr val="tx1"/>
                </a:solidFill>
              </a:defRPr>
            </a:lvl4pPr>
            <a:lvl5pPr marL="0" indent="0">
              <a:lnSpc>
                <a:spcPct val="100000"/>
              </a:lnSpc>
              <a:spcBef>
                <a:spcPts val="0"/>
              </a:spcBef>
              <a:buFont typeface="Arial" panose="020B0604020202020204" pitchFamily="34" charset="0"/>
              <a:buChar char="​"/>
              <a:defRPr sz="1400">
                <a:solidFill>
                  <a:schemeClr val="tx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8" name="Text Placeholder 26">
            <a:extLst>
              <a:ext uri="{FF2B5EF4-FFF2-40B4-BE49-F238E27FC236}">
                <a16:creationId xmlns:a16="http://schemas.microsoft.com/office/drawing/2014/main" id="{51783A0D-6AF3-446A-8F86-50F0AD48750A}"/>
              </a:ext>
            </a:extLst>
          </p:cNvPr>
          <p:cNvSpPr>
            <a:spLocks noGrp="1"/>
          </p:cNvSpPr>
          <p:nvPr>
            <p:ph type="body" sz="quarter" idx="20"/>
          </p:nvPr>
        </p:nvSpPr>
        <p:spPr>
          <a:xfrm>
            <a:off x="8953200" y="2957641"/>
            <a:ext cx="2484000" cy="1332000"/>
          </a:xfrm>
        </p:spPr>
        <p:txBody>
          <a:bodyPr anchor="ctr" anchorCtr="0"/>
          <a:lstStyle>
            <a:lvl1pPr marL="0" indent="0">
              <a:lnSpc>
                <a:spcPct val="100000"/>
              </a:lnSpc>
              <a:spcBef>
                <a:spcPts val="0"/>
              </a:spcBef>
              <a:buFont typeface="Arial" panose="020B0604020202020204" pitchFamily="34" charset="0"/>
              <a:buChar char="​"/>
              <a:defRPr sz="1400">
                <a:solidFill>
                  <a:schemeClr val="tx1"/>
                </a:solidFill>
              </a:defRPr>
            </a:lvl1pPr>
            <a:lvl2pPr marL="0" indent="0">
              <a:lnSpc>
                <a:spcPct val="100000"/>
              </a:lnSpc>
              <a:spcBef>
                <a:spcPts val="0"/>
              </a:spcBef>
              <a:buFont typeface="Arial" panose="020B0604020202020204" pitchFamily="34" charset="0"/>
              <a:buChar char="​"/>
              <a:defRPr sz="1400">
                <a:solidFill>
                  <a:schemeClr val="tx1"/>
                </a:solidFill>
              </a:defRPr>
            </a:lvl2pPr>
            <a:lvl3pPr marL="0" indent="0">
              <a:lnSpc>
                <a:spcPct val="100000"/>
              </a:lnSpc>
              <a:spcBef>
                <a:spcPts val="0"/>
              </a:spcBef>
              <a:buFont typeface="Arial" panose="020B0604020202020204" pitchFamily="34" charset="0"/>
              <a:buChar char="​"/>
              <a:defRPr sz="1400">
                <a:solidFill>
                  <a:schemeClr val="tx1"/>
                </a:solidFill>
              </a:defRPr>
            </a:lvl3pPr>
            <a:lvl4pPr marL="0" indent="0">
              <a:lnSpc>
                <a:spcPct val="100000"/>
              </a:lnSpc>
              <a:spcBef>
                <a:spcPts val="0"/>
              </a:spcBef>
              <a:buFont typeface="Arial" panose="020B0604020202020204" pitchFamily="34" charset="0"/>
              <a:buChar char="​"/>
              <a:defRPr sz="1400">
                <a:solidFill>
                  <a:schemeClr val="tx1"/>
                </a:solidFill>
              </a:defRPr>
            </a:lvl4pPr>
            <a:lvl5pPr marL="0" indent="0">
              <a:lnSpc>
                <a:spcPct val="100000"/>
              </a:lnSpc>
              <a:spcBef>
                <a:spcPts val="0"/>
              </a:spcBef>
              <a:buFont typeface="Arial" panose="020B0604020202020204" pitchFamily="34" charset="0"/>
              <a:buChar char="​"/>
              <a:defRPr sz="1400">
                <a:solidFill>
                  <a:schemeClr val="tx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9" name="Text Placeholder 26">
            <a:extLst>
              <a:ext uri="{FF2B5EF4-FFF2-40B4-BE49-F238E27FC236}">
                <a16:creationId xmlns:a16="http://schemas.microsoft.com/office/drawing/2014/main" id="{D67143F2-FBF4-4D52-A0ED-3C4DA192F5BB}"/>
              </a:ext>
            </a:extLst>
          </p:cNvPr>
          <p:cNvSpPr>
            <a:spLocks noGrp="1"/>
          </p:cNvSpPr>
          <p:nvPr>
            <p:ph type="body" sz="quarter" idx="21"/>
          </p:nvPr>
        </p:nvSpPr>
        <p:spPr>
          <a:xfrm>
            <a:off x="8953200" y="4586868"/>
            <a:ext cx="2484000" cy="1332000"/>
          </a:xfrm>
        </p:spPr>
        <p:txBody>
          <a:bodyPr anchor="ctr" anchorCtr="0"/>
          <a:lstStyle>
            <a:lvl1pPr marL="0" indent="0">
              <a:lnSpc>
                <a:spcPct val="100000"/>
              </a:lnSpc>
              <a:spcBef>
                <a:spcPts val="0"/>
              </a:spcBef>
              <a:buFont typeface="Arial" panose="020B0604020202020204" pitchFamily="34" charset="0"/>
              <a:buChar char="​"/>
              <a:defRPr sz="1400">
                <a:solidFill>
                  <a:schemeClr val="tx1"/>
                </a:solidFill>
              </a:defRPr>
            </a:lvl1pPr>
            <a:lvl2pPr marL="0" indent="0">
              <a:lnSpc>
                <a:spcPct val="100000"/>
              </a:lnSpc>
              <a:spcBef>
                <a:spcPts val="0"/>
              </a:spcBef>
              <a:buFont typeface="Arial" panose="020B0604020202020204" pitchFamily="34" charset="0"/>
              <a:buChar char="​"/>
              <a:defRPr sz="1400">
                <a:solidFill>
                  <a:schemeClr val="tx1"/>
                </a:solidFill>
              </a:defRPr>
            </a:lvl2pPr>
            <a:lvl3pPr marL="0" indent="0">
              <a:lnSpc>
                <a:spcPct val="100000"/>
              </a:lnSpc>
              <a:spcBef>
                <a:spcPts val="0"/>
              </a:spcBef>
              <a:buFont typeface="Arial" panose="020B0604020202020204" pitchFamily="34" charset="0"/>
              <a:buChar char="​"/>
              <a:defRPr sz="1400">
                <a:solidFill>
                  <a:schemeClr val="tx1"/>
                </a:solidFill>
              </a:defRPr>
            </a:lvl3pPr>
            <a:lvl4pPr marL="0" indent="0">
              <a:lnSpc>
                <a:spcPct val="100000"/>
              </a:lnSpc>
              <a:spcBef>
                <a:spcPts val="0"/>
              </a:spcBef>
              <a:buFont typeface="Arial" panose="020B0604020202020204" pitchFamily="34" charset="0"/>
              <a:buChar char="​"/>
              <a:defRPr sz="1400">
                <a:solidFill>
                  <a:schemeClr val="tx1"/>
                </a:solidFill>
              </a:defRPr>
            </a:lvl4pPr>
            <a:lvl5pPr marL="0" indent="0">
              <a:lnSpc>
                <a:spcPct val="100000"/>
              </a:lnSpc>
              <a:spcBef>
                <a:spcPts val="0"/>
              </a:spcBef>
              <a:buFont typeface="Arial" panose="020B0604020202020204" pitchFamily="34" charset="0"/>
              <a:buChar char="​"/>
              <a:defRPr sz="1400">
                <a:solidFill>
                  <a:schemeClr val="tx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24557421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Grote Tek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145EF-D8F6-43E4-9CCE-9CDEFE205D0E}"/>
              </a:ext>
            </a:extLst>
          </p:cNvPr>
          <p:cNvSpPr>
            <a:spLocks noGrp="1"/>
          </p:cNvSpPr>
          <p:nvPr>
            <p:ph type="ctrTitle"/>
          </p:nvPr>
        </p:nvSpPr>
        <p:spPr>
          <a:xfrm>
            <a:off x="720000" y="1738905"/>
            <a:ext cx="10753200" cy="3323987"/>
          </a:xfrm>
        </p:spPr>
        <p:txBody>
          <a:bodyPr anchor="b">
            <a:noAutofit/>
          </a:bodyPr>
          <a:lstStyle>
            <a:lvl1pPr algn="l">
              <a:defRPr sz="8000">
                <a:solidFill>
                  <a:schemeClr val="accent1"/>
                </a:solidFill>
              </a:defRPr>
            </a:lvl1pPr>
          </a:lstStyle>
          <a:p>
            <a:r>
              <a:rPr lang="nl-NL"/>
              <a:t>Klik om de stijl te bewerken</a:t>
            </a:r>
            <a:endParaRPr lang="nl-NL" dirty="0"/>
          </a:p>
        </p:txBody>
      </p:sp>
      <p:sp>
        <p:nvSpPr>
          <p:cNvPr id="3" name="Subtitle 2">
            <a:extLst>
              <a:ext uri="{FF2B5EF4-FFF2-40B4-BE49-F238E27FC236}">
                <a16:creationId xmlns:a16="http://schemas.microsoft.com/office/drawing/2014/main" id="{3799E321-0540-4F6E-ADA7-1E34541F5F14}"/>
              </a:ext>
            </a:extLst>
          </p:cNvPr>
          <p:cNvSpPr>
            <a:spLocks noGrp="1"/>
          </p:cNvSpPr>
          <p:nvPr>
            <p:ph type="subTitle" idx="1"/>
          </p:nvPr>
        </p:nvSpPr>
        <p:spPr>
          <a:xfrm>
            <a:off x="720000" y="5240337"/>
            <a:ext cx="10753200" cy="997196"/>
          </a:xfrm>
        </p:spPr>
        <p:txBody>
          <a:bodyPr>
            <a:noAutofit/>
          </a:bodyPr>
          <a:lstStyle>
            <a:lvl1pPr marL="0" indent="0" algn="l">
              <a:spcBef>
                <a:spcPts val="0"/>
              </a:spcBef>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en-US" dirty="0"/>
          </a:p>
        </p:txBody>
      </p:sp>
      <p:sp>
        <p:nvSpPr>
          <p:cNvPr id="4" name="Date Placeholder 3">
            <a:extLst>
              <a:ext uri="{FF2B5EF4-FFF2-40B4-BE49-F238E27FC236}">
                <a16:creationId xmlns:a16="http://schemas.microsoft.com/office/drawing/2014/main" id="{358C9CB0-DA36-4DA8-A4D8-ABDEBC142051}"/>
              </a:ext>
            </a:extLst>
          </p:cNvPr>
          <p:cNvSpPr>
            <a:spLocks noGrp="1"/>
          </p:cNvSpPr>
          <p:nvPr>
            <p:ph type="dt" sz="half" idx="10"/>
          </p:nvPr>
        </p:nvSpPr>
        <p:spPr/>
        <p:txBody>
          <a:bodyPr/>
          <a:lstStyle/>
          <a:p>
            <a:fld id="{4FA1362D-445A-4CB3-A955-3B735B66CE88}" type="datetime1">
              <a:rPr lang="nl-NL" smtClean="0"/>
              <a:t>25-4-2025</a:t>
            </a:fld>
            <a:endParaRPr lang="nl-NL" dirty="0"/>
          </a:p>
        </p:txBody>
      </p:sp>
      <p:sp>
        <p:nvSpPr>
          <p:cNvPr id="5" name="Footer Placeholder 4">
            <a:extLst>
              <a:ext uri="{FF2B5EF4-FFF2-40B4-BE49-F238E27FC236}">
                <a16:creationId xmlns:a16="http://schemas.microsoft.com/office/drawing/2014/main" id="{F82DA8A4-0BC0-45AB-83AB-5E0ABCADC09D}"/>
              </a:ext>
            </a:extLst>
          </p:cNvPr>
          <p:cNvSpPr>
            <a:spLocks noGrp="1"/>
          </p:cNvSpPr>
          <p:nvPr>
            <p:ph type="ftr" sz="quarter" idx="11"/>
          </p:nvPr>
        </p:nvSpPr>
        <p:spPr/>
        <p:txBody>
          <a:bodyPr/>
          <a:lstStyle/>
          <a:p>
            <a:endParaRPr lang="nl-NL" dirty="0"/>
          </a:p>
        </p:txBody>
      </p:sp>
      <p:sp>
        <p:nvSpPr>
          <p:cNvPr id="6" name="Slide Number Placeholder 5">
            <a:extLst>
              <a:ext uri="{FF2B5EF4-FFF2-40B4-BE49-F238E27FC236}">
                <a16:creationId xmlns:a16="http://schemas.microsoft.com/office/drawing/2014/main" id="{661DD7EF-26F0-45A3-859F-94A40F46697B}"/>
              </a:ext>
            </a:extLst>
          </p:cNvPr>
          <p:cNvSpPr>
            <a:spLocks noGrp="1"/>
          </p:cNvSpPr>
          <p:nvPr>
            <p:ph type="sldNum" sz="quarter" idx="12"/>
          </p:nvPr>
        </p:nvSpPr>
        <p:spPr/>
        <p:txBody>
          <a:bodyPr/>
          <a:lstStyle/>
          <a:p>
            <a:fld id="{B9BE3F2C-1485-4296-85BF-6B680E5840F0}" type="slidenum">
              <a:rPr lang="nl-NL" smtClean="0"/>
              <a:t>‹nr.›</a:t>
            </a:fld>
            <a:endParaRPr lang="nl-NL" dirty="0"/>
          </a:p>
        </p:txBody>
      </p:sp>
    </p:spTree>
    <p:extLst>
      <p:ext uri="{BB962C8B-B14F-4D97-AF65-F5344CB8AC3E}">
        <p14:creationId xmlns:p14="http://schemas.microsoft.com/office/powerpoint/2010/main" val="38820954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 Horizontaal A Paars">
    <p:spTree>
      <p:nvGrpSpPr>
        <p:cNvPr id="1" name=""/>
        <p:cNvGrpSpPr/>
        <p:nvPr/>
      </p:nvGrpSpPr>
      <p:grpSpPr>
        <a:xfrm>
          <a:off x="0" y="0"/>
          <a:ext cx="0" cy="0"/>
          <a:chOff x="0" y="0"/>
          <a:chExt cx="0" cy="0"/>
        </a:xfrm>
      </p:grpSpPr>
      <p:sp>
        <p:nvSpPr>
          <p:cNvPr id="7" name="Rechthoek 5">
            <a:extLst>
              <a:ext uri="{FF2B5EF4-FFF2-40B4-BE49-F238E27FC236}">
                <a16:creationId xmlns:a16="http://schemas.microsoft.com/office/drawing/2014/main" id="{9ADFBB1A-287E-4640-84F3-5954A7B82CBE}"/>
              </a:ext>
            </a:extLst>
          </p:cNvPr>
          <p:cNvSpPr/>
          <p:nvPr userDrawn="1"/>
        </p:nvSpPr>
        <p:spPr>
          <a:xfrm>
            <a:off x="0" y="-1"/>
            <a:ext cx="12192000" cy="34274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DFB145EF-D8F6-43E4-9CCE-9CDEFE205D0E}"/>
              </a:ext>
            </a:extLst>
          </p:cNvPr>
          <p:cNvSpPr>
            <a:spLocks noGrp="1"/>
          </p:cNvSpPr>
          <p:nvPr>
            <p:ph type="ctrTitle"/>
          </p:nvPr>
        </p:nvSpPr>
        <p:spPr>
          <a:xfrm>
            <a:off x="719137" y="1051412"/>
            <a:ext cx="10753200" cy="2368800"/>
          </a:xfrm>
        </p:spPr>
        <p:txBody>
          <a:bodyPr anchor="ctr" anchorCtr="0">
            <a:noAutofit/>
          </a:bodyPr>
          <a:lstStyle>
            <a:lvl1pPr algn="l">
              <a:defRPr sz="4800">
                <a:solidFill>
                  <a:schemeClr val="bg1"/>
                </a:solidFill>
              </a:defRPr>
            </a:lvl1pPr>
          </a:lstStyle>
          <a:p>
            <a:r>
              <a:rPr lang="nl-NL"/>
              <a:t>Klik om de stijl te bewerken</a:t>
            </a:r>
            <a:endParaRPr lang="nl-NL" dirty="0"/>
          </a:p>
        </p:txBody>
      </p:sp>
      <p:sp>
        <p:nvSpPr>
          <p:cNvPr id="4" name="Date Placeholder 3">
            <a:extLst>
              <a:ext uri="{FF2B5EF4-FFF2-40B4-BE49-F238E27FC236}">
                <a16:creationId xmlns:a16="http://schemas.microsoft.com/office/drawing/2014/main" id="{358C9CB0-DA36-4DA8-A4D8-ABDEBC142051}"/>
              </a:ext>
            </a:extLst>
          </p:cNvPr>
          <p:cNvSpPr>
            <a:spLocks noGrp="1"/>
          </p:cNvSpPr>
          <p:nvPr>
            <p:ph type="dt" sz="half" idx="10"/>
          </p:nvPr>
        </p:nvSpPr>
        <p:spPr/>
        <p:txBody>
          <a:bodyPr/>
          <a:lstStyle/>
          <a:p>
            <a:fld id="{4BC928BB-5A49-4614-8187-3C9249337410}" type="datetime1">
              <a:rPr lang="nl-NL" smtClean="0"/>
              <a:t>25-4-2025</a:t>
            </a:fld>
            <a:endParaRPr lang="nl-NL" dirty="0"/>
          </a:p>
        </p:txBody>
      </p:sp>
      <p:sp>
        <p:nvSpPr>
          <p:cNvPr id="5" name="Footer Placeholder 4">
            <a:extLst>
              <a:ext uri="{FF2B5EF4-FFF2-40B4-BE49-F238E27FC236}">
                <a16:creationId xmlns:a16="http://schemas.microsoft.com/office/drawing/2014/main" id="{F82DA8A4-0BC0-45AB-83AB-5E0ABCADC09D}"/>
              </a:ext>
            </a:extLst>
          </p:cNvPr>
          <p:cNvSpPr>
            <a:spLocks noGrp="1"/>
          </p:cNvSpPr>
          <p:nvPr>
            <p:ph type="ftr" sz="quarter" idx="11"/>
          </p:nvPr>
        </p:nvSpPr>
        <p:spPr/>
        <p:txBody>
          <a:bodyPr/>
          <a:lstStyle/>
          <a:p>
            <a:endParaRPr lang="nl-NL" dirty="0"/>
          </a:p>
        </p:txBody>
      </p:sp>
      <p:sp>
        <p:nvSpPr>
          <p:cNvPr id="6" name="Slide Number Placeholder 5">
            <a:extLst>
              <a:ext uri="{FF2B5EF4-FFF2-40B4-BE49-F238E27FC236}">
                <a16:creationId xmlns:a16="http://schemas.microsoft.com/office/drawing/2014/main" id="{661DD7EF-26F0-45A3-859F-94A40F46697B}"/>
              </a:ext>
            </a:extLst>
          </p:cNvPr>
          <p:cNvSpPr>
            <a:spLocks noGrp="1"/>
          </p:cNvSpPr>
          <p:nvPr>
            <p:ph type="sldNum" sz="quarter" idx="12"/>
          </p:nvPr>
        </p:nvSpPr>
        <p:spPr/>
        <p:txBody>
          <a:bodyPr/>
          <a:lstStyle/>
          <a:p>
            <a:fld id="{B9BE3F2C-1485-4296-85BF-6B680E5840F0}" type="slidenum">
              <a:rPr lang="nl-NL" smtClean="0"/>
              <a:t>‹nr.›</a:t>
            </a:fld>
            <a:endParaRPr lang="nl-NL" dirty="0"/>
          </a:p>
        </p:txBody>
      </p:sp>
      <p:pic>
        <p:nvPicPr>
          <p:cNvPr id="8" name="Afbeelding 20">
            <a:extLst>
              <a:ext uri="{FF2B5EF4-FFF2-40B4-BE49-F238E27FC236}">
                <a16:creationId xmlns:a16="http://schemas.microsoft.com/office/drawing/2014/main" id="{C3CF66CD-0D78-412E-AB8E-53DE90208649}"/>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
        <p:nvSpPr>
          <p:cNvPr id="10" name="Text Placeholder 9">
            <a:extLst>
              <a:ext uri="{FF2B5EF4-FFF2-40B4-BE49-F238E27FC236}">
                <a16:creationId xmlns:a16="http://schemas.microsoft.com/office/drawing/2014/main" id="{41287ECF-9D6F-463B-951A-7FA78B0A1411}"/>
              </a:ext>
            </a:extLst>
          </p:cNvPr>
          <p:cNvSpPr>
            <a:spLocks noGrp="1"/>
          </p:cNvSpPr>
          <p:nvPr>
            <p:ph type="body" sz="quarter" idx="13"/>
          </p:nvPr>
        </p:nvSpPr>
        <p:spPr>
          <a:xfrm>
            <a:off x="719137" y="3794125"/>
            <a:ext cx="10753726" cy="2277547"/>
          </a:xfrm>
        </p:spPr>
        <p:txBody>
          <a:bodyPr numCol="2" spcCol="468000">
            <a:spAutoFit/>
          </a:bodyPr>
          <a:lstStyle>
            <a:lvl1pPr marL="316800">
              <a:spcBef>
                <a:spcPts val="1200"/>
              </a:spcBef>
              <a:buClr>
                <a:schemeClr val="accent1"/>
              </a:buClr>
              <a:buFont typeface="Verdana" panose="020B0604030504040204" pitchFamily="34" charset="0"/>
              <a:buChar char="›"/>
              <a:defRPr sz="2400">
                <a:solidFill>
                  <a:schemeClr val="tx1"/>
                </a:solidFill>
              </a:defRPr>
            </a:lvl1pPr>
            <a:lvl2pPr marL="316800">
              <a:spcBef>
                <a:spcPts val="1200"/>
              </a:spcBef>
              <a:buClr>
                <a:schemeClr val="accent1"/>
              </a:buClr>
              <a:buFont typeface="Verdana" panose="020B0604030504040204" pitchFamily="34" charset="0"/>
              <a:buChar char="›"/>
              <a:defRPr sz="2400">
                <a:solidFill>
                  <a:schemeClr val="tx1"/>
                </a:solidFill>
              </a:defRPr>
            </a:lvl2pPr>
            <a:lvl3pPr marL="316800">
              <a:spcBef>
                <a:spcPts val="1200"/>
              </a:spcBef>
              <a:buClr>
                <a:schemeClr val="accent1"/>
              </a:buClr>
              <a:buFont typeface="Verdana" panose="020B0604030504040204" pitchFamily="34" charset="0"/>
              <a:buChar char="›"/>
              <a:defRPr sz="2400">
                <a:solidFill>
                  <a:schemeClr val="tx1"/>
                </a:solidFill>
              </a:defRPr>
            </a:lvl3pPr>
            <a:lvl4pPr marL="316800">
              <a:spcBef>
                <a:spcPts val="1200"/>
              </a:spcBef>
              <a:buClr>
                <a:schemeClr val="accent1"/>
              </a:buClr>
              <a:buFont typeface="Verdana" panose="020B0604030504040204" pitchFamily="34" charset="0"/>
              <a:buChar char="›"/>
              <a:defRPr sz="2400">
                <a:solidFill>
                  <a:schemeClr val="tx1"/>
                </a:solidFill>
              </a:defRPr>
            </a:lvl4pPr>
            <a:lvl5pPr marL="316800">
              <a:spcBef>
                <a:spcPts val="1200"/>
              </a:spcBef>
              <a:buClr>
                <a:schemeClr val="accent1"/>
              </a:buClr>
              <a:buFont typeface="Verdana" panose="020B0604030504040204" pitchFamily="34" charset="0"/>
              <a:buChar char="›"/>
              <a:defRPr sz="2400">
                <a:solidFill>
                  <a:schemeClr val="tx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21238008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kst Horizontaal A Hemelblauw">
    <p:spTree>
      <p:nvGrpSpPr>
        <p:cNvPr id="1" name=""/>
        <p:cNvGrpSpPr/>
        <p:nvPr/>
      </p:nvGrpSpPr>
      <p:grpSpPr>
        <a:xfrm>
          <a:off x="0" y="0"/>
          <a:ext cx="0" cy="0"/>
          <a:chOff x="0" y="0"/>
          <a:chExt cx="0" cy="0"/>
        </a:xfrm>
      </p:grpSpPr>
      <p:sp>
        <p:nvSpPr>
          <p:cNvPr id="7" name="Rechthoek 5">
            <a:extLst>
              <a:ext uri="{FF2B5EF4-FFF2-40B4-BE49-F238E27FC236}">
                <a16:creationId xmlns:a16="http://schemas.microsoft.com/office/drawing/2014/main" id="{9ADFBB1A-287E-4640-84F3-5954A7B82CBE}"/>
              </a:ext>
            </a:extLst>
          </p:cNvPr>
          <p:cNvSpPr/>
          <p:nvPr userDrawn="1"/>
        </p:nvSpPr>
        <p:spPr>
          <a:xfrm>
            <a:off x="0" y="-1"/>
            <a:ext cx="12192000" cy="34274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DFB145EF-D8F6-43E4-9CCE-9CDEFE205D0E}"/>
              </a:ext>
            </a:extLst>
          </p:cNvPr>
          <p:cNvSpPr>
            <a:spLocks noGrp="1"/>
          </p:cNvSpPr>
          <p:nvPr>
            <p:ph type="ctrTitle"/>
          </p:nvPr>
        </p:nvSpPr>
        <p:spPr>
          <a:xfrm>
            <a:off x="719137" y="1051412"/>
            <a:ext cx="10753200" cy="2368800"/>
          </a:xfrm>
        </p:spPr>
        <p:txBody>
          <a:bodyPr anchor="ctr" anchorCtr="0">
            <a:noAutofit/>
          </a:bodyPr>
          <a:lstStyle>
            <a:lvl1pPr algn="l">
              <a:defRPr sz="4800">
                <a:solidFill>
                  <a:schemeClr val="bg1"/>
                </a:solidFill>
              </a:defRPr>
            </a:lvl1pPr>
          </a:lstStyle>
          <a:p>
            <a:r>
              <a:rPr lang="nl-NL"/>
              <a:t>Klik om de stijl te bewerken</a:t>
            </a:r>
            <a:endParaRPr lang="nl-NL" dirty="0"/>
          </a:p>
        </p:txBody>
      </p:sp>
      <p:sp>
        <p:nvSpPr>
          <p:cNvPr id="4" name="Date Placeholder 3">
            <a:extLst>
              <a:ext uri="{FF2B5EF4-FFF2-40B4-BE49-F238E27FC236}">
                <a16:creationId xmlns:a16="http://schemas.microsoft.com/office/drawing/2014/main" id="{358C9CB0-DA36-4DA8-A4D8-ABDEBC142051}"/>
              </a:ext>
            </a:extLst>
          </p:cNvPr>
          <p:cNvSpPr>
            <a:spLocks noGrp="1"/>
          </p:cNvSpPr>
          <p:nvPr>
            <p:ph type="dt" sz="half" idx="10"/>
          </p:nvPr>
        </p:nvSpPr>
        <p:spPr/>
        <p:txBody>
          <a:bodyPr/>
          <a:lstStyle/>
          <a:p>
            <a:fld id="{8AD500A0-4ADA-44C5-8EB0-03758356B056}" type="datetime1">
              <a:rPr lang="nl-NL" smtClean="0"/>
              <a:t>25-4-2025</a:t>
            </a:fld>
            <a:endParaRPr lang="nl-NL" dirty="0"/>
          </a:p>
        </p:txBody>
      </p:sp>
      <p:sp>
        <p:nvSpPr>
          <p:cNvPr id="5" name="Footer Placeholder 4">
            <a:extLst>
              <a:ext uri="{FF2B5EF4-FFF2-40B4-BE49-F238E27FC236}">
                <a16:creationId xmlns:a16="http://schemas.microsoft.com/office/drawing/2014/main" id="{F82DA8A4-0BC0-45AB-83AB-5E0ABCADC09D}"/>
              </a:ext>
            </a:extLst>
          </p:cNvPr>
          <p:cNvSpPr>
            <a:spLocks noGrp="1"/>
          </p:cNvSpPr>
          <p:nvPr>
            <p:ph type="ftr" sz="quarter" idx="11"/>
          </p:nvPr>
        </p:nvSpPr>
        <p:spPr/>
        <p:txBody>
          <a:bodyPr/>
          <a:lstStyle/>
          <a:p>
            <a:r>
              <a:rPr lang="nl-NL" dirty="0"/>
              <a:t>Aanpak Groot Onderhoud DJI</a:t>
            </a:r>
          </a:p>
        </p:txBody>
      </p:sp>
      <p:sp>
        <p:nvSpPr>
          <p:cNvPr id="6" name="Slide Number Placeholder 5">
            <a:extLst>
              <a:ext uri="{FF2B5EF4-FFF2-40B4-BE49-F238E27FC236}">
                <a16:creationId xmlns:a16="http://schemas.microsoft.com/office/drawing/2014/main" id="{661DD7EF-26F0-45A3-859F-94A40F46697B}"/>
              </a:ext>
            </a:extLst>
          </p:cNvPr>
          <p:cNvSpPr>
            <a:spLocks noGrp="1"/>
          </p:cNvSpPr>
          <p:nvPr>
            <p:ph type="sldNum" sz="quarter" idx="12"/>
          </p:nvPr>
        </p:nvSpPr>
        <p:spPr/>
        <p:txBody>
          <a:bodyPr/>
          <a:lstStyle/>
          <a:p>
            <a:fld id="{B9BE3F2C-1485-4296-85BF-6B680E5840F0}" type="slidenum">
              <a:rPr lang="nl-NL" smtClean="0"/>
              <a:t>‹nr.›</a:t>
            </a:fld>
            <a:endParaRPr lang="nl-NL" dirty="0"/>
          </a:p>
        </p:txBody>
      </p:sp>
      <p:pic>
        <p:nvPicPr>
          <p:cNvPr id="8" name="Afbeelding 20">
            <a:extLst>
              <a:ext uri="{FF2B5EF4-FFF2-40B4-BE49-F238E27FC236}">
                <a16:creationId xmlns:a16="http://schemas.microsoft.com/office/drawing/2014/main" id="{C3CF66CD-0D78-412E-AB8E-53DE90208649}"/>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
        <p:nvSpPr>
          <p:cNvPr id="10" name="Text Placeholder 9">
            <a:extLst>
              <a:ext uri="{FF2B5EF4-FFF2-40B4-BE49-F238E27FC236}">
                <a16:creationId xmlns:a16="http://schemas.microsoft.com/office/drawing/2014/main" id="{41287ECF-9D6F-463B-951A-7FA78B0A1411}"/>
              </a:ext>
            </a:extLst>
          </p:cNvPr>
          <p:cNvSpPr>
            <a:spLocks noGrp="1"/>
          </p:cNvSpPr>
          <p:nvPr>
            <p:ph type="body" sz="quarter" idx="13"/>
          </p:nvPr>
        </p:nvSpPr>
        <p:spPr>
          <a:xfrm>
            <a:off x="719137" y="3794125"/>
            <a:ext cx="10753726" cy="2277547"/>
          </a:xfrm>
        </p:spPr>
        <p:txBody>
          <a:bodyPr numCol="2" spcCol="468000">
            <a:spAutoFit/>
          </a:bodyPr>
          <a:lstStyle>
            <a:lvl1pPr marL="316800">
              <a:spcBef>
                <a:spcPts val="1200"/>
              </a:spcBef>
              <a:buClr>
                <a:schemeClr val="accent1"/>
              </a:buClr>
              <a:buFont typeface="Verdana" panose="020B0604030504040204" pitchFamily="34" charset="0"/>
              <a:buChar char="›"/>
              <a:defRPr sz="2400">
                <a:solidFill>
                  <a:schemeClr val="tx1"/>
                </a:solidFill>
              </a:defRPr>
            </a:lvl1pPr>
            <a:lvl2pPr marL="316800">
              <a:spcBef>
                <a:spcPts val="1200"/>
              </a:spcBef>
              <a:buClr>
                <a:schemeClr val="accent1"/>
              </a:buClr>
              <a:buFont typeface="Verdana" panose="020B0604030504040204" pitchFamily="34" charset="0"/>
              <a:buChar char="›"/>
              <a:defRPr sz="2400">
                <a:solidFill>
                  <a:schemeClr val="tx1"/>
                </a:solidFill>
              </a:defRPr>
            </a:lvl2pPr>
            <a:lvl3pPr marL="316800">
              <a:spcBef>
                <a:spcPts val="1200"/>
              </a:spcBef>
              <a:buClr>
                <a:schemeClr val="accent1"/>
              </a:buClr>
              <a:buFont typeface="Verdana" panose="020B0604030504040204" pitchFamily="34" charset="0"/>
              <a:buChar char="›"/>
              <a:defRPr sz="2400">
                <a:solidFill>
                  <a:schemeClr val="tx1"/>
                </a:solidFill>
              </a:defRPr>
            </a:lvl3pPr>
            <a:lvl4pPr marL="316800">
              <a:spcBef>
                <a:spcPts val="1200"/>
              </a:spcBef>
              <a:buClr>
                <a:schemeClr val="accent1"/>
              </a:buClr>
              <a:buFont typeface="Verdana" panose="020B0604030504040204" pitchFamily="34" charset="0"/>
              <a:buChar char="›"/>
              <a:defRPr sz="2400">
                <a:solidFill>
                  <a:schemeClr val="tx1"/>
                </a:solidFill>
              </a:defRPr>
            </a:lvl4pPr>
            <a:lvl5pPr marL="316800">
              <a:spcBef>
                <a:spcPts val="1200"/>
              </a:spcBef>
              <a:buClr>
                <a:schemeClr val="accent1"/>
              </a:buClr>
              <a:buFont typeface="Verdana" panose="020B0604030504040204" pitchFamily="34" charset="0"/>
              <a:buChar char="›"/>
              <a:defRPr sz="2400">
                <a:solidFill>
                  <a:schemeClr val="tx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1952567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 Horizontaal A Donkerblauw">
    <p:spTree>
      <p:nvGrpSpPr>
        <p:cNvPr id="1" name=""/>
        <p:cNvGrpSpPr/>
        <p:nvPr/>
      </p:nvGrpSpPr>
      <p:grpSpPr>
        <a:xfrm>
          <a:off x="0" y="0"/>
          <a:ext cx="0" cy="0"/>
          <a:chOff x="0" y="0"/>
          <a:chExt cx="0" cy="0"/>
        </a:xfrm>
      </p:grpSpPr>
      <p:sp>
        <p:nvSpPr>
          <p:cNvPr id="7" name="Rechthoek 5">
            <a:extLst>
              <a:ext uri="{FF2B5EF4-FFF2-40B4-BE49-F238E27FC236}">
                <a16:creationId xmlns:a16="http://schemas.microsoft.com/office/drawing/2014/main" id="{9ADFBB1A-287E-4640-84F3-5954A7B82CBE}"/>
              </a:ext>
            </a:extLst>
          </p:cNvPr>
          <p:cNvSpPr/>
          <p:nvPr userDrawn="1"/>
        </p:nvSpPr>
        <p:spPr>
          <a:xfrm>
            <a:off x="0" y="-1"/>
            <a:ext cx="12192000" cy="34274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DFB145EF-D8F6-43E4-9CCE-9CDEFE205D0E}"/>
              </a:ext>
            </a:extLst>
          </p:cNvPr>
          <p:cNvSpPr>
            <a:spLocks noGrp="1"/>
          </p:cNvSpPr>
          <p:nvPr>
            <p:ph type="ctrTitle"/>
          </p:nvPr>
        </p:nvSpPr>
        <p:spPr>
          <a:xfrm>
            <a:off x="719137" y="1051412"/>
            <a:ext cx="10753200" cy="2368800"/>
          </a:xfrm>
        </p:spPr>
        <p:txBody>
          <a:bodyPr anchor="ctr" anchorCtr="0">
            <a:noAutofit/>
          </a:bodyPr>
          <a:lstStyle>
            <a:lvl1pPr algn="l">
              <a:defRPr sz="4800">
                <a:solidFill>
                  <a:schemeClr val="bg1"/>
                </a:solidFill>
              </a:defRPr>
            </a:lvl1pPr>
          </a:lstStyle>
          <a:p>
            <a:r>
              <a:rPr lang="nl-NL"/>
              <a:t>Klik om de stijl te bewerken</a:t>
            </a:r>
            <a:endParaRPr lang="nl-NL" dirty="0"/>
          </a:p>
        </p:txBody>
      </p:sp>
      <p:sp>
        <p:nvSpPr>
          <p:cNvPr id="4" name="Date Placeholder 3">
            <a:extLst>
              <a:ext uri="{FF2B5EF4-FFF2-40B4-BE49-F238E27FC236}">
                <a16:creationId xmlns:a16="http://schemas.microsoft.com/office/drawing/2014/main" id="{358C9CB0-DA36-4DA8-A4D8-ABDEBC142051}"/>
              </a:ext>
            </a:extLst>
          </p:cNvPr>
          <p:cNvSpPr>
            <a:spLocks noGrp="1"/>
          </p:cNvSpPr>
          <p:nvPr>
            <p:ph type="dt" sz="half" idx="10"/>
          </p:nvPr>
        </p:nvSpPr>
        <p:spPr/>
        <p:txBody>
          <a:bodyPr/>
          <a:lstStyle/>
          <a:p>
            <a:fld id="{A17AFA89-ED7E-48C5-BCCB-299F56AFD9A1}" type="datetime1">
              <a:rPr lang="nl-NL" smtClean="0"/>
              <a:t>25-4-2025</a:t>
            </a:fld>
            <a:endParaRPr lang="nl-NL" dirty="0"/>
          </a:p>
        </p:txBody>
      </p:sp>
      <p:sp>
        <p:nvSpPr>
          <p:cNvPr id="5" name="Footer Placeholder 4">
            <a:extLst>
              <a:ext uri="{FF2B5EF4-FFF2-40B4-BE49-F238E27FC236}">
                <a16:creationId xmlns:a16="http://schemas.microsoft.com/office/drawing/2014/main" id="{F82DA8A4-0BC0-45AB-83AB-5E0ABCADC09D}"/>
              </a:ext>
            </a:extLst>
          </p:cNvPr>
          <p:cNvSpPr>
            <a:spLocks noGrp="1"/>
          </p:cNvSpPr>
          <p:nvPr>
            <p:ph type="ftr" sz="quarter" idx="11"/>
          </p:nvPr>
        </p:nvSpPr>
        <p:spPr/>
        <p:txBody>
          <a:bodyPr/>
          <a:lstStyle/>
          <a:p>
            <a:r>
              <a:rPr lang="nl-NL" dirty="0"/>
              <a:t>Aanpak Groot Onderhoud DJI</a:t>
            </a:r>
          </a:p>
        </p:txBody>
      </p:sp>
      <p:sp>
        <p:nvSpPr>
          <p:cNvPr id="6" name="Slide Number Placeholder 5">
            <a:extLst>
              <a:ext uri="{FF2B5EF4-FFF2-40B4-BE49-F238E27FC236}">
                <a16:creationId xmlns:a16="http://schemas.microsoft.com/office/drawing/2014/main" id="{661DD7EF-26F0-45A3-859F-94A40F46697B}"/>
              </a:ext>
            </a:extLst>
          </p:cNvPr>
          <p:cNvSpPr>
            <a:spLocks noGrp="1"/>
          </p:cNvSpPr>
          <p:nvPr>
            <p:ph type="sldNum" sz="quarter" idx="12"/>
          </p:nvPr>
        </p:nvSpPr>
        <p:spPr/>
        <p:txBody>
          <a:bodyPr/>
          <a:lstStyle/>
          <a:p>
            <a:fld id="{B9BE3F2C-1485-4296-85BF-6B680E5840F0}" type="slidenum">
              <a:rPr lang="nl-NL" smtClean="0"/>
              <a:t>‹nr.›</a:t>
            </a:fld>
            <a:endParaRPr lang="nl-NL" dirty="0"/>
          </a:p>
        </p:txBody>
      </p:sp>
      <p:pic>
        <p:nvPicPr>
          <p:cNvPr id="8" name="Afbeelding 20">
            <a:extLst>
              <a:ext uri="{FF2B5EF4-FFF2-40B4-BE49-F238E27FC236}">
                <a16:creationId xmlns:a16="http://schemas.microsoft.com/office/drawing/2014/main" id="{C3CF66CD-0D78-412E-AB8E-53DE90208649}"/>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
        <p:nvSpPr>
          <p:cNvPr id="10" name="Text Placeholder 9">
            <a:extLst>
              <a:ext uri="{FF2B5EF4-FFF2-40B4-BE49-F238E27FC236}">
                <a16:creationId xmlns:a16="http://schemas.microsoft.com/office/drawing/2014/main" id="{41287ECF-9D6F-463B-951A-7FA78B0A1411}"/>
              </a:ext>
            </a:extLst>
          </p:cNvPr>
          <p:cNvSpPr>
            <a:spLocks noGrp="1"/>
          </p:cNvSpPr>
          <p:nvPr>
            <p:ph type="body" sz="quarter" idx="13"/>
          </p:nvPr>
        </p:nvSpPr>
        <p:spPr>
          <a:xfrm>
            <a:off x="719137" y="3794125"/>
            <a:ext cx="10753726" cy="2277547"/>
          </a:xfrm>
        </p:spPr>
        <p:txBody>
          <a:bodyPr numCol="2" spcCol="468000">
            <a:spAutoFit/>
          </a:bodyPr>
          <a:lstStyle>
            <a:lvl1pPr marL="316800">
              <a:spcBef>
                <a:spcPts val="1200"/>
              </a:spcBef>
              <a:buClr>
                <a:schemeClr val="accent1"/>
              </a:buClr>
              <a:buFont typeface="Verdana" panose="020B0604030504040204" pitchFamily="34" charset="0"/>
              <a:buChar char="›"/>
              <a:defRPr sz="2400">
                <a:solidFill>
                  <a:schemeClr val="tx1"/>
                </a:solidFill>
              </a:defRPr>
            </a:lvl1pPr>
            <a:lvl2pPr marL="316800">
              <a:spcBef>
                <a:spcPts val="1200"/>
              </a:spcBef>
              <a:buClr>
                <a:schemeClr val="accent1"/>
              </a:buClr>
              <a:buFont typeface="Verdana" panose="020B0604030504040204" pitchFamily="34" charset="0"/>
              <a:buChar char="›"/>
              <a:defRPr sz="2400">
                <a:solidFill>
                  <a:schemeClr val="tx1"/>
                </a:solidFill>
              </a:defRPr>
            </a:lvl2pPr>
            <a:lvl3pPr marL="316800">
              <a:spcBef>
                <a:spcPts val="1200"/>
              </a:spcBef>
              <a:buClr>
                <a:schemeClr val="accent1"/>
              </a:buClr>
              <a:buFont typeface="Verdana" panose="020B0604030504040204" pitchFamily="34" charset="0"/>
              <a:buChar char="›"/>
              <a:defRPr sz="2400">
                <a:solidFill>
                  <a:schemeClr val="tx1"/>
                </a:solidFill>
              </a:defRPr>
            </a:lvl3pPr>
            <a:lvl4pPr marL="316800">
              <a:spcBef>
                <a:spcPts val="1200"/>
              </a:spcBef>
              <a:buClr>
                <a:schemeClr val="accent1"/>
              </a:buClr>
              <a:buFont typeface="Verdana" panose="020B0604030504040204" pitchFamily="34" charset="0"/>
              <a:buChar char="›"/>
              <a:defRPr sz="2400">
                <a:solidFill>
                  <a:schemeClr val="tx1"/>
                </a:solidFill>
              </a:defRPr>
            </a:lvl4pPr>
            <a:lvl5pPr marL="316800">
              <a:spcBef>
                <a:spcPts val="1200"/>
              </a:spcBef>
              <a:buClr>
                <a:schemeClr val="accent1"/>
              </a:buClr>
              <a:buFont typeface="Verdana" panose="020B0604030504040204" pitchFamily="34" charset="0"/>
              <a:buChar char="›"/>
              <a:defRPr sz="2400">
                <a:solidFill>
                  <a:schemeClr val="tx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1477128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kst Horizontaal B Paars">
    <p:spTree>
      <p:nvGrpSpPr>
        <p:cNvPr id="1" name=""/>
        <p:cNvGrpSpPr/>
        <p:nvPr/>
      </p:nvGrpSpPr>
      <p:grpSpPr>
        <a:xfrm>
          <a:off x="0" y="0"/>
          <a:ext cx="0" cy="0"/>
          <a:chOff x="0" y="0"/>
          <a:chExt cx="0" cy="0"/>
        </a:xfrm>
      </p:grpSpPr>
      <p:sp>
        <p:nvSpPr>
          <p:cNvPr id="7" name="Rechthoek 5">
            <a:extLst>
              <a:ext uri="{FF2B5EF4-FFF2-40B4-BE49-F238E27FC236}">
                <a16:creationId xmlns:a16="http://schemas.microsoft.com/office/drawing/2014/main" id="{9ADFBB1A-287E-4640-84F3-5954A7B82CBE}"/>
              </a:ext>
            </a:extLst>
          </p:cNvPr>
          <p:cNvSpPr/>
          <p:nvPr userDrawn="1"/>
        </p:nvSpPr>
        <p:spPr>
          <a:xfrm flipV="1">
            <a:off x="0" y="3427412"/>
            <a:ext cx="12192000" cy="34295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DFB145EF-D8F6-43E4-9CCE-9CDEFE205D0E}"/>
              </a:ext>
            </a:extLst>
          </p:cNvPr>
          <p:cNvSpPr>
            <a:spLocks noGrp="1"/>
          </p:cNvSpPr>
          <p:nvPr>
            <p:ph type="ctrTitle"/>
          </p:nvPr>
        </p:nvSpPr>
        <p:spPr>
          <a:xfrm>
            <a:off x="719137" y="1051412"/>
            <a:ext cx="10753200" cy="2368800"/>
          </a:xfrm>
        </p:spPr>
        <p:txBody>
          <a:bodyPr anchor="ctr" anchorCtr="0">
            <a:noAutofit/>
          </a:bodyPr>
          <a:lstStyle>
            <a:lvl1pPr algn="l">
              <a:defRPr sz="4800">
                <a:solidFill>
                  <a:schemeClr val="accent1"/>
                </a:solidFill>
              </a:defRPr>
            </a:lvl1pPr>
          </a:lstStyle>
          <a:p>
            <a:r>
              <a:rPr lang="nl-NL"/>
              <a:t>Klik om de stijl te bewerken</a:t>
            </a:r>
            <a:endParaRPr lang="nl-NL" dirty="0"/>
          </a:p>
        </p:txBody>
      </p:sp>
      <p:sp>
        <p:nvSpPr>
          <p:cNvPr id="4" name="Date Placeholder 3">
            <a:extLst>
              <a:ext uri="{FF2B5EF4-FFF2-40B4-BE49-F238E27FC236}">
                <a16:creationId xmlns:a16="http://schemas.microsoft.com/office/drawing/2014/main" id="{358C9CB0-DA36-4DA8-A4D8-ABDEBC142051}"/>
              </a:ext>
            </a:extLst>
          </p:cNvPr>
          <p:cNvSpPr>
            <a:spLocks noGrp="1"/>
          </p:cNvSpPr>
          <p:nvPr>
            <p:ph type="dt" sz="half" idx="10"/>
          </p:nvPr>
        </p:nvSpPr>
        <p:spPr/>
        <p:txBody>
          <a:bodyPr/>
          <a:lstStyle/>
          <a:p>
            <a:fld id="{1AF9506C-A7C1-4C95-B179-031F1B6A6BCC}" type="datetime1">
              <a:rPr lang="nl-NL" smtClean="0"/>
              <a:t>25-4-2025</a:t>
            </a:fld>
            <a:endParaRPr lang="nl-NL" dirty="0"/>
          </a:p>
        </p:txBody>
      </p:sp>
      <p:sp>
        <p:nvSpPr>
          <p:cNvPr id="5" name="Footer Placeholder 4">
            <a:extLst>
              <a:ext uri="{FF2B5EF4-FFF2-40B4-BE49-F238E27FC236}">
                <a16:creationId xmlns:a16="http://schemas.microsoft.com/office/drawing/2014/main" id="{F82DA8A4-0BC0-45AB-83AB-5E0ABCADC09D}"/>
              </a:ext>
            </a:extLst>
          </p:cNvPr>
          <p:cNvSpPr>
            <a:spLocks noGrp="1"/>
          </p:cNvSpPr>
          <p:nvPr>
            <p:ph type="ftr" sz="quarter" idx="11"/>
          </p:nvPr>
        </p:nvSpPr>
        <p:spPr/>
        <p:txBody>
          <a:bodyPr/>
          <a:lstStyle/>
          <a:p>
            <a:r>
              <a:rPr lang="nl-NL" dirty="0"/>
              <a:t>Aanpak Groot Onderhoud DJI</a:t>
            </a:r>
          </a:p>
        </p:txBody>
      </p:sp>
      <p:sp>
        <p:nvSpPr>
          <p:cNvPr id="6" name="Slide Number Placeholder 5">
            <a:extLst>
              <a:ext uri="{FF2B5EF4-FFF2-40B4-BE49-F238E27FC236}">
                <a16:creationId xmlns:a16="http://schemas.microsoft.com/office/drawing/2014/main" id="{661DD7EF-26F0-45A3-859F-94A40F46697B}"/>
              </a:ext>
            </a:extLst>
          </p:cNvPr>
          <p:cNvSpPr>
            <a:spLocks noGrp="1"/>
          </p:cNvSpPr>
          <p:nvPr>
            <p:ph type="sldNum" sz="quarter" idx="12"/>
          </p:nvPr>
        </p:nvSpPr>
        <p:spPr/>
        <p:txBody>
          <a:bodyPr/>
          <a:lstStyle/>
          <a:p>
            <a:fld id="{B9BE3F2C-1485-4296-85BF-6B680E5840F0}" type="slidenum">
              <a:rPr lang="nl-NL" smtClean="0"/>
              <a:t>‹nr.›</a:t>
            </a:fld>
            <a:endParaRPr lang="nl-NL" dirty="0"/>
          </a:p>
        </p:txBody>
      </p:sp>
      <p:pic>
        <p:nvPicPr>
          <p:cNvPr id="8" name="Afbeelding 20">
            <a:extLst>
              <a:ext uri="{FF2B5EF4-FFF2-40B4-BE49-F238E27FC236}">
                <a16:creationId xmlns:a16="http://schemas.microsoft.com/office/drawing/2014/main" id="{C3CF66CD-0D78-412E-AB8E-53DE90208649}"/>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
        <p:nvSpPr>
          <p:cNvPr id="10" name="Text Placeholder 9">
            <a:extLst>
              <a:ext uri="{FF2B5EF4-FFF2-40B4-BE49-F238E27FC236}">
                <a16:creationId xmlns:a16="http://schemas.microsoft.com/office/drawing/2014/main" id="{41287ECF-9D6F-463B-951A-7FA78B0A1411}"/>
              </a:ext>
            </a:extLst>
          </p:cNvPr>
          <p:cNvSpPr>
            <a:spLocks noGrp="1"/>
          </p:cNvSpPr>
          <p:nvPr>
            <p:ph type="body" sz="quarter" idx="13"/>
          </p:nvPr>
        </p:nvSpPr>
        <p:spPr>
          <a:xfrm>
            <a:off x="719137" y="3794125"/>
            <a:ext cx="10753726" cy="2277547"/>
          </a:xfrm>
        </p:spPr>
        <p:txBody>
          <a:bodyPr numCol="2" spcCol="468000">
            <a:spAutoFit/>
          </a:bodyPr>
          <a:lstStyle>
            <a:lvl1pPr marL="316800">
              <a:spcBef>
                <a:spcPts val="1200"/>
              </a:spcBef>
              <a:buClr>
                <a:schemeClr val="bg1"/>
              </a:buClr>
              <a:buFont typeface="Verdana" panose="020B0604030504040204" pitchFamily="34" charset="0"/>
              <a:buChar char="›"/>
              <a:defRPr sz="2400">
                <a:solidFill>
                  <a:schemeClr val="bg1"/>
                </a:solidFill>
              </a:defRPr>
            </a:lvl1pPr>
            <a:lvl2pPr marL="316800">
              <a:spcBef>
                <a:spcPts val="1200"/>
              </a:spcBef>
              <a:buClr>
                <a:schemeClr val="bg1"/>
              </a:buClr>
              <a:buFont typeface="Verdana" panose="020B0604030504040204" pitchFamily="34" charset="0"/>
              <a:buChar char="›"/>
              <a:defRPr sz="2400">
                <a:solidFill>
                  <a:schemeClr val="bg1"/>
                </a:solidFill>
              </a:defRPr>
            </a:lvl2pPr>
            <a:lvl3pPr marL="316800">
              <a:spcBef>
                <a:spcPts val="1200"/>
              </a:spcBef>
              <a:buClr>
                <a:schemeClr val="bg1"/>
              </a:buClr>
              <a:buFont typeface="Verdana" panose="020B0604030504040204" pitchFamily="34" charset="0"/>
              <a:buChar char="›"/>
              <a:defRPr sz="2400">
                <a:solidFill>
                  <a:schemeClr val="bg1"/>
                </a:solidFill>
              </a:defRPr>
            </a:lvl3pPr>
            <a:lvl4pPr marL="316800">
              <a:spcBef>
                <a:spcPts val="1200"/>
              </a:spcBef>
              <a:buClr>
                <a:schemeClr val="bg1"/>
              </a:buClr>
              <a:buFont typeface="Verdana" panose="020B0604030504040204" pitchFamily="34" charset="0"/>
              <a:buChar char="›"/>
              <a:defRPr sz="2400">
                <a:solidFill>
                  <a:schemeClr val="bg1"/>
                </a:solidFill>
              </a:defRPr>
            </a:lvl4pPr>
            <a:lvl5pPr marL="316800">
              <a:spcBef>
                <a:spcPts val="1200"/>
              </a:spcBef>
              <a:buClr>
                <a:schemeClr val="bg1"/>
              </a:buClr>
              <a:buFont typeface="Verdana" panose="020B0604030504040204" pitchFamily="34" charset="0"/>
              <a:buChar char="›"/>
              <a:defRPr sz="2400">
                <a:solidFill>
                  <a:schemeClr val="bg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222650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blad B">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DF9F3C68-EE9E-4EAF-8E57-F0DE431A347D}"/>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Graphic 7">
            <a:extLst>
              <a:ext uri="{FF2B5EF4-FFF2-40B4-BE49-F238E27FC236}">
                <a16:creationId xmlns:a16="http://schemas.microsoft.com/office/drawing/2014/main" id="{2FF463AE-170A-4649-B540-9A31D5D61029}"/>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5770816" y="0"/>
            <a:ext cx="4020906" cy="1591252"/>
          </a:xfrm>
          <a:prstGeom prst="rect">
            <a:avLst/>
          </a:prstGeom>
        </p:spPr>
      </p:pic>
      <p:sp>
        <p:nvSpPr>
          <p:cNvPr id="2" name="Title 1">
            <a:extLst>
              <a:ext uri="{FF2B5EF4-FFF2-40B4-BE49-F238E27FC236}">
                <a16:creationId xmlns:a16="http://schemas.microsoft.com/office/drawing/2014/main" id="{DFB145EF-D8F6-43E4-9CCE-9CDEFE205D0E}"/>
              </a:ext>
            </a:extLst>
          </p:cNvPr>
          <p:cNvSpPr>
            <a:spLocks noGrp="1"/>
          </p:cNvSpPr>
          <p:nvPr>
            <p:ph type="ctrTitle"/>
          </p:nvPr>
        </p:nvSpPr>
        <p:spPr>
          <a:xfrm>
            <a:off x="720000" y="2569902"/>
            <a:ext cx="10753200" cy="2492990"/>
          </a:xfrm>
        </p:spPr>
        <p:txBody>
          <a:bodyPr anchor="b">
            <a:noAutofit/>
          </a:bodyPr>
          <a:lstStyle>
            <a:lvl1pPr algn="l">
              <a:defRPr sz="3600">
                <a:solidFill>
                  <a:schemeClr val="bg1"/>
                </a:solidFill>
              </a:defRPr>
            </a:lvl1pPr>
          </a:lstStyle>
          <a:p>
            <a:r>
              <a:rPr lang="nl-NL"/>
              <a:t>Klik om de stijl te bewerken</a:t>
            </a:r>
            <a:endParaRPr lang="nl-NL" dirty="0"/>
          </a:p>
        </p:txBody>
      </p:sp>
      <p:sp>
        <p:nvSpPr>
          <p:cNvPr id="3" name="Subtitle 2">
            <a:extLst>
              <a:ext uri="{FF2B5EF4-FFF2-40B4-BE49-F238E27FC236}">
                <a16:creationId xmlns:a16="http://schemas.microsoft.com/office/drawing/2014/main" id="{3799E321-0540-4F6E-ADA7-1E34541F5F14}"/>
              </a:ext>
            </a:extLst>
          </p:cNvPr>
          <p:cNvSpPr>
            <a:spLocks noGrp="1"/>
          </p:cNvSpPr>
          <p:nvPr>
            <p:ph type="subTitle" idx="1"/>
          </p:nvPr>
        </p:nvSpPr>
        <p:spPr>
          <a:xfrm>
            <a:off x="720000" y="5240337"/>
            <a:ext cx="10753200" cy="997196"/>
          </a:xfrm>
        </p:spPr>
        <p:txBody>
          <a:bodyPr>
            <a:noAutofit/>
          </a:bodyPr>
          <a:lstStyle>
            <a:lvl1pPr marL="0" indent="0" algn="l">
              <a:spcBef>
                <a:spcPts val="0"/>
              </a:spcBef>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en-US" dirty="0"/>
          </a:p>
        </p:txBody>
      </p:sp>
      <p:sp>
        <p:nvSpPr>
          <p:cNvPr id="4" name="Date Placeholder 3">
            <a:extLst>
              <a:ext uri="{FF2B5EF4-FFF2-40B4-BE49-F238E27FC236}">
                <a16:creationId xmlns:a16="http://schemas.microsoft.com/office/drawing/2014/main" id="{358C9CB0-DA36-4DA8-A4D8-ABDEBC142051}"/>
              </a:ext>
            </a:extLst>
          </p:cNvPr>
          <p:cNvSpPr>
            <a:spLocks noGrp="1"/>
          </p:cNvSpPr>
          <p:nvPr>
            <p:ph type="dt" sz="half" idx="10"/>
          </p:nvPr>
        </p:nvSpPr>
        <p:spPr/>
        <p:txBody>
          <a:bodyPr/>
          <a:lstStyle/>
          <a:p>
            <a:fld id="{6DBDFBB4-8796-4719-9592-96DCB24C22CF}" type="datetime1">
              <a:rPr lang="nl-NL" smtClean="0"/>
              <a:t>25-4-2025</a:t>
            </a:fld>
            <a:endParaRPr lang="nl-NL" dirty="0"/>
          </a:p>
        </p:txBody>
      </p:sp>
      <p:sp>
        <p:nvSpPr>
          <p:cNvPr id="5" name="Footer Placeholder 4">
            <a:extLst>
              <a:ext uri="{FF2B5EF4-FFF2-40B4-BE49-F238E27FC236}">
                <a16:creationId xmlns:a16="http://schemas.microsoft.com/office/drawing/2014/main" id="{F82DA8A4-0BC0-45AB-83AB-5E0ABCADC09D}"/>
              </a:ext>
            </a:extLst>
          </p:cNvPr>
          <p:cNvSpPr>
            <a:spLocks noGrp="1"/>
          </p:cNvSpPr>
          <p:nvPr>
            <p:ph type="ftr" sz="quarter" idx="11"/>
          </p:nvPr>
        </p:nvSpPr>
        <p:spPr/>
        <p:txBody>
          <a:bodyPr/>
          <a:lstStyle/>
          <a:p>
            <a:r>
              <a:rPr lang="nl-NL" dirty="0"/>
              <a:t>EPD Vernieuwing</a:t>
            </a:r>
          </a:p>
        </p:txBody>
      </p:sp>
      <p:sp>
        <p:nvSpPr>
          <p:cNvPr id="6" name="Slide Number Placeholder 5">
            <a:extLst>
              <a:ext uri="{FF2B5EF4-FFF2-40B4-BE49-F238E27FC236}">
                <a16:creationId xmlns:a16="http://schemas.microsoft.com/office/drawing/2014/main" id="{661DD7EF-26F0-45A3-859F-94A40F46697B}"/>
              </a:ext>
            </a:extLst>
          </p:cNvPr>
          <p:cNvSpPr>
            <a:spLocks noGrp="1"/>
          </p:cNvSpPr>
          <p:nvPr>
            <p:ph type="sldNum" sz="quarter" idx="12"/>
          </p:nvPr>
        </p:nvSpPr>
        <p:spPr/>
        <p:txBody>
          <a:bodyPr/>
          <a:lstStyle/>
          <a:p>
            <a:fld id="{B9BE3F2C-1485-4296-85BF-6B680E5840F0}" type="slidenum">
              <a:rPr lang="nl-NL" smtClean="0"/>
              <a:t>‹nr.›</a:t>
            </a:fld>
            <a:endParaRPr lang="nl-NL" dirty="0"/>
          </a:p>
        </p:txBody>
      </p:sp>
    </p:spTree>
    <p:extLst>
      <p:ext uri="{BB962C8B-B14F-4D97-AF65-F5344CB8AC3E}">
        <p14:creationId xmlns:p14="http://schemas.microsoft.com/office/powerpoint/2010/main" val="22253608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kst Horizontaal B Hemelblauw">
    <p:spTree>
      <p:nvGrpSpPr>
        <p:cNvPr id="1" name=""/>
        <p:cNvGrpSpPr/>
        <p:nvPr/>
      </p:nvGrpSpPr>
      <p:grpSpPr>
        <a:xfrm>
          <a:off x="0" y="0"/>
          <a:ext cx="0" cy="0"/>
          <a:chOff x="0" y="0"/>
          <a:chExt cx="0" cy="0"/>
        </a:xfrm>
      </p:grpSpPr>
      <p:sp>
        <p:nvSpPr>
          <p:cNvPr id="7" name="Rechthoek 5">
            <a:extLst>
              <a:ext uri="{FF2B5EF4-FFF2-40B4-BE49-F238E27FC236}">
                <a16:creationId xmlns:a16="http://schemas.microsoft.com/office/drawing/2014/main" id="{9ADFBB1A-287E-4640-84F3-5954A7B82CBE}"/>
              </a:ext>
            </a:extLst>
          </p:cNvPr>
          <p:cNvSpPr/>
          <p:nvPr userDrawn="1"/>
        </p:nvSpPr>
        <p:spPr>
          <a:xfrm flipV="1">
            <a:off x="0" y="3427412"/>
            <a:ext cx="12192000" cy="34295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DFB145EF-D8F6-43E4-9CCE-9CDEFE205D0E}"/>
              </a:ext>
            </a:extLst>
          </p:cNvPr>
          <p:cNvSpPr>
            <a:spLocks noGrp="1"/>
          </p:cNvSpPr>
          <p:nvPr>
            <p:ph type="ctrTitle"/>
          </p:nvPr>
        </p:nvSpPr>
        <p:spPr>
          <a:xfrm>
            <a:off x="719137" y="1051412"/>
            <a:ext cx="10753200" cy="2368800"/>
          </a:xfrm>
        </p:spPr>
        <p:txBody>
          <a:bodyPr anchor="ctr" anchorCtr="0">
            <a:noAutofit/>
          </a:bodyPr>
          <a:lstStyle>
            <a:lvl1pPr algn="l">
              <a:defRPr sz="4800">
                <a:solidFill>
                  <a:schemeClr val="accent1"/>
                </a:solidFill>
              </a:defRPr>
            </a:lvl1pPr>
          </a:lstStyle>
          <a:p>
            <a:r>
              <a:rPr lang="nl-NL"/>
              <a:t>Klik om de stijl te bewerken</a:t>
            </a:r>
            <a:endParaRPr lang="nl-NL" dirty="0"/>
          </a:p>
        </p:txBody>
      </p:sp>
      <p:sp>
        <p:nvSpPr>
          <p:cNvPr id="4" name="Date Placeholder 3">
            <a:extLst>
              <a:ext uri="{FF2B5EF4-FFF2-40B4-BE49-F238E27FC236}">
                <a16:creationId xmlns:a16="http://schemas.microsoft.com/office/drawing/2014/main" id="{358C9CB0-DA36-4DA8-A4D8-ABDEBC142051}"/>
              </a:ext>
            </a:extLst>
          </p:cNvPr>
          <p:cNvSpPr>
            <a:spLocks noGrp="1"/>
          </p:cNvSpPr>
          <p:nvPr>
            <p:ph type="dt" sz="half" idx="10"/>
          </p:nvPr>
        </p:nvSpPr>
        <p:spPr/>
        <p:txBody>
          <a:bodyPr/>
          <a:lstStyle/>
          <a:p>
            <a:fld id="{8E8818F2-3F5B-42EB-B2A8-E2887DABF348}" type="datetime1">
              <a:rPr lang="nl-NL" smtClean="0"/>
              <a:t>25-4-2025</a:t>
            </a:fld>
            <a:endParaRPr lang="nl-NL" dirty="0"/>
          </a:p>
        </p:txBody>
      </p:sp>
      <p:sp>
        <p:nvSpPr>
          <p:cNvPr id="5" name="Footer Placeholder 4">
            <a:extLst>
              <a:ext uri="{FF2B5EF4-FFF2-40B4-BE49-F238E27FC236}">
                <a16:creationId xmlns:a16="http://schemas.microsoft.com/office/drawing/2014/main" id="{F82DA8A4-0BC0-45AB-83AB-5E0ABCADC09D}"/>
              </a:ext>
            </a:extLst>
          </p:cNvPr>
          <p:cNvSpPr>
            <a:spLocks noGrp="1"/>
          </p:cNvSpPr>
          <p:nvPr>
            <p:ph type="ftr" sz="quarter" idx="11"/>
          </p:nvPr>
        </p:nvSpPr>
        <p:spPr/>
        <p:txBody>
          <a:bodyPr/>
          <a:lstStyle/>
          <a:p>
            <a:r>
              <a:rPr lang="nl-NL" dirty="0"/>
              <a:t>Aanpak Groot Onderhoud DJI</a:t>
            </a:r>
          </a:p>
        </p:txBody>
      </p:sp>
      <p:sp>
        <p:nvSpPr>
          <p:cNvPr id="6" name="Slide Number Placeholder 5">
            <a:extLst>
              <a:ext uri="{FF2B5EF4-FFF2-40B4-BE49-F238E27FC236}">
                <a16:creationId xmlns:a16="http://schemas.microsoft.com/office/drawing/2014/main" id="{661DD7EF-26F0-45A3-859F-94A40F46697B}"/>
              </a:ext>
            </a:extLst>
          </p:cNvPr>
          <p:cNvSpPr>
            <a:spLocks noGrp="1"/>
          </p:cNvSpPr>
          <p:nvPr>
            <p:ph type="sldNum" sz="quarter" idx="12"/>
          </p:nvPr>
        </p:nvSpPr>
        <p:spPr/>
        <p:txBody>
          <a:bodyPr/>
          <a:lstStyle/>
          <a:p>
            <a:fld id="{B9BE3F2C-1485-4296-85BF-6B680E5840F0}" type="slidenum">
              <a:rPr lang="nl-NL" smtClean="0"/>
              <a:t>‹nr.›</a:t>
            </a:fld>
            <a:endParaRPr lang="nl-NL" dirty="0"/>
          </a:p>
        </p:txBody>
      </p:sp>
      <p:pic>
        <p:nvPicPr>
          <p:cNvPr id="8" name="Afbeelding 20">
            <a:extLst>
              <a:ext uri="{FF2B5EF4-FFF2-40B4-BE49-F238E27FC236}">
                <a16:creationId xmlns:a16="http://schemas.microsoft.com/office/drawing/2014/main" id="{C3CF66CD-0D78-412E-AB8E-53DE90208649}"/>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
        <p:nvSpPr>
          <p:cNvPr id="10" name="Text Placeholder 9">
            <a:extLst>
              <a:ext uri="{FF2B5EF4-FFF2-40B4-BE49-F238E27FC236}">
                <a16:creationId xmlns:a16="http://schemas.microsoft.com/office/drawing/2014/main" id="{41287ECF-9D6F-463B-951A-7FA78B0A1411}"/>
              </a:ext>
            </a:extLst>
          </p:cNvPr>
          <p:cNvSpPr>
            <a:spLocks noGrp="1"/>
          </p:cNvSpPr>
          <p:nvPr>
            <p:ph type="body" sz="quarter" idx="13"/>
          </p:nvPr>
        </p:nvSpPr>
        <p:spPr>
          <a:xfrm>
            <a:off x="719137" y="3794125"/>
            <a:ext cx="10753726" cy="2277547"/>
          </a:xfrm>
        </p:spPr>
        <p:txBody>
          <a:bodyPr numCol="2" spcCol="468000">
            <a:spAutoFit/>
          </a:bodyPr>
          <a:lstStyle>
            <a:lvl1pPr marL="316800">
              <a:spcBef>
                <a:spcPts val="1200"/>
              </a:spcBef>
              <a:buClr>
                <a:schemeClr val="bg1"/>
              </a:buClr>
              <a:buFont typeface="Verdana" panose="020B0604030504040204" pitchFamily="34" charset="0"/>
              <a:buChar char="›"/>
              <a:defRPr sz="2400">
                <a:solidFill>
                  <a:schemeClr val="bg1"/>
                </a:solidFill>
              </a:defRPr>
            </a:lvl1pPr>
            <a:lvl2pPr marL="316800">
              <a:spcBef>
                <a:spcPts val="1200"/>
              </a:spcBef>
              <a:buClr>
                <a:schemeClr val="bg1"/>
              </a:buClr>
              <a:buFont typeface="Verdana" panose="020B0604030504040204" pitchFamily="34" charset="0"/>
              <a:buChar char="›"/>
              <a:defRPr sz="2400">
                <a:solidFill>
                  <a:schemeClr val="bg1"/>
                </a:solidFill>
              </a:defRPr>
            </a:lvl2pPr>
            <a:lvl3pPr marL="316800">
              <a:spcBef>
                <a:spcPts val="1200"/>
              </a:spcBef>
              <a:buClr>
                <a:schemeClr val="bg1"/>
              </a:buClr>
              <a:buFont typeface="Verdana" panose="020B0604030504040204" pitchFamily="34" charset="0"/>
              <a:buChar char="›"/>
              <a:defRPr sz="2400">
                <a:solidFill>
                  <a:schemeClr val="bg1"/>
                </a:solidFill>
              </a:defRPr>
            </a:lvl3pPr>
            <a:lvl4pPr marL="316800">
              <a:spcBef>
                <a:spcPts val="1200"/>
              </a:spcBef>
              <a:buClr>
                <a:schemeClr val="bg1"/>
              </a:buClr>
              <a:buFont typeface="Verdana" panose="020B0604030504040204" pitchFamily="34" charset="0"/>
              <a:buChar char="›"/>
              <a:defRPr sz="2400">
                <a:solidFill>
                  <a:schemeClr val="bg1"/>
                </a:solidFill>
              </a:defRPr>
            </a:lvl4pPr>
            <a:lvl5pPr marL="316800">
              <a:spcBef>
                <a:spcPts val="1200"/>
              </a:spcBef>
              <a:buClr>
                <a:schemeClr val="bg1"/>
              </a:buClr>
              <a:buFont typeface="Verdana" panose="020B0604030504040204" pitchFamily="34" charset="0"/>
              <a:buChar char="›"/>
              <a:defRPr sz="2400">
                <a:solidFill>
                  <a:schemeClr val="bg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11719621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kst Horizontaal B Donkerblauw">
    <p:spTree>
      <p:nvGrpSpPr>
        <p:cNvPr id="1" name=""/>
        <p:cNvGrpSpPr/>
        <p:nvPr/>
      </p:nvGrpSpPr>
      <p:grpSpPr>
        <a:xfrm>
          <a:off x="0" y="0"/>
          <a:ext cx="0" cy="0"/>
          <a:chOff x="0" y="0"/>
          <a:chExt cx="0" cy="0"/>
        </a:xfrm>
      </p:grpSpPr>
      <p:sp>
        <p:nvSpPr>
          <p:cNvPr id="7" name="Rechthoek 5">
            <a:extLst>
              <a:ext uri="{FF2B5EF4-FFF2-40B4-BE49-F238E27FC236}">
                <a16:creationId xmlns:a16="http://schemas.microsoft.com/office/drawing/2014/main" id="{9ADFBB1A-287E-4640-84F3-5954A7B82CBE}"/>
              </a:ext>
            </a:extLst>
          </p:cNvPr>
          <p:cNvSpPr/>
          <p:nvPr userDrawn="1"/>
        </p:nvSpPr>
        <p:spPr>
          <a:xfrm flipV="1">
            <a:off x="0" y="3427412"/>
            <a:ext cx="12192000" cy="34295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DFB145EF-D8F6-43E4-9CCE-9CDEFE205D0E}"/>
              </a:ext>
            </a:extLst>
          </p:cNvPr>
          <p:cNvSpPr>
            <a:spLocks noGrp="1"/>
          </p:cNvSpPr>
          <p:nvPr>
            <p:ph type="ctrTitle"/>
          </p:nvPr>
        </p:nvSpPr>
        <p:spPr>
          <a:xfrm>
            <a:off x="719137" y="1051412"/>
            <a:ext cx="10753200" cy="2368800"/>
          </a:xfrm>
        </p:spPr>
        <p:txBody>
          <a:bodyPr anchor="ctr" anchorCtr="0">
            <a:noAutofit/>
          </a:bodyPr>
          <a:lstStyle>
            <a:lvl1pPr algn="l">
              <a:defRPr sz="4800">
                <a:solidFill>
                  <a:schemeClr val="accent1"/>
                </a:solidFill>
              </a:defRPr>
            </a:lvl1pPr>
          </a:lstStyle>
          <a:p>
            <a:r>
              <a:rPr lang="nl-NL"/>
              <a:t>Klik om de stijl te bewerken</a:t>
            </a:r>
            <a:endParaRPr lang="nl-NL" dirty="0"/>
          </a:p>
        </p:txBody>
      </p:sp>
      <p:sp>
        <p:nvSpPr>
          <p:cNvPr id="4" name="Date Placeholder 3">
            <a:extLst>
              <a:ext uri="{FF2B5EF4-FFF2-40B4-BE49-F238E27FC236}">
                <a16:creationId xmlns:a16="http://schemas.microsoft.com/office/drawing/2014/main" id="{358C9CB0-DA36-4DA8-A4D8-ABDEBC142051}"/>
              </a:ext>
            </a:extLst>
          </p:cNvPr>
          <p:cNvSpPr>
            <a:spLocks noGrp="1"/>
          </p:cNvSpPr>
          <p:nvPr>
            <p:ph type="dt" sz="half" idx="10"/>
          </p:nvPr>
        </p:nvSpPr>
        <p:spPr/>
        <p:txBody>
          <a:bodyPr/>
          <a:lstStyle/>
          <a:p>
            <a:fld id="{F8472042-B4CD-4152-8A6B-9B8DD7E56989}" type="datetime1">
              <a:rPr lang="nl-NL" smtClean="0"/>
              <a:t>25-4-2025</a:t>
            </a:fld>
            <a:endParaRPr lang="nl-NL" dirty="0"/>
          </a:p>
        </p:txBody>
      </p:sp>
      <p:sp>
        <p:nvSpPr>
          <p:cNvPr id="5" name="Footer Placeholder 4">
            <a:extLst>
              <a:ext uri="{FF2B5EF4-FFF2-40B4-BE49-F238E27FC236}">
                <a16:creationId xmlns:a16="http://schemas.microsoft.com/office/drawing/2014/main" id="{F82DA8A4-0BC0-45AB-83AB-5E0ABCADC09D}"/>
              </a:ext>
            </a:extLst>
          </p:cNvPr>
          <p:cNvSpPr>
            <a:spLocks noGrp="1"/>
          </p:cNvSpPr>
          <p:nvPr>
            <p:ph type="ftr" sz="quarter" idx="11"/>
          </p:nvPr>
        </p:nvSpPr>
        <p:spPr/>
        <p:txBody>
          <a:bodyPr/>
          <a:lstStyle/>
          <a:p>
            <a:r>
              <a:rPr lang="nl-NL" dirty="0"/>
              <a:t>Aanpak Groot Onderhoud DJI</a:t>
            </a:r>
          </a:p>
        </p:txBody>
      </p:sp>
      <p:sp>
        <p:nvSpPr>
          <p:cNvPr id="6" name="Slide Number Placeholder 5">
            <a:extLst>
              <a:ext uri="{FF2B5EF4-FFF2-40B4-BE49-F238E27FC236}">
                <a16:creationId xmlns:a16="http://schemas.microsoft.com/office/drawing/2014/main" id="{661DD7EF-26F0-45A3-859F-94A40F46697B}"/>
              </a:ext>
            </a:extLst>
          </p:cNvPr>
          <p:cNvSpPr>
            <a:spLocks noGrp="1"/>
          </p:cNvSpPr>
          <p:nvPr>
            <p:ph type="sldNum" sz="quarter" idx="12"/>
          </p:nvPr>
        </p:nvSpPr>
        <p:spPr/>
        <p:txBody>
          <a:bodyPr/>
          <a:lstStyle/>
          <a:p>
            <a:fld id="{B9BE3F2C-1485-4296-85BF-6B680E5840F0}" type="slidenum">
              <a:rPr lang="nl-NL" smtClean="0"/>
              <a:t>‹nr.›</a:t>
            </a:fld>
            <a:endParaRPr lang="nl-NL" dirty="0"/>
          </a:p>
        </p:txBody>
      </p:sp>
      <p:pic>
        <p:nvPicPr>
          <p:cNvPr id="8" name="Afbeelding 20">
            <a:extLst>
              <a:ext uri="{FF2B5EF4-FFF2-40B4-BE49-F238E27FC236}">
                <a16:creationId xmlns:a16="http://schemas.microsoft.com/office/drawing/2014/main" id="{C3CF66CD-0D78-412E-AB8E-53DE90208649}"/>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
        <p:nvSpPr>
          <p:cNvPr id="10" name="Text Placeholder 9">
            <a:extLst>
              <a:ext uri="{FF2B5EF4-FFF2-40B4-BE49-F238E27FC236}">
                <a16:creationId xmlns:a16="http://schemas.microsoft.com/office/drawing/2014/main" id="{41287ECF-9D6F-463B-951A-7FA78B0A1411}"/>
              </a:ext>
            </a:extLst>
          </p:cNvPr>
          <p:cNvSpPr>
            <a:spLocks noGrp="1"/>
          </p:cNvSpPr>
          <p:nvPr>
            <p:ph type="body" sz="quarter" idx="13"/>
          </p:nvPr>
        </p:nvSpPr>
        <p:spPr>
          <a:xfrm>
            <a:off x="719137" y="3794125"/>
            <a:ext cx="10753726" cy="2277547"/>
          </a:xfrm>
        </p:spPr>
        <p:txBody>
          <a:bodyPr numCol="2" spcCol="468000">
            <a:spAutoFit/>
          </a:bodyPr>
          <a:lstStyle>
            <a:lvl1pPr marL="316800">
              <a:spcBef>
                <a:spcPts val="1200"/>
              </a:spcBef>
              <a:buClr>
                <a:schemeClr val="bg1"/>
              </a:buClr>
              <a:buFont typeface="Verdana" panose="020B0604030504040204" pitchFamily="34" charset="0"/>
              <a:buChar char="›"/>
              <a:defRPr sz="2400">
                <a:solidFill>
                  <a:schemeClr val="bg1"/>
                </a:solidFill>
              </a:defRPr>
            </a:lvl1pPr>
            <a:lvl2pPr marL="316800">
              <a:spcBef>
                <a:spcPts val="1200"/>
              </a:spcBef>
              <a:buClr>
                <a:schemeClr val="bg1"/>
              </a:buClr>
              <a:buFont typeface="Verdana" panose="020B0604030504040204" pitchFamily="34" charset="0"/>
              <a:buChar char="›"/>
              <a:defRPr sz="2400">
                <a:solidFill>
                  <a:schemeClr val="bg1"/>
                </a:solidFill>
              </a:defRPr>
            </a:lvl2pPr>
            <a:lvl3pPr marL="316800">
              <a:spcBef>
                <a:spcPts val="1200"/>
              </a:spcBef>
              <a:buClr>
                <a:schemeClr val="bg1"/>
              </a:buClr>
              <a:buFont typeface="Verdana" panose="020B0604030504040204" pitchFamily="34" charset="0"/>
              <a:buChar char="›"/>
              <a:defRPr sz="2400">
                <a:solidFill>
                  <a:schemeClr val="bg1"/>
                </a:solidFill>
              </a:defRPr>
            </a:lvl3pPr>
            <a:lvl4pPr marL="316800">
              <a:spcBef>
                <a:spcPts val="1200"/>
              </a:spcBef>
              <a:buClr>
                <a:schemeClr val="bg1"/>
              </a:buClr>
              <a:buFont typeface="Verdana" panose="020B0604030504040204" pitchFamily="34" charset="0"/>
              <a:buChar char="›"/>
              <a:defRPr sz="2400">
                <a:solidFill>
                  <a:schemeClr val="bg1"/>
                </a:solidFill>
              </a:defRPr>
            </a:lvl4pPr>
            <a:lvl5pPr marL="316800">
              <a:spcBef>
                <a:spcPts val="1200"/>
              </a:spcBef>
              <a:buClr>
                <a:schemeClr val="bg1"/>
              </a:buClr>
              <a:buFont typeface="Verdana" panose="020B0604030504040204" pitchFamily="34" charset="0"/>
              <a:buChar char="›"/>
              <a:defRPr sz="2400">
                <a:solidFill>
                  <a:schemeClr val="bg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28387168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el met Afbeelding Horizonta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145EF-D8F6-43E4-9CCE-9CDEFE205D0E}"/>
              </a:ext>
            </a:extLst>
          </p:cNvPr>
          <p:cNvSpPr>
            <a:spLocks noGrp="1"/>
          </p:cNvSpPr>
          <p:nvPr>
            <p:ph type="ctrTitle"/>
          </p:nvPr>
        </p:nvSpPr>
        <p:spPr>
          <a:xfrm>
            <a:off x="719137" y="1051412"/>
            <a:ext cx="10753200" cy="2368800"/>
          </a:xfrm>
        </p:spPr>
        <p:txBody>
          <a:bodyPr anchor="ctr" anchorCtr="0">
            <a:noAutofit/>
          </a:bodyPr>
          <a:lstStyle>
            <a:lvl1pPr algn="l">
              <a:defRPr sz="4800">
                <a:solidFill>
                  <a:schemeClr val="accent1"/>
                </a:solidFill>
              </a:defRPr>
            </a:lvl1pPr>
          </a:lstStyle>
          <a:p>
            <a:r>
              <a:rPr lang="nl-NL"/>
              <a:t>Klik om de stijl te bewerken</a:t>
            </a:r>
            <a:endParaRPr lang="nl-NL" dirty="0"/>
          </a:p>
        </p:txBody>
      </p:sp>
      <p:sp>
        <p:nvSpPr>
          <p:cNvPr id="4" name="Date Placeholder 3">
            <a:extLst>
              <a:ext uri="{FF2B5EF4-FFF2-40B4-BE49-F238E27FC236}">
                <a16:creationId xmlns:a16="http://schemas.microsoft.com/office/drawing/2014/main" id="{358C9CB0-DA36-4DA8-A4D8-ABDEBC142051}"/>
              </a:ext>
            </a:extLst>
          </p:cNvPr>
          <p:cNvSpPr>
            <a:spLocks noGrp="1"/>
          </p:cNvSpPr>
          <p:nvPr>
            <p:ph type="dt" sz="half" idx="10"/>
          </p:nvPr>
        </p:nvSpPr>
        <p:spPr/>
        <p:txBody>
          <a:bodyPr/>
          <a:lstStyle/>
          <a:p>
            <a:fld id="{14441589-BCAE-4149-90F3-EE4C4A603D1E}" type="datetime1">
              <a:rPr lang="nl-NL" smtClean="0"/>
              <a:t>25-4-2025</a:t>
            </a:fld>
            <a:endParaRPr lang="nl-NL" dirty="0"/>
          </a:p>
        </p:txBody>
      </p:sp>
      <p:sp>
        <p:nvSpPr>
          <p:cNvPr id="5" name="Footer Placeholder 4">
            <a:extLst>
              <a:ext uri="{FF2B5EF4-FFF2-40B4-BE49-F238E27FC236}">
                <a16:creationId xmlns:a16="http://schemas.microsoft.com/office/drawing/2014/main" id="{F82DA8A4-0BC0-45AB-83AB-5E0ABCADC09D}"/>
              </a:ext>
            </a:extLst>
          </p:cNvPr>
          <p:cNvSpPr>
            <a:spLocks noGrp="1"/>
          </p:cNvSpPr>
          <p:nvPr>
            <p:ph type="ftr" sz="quarter" idx="11"/>
          </p:nvPr>
        </p:nvSpPr>
        <p:spPr/>
        <p:txBody>
          <a:bodyPr/>
          <a:lstStyle/>
          <a:p>
            <a:r>
              <a:rPr lang="nl-NL" dirty="0"/>
              <a:t>Aanpak Groot Onderhoud DJI</a:t>
            </a:r>
          </a:p>
        </p:txBody>
      </p:sp>
      <p:sp>
        <p:nvSpPr>
          <p:cNvPr id="6" name="Slide Number Placeholder 5">
            <a:extLst>
              <a:ext uri="{FF2B5EF4-FFF2-40B4-BE49-F238E27FC236}">
                <a16:creationId xmlns:a16="http://schemas.microsoft.com/office/drawing/2014/main" id="{661DD7EF-26F0-45A3-859F-94A40F46697B}"/>
              </a:ext>
            </a:extLst>
          </p:cNvPr>
          <p:cNvSpPr>
            <a:spLocks noGrp="1"/>
          </p:cNvSpPr>
          <p:nvPr>
            <p:ph type="sldNum" sz="quarter" idx="12"/>
          </p:nvPr>
        </p:nvSpPr>
        <p:spPr/>
        <p:txBody>
          <a:bodyPr/>
          <a:lstStyle/>
          <a:p>
            <a:fld id="{B9BE3F2C-1485-4296-85BF-6B680E5840F0}" type="slidenum">
              <a:rPr lang="nl-NL" smtClean="0"/>
              <a:t>‹nr.›</a:t>
            </a:fld>
            <a:endParaRPr lang="nl-NL" dirty="0"/>
          </a:p>
        </p:txBody>
      </p:sp>
      <p:pic>
        <p:nvPicPr>
          <p:cNvPr id="8" name="Afbeelding 20">
            <a:extLst>
              <a:ext uri="{FF2B5EF4-FFF2-40B4-BE49-F238E27FC236}">
                <a16:creationId xmlns:a16="http://schemas.microsoft.com/office/drawing/2014/main" id="{C3CF66CD-0D78-412E-AB8E-53DE90208649}"/>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
        <p:nvSpPr>
          <p:cNvPr id="11" name="Picture Placeholder 10">
            <a:extLst>
              <a:ext uri="{FF2B5EF4-FFF2-40B4-BE49-F238E27FC236}">
                <a16:creationId xmlns:a16="http://schemas.microsoft.com/office/drawing/2014/main" id="{6D104FE8-0C0C-4CB1-A23F-308CE3CF1870}"/>
              </a:ext>
            </a:extLst>
          </p:cNvPr>
          <p:cNvSpPr>
            <a:spLocks noGrp="1"/>
          </p:cNvSpPr>
          <p:nvPr>
            <p:ph type="pic" sz="quarter" idx="13"/>
          </p:nvPr>
        </p:nvSpPr>
        <p:spPr>
          <a:xfrm>
            <a:off x="0" y="3419673"/>
            <a:ext cx="12192000" cy="3430800"/>
          </a:xfrm>
        </p:spPr>
        <p:txBody>
          <a:bodyPr lIns="756000" anchor="ctr" anchorCtr="0"/>
          <a:lstStyle>
            <a:lvl1pPr marL="0" indent="0">
              <a:buFont typeface="Arial" panose="020B0604020202020204" pitchFamily="34" charset="0"/>
              <a:buChar char="​"/>
              <a:defRPr/>
            </a:lvl1pPr>
          </a:lstStyle>
          <a:p>
            <a:r>
              <a:rPr lang="nl-NL" dirty="0"/>
              <a:t>Klik op het pictogram als u een afbeelding wilt toevoegen</a:t>
            </a:r>
          </a:p>
        </p:txBody>
      </p:sp>
    </p:spTree>
    <p:extLst>
      <p:ext uri="{BB962C8B-B14F-4D97-AF65-F5344CB8AC3E}">
        <p14:creationId xmlns:p14="http://schemas.microsoft.com/office/powerpoint/2010/main" val="40684357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DF9F3C68-EE9E-4EAF-8E57-F0DE431A347D}"/>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Graphic 7">
            <a:extLst>
              <a:ext uri="{FF2B5EF4-FFF2-40B4-BE49-F238E27FC236}">
                <a16:creationId xmlns:a16="http://schemas.microsoft.com/office/drawing/2014/main" id="{2FF463AE-170A-4649-B540-9A31D5D61029}"/>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5770816" y="0"/>
            <a:ext cx="4020906" cy="1591252"/>
          </a:xfrm>
          <a:prstGeom prst="rect">
            <a:avLst/>
          </a:prstGeom>
        </p:spPr>
      </p:pic>
      <p:sp>
        <p:nvSpPr>
          <p:cNvPr id="2" name="Title 1">
            <a:extLst>
              <a:ext uri="{FF2B5EF4-FFF2-40B4-BE49-F238E27FC236}">
                <a16:creationId xmlns:a16="http://schemas.microsoft.com/office/drawing/2014/main" id="{DFB145EF-D8F6-43E4-9CCE-9CDEFE205D0E}"/>
              </a:ext>
            </a:extLst>
          </p:cNvPr>
          <p:cNvSpPr>
            <a:spLocks noGrp="1"/>
          </p:cNvSpPr>
          <p:nvPr>
            <p:ph type="ctrTitle" hasCustomPrompt="1"/>
          </p:nvPr>
        </p:nvSpPr>
        <p:spPr>
          <a:xfrm>
            <a:off x="720000" y="2324625"/>
            <a:ext cx="10753200" cy="3323987"/>
          </a:xfrm>
        </p:spPr>
        <p:txBody>
          <a:bodyPr anchor="t" anchorCtr="0">
            <a:noAutofit/>
          </a:bodyPr>
          <a:lstStyle>
            <a:lvl1pPr algn="l">
              <a:defRPr sz="4800">
                <a:solidFill>
                  <a:schemeClr val="bg1"/>
                </a:solidFill>
              </a:defRPr>
            </a:lvl1pPr>
          </a:lstStyle>
          <a:p>
            <a:r>
              <a:rPr lang="nl-NL" noProof="0" dirty="0"/>
              <a:t>Type een afsluitende zin</a:t>
            </a:r>
          </a:p>
        </p:txBody>
      </p:sp>
      <p:sp>
        <p:nvSpPr>
          <p:cNvPr id="4" name="Date Placeholder 3">
            <a:extLst>
              <a:ext uri="{FF2B5EF4-FFF2-40B4-BE49-F238E27FC236}">
                <a16:creationId xmlns:a16="http://schemas.microsoft.com/office/drawing/2014/main" id="{358C9CB0-DA36-4DA8-A4D8-ABDEBC142051}"/>
              </a:ext>
            </a:extLst>
          </p:cNvPr>
          <p:cNvSpPr>
            <a:spLocks noGrp="1"/>
          </p:cNvSpPr>
          <p:nvPr>
            <p:ph type="dt" sz="half" idx="10"/>
          </p:nvPr>
        </p:nvSpPr>
        <p:spPr/>
        <p:txBody>
          <a:bodyPr/>
          <a:lstStyle/>
          <a:p>
            <a:fld id="{4D9FED7D-3197-408A-882C-E04AB2A7D53D}" type="datetime1">
              <a:rPr lang="nl-NL" smtClean="0"/>
              <a:t>25-4-2025</a:t>
            </a:fld>
            <a:endParaRPr lang="nl-NL" dirty="0"/>
          </a:p>
        </p:txBody>
      </p:sp>
      <p:sp>
        <p:nvSpPr>
          <p:cNvPr id="5" name="Footer Placeholder 4">
            <a:extLst>
              <a:ext uri="{FF2B5EF4-FFF2-40B4-BE49-F238E27FC236}">
                <a16:creationId xmlns:a16="http://schemas.microsoft.com/office/drawing/2014/main" id="{F82DA8A4-0BC0-45AB-83AB-5E0ABCADC09D}"/>
              </a:ext>
            </a:extLst>
          </p:cNvPr>
          <p:cNvSpPr>
            <a:spLocks noGrp="1"/>
          </p:cNvSpPr>
          <p:nvPr>
            <p:ph type="ftr" sz="quarter" idx="11"/>
          </p:nvPr>
        </p:nvSpPr>
        <p:spPr/>
        <p:txBody>
          <a:bodyPr/>
          <a:lstStyle/>
          <a:p>
            <a:r>
              <a:rPr lang="nl-NL" dirty="0"/>
              <a:t>Aanpak Groot Onderhoud DJI</a:t>
            </a:r>
          </a:p>
        </p:txBody>
      </p:sp>
      <p:sp>
        <p:nvSpPr>
          <p:cNvPr id="6" name="Slide Number Placeholder 5">
            <a:extLst>
              <a:ext uri="{FF2B5EF4-FFF2-40B4-BE49-F238E27FC236}">
                <a16:creationId xmlns:a16="http://schemas.microsoft.com/office/drawing/2014/main" id="{661DD7EF-26F0-45A3-859F-94A40F46697B}"/>
              </a:ext>
            </a:extLst>
          </p:cNvPr>
          <p:cNvSpPr>
            <a:spLocks noGrp="1"/>
          </p:cNvSpPr>
          <p:nvPr>
            <p:ph type="sldNum" sz="quarter" idx="12"/>
          </p:nvPr>
        </p:nvSpPr>
        <p:spPr/>
        <p:txBody>
          <a:bodyPr/>
          <a:lstStyle/>
          <a:p>
            <a:fld id="{B9BE3F2C-1485-4296-85BF-6B680E5840F0}" type="slidenum">
              <a:rPr lang="nl-NL" smtClean="0"/>
              <a:t>‹nr.›</a:t>
            </a:fld>
            <a:endParaRPr lang="nl-NL" dirty="0"/>
          </a:p>
        </p:txBody>
      </p:sp>
    </p:spTree>
    <p:extLst>
      <p:ext uri="{BB962C8B-B14F-4D97-AF65-F5344CB8AC3E}">
        <p14:creationId xmlns:p14="http://schemas.microsoft.com/office/powerpoint/2010/main" val="34905865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D9CE9AD-4444-409E-BF69-E92828AAC38B}"/>
              </a:ext>
            </a:extLst>
          </p:cNvPr>
          <p:cNvSpPr>
            <a:spLocks noGrp="1"/>
          </p:cNvSpPr>
          <p:nvPr>
            <p:ph type="dt" sz="half" idx="10"/>
          </p:nvPr>
        </p:nvSpPr>
        <p:spPr/>
        <p:txBody>
          <a:bodyPr/>
          <a:lstStyle/>
          <a:p>
            <a:fld id="{C275AF4E-FC39-46B9-B006-491A257B99BC}" type="datetime1">
              <a:rPr lang="nl-NL" smtClean="0"/>
              <a:t>25-4-2025</a:t>
            </a:fld>
            <a:endParaRPr lang="nl-NL" dirty="0"/>
          </a:p>
        </p:txBody>
      </p:sp>
      <p:sp>
        <p:nvSpPr>
          <p:cNvPr id="3" name="Footer Placeholder 2">
            <a:extLst>
              <a:ext uri="{FF2B5EF4-FFF2-40B4-BE49-F238E27FC236}">
                <a16:creationId xmlns:a16="http://schemas.microsoft.com/office/drawing/2014/main" id="{71BF0FB7-08BB-465A-9B42-827F068BEFC9}"/>
              </a:ext>
            </a:extLst>
          </p:cNvPr>
          <p:cNvSpPr>
            <a:spLocks noGrp="1"/>
          </p:cNvSpPr>
          <p:nvPr>
            <p:ph type="ftr" sz="quarter" idx="11"/>
          </p:nvPr>
        </p:nvSpPr>
        <p:spPr/>
        <p:txBody>
          <a:bodyPr/>
          <a:lstStyle>
            <a:lvl1pPr>
              <a:defRPr/>
            </a:lvl1pPr>
          </a:lstStyle>
          <a:p>
            <a:endParaRPr lang="nl-NL" dirty="0"/>
          </a:p>
        </p:txBody>
      </p:sp>
      <p:sp>
        <p:nvSpPr>
          <p:cNvPr id="4" name="Slide Number Placeholder 3">
            <a:extLst>
              <a:ext uri="{FF2B5EF4-FFF2-40B4-BE49-F238E27FC236}">
                <a16:creationId xmlns:a16="http://schemas.microsoft.com/office/drawing/2014/main" id="{698E09A0-0172-4BF1-B4EF-E64BF8E291B4}"/>
              </a:ext>
            </a:extLst>
          </p:cNvPr>
          <p:cNvSpPr>
            <a:spLocks noGrp="1"/>
          </p:cNvSpPr>
          <p:nvPr>
            <p:ph type="sldNum" sz="quarter" idx="12"/>
          </p:nvPr>
        </p:nvSpPr>
        <p:spPr/>
        <p:txBody>
          <a:bodyPr/>
          <a:lstStyle/>
          <a:p>
            <a:fld id="{B9BE3F2C-1485-4296-85BF-6B680E5840F0}" type="slidenum">
              <a:rPr lang="nl-NL" smtClean="0"/>
              <a:t>‹nr.›</a:t>
            </a:fld>
            <a:endParaRPr lang="nl-NL" dirty="0"/>
          </a:p>
        </p:txBody>
      </p:sp>
    </p:spTree>
    <p:extLst>
      <p:ext uri="{BB962C8B-B14F-4D97-AF65-F5344CB8AC3E}">
        <p14:creationId xmlns:p14="http://schemas.microsoft.com/office/powerpoint/2010/main" val="27687155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Hoofdstuk titel + tekstblok breed">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1B8D1415-8398-47C3-BFBA-F50CC8616820}"/>
              </a:ext>
            </a:extLst>
          </p:cNvPr>
          <p:cNvSpPr/>
          <p:nvPr userDrawn="1"/>
        </p:nvSpPr>
        <p:spPr>
          <a:xfrm>
            <a:off x="-15956" y="428624"/>
            <a:ext cx="730800" cy="790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nl-NL" dirty="0"/>
          </a:p>
        </p:txBody>
      </p:sp>
      <p:sp>
        <p:nvSpPr>
          <p:cNvPr id="3" name="Tijdelijke aanduiding voor inhoud 2">
            <a:extLst>
              <a:ext uri="{FF2B5EF4-FFF2-40B4-BE49-F238E27FC236}">
                <a16:creationId xmlns:a16="http://schemas.microsoft.com/office/drawing/2014/main" id="{BB3E1541-1D9C-45AF-8E04-E3F41929AD5F}"/>
              </a:ext>
            </a:extLst>
          </p:cNvPr>
          <p:cNvSpPr>
            <a:spLocks noGrp="1"/>
          </p:cNvSpPr>
          <p:nvPr>
            <p:ph idx="1"/>
          </p:nvPr>
        </p:nvSpPr>
        <p:spPr>
          <a:xfrm>
            <a:off x="935999" y="1825625"/>
            <a:ext cx="10306799" cy="44280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datum 3">
            <a:extLst>
              <a:ext uri="{FF2B5EF4-FFF2-40B4-BE49-F238E27FC236}">
                <a16:creationId xmlns:a16="http://schemas.microsoft.com/office/drawing/2014/main" id="{6C41433D-492C-47B7-987A-EF42BE4FA2E7}"/>
              </a:ext>
            </a:extLst>
          </p:cNvPr>
          <p:cNvSpPr>
            <a:spLocks noGrp="1"/>
          </p:cNvSpPr>
          <p:nvPr>
            <p:ph type="dt" sz="half" idx="10"/>
          </p:nvPr>
        </p:nvSpPr>
        <p:spPr/>
        <p:txBody>
          <a:bodyPr/>
          <a:lstStyle/>
          <a:p>
            <a:endParaRPr lang="en-US" dirty="0"/>
          </a:p>
        </p:txBody>
      </p:sp>
      <p:sp>
        <p:nvSpPr>
          <p:cNvPr id="5" name="Tijdelijke aanduiding voor voettekst 4">
            <a:extLst>
              <a:ext uri="{FF2B5EF4-FFF2-40B4-BE49-F238E27FC236}">
                <a16:creationId xmlns:a16="http://schemas.microsoft.com/office/drawing/2014/main" id="{4BE09F2F-A901-4FB6-94AF-91CD4EC814EF}"/>
              </a:ext>
            </a:extLst>
          </p:cNvPr>
          <p:cNvSpPr>
            <a:spLocks noGrp="1"/>
          </p:cNvSpPr>
          <p:nvPr>
            <p:ph type="ftr" sz="quarter" idx="11"/>
          </p:nvPr>
        </p:nvSpPr>
        <p:spPr/>
        <p:txBody>
          <a:bodyPr/>
          <a:lstStyle/>
          <a:p>
            <a:endParaRPr lang="en-US" dirty="0"/>
          </a:p>
        </p:txBody>
      </p:sp>
      <p:sp>
        <p:nvSpPr>
          <p:cNvPr id="6" name="Tijdelijke aanduiding voor dianummer 5">
            <a:extLst>
              <a:ext uri="{FF2B5EF4-FFF2-40B4-BE49-F238E27FC236}">
                <a16:creationId xmlns:a16="http://schemas.microsoft.com/office/drawing/2014/main" id="{AD697174-2E3E-4B6E-9B26-56B709864B04}"/>
              </a:ext>
            </a:extLst>
          </p:cNvPr>
          <p:cNvSpPr>
            <a:spLocks noGrp="1"/>
          </p:cNvSpPr>
          <p:nvPr>
            <p:ph type="sldNum" sz="quarter" idx="12"/>
          </p:nvPr>
        </p:nvSpPr>
        <p:spPr/>
        <p:txBody>
          <a:bodyPr/>
          <a:lstStyle/>
          <a:p>
            <a:fld id="{8080D749-0905-4FD0-BA0E-7836F9EFFEA0}" type="slidenum">
              <a:rPr lang="en-US" smtClean="0"/>
              <a:t>‹nr.›</a:t>
            </a:fld>
            <a:endParaRPr lang="en-US" dirty="0"/>
          </a:p>
        </p:txBody>
      </p:sp>
      <p:sp>
        <p:nvSpPr>
          <p:cNvPr id="9" name="Tijdelijke aanduiding voor tekst 8">
            <a:extLst>
              <a:ext uri="{FF2B5EF4-FFF2-40B4-BE49-F238E27FC236}">
                <a16:creationId xmlns:a16="http://schemas.microsoft.com/office/drawing/2014/main" id="{1B2779B2-0AD7-411F-BEA5-0D3FCBCFA3E6}"/>
              </a:ext>
            </a:extLst>
          </p:cNvPr>
          <p:cNvSpPr>
            <a:spLocks noGrp="1"/>
          </p:cNvSpPr>
          <p:nvPr>
            <p:ph type="body" sz="quarter" idx="13" hasCustomPrompt="1"/>
          </p:nvPr>
        </p:nvSpPr>
        <p:spPr>
          <a:xfrm>
            <a:off x="0" y="428625"/>
            <a:ext cx="730800" cy="790575"/>
          </a:xfrm>
          <a:solidFill>
            <a:schemeClr val="tx2"/>
          </a:solidFill>
        </p:spPr>
        <p:txBody>
          <a:bodyPr tIns="306000">
            <a:noAutofit/>
          </a:bodyPr>
          <a:lstStyle>
            <a:lvl1pPr algn="r">
              <a:spcBef>
                <a:spcPts val="750"/>
              </a:spcBef>
              <a:buFontTx/>
              <a:buNone/>
              <a:defRPr sz="3800">
                <a:solidFill>
                  <a:schemeClr val="bg1"/>
                </a:solidFill>
              </a:defRPr>
            </a:lvl1pPr>
            <a:lvl2pPr marL="0" indent="0">
              <a:buFontTx/>
              <a:buNone/>
              <a:defRPr sz="3800">
                <a:solidFill>
                  <a:schemeClr val="bg1"/>
                </a:solidFill>
              </a:defRPr>
            </a:lvl2pPr>
            <a:lvl3pPr marL="0" indent="0">
              <a:buFontTx/>
              <a:buNone/>
              <a:defRPr sz="3800">
                <a:solidFill>
                  <a:schemeClr val="bg1"/>
                </a:solidFill>
              </a:defRPr>
            </a:lvl3pPr>
            <a:lvl4pPr marL="0" indent="0">
              <a:buFontTx/>
              <a:buNone/>
              <a:defRPr sz="3800">
                <a:solidFill>
                  <a:schemeClr val="bg1"/>
                </a:solidFill>
              </a:defRPr>
            </a:lvl4pPr>
            <a:lvl5pPr marL="0" indent="0">
              <a:buFontTx/>
              <a:buNone/>
              <a:defRPr sz="3800">
                <a:solidFill>
                  <a:schemeClr val="bg1"/>
                </a:solidFill>
              </a:defRPr>
            </a:lvl5pPr>
            <a:lvl6pPr marL="0" indent="0">
              <a:buFontTx/>
              <a:buNone/>
              <a:defRPr sz="3800">
                <a:solidFill>
                  <a:schemeClr val="bg1"/>
                </a:solidFill>
              </a:defRPr>
            </a:lvl6pPr>
            <a:lvl7pPr marL="0" indent="0">
              <a:buFontTx/>
              <a:buNone/>
              <a:defRPr sz="3800">
                <a:solidFill>
                  <a:schemeClr val="bg1"/>
                </a:solidFill>
              </a:defRPr>
            </a:lvl7pPr>
            <a:lvl8pPr marL="0" indent="0">
              <a:buFontTx/>
              <a:buNone/>
              <a:defRPr sz="3800">
                <a:solidFill>
                  <a:schemeClr val="bg1"/>
                </a:solidFill>
              </a:defRPr>
            </a:lvl8pPr>
            <a:lvl9pPr marL="0" indent="0">
              <a:buFontTx/>
              <a:buNone/>
              <a:defRPr sz="3800">
                <a:solidFill>
                  <a:schemeClr val="bg1"/>
                </a:solidFill>
              </a:defRPr>
            </a:lvl9pPr>
          </a:lstStyle>
          <a:p>
            <a:pPr lvl="0"/>
            <a:r>
              <a:rPr lang="nl-NL"/>
              <a:t>Nr</a:t>
            </a:r>
            <a:endParaRPr lang="en-US"/>
          </a:p>
        </p:txBody>
      </p:sp>
      <p:sp>
        <p:nvSpPr>
          <p:cNvPr id="10" name="Tijdelijke aanduiding voor tekst 2">
            <a:extLst>
              <a:ext uri="{FF2B5EF4-FFF2-40B4-BE49-F238E27FC236}">
                <a16:creationId xmlns:a16="http://schemas.microsoft.com/office/drawing/2014/main" id="{E6728750-B761-437F-9576-2DBD5A2A41E4}"/>
              </a:ext>
            </a:extLst>
          </p:cNvPr>
          <p:cNvSpPr>
            <a:spLocks noGrp="1"/>
          </p:cNvSpPr>
          <p:nvPr>
            <p:ph type="body" idx="14"/>
          </p:nvPr>
        </p:nvSpPr>
        <p:spPr>
          <a:xfrm>
            <a:off x="936000" y="525600"/>
            <a:ext cx="4932000" cy="169200"/>
          </a:xfrm>
        </p:spPr>
        <p:txBody>
          <a:bodyPr anchor="t" anchorCtr="0">
            <a:noAutofit/>
          </a:bodyPr>
          <a:lstStyle>
            <a:lvl1pPr marL="0" indent="0">
              <a:buNone/>
              <a:defRPr sz="14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13" name="Titel 12">
            <a:extLst>
              <a:ext uri="{FF2B5EF4-FFF2-40B4-BE49-F238E27FC236}">
                <a16:creationId xmlns:a16="http://schemas.microsoft.com/office/drawing/2014/main" id="{0E8D2B5E-2707-426C-9348-CF7887DB8137}"/>
              </a:ext>
            </a:extLst>
          </p:cNvPr>
          <p:cNvSpPr>
            <a:spLocks noGrp="1"/>
          </p:cNvSpPr>
          <p:nvPr>
            <p:ph type="title"/>
          </p:nvPr>
        </p:nvSpPr>
        <p:spPr>
          <a:xfrm>
            <a:off x="936000" y="745200"/>
            <a:ext cx="10306800" cy="540000"/>
          </a:xfrm>
        </p:spPr>
        <p:txBody>
          <a:bodyPr/>
          <a:lstStyle/>
          <a:p>
            <a:r>
              <a:rPr lang="nl-NL"/>
              <a:t>Klik om stijl te bewerken</a:t>
            </a:r>
            <a:endParaRPr lang="en-US" dirty="0"/>
          </a:p>
        </p:txBody>
      </p:sp>
    </p:spTree>
    <p:extLst>
      <p:ext uri="{BB962C8B-B14F-4D97-AF65-F5344CB8AC3E}">
        <p14:creationId xmlns:p14="http://schemas.microsoft.com/office/powerpoint/2010/main" val="202180165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houdsopgave Paar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5B5BB48-5B99-4312-B7F0-02191B56AB32}"/>
              </a:ext>
            </a:extLst>
          </p:cNvPr>
          <p:cNvSpPr/>
          <p:nvPr userDrawn="1"/>
        </p:nvSpPr>
        <p:spPr>
          <a:xfrm>
            <a:off x="-95068"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4FA66412-A3FF-4540-BA53-90C5890CFD18}"/>
              </a:ext>
            </a:extLst>
          </p:cNvPr>
          <p:cNvSpPr>
            <a:spLocks noGrp="1"/>
          </p:cNvSpPr>
          <p:nvPr>
            <p:ph type="title"/>
          </p:nvPr>
        </p:nvSpPr>
        <p:spPr>
          <a:xfrm>
            <a:off x="720000" y="2403112"/>
            <a:ext cx="5040000" cy="1938992"/>
          </a:xfrm>
        </p:spPr>
        <p:txBody>
          <a:bodyPr anchor="ctr" anchorCtr="0"/>
          <a:lstStyle>
            <a:lvl1pPr algn="r">
              <a:defRPr sz="3200">
                <a:solidFill>
                  <a:schemeClr val="bg1"/>
                </a:solidFill>
              </a:defRPr>
            </a:lvl1pPr>
          </a:lstStyle>
          <a:p>
            <a:r>
              <a:rPr lang="nl-NL"/>
              <a:t>Klik om de stijl te bewerken</a:t>
            </a:r>
            <a:endParaRPr lang="nl-NL" dirty="0"/>
          </a:p>
        </p:txBody>
      </p:sp>
      <p:sp>
        <p:nvSpPr>
          <p:cNvPr id="4" name="Date Placeholder 3">
            <a:extLst>
              <a:ext uri="{FF2B5EF4-FFF2-40B4-BE49-F238E27FC236}">
                <a16:creationId xmlns:a16="http://schemas.microsoft.com/office/drawing/2014/main" id="{06562C1A-A9DE-4F02-8C0F-5B836131937A}"/>
              </a:ext>
            </a:extLst>
          </p:cNvPr>
          <p:cNvSpPr>
            <a:spLocks noGrp="1"/>
          </p:cNvSpPr>
          <p:nvPr>
            <p:ph type="dt" sz="half" idx="10"/>
          </p:nvPr>
        </p:nvSpPr>
        <p:spPr/>
        <p:txBody>
          <a:bodyPr/>
          <a:lstStyle/>
          <a:p>
            <a:fld id="{853D5747-0A34-4F48-A217-0EF8D6990E76}" type="datetime1">
              <a:rPr lang="nl-NL" smtClean="0"/>
              <a:t>25-4-2025</a:t>
            </a:fld>
            <a:endParaRPr lang="nl-NL" dirty="0"/>
          </a:p>
        </p:txBody>
      </p:sp>
      <p:sp>
        <p:nvSpPr>
          <p:cNvPr id="5" name="Footer Placeholder 4">
            <a:extLst>
              <a:ext uri="{FF2B5EF4-FFF2-40B4-BE49-F238E27FC236}">
                <a16:creationId xmlns:a16="http://schemas.microsoft.com/office/drawing/2014/main" id="{2B8CAF03-F825-4B92-BB9D-C7951847AAF3}"/>
              </a:ext>
            </a:extLst>
          </p:cNvPr>
          <p:cNvSpPr>
            <a:spLocks noGrp="1"/>
          </p:cNvSpPr>
          <p:nvPr>
            <p:ph type="ftr" sz="quarter" idx="11"/>
          </p:nvPr>
        </p:nvSpPr>
        <p:spPr/>
        <p:txBody>
          <a:bodyPr/>
          <a:lstStyle>
            <a:lvl1pPr>
              <a:defRPr/>
            </a:lvl1pPr>
          </a:lstStyle>
          <a:p>
            <a:r>
              <a:rPr lang="nl-NL" dirty="0"/>
              <a:t>EPD Vernieuwing</a:t>
            </a:r>
          </a:p>
        </p:txBody>
      </p:sp>
      <p:sp>
        <p:nvSpPr>
          <p:cNvPr id="6" name="Slide Number Placeholder 5">
            <a:extLst>
              <a:ext uri="{FF2B5EF4-FFF2-40B4-BE49-F238E27FC236}">
                <a16:creationId xmlns:a16="http://schemas.microsoft.com/office/drawing/2014/main" id="{08F178B0-41F1-4958-A6E5-90091BDBD09D}"/>
              </a:ext>
            </a:extLst>
          </p:cNvPr>
          <p:cNvSpPr>
            <a:spLocks noGrp="1"/>
          </p:cNvSpPr>
          <p:nvPr>
            <p:ph type="sldNum" sz="quarter" idx="12"/>
          </p:nvPr>
        </p:nvSpPr>
        <p:spPr/>
        <p:txBody>
          <a:bodyPr/>
          <a:lstStyle/>
          <a:p>
            <a:fld id="{B9BE3F2C-1485-4296-85BF-6B680E5840F0}" type="slidenum">
              <a:rPr lang="nl-NL" smtClean="0"/>
              <a:t>‹nr.›</a:t>
            </a:fld>
            <a:endParaRPr lang="nl-NL" dirty="0"/>
          </a:p>
        </p:txBody>
      </p:sp>
      <p:sp>
        <p:nvSpPr>
          <p:cNvPr id="9" name="Text Placeholder 8">
            <a:extLst>
              <a:ext uri="{FF2B5EF4-FFF2-40B4-BE49-F238E27FC236}">
                <a16:creationId xmlns:a16="http://schemas.microsoft.com/office/drawing/2014/main" id="{8CDD723C-1F2F-48AB-901A-05B2FF1B3D2E}"/>
              </a:ext>
            </a:extLst>
          </p:cNvPr>
          <p:cNvSpPr>
            <a:spLocks noGrp="1"/>
          </p:cNvSpPr>
          <p:nvPr>
            <p:ph type="body" sz="quarter" idx="14"/>
          </p:nvPr>
        </p:nvSpPr>
        <p:spPr>
          <a:xfrm>
            <a:off x="7693200" y="567297"/>
            <a:ext cx="3780000" cy="914400"/>
          </a:xfrm>
        </p:spPr>
        <p:txBody>
          <a:bodyPr anchor="ctr" anchorCtr="0"/>
          <a:lstStyle>
            <a:lvl1pPr marL="0" indent="0">
              <a:spcBef>
                <a:spcPts val="0"/>
              </a:spcBef>
              <a:buFont typeface="Arial" panose="020B0604020202020204" pitchFamily="34" charset="0"/>
              <a:buChar char="​"/>
              <a:defRPr sz="1800">
                <a:solidFill>
                  <a:schemeClr val="tx1"/>
                </a:solidFill>
              </a:defRPr>
            </a:lvl1pPr>
            <a:lvl2pPr marL="0" indent="0">
              <a:spcBef>
                <a:spcPts val="0"/>
              </a:spcBef>
              <a:buFont typeface="Arial" panose="020B0604020202020204" pitchFamily="34" charset="0"/>
              <a:buChar char="​"/>
              <a:defRPr sz="1800">
                <a:solidFill>
                  <a:schemeClr val="tx1"/>
                </a:solidFill>
              </a:defRPr>
            </a:lvl2pPr>
            <a:lvl3pPr marL="0" indent="0">
              <a:spcBef>
                <a:spcPts val="0"/>
              </a:spcBef>
              <a:buFont typeface="Arial" panose="020B0604020202020204" pitchFamily="34" charset="0"/>
              <a:buChar char="​"/>
              <a:defRPr sz="1800">
                <a:solidFill>
                  <a:schemeClr val="tx1"/>
                </a:solidFill>
              </a:defRPr>
            </a:lvl3pPr>
            <a:lvl4pPr marL="0" indent="0">
              <a:spcBef>
                <a:spcPts val="0"/>
              </a:spcBef>
              <a:buFont typeface="Arial" panose="020B0604020202020204" pitchFamily="34" charset="0"/>
              <a:buChar char="​"/>
              <a:defRPr sz="1800">
                <a:solidFill>
                  <a:schemeClr val="tx1"/>
                </a:solidFill>
              </a:defRPr>
            </a:lvl4pPr>
            <a:lvl5pPr marL="0" indent="0">
              <a:spcBef>
                <a:spcPts val="0"/>
              </a:spcBef>
              <a:buFont typeface="Arial" panose="020B0604020202020204" pitchFamily="34" charset="0"/>
              <a:buChar char="​"/>
              <a:defRPr sz="1800">
                <a:solidFill>
                  <a:schemeClr val="tx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3" name="Text Placeholder 8">
            <a:extLst>
              <a:ext uri="{FF2B5EF4-FFF2-40B4-BE49-F238E27FC236}">
                <a16:creationId xmlns:a16="http://schemas.microsoft.com/office/drawing/2014/main" id="{DB935E13-8C51-42FA-BD11-A75F70F40EAF}"/>
              </a:ext>
            </a:extLst>
          </p:cNvPr>
          <p:cNvSpPr>
            <a:spLocks noGrp="1"/>
          </p:cNvSpPr>
          <p:nvPr>
            <p:ph type="body" sz="quarter" idx="15"/>
          </p:nvPr>
        </p:nvSpPr>
        <p:spPr>
          <a:xfrm>
            <a:off x="7692000" y="1789804"/>
            <a:ext cx="3780000" cy="914400"/>
          </a:xfrm>
        </p:spPr>
        <p:txBody>
          <a:bodyPr anchor="ctr" anchorCtr="0"/>
          <a:lstStyle>
            <a:lvl1pPr marL="0" indent="0">
              <a:spcBef>
                <a:spcPts val="0"/>
              </a:spcBef>
              <a:buFont typeface="Arial" panose="020B0604020202020204" pitchFamily="34" charset="0"/>
              <a:buChar char="​"/>
              <a:defRPr sz="1800">
                <a:solidFill>
                  <a:schemeClr val="tx1"/>
                </a:solidFill>
              </a:defRPr>
            </a:lvl1pPr>
            <a:lvl2pPr marL="0" indent="0">
              <a:spcBef>
                <a:spcPts val="0"/>
              </a:spcBef>
              <a:buFont typeface="Arial" panose="020B0604020202020204" pitchFamily="34" charset="0"/>
              <a:buChar char="​"/>
              <a:defRPr sz="1800">
                <a:solidFill>
                  <a:schemeClr val="tx1"/>
                </a:solidFill>
              </a:defRPr>
            </a:lvl2pPr>
            <a:lvl3pPr marL="0" indent="0">
              <a:spcBef>
                <a:spcPts val="0"/>
              </a:spcBef>
              <a:buFont typeface="Arial" panose="020B0604020202020204" pitchFamily="34" charset="0"/>
              <a:buChar char="​"/>
              <a:defRPr sz="1800">
                <a:solidFill>
                  <a:schemeClr val="tx1"/>
                </a:solidFill>
              </a:defRPr>
            </a:lvl3pPr>
            <a:lvl4pPr marL="0" indent="0">
              <a:spcBef>
                <a:spcPts val="0"/>
              </a:spcBef>
              <a:buFont typeface="Arial" panose="020B0604020202020204" pitchFamily="34" charset="0"/>
              <a:buChar char="​"/>
              <a:defRPr sz="1800">
                <a:solidFill>
                  <a:schemeClr val="tx1"/>
                </a:solidFill>
              </a:defRPr>
            </a:lvl4pPr>
            <a:lvl5pPr marL="0" indent="0">
              <a:spcBef>
                <a:spcPts val="0"/>
              </a:spcBef>
              <a:buFont typeface="Arial" panose="020B0604020202020204" pitchFamily="34" charset="0"/>
              <a:buChar char="​"/>
              <a:defRPr sz="1800">
                <a:solidFill>
                  <a:schemeClr val="tx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4" name="Text Placeholder 8">
            <a:extLst>
              <a:ext uri="{FF2B5EF4-FFF2-40B4-BE49-F238E27FC236}">
                <a16:creationId xmlns:a16="http://schemas.microsoft.com/office/drawing/2014/main" id="{46277381-E4E5-463D-9D54-6DB68CA0856C}"/>
              </a:ext>
            </a:extLst>
          </p:cNvPr>
          <p:cNvSpPr>
            <a:spLocks noGrp="1"/>
          </p:cNvSpPr>
          <p:nvPr>
            <p:ph type="body" sz="quarter" idx="16"/>
          </p:nvPr>
        </p:nvSpPr>
        <p:spPr>
          <a:xfrm>
            <a:off x="7692000" y="2915408"/>
            <a:ext cx="3780000" cy="914400"/>
          </a:xfrm>
        </p:spPr>
        <p:txBody>
          <a:bodyPr anchor="ctr" anchorCtr="0"/>
          <a:lstStyle>
            <a:lvl1pPr marL="0" indent="0">
              <a:spcBef>
                <a:spcPts val="0"/>
              </a:spcBef>
              <a:buFont typeface="Arial" panose="020B0604020202020204" pitchFamily="34" charset="0"/>
              <a:buChar char="​"/>
              <a:defRPr sz="1800">
                <a:solidFill>
                  <a:schemeClr val="tx1"/>
                </a:solidFill>
              </a:defRPr>
            </a:lvl1pPr>
            <a:lvl2pPr marL="0" indent="0">
              <a:spcBef>
                <a:spcPts val="0"/>
              </a:spcBef>
              <a:buFont typeface="Arial" panose="020B0604020202020204" pitchFamily="34" charset="0"/>
              <a:buChar char="​"/>
              <a:defRPr sz="1800">
                <a:solidFill>
                  <a:schemeClr val="tx1"/>
                </a:solidFill>
              </a:defRPr>
            </a:lvl2pPr>
            <a:lvl3pPr marL="0" indent="0">
              <a:spcBef>
                <a:spcPts val="0"/>
              </a:spcBef>
              <a:buFont typeface="Arial" panose="020B0604020202020204" pitchFamily="34" charset="0"/>
              <a:buChar char="​"/>
              <a:defRPr sz="1800">
                <a:solidFill>
                  <a:schemeClr val="tx1"/>
                </a:solidFill>
              </a:defRPr>
            </a:lvl3pPr>
            <a:lvl4pPr marL="0" indent="0">
              <a:spcBef>
                <a:spcPts val="0"/>
              </a:spcBef>
              <a:buFont typeface="Arial" panose="020B0604020202020204" pitchFamily="34" charset="0"/>
              <a:buChar char="​"/>
              <a:defRPr sz="1800">
                <a:solidFill>
                  <a:schemeClr val="tx1"/>
                </a:solidFill>
              </a:defRPr>
            </a:lvl4pPr>
            <a:lvl5pPr marL="0" indent="0">
              <a:spcBef>
                <a:spcPts val="0"/>
              </a:spcBef>
              <a:buFont typeface="Arial" panose="020B0604020202020204" pitchFamily="34" charset="0"/>
              <a:buChar char="​"/>
              <a:defRPr sz="1800">
                <a:solidFill>
                  <a:schemeClr val="tx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5" name="Text Placeholder 8">
            <a:extLst>
              <a:ext uri="{FF2B5EF4-FFF2-40B4-BE49-F238E27FC236}">
                <a16:creationId xmlns:a16="http://schemas.microsoft.com/office/drawing/2014/main" id="{CAA16036-0825-48A7-8660-4B2A729D80AD}"/>
              </a:ext>
            </a:extLst>
          </p:cNvPr>
          <p:cNvSpPr>
            <a:spLocks noGrp="1"/>
          </p:cNvSpPr>
          <p:nvPr>
            <p:ph type="body" sz="quarter" idx="17"/>
          </p:nvPr>
        </p:nvSpPr>
        <p:spPr>
          <a:xfrm>
            <a:off x="7692000" y="5166618"/>
            <a:ext cx="3780000" cy="914400"/>
          </a:xfrm>
        </p:spPr>
        <p:txBody>
          <a:bodyPr anchor="ctr" anchorCtr="0"/>
          <a:lstStyle>
            <a:lvl1pPr marL="0" indent="0">
              <a:spcBef>
                <a:spcPts val="0"/>
              </a:spcBef>
              <a:buFont typeface="Arial" panose="020B0604020202020204" pitchFamily="34" charset="0"/>
              <a:buChar char="​"/>
              <a:defRPr sz="1800">
                <a:solidFill>
                  <a:schemeClr val="tx1"/>
                </a:solidFill>
              </a:defRPr>
            </a:lvl1pPr>
            <a:lvl2pPr marL="0" indent="0">
              <a:spcBef>
                <a:spcPts val="0"/>
              </a:spcBef>
              <a:buFont typeface="Arial" panose="020B0604020202020204" pitchFamily="34" charset="0"/>
              <a:buChar char="​"/>
              <a:defRPr sz="1800">
                <a:solidFill>
                  <a:schemeClr val="tx1"/>
                </a:solidFill>
              </a:defRPr>
            </a:lvl2pPr>
            <a:lvl3pPr marL="0" indent="0">
              <a:spcBef>
                <a:spcPts val="0"/>
              </a:spcBef>
              <a:buFont typeface="Arial" panose="020B0604020202020204" pitchFamily="34" charset="0"/>
              <a:buChar char="​"/>
              <a:defRPr sz="1800">
                <a:solidFill>
                  <a:schemeClr val="tx1"/>
                </a:solidFill>
              </a:defRPr>
            </a:lvl3pPr>
            <a:lvl4pPr marL="0" indent="0">
              <a:spcBef>
                <a:spcPts val="0"/>
              </a:spcBef>
              <a:buFont typeface="Arial" panose="020B0604020202020204" pitchFamily="34" charset="0"/>
              <a:buChar char="​"/>
              <a:defRPr sz="1800">
                <a:solidFill>
                  <a:schemeClr val="tx1"/>
                </a:solidFill>
              </a:defRPr>
            </a:lvl4pPr>
            <a:lvl5pPr marL="0" indent="0">
              <a:spcBef>
                <a:spcPts val="0"/>
              </a:spcBef>
              <a:buFont typeface="Arial" panose="020B0604020202020204" pitchFamily="34" charset="0"/>
              <a:buChar char="​"/>
              <a:defRPr sz="1800">
                <a:solidFill>
                  <a:schemeClr val="tx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6" name="Text Placeholder 8">
            <a:extLst>
              <a:ext uri="{FF2B5EF4-FFF2-40B4-BE49-F238E27FC236}">
                <a16:creationId xmlns:a16="http://schemas.microsoft.com/office/drawing/2014/main" id="{28016014-F032-422D-A77B-EC9C60AB1018}"/>
              </a:ext>
            </a:extLst>
          </p:cNvPr>
          <p:cNvSpPr>
            <a:spLocks noGrp="1"/>
          </p:cNvSpPr>
          <p:nvPr>
            <p:ph type="body" sz="quarter" idx="18"/>
          </p:nvPr>
        </p:nvSpPr>
        <p:spPr>
          <a:xfrm>
            <a:off x="7692000" y="4041012"/>
            <a:ext cx="3780000" cy="914400"/>
          </a:xfrm>
        </p:spPr>
        <p:txBody>
          <a:bodyPr anchor="ctr" anchorCtr="0"/>
          <a:lstStyle>
            <a:lvl1pPr marL="0" indent="0">
              <a:spcBef>
                <a:spcPts val="0"/>
              </a:spcBef>
              <a:buFont typeface="Arial" panose="020B0604020202020204" pitchFamily="34" charset="0"/>
              <a:buChar char="​"/>
              <a:defRPr sz="1800">
                <a:solidFill>
                  <a:schemeClr val="tx1"/>
                </a:solidFill>
              </a:defRPr>
            </a:lvl1pPr>
            <a:lvl2pPr marL="0" indent="0">
              <a:spcBef>
                <a:spcPts val="0"/>
              </a:spcBef>
              <a:buFont typeface="Arial" panose="020B0604020202020204" pitchFamily="34" charset="0"/>
              <a:buChar char="​"/>
              <a:defRPr sz="1800">
                <a:solidFill>
                  <a:schemeClr val="tx1"/>
                </a:solidFill>
              </a:defRPr>
            </a:lvl2pPr>
            <a:lvl3pPr marL="0" indent="0">
              <a:spcBef>
                <a:spcPts val="0"/>
              </a:spcBef>
              <a:buFont typeface="Arial" panose="020B0604020202020204" pitchFamily="34" charset="0"/>
              <a:buChar char="​"/>
              <a:defRPr sz="1800">
                <a:solidFill>
                  <a:schemeClr val="tx1"/>
                </a:solidFill>
              </a:defRPr>
            </a:lvl3pPr>
            <a:lvl4pPr marL="0" indent="0">
              <a:spcBef>
                <a:spcPts val="0"/>
              </a:spcBef>
              <a:buFont typeface="Arial" panose="020B0604020202020204" pitchFamily="34" charset="0"/>
              <a:buChar char="​"/>
              <a:defRPr sz="1800">
                <a:solidFill>
                  <a:schemeClr val="tx1"/>
                </a:solidFill>
              </a:defRPr>
            </a:lvl4pPr>
            <a:lvl5pPr marL="0" indent="0">
              <a:spcBef>
                <a:spcPts val="0"/>
              </a:spcBef>
              <a:buFont typeface="Arial" panose="020B0604020202020204" pitchFamily="34" charset="0"/>
              <a:buChar char="​"/>
              <a:defRPr sz="1800">
                <a:solidFill>
                  <a:schemeClr val="tx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7" name="Text Placeholder 8">
            <a:extLst>
              <a:ext uri="{FF2B5EF4-FFF2-40B4-BE49-F238E27FC236}">
                <a16:creationId xmlns:a16="http://schemas.microsoft.com/office/drawing/2014/main" id="{22655007-3EF2-4351-AD1D-2D73C8FDEA04}"/>
              </a:ext>
            </a:extLst>
          </p:cNvPr>
          <p:cNvSpPr>
            <a:spLocks noGrp="1"/>
          </p:cNvSpPr>
          <p:nvPr>
            <p:ph type="body" sz="quarter" idx="19" hasCustomPrompt="1"/>
          </p:nvPr>
        </p:nvSpPr>
        <p:spPr>
          <a:xfrm>
            <a:off x="6624536" y="567297"/>
            <a:ext cx="914400" cy="914400"/>
          </a:xfrm>
        </p:spPr>
        <p:txBody>
          <a:bodyPr anchor="ctr" anchorCtr="0"/>
          <a:lstStyle>
            <a:lvl1pPr marL="0" indent="0" algn="r">
              <a:spcBef>
                <a:spcPts val="0"/>
              </a:spcBef>
              <a:buFont typeface="Arial" panose="020B0604020202020204" pitchFamily="34" charset="0"/>
              <a:buChar char="​"/>
              <a:defRPr sz="4800">
                <a:solidFill>
                  <a:schemeClr val="accent1"/>
                </a:solidFill>
              </a:defRPr>
            </a:lvl1pPr>
            <a:lvl2pPr marL="0" indent="0">
              <a:spcBef>
                <a:spcPts val="0"/>
              </a:spcBef>
              <a:buFont typeface="Arial" panose="020B0604020202020204" pitchFamily="34" charset="0"/>
              <a:buChar char="​"/>
              <a:defRPr sz="4800">
                <a:solidFill>
                  <a:schemeClr val="accent1"/>
                </a:solidFill>
              </a:defRPr>
            </a:lvl2pPr>
            <a:lvl3pPr marL="0" indent="0">
              <a:spcBef>
                <a:spcPts val="0"/>
              </a:spcBef>
              <a:buFont typeface="Arial" panose="020B0604020202020204" pitchFamily="34" charset="0"/>
              <a:buChar char="​"/>
              <a:defRPr sz="4800">
                <a:solidFill>
                  <a:schemeClr val="accent1"/>
                </a:solidFill>
              </a:defRPr>
            </a:lvl3pPr>
            <a:lvl4pPr marL="0" indent="0">
              <a:spcBef>
                <a:spcPts val="0"/>
              </a:spcBef>
              <a:buFont typeface="Arial" panose="020B0604020202020204" pitchFamily="34" charset="0"/>
              <a:buChar char="​"/>
              <a:defRPr sz="4800">
                <a:solidFill>
                  <a:schemeClr val="accent1"/>
                </a:solidFill>
              </a:defRPr>
            </a:lvl4pPr>
            <a:lvl5pPr marL="0" indent="0">
              <a:spcBef>
                <a:spcPts val="0"/>
              </a:spcBef>
              <a:buFont typeface="Arial" panose="020B0604020202020204" pitchFamily="34" charset="0"/>
              <a:buChar char="​"/>
              <a:defRPr sz="4800">
                <a:solidFill>
                  <a:schemeClr val="accent1"/>
                </a:solidFill>
              </a:defRPr>
            </a:lvl5pPr>
          </a:lstStyle>
          <a:p>
            <a:pPr lvl="0"/>
            <a:r>
              <a:rPr lang="en-US" dirty="0"/>
              <a:t>#</a:t>
            </a:r>
            <a:endParaRPr lang="nl-NL" dirty="0"/>
          </a:p>
        </p:txBody>
      </p:sp>
      <p:sp>
        <p:nvSpPr>
          <p:cNvPr id="18" name="Text Placeholder 8">
            <a:extLst>
              <a:ext uri="{FF2B5EF4-FFF2-40B4-BE49-F238E27FC236}">
                <a16:creationId xmlns:a16="http://schemas.microsoft.com/office/drawing/2014/main" id="{C0121267-A721-473F-A18F-A0E6086DF2ED}"/>
              </a:ext>
            </a:extLst>
          </p:cNvPr>
          <p:cNvSpPr>
            <a:spLocks noGrp="1"/>
          </p:cNvSpPr>
          <p:nvPr>
            <p:ph type="body" sz="quarter" idx="20" hasCustomPrompt="1"/>
          </p:nvPr>
        </p:nvSpPr>
        <p:spPr>
          <a:xfrm>
            <a:off x="6624536" y="1789804"/>
            <a:ext cx="914400" cy="914400"/>
          </a:xfrm>
        </p:spPr>
        <p:txBody>
          <a:bodyPr anchor="ctr" anchorCtr="0"/>
          <a:lstStyle>
            <a:lvl1pPr marL="0" indent="0" algn="r">
              <a:spcBef>
                <a:spcPts val="0"/>
              </a:spcBef>
              <a:buFont typeface="Arial" panose="020B0604020202020204" pitchFamily="34" charset="0"/>
              <a:buChar char="​"/>
              <a:defRPr sz="4800">
                <a:solidFill>
                  <a:schemeClr val="accent1"/>
                </a:solidFill>
              </a:defRPr>
            </a:lvl1pPr>
            <a:lvl2pPr marL="0" indent="0">
              <a:spcBef>
                <a:spcPts val="0"/>
              </a:spcBef>
              <a:buFont typeface="Arial" panose="020B0604020202020204" pitchFamily="34" charset="0"/>
              <a:buChar char="​"/>
              <a:defRPr sz="4800">
                <a:solidFill>
                  <a:schemeClr val="accent1"/>
                </a:solidFill>
              </a:defRPr>
            </a:lvl2pPr>
            <a:lvl3pPr marL="0" indent="0">
              <a:spcBef>
                <a:spcPts val="0"/>
              </a:spcBef>
              <a:buFont typeface="Arial" panose="020B0604020202020204" pitchFamily="34" charset="0"/>
              <a:buChar char="​"/>
              <a:defRPr sz="4800">
                <a:solidFill>
                  <a:schemeClr val="accent1"/>
                </a:solidFill>
              </a:defRPr>
            </a:lvl3pPr>
            <a:lvl4pPr marL="0" indent="0">
              <a:spcBef>
                <a:spcPts val="0"/>
              </a:spcBef>
              <a:buFont typeface="Arial" panose="020B0604020202020204" pitchFamily="34" charset="0"/>
              <a:buChar char="​"/>
              <a:defRPr sz="4800">
                <a:solidFill>
                  <a:schemeClr val="accent1"/>
                </a:solidFill>
              </a:defRPr>
            </a:lvl4pPr>
            <a:lvl5pPr marL="0" indent="0">
              <a:spcBef>
                <a:spcPts val="0"/>
              </a:spcBef>
              <a:buFont typeface="Arial" panose="020B0604020202020204" pitchFamily="34" charset="0"/>
              <a:buChar char="​"/>
              <a:defRPr sz="4800">
                <a:solidFill>
                  <a:schemeClr val="accent1"/>
                </a:solidFill>
              </a:defRPr>
            </a:lvl5pPr>
          </a:lstStyle>
          <a:p>
            <a:pPr lvl="0"/>
            <a:r>
              <a:rPr lang="en-US" dirty="0"/>
              <a:t>#</a:t>
            </a:r>
            <a:endParaRPr lang="nl-NL" dirty="0"/>
          </a:p>
        </p:txBody>
      </p:sp>
      <p:sp>
        <p:nvSpPr>
          <p:cNvPr id="19" name="Text Placeholder 8">
            <a:extLst>
              <a:ext uri="{FF2B5EF4-FFF2-40B4-BE49-F238E27FC236}">
                <a16:creationId xmlns:a16="http://schemas.microsoft.com/office/drawing/2014/main" id="{A74723A6-0C27-4FDE-AC43-C321E97DA40E}"/>
              </a:ext>
            </a:extLst>
          </p:cNvPr>
          <p:cNvSpPr>
            <a:spLocks noGrp="1"/>
          </p:cNvSpPr>
          <p:nvPr>
            <p:ph type="body" sz="quarter" idx="21" hasCustomPrompt="1"/>
          </p:nvPr>
        </p:nvSpPr>
        <p:spPr>
          <a:xfrm>
            <a:off x="6624536" y="2915408"/>
            <a:ext cx="914400" cy="914400"/>
          </a:xfrm>
        </p:spPr>
        <p:txBody>
          <a:bodyPr anchor="ctr" anchorCtr="0"/>
          <a:lstStyle>
            <a:lvl1pPr marL="0" indent="0" algn="r">
              <a:spcBef>
                <a:spcPts val="0"/>
              </a:spcBef>
              <a:buFont typeface="Arial" panose="020B0604020202020204" pitchFamily="34" charset="0"/>
              <a:buChar char="​"/>
              <a:defRPr sz="4800">
                <a:solidFill>
                  <a:schemeClr val="accent1"/>
                </a:solidFill>
              </a:defRPr>
            </a:lvl1pPr>
            <a:lvl2pPr marL="0" indent="0">
              <a:spcBef>
                <a:spcPts val="0"/>
              </a:spcBef>
              <a:buFont typeface="Arial" panose="020B0604020202020204" pitchFamily="34" charset="0"/>
              <a:buChar char="​"/>
              <a:defRPr sz="4800">
                <a:solidFill>
                  <a:schemeClr val="accent1"/>
                </a:solidFill>
              </a:defRPr>
            </a:lvl2pPr>
            <a:lvl3pPr marL="0" indent="0">
              <a:spcBef>
                <a:spcPts val="0"/>
              </a:spcBef>
              <a:buFont typeface="Arial" panose="020B0604020202020204" pitchFamily="34" charset="0"/>
              <a:buChar char="​"/>
              <a:defRPr sz="4800">
                <a:solidFill>
                  <a:schemeClr val="accent1"/>
                </a:solidFill>
              </a:defRPr>
            </a:lvl3pPr>
            <a:lvl4pPr marL="0" indent="0">
              <a:spcBef>
                <a:spcPts val="0"/>
              </a:spcBef>
              <a:buFont typeface="Arial" panose="020B0604020202020204" pitchFamily="34" charset="0"/>
              <a:buChar char="​"/>
              <a:defRPr sz="4800">
                <a:solidFill>
                  <a:schemeClr val="accent1"/>
                </a:solidFill>
              </a:defRPr>
            </a:lvl4pPr>
            <a:lvl5pPr marL="0" indent="0">
              <a:spcBef>
                <a:spcPts val="0"/>
              </a:spcBef>
              <a:buFont typeface="Arial" panose="020B0604020202020204" pitchFamily="34" charset="0"/>
              <a:buChar char="​"/>
              <a:defRPr sz="4800">
                <a:solidFill>
                  <a:schemeClr val="accent1"/>
                </a:solidFill>
              </a:defRPr>
            </a:lvl5pPr>
          </a:lstStyle>
          <a:p>
            <a:pPr lvl="0"/>
            <a:r>
              <a:rPr lang="en-US" dirty="0"/>
              <a:t>#</a:t>
            </a:r>
            <a:endParaRPr lang="nl-NL" dirty="0"/>
          </a:p>
        </p:txBody>
      </p:sp>
      <p:sp>
        <p:nvSpPr>
          <p:cNvPr id="20" name="Text Placeholder 8">
            <a:extLst>
              <a:ext uri="{FF2B5EF4-FFF2-40B4-BE49-F238E27FC236}">
                <a16:creationId xmlns:a16="http://schemas.microsoft.com/office/drawing/2014/main" id="{A376F955-8020-41CE-883E-B0C61511D5CA}"/>
              </a:ext>
            </a:extLst>
          </p:cNvPr>
          <p:cNvSpPr>
            <a:spLocks noGrp="1"/>
          </p:cNvSpPr>
          <p:nvPr>
            <p:ph type="body" sz="quarter" idx="22" hasCustomPrompt="1"/>
          </p:nvPr>
        </p:nvSpPr>
        <p:spPr>
          <a:xfrm>
            <a:off x="6624536" y="4041012"/>
            <a:ext cx="914400" cy="914400"/>
          </a:xfrm>
        </p:spPr>
        <p:txBody>
          <a:bodyPr anchor="ctr" anchorCtr="0"/>
          <a:lstStyle>
            <a:lvl1pPr marL="0" indent="0" algn="r">
              <a:spcBef>
                <a:spcPts val="0"/>
              </a:spcBef>
              <a:buFont typeface="Arial" panose="020B0604020202020204" pitchFamily="34" charset="0"/>
              <a:buChar char="​"/>
              <a:defRPr sz="4800">
                <a:solidFill>
                  <a:schemeClr val="accent1"/>
                </a:solidFill>
              </a:defRPr>
            </a:lvl1pPr>
            <a:lvl2pPr marL="0" indent="0">
              <a:spcBef>
                <a:spcPts val="0"/>
              </a:spcBef>
              <a:buFont typeface="Arial" panose="020B0604020202020204" pitchFamily="34" charset="0"/>
              <a:buChar char="​"/>
              <a:defRPr sz="4800">
                <a:solidFill>
                  <a:schemeClr val="accent1"/>
                </a:solidFill>
              </a:defRPr>
            </a:lvl2pPr>
            <a:lvl3pPr marL="0" indent="0">
              <a:spcBef>
                <a:spcPts val="0"/>
              </a:spcBef>
              <a:buFont typeface="Arial" panose="020B0604020202020204" pitchFamily="34" charset="0"/>
              <a:buChar char="​"/>
              <a:defRPr sz="4800">
                <a:solidFill>
                  <a:schemeClr val="accent1"/>
                </a:solidFill>
              </a:defRPr>
            </a:lvl3pPr>
            <a:lvl4pPr marL="0" indent="0">
              <a:spcBef>
                <a:spcPts val="0"/>
              </a:spcBef>
              <a:buFont typeface="Arial" panose="020B0604020202020204" pitchFamily="34" charset="0"/>
              <a:buChar char="​"/>
              <a:defRPr sz="4800">
                <a:solidFill>
                  <a:schemeClr val="accent1"/>
                </a:solidFill>
              </a:defRPr>
            </a:lvl4pPr>
            <a:lvl5pPr marL="0" indent="0">
              <a:spcBef>
                <a:spcPts val="0"/>
              </a:spcBef>
              <a:buFont typeface="Arial" panose="020B0604020202020204" pitchFamily="34" charset="0"/>
              <a:buChar char="​"/>
              <a:defRPr sz="4800">
                <a:solidFill>
                  <a:schemeClr val="accent1"/>
                </a:solidFill>
              </a:defRPr>
            </a:lvl5pPr>
          </a:lstStyle>
          <a:p>
            <a:pPr lvl="0"/>
            <a:r>
              <a:rPr lang="en-US" dirty="0"/>
              <a:t>#</a:t>
            </a:r>
            <a:endParaRPr lang="nl-NL" dirty="0"/>
          </a:p>
        </p:txBody>
      </p:sp>
      <p:sp>
        <p:nvSpPr>
          <p:cNvPr id="21" name="Text Placeholder 8">
            <a:extLst>
              <a:ext uri="{FF2B5EF4-FFF2-40B4-BE49-F238E27FC236}">
                <a16:creationId xmlns:a16="http://schemas.microsoft.com/office/drawing/2014/main" id="{84984D3D-5D0F-4117-87B1-A0FBEAF72888}"/>
              </a:ext>
            </a:extLst>
          </p:cNvPr>
          <p:cNvSpPr>
            <a:spLocks noGrp="1"/>
          </p:cNvSpPr>
          <p:nvPr>
            <p:ph type="body" sz="quarter" idx="23" hasCustomPrompt="1"/>
          </p:nvPr>
        </p:nvSpPr>
        <p:spPr>
          <a:xfrm>
            <a:off x="6624536" y="5166618"/>
            <a:ext cx="914400" cy="914400"/>
          </a:xfrm>
        </p:spPr>
        <p:txBody>
          <a:bodyPr anchor="ctr" anchorCtr="0"/>
          <a:lstStyle>
            <a:lvl1pPr marL="0" indent="0" algn="r">
              <a:spcBef>
                <a:spcPts val="0"/>
              </a:spcBef>
              <a:buFont typeface="Arial" panose="020B0604020202020204" pitchFamily="34" charset="0"/>
              <a:buChar char="​"/>
              <a:defRPr sz="4800">
                <a:solidFill>
                  <a:schemeClr val="accent1"/>
                </a:solidFill>
              </a:defRPr>
            </a:lvl1pPr>
            <a:lvl2pPr marL="0" indent="0">
              <a:spcBef>
                <a:spcPts val="0"/>
              </a:spcBef>
              <a:buFont typeface="Arial" panose="020B0604020202020204" pitchFamily="34" charset="0"/>
              <a:buChar char="​"/>
              <a:defRPr sz="4800">
                <a:solidFill>
                  <a:schemeClr val="accent1"/>
                </a:solidFill>
              </a:defRPr>
            </a:lvl2pPr>
            <a:lvl3pPr marL="0" indent="0">
              <a:spcBef>
                <a:spcPts val="0"/>
              </a:spcBef>
              <a:buFont typeface="Arial" panose="020B0604020202020204" pitchFamily="34" charset="0"/>
              <a:buChar char="​"/>
              <a:defRPr sz="4800">
                <a:solidFill>
                  <a:schemeClr val="accent1"/>
                </a:solidFill>
              </a:defRPr>
            </a:lvl3pPr>
            <a:lvl4pPr marL="0" indent="0">
              <a:spcBef>
                <a:spcPts val="0"/>
              </a:spcBef>
              <a:buFont typeface="Arial" panose="020B0604020202020204" pitchFamily="34" charset="0"/>
              <a:buChar char="​"/>
              <a:defRPr sz="4800">
                <a:solidFill>
                  <a:schemeClr val="accent1"/>
                </a:solidFill>
              </a:defRPr>
            </a:lvl4pPr>
            <a:lvl5pPr marL="0" indent="0">
              <a:spcBef>
                <a:spcPts val="0"/>
              </a:spcBef>
              <a:buFont typeface="Arial" panose="020B0604020202020204" pitchFamily="34" charset="0"/>
              <a:buChar char="​"/>
              <a:defRPr sz="4800">
                <a:solidFill>
                  <a:schemeClr val="accent1"/>
                </a:solidFill>
              </a:defRPr>
            </a:lvl5pPr>
          </a:lstStyle>
          <a:p>
            <a:pPr lvl="0"/>
            <a:r>
              <a:rPr lang="en-US" dirty="0"/>
              <a:t>#</a:t>
            </a:r>
            <a:endParaRPr lang="nl-NL" dirty="0"/>
          </a:p>
        </p:txBody>
      </p:sp>
      <p:pic>
        <p:nvPicPr>
          <p:cNvPr id="22" name="Afbeelding 20">
            <a:extLst>
              <a:ext uri="{FF2B5EF4-FFF2-40B4-BE49-F238E27FC236}">
                <a16:creationId xmlns:a16="http://schemas.microsoft.com/office/drawing/2014/main" id="{02AD1CA6-8F15-429A-ABCE-96801752042A}"/>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630241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Inhoudsopgave Hemelblauw">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5B5BB48-5B99-4312-B7F0-02191B56AB32}"/>
              </a:ext>
            </a:extLst>
          </p:cNvPr>
          <p:cNvSpPr/>
          <p:nvPr userDrawn="1"/>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4FA66412-A3FF-4540-BA53-90C5890CFD18}"/>
              </a:ext>
            </a:extLst>
          </p:cNvPr>
          <p:cNvSpPr>
            <a:spLocks noGrp="1"/>
          </p:cNvSpPr>
          <p:nvPr>
            <p:ph type="title"/>
          </p:nvPr>
        </p:nvSpPr>
        <p:spPr>
          <a:xfrm>
            <a:off x="720000" y="2403112"/>
            <a:ext cx="5040000" cy="1938992"/>
          </a:xfrm>
        </p:spPr>
        <p:txBody>
          <a:bodyPr anchor="ctr" anchorCtr="0"/>
          <a:lstStyle>
            <a:lvl1pPr algn="r">
              <a:defRPr sz="3200">
                <a:solidFill>
                  <a:schemeClr val="bg1"/>
                </a:solidFill>
              </a:defRPr>
            </a:lvl1pPr>
          </a:lstStyle>
          <a:p>
            <a:r>
              <a:rPr lang="nl-NL"/>
              <a:t>Klik om de stijl te bewerken</a:t>
            </a:r>
            <a:endParaRPr lang="nl-NL" dirty="0"/>
          </a:p>
        </p:txBody>
      </p:sp>
      <p:sp>
        <p:nvSpPr>
          <p:cNvPr id="4" name="Date Placeholder 3">
            <a:extLst>
              <a:ext uri="{FF2B5EF4-FFF2-40B4-BE49-F238E27FC236}">
                <a16:creationId xmlns:a16="http://schemas.microsoft.com/office/drawing/2014/main" id="{06562C1A-A9DE-4F02-8C0F-5B836131937A}"/>
              </a:ext>
            </a:extLst>
          </p:cNvPr>
          <p:cNvSpPr>
            <a:spLocks noGrp="1"/>
          </p:cNvSpPr>
          <p:nvPr>
            <p:ph type="dt" sz="half" idx="10"/>
          </p:nvPr>
        </p:nvSpPr>
        <p:spPr/>
        <p:txBody>
          <a:bodyPr/>
          <a:lstStyle/>
          <a:p>
            <a:fld id="{D61C749C-172A-411F-9CF2-361A25FCA3BB}" type="datetime1">
              <a:rPr lang="nl-NL" smtClean="0"/>
              <a:t>25-4-2025</a:t>
            </a:fld>
            <a:endParaRPr lang="nl-NL" dirty="0"/>
          </a:p>
        </p:txBody>
      </p:sp>
      <p:sp>
        <p:nvSpPr>
          <p:cNvPr id="5" name="Footer Placeholder 4">
            <a:extLst>
              <a:ext uri="{FF2B5EF4-FFF2-40B4-BE49-F238E27FC236}">
                <a16:creationId xmlns:a16="http://schemas.microsoft.com/office/drawing/2014/main" id="{2B8CAF03-F825-4B92-BB9D-C7951847AAF3}"/>
              </a:ext>
            </a:extLst>
          </p:cNvPr>
          <p:cNvSpPr>
            <a:spLocks noGrp="1"/>
          </p:cNvSpPr>
          <p:nvPr>
            <p:ph type="ftr" sz="quarter" idx="11"/>
          </p:nvPr>
        </p:nvSpPr>
        <p:spPr/>
        <p:txBody>
          <a:bodyPr/>
          <a:lstStyle/>
          <a:p>
            <a:endParaRPr lang="nl-NL" dirty="0"/>
          </a:p>
        </p:txBody>
      </p:sp>
      <p:sp>
        <p:nvSpPr>
          <p:cNvPr id="6" name="Slide Number Placeholder 5">
            <a:extLst>
              <a:ext uri="{FF2B5EF4-FFF2-40B4-BE49-F238E27FC236}">
                <a16:creationId xmlns:a16="http://schemas.microsoft.com/office/drawing/2014/main" id="{08F178B0-41F1-4958-A6E5-90091BDBD09D}"/>
              </a:ext>
            </a:extLst>
          </p:cNvPr>
          <p:cNvSpPr>
            <a:spLocks noGrp="1"/>
          </p:cNvSpPr>
          <p:nvPr>
            <p:ph type="sldNum" sz="quarter" idx="12"/>
          </p:nvPr>
        </p:nvSpPr>
        <p:spPr/>
        <p:txBody>
          <a:bodyPr/>
          <a:lstStyle/>
          <a:p>
            <a:fld id="{B9BE3F2C-1485-4296-85BF-6B680E5840F0}" type="slidenum">
              <a:rPr lang="nl-NL" smtClean="0"/>
              <a:t>‹nr.›</a:t>
            </a:fld>
            <a:endParaRPr lang="nl-NL" dirty="0"/>
          </a:p>
        </p:txBody>
      </p:sp>
      <p:sp>
        <p:nvSpPr>
          <p:cNvPr id="9" name="Text Placeholder 8">
            <a:extLst>
              <a:ext uri="{FF2B5EF4-FFF2-40B4-BE49-F238E27FC236}">
                <a16:creationId xmlns:a16="http://schemas.microsoft.com/office/drawing/2014/main" id="{8CDD723C-1F2F-48AB-901A-05B2FF1B3D2E}"/>
              </a:ext>
            </a:extLst>
          </p:cNvPr>
          <p:cNvSpPr>
            <a:spLocks noGrp="1"/>
          </p:cNvSpPr>
          <p:nvPr>
            <p:ph type="body" sz="quarter" idx="14"/>
          </p:nvPr>
        </p:nvSpPr>
        <p:spPr>
          <a:xfrm>
            <a:off x="7693200" y="567297"/>
            <a:ext cx="3780000" cy="914400"/>
          </a:xfrm>
        </p:spPr>
        <p:txBody>
          <a:bodyPr anchor="ctr" anchorCtr="0"/>
          <a:lstStyle>
            <a:lvl1pPr marL="0" indent="0">
              <a:spcBef>
                <a:spcPts val="0"/>
              </a:spcBef>
              <a:buFont typeface="Arial" panose="020B0604020202020204" pitchFamily="34" charset="0"/>
              <a:buChar char="​"/>
              <a:defRPr sz="1800">
                <a:solidFill>
                  <a:schemeClr val="tx1"/>
                </a:solidFill>
              </a:defRPr>
            </a:lvl1pPr>
            <a:lvl2pPr marL="0" indent="0">
              <a:spcBef>
                <a:spcPts val="0"/>
              </a:spcBef>
              <a:buFont typeface="Arial" panose="020B0604020202020204" pitchFamily="34" charset="0"/>
              <a:buChar char="​"/>
              <a:defRPr sz="1800">
                <a:solidFill>
                  <a:schemeClr val="tx1"/>
                </a:solidFill>
              </a:defRPr>
            </a:lvl2pPr>
            <a:lvl3pPr marL="0" indent="0">
              <a:spcBef>
                <a:spcPts val="0"/>
              </a:spcBef>
              <a:buFont typeface="Arial" panose="020B0604020202020204" pitchFamily="34" charset="0"/>
              <a:buChar char="​"/>
              <a:defRPr sz="1800">
                <a:solidFill>
                  <a:schemeClr val="tx1"/>
                </a:solidFill>
              </a:defRPr>
            </a:lvl3pPr>
            <a:lvl4pPr marL="0" indent="0">
              <a:spcBef>
                <a:spcPts val="0"/>
              </a:spcBef>
              <a:buFont typeface="Arial" panose="020B0604020202020204" pitchFamily="34" charset="0"/>
              <a:buChar char="​"/>
              <a:defRPr sz="1800">
                <a:solidFill>
                  <a:schemeClr val="tx1"/>
                </a:solidFill>
              </a:defRPr>
            </a:lvl4pPr>
            <a:lvl5pPr marL="0" indent="0">
              <a:spcBef>
                <a:spcPts val="0"/>
              </a:spcBef>
              <a:buFont typeface="Arial" panose="020B0604020202020204" pitchFamily="34" charset="0"/>
              <a:buChar char="​"/>
              <a:defRPr sz="1800">
                <a:solidFill>
                  <a:schemeClr val="tx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3" name="Text Placeholder 8">
            <a:extLst>
              <a:ext uri="{FF2B5EF4-FFF2-40B4-BE49-F238E27FC236}">
                <a16:creationId xmlns:a16="http://schemas.microsoft.com/office/drawing/2014/main" id="{DB935E13-8C51-42FA-BD11-A75F70F40EAF}"/>
              </a:ext>
            </a:extLst>
          </p:cNvPr>
          <p:cNvSpPr>
            <a:spLocks noGrp="1"/>
          </p:cNvSpPr>
          <p:nvPr>
            <p:ph type="body" sz="quarter" idx="15"/>
          </p:nvPr>
        </p:nvSpPr>
        <p:spPr>
          <a:xfrm>
            <a:off x="7692000" y="1789804"/>
            <a:ext cx="3780000" cy="914400"/>
          </a:xfrm>
        </p:spPr>
        <p:txBody>
          <a:bodyPr anchor="ctr" anchorCtr="0"/>
          <a:lstStyle>
            <a:lvl1pPr marL="0" indent="0">
              <a:spcBef>
                <a:spcPts val="0"/>
              </a:spcBef>
              <a:buFont typeface="Arial" panose="020B0604020202020204" pitchFamily="34" charset="0"/>
              <a:buChar char="​"/>
              <a:defRPr sz="1800">
                <a:solidFill>
                  <a:schemeClr val="tx1"/>
                </a:solidFill>
              </a:defRPr>
            </a:lvl1pPr>
            <a:lvl2pPr marL="0" indent="0">
              <a:spcBef>
                <a:spcPts val="0"/>
              </a:spcBef>
              <a:buFont typeface="Arial" panose="020B0604020202020204" pitchFamily="34" charset="0"/>
              <a:buChar char="​"/>
              <a:defRPr sz="1800">
                <a:solidFill>
                  <a:schemeClr val="tx1"/>
                </a:solidFill>
              </a:defRPr>
            </a:lvl2pPr>
            <a:lvl3pPr marL="0" indent="0">
              <a:spcBef>
                <a:spcPts val="0"/>
              </a:spcBef>
              <a:buFont typeface="Arial" panose="020B0604020202020204" pitchFamily="34" charset="0"/>
              <a:buChar char="​"/>
              <a:defRPr sz="1800">
                <a:solidFill>
                  <a:schemeClr val="tx1"/>
                </a:solidFill>
              </a:defRPr>
            </a:lvl3pPr>
            <a:lvl4pPr marL="0" indent="0">
              <a:spcBef>
                <a:spcPts val="0"/>
              </a:spcBef>
              <a:buFont typeface="Arial" panose="020B0604020202020204" pitchFamily="34" charset="0"/>
              <a:buChar char="​"/>
              <a:defRPr sz="1800">
                <a:solidFill>
                  <a:schemeClr val="tx1"/>
                </a:solidFill>
              </a:defRPr>
            </a:lvl4pPr>
            <a:lvl5pPr marL="0" indent="0">
              <a:spcBef>
                <a:spcPts val="0"/>
              </a:spcBef>
              <a:buFont typeface="Arial" panose="020B0604020202020204" pitchFamily="34" charset="0"/>
              <a:buChar char="​"/>
              <a:defRPr sz="1800">
                <a:solidFill>
                  <a:schemeClr val="tx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4" name="Text Placeholder 8">
            <a:extLst>
              <a:ext uri="{FF2B5EF4-FFF2-40B4-BE49-F238E27FC236}">
                <a16:creationId xmlns:a16="http://schemas.microsoft.com/office/drawing/2014/main" id="{46277381-E4E5-463D-9D54-6DB68CA0856C}"/>
              </a:ext>
            </a:extLst>
          </p:cNvPr>
          <p:cNvSpPr>
            <a:spLocks noGrp="1"/>
          </p:cNvSpPr>
          <p:nvPr>
            <p:ph type="body" sz="quarter" idx="16"/>
          </p:nvPr>
        </p:nvSpPr>
        <p:spPr>
          <a:xfrm>
            <a:off x="7692000" y="2915408"/>
            <a:ext cx="3780000" cy="914400"/>
          </a:xfrm>
        </p:spPr>
        <p:txBody>
          <a:bodyPr anchor="ctr" anchorCtr="0"/>
          <a:lstStyle>
            <a:lvl1pPr marL="0" indent="0">
              <a:spcBef>
                <a:spcPts val="0"/>
              </a:spcBef>
              <a:buFont typeface="Arial" panose="020B0604020202020204" pitchFamily="34" charset="0"/>
              <a:buChar char="​"/>
              <a:defRPr sz="1800">
                <a:solidFill>
                  <a:schemeClr val="tx1"/>
                </a:solidFill>
              </a:defRPr>
            </a:lvl1pPr>
            <a:lvl2pPr marL="0" indent="0">
              <a:spcBef>
                <a:spcPts val="0"/>
              </a:spcBef>
              <a:buFont typeface="Arial" panose="020B0604020202020204" pitchFamily="34" charset="0"/>
              <a:buChar char="​"/>
              <a:defRPr sz="1800">
                <a:solidFill>
                  <a:schemeClr val="tx1"/>
                </a:solidFill>
              </a:defRPr>
            </a:lvl2pPr>
            <a:lvl3pPr marL="0" indent="0">
              <a:spcBef>
                <a:spcPts val="0"/>
              </a:spcBef>
              <a:buFont typeface="Arial" panose="020B0604020202020204" pitchFamily="34" charset="0"/>
              <a:buChar char="​"/>
              <a:defRPr sz="1800">
                <a:solidFill>
                  <a:schemeClr val="tx1"/>
                </a:solidFill>
              </a:defRPr>
            </a:lvl3pPr>
            <a:lvl4pPr marL="0" indent="0">
              <a:spcBef>
                <a:spcPts val="0"/>
              </a:spcBef>
              <a:buFont typeface="Arial" panose="020B0604020202020204" pitchFamily="34" charset="0"/>
              <a:buChar char="​"/>
              <a:defRPr sz="1800">
                <a:solidFill>
                  <a:schemeClr val="tx1"/>
                </a:solidFill>
              </a:defRPr>
            </a:lvl4pPr>
            <a:lvl5pPr marL="0" indent="0">
              <a:spcBef>
                <a:spcPts val="0"/>
              </a:spcBef>
              <a:buFont typeface="Arial" panose="020B0604020202020204" pitchFamily="34" charset="0"/>
              <a:buChar char="​"/>
              <a:defRPr sz="1800">
                <a:solidFill>
                  <a:schemeClr val="tx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5" name="Text Placeholder 8">
            <a:extLst>
              <a:ext uri="{FF2B5EF4-FFF2-40B4-BE49-F238E27FC236}">
                <a16:creationId xmlns:a16="http://schemas.microsoft.com/office/drawing/2014/main" id="{CAA16036-0825-48A7-8660-4B2A729D80AD}"/>
              </a:ext>
            </a:extLst>
          </p:cNvPr>
          <p:cNvSpPr>
            <a:spLocks noGrp="1"/>
          </p:cNvSpPr>
          <p:nvPr>
            <p:ph type="body" sz="quarter" idx="17"/>
          </p:nvPr>
        </p:nvSpPr>
        <p:spPr>
          <a:xfrm>
            <a:off x="7692000" y="5166618"/>
            <a:ext cx="3780000" cy="914400"/>
          </a:xfrm>
        </p:spPr>
        <p:txBody>
          <a:bodyPr anchor="ctr" anchorCtr="0"/>
          <a:lstStyle>
            <a:lvl1pPr marL="0" indent="0">
              <a:spcBef>
                <a:spcPts val="0"/>
              </a:spcBef>
              <a:buFont typeface="Arial" panose="020B0604020202020204" pitchFamily="34" charset="0"/>
              <a:buChar char="​"/>
              <a:defRPr sz="1800">
                <a:solidFill>
                  <a:schemeClr val="tx1"/>
                </a:solidFill>
              </a:defRPr>
            </a:lvl1pPr>
            <a:lvl2pPr marL="0" indent="0">
              <a:spcBef>
                <a:spcPts val="0"/>
              </a:spcBef>
              <a:buFont typeface="Arial" panose="020B0604020202020204" pitchFamily="34" charset="0"/>
              <a:buChar char="​"/>
              <a:defRPr sz="1800">
                <a:solidFill>
                  <a:schemeClr val="tx1"/>
                </a:solidFill>
              </a:defRPr>
            </a:lvl2pPr>
            <a:lvl3pPr marL="0" indent="0">
              <a:spcBef>
                <a:spcPts val="0"/>
              </a:spcBef>
              <a:buFont typeface="Arial" panose="020B0604020202020204" pitchFamily="34" charset="0"/>
              <a:buChar char="​"/>
              <a:defRPr sz="1800">
                <a:solidFill>
                  <a:schemeClr val="tx1"/>
                </a:solidFill>
              </a:defRPr>
            </a:lvl3pPr>
            <a:lvl4pPr marL="0" indent="0">
              <a:spcBef>
                <a:spcPts val="0"/>
              </a:spcBef>
              <a:buFont typeface="Arial" panose="020B0604020202020204" pitchFamily="34" charset="0"/>
              <a:buChar char="​"/>
              <a:defRPr sz="1800">
                <a:solidFill>
                  <a:schemeClr val="tx1"/>
                </a:solidFill>
              </a:defRPr>
            </a:lvl4pPr>
            <a:lvl5pPr marL="0" indent="0">
              <a:spcBef>
                <a:spcPts val="0"/>
              </a:spcBef>
              <a:buFont typeface="Arial" panose="020B0604020202020204" pitchFamily="34" charset="0"/>
              <a:buChar char="​"/>
              <a:defRPr sz="1800">
                <a:solidFill>
                  <a:schemeClr val="tx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6" name="Text Placeholder 8">
            <a:extLst>
              <a:ext uri="{FF2B5EF4-FFF2-40B4-BE49-F238E27FC236}">
                <a16:creationId xmlns:a16="http://schemas.microsoft.com/office/drawing/2014/main" id="{28016014-F032-422D-A77B-EC9C60AB1018}"/>
              </a:ext>
            </a:extLst>
          </p:cNvPr>
          <p:cNvSpPr>
            <a:spLocks noGrp="1"/>
          </p:cNvSpPr>
          <p:nvPr>
            <p:ph type="body" sz="quarter" idx="18"/>
          </p:nvPr>
        </p:nvSpPr>
        <p:spPr>
          <a:xfrm>
            <a:off x="7692000" y="4041012"/>
            <a:ext cx="3780000" cy="914400"/>
          </a:xfrm>
        </p:spPr>
        <p:txBody>
          <a:bodyPr anchor="ctr" anchorCtr="0"/>
          <a:lstStyle>
            <a:lvl1pPr marL="0" indent="0">
              <a:spcBef>
                <a:spcPts val="0"/>
              </a:spcBef>
              <a:buFont typeface="Arial" panose="020B0604020202020204" pitchFamily="34" charset="0"/>
              <a:buChar char="​"/>
              <a:defRPr sz="1800">
                <a:solidFill>
                  <a:schemeClr val="tx1"/>
                </a:solidFill>
              </a:defRPr>
            </a:lvl1pPr>
            <a:lvl2pPr marL="0" indent="0">
              <a:spcBef>
                <a:spcPts val="0"/>
              </a:spcBef>
              <a:buFont typeface="Arial" panose="020B0604020202020204" pitchFamily="34" charset="0"/>
              <a:buChar char="​"/>
              <a:defRPr sz="1800">
                <a:solidFill>
                  <a:schemeClr val="tx1"/>
                </a:solidFill>
              </a:defRPr>
            </a:lvl2pPr>
            <a:lvl3pPr marL="0" indent="0">
              <a:spcBef>
                <a:spcPts val="0"/>
              </a:spcBef>
              <a:buFont typeface="Arial" panose="020B0604020202020204" pitchFamily="34" charset="0"/>
              <a:buChar char="​"/>
              <a:defRPr sz="1800">
                <a:solidFill>
                  <a:schemeClr val="tx1"/>
                </a:solidFill>
              </a:defRPr>
            </a:lvl3pPr>
            <a:lvl4pPr marL="0" indent="0">
              <a:spcBef>
                <a:spcPts val="0"/>
              </a:spcBef>
              <a:buFont typeface="Arial" panose="020B0604020202020204" pitchFamily="34" charset="0"/>
              <a:buChar char="​"/>
              <a:defRPr sz="1800">
                <a:solidFill>
                  <a:schemeClr val="tx1"/>
                </a:solidFill>
              </a:defRPr>
            </a:lvl4pPr>
            <a:lvl5pPr marL="0" indent="0">
              <a:spcBef>
                <a:spcPts val="0"/>
              </a:spcBef>
              <a:buFont typeface="Arial" panose="020B0604020202020204" pitchFamily="34" charset="0"/>
              <a:buChar char="​"/>
              <a:defRPr sz="1800">
                <a:solidFill>
                  <a:schemeClr val="tx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7" name="Text Placeholder 8">
            <a:extLst>
              <a:ext uri="{FF2B5EF4-FFF2-40B4-BE49-F238E27FC236}">
                <a16:creationId xmlns:a16="http://schemas.microsoft.com/office/drawing/2014/main" id="{22655007-3EF2-4351-AD1D-2D73C8FDEA04}"/>
              </a:ext>
            </a:extLst>
          </p:cNvPr>
          <p:cNvSpPr>
            <a:spLocks noGrp="1"/>
          </p:cNvSpPr>
          <p:nvPr>
            <p:ph type="body" sz="quarter" idx="19" hasCustomPrompt="1"/>
          </p:nvPr>
        </p:nvSpPr>
        <p:spPr>
          <a:xfrm>
            <a:off x="6624536" y="567297"/>
            <a:ext cx="914400" cy="914400"/>
          </a:xfrm>
        </p:spPr>
        <p:txBody>
          <a:bodyPr anchor="ctr" anchorCtr="0"/>
          <a:lstStyle>
            <a:lvl1pPr marL="0" indent="0" algn="r">
              <a:spcBef>
                <a:spcPts val="0"/>
              </a:spcBef>
              <a:buFont typeface="Arial" panose="020B0604020202020204" pitchFamily="34" charset="0"/>
              <a:buChar char="​"/>
              <a:defRPr sz="4800">
                <a:solidFill>
                  <a:schemeClr val="accent1"/>
                </a:solidFill>
              </a:defRPr>
            </a:lvl1pPr>
            <a:lvl2pPr marL="0" indent="0">
              <a:spcBef>
                <a:spcPts val="0"/>
              </a:spcBef>
              <a:buFont typeface="Arial" panose="020B0604020202020204" pitchFamily="34" charset="0"/>
              <a:buChar char="​"/>
              <a:defRPr sz="4800">
                <a:solidFill>
                  <a:schemeClr val="accent1"/>
                </a:solidFill>
              </a:defRPr>
            </a:lvl2pPr>
            <a:lvl3pPr marL="0" indent="0">
              <a:spcBef>
                <a:spcPts val="0"/>
              </a:spcBef>
              <a:buFont typeface="Arial" panose="020B0604020202020204" pitchFamily="34" charset="0"/>
              <a:buChar char="​"/>
              <a:defRPr sz="4800">
                <a:solidFill>
                  <a:schemeClr val="accent1"/>
                </a:solidFill>
              </a:defRPr>
            </a:lvl3pPr>
            <a:lvl4pPr marL="0" indent="0">
              <a:spcBef>
                <a:spcPts val="0"/>
              </a:spcBef>
              <a:buFont typeface="Arial" panose="020B0604020202020204" pitchFamily="34" charset="0"/>
              <a:buChar char="​"/>
              <a:defRPr sz="4800">
                <a:solidFill>
                  <a:schemeClr val="accent1"/>
                </a:solidFill>
              </a:defRPr>
            </a:lvl4pPr>
            <a:lvl5pPr marL="0" indent="0">
              <a:spcBef>
                <a:spcPts val="0"/>
              </a:spcBef>
              <a:buFont typeface="Arial" panose="020B0604020202020204" pitchFamily="34" charset="0"/>
              <a:buChar char="​"/>
              <a:defRPr sz="4800">
                <a:solidFill>
                  <a:schemeClr val="accent1"/>
                </a:solidFill>
              </a:defRPr>
            </a:lvl5pPr>
          </a:lstStyle>
          <a:p>
            <a:pPr lvl="0"/>
            <a:r>
              <a:rPr lang="en-US" dirty="0"/>
              <a:t>#</a:t>
            </a:r>
            <a:endParaRPr lang="nl-NL" dirty="0"/>
          </a:p>
        </p:txBody>
      </p:sp>
      <p:sp>
        <p:nvSpPr>
          <p:cNvPr id="18" name="Text Placeholder 8">
            <a:extLst>
              <a:ext uri="{FF2B5EF4-FFF2-40B4-BE49-F238E27FC236}">
                <a16:creationId xmlns:a16="http://schemas.microsoft.com/office/drawing/2014/main" id="{C0121267-A721-473F-A18F-A0E6086DF2ED}"/>
              </a:ext>
            </a:extLst>
          </p:cNvPr>
          <p:cNvSpPr>
            <a:spLocks noGrp="1"/>
          </p:cNvSpPr>
          <p:nvPr>
            <p:ph type="body" sz="quarter" idx="20" hasCustomPrompt="1"/>
          </p:nvPr>
        </p:nvSpPr>
        <p:spPr>
          <a:xfrm>
            <a:off x="6624536" y="1789804"/>
            <a:ext cx="914400" cy="914400"/>
          </a:xfrm>
        </p:spPr>
        <p:txBody>
          <a:bodyPr anchor="ctr" anchorCtr="0"/>
          <a:lstStyle>
            <a:lvl1pPr marL="0" indent="0" algn="r">
              <a:spcBef>
                <a:spcPts val="0"/>
              </a:spcBef>
              <a:buFont typeface="Arial" panose="020B0604020202020204" pitchFamily="34" charset="0"/>
              <a:buChar char="​"/>
              <a:defRPr sz="4800">
                <a:solidFill>
                  <a:schemeClr val="accent1"/>
                </a:solidFill>
              </a:defRPr>
            </a:lvl1pPr>
            <a:lvl2pPr marL="0" indent="0">
              <a:spcBef>
                <a:spcPts val="0"/>
              </a:spcBef>
              <a:buFont typeface="Arial" panose="020B0604020202020204" pitchFamily="34" charset="0"/>
              <a:buChar char="​"/>
              <a:defRPr sz="4800">
                <a:solidFill>
                  <a:schemeClr val="accent1"/>
                </a:solidFill>
              </a:defRPr>
            </a:lvl2pPr>
            <a:lvl3pPr marL="0" indent="0">
              <a:spcBef>
                <a:spcPts val="0"/>
              </a:spcBef>
              <a:buFont typeface="Arial" panose="020B0604020202020204" pitchFamily="34" charset="0"/>
              <a:buChar char="​"/>
              <a:defRPr sz="4800">
                <a:solidFill>
                  <a:schemeClr val="accent1"/>
                </a:solidFill>
              </a:defRPr>
            </a:lvl3pPr>
            <a:lvl4pPr marL="0" indent="0">
              <a:spcBef>
                <a:spcPts val="0"/>
              </a:spcBef>
              <a:buFont typeface="Arial" panose="020B0604020202020204" pitchFamily="34" charset="0"/>
              <a:buChar char="​"/>
              <a:defRPr sz="4800">
                <a:solidFill>
                  <a:schemeClr val="accent1"/>
                </a:solidFill>
              </a:defRPr>
            </a:lvl4pPr>
            <a:lvl5pPr marL="0" indent="0">
              <a:spcBef>
                <a:spcPts val="0"/>
              </a:spcBef>
              <a:buFont typeface="Arial" panose="020B0604020202020204" pitchFamily="34" charset="0"/>
              <a:buChar char="​"/>
              <a:defRPr sz="4800">
                <a:solidFill>
                  <a:schemeClr val="accent1"/>
                </a:solidFill>
              </a:defRPr>
            </a:lvl5pPr>
          </a:lstStyle>
          <a:p>
            <a:pPr lvl="0"/>
            <a:r>
              <a:rPr lang="en-US" dirty="0"/>
              <a:t>#</a:t>
            </a:r>
            <a:endParaRPr lang="nl-NL" dirty="0"/>
          </a:p>
        </p:txBody>
      </p:sp>
      <p:sp>
        <p:nvSpPr>
          <p:cNvPr id="19" name="Text Placeholder 8">
            <a:extLst>
              <a:ext uri="{FF2B5EF4-FFF2-40B4-BE49-F238E27FC236}">
                <a16:creationId xmlns:a16="http://schemas.microsoft.com/office/drawing/2014/main" id="{A74723A6-0C27-4FDE-AC43-C321E97DA40E}"/>
              </a:ext>
            </a:extLst>
          </p:cNvPr>
          <p:cNvSpPr>
            <a:spLocks noGrp="1"/>
          </p:cNvSpPr>
          <p:nvPr>
            <p:ph type="body" sz="quarter" idx="21" hasCustomPrompt="1"/>
          </p:nvPr>
        </p:nvSpPr>
        <p:spPr>
          <a:xfrm>
            <a:off x="6624536" y="2915408"/>
            <a:ext cx="914400" cy="914400"/>
          </a:xfrm>
        </p:spPr>
        <p:txBody>
          <a:bodyPr anchor="ctr" anchorCtr="0"/>
          <a:lstStyle>
            <a:lvl1pPr marL="0" indent="0" algn="r">
              <a:spcBef>
                <a:spcPts val="0"/>
              </a:spcBef>
              <a:buFont typeface="Arial" panose="020B0604020202020204" pitchFamily="34" charset="0"/>
              <a:buChar char="​"/>
              <a:defRPr sz="4800">
                <a:solidFill>
                  <a:schemeClr val="accent1"/>
                </a:solidFill>
              </a:defRPr>
            </a:lvl1pPr>
            <a:lvl2pPr marL="0" indent="0">
              <a:spcBef>
                <a:spcPts val="0"/>
              </a:spcBef>
              <a:buFont typeface="Arial" panose="020B0604020202020204" pitchFamily="34" charset="0"/>
              <a:buChar char="​"/>
              <a:defRPr sz="4800">
                <a:solidFill>
                  <a:schemeClr val="accent1"/>
                </a:solidFill>
              </a:defRPr>
            </a:lvl2pPr>
            <a:lvl3pPr marL="0" indent="0">
              <a:spcBef>
                <a:spcPts val="0"/>
              </a:spcBef>
              <a:buFont typeface="Arial" panose="020B0604020202020204" pitchFamily="34" charset="0"/>
              <a:buChar char="​"/>
              <a:defRPr sz="4800">
                <a:solidFill>
                  <a:schemeClr val="accent1"/>
                </a:solidFill>
              </a:defRPr>
            </a:lvl3pPr>
            <a:lvl4pPr marL="0" indent="0">
              <a:spcBef>
                <a:spcPts val="0"/>
              </a:spcBef>
              <a:buFont typeface="Arial" panose="020B0604020202020204" pitchFamily="34" charset="0"/>
              <a:buChar char="​"/>
              <a:defRPr sz="4800">
                <a:solidFill>
                  <a:schemeClr val="accent1"/>
                </a:solidFill>
              </a:defRPr>
            </a:lvl4pPr>
            <a:lvl5pPr marL="0" indent="0">
              <a:spcBef>
                <a:spcPts val="0"/>
              </a:spcBef>
              <a:buFont typeface="Arial" panose="020B0604020202020204" pitchFamily="34" charset="0"/>
              <a:buChar char="​"/>
              <a:defRPr sz="4800">
                <a:solidFill>
                  <a:schemeClr val="accent1"/>
                </a:solidFill>
              </a:defRPr>
            </a:lvl5pPr>
          </a:lstStyle>
          <a:p>
            <a:pPr lvl="0"/>
            <a:r>
              <a:rPr lang="en-US" dirty="0"/>
              <a:t>#</a:t>
            </a:r>
            <a:endParaRPr lang="nl-NL" dirty="0"/>
          </a:p>
        </p:txBody>
      </p:sp>
      <p:sp>
        <p:nvSpPr>
          <p:cNvPr id="20" name="Text Placeholder 8">
            <a:extLst>
              <a:ext uri="{FF2B5EF4-FFF2-40B4-BE49-F238E27FC236}">
                <a16:creationId xmlns:a16="http://schemas.microsoft.com/office/drawing/2014/main" id="{A376F955-8020-41CE-883E-B0C61511D5CA}"/>
              </a:ext>
            </a:extLst>
          </p:cNvPr>
          <p:cNvSpPr>
            <a:spLocks noGrp="1"/>
          </p:cNvSpPr>
          <p:nvPr>
            <p:ph type="body" sz="quarter" idx="22" hasCustomPrompt="1"/>
          </p:nvPr>
        </p:nvSpPr>
        <p:spPr>
          <a:xfrm>
            <a:off x="6624536" y="4041012"/>
            <a:ext cx="914400" cy="914400"/>
          </a:xfrm>
        </p:spPr>
        <p:txBody>
          <a:bodyPr anchor="ctr" anchorCtr="0"/>
          <a:lstStyle>
            <a:lvl1pPr marL="0" indent="0" algn="r">
              <a:spcBef>
                <a:spcPts val="0"/>
              </a:spcBef>
              <a:buFont typeface="Arial" panose="020B0604020202020204" pitchFamily="34" charset="0"/>
              <a:buChar char="​"/>
              <a:defRPr sz="4800">
                <a:solidFill>
                  <a:schemeClr val="accent1"/>
                </a:solidFill>
              </a:defRPr>
            </a:lvl1pPr>
            <a:lvl2pPr marL="0" indent="0">
              <a:spcBef>
                <a:spcPts val="0"/>
              </a:spcBef>
              <a:buFont typeface="Arial" panose="020B0604020202020204" pitchFamily="34" charset="0"/>
              <a:buChar char="​"/>
              <a:defRPr sz="4800">
                <a:solidFill>
                  <a:schemeClr val="accent1"/>
                </a:solidFill>
              </a:defRPr>
            </a:lvl2pPr>
            <a:lvl3pPr marL="0" indent="0">
              <a:spcBef>
                <a:spcPts val="0"/>
              </a:spcBef>
              <a:buFont typeface="Arial" panose="020B0604020202020204" pitchFamily="34" charset="0"/>
              <a:buChar char="​"/>
              <a:defRPr sz="4800">
                <a:solidFill>
                  <a:schemeClr val="accent1"/>
                </a:solidFill>
              </a:defRPr>
            </a:lvl3pPr>
            <a:lvl4pPr marL="0" indent="0">
              <a:spcBef>
                <a:spcPts val="0"/>
              </a:spcBef>
              <a:buFont typeface="Arial" panose="020B0604020202020204" pitchFamily="34" charset="0"/>
              <a:buChar char="​"/>
              <a:defRPr sz="4800">
                <a:solidFill>
                  <a:schemeClr val="accent1"/>
                </a:solidFill>
              </a:defRPr>
            </a:lvl4pPr>
            <a:lvl5pPr marL="0" indent="0">
              <a:spcBef>
                <a:spcPts val="0"/>
              </a:spcBef>
              <a:buFont typeface="Arial" panose="020B0604020202020204" pitchFamily="34" charset="0"/>
              <a:buChar char="​"/>
              <a:defRPr sz="4800">
                <a:solidFill>
                  <a:schemeClr val="accent1"/>
                </a:solidFill>
              </a:defRPr>
            </a:lvl5pPr>
          </a:lstStyle>
          <a:p>
            <a:pPr lvl="0"/>
            <a:r>
              <a:rPr lang="en-US" dirty="0"/>
              <a:t>#</a:t>
            </a:r>
            <a:endParaRPr lang="nl-NL" dirty="0"/>
          </a:p>
        </p:txBody>
      </p:sp>
      <p:sp>
        <p:nvSpPr>
          <p:cNvPr id="21" name="Text Placeholder 8">
            <a:extLst>
              <a:ext uri="{FF2B5EF4-FFF2-40B4-BE49-F238E27FC236}">
                <a16:creationId xmlns:a16="http://schemas.microsoft.com/office/drawing/2014/main" id="{84984D3D-5D0F-4117-87B1-A0FBEAF72888}"/>
              </a:ext>
            </a:extLst>
          </p:cNvPr>
          <p:cNvSpPr>
            <a:spLocks noGrp="1"/>
          </p:cNvSpPr>
          <p:nvPr>
            <p:ph type="body" sz="quarter" idx="23" hasCustomPrompt="1"/>
          </p:nvPr>
        </p:nvSpPr>
        <p:spPr>
          <a:xfrm>
            <a:off x="6624536" y="5166618"/>
            <a:ext cx="914400" cy="914400"/>
          </a:xfrm>
        </p:spPr>
        <p:txBody>
          <a:bodyPr anchor="ctr" anchorCtr="0"/>
          <a:lstStyle>
            <a:lvl1pPr marL="0" indent="0" algn="r">
              <a:spcBef>
                <a:spcPts val="0"/>
              </a:spcBef>
              <a:buFont typeface="Arial" panose="020B0604020202020204" pitchFamily="34" charset="0"/>
              <a:buChar char="​"/>
              <a:defRPr sz="4800">
                <a:solidFill>
                  <a:schemeClr val="accent1"/>
                </a:solidFill>
              </a:defRPr>
            </a:lvl1pPr>
            <a:lvl2pPr marL="0" indent="0">
              <a:spcBef>
                <a:spcPts val="0"/>
              </a:spcBef>
              <a:buFont typeface="Arial" panose="020B0604020202020204" pitchFamily="34" charset="0"/>
              <a:buChar char="​"/>
              <a:defRPr sz="4800">
                <a:solidFill>
                  <a:schemeClr val="accent1"/>
                </a:solidFill>
              </a:defRPr>
            </a:lvl2pPr>
            <a:lvl3pPr marL="0" indent="0">
              <a:spcBef>
                <a:spcPts val="0"/>
              </a:spcBef>
              <a:buFont typeface="Arial" panose="020B0604020202020204" pitchFamily="34" charset="0"/>
              <a:buChar char="​"/>
              <a:defRPr sz="4800">
                <a:solidFill>
                  <a:schemeClr val="accent1"/>
                </a:solidFill>
              </a:defRPr>
            </a:lvl3pPr>
            <a:lvl4pPr marL="0" indent="0">
              <a:spcBef>
                <a:spcPts val="0"/>
              </a:spcBef>
              <a:buFont typeface="Arial" panose="020B0604020202020204" pitchFamily="34" charset="0"/>
              <a:buChar char="​"/>
              <a:defRPr sz="4800">
                <a:solidFill>
                  <a:schemeClr val="accent1"/>
                </a:solidFill>
              </a:defRPr>
            </a:lvl4pPr>
            <a:lvl5pPr marL="0" indent="0">
              <a:spcBef>
                <a:spcPts val="0"/>
              </a:spcBef>
              <a:buFont typeface="Arial" panose="020B0604020202020204" pitchFamily="34" charset="0"/>
              <a:buChar char="​"/>
              <a:defRPr sz="4800">
                <a:solidFill>
                  <a:schemeClr val="accent1"/>
                </a:solidFill>
              </a:defRPr>
            </a:lvl5pPr>
          </a:lstStyle>
          <a:p>
            <a:pPr lvl="0"/>
            <a:r>
              <a:rPr lang="en-US" dirty="0"/>
              <a:t>#</a:t>
            </a:r>
            <a:endParaRPr lang="nl-NL" dirty="0"/>
          </a:p>
        </p:txBody>
      </p:sp>
      <p:pic>
        <p:nvPicPr>
          <p:cNvPr id="22" name="Afbeelding 20">
            <a:extLst>
              <a:ext uri="{FF2B5EF4-FFF2-40B4-BE49-F238E27FC236}">
                <a16:creationId xmlns:a16="http://schemas.microsoft.com/office/drawing/2014/main" id="{02AD1CA6-8F15-429A-ABCE-96801752042A}"/>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309968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Inhoudsopgave Donkerblauw">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5B5BB48-5B99-4312-B7F0-02191B56AB32}"/>
              </a:ext>
            </a:extLst>
          </p:cNvPr>
          <p:cNvSpPr/>
          <p:nvPr userDrawn="1"/>
        </p:nvSpPr>
        <p:spPr>
          <a:xfrm>
            <a:off x="0" y="0"/>
            <a:ext cx="6096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4FA66412-A3FF-4540-BA53-90C5890CFD18}"/>
              </a:ext>
            </a:extLst>
          </p:cNvPr>
          <p:cNvSpPr>
            <a:spLocks noGrp="1"/>
          </p:cNvSpPr>
          <p:nvPr>
            <p:ph type="title"/>
          </p:nvPr>
        </p:nvSpPr>
        <p:spPr>
          <a:xfrm>
            <a:off x="720000" y="2403112"/>
            <a:ext cx="5040000" cy="1938992"/>
          </a:xfrm>
        </p:spPr>
        <p:txBody>
          <a:bodyPr anchor="ctr" anchorCtr="0"/>
          <a:lstStyle>
            <a:lvl1pPr algn="r">
              <a:defRPr sz="3200">
                <a:solidFill>
                  <a:schemeClr val="bg1"/>
                </a:solidFill>
              </a:defRPr>
            </a:lvl1pPr>
          </a:lstStyle>
          <a:p>
            <a:r>
              <a:rPr lang="nl-NL"/>
              <a:t>Klik om de stijl te bewerken</a:t>
            </a:r>
            <a:endParaRPr lang="nl-NL" dirty="0"/>
          </a:p>
        </p:txBody>
      </p:sp>
      <p:sp>
        <p:nvSpPr>
          <p:cNvPr id="4" name="Date Placeholder 3">
            <a:extLst>
              <a:ext uri="{FF2B5EF4-FFF2-40B4-BE49-F238E27FC236}">
                <a16:creationId xmlns:a16="http://schemas.microsoft.com/office/drawing/2014/main" id="{06562C1A-A9DE-4F02-8C0F-5B836131937A}"/>
              </a:ext>
            </a:extLst>
          </p:cNvPr>
          <p:cNvSpPr>
            <a:spLocks noGrp="1"/>
          </p:cNvSpPr>
          <p:nvPr>
            <p:ph type="dt" sz="half" idx="10"/>
          </p:nvPr>
        </p:nvSpPr>
        <p:spPr/>
        <p:txBody>
          <a:bodyPr/>
          <a:lstStyle/>
          <a:p>
            <a:fld id="{A49A3BE4-678F-46C2-A9B1-67F376EFEFDF}" type="datetime1">
              <a:rPr lang="nl-NL" smtClean="0"/>
              <a:t>25-4-2025</a:t>
            </a:fld>
            <a:endParaRPr lang="nl-NL" dirty="0"/>
          </a:p>
        </p:txBody>
      </p:sp>
      <p:sp>
        <p:nvSpPr>
          <p:cNvPr id="5" name="Footer Placeholder 4">
            <a:extLst>
              <a:ext uri="{FF2B5EF4-FFF2-40B4-BE49-F238E27FC236}">
                <a16:creationId xmlns:a16="http://schemas.microsoft.com/office/drawing/2014/main" id="{2B8CAF03-F825-4B92-BB9D-C7951847AAF3}"/>
              </a:ext>
            </a:extLst>
          </p:cNvPr>
          <p:cNvSpPr>
            <a:spLocks noGrp="1"/>
          </p:cNvSpPr>
          <p:nvPr>
            <p:ph type="ftr" sz="quarter" idx="11"/>
          </p:nvPr>
        </p:nvSpPr>
        <p:spPr/>
        <p:txBody>
          <a:bodyPr/>
          <a:lstStyle/>
          <a:p>
            <a:endParaRPr lang="nl-NL" dirty="0"/>
          </a:p>
        </p:txBody>
      </p:sp>
      <p:sp>
        <p:nvSpPr>
          <p:cNvPr id="6" name="Slide Number Placeholder 5">
            <a:extLst>
              <a:ext uri="{FF2B5EF4-FFF2-40B4-BE49-F238E27FC236}">
                <a16:creationId xmlns:a16="http://schemas.microsoft.com/office/drawing/2014/main" id="{08F178B0-41F1-4958-A6E5-90091BDBD09D}"/>
              </a:ext>
            </a:extLst>
          </p:cNvPr>
          <p:cNvSpPr>
            <a:spLocks noGrp="1"/>
          </p:cNvSpPr>
          <p:nvPr>
            <p:ph type="sldNum" sz="quarter" idx="12"/>
          </p:nvPr>
        </p:nvSpPr>
        <p:spPr/>
        <p:txBody>
          <a:bodyPr/>
          <a:lstStyle/>
          <a:p>
            <a:fld id="{B9BE3F2C-1485-4296-85BF-6B680E5840F0}" type="slidenum">
              <a:rPr lang="nl-NL" smtClean="0"/>
              <a:t>‹nr.›</a:t>
            </a:fld>
            <a:endParaRPr lang="nl-NL" dirty="0"/>
          </a:p>
        </p:txBody>
      </p:sp>
      <p:sp>
        <p:nvSpPr>
          <p:cNvPr id="9" name="Text Placeholder 8">
            <a:extLst>
              <a:ext uri="{FF2B5EF4-FFF2-40B4-BE49-F238E27FC236}">
                <a16:creationId xmlns:a16="http://schemas.microsoft.com/office/drawing/2014/main" id="{8CDD723C-1F2F-48AB-901A-05B2FF1B3D2E}"/>
              </a:ext>
            </a:extLst>
          </p:cNvPr>
          <p:cNvSpPr>
            <a:spLocks noGrp="1"/>
          </p:cNvSpPr>
          <p:nvPr>
            <p:ph type="body" sz="quarter" idx="14"/>
          </p:nvPr>
        </p:nvSpPr>
        <p:spPr>
          <a:xfrm>
            <a:off x="7693200" y="567297"/>
            <a:ext cx="3780000" cy="914400"/>
          </a:xfrm>
        </p:spPr>
        <p:txBody>
          <a:bodyPr anchor="ctr" anchorCtr="0"/>
          <a:lstStyle>
            <a:lvl1pPr marL="0" indent="0">
              <a:spcBef>
                <a:spcPts val="0"/>
              </a:spcBef>
              <a:buFont typeface="Arial" panose="020B0604020202020204" pitchFamily="34" charset="0"/>
              <a:buChar char="​"/>
              <a:defRPr sz="1800">
                <a:solidFill>
                  <a:schemeClr val="tx1"/>
                </a:solidFill>
              </a:defRPr>
            </a:lvl1pPr>
            <a:lvl2pPr marL="0" indent="0">
              <a:spcBef>
                <a:spcPts val="0"/>
              </a:spcBef>
              <a:buFont typeface="Arial" panose="020B0604020202020204" pitchFamily="34" charset="0"/>
              <a:buChar char="​"/>
              <a:defRPr sz="1800">
                <a:solidFill>
                  <a:schemeClr val="tx1"/>
                </a:solidFill>
              </a:defRPr>
            </a:lvl2pPr>
            <a:lvl3pPr marL="0" indent="0">
              <a:spcBef>
                <a:spcPts val="0"/>
              </a:spcBef>
              <a:buFont typeface="Arial" panose="020B0604020202020204" pitchFamily="34" charset="0"/>
              <a:buChar char="​"/>
              <a:defRPr sz="1800">
                <a:solidFill>
                  <a:schemeClr val="tx1"/>
                </a:solidFill>
              </a:defRPr>
            </a:lvl3pPr>
            <a:lvl4pPr marL="0" indent="0">
              <a:spcBef>
                <a:spcPts val="0"/>
              </a:spcBef>
              <a:buFont typeface="Arial" panose="020B0604020202020204" pitchFamily="34" charset="0"/>
              <a:buChar char="​"/>
              <a:defRPr sz="1800">
                <a:solidFill>
                  <a:schemeClr val="tx1"/>
                </a:solidFill>
              </a:defRPr>
            </a:lvl4pPr>
            <a:lvl5pPr marL="0" indent="0">
              <a:spcBef>
                <a:spcPts val="0"/>
              </a:spcBef>
              <a:buFont typeface="Arial" panose="020B0604020202020204" pitchFamily="34" charset="0"/>
              <a:buChar char="​"/>
              <a:defRPr sz="1800">
                <a:solidFill>
                  <a:schemeClr val="tx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3" name="Text Placeholder 8">
            <a:extLst>
              <a:ext uri="{FF2B5EF4-FFF2-40B4-BE49-F238E27FC236}">
                <a16:creationId xmlns:a16="http://schemas.microsoft.com/office/drawing/2014/main" id="{DB935E13-8C51-42FA-BD11-A75F70F40EAF}"/>
              </a:ext>
            </a:extLst>
          </p:cNvPr>
          <p:cNvSpPr>
            <a:spLocks noGrp="1"/>
          </p:cNvSpPr>
          <p:nvPr>
            <p:ph type="body" sz="quarter" idx="15"/>
          </p:nvPr>
        </p:nvSpPr>
        <p:spPr>
          <a:xfrm>
            <a:off x="7692000" y="1789804"/>
            <a:ext cx="3780000" cy="914400"/>
          </a:xfrm>
        </p:spPr>
        <p:txBody>
          <a:bodyPr anchor="ctr" anchorCtr="0"/>
          <a:lstStyle>
            <a:lvl1pPr marL="0" indent="0">
              <a:spcBef>
                <a:spcPts val="0"/>
              </a:spcBef>
              <a:buFont typeface="Arial" panose="020B0604020202020204" pitchFamily="34" charset="0"/>
              <a:buChar char="​"/>
              <a:defRPr sz="1800">
                <a:solidFill>
                  <a:schemeClr val="tx1"/>
                </a:solidFill>
              </a:defRPr>
            </a:lvl1pPr>
            <a:lvl2pPr marL="0" indent="0">
              <a:spcBef>
                <a:spcPts val="0"/>
              </a:spcBef>
              <a:buFont typeface="Arial" panose="020B0604020202020204" pitchFamily="34" charset="0"/>
              <a:buChar char="​"/>
              <a:defRPr sz="1800">
                <a:solidFill>
                  <a:schemeClr val="tx1"/>
                </a:solidFill>
              </a:defRPr>
            </a:lvl2pPr>
            <a:lvl3pPr marL="0" indent="0">
              <a:spcBef>
                <a:spcPts val="0"/>
              </a:spcBef>
              <a:buFont typeface="Arial" panose="020B0604020202020204" pitchFamily="34" charset="0"/>
              <a:buChar char="​"/>
              <a:defRPr sz="1800">
                <a:solidFill>
                  <a:schemeClr val="tx1"/>
                </a:solidFill>
              </a:defRPr>
            </a:lvl3pPr>
            <a:lvl4pPr marL="0" indent="0">
              <a:spcBef>
                <a:spcPts val="0"/>
              </a:spcBef>
              <a:buFont typeface="Arial" panose="020B0604020202020204" pitchFamily="34" charset="0"/>
              <a:buChar char="​"/>
              <a:defRPr sz="1800">
                <a:solidFill>
                  <a:schemeClr val="tx1"/>
                </a:solidFill>
              </a:defRPr>
            </a:lvl4pPr>
            <a:lvl5pPr marL="0" indent="0">
              <a:spcBef>
                <a:spcPts val="0"/>
              </a:spcBef>
              <a:buFont typeface="Arial" panose="020B0604020202020204" pitchFamily="34" charset="0"/>
              <a:buChar char="​"/>
              <a:defRPr sz="1800">
                <a:solidFill>
                  <a:schemeClr val="tx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4" name="Text Placeholder 8">
            <a:extLst>
              <a:ext uri="{FF2B5EF4-FFF2-40B4-BE49-F238E27FC236}">
                <a16:creationId xmlns:a16="http://schemas.microsoft.com/office/drawing/2014/main" id="{46277381-E4E5-463D-9D54-6DB68CA0856C}"/>
              </a:ext>
            </a:extLst>
          </p:cNvPr>
          <p:cNvSpPr>
            <a:spLocks noGrp="1"/>
          </p:cNvSpPr>
          <p:nvPr>
            <p:ph type="body" sz="quarter" idx="16"/>
          </p:nvPr>
        </p:nvSpPr>
        <p:spPr>
          <a:xfrm>
            <a:off x="7692000" y="2915408"/>
            <a:ext cx="3780000" cy="914400"/>
          </a:xfrm>
        </p:spPr>
        <p:txBody>
          <a:bodyPr anchor="ctr" anchorCtr="0"/>
          <a:lstStyle>
            <a:lvl1pPr marL="0" indent="0">
              <a:spcBef>
                <a:spcPts val="0"/>
              </a:spcBef>
              <a:buFont typeface="Arial" panose="020B0604020202020204" pitchFamily="34" charset="0"/>
              <a:buChar char="​"/>
              <a:defRPr sz="1800">
                <a:solidFill>
                  <a:schemeClr val="tx1"/>
                </a:solidFill>
              </a:defRPr>
            </a:lvl1pPr>
            <a:lvl2pPr marL="0" indent="0">
              <a:spcBef>
                <a:spcPts val="0"/>
              </a:spcBef>
              <a:buFont typeface="Arial" panose="020B0604020202020204" pitchFamily="34" charset="0"/>
              <a:buChar char="​"/>
              <a:defRPr sz="1800">
                <a:solidFill>
                  <a:schemeClr val="tx1"/>
                </a:solidFill>
              </a:defRPr>
            </a:lvl2pPr>
            <a:lvl3pPr marL="0" indent="0">
              <a:spcBef>
                <a:spcPts val="0"/>
              </a:spcBef>
              <a:buFont typeface="Arial" panose="020B0604020202020204" pitchFamily="34" charset="0"/>
              <a:buChar char="​"/>
              <a:defRPr sz="1800">
                <a:solidFill>
                  <a:schemeClr val="tx1"/>
                </a:solidFill>
              </a:defRPr>
            </a:lvl3pPr>
            <a:lvl4pPr marL="0" indent="0">
              <a:spcBef>
                <a:spcPts val="0"/>
              </a:spcBef>
              <a:buFont typeface="Arial" panose="020B0604020202020204" pitchFamily="34" charset="0"/>
              <a:buChar char="​"/>
              <a:defRPr sz="1800">
                <a:solidFill>
                  <a:schemeClr val="tx1"/>
                </a:solidFill>
              </a:defRPr>
            </a:lvl4pPr>
            <a:lvl5pPr marL="0" indent="0">
              <a:spcBef>
                <a:spcPts val="0"/>
              </a:spcBef>
              <a:buFont typeface="Arial" panose="020B0604020202020204" pitchFamily="34" charset="0"/>
              <a:buChar char="​"/>
              <a:defRPr sz="1800">
                <a:solidFill>
                  <a:schemeClr val="tx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5" name="Text Placeholder 8">
            <a:extLst>
              <a:ext uri="{FF2B5EF4-FFF2-40B4-BE49-F238E27FC236}">
                <a16:creationId xmlns:a16="http://schemas.microsoft.com/office/drawing/2014/main" id="{CAA16036-0825-48A7-8660-4B2A729D80AD}"/>
              </a:ext>
            </a:extLst>
          </p:cNvPr>
          <p:cNvSpPr>
            <a:spLocks noGrp="1"/>
          </p:cNvSpPr>
          <p:nvPr>
            <p:ph type="body" sz="quarter" idx="17"/>
          </p:nvPr>
        </p:nvSpPr>
        <p:spPr>
          <a:xfrm>
            <a:off x="7692000" y="5166618"/>
            <a:ext cx="3780000" cy="914400"/>
          </a:xfrm>
        </p:spPr>
        <p:txBody>
          <a:bodyPr anchor="ctr" anchorCtr="0"/>
          <a:lstStyle>
            <a:lvl1pPr marL="0" indent="0">
              <a:spcBef>
                <a:spcPts val="0"/>
              </a:spcBef>
              <a:buFont typeface="Arial" panose="020B0604020202020204" pitchFamily="34" charset="0"/>
              <a:buChar char="​"/>
              <a:defRPr sz="1800">
                <a:solidFill>
                  <a:schemeClr val="tx1"/>
                </a:solidFill>
              </a:defRPr>
            </a:lvl1pPr>
            <a:lvl2pPr marL="0" indent="0">
              <a:spcBef>
                <a:spcPts val="0"/>
              </a:spcBef>
              <a:buFont typeface="Arial" panose="020B0604020202020204" pitchFamily="34" charset="0"/>
              <a:buChar char="​"/>
              <a:defRPr sz="1800">
                <a:solidFill>
                  <a:schemeClr val="tx1"/>
                </a:solidFill>
              </a:defRPr>
            </a:lvl2pPr>
            <a:lvl3pPr marL="0" indent="0">
              <a:spcBef>
                <a:spcPts val="0"/>
              </a:spcBef>
              <a:buFont typeface="Arial" panose="020B0604020202020204" pitchFamily="34" charset="0"/>
              <a:buChar char="​"/>
              <a:defRPr sz="1800">
                <a:solidFill>
                  <a:schemeClr val="tx1"/>
                </a:solidFill>
              </a:defRPr>
            </a:lvl3pPr>
            <a:lvl4pPr marL="0" indent="0">
              <a:spcBef>
                <a:spcPts val="0"/>
              </a:spcBef>
              <a:buFont typeface="Arial" panose="020B0604020202020204" pitchFamily="34" charset="0"/>
              <a:buChar char="​"/>
              <a:defRPr sz="1800">
                <a:solidFill>
                  <a:schemeClr val="tx1"/>
                </a:solidFill>
              </a:defRPr>
            </a:lvl4pPr>
            <a:lvl5pPr marL="0" indent="0">
              <a:spcBef>
                <a:spcPts val="0"/>
              </a:spcBef>
              <a:buFont typeface="Arial" panose="020B0604020202020204" pitchFamily="34" charset="0"/>
              <a:buChar char="​"/>
              <a:defRPr sz="1800">
                <a:solidFill>
                  <a:schemeClr val="tx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6" name="Text Placeholder 8">
            <a:extLst>
              <a:ext uri="{FF2B5EF4-FFF2-40B4-BE49-F238E27FC236}">
                <a16:creationId xmlns:a16="http://schemas.microsoft.com/office/drawing/2014/main" id="{28016014-F032-422D-A77B-EC9C60AB1018}"/>
              </a:ext>
            </a:extLst>
          </p:cNvPr>
          <p:cNvSpPr>
            <a:spLocks noGrp="1"/>
          </p:cNvSpPr>
          <p:nvPr>
            <p:ph type="body" sz="quarter" idx="18"/>
          </p:nvPr>
        </p:nvSpPr>
        <p:spPr>
          <a:xfrm>
            <a:off x="7692000" y="4041012"/>
            <a:ext cx="3780000" cy="914400"/>
          </a:xfrm>
        </p:spPr>
        <p:txBody>
          <a:bodyPr anchor="ctr" anchorCtr="0"/>
          <a:lstStyle>
            <a:lvl1pPr marL="0" indent="0">
              <a:spcBef>
                <a:spcPts val="0"/>
              </a:spcBef>
              <a:buFont typeface="Arial" panose="020B0604020202020204" pitchFamily="34" charset="0"/>
              <a:buChar char="​"/>
              <a:defRPr sz="1800">
                <a:solidFill>
                  <a:schemeClr val="tx1"/>
                </a:solidFill>
              </a:defRPr>
            </a:lvl1pPr>
            <a:lvl2pPr marL="0" indent="0">
              <a:spcBef>
                <a:spcPts val="0"/>
              </a:spcBef>
              <a:buFont typeface="Arial" panose="020B0604020202020204" pitchFamily="34" charset="0"/>
              <a:buChar char="​"/>
              <a:defRPr sz="1800">
                <a:solidFill>
                  <a:schemeClr val="tx1"/>
                </a:solidFill>
              </a:defRPr>
            </a:lvl2pPr>
            <a:lvl3pPr marL="0" indent="0">
              <a:spcBef>
                <a:spcPts val="0"/>
              </a:spcBef>
              <a:buFont typeface="Arial" panose="020B0604020202020204" pitchFamily="34" charset="0"/>
              <a:buChar char="​"/>
              <a:defRPr sz="1800">
                <a:solidFill>
                  <a:schemeClr val="tx1"/>
                </a:solidFill>
              </a:defRPr>
            </a:lvl3pPr>
            <a:lvl4pPr marL="0" indent="0">
              <a:spcBef>
                <a:spcPts val="0"/>
              </a:spcBef>
              <a:buFont typeface="Arial" panose="020B0604020202020204" pitchFamily="34" charset="0"/>
              <a:buChar char="​"/>
              <a:defRPr sz="1800">
                <a:solidFill>
                  <a:schemeClr val="tx1"/>
                </a:solidFill>
              </a:defRPr>
            </a:lvl4pPr>
            <a:lvl5pPr marL="0" indent="0">
              <a:spcBef>
                <a:spcPts val="0"/>
              </a:spcBef>
              <a:buFont typeface="Arial" panose="020B0604020202020204" pitchFamily="34" charset="0"/>
              <a:buChar char="​"/>
              <a:defRPr sz="1800">
                <a:solidFill>
                  <a:schemeClr val="tx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7" name="Text Placeholder 8">
            <a:extLst>
              <a:ext uri="{FF2B5EF4-FFF2-40B4-BE49-F238E27FC236}">
                <a16:creationId xmlns:a16="http://schemas.microsoft.com/office/drawing/2014/main" id="{22655007-3EF2-4351-AD1D-2D73C8FDEA04}"/>
              </a:ext>
            </a:extLst>
          </p:cNvPr>
          <p:cNvSpPr>
            <a:spLocks noGrp="1"/>
          </p:cNvSpPr>
          <p:nvPr>
            <p:ph type="body" sz="quarter" idx="19" hasCustomPrompt="1"/>
          </p:nvPr>
        </p:nvSpPr>
        <p:spPr>
          <a:xfrm>
            <a:off x="6624536" y="567297"/>
            <a:ext cx="914400" cy="914400"/>
          </a:xfrm>
        </p:spPr>
        <p:txBody>
          <a:bodyPr anchor="ctr" anchorCtr="0"/>
          <a:lstStyle>
            <a:lvl1pPr marL="0" indent="0" algn="r">
              <a:spcBef>
                <a:spcPts val="0"/>
              </a:spcBef>
              <a:buFont typeface="Arial" panose="020B0604020202020204" pitchFamily="34" charset="0"/>
              <a:buChar char="​"/>
              <a:defRPr sz="4800">
                <a:solidFill>
                  <a:schemeClr val="accent1"/>
                </a:solidFill>
              </a:defRPr>
            </a:lvl1pPr>
            <a:lvl2pPr marL="0" indent="0">
              <a:spcBef>
                <a:spcPts val="0"/>
              </a:spcBef>
              <a:buFont typeface="Arial" panose="020B0604020202020204" pitchFamily="34" charset="0"/>
              <a:buChar char="​"/>
              <a:defRPr sz="4800">
                <a:solidFill>
                  <a:schemeClr val="accent1"/>
                </a:solidFill>
              </a:defRPr>
            </a:lvl2pPr>
            <a:lvl3pPr marL="0" indent="0">
              <a:spcBef>
                <a:spcPts val="0"/>
              </a:spcBef>
              <a:buFont typeface="Arial" panose="020B0604020202020204" pitchFamily="34" charset="0"/>
              <a:buChar char="​"/>
              <a:defRPr sz="4800">
                <a:solidFill>
                  <a:schemeClr val="accent1"/>
                </a:solidFill>
              </a:defRPr>
            </a:lvl3pPr>
            <a:lvl4pPr marL="0" indent="0">
              <a:spcBef>
                <a:spcPts val="0"/>
              </a:spcBef>
              <a:buFont typeface="Arial" panose="020B0604020202020204" pitchFamily="34" charset="0"/>
              <a:buChar char="​"/>
              <a:defRPr sz="4800">
                <a:solidFill>
                  <a:schemeClr val="accent1"/>
                </a:solidFill>
              </a:defRPr>
            </a:lvl4pPr>
            <a:lvl5pPr marL="0" indent="0">
              <a:spcBef>
                <a:spcPts val="0"/>
              </a:spcBef>
              <a:buFont typeface="Arial" panose="020B0604020202020204" pitchFamily="34" charset="0"/>
              <a:buChar char="​"/>
              <a:defRPr sz="4800">
                <a:solidFill>
                  <a:schemeClr val="accent1"/>
                </a:solidFill>
              </a:defRPr>
            </a:lvl5pPr>
          </a:lstStyle>
          <a:p>
            <a:pPr lvl="0"/>
            <a:r>
              <a:rPr lang="en-US" dirty="0"/>
              <a:t>#</a:t>
            </a:r>
            <a:endParaRPr lang="nl-NL" dirty="0"/>
          </a:p>
        </p:txBody>
      </p:sp>
      <p:sp>
        <p:nvSpPr>
          <p:cNvPr id="18" name="Text Placeholder 8">
            <a:extLst>
              <a:ext uri="{FF2B5EF4-FFF2-40B4-BE49-F238E27FC236}">
                <a16:creationId xmlns:a16="http://schemas.microsoft.com/office/drawing/2014/main" id="{C0121267-A721-473F-A18F-A0E6086DF2ED}"/>
              </a:ext>
            </a:extLst>
          </p:cNvPr>
          <p:cNvSpPr>
            <a:spLocks noGrp="1"/>
          </p:cNvSpPr>
          <p:nvPr>
            <p:ph type="body" sz="quarter" idx="20" hasCustomPrompt="1"/>
          </p:nvPr>
        </p:nvSpPr>
        <p:spPr>
          <a:xfrm>
            <a:off x="6624536" y="1789804"/>
            <a:ext cx="914400" cy="914400"/>
          </a:xfrm>
        </p:spPr>
        <p:txBody>
          <a:bodyPr anchor="ctr" anchorCtr="0"/>
          <a:lstStyle>
            <a:lvl1pPr marL="0" indent="0" algn="r">
              <a:spcBef>
                <a:spcPts val="0"/>
              </a:spcBef>
              <a:buFont typeface="Arial" panose="020B0604020202020204" pitchFamily="34" charset="0"/>
              <a:buChar char="​"/>
              <a:defRPr sz="4800">
                <a:solidFill>
                  <a:schemeClr val="accent1"/>
                </a:solidFill>
              </a:defRPr>
            </a:lvl1pPr>
            <a:lvl2pPr marL="0" indent="0">
              <a:spcBef>
                <a:spcPts val="0"/>
              </a:spcBef>
              <a:buFont typeface="Arial" panose="020B0604020202020204" pitchFamily="34" charset="0"/>
              <a:buChar char="​"/>
              <a:defRPr sz="4800">
                <a:solidFill>
                  <a:schemeClr val="accent1"/>
                </a:solidFill>
              </a:defRPr>
            </a:lvl2pPr>
            <a:lvl3pPr marL="0" indent="0">
              <a:spcBef>
                <a:spcPts val="0"/>
              </a:spcBef>
              <a:buFont typeface="Arial" panose="020B0604020202020204" pitchFamily="34" charset="0"/>
              <a:buChar char="​"/>
              <a:defRPr sz="4800">
                <a:solidFill>
                  <a:schemeClr val="accent1"/>
                </a:solidFill>
              </a:defRPr>
            </a:lvl3pPr>
            <a:lvl4pPr marL="0" indent="0">
              <a:spcBef>
                <a:spcPts val="0"/>
              </a:spcBef>
              <a:buFont typeface="Arial" panose="020B0604020202020204" pitchFamily="34" charset="0"/>
              <a:buChar char="​"/>
              <a:defRPr sz="4800">
                <a:solidFill>
                  <a:schemeClr val="accent1"/>
                </a:solidFill>
              </a:defRPr>
            </a:lvl4pPr>
            <a:lvl5pPr marL="0" indent="0">
              <a:spcBef>
                <a:spcPts val="0"/>
              </a:spcBef>
              <a:buFont typeface="Arial" panose="020B0604020202020204" pitchFamily="34" charset="0"/>
              <a:buChar char="​"/>
              <a:defRPr sz="4800">
                <a:solidFill>
                  <a:schemeClr val="accent1"/>
                </a:solidFill>
              </a:defRPr>
            </a:lvl5pPr>
          </a:lstStyle>
          <a:p>
            <a:pPr lvl="0"/>
            <a:r>
              <a:rPr lang="en-US" dirty="0"/>
              <a:t>#</a:t>
            </a:r>
            <a:endParaRPr lang="nl-NL" dirty="0"/>
          </a:p>
        </p:txBody>
      </p:sp>
      <p:sp>
        <p:nvSpPr>
          <p:cNvPr id="19" name="Text Placeholder 8">
            <a:extLst>
              <a:ext uri="{FF2B5EF4-FFF2-40B4-BE49-F238E27FC236}">
                <a16:creationId xmlns:a16="http://schemas.microsoft.com/office/drawing/2014/main" id="{A74723A6-0C27-4FDE-AC43-C321E97DA40E}"/>
              </a:ext>
            </a:extLst>
          </p:cNvPr>
          <p:cNvSpPr>
            <a:spLocks noGrp="1"/>
          </p:cNvSpPr>
          <p:nvPr>
            <p:ph type="body" sz="quarter" idx="21" hasCustomPrompt="1"/>
          </p:nvPr>
        </p:nvSpPr>
        <p:spPr>
          <a:xfrm>
            <a:off x="6624536" y="2915408"/>
            <a:ext cx="914400" cy="914400"/>
          </a:xfrm>
        </p:spPr>
        <p:txBody>
          <a:bodyPr anchor="ctr" anchorCtr="0"/>
          <a:lstStyle>
            <a:lvl1pPr marL="0" indent="0" algn="r">
              <a:spcBef>
                <a:spcPts val="0"/>
              </a:spcBef>
              <a:buFont typeface="Arial" panose="020B0604020202020204" pitchFamily="34" charset="0"/>
              <a:buChar char="​"/>
              <a:defRPr sz="4800">
                <a:solidFill>
                  <a:schemeClr val="accent1"/>
                </a:solidFill>
              </a:defRPr>
            </a:lvl1pPr>
            <a:lvl2pPr marL="0" indent="0">
              <a:spcBef>
                <a:spcPts val="0"/>
              </a:spcBef>
              <a:buFont typeface="Arial" panose="020B0604020202020204" pitchFamily="34" charset="0"/>
              <a:buChar char="​"/>
              <a:defRPr sz="4800">
                <a:solidFill>
                  <a:schemeClr val="accent1"/>
                </a:solidFill>
              </a:defRPr>
            </a:lvl2pPr>
            <a:lvl3pPr marL="0" indent="0">
              <a:spcBef>
                <a:spcPts val="0"/>
              </a:spcBef>
              <a:buFont typeface="Arial" panose="020B0604020202020204" pitchFamily="34" charset="0"/>
              <a:buChar char="​"/>
              <a:defRPr sz="4800">
                <a:solidFill>
                  <a:schemeClr val="accent1"/>
                </a:solidFill>
              </a:defRPr>
            </a:lvl3pPr>
            <a:lvl4pPr marL="0" indent="0">
              <a:spcBef>
                <a:spcPts val="0"/>
              </a:spcBef>
              <a:buFont typeface="Arial" panose="020B0604020202020204" pitchFamily="34" charset="0"/>
              <a:buChar char="​"/>
              <a:defRPr sz="4800">
                <a:solidFill>
                  <a:schemeClr val="accent1"/>
                </a:solidFill>
              </a:defRPr>
            </a:lvl4pPr>
            <a:lvl5pPr marL="0" indent="0">
              <a:spcBef>
                <a:spcPts val="0"/>
              </a:spcBef>
              <a:buFont typeface="Arial" panose="020B0604020202020204" pitchFamily="34" charset="0"/>
              <a:buChar char="​"/>
              <a:defRPr sz="4800">
                <a:solidFill>
                  <a:schemeClr val="accent1"/>
                </a:solidFill>
              </a:defRPr>
            </a:lvl5pPr>
          </a:lstStyle>
          <a:p>
            <a:pPr lvl="0"/>
            <a:r>
              <a:rPr lang="en-US" dirty="0"/>
              <a:t>#</a:t>
            </a:r>
            <a:endParaRPr lang="nl-NL" dirty="0"/>
          </a:p>
        </p:txBody>
      </p:sp>
      <p:sp>
        <p:nvSpPr>
          <p:cNvPr id="20" name="Text Placeholder 8">
            <a:extLst>
              <a:ext uri="{FF2B5EF4-FFF2-40B4-BE49-F238E27FC236}">
                <a16:creationId xmlns:a16="http://schemas.microsoft.com/office/drawing/2014/main" id="{A376F955-8020-41CE-883E-B0C61511D5CA}"/>
              </a:ext>
            </a:extLst>
          </p:cNvPr>
          <p:cNvSpPr>
            <a:spLocks noGrp="1"/>
          </p:cNvSpPr>
          <p:nvPr>
            <p:ph type="body" sz="quarter" idx="22" hasCustomPrompt="1"/>
          </p:nvPr>
        </p:nvSpPr>
        <p:spPr>
          <a:xfrm>
            <a:off x="6624536" y="4041012"/>
            <a:ext cx="914400" cy="914400"/>
          </a:xfrm>
        </p:spPr>
        <p:txBody>
          <a:bodyPr anchor="ctr" anchorCtr="0"/>
          <a:lstStyle>
            <a:lvl1pPr marL="0" indent="0" algn="r">
              <a:spcBef>
                <a:spcPts val="0"/>
              </a:spcBef>
              <a:buFont typeface="Arial" panose="020B0604020202020204" pitchFamily="34" charset="0"/>
              <a:buChar char="​"/>
              <a:defRPr sz="4800">
                <a:solidFill>
                  <a:schemeClr val="accent1"/>
                </a:solidFill>
              </a:defRPr>
            </a:lvl1pPr>
            <a:lvl2pPr marL="0" indent="0">
              <a:spcBef>
                <a:spcPts val="0"/>
              </a:spcBef>
              <a:buFont typeface="Arial" panose="020B0604020202020204" pitchFamily="34" charset="0"/>
              <a:buChar char="​"/>
              <a:defRPr sz="4800">
                <a:solidFill>
                  <a:schemeClr val="accent1"/>
                </a:solidFill>
              </a:defRPr>
            </a:lvl2pPr>
            <a:lvl3pPr marL="0" indent="0">
              <a:spcBef>
                <a:spcPts val="0"/>
              </a:spcBef>
              <a:buFont typeface="Arial" panose="020B0604020202020204" pitchFamily="34" charset="0"/>
              <a:buChar char="​"/>
              <a:defRPr sz="4800">
                <a:solidFill>
                  <a:schemeClr val="accent1"/>
                </a:solidFill>
              </a:defRPr>
            </a:lvl3pPr>
            <a:lvl4pPr marL="0" indent="0">
              <a:spcBef>
                <a:spcPts val="0"/>
              </a:spcBef>
              <a:buFont typeface="Arial" panose="020B0604020202020204" pitchFamily="34" charset="0"/>
              <a:buChar char="​"/>
              <a:defRPr sz="4800">
                <a:solidFill>
                  <a:schemeClr val="accent1"/>
                </a:solidFill>
              </a:defRPr>
            </a:lvl4pPr>
            <a:lvl5pPr marL="0" indent="0">
              <a:spcBef>
                <a:spcPts val="0"/>
              </a:spcBef>
              <a:buFont typeface="Arial" panose="020B0604020202020204" pitchFamily="34" charset="0"/>
              <a:buChar char="​"/>
              <a:defRPr sz="4800">
                <a:solidFill>
                  <a:schemeClr val="accent1"/>
                </a:solidFill>
              </a:defRPr>
            </a:lvl5pPr>
          </a:lstStyle>
          <a:p>
            <a:pPr lvl="0"/>
            <a:r>
              <a:rPr lang="en-US" dirty="0"/>
              <a:t>#</a:t>
            </a:r>
            <a:endParaRPr lang="nl-NL" dirty="0"/>
          </a:p>
        </p:txBody>
      </p:sp>
      <p:sp>
        <p:nvSpPr>
          <p:cNvPr id="21" name="Text Placeholder 8">
            <a:extLst>
              <a:ext uri="{FF2B5EF4-FFF2-40B4-BE49-F238E27FC236}">
                <a16:creationId xmlns:a16="http://schemas.microsoft.com/office/drawing/2014/main" id="{84984D3D-5D0F-4117-87B1-A0FBEAF72888}"/>
              </a:ext>
            </a:extLst>
          </p:cNvPr>
          <p:cNvSpPr>
            <a:spLocks noGrp="1"/>
          </p:cNvSpPr>
          <p:nvPr>
            <p:ph type="body" sz="quarter" idx="23" hasCustomPrompt="1"/>
          </p:nvPr>
        </p:nvSpPr>
        <p:spPr>
          <a:xfrm>
            <a:off x="6624536" y="5166618"/>
            <a:ext cx="914400" cy="914400"/>
          </a:xfrm>
        </p:spPr>
        <p:txBody>
          <a:bodyPr anchor="ctr" anchorCtr="0"/>
          <a:lstStyle>
            <a:lvl1pPr marL="0" indent="0" algn="r">
              <a:spcBef>
                <a:spcPts val="0"/>
              </a:spcBef>
              <a:buFont typeface="Arial" panose="020B0604020202020204" pitchFamily="34" charset="0"/>
              <a:buChar char="​"/>
              <a:defRPr sz="4800">
                <a:solidFill>
                  <a:schemeClr val="accent1"/>
                </a:solidFill>
              </a:defRPr>
            </a:lvl1pPr>
            <a:lvl2pPr marL="0" indent="0">
              <a:spcBef>
                <a:spcPts val="0"/>
              </a:spcBef>
              <a:buFont typeface="Arial" panose="020B0604020202020204" pitchFamily="34" charset="0"/>
              <a:buChar char="​"/>
              <a:defRPr sz="4800">
                <a:solidFill>
                  <a:schemeClr val="accent1"/>
                </a:solidFill>
              </a:defRPr>
            </a:lvl2pPr>
            <a:lvl3pPr marL="0" indent="0">
              <a:spcBef>
                <a:spcPts val="0"/>
              </a:spcBef>
              <a:buFont typeface="Arial" panose="020B0604020202020204" pitchFamily="34" charset="0"/>
              <a:buChar char="​"/>
              <a:defRPr sz="4800">
                <a:solidFill>
                  <a:schemeClr val="accent1"/>
                </a:solidFill>
              </a:defRPr>
            </a:lvl3pPr>
            <a:lvl4pPr marL="0" indent="0">
              <a:spcBef>
                <a:spcPts val="0"/>
              </a:spcBef>
              <a:buFont typeface="Arial" panose="020B0604020202020204" pitchFamily="34" charset="0"/>
              <a:buChar char="​"/>
              <a:defRPr sz="4800">
                <a:solidFill>
                  <a:schemeClr val="accent1"/>
                </a:solidFill>
              </a:defRPr>
            </a:lvl4pPr>
            <a:lvl5pPr marL="0" indent="0">
              <a:spcBef>
                <a:spcPts val="0"/>
              </a:spcBef>
              <a:buFont typeface="Arial" panose="020B0604020202020204" pitchFamily="34" charset="0"/>
              <a:buChar char="​"/>
              <a:defRPr sz="4800">
                <a:solidFill>
                  <a:schemeClr val="accent1"/>
                </a:solidFill>
              </a:defRPr>
            </a:lvl5pPr>
          </a:lstStyle>
          <a:p>
            <a:pPr lvl="0"/>
            <a:r>
              <a:rPr lang="en-US" dirty="0"/>
              <a:t>#</a:t>
            </a:r>
            <a:endParaRPr lang="nl-NL" dirty="0"/>
          </a:p>
        </p:txBody>
      </p:sp>
      <p:pic>
        <p:nvPicPr>
          <p:cNvPr id="22" name="Afbeelding 20">
            <a:extLst>
              <a:ext uri="{FF2B5EF4-FFF2-40B4-BE49-F238E27FC236}">
                <a16:creationId xmlns:a16="http://schemas.microsoft.com/office/drawing/2014/main" id="{02AD1CA6-8F15-429A-ABCE-96801752042A}"/>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882232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Inhoudsopgave met Afbeelding Paars">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13AE60BD-1CB3-4552-B1A2-C2FC9A8DA10A}"/>
              </a:ext>
            </a:extLst>
          </p:cNvPr>
          <p:cNvSpPr>
            <a:spLocks noGrp="1"/>
          </p:cNvSpPr>
          <p:nvPr>
            <p:ph type="pic" sz="quarter" idx="14"/>
          </p:nvPr>
        </p:nvSpPr>
        <p:spPr>
          <a:xfrm>
            <a:off x="0" y="0"/>
            <a:ext cx="6096000" cy="6858000"/>
          </a:xfrm>
        </p:spPr>
        <p:txBody>
          <a:bodyPr tIns="2124000"/>
          <a:lstStyle>
            <a:lvl1pPr marL="0" indent="0" algn="ctr">
              <a:buFont typeface="Arial" panose="020B0604020202020204" pitchFamily="34" charset="0"/>
              <a:buChar char="​"/>
              <a:defRPr/>
            </a:lvl1pPr>
          </a:lstStyle>
          <a:p>
            <a:r>
              <a:rPr lang="nl-NL" dirty="0"/>
              <a:t>Klik op het pictogram als u een afbeelding wilt toevoegen</a:t>
            </a:r>
          </a:p>
        </p:txBody>
      </p:sp>
      <p:sp>
        <p:nvSpPr>
          <p:cNvPr id="7" name="Rectangle 6">
            <a:extLst>
              <a:ext uri="{FF2B5EF4-FFF2-40B4-BE49-F238E27FC236}">
                <a16:creationId xmlns:a16="http://schemas.microsoft.com/office/drawing/2014/main" id="{F5B5BB48-5B99-4312-B7F0-02191B56AB32}"/>
              </a:ext>
            </a:extLst>
          </p:cNvPr>
          <p:cNvSpPr/>
          <p:nvPr userDrawn="1"/>
        </p:nvSpPr>
        <p:spPr>
          <a:xfrm>
            <a:off x="609600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4FA66412-A3FF-4540-BA53-90C5890CFD18}"/>
              </a:ext>
            </a:extLst>
          </p:cNvPr>
          <p:cNvSpPr>
            <a:spLocks noGrp="1"/>
          </p:cNvSpPr>
          <p:nvPr>
            <p:ph type="title"/>
          </p:nvPr>
        </p:nvSpPr>
        <p:spPr>
          <a:xfrm>
            <a:off x="6433200" y="567297"/>
            <a:ext cx="5040000" cy="1938992"/>
          </a:xfrm>
        </p:spPr>
        <p:txBody>
          <a:bodyPr/>
          <a:lstStyle>
            <a:lvl1pPr>
              <a:defRPr sz="3200">
                <a:solidFill>
                  <a:schemeClr val="bg1"/>
                </a:solidFill>
              </a:defRPr>
            </a:lvl1pPr>
          </a:lstStyle>
          <a:p>
            <a:r>
              <a:rPr lang="nl-NL"/>
              <a:t>Klik om de stijl te bewerken</a:t>
            </a:r>
            <a:endParaRPr lang="nl-NL" dirty="0"/>
          </a:p>
        </p:txBody>
      </p:sp>
      <p:sp>
        <p:nvSpPr>
          <p:cNvPr id="4" name="Date Placeholder 3">
            <a:extLst>
              <a:ext uri="{FF2B5EF4-FFF2-40B4-BE49-F238E27FC236}">
                <a16:creationId xmlns:a16="http://schemas.microsoft.com/office/drawing/2014/main" id="{06562C1A-A9DE-4F02-8C0F-5B836131937A}"/>
              </a:ext>
            </a:extLst>
          </p:cNvPr>
          <p:cNvSpPr>
            <a:spLocks noGrp="1"/>
          </p:cNvSpPr>
          <p:nvPr>
            <p:ph type="dt" sz="half" idx="10"/>
          </p:nvPr>
        </p:nvSpPr>
        <p:spPr/>
        <p:txBody>
          <a:bodyPr/>
          <a:lstStyle/>
          <a:p>
            <a:fld id="{DC31CA5E-5C1D-4E25-B060-2A2D0EE103B9}" type="datetime1">
              <a:rPr lang="nl-NL" smtClean="0"/>
              <a:t>25-4-2025</a:t>
            </a:fld>
            <a:endParaRPr lang="nl-NL" dirty="0"/>
          </a:p>
        </p:txBody>
      </p:sp>
      <p:sp>
        <p:nvSpPr>
          <p:cNvPr id="5" name="Footer Placeholder 4">
            <a:extLst>
              <a:ext uri="{FF2B5EF4-FFF2-40B4-BE49-F238E27FC236}">
                <a16:creationId xmlns:a16="http://schemas.microsoft.com/office/drawing/2014/main" id="{2B8CAF03-F825-4B92-BB9D-C7951847AAF3}"/>
              </a:ext>
            </a:extLst>
          </p:cNvPr>
          <p:cNvSpPr>
            <a:spLocks noGrp="1"/>
          </p:cNvSpPr>
          <p:nvPr>
            <p:ph type="ftr" sz="quarter" idx="11"/>
          </p:nvPr>
        </p:nvSpPr>
        <p:spPr/>
        <p:txBody>
          <a:bodyPr/>
          <a:lstStyle/>
          <a:p>
            <a:endParaRPr lang="nl-NL" dirty="0"/>
          </a:p>
        </p:txBody>
      </p:sp>
      <p:sp>
        <p:nvSpPr>
          <p:cNvPr id="6" name="Slide Number Placeholder 5">
            <a:extLst>
              <a:ext uri="{FF2B5EF4-FFF2-40B4-BE49-F238E27FC236}">
                <a16:creationId xmlns:a16="http://schemas.microsoft.com/office/drawing/2014/main" id="{08F178B0-41F1-4958-A6E5-90091BDBD09D}"/>
              </a:ext>
            </a:extLst>
          </p:cNvPr>
          <p:cNvSpPr>
            <a:spLocks noGrp="1"/>
          </p:cNvSpPr>
          <p:nvPr>
            <p:ph type="sldNum" sz="quarter" idx="12"/>
          </p:nvPr>
        </p:nvSpPr>
        <p:spPr/>
        <p:txBody>
          <a:bodyPr/>
          <a:lstStyle/>
          <a:p>
            <a:fld id="{B9BE3F2C-1485-4296-85BF-6B680E5840F0}" type="slidenum">
              <a:rPr lang="nl-NL" smtClean="0"/>
              <a:t>‹nr.›</a:t>
            </a:fld>
            <a:endParaRPr lang="nl-NL" dirty="0"/>
          </a:p>
        </p:txBody>
      </p:sp>
      <p:sp>
        <p:nvSpPr>
          <p:cNvPr id="10" name="Text Placeholder 9">
            <a:extLst>
              <a:ext uri="{FF2B5EF4-FFF2-40B4-BE49-F238E27FC236}">
                <a16:creationId xmlns:a16="http://schemas.microsoft.com/office/drawing/2014/main" id="{619747A2-50A0-4109-9CEF-EB84E97EEB4F}"/>
              </a:ext>
            </a:extLst>
          </p:cNvPr>
          <p:cNvSpPr>
            <a:spLocks noGrp="1"/>
          </p:cNvSpPr>
          <p:nvPr>
            <p:ph type="body" sz="quarter" idx="13"/>
          </p:nvPr>
        </p:nvSpPr>
        <p:spPr>
          <a:xfrm>
            <a:off x="6433200" y="2862000"/>
            <a:ext cx="5040000" cy="3175200"/>
          </a:xfrm>
        </p:spPr>
        <p:txBody>
          <a:bodyPr/>
          <a:lstStyle>
            <a:lvl1pPr marL="457200" indent="-457200">
              <a:lnSpc>
                <a:spcPct val="90000"/>
              </a:lnSpc>
              <a:spcBef>
                <a:spcPts val="1200"/>
              </a:spcBef>
              <a:buClr>
                <a:schemeClr val="bg1"/>
              </a:buClr>
              <a:buSzPct val="80000"/>
              <a:buFont typeface="+mj-lt"/>
              <a:buAutoNum type="arabicPeriod"/>
              <a:defRPr sz="2400">
                <a:solidFill>
                  <a:schemeClr val="bg1"/>
                </a:solidFill>
              </a:defRPr>
            </a:lvl1pPr>
            <a:lvl2pPr marL="457200" indent="-457200">
              <a:lnSpc>
                <a:spcPct val="90000"/>
              </a:lnSpc>
              <a:spcBef>
                <a:spcPts val="1200"/>
              </a:spcBef>
              <a:buClr>
                <a:schemeClr val="bg1"/>
              </a:buClr>
              <a:buSzPct val="80000"/>
              <a:buFont typeface="+mj-lt"/>
              <a:buAutoNum type="arabicPeriod"/>
              <a:defRPr sz="2400">
                <a:solidFill>
                  <a:schemeClr val="bg1"/>
                </a:solidFill>
              </a:defRPr>
            </a:lvl2pPr>
            <a:lvl3pPr marL="457200" indent="-457200">
              <a:lnSpc>
                <a:spcPct val="90000"/>
              </a:lnSpc>
              <a:spcBef>
                <a:spcPts val="1200"/>
              </a:spcBef>
              <a:buClr>
                <a:schemeClr val="bg1"/>
              </a:buClr>
              <a:buSzPct val="80000"/>
              <a:buFont typeface="+mj-lt"/>
              <a:buAutoNum type="arabicPeriod"/>
              <a:defRPr sz="2400">
                <a:solidFill>
                  <a:schemeClr val="bg1"/>
                </a:solidFill>
              </a:defRPr>
            </a:lvl3pPr>
            <a:lvl4pPr marL="457200" indent="-457200">
              <a:lnSpc>
                <a:spcPct val="90000"/>
              </a:lnSpc>
              <a:spcBef>
                <a:spcPts val="1200"/>
              </a:spcBef>
              <a:buClr>
                <a:schemeClr val="bg1"/>
              </a:buClr>
              <a:buSzPct val="80000"/>
              <a:buFont typeface="+mj-lt"/>
              <a:buAutoNum type="arabicPeriod"/>
              <a:defRPr sz="2400">
                <a:solidFill>
                  <a:schemeClr val="bg1"/>
                </a:solidFill>
              </a:defRPr>
            </a:lvl4pPr>
            <a:lvl5pPr marL="457200" indent="-457200">
              <a:lnSpc>
                <a:spcPct val="90000"/>
              </a:lnSpc>
              <a:spcBef>
                <a:spcPts val="1200"/>
              </a:spcBef>
              <a:buClr>
                <a:schemeClr val="bg1"/>
              </a:buClr>
              <a:buSzPct val="80000"/>
              <a:buFont typeface="+mj-lt"/>
              <a:buAutoNum type="arabicPeriod"/>
              <a:defRPr sz="2400">
                <a:solidFill>
                  <a:schemeClr val="bg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13" name="Afbeelding 20">
            <a:extLst>
              <a:ext uri="{FF2B5EF4-FFF2-40B4-BE49-F238E27FC236}">
                <a16:creationId xmlns:a16="http://schemas.microsoft.com/office/drawing/2014/main" id="{BD22EB7D-6D83-4549-A96B-D933EFE338D8}"/>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24441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Inhoudsopgave met Afbeelding Hemelblauw">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13AE60BD-1CB3-4552-B1A2-C2FC9A8DA10A}"/>
              </a:ext>
            </a:extLst>
          </p:cNvPr>
          <p:cNvSpPr>
            <a:spLocks noGrp="1"/>
          </p:cNvSpPr>
          <p:nvPr>
            <p:ph type="pic" sz="quarter" idx="14"/>
          </p:nvPr>
        </p:nvSpPr>
        <p:spPr>
          <a:xfrm>
            <a:off x="0" y="0"/>
            <a:ext cx="6096000" cy="6858000"/>
          </a:xfrm>
        </p:spPr>
        <p:txBody>
          <a:bodyPr tIns="2124000"/>
          <a:lstStyle>
            <a:lvl1pPr marL="0" indent="0" algn="ctr">
              <a:buFont typeface="Arial" panose="020B0604020202020204" pitchFamily="34" charset="0"/>
              <a:buChar char="​"/>
              <a:defRPr/>
            </a:lvl1pPr>
          </a:lstStyle>
          <a:p>
            <a:r>
              <a:rPr lang="nl-NL" dirty="0"/>
              <a:t>Klik op het pictogram als u een afbeelding wilt toevoegen</a:t>
            </a:r>
          </a:p>
        </p:txBody>
      </p:sp>
      <p:sp>
        <p:nvSpPr>
          <p:cNvPr id="7" name="Rectangle 6">
            <a:extLst>
              <a:ext uri="{FF2B5EF4-FFF2-40B4-BE49-F238E27FC236}">
                <a16:creationId xmlns:a16="http://schemas.microsoft.com/office/drawing/2014/main" id="{F5B5BB48-5B99-4312-B7F0-02191B56AB32}"/>
              </a:ext>
            </a:extLst>
          </p:cNvPr>
          <p:cNvSpPr/>
          <p:nvPr userDrawn="1"/>
        </p:nvSpPr>
        <p:spPr>
          <a:xfrm>
            <a:off x="609600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4FA66412-A3FF-4540-BA53-90C5890CFD18}"/>
              </a:ext>
            </a:extLst>
          </p:cNvPr>
          <p:cNvSpPr>
            <a:spLocks noGrp="1"/>
          </p:cNvSpPr>
          <p:nvPr>
            <p:ph type="title"/>
          </p:nvPr>
        </p:nvSpPr>
        <p:spPr>
          <a:xfrm>
            <a:off x="6433200" y="567297"/>
            <a:ext cx="5040000" cy="1938992"/>
          </a:xfrm>
        </p:spPr>
        <p:txBody>
          <a:bodyPr/>
          <a:lstStyle>
            <a:lvl1pPr>
              <a:defRPr sz="3200">
                <a:solidFill>
                  <a:schemeClr val="bg1"/>
                </a:solidFill>
              </a:defRPr>
            </a:lvl1pPr>
          </a:lstStyle>
          <a:p>
            <a:r>
              <a:rPr lang="nl-NL"/>
              <a:t>Klik om de stijl te bewerken</a:t>
            </a:r>
            <a:endParaRPr lang="nl-NL" dirty="0"/>
          </a:p>
        </p:txBody>
      </p:sp>
      <p:sp>
        <p:nvSpPr>
          <p:cNvPr id="4" name="Date Placeholder 3">
            <a:extLst>
              <a:ext uri="{FF2B5EF4-FFF2-40B4-BE49-F238E27FC236}">
                <a16:creationId xmlns:a16="http://schemas.microsoft.com/office/drawing/2014/main" id="{06562C1A-A9DE-4F02-8C0F-5B836131937A}"/>
              </a:ext>
            </a:extLst>
          </p:cNvPr>
          <p:cNvSpPr>
            <a:spLocks noGrp="1"/>
          </p:cNvSpPr>
          <p:nvPr>
            <p:ph type="dt" sz="half" idx="10"/>
          </p:nvPr>
        </p:nvSpPr>
        <p:spPr/>
        <p:txBody>
          <a:bodyPr/>
          <a:lstStyle/>
          <a:p>
            <a:fld id="{F6630A16-1A35-477C-8E04-8A9D0D5C91E6}" type="datetime1">
              <a:rPr lang="nl-NL" smtClean="0"/>
              <a:t>25-4-2025</a:t>
            </a:fld>
            <a:endParaRPr lang="nl-NL" dirty="0"/>
          </a:p>
        </p:txBody>
      </p:sp>
      <p:sp>
        <p:nvSpPr>
          <p:cNvPr id="5" name="Footer Placeholder 4">
            <a:extLst>
              <a:ext uri="{FF2B5EF4-FFF2-40B4-BE49-F238E27FC236}">
                <a16:creationId xmlns:a16="http://schemas.microsoft.com/office/drawing/2014/main" id="{2B8CAF03-F825-4B92-BB9D-C7951847AAF3}"/>
              </a:ext>
            </a:extLst>
          </p:cNvPr>
          <p:cNvSpPr>
            <a:spLocks noGrp="1"/>
          </p:cNvSpPr>
          <p:nvPr>
            <p:ph type="ftr" sz="quarter" idx="11"/>
          </p:nvPr>
        </p:nvSpPr>
        <p:spPr/>
        <p:txBody>
          <a:bodyPr/>
          <a:lstStyle/>
          <a:p>
            <a:r>
              <a:rPr lang="nl-NL" dirty="0"/>
              <a:t>Aanpak Groot Onderhoud DJI</a:t>
            </a:r>
          </a:p>
        </p:txBody>
      </p:sp>
      <p:sp>
        <p:nvSpPr>
          <p:cNvPr id="6" name="Slide Number Placeholder 5">
            <a:extLst>
              <a:ext uri="{FF2B5EF4-FFF2-40B4-BE49-F238E27FC236}">
                <a16:creationId xmlns:a16="http://schemas.microsoft.com/office/drawing/2014/main" id="{08F178B0-41F1-4958-A6E5-90091BDBD09D}"/>
              </a:ext>
            </a:extLst>
          </p:cNvPr>
          <p:cNvSpPr>
            <a:spLocks noGrp="1"/>
          </p:cNvSpPr>
          <p:nvPr>
            <p:ph type="sldNum" sz="quarter" idx="12"/>
          </p:nvPr>
        </p:nvSpPr>
        <p:spPr/>
        <p:txBody>
          <a:bodyPr/>
          <a:lstStyle/>
          <a:p>
            <a:fld id="{B9BE3F2C-1485-4296-85BF-6B680E5840F0}" type="slidenum">
              <a:rPr lang="nl-NL" smtClean="0"/>
              <a:t>‹nr.›</a:t>
            </a:fld>
            <a:endParaRPr lang="nl-NL" dirty="0"/>
          </a:p>
        </p:txBody>
      </p:sp>
      <p:sp>
        <p:nvSpPr>
          <p:cNvPr id="10" name="Text Placeholder 9">
            <a:extLst>
              <a:ext uri="{FF2B5EF4-FFF2-40B4-BE49-F238E27FC236}">
                <a16:creationId xmlns:a16="http://schemas.microsoft.com/office/drawing/2014/main" id="{619747A2-50A0-4109-9CEF-EB84E97EEB4F}"/>
              </a:ext>
            </a:extLst>
          </p:cNvPr>
          <p:cNvSpPr>
            <a:spLocks noGrp="1"/>
          </p:cNvSpPr>
          <p:nvPr>
            <p:ph type="body" sz="quarter" idx="13"/>
          </p:nvPr>
        </p:nvSpPr>
        <p:spPr>
          <a:xfrm>
            <a:off x="6433200" y="2862000"/>
            <a:ext cx="5040000" cy="3175200"/>
          </a:xfrm>
        </p:spPr>
        <p:txBody>
          <a:bodyPr/>
          <a:lstStyle>
            <a:lvl1pPr marL="457200" indent="-457200">
              <a:lnSpc>
                <a:spcPct val="90000"/>
              </a:lnSpc>
              <a:spcBef>
                <a:spcPts val="1200"/>
              </a:spcBef>
              <a:buClr>
                <a:schemeClr val="bg1"/>
              </a:buClr>
              <a:buSzPct val="80000"/>
              <a:buFont typeface="+mj-lt"/>
              <a:buAutoNum type="arabicPeriod"/>
              <a:defRPr sz="2400">
                <a:solidFill>
                  <a:schemeClr val="bg1"/>
                </a:solidFill>
              </a:defRPr>
            </a:lvl1pPr>
            <a:lvl2pPr marL="457200" indent="-457200">
              <a:lnSpc>
                <a:spcPct val="90000"/>
              </a:lnSpc>
              <a:spcBef>
                <a:spcPts val="1200"/>
              </a:spcBef>
              <a:buClr>
                <a:schemeClr val="bg1"/>
              </a:buClr>
              <a:buSzPct val="80000"/>
              <a:buFont typeface="+mj-lt"/>
              <a:buAutoNum type="arabicPeriod"/>
              <a:defRPr sz="2400">
                <a:solidFill>
                  <a:schemeClr val="bg1"/>
                </a:solidFill>
              </a:defRPr>
            </a:lvl2pPr>
            <a:lvl3pPr marL="457200" indent="-457200">
              <a:lnSpc>
                <a:spcPct val="90000"/>
              </a:lnSpc>
              <a:spcBef>
                <a:spcPts val="1200"/>
              </a:spcBef>
              <a:buClr>
                <a:schemeClr val="bg1"/>
              </a:buClr>
              <a:buSzPct val="80000"/>
              <a:buFont typeface="+mj-lt"/>
              <a:buAutoNum type="arabicPeriod"/>
              <a:defRPr sz="2400">
                <a:solidFill>
                  <a:schemeClr val="bg1"/>
                </a:solidFill>
              </a:defRPr>
            </a:lvl3pPr>
            <a:lvl4pPr marL="457200" indent="-457200">
              <a:lnSpc>
                <a:spcPct val="90000"/>
              </a:lnSpc>
              <a:spcBef>
                <a:spcPts val="1200"/>
              </a:spcBef>
              <a:buClr>
                <a:schemeClr val="bg1"/>
              </a:buClr>
              <a:buSzPct val="80000"/>
              <a:buFont typeface="+mj-lt"/>
              <a:buAutoNum type="arabicPeriod"/>
              <a:defRPr sz="2400">
                <a:solidFill>
                  <a:schemeClr val="bg1"/>
                </a:solidFill>
              </a:defRPr>
            </a:lvl4pPr>
            <a:lvl5pPr marL="457200" indent="-457200">
              <a:lnSpc>
                <a:spcPct val="90000"/>
              </a:lnSpc>
              <a:spcBef>
                <a:spcPts val="1200"/>
              </a:spcBef>
              <a:buClr>
                <a:schemeClr val="bg1"/>
              </a:buClr>
              <a:buSzPct val="80000"/>
              <a:buFont typeface="+mj-lt"/>
              <a:buAutoNum type="arabicPeriod"/>
              <a:defRPr sz="2400">
                <a:solidFill>
                  <a:schemeClr val="bg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13" name="Afbeelding 20">
            <a:extLst>
              <a:ext uri="{FF2B5EF4-FFF2-40B4-BE49-F238E27FC236}">
                <a16:creationId xmlns:a16="http://schemas.microsoft.com/office/drawing/2014/main" id="{BD22EB7D-6D83-4549-A96B-D933EFE338D8}"/>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685145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Inhoudsopgave met Afbeelding Donkerblauw">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13AE60BD-1CB3-4552-B1A2-C2FC9A8DA10A}"/>
              </a:ext>
            </a:extLst>
          </p:cNvPr>
          <p:cNvSpPr>
            <a:spLocks noGrp="1"/>
          </p:cNvSpPr>
          <p:nvPr>
            <p:ph type="pic" sz="quarter" idx="14"/>
          </p:nvPr>
        </p:nvSpPr>
        <p:spPr>
          <a:xfrm>
            <a:off x="0" y="0"/>
            <a:ext cx="6096000" cy="6858000"/>
          </a:xfrm>
        </p:spPr>
        <p:txBody>
          <a:bodyPr tIns="2124000"/>
          <a:lstStyle>
            <a:lvl1pPr marL="0" indent="0" algn="ctr">
              <a:buFont typeface="Arial" panose="020B0604020202020204" pitchFamily="34" charset="0"/>
              <a:buChar char="​"/>
              <a:defRPr/>
            </a:lvl1pPr>
          </a:lstStyle>
          <a:p>
            <a:r>
              <a:rPr lang="nl-NL" dirty="0"/>
              <a:t>Klik op het pictogram als u een afbeelding wilt toevoegen</a:t>
            </a:r>
          </a:p>
        </p:txBody>
      </p:sp>
      <p:sp>
        <p:nvSpPr>
          <p:cNvPr id="7" name="Rectangle 6">
            <a:extLst>
              <a:ext uri="{FF2B5EF4-FFF2-40B4-BE49-F238E27FC236}">
                <a16:creationId xmlns:a16="http://schemas.microsoft.com/office/drawing/2014/main" id="{F5B5BB48-5B99-4312-B7F0-02191B56AB32}"/>
              </a:ext>
            </a:extLst>
          </p:cNvPr>
          <p:cNvSpPr/>
          <p:nvPr userDrawn="1"/>
        </p:nvSpPr>
        <p:spPr>
          <a:xfrm>
            <a:off x="6096000" y="0"/>
            <a:ext cx="6096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4FA66412-A3FF-4540-BA53-90C5890CFD18}"/>
              </a:ext>
            </a:extLst>
          </p:cNvPr>
          <p:cNvSpPr>
            <a:spLocks noGrp="1"/>
          </p:cNvSpPr>
          <p:nvPr>
            <p:ph type="title"/>
          </p:nvPr>
        </p:nvSpPr>
        <p:spPr>
          <a:xfrm>
            <a:off x="6433200" y="567297"/>
            <a:ext cx="5040000" cy="1938992"/>
          </a:xfrm>
        </p:spPr>
        <p:txBody>
          <a:bodyPr/>
          <a:lstStyle>
            <a:lvl1pPr>
              <a:defRPr sz="3200">
                <a:solidFill>
                  <a:schemeClr val="bg1"/>
                </a:solidFill>
              </a:defRPr>
            </a:lvl1pPr>
          </a:lstStyle>
          <a:p>
            <a:r>
              <a:rPr lang="nl-NL"/>
              <a:t>Klik om de stijl te bewerken</a:t>
            </a:r>
            <a:endParaRPr lang="nl-NL" dirty="0"/>
          </a:p>
        </p:txBody>
      </p:sp>
      <p:sp>
        <p:nvSpPr>
          <p:cNvPr id="4" name="Date Placeholder 3">
            <a:extLst>
              <a:ext uri="{FF2B5EF4-FFF2-40B4-BE49-F238E27FC236}">
                <a16:creationId xmlns:a16="http://schemas.microsoft.com/office/drawing/2014/main" id="{06562C1A-A9DE-4F02-8C0F-5B836131937A}"/>
              </a:ext>
            </a:extLst>
          </p:cNvPr>
          <p:cNvSpPr>
            <a:spLocks noGrp="1"/>
          </p:cNvSpPr>
          <p:nvPr>
            <p:ph type="dt" sz="half" idx="10"/>
          </p:nvPr>
        </p:nvSpPr>
        <p:spPr/>
        <p:txBody>
          <a:bodyPr/>
          <a:lstStyle/>
          <a:p>
            <a:fld id="{DF47FE2D-B9EC-4D59-9DBE-00551BC9FB56}" type="datetime1">
              <a:rPr lang="nl-NL" smtClean="0"/>
              <a:t>25-4-2025</a:t>
            </a:fld>
            <a:endParaRPr lang="nl-NL" dirty="0"/>
          </a:p>
        </p:txBody>
      </p:sp>
      <p:sp>
        <p:nvSpPr>
          <p:cNvPr id="5" name="Footer Placeholder 4">
            <a:extLst>
              <a:ext uri="{FF2B5EF4-FFF2-40B4-BE49-F238E27FC236}">
                <a16:creationId xmlns:a16="http://schemas.microsoft.com/office/drawing/2014/main" id="{2B8CAF03-F825-4B92-BB9D-C7951847AAF3}"/>
              </a:ext>
            </a:extLst>
          </p:cNvPr>
          <p:cNvSpPr>
            <a:spLocks noGrp="1"/>
          </p:cNvSpPr>
          <p:nvPr>
            <p:ph type="ftr" sz="quarter" idx="11"/>
          </p:nvPr>
        </p:nvSpPr>
        <p:spPr/>
        <p:txBody>
          <a:bodyPr/>
          <a:lstStyle/>
          <a:p>
            <a:r>
              <a:rPr lang="nl-NL" dirty="0"/>
              <a:t>Aanpak Groot Onderhoud DJI</a:t>
            </a:r>
          </a:p>
        </p:txBody>
      </p:sp>
      <p:sp>
        <p:nvSpPr>
          <p:cNvPr id="6" name="Slide Number Placeholder 5">
            <a:extLst>
              <a:ext uri="{FF2B5EF4-FFF2-40B4-BE49-F238E27FC236}">
                <a16:creationId xmlns:a16="http://schemas.microsoft.com/office/drawing/2014/main" id="{08F178B0-41F1-4958-A6E5-90091BDBD09D}"/>
              </a:ext>
            </a:extLst>
          </p:cNvPr>
          <p:cNvSpPr>
            <a:spLocks noGrp="1"/>
          </p:cNvSpPr>
          <p:nvPr>
            <p:ph type="sldNum" sz="quarter" idx="12"/>
          </p:nvPr>
        </p:nvSpPr>
        <p:spPr/>
        <p:txBody>
          <a:bodyPr/>
          <a:lstStyle/>
          <a:p>
            <a:fld id="{B9BE3F2C-1485-4296-85BF-6B680E5840F0}" type="slidenum">
              <a:rPr lang="nl-NL" smtClean="0"/>
              <a:t>‹nr.›</a:t>
            </a:fld>
            <a:endParaRPr lang="nl-NL" dirty="0"/>
          </a:p>
        </p:txBody>
      </p:sp>
      <p:sp>
        <p:nvSpPr>
          <p:cNvPr id="10" name="Text Placeholder 9">
            <a:extLst>
              <a:ext uri="{FF2B5EF4-FFF2-40B4-BE49-F238E27FC236}">
                <a16:creationId xmlns:a16="http://schemas.microsoft.com/office/drawing/2014/main" id="{619747A2-50A0-4109-9CEF-EB84E97EEB4F}"/>
              </a:ext>
            </a:extLst>
          </p:cNvPr>
          <p:cNvSpPr>
            <a:spLocks noGrp="1"/>
          </p:cNvSpPr>
          <p:nvPr>
            <p:ph type="body" sz="quarter" idx="13"/>
          </p:nvPr>
        </p:nvSpPr>
        <p:spPr>
          <a:xfrm>
            <a:off x="6433200" y="2862000"/>
            <a:ext cx="5040000" cy="3175200"/>
          </a:xfrm>
        </p:spPr>
        <p:txBody>
          <a:bodyPr/>
          <a:lstStyle>
            <a:lvl1pPr marL="457200" indent="-457200">
              <a:lnSpc>
                <a:spcPct val="90000"/>
              </a:lnSpc>
              <a:spcBef>
                <a:spcPts val="1200"/>
              </a:spcBef>
              <a:buClr>
                <a:schemeClr val="bg1"/>
              </a:buClr>
              <a:buSzPct val="80000"/>
              <a:buFont typeface="+mj-lt"/>
              <a:buAutoNum type="arabicPeriod"/>
              <a:defRPr sz="2400">
                <a:solidFill>
                  <a:schemeClr val="bg1"/>
                </a:solidFill>
              </a:defRPr>
            </a:lvl1pPr>
            <a:lvl2pPr marL="457200" indent="-457200">
              <a:lnSpc>
                <a:spcPct val="90000"/>
              </a:lnSpc>
              <a:spcBef>
                <a:spcPts val="1200"/>
              </a:spcBef>
              <a:buClr>
                <a:schemeClr val="bg1"/>
              </a:buClr>
              <a:buSzPct val="80000"/>
              <a:buFont typeface="+mj-lt"/>
              <a:buAutoNum type="arabicPeriod"/>
              <a:defRPr sz="2400">
                <a:solidFill>
                  <a:schemeClr val="bg1"/>
                </a:solidFill>
              </a:defRPr>
            </a:lvl2pPr>
            <a:lvl3pPr marL="457200" indent="-457200">
              <a:lnSpc>
                <a:spcPct val="90000"/>
              </a:lnSpc>
              <a:spcBef>
                <a:spcPts val="1200"/>
              </a:spcBef>
              <a:buClr>
                <a:schemeClr val="bg1"/>
              </a:buClr>
              <a:buSzPct val="80000"/>
              <a:buFont typeface="+mj-lt"/>
              <a:buAutoNum type="arabicPeriod"/>
              <a:defRPr sz="2400">
                <a:solidFill>
                  <a:schemeClr val="bg1"/>
                </a:solidFill>
              </a:defRPr>
            </a:lvl3pPr>
            <a:lvl4pPr marL="457200" indent="-457200">
              <a:lnSpc>
                <a:spcPct val="90000"/>
              </a:lnSpc>
              <a:spcBef>
                <a:spcPts val="1200"/>
              </a:spcBef>
              <a:buClr>
                <a:schemeClr val="bg1"/>
              </a:buClr>
              <a:buSzPct val="80000"/>
              <a:buFont typeface="+mj-lt"/>
              <a:buAutoNum type="arabicPeriod"/>
              <a:defRPr sz="2400">
                <a:solidFill>
                  <a:schemeClr val="bg1"/>
                </a:solidFill>
              </a:defRPr>
            </a:lvl4pPr>
            <a:lvl5pPr marL="457200" indent="-457200">
              <a:lnSpc>
                <a:spcPct val="90000"/>
              </a:lnSpc>
              <a:spcBef>
                <a:spcPts val="1200"/>
              </a:spcBef>
              <a:buClr>
                <a:schemeClr val="bg1"/>
              </a:buClr>
              <a:buSzPct val="80000"/>
              <a:buFont typeface="+mj-lt"/>
              <a:buAutoNum type="arabicPeriod"/>
              <a:defRPr sz="2400">
                <a:solidFill>
                  <a:schemeClr val="bg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13" name="Afbeelding 20">
            <a:extLst>
              <a:ext uri="{FF2B5EF4-FFF2-40B4-BE49-F238E27FC236}">
                <a16:creationId xmlns:a16="http://schemas.microsoft.com/office/drawing/2014/main" id="{BD22EB7D-6D83-4549-A96B-D933EFE338D8}"/>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731619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ekst met Afbeelding Rechts Paars">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13AE60BD-1CB3-4552-B1A2-C2FC9A8DA10A}"/>
              </a:ext>
            </a:extLst>
          </p:cNvPr>
          <p:cNvSpPr>
            <a:spLocks noGrp="1"/>
          </p:cNvSpPr>
          <p:nvPr>
            <p:ph type="pic" sz="quarter" idx="14"/>
          </p:nvPr>
        </p:nvSpPr>
        <p:spPr>
          <a:xfrm>
            <a:off x="6096000" y="0"/>
            <a:ext cx="6096000" cy="6858000"/>
          </a:xfrm>
        </p:spPr>
        <p:txBody>
          <a:bodyPr tIns="2124000"/>
          <a:lstStyle>
            <a:lvl1pPr marL="0" indent="0" algn="ctr">
              <a:buFont typeface="Arial" panose="020B0604020202020204" pitchFamily="34" charset="0"/>
              <a:buChar char="​"/>
              <a:defRPr/>
            </a:lvl1pPr>
          </a:lstStyle>
          <a:p>
            <a:r>
              <a:rPr lang="nl-NL" dirty="0"/>
              <a:t>Klik op het pictogram als u een afbeelding wilt toevoegen</a:t>
            </a:r>
          </a:p>
        </p:txBody>
      </p:sp>
      <p:sp>
        <p:nvSpPr>
          <p:cNvPr id="7" name="Rectangle 6">
            <a:extLst>
              <a:ext uri="{FF2B5EF4-FFF2-40B4-BE49-F238E27FC236}">
                <a16:creationId xmlns:a16="http://schemas.microsoft.com/office/drawing/2014/main" id="{F5B5BB48-5B99-4312-B7F0-02191B56AB32}"/>
              </a:ext>
            </a:extLst>
          </p:cNvPr>
          <p:cNvSpPr/>
          <p:nvPr userDrawn="1"/>
        </p:nvSpPr>
        <p:spPr>
          <a:xfrm>
            <a:off x="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4FA66412-A3FF-4540-BA53-90C5890CFD18}"/>
              </a:ext>
            </a:extLst>
          </p:cNvPr>
          <p:cNvSpPr>
            <a:spLocks noGrp="1"/>
          </p:cNvSpPr>
          <p:nvPr>
            <p:ph type="title"/>
          </p:nvPr>
        </p:nvSpPr>
        <p:spPr/>
        <p:txBody>
          <a:bodyPr/>
          <a:lstStyle>
            <a:lvl1pPr>
              <a:defRPr sz="3200">
                <a:solidFill>
                  <a:schemeClr val="bg1"/>
                </a:solidFill>
              </a:defRPr>
            </a:lvl1pPr>
          </a:lstStyle>
          <a:p>
            <a:r>
              <a:rPr lang="nl-NL"/>
              <a:t>Klik om de stijl te bewerken</a:t>
            </a:r>
            <a:endParaRPr lang="nl-NL" dirty="0"/>
          </a:p>
        </p:txBody>
      </p:sp>
      <p:sp>
        <p:nvSpPr>
          <p:cNvPr id="4" name="Date Placeholder 3">
            <a:extLst>
              <a:ext uri="{FF2B5EF4-FFF2-40B4-BE49-F238E27FC236}">
                <a16:creationId xmlns:a16="http://schemas.microsoft.com/office/drawing/2014/main" id="{06562C1A-A9DE-4F02-8C0F-5B836131937A}"/>
              </a:ext>
            </a:extLst>
          </p:cNvPr>
          <p:cNvSpPr>
            <a:spLocks noGrp="1"/>
          </p:cNvSpPr>
          <p:nvPr>
            <p:ph type="dt" sz="half" idx="10"/>
          </p:nvPr>
        </p:nvSpPr>
        <p:spPr/>
        <p:txBody>
          <a:bodyPr/>
          <a:lstStyle/>
          <a:p>
            <a:fld id="{441796F6-90CD-4F47-9C3F-2156FDEE71A8}" type="datetime1">
              <a:rPr lang="nl-NL" smtClean="0"/>
              <a:t>25-4-2025</a:t>
            </a:fld>
            <a:endParaRPr lang="nl-NL" dirty="0"/>
          </a:p>
        </p:txBody>
      </p:sp>
      <p:sp>
        <p:nvSpPr>
          <p:cNvPr id="5" name="Footer Placeholder 4">
            <a:extLst>
              <a:ext uri="{FF2B5EF4-FFF2-40B4-BE49-F238E27FC236}">
                <a16:creationId xmlns:a16="http://schemas.microsoft.com/office/drawing/2014/main" id="{2B8CAF03-F825-4B92-BB9D-C7951847AAF3}"/>
              </a:ext>
            </a:extLst>
          </p:cNvPr>
          <p:cNvSpPr>
            <a:spLocks noGrp="1"/>
          </p:cNvSpPr>
          <p:nvPr>
            <p:ph type="ftr" sz="quarter" idx="11"/>
          </p:nvPr>
        </p:nvSpPr>
        <p:spPr/>
        <p:txBody>
          <a:bodyPr/>
          <a:lstStyle/>
          <a:p>
            <a:endParaRPr lang="nl-NL" dirty="0"/>
          </a:p>
        </p:txBody>
      </p:sp>
      <p:sp>
        <p:nvSpPr>
          <p:cNvPr id="6" name="Slide Number Placeholder 5">
            <a:extLst>
              <a:ext uri="{FF2B5EF4-FFF2-40B4-BE49-F238E27FC236}">
                <a16:creationId xmlns:a16="http://schemas.microsoft.com/office/drawing/2014/main" id="{08F178B0-41F1-4958-A6E5-90091BDBD09D}"/>
              </a:ext>
            </a:extLst>
          </p:cNvPr>
          <p:cNvSpPr>
            <a:spLocks noGrp="1"/>
          </p:cNvSpPr>
          <p:nvPr>
            <p:ph type="sldNum" sz="quarter" idx="12"/>
          </p:nvPr>
        </p:nvSpPr>
        <p:spPr/>
        <p:txBody>
          <a:bodyPr/>
          <a:lstStyle/>
          <a:p>
            <a:fld id="{B9BE3F2C-1485-4296-85BF-6B680E5840F0}" type="slidenum">
              <a:rPr lang="nl-NL" smtClean="0"/>
              <a:t>‹nr.›</a:t>
            </a:fld>
            <a:endParaRPr lang="nl-NL" dirty="0"/>
          </a:p>
        </p:txBody>
      </p:sp>
      <p:sp>
        <p:nvSpPr>
          <p:cNvPr id="10" name="Text Placeholder 9">
            <a:extLst>
              <a:ext uri="{FF2B5EF4-FFF2-40B4-BE49-F238E27FC236}">
                <a16:creationId xmlns:a16="http://schemas.microsoft.com/office/drawing/2014/main" id="{619747A2-50A0-4109-9CEF-EB84E97EEB4F}"/>
              </a:ext>
            </a:extLst>
          </p:cNvPr>
          <p:cNvSpPr>
            <a:spLocks noGrp="1"/>
          </p:cNvSpPr>
          <p:nvPr>
            <p:ph type="body" sz="quarter" idx="13"/>
          </p:nvPr>
        </p:nvSpPr>
        <p:spPr>
          <a:xfrm>
            <a:off x="720000" y="2862000"/>
            <a:ext cx="5040000" cy="3175200"/>
          </a:xfrm>
        </p:spPr>
        <p:txBody>
          <a:bodyPr/>
          <a:lstStyle>
            <a:lvl1pPr marL="0" indent="0">
              <a:lnSpc>
                <a:spcPct val="100000"/>
              </a:lnSpc>
              <a:spcBef>
                <a:spcPts val="0"/>
              </a:spcBef>
              <a:buFont typeface="Arial" panose="020B0604020202020204" pitchFamily="34" charset="0"/>
              <a:buChar char="​"/>
              <a:defRPr sz="1400">
                <a:solidFill>
                  <a:schemeClr val="bg1"/>
                </a:solidFill>
              </a:defRPr>
            </a:lvl1pPr>
            <a:lvl2pPr marL="0" indent="0">
              <a:lnSpc>
                <a:spcPct val="100000"/>
              </a:lnSpc>
              <a:spcBef>
                <a:spcPts val="0"/>
              </a:spcBef>
              <a:buFont typeface="Arial" panose="020B0604020202020204" pitchFamily="34" charset="0"/>
              <a:buChar char="​"/>
              <a:defRPr sz="1400">
                <a:solidFill>
                  <a:schemeClr val="bg1"/>
                </a:solidFill>
              </a:defRPr>
            </a:lvl2pPr>
            <a:lvl3pPr marL="0" indent="0">
              <a:lnSpc>
                <a:spcPct val="100000"/>
              </a:lnSpc>
              <a:spcBef>
                <a:spcPts val="0"/>
              </a:spcBef>
              <a:buFont typeface="Arial" panose="020B0604020202020204" pitchFamily="34" charset="0"/>
              <a:buChar char="​"/>
              <a:defRPr sz="1400">
                <a:solidFill>
                  <a:schemeClr val="bg1"/>
                </a:solidFill>
              </a:defRPr>
            </a:lvl3pPr>
            <a:lvl4pPr marL="0" indent="0">
              <a:lnSpc>
                <a:spcPct val="100000"/>
              </a:lnSpc>
              <a:spcBef>
                <a:spcPts val="0"/>
              </a:spcBef>
              <a:buFont typeface="Arial" panose="020B0604020202020204" pitchFamily="34" charset="0"/>
              <a:buChar char="​"/>
              <a:defRPr sz="1400">
                <a:solidFill>
                  <a:schemeClr val="bg1"/>
                </a:solidFill>
              </a:defRPr>
            </a:lvl4pPr>
            <a:lvl5pPr marL="0" indent="0">
              <a:lnSpc>
                <a:spcPct val="100000"/>
              </a:lnSpc>
              <a:spcBef>
                <a:spcPts val="0"/>
              </a:spcBef>
              <a:buFont typeface="Arial" panose="020B0604020202020204" pitchFamily="34" charset="0"/>
              <a:buChar char="​"/>
              <a:defRPr sz="1400">
                <a:solidFill>
                  <a:schemeClr val="bg1"/>
                </a:solidFill>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13" name="Afbeelding 20">
            <a:extLst>
              <a:ext uri="{FF2B5EF4-FFF2-40B4-BE49-F238E27FC236}">
                <a16:creationId xmlns:a16="http://schemas.microsoft.com/office/drawing/2014/main" id="{A4A5E4CC-628D-4D57-A0E7-9608A3D9E848}"/>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2438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3A48F9-2E25-43A2-9004-6A87BB5B2866}"/>
              </a:ext>
            </a:extLst>
          </p:cNvPr>
          <p:cNvSpPr>
            <a:spLocks noGrp="1"/>
          </p:cNvSpPr>
          <p:nvPr>
            <p:ph type="title"/>
          </p:nvPr>
        </p:nvSpPr>
        <p:spPr>
          <a:xfrm>
            <a:off x="720000" y="567297"/>
            <a:ext cx="5040000" cy="1938992"/>
          </a:xfrm>
          <a:prstGeom prst="rect">
            <a:avLst/>
          </a:prstGeom>
        </p:spPr>
        <p:txBody>
          <a:bodyPr vert="horz" lIns="0" tIns="0" rIns="0" bIns="0" rtlCol="0" anchor="b" anchorCtr="0">
            <a:noAutofit/>
          </a:bodyPr>
          <a:lstStyle/>
          <a:p>
            <a:r>
              <a:rPr lang="nl-NL" noProof="0"/>
              <a:t>Klik om de stijl te bewerken</a:t>
            </a:r>
            <a:endParaRPr lang="nl-NL" noProof="0" dirty="0"/>
          </a:p>
        </p:txBody>
      </p:sp>
      <p:sp>
        <p:nvSpPr>
          <p:cNvPr id="3" name="Text Placeholder 2">
            <a:extLst>
              <a:ext uri="{FF2B5EF4-FFF2-40B4-BE49-F238E27FC236}">
                <a16:creationId xmlns:a16="http://schemas.microsoft.com/office/drawing/2014/main" id="{4D226FB9-5F5D-45F8-9B3C-22B500CA37B1}"/>
              </a:ext>
            </a:extLst>
          </p:cNvPr>
          <p:cNvSpPr>
            <a:spLocks noGrp="1"/>
          </p:cNvSpPr>
          <p:nvPr>
            <p:ph type="body" idx="1"/>
          </p:nvPr>
        </p:nvSpPr>
        <p:spPr>
          <a:xfrm>
            <a:off x="720000" y="2862000"/>
            <a:ext cx="5040000" cy="3176067"/>
          </a:xfrm>
          <a:prstGeom prst="rect">
            <a:avLst/>
          </a:prstGeom>
        </p:spPr>
        <p:txBody>
          <a:bodyPr vert="horz" lIns="0" tIns="0" rIns="0" bIns="0" rtlCol="0">
            <a:normAutofit/>
          </a:bodyPr>
          <a:lstStyle/>
          <a:p>
            <a:pPr lvl="0"/>
            <a:r>
              <a:rPr lang="nl-NL" noProof="0"/>
              <a:t>Tekststijl van het model bewerken</a:t>
            </a:r>
          </a:p>
          <a:p>
            <a:pPr lvl="1"/>
            <a:r>
              <a:rPr lang="nl-NL" noProof="0"/>
              <a:t>Tweede niveau</a:t>
            </a:r>
          </a:p>
          <a:p>
            <a:pPr lvl="2"/>
            <a:r>
              <a:rPr lang="nl-NL" noProof="0"/>
              <a:t>Derde niveau</a:t>
            </a:r>
          </a:p>
          <a:p>
            <a:pPr lvl="3"/>
            <a:r>
              <a:rPr lang="nl-NL" noProof="0"/>
              <a:t>Vierde niveau</a:t>
            </a:r>
          </a:p>
          <a:p>
            <a:pPr lvl="4"/>
            <a:r>
              <a:rPr lang="nl-NL" noProof="0"/>
              <a:t>Vijfde niveau</a:t>
            </a:r>
            <a:endParaRPr lang="nl-NL" noProof="0" dirty="0"/>
          </a:p>
        </p:txBody>
      </p:sp>
      <p:sp>
        <p:nvSpPr>
          <p:cNvPr id="4" name="Date Placeholder 3">
            <a:extLst>
              <a:ext uri="{FF2B5EF4-FFF2-40B4-BE49-F238E27FC236}">
                <a16:creationId xmlns:a16="http://schemas.microsoft.com/office/drawing/2014/main" id="{84F1949F-07F2-46DC-8AA6-094518DCB3F2}"/>
              </a:ext>
            </a:extLst>
          </p:cNvPr>
          <p:cNvSpPr>
            <a:spLocks noGrp="1"/>
          </p:cNvSpPr>
          <p:nvPr>
            <p:ph type="dt" sz="half" idx="2"/>
          </p:nvPr>
        </p:nvSpPr>
        <p:spPr>
          <a:xfrm>
            <a:off x="720000" y="6544218"/>
            <a:ext cx="5040000" cy="161583"/>
          </a:xfrm>
          <a:prstGeom prst="rect">
            <a:avLst/>
          </a:prstGeom>
        </p:spPr>
        <p:txBody>
          <a:bodyPr vert="horz" lIns="0" tIns="0" rIns="0" bIns="0" rtlCol="0" anchor="t" anchorCtr="0">
            <a:spAutoFit/>
          </a:bodyPr>
          <a:lstStyle>
            <a:lvl1pPr algn="l">
              <a:defRPr sz="1050">
                <a:solidFill>
                  <a:schemeClr val="tx1">
                    <a:tint val="75000"/>
                  </a:schemeClr>
                </a:solidFill>
              </a:defRPr>
            </a:lvl1pPr>
          </a:lstStyle>
          <a:p>
            <a:fld id="{E01059F2-C7AA-4BAA-A988-9BED63BCE484}" type="datetime1">
              <a:rPr lang="nl-NL" noProof="0" smtClean="0"/>
              <a:t>25-4-2025</a:t>
            </a:fld>
            <a:endParaRPr lang="nl-NL" sz="1050" noProof="0" dirty="0"/>
          </a:p>
        </p:txBody>
      </p:sp>
      <p:sp>
        <p:nvSpPr>
          <p:cNvPr id="5" name="Footer Placeholder 4">
            <a:extLst>
              <a:ext uri="{FF2B5EF4-FFF2-40B4-BE49-F238E27FC236}">
                <a16:creationId xmlns:a16="http://schemas.microsoft.com/office/drawing/2014/main" id="{352B74CC-9182-4320-91B4-56F81AA583CC}"/>
              </a:ext>
            </a:extLst>
          </p:cNvPr>
          <p:cNvSpPr>
            <a:spLocks noGrp="1"/>
          </p:cNvSpPr>
          <p:nvPr>
            <p:ph type="ftr" sz="quarter" idx="3"/>
          </p:nvPr>
        </p:nvSpPr>
        <p:spPr>
          <a:xfrm>
            <a:off x="720000" y="6337060"/>
            <a:ext cx="5040000" cy="161583"/>
          </a:xfrm>
          <a:prstGeom prst="rect">
            <a:avLst/>
          </a:prstGeom>
        </p:spPr>
        <p:txBody>
          <a:bodyPr vert="horz" lIns="0" tIns="0" rIns="0" bIns="0" rtlCol="0" anchor="b" anchorCtr="0">
            <a:spAutoFit/>
          </a:bodyPr>
          <a:lstStyle>
            <a:lvl1pPr algn="l">
              <a:defRPr sz="1050">
                <a:solidFill>
                  <a:schemeClr val="tx1">
                    <a:tint val="75000"/>
                  </a:schemeClr>
                </a:solidFill>
              </a:defRPr>
            </a:lvl1pPr>
          </a:lstStyle>
          <a:p>
            <a:endParaRPr lang="nl-NL" sz="1050" noProof="0" dirty="0"/>
          </a:p>
        </p:txBody>
      </p:sp>
      <p:sp>
        <p:nvSpPr>
          <p:cNvPr id="6" name="Slide Number Placeholder 5">
            <a:extLst>
              <a:ext uri="{FF2B5EF4-FFF2-40B4-BE49-F238E27FC236}">
                <a16:creationId xmlns:a16="http://schemas.microsoft.com/office/drawing/2014/main" id="{0DA0233B-A578-48C6-8D03-B39210513235}"/>
              </a:ext>
            </a:extLst>
          </p:cNvPr>
          <p:cNvSpPr>
            <a:spLocks noGrp="1"/>
          </p:cNvSpPr>
          <p:nvPr>
            <p:ph type="sldNum" sz="quarter" idx="4"/>
          </p:nvPr>
        </p:nvSpPr>
        <p:spPr>
          <a:xfrm>
            <a:off x="6433200" y="6336000"/>
            <a:ext cx="5040000" cy="184666"/>
          </a:xfrm>
          <a:prstGeom prst="rect">
            <a:avLst/>
          </a:prstGeom>
        </p:spPr>
        <p:txBody>
          <a:bodyPr vert="horz" lIns="0" tIns="0" rIns="0" bIns="0" rtlCol="0" anchor="b" anchorCtr="0">
            <a:spAutoFit/>
          </a:bodyPr>
          <a:lstStyle>
            <a:lvl1pPr algn="r">
              <a:defRPr sz="1200">
                <a:solidFill>
                  <a:schemeClr val="tx1">
                    <a:tint val="75000"/>
                  </a:schemeClr>
                </a:solidFill>
              </a:defRPr>
            </a:lvl1pPr>
          </a:lstStyle>
          <a:p>
            <a:fld id="{B9BE3F2C-1485-4296-85BF-6B680E5840F0}" type="slidenum">
              <a:rPr lang="nl-NL" noProof="0" smtClean="0"/>
              <a:t>‹nr.›</a:t>
            </a:fld>
            <a:endParaRPr lang="nl-NL" noProof="0" dirty="0"/>
          </a:p>
        </p:txBody>
      </p:sp>
      <p:pic>
        <p:nvPicPr>
          <p:cNvPr id="7" name="Afbeelding 20">
            <a:extLst>
              <a:ext uri="{FF2B5EF4-FFF2-40B4-BE49-F238E27FC236}">
                <a16:creationId xmlns:a16="http://schemas.microsoft.com/office/drawing/2014/main" id="{ADB774F9-F21E-403E-817D-1523AF90F1F2}"/>
              </a:ext>
            </a:extLst>
          </p:cNvPr>
          <p:cNvPicPr>
            <a:picLocks noChangeAspect="1"/>
          </p:cNvPicPr>
          <p:nvPr userDrawn="1"/>
        </p:nvPicPr>
        <p:blipFill rotWithShape="1">
          <a:blip r:embed="rId27" cstate="hq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6952944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9" r:id="rId3"/>
    <p:sldLayoutId id="2147483672" r:id="rId4"/>
    <p:sldLayoutId id="2147483673" r:id="rId5"/>
    <p:sldLayoutId id="2147483663" r:id="rId6"/>
    <p:sldLayoutId id="2147483674" r:id="rId7"/>
    <p:sldLayoutId id="2147483675" r:id="rId8"/>
    <p:sldLayoutId id="2147483661" r:id="rId9"/>
    <p:sldLayoutId id="2147483676" r:id="rId10"/>
    <p:sldLayoutId id="2147483677" r:id="rId11"/>
    <p:sldLayoutId id="2147483682" r:id="rId12"/>
    <p:sldLayoutId id="2147483683" r:id="rId13"/>
    <p:sldLayoutId id="2147483684" r:id="rId14"/>
    <p:sldLayoutId id="2147483664" r:id="rId15"/>
    <p:sldLayoutId id="2147483665" r:id="rId16"/>
    <p:sldLayoutId id="2147483678" r:id="rId17"/>
    <p:sldLayoutId id="2147483679" r:id="rId18"/>
    <p:sldLayoutId id="2147483666" r:id="rId19"/>
    <p:sldLayoutId id="2147483680" r:id="rId20"/>
    <p:sldLayoutId id="2147483681" r:id="rId21"/>
    <p:sldLayoutId id="2147483667" r:id="rId22"/>
    <p:sldLayoutId id="2147483668" r:id="rId23"/>
    <p:sldLayoutId id="2147483655" r:id="rId24"/>
    <p:sldLayoutId id="2147483685" r:id="rId25"/>
  </p:sldLayoutIdLst>
  <p:hf hdr="0"/>
  <p:txStyles>
    <p:titleStyle>
      <a:lvl1pPr algn="l" defTabSz="914400" rtl="0" eaLnBrk="1" latinLnBrk="0" hangingPunct="1">
        <a:lnSpc>
          <a:spcPct val="90000"/>
        </a:lnSpc>
        <a:spcBef>
          <a:spcPct val="0"/>
        </a:spcBef>
        <a:buNone/>
        <a:defRPr sz="3500" kern="1200">
          <a:solidFill>
            <a:schemeClr val="accent1"/>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accent1"/>
        </a:buClr>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Arial" panose="020B0604020202020204" pitchFamily="34" charset="0"/>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0" indent="0" algn="l" defTabSz="914400" rtl="0" eaLnBrk="1" latinLnBrk="0" hangingPunct="1">
        <a:lnSpc>
          <a:spcPct val="90000"/>
        </a:lnSpc>
        <a:spcBef>
          <a:spcPts val="600"/>
        </a:spcBef>
        <a:buFont typeface="Arial" panose="020B0604020202020204" pitchFamily="34" charset="0"/>
        <a:buChar char="​"/>
        <a:defRPr sz="1200" b="1" kern="1200">
          <a:solidFill>
            <a:schemeClr val="accent1"/>
          </a:solidFill>
          <a:latin typeface="+mn-lt"/>
          <a:ea typeface="+mn-ea"/>
          <a:cs typeface="+mn-cs"/>
        </a:defRPr>
      </a:lvl7pPr>
      <a:lvl8pPr marL="0" indent="0" algn="l" defTabSz="914400" rtl="0" eaLnBrk="1" latinLnBrk="0" hangingPunct="1">
        <a:lnSpc>
          <a:spcPct val="90000"/>
        </a:lnSpc>
        <a:spcBef>
          <a:spcPts val="600"/>
        </a:spcBef>
        <a:buFont typeface="Arial" panose="020B0604020202020204" pitchFamily="34" charset="0"/>
        <a:buChar char="​"/>
        <a:defRPr sz="1200" kern="1200">
          <a:solidFill>
            <a:schemeClr val="tx1">
              <a:lumMod val="65000"/>
              <a:lumOff val="35000"/>
            </a:schemeClr>
          </a:solidFill>
          <a:latin typeface="+mn-lt"/>
          <a:ea typeface="+mn-ea"/>
          <a:cs typeface="+mn-cs"/>
        </a:defRPr>
      </a:lvl8pPr>
      <a:lvl9pPr marL="144000" indent="-144000" algn="l" defTabSz="914400" rtl="0" eaLnBrk="1" latinLnBrk="0" hangingPunct="1">
        <a:lnSpc>
          <a:spcPct val="90000"/>
        </a:lnSpc>
        <a:spcBef>
          <a:spcPts val="600"/>
        </a:spcBef>
        <a:buClr>
          <a:schemeClr val="accent1"/>
        </a:buClr>
        <a:buFont typeface="Verdana" panose="020B0604030504040204" pitchFamily="34" charset="0"/>
        <a:buChar char="–"/>
        <a:defRPr sz="120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image" Target="../media/image9.emf"/><Relationship Id="rId7" Type="http://schemas.openxmlformats.org/officeDocument/2006/relationships/image" Target="../media/image13.emf"/><Relationship Id="rId2" Type="http://schemas.openxmlformats.org/officeDocument/2006/relationships/image" Target="../media/image8.emf"/><Relationship Id="rId1" Type="http://schemas.openxmlformats.org/officeDocument/2006/relationships/slideLayout" Target="../slideLayouts/slideLayout25.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emf"/><Relationship Id="rId9" Type="http://schemas.openxmlformats.org/officeDocument/2006/relationships/image" Target="../media/image15.emf"/></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8" Type="http://schemas.openxmlformats.org/officeDocument/2006/relationships/image" Target="../media/image21.emf"/><Relationship Id="rId3" Type="http://schemas.openxmlformats.org/officeDocument/2006/relationships/image" Target="../media/image15.emf"/><Relationship Id="rId7" Type="http://schemas.openxmlformats.org/officeDocument/2006/relationships/image" Target="../media/image20.emf"/><Relationship Id="rId2" Type="http://schemas.openxmlformats.org/officeDocument/2006/relationships/image" Target="../media/image16.emf"/><Relationship Id="rId1" Type="http://schemas.openxmlformats.org/officeDocument/2006/relationships/slideLayout" Target="../slideLayouts/slideLayout25.xml"/><Relationship Id="rId6" Type="http://schemas.openxmlformats.org/officeDocument/2006/relationships/image" Target="../media/image19.emf"/><Relationship Id="rId5" Type="http://schemas.openxmlformats.org/officeDocument/2006/relationships/image" Target="../media/image18.emf"/><Relationship Id="rId4" Type="http://schemas.openxmlformats.org/officeDocument/2006/relationships/image" Target="../media/image17.emf"/></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C593FB-58DF-43B2-B4A3-250B78083F43}"/>
              </a:ext>
            </a:extLst>
          </p:cNvPr>
          <p:cNvSpPr>
            <a:spLocks noGrp="1"/>
          </p:cNvSpPr>
          <p:nvPr>
            <p:ph type="ctrTitle"/>
          </p:nvPr>
        </p:nvSpPr>
        <p:spPr>
          <a:xfrm>
            <a:off x="6433200" y="1310085"/>
            <a:ext cx="5758800" cy="1704048"/>
          </a:xfrm>
        </p:spPr>
        <p:txBody>
          <a:bodyPr/>
          <a:lstStyle/>
          <a:p>
            <a:pPr lvl="0" eaLnBrk="0" fontAlgn="base" hangingPunct="0">
              <a:spcAft>
                <a:spcPct val="0"/>
              </a:spcAft>
            </a:pPr>
            <a:r>
              <a:rPr lang="nl-NL" altLang="nl-NL" sz="3200">
                <a:latin typeface="Arial" panose="020B0604020202020204" pitchFamily="34" charset="0"/>
                <a:ea typeface="Calibri" panose="020F0502020204030204" pitchFamily="34" charset="0"/>
              </a:rPr>
              <a:t>Expertgroep somatiek</a:t>
            </a:r>
            <a:br>
              <a:rPr lang="nl-NL" altLang="nl-NL" sz="3200">
                <a:latin typeface="Arial" panose="020B0604020202020204" pitchFamily="34" charset="0"/>
                <a:ea typeface="Calibri" panose="020F0502020204030204" pitchFamily="34" charset="0"/>
              </a:rPr>
            </a:br>
            <a:r>
              <a:rPr lang="nl-NL" altLang="nl-NL" sz="3200">
                <a:latin typeface="Arial" panose="020B0604020202020204" pitchFamily="34" charset="0"/>
                <a:ea typeface="Calibri" panose="020F0502020204030204" pitchFamily="34" charset="0"/>
              </a:rPr>
              <a:t>Processen somatiek</a:t>
            </a:r>
            <a:endParaRPr lang="nl-NL" altLang="nl-NL" sz="2400" dirty="0">
              <a:latin typeface="Arial" panose="020B0604020202020204" pitchFamily="34" charset="0"/>
              <a:ea typeface="Calibri" panose="020F0502020204030204" pitchFamily="34" charset="0"/>
            </a:endParaRPr>
          </a:p>
        </p:txBody>
      </p:sp>
      <p:sp>
        <p:nvSpPr>
          <p:cNvPr id="6" name="Tijdelijke aanduiding voor dianummer 5"/>
          <p:cNvSpPr>
            <a:spLocks noGrp="1"/>
          </p:cNvSpPr>
          <p:nvPr>
            <p:ph type="sldNum" sz="quarter" idx="12"/>
          </p:nvPr>
        </p:nvSpPr>
        <p:spPr/>
        <p:txBody>
          <a:bodyPr/>
          <a:lstStyle/>
          <a:p>
            <a:fld id="{B9BE3F2C-1485-4296-85BF-6B680E5840F0}" type="slidenum">
              <a:rPr lang="nl-NL" smtClean="0"/>
              <a:t>1</a:t>
            </a:fld>
            <a:endParaRPr lang="nl-NL" dirty="0"/>
          </a:p>
        </p:txBody>
      </p:sp>
      <p:sp>
        <p:nvSpPr>
          <p:cNvPr id="8" name="Tijdelijke aanduiding voor datum 1"/>
          <p:cNvSpPr txBox="1">
            <a:spLocks/>
          </p:cNvSpPr>
          <p:nvPr/>
        </p:nvSpPr>
        <p:spPr>
          <a:xfrm>
            <a:off x="720000" y="6313533"/>
            <a:ext cx="5040000" cy="161583"/>
          </a:xfrm>
          <a:prstGeom prst="rect">
            <a:avLst/>
          </a:prstGeom>
        </p:spPr>
        <p:txBody>
          <a:bodyPr vert="horz" lIns="0" tIns="0" rIns="0" bIns="0" rtlCol="0" anchor="t" anchorCtr="0">
            <a:spAutoFit/>
          </a:bodyPr>
          <a:lstStyle>
            <a:defPPr>
              <a:defRPr lang="nl-NL"/>
            </a:defPPr>
            <a:lvl1pPr marL="0" algn="l" defTabSz="914400" rtl="0" eaLnBrk="1" latinLnBrk="0" hangingPunct="1">
              <a:defRPr sz="105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dirty="0"/>
              <a:t>Versie</a:t>
            </a:r>
            <a:r>
              <a:rPr lang="nl-NL"/>
              <a:t>: </a:t>
            </a:r>
            <a:r>
              <a:rPr lang="nl-NL" smtClean="0"/>
              <a:t>0.9</a:t>
            </a:r>
            <a:endParaRPr lang="nl-NL" dirty="0"/>
          </a:p>
        </p:txBody>
      </p:sp>
      <p:sp>
        <p:nvSpPr>
          <p:cNvPr id="9" name="Tijdelijke aanduiding voor datum 1"/>
          <p:cNvSpPr txBox="1">
            <a:spLocks/>
          </p:cNvSpPr>
          <p:nvPr/>
        </p:nvSpPr>
        <p:spPr>
          <a:xfrm>
            <a:off x="720000" y="6061268"/>
            <a:ext cx="5040000" cy="161583"/>
          </a:xfrm>
          <a:prstGeom prst="rect">
            <a:avLst/>
          </a:prstGeom>
        </p:spPr>
        <p:txBody>
          <a:bodyPr vert="horz" lIns="0" tIns="0" rIns="0" bIns="0" rtlCol="0" anchor="t" anchorCtr="0">
            <a:spAutoFit/>
          </a:bodyPr>
          <a:lstStyle>
            <a:defPPr>
              <a:defRPr lang="nl-NL"/>
            </a:defPPr>
            <a:lvl1pPr marL="0" algn="l" defTabSz="914400" rtl="0" eaLnBrk="1" latinLnBrk="0" hangingPunct="1">
              <a:defRPr sz="105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dirty="0"/>
              <a:t>Datum: 06-02-2024</a:t>
            </a:r>
          </a:p>
        </p:txBody>
      </p:sp>
    </p:spTree>
    <p:extLst>
      <p:ext uri="{BB962C8B-B14F-4D97-AF65-F5344CB8AC3E}">
        <p14:creationId xmlns:p14="http://schemas.microsoft.com/office/powerpoint/2010/main" val="3003534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p:cNvSpPr>
            <a:spLocks noGrp="1"/>
          </p:cNvSpPr>
          <p:nvPr>
            <p:ph type="body" sz="quarter" idx="13"/>
          </p:nvPr>
        </p:nvSpPr>
        <p:spPr/>
        <p:txBody>
          <a:bodyPr/>
          <a:lstStyle/>
          <a:p>
            <a:r>
              <a:rPr lang="nl-NL" dirty="0"/>
              <a:t>8</a:t>
            </a:r>
          </a:p>
        </p:txBody>
      </p:sp>
      <p:sp>
        <p:nvSpPr>
          <p:cNvPr id="5" name="Tijdelijke aanduiding voor tekst 4"/>
          <p:cNvSpPr>
            <a:spLocks noGrp="1"/>
          </p:cNvSpPr>
          <p:nvPr>
            <p:ph type="body" idx="14"/>
          </p:nvPr>
        </p:nvSpPr>
        <p:spPr/>
        <p:txBody>
          <a:bodyPr/>
          <a:lstStyle/>
          <a:p>
            <a:r>
              <a:rPr lang="nl-NL"/>
              <a:t>Expertgroep somatiek</a:t>
            </a:r>
            <a:endParaRPr lang="nl-NL" dirty="0"/>
          </a:p>
        </p:txBody>
      </p:sp>
      <p:sp>
        <p:nvSpPr>
          <p:cNvPr id="6" name="Titel 5"/>
          <p:cNvSpPr>
            <a:spLocks noGrp="1"/>
          </p:cNvSpPr>
          <p:nvPr>
            <p:ph type="title"/>
          </p:nvPr>
        </p:nvSpPr>
        <p:spPr/>
        <p:txBody>
          <a:bodyPr/>
          <a:lstStyle/>
          <a:p>
            <a:r>
              <a:rPr lang="nl-NL"/>
              <a:t>Proces behandelen somatiek</a:t>
            </a:r>
            <a:endParaRPr lang="nl-NL" dirty="0"/>
          </a:p>
        </p:txBody>
      </p:sp>
      <p:sp>
        <p:nvSpPr>
          <p:cNvPr id="23" name="Afgeronde rechthoek 22"/>
          <p:cNvSpPr/>
          <p:nvPr/>
        </p:nvSpPr>
        <p:spPr>
          <a:xfrm>
            <a:off x="76503" y="2781049"/>
            <a:ext cx="1870563" cy="977364"/>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800" dirty="0"/>
              <a:t>1. Justitiabele heeft zorg nodig:</a:t>
            </a:r>
          </a:p>
          <a:p>
            <a:r>
              <a:rPr lang="nl-NL" sz="800" dirty="0"/>
              <a:t>- Briefje justitiabele zelf</a:t>
            </a:r>
          </a:p>
          <a:p>
            <a:r>
              <a:rPr lang="nl-NL" sz="800" dirty="0"/>
              <a:t>- Verzoek zorgprofessional</a:t>
            </a:r>
          </a:p>
          <a:p>
            <a:pPr marL="171450" indent="-171450">
              <a:buFontTx/>
              <a:buChar char="-"/>
            </a:pPr>
            <a:r>
              <a:rPr lang="nl-NL" sz="800" dirty="0"/>
              <a:t>Signalen van derden </a:t>
            </a:r>
          </a:p>
          <a:p>
            <a:pPr marL="171450" indent="-171450">
              <a:buFontTx/>
              <a:buChar char="-"/>
            </a:pPr>
            <a:r>
              <a:rPr lang="nl-NL" sz="800" dirty="0"/>
              <a:t>Op initiatief zorgverlener (oproep eigen spreekuur)</a:t>
            </a:r>
          </a:p>
        </p:txBody>
      </p:sp>
      <p:sp>
        <p:nvSpPr>
          <p:cNvPr id="98" name="Afgeronde rechthoek 97"/>
          <p:cNvSpPr/>
          <p:nvPr/>
        </p:nvSpPr>
        <p:spPr>
          <a:xfrm>
            <a:off x="460864" y="6398271"/>
            <a:ext cx="1870563" cy="379879"/>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a:t>22. De justitiabele krijgt de noodzakelijke zorg</a:t>
            </a:r>
          </a:p>
        </p:txBody>
      </p:sp>
      <p:sp>
        <p:nvSpPr>
          <p:cNvPr id="2" name="Tekstvak 1"/>
          <p:cNvSpPr txBox="1"/>
          <p:nvPr/>
        </p:nvSpPr>
        <p:spPr>
          <a:xfrm>
            <a:off x="905025" y="1503742"/>
            <a:ext cx="3254417" cy="369332"/>
          </a:xfrm>
          <a:prstGeom prst="rect">
            <a:avLst/>
          </a:prstGeom>
          <a:noFill/>
        </p:spPr>
        <p:txBody>
          <a:bodyPr wrap="none" rtlCol="0">
            <a:spAutoFit/>
          </a:bodyPr>
          <a:lstStyle/>
          <a:p>
            <a:r>
              <a:rPr lang="nl-NL"/>
              <a:t>Visuele procesbeschrijving</a:t>
            </a:r>
          </a:p>
        </p:txBody>
      </p:sp>
      <p:sp>
        <p:nvSpPr>
          <p:cNvPr id="27" name="Rechthoek 26"/>
          <p:cNvSpPr/>
          <p:nvPr/>
        </p:nvSpPr>
        <p:spPr>
          <a:xfrm>
            <a:off x="2080507" y="3001412"/>
            <a:ext cx="1041990" cy="5436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a:t>2. Inzien dossier</a:t>
            </a:r>
          </a:p>
        </p:txBody>
      </p:sp>
      <p:sp>
        <p:nvSpPr>
          <p:cNvPr id="29" name="Rechthoek 28"/>
          <p:cNvSpPr/>
          <p:nvPr/>
        </p:nvSpPr>
        <p:spPr>
          <a:xfrm>
            <a:off x="4322717" y="3000553"/>
            <a:ext cx="1172738" cy="5445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t>3. Noteren bevindingen evaluatie en overwegingen</a:t>
            </a:r>
          </a:p>
        </p:txBody>
      </p:sp>
      <p:cxnSp>
        <p:nvCxnSpPr>
          <p:cNvPr id="11" name="Rechte verbindingslijn met pijl 10"/>
          <p:cNvCxnSpPr>
            <a:stCxn id="23" idx="3"/>
            <a:endCxn id="27" idx="1"/>
          </p:cNvCxnSpPr>
          <p:nvPr/>
        </p:nvCxnSpPr>
        <p:spPr>
          <a:xfrm>
            <a:off x="1947066" y="3269731"/>
            <a:ext cx="133441" cy="35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Rechte verbindingslijn met pijl 12"/>
          <p:cNvCxnSpPr>
            <a:cxnSpLocks/>
            <a:stCxn id="27" idx="3"/>
            <a:endCxn id="3" idx="1"/>
          </p:cNvCxnSpPr>
          <p:nvPr/>
        </p:nvCxnSpPr>
        <p:spPr>
          <a:xfrm>
            <a:off x="3122497" y="3273258"/>
            <a:ext cx="123905" cy="16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Rechte verbindingslijn met pijl 14"/>
          <p:cNvCxnSpPr>
            <a:cxnSpLocks/>
            <a:stCxn id="29" idx="3"/>
            <a:endCxn id="22" idx="1"/>
          </p:cNvCxnSpPr>
          <p:nvPr/>
        </p:nvCxnSpPr>
        <p:spPr>
          <a:xfrm flipV="1">
            <a:off x="5495455" y="3269731"/>
            <a:ext cx="204965" cy="30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6" name="Rechthoek 95"/>
          <p:cNvSpPr/>
          <p:nvPr/>
        </p:nvSpPr>
        <p:spPr>
          <a:xfrm>
            <a:off x="2981222" y="4789015"/>
            <a:ext cx="1409983" cy="473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a:t>19. Beschikbaar stellen gegevens multidisciplinair</a:t>
            </a:r>
          </a:p>
        </p:txBody>
      </p:sp>
      <p:sp>
        <p:nvSpPr>
          <p:cNvPr id="106" name="Tekstvak 105"/>
          <p:cNvSpPr txBox="1"/>
          <p:nvPr/>
        </p:nvSpPr>
        <p:spPr>
          <a:xfrm>
            <a:off x="6191101" y="3680583"/>
            <a:ext cx="461819" cy="215444"/>
          </a:xfrm>
          <a:prstGeom prst="rect">
            <a:avLst/>
          </a:prstGeom>
          <a:noFill/>
        </p:spPr>
        <p:txBody>
          <a:bodyPr wrap="square" rtlCol="0">
            <a:spAutoFit/>
          </a:bodyPr>
          <a:lstStyle/>
          <a:p>
            <a:r>
              <a:rPr lang="nl-NL" sz="800">
                <a:solidFill>
                  <a:srgbClr val="FF0000"/>
                </a:solidFill>
              </a:rPr>
              <a:t>Nee</a:t>
            </a:r>
          </a:p>
        </p:txBody>
      </p:sp>
      <p:pic>
        <p:nvPicPr>
          <p:cNvPr id="22" name="Afbeelding 21"/>
          <p:cNvPicPr>
            <a:picLocks noChangeAspect="1"/>
          </p:cNvPicPr>
          <p:nvPr/>
        </p:nvPicPr>
        <p:blipFill>
          <a:blip r:embed="rId2"/>
          <a:stretch>
            <a:fillRect/>
          </a:stretch>
        </p:blipFill>
        <p:spPr>
          <a:xfrm>
            <a:off x="5700420" y="2974456"/>
            <a:ext cx="952500" cy="590550"/>
          </a:xfrm>
          <a:prstGeom prst="rect">
            <a:avLst/>
          </a:prstGeom>
        </p:spPr>
      </p:pic>
      <p:sp>
        <p:nvSpPr>
          <p:cNvPr id="75" name="Rechthoek 74"/>
          <p:cNvSpPr/>
          <p:nvPr/>
        </p:nvSpPr>
        <p:spPr>
          <a:xfrm>
            <a:off x="5590301" y="4011604"/>
            <a:ext cx="1172738" cy="5445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a:t>5. Vastleggen beleid zorg / behandeling en geleverde zorg</a:t>
            </a:r>
          </a:p>
        </p:txBody>
      </p:sp>
      <p:cxnSp>
        <p:nvCxnSpPr>
          <p:cNvPr id="76" name="Rechte verbindingslijn met pijl 75"/>
          <p:cNvCxnSpPr>
            <a:stCxn id="22" idx="2"/>
            <a:endCxn id="75" idx="0"/>
          </p:cNvCxnSpPr>
          <p:nvPr/>
        </p:nvCxnSpPr>
        <p:spPr>
          <a:xfrm>
            <a:off x="6176670" y="3565006"/>
            <a:ext cx="0" cy="4465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9" name="Rechthoek 78"/>
          <p:cNvSpPr/>
          <p:nvPr/>
        </p:nvSpPr>
        <p:spPr>
          <a:xfrm>
            <a:off x="5590301" y="1922581"/>
            <a:ext cx="1172738" cy="5445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a:t>6. Noteren resultaten overleg arts</a:t>
            </a:r>
          </a:p>
        </p:txBody>
      </p:sp>
      <p:pic>
        <p:nvPicPr>
          <p:cNvPr id="38" name="Afbeelding 37"/>
          <p:cNvPicPr>
            <a:picLocks noChangeAspect="1"/>
          </p:cNvPicPr>
          <p:nvPr/>
        </p:nvPicPr>
        <p:blipFill>
          <a:blip r:embed="rId3"/>
          <a:stretch>
            <a:fillRect/>
          </a:stretch>
        </p:blipFill>
        <p:spPr>
          <a:xfrm>
            <a:off x="6987372" y="1899581"/>
            <a:ext cx="952500" cy="590550"/>
          </a:xfrm>
          <a:prstGeom prst="rect">
            <a:avLst/>
          </a:prstGeom>
        </p:spPr>
      </p:pic>
      <p:sp>
        <p:nvSpPr>
          <p:cNvPr id="81" name="Rechthoek 80"/>
          <p:cNvSpPr/>
          <p:nvPr/>
        </p:nvSpPr>
        <p:spPr>
          <a:xfrm>
            <a:off x="8164205" y="1908071"/>
            <a:ext cx="1172738" cy="5445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a:t>8. Inplannen spreekuur arts</a:t>
            </a:r>
          </a:p>
        </p:txBody>
      </p:sp>
      <p:sp>
        <p:nvSpPr>
          <p:cNvPr id="82" name="Rechthoek 81"/>
          <p:cNvSpPr/>
          <p:nvPr/>
        </p:nvSpPr>
        <p:spPr>
          <a:xfrm>
            <a:off x="9563258" y="1915123"/>
            <a:ext cx="1504921" cy="5445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t>9. Noteren bevindingen evaluatie en overwegingen (arts)</a:t>
            </a:r>
          </a:p>
        </p:txBody>
      </p:sp>
      <p:cxnSp>
        <p:nvCxnSpPr>
          <p:cNvPr id="84" name="Rechte verbindingslijn met pijl 83"/>
          <p:cNvCxnSpPr>
            <a:stCxn id="22" idx="0"/>
            <a:endCxn id="79" idx="2"/>
          </p:cNvCxnSpPr>
          <p:nvPr/>
        </p:nvCxnSpPr>
        <p:spPr>
          <a:xfrm flipV="1">
            <a:off x="6176670" y="2467132"/>
            <a:ext cx="0" cy="5073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9" name="Rechte verbindingslijn met pijl 88"/>
          <p:cNvCxnSpPr>
            <a:stCxn id="79" idx="3"/>
            <a:endCxn id="38" idx="1"/>
          </p:cNvCxnSpPr>
          <p:nvPr/>
        </p:nvCxnSpPr>
        <p:spPr>
          <a:xfrm flipV="1">
            <a:off x="6763039" y="2194856"/>
            <a:ext cx="224333"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0" name="Rechte verbindingslijn met pijl 89"/>
          <p:cNvCxnSpPr/>
          <p:nvPr/>
        </p:nvCxnSpPr>
        <p:spPr>
          <a:xfrm flipV="1">
            <a:off x="7939872" y="2172118"/>
            <a:ext cx="224333"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2" name="Rechte verbindingslijn met pijl 91"/>
          <p:cNvCxnSpPr>
            <a:stCxn id="81" idx="3"/>
            <a:endCxn id="82" idx="1"/>
          </p:cNvCxnSpPr>
          <p:nvPr/>
        </p:nvCxnSpPr>
        <p:spPr>
          <a:xfrm>
            <a:off x="9336943" y="2180347"/>
            <a:ext cx="226315" cy="70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4" name="Afgeronde rechthoek 103"/>
          <p:cNvSpPr/>
          <p:nvPr/>
        </p:nvSpPr>
        <p:spPr>
          <a:xfrm>
            <a:off x="11141314" y="2868278"/>
            <a:ext cx="802066" cy="307306"/>
          </a:xfrm>
          <a:prstGeom prst="roundRect">
            <a:avLst/>
          </a:prstGeom>
          <a:solidFill>
            <a:srgbClr val="FE881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600" dirty="0"/>
              <a:t>Starten medicatie proces</a:t>
            </a:r>
          </a:p>
        </p:txBody>
      </p:sp>
      <p:cxnSp>
        <p:nvCxnSpPr>
          <p:cNvPr id="111" name="Rechte verbindingslijn met pijl 110"/>
          <p:cNvCxnSpPr>
            <a:cxnSpLocks/>
            <a:stCxn id="234" idx="3"/>
            <a:endCxn id="104" idx="1"/>
          </p:cNvCxnSpPr>
          <p:nvPr/>
        </p:nvCxnSpPr>
        <p:spPr>
          <a:xfrm>
            <a:off x="10843260" y="3018406"/>
            <a:ext cx="298054" cy="35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5" name="Tekstvak 114"/>
          <p:cNvSpPr txBox="1"/>
          <p:nvPr/>
        </p:nvSpPr>
        <p:spPr>
          <a:xfrm>
            <a:off x="6238945" y="2664289"/>
            <a:ext cx="524094" cy="215444"/>
          </a:xfrm>
          <a:prstGeom prst="rect">
            <a:avLst/>
          </a:prstGeom>
          <a:noFill/>
        </p:spPr>
        <p:txBody>
          <a:bodyPr wrap="square" rtlCol="0">
            <a:spAutoFit/>
          </a:bodyPr>
          <a:lstStyle/>
          <a:p>
            <a:r>
              <a:rPr lang="nl-NL" sz="800" dirty="0">
                <a:solidFill>
                  <a:srgbClr val="FF0000"/>
                </a:solidFill>
              </a:rPr>
              <a:t>Ja</a:t>
            </a:r>
          </a:p>
        </p:txBody>
      </p:sp>
      <p:sp>
        <p:nvSpPr>
          <p:cNvPr id="119" name="Tekstvak 118"/>
          <p:cNvSpPr txBox="1"/>
          <p:nvPr/>
        </p:nvSpPr>
        <p:spPr>
          <a:xfrm>
            <a:off x="10700184" y="2776618"/>
            <a:ext cx="524094" cy="215444"/>
          </a:xfrm>
          <a:prstGeom prst="rect">
            <a:avLst/>
          </a:prstGeom>
          <a:noFill/>
        </p:spPr>
        <p:txBody>
          <a:bodyPr wrap="square" rtlCol="0">
            <a:spAutoFit/>
          </a:bodyPr>
          <a:lstStyle/>
          <a:p>
            <a:r>
              <a:rPr lang="nl-NL" sz="800">
                <a:solidFill>
                  <a:srgbClr val="FF0000"/>
                </a:solidFill>
              </a:rPr>
              <a:t>Ja</a:t>
            </a:r>
          </a:p>
        </p:txBody>
      </p:sp>
      <p:sp>
        <p:nvSpPr>
          <p:cNvPr id="121" name="Tekstvak 120"/>
          <p:cNvSpPr txBox="1"/>
          <p:nvPr/>
        </p:nvSpPr>
        <p:spPr>
          <a:xfrm>
            <a:off x="9927115" y="3883370"/>
            <a:ext cx="524094" cy="215444"/>
          </a:xfrm>
          <a:prstGeom prst="rect">
            <a:avLst/>
          </a:prstGeom>
          <a:noFill/>
        </p:spPr>
        <p:txBody>
          <a:bodyPr wrap="square" rtlCol="0">
            <a:spAutoFit/>
          </a:bodyPr>
          <a:lstStyle/>
          <a:p>
            <a:r>
              <a:rPr lang="nl-NL" sz="800">
                <a:solidFill>
                  <a:srgbClr val="FF0000"/>
                </a:solidFill>
              </a:rPr>
              <a:t>Nee</a:t>
            </a:r>
          </a:p>
        </p:txBody>
      </p:sp>
      <p:sp>
        <p:nvSpPr>
          <p:cNvPr id="123" name="Tekstvak 122"/>
          <p:cNvSpPr txBox="1"/>
          <p:nvPr/>
        </p:nvSpPr>
        <p:spPr>
          <a:xfrm>
            <a:off x="9926664" y="3188028"/>
            <a:ext cx="524094" cy="215444"/>
          </a:xfrm>
          <a:prstGeom prst="rect">
            <a:avLst/>
          </a:prstGeom>
          <a:noFill/>
        </p:spPr>
        <p:txBody>
          <a:bodyPr wrap="square" rtlCol="0">
            <a:spAutoFit/>
          </a:bodyPr>
          <a:lstStyle/>
          <a:p>
            <a:r>
              <a:rPr lang="nl-NL" sz="800">
                <a:solidFill>
                  <a:srgbClr val="FF0000"/>
                </a:solidFill>
              </a:rPr>
              <a:t>Nee</a:t>
            </a:r>
          </a:p>
        </p:txBody>
      </p:sp>
      <p:sp>
        <p:nvSpPr>
          <p:cNvPr id="124" name="Tekstvak 123"/>
          <p:cNvSpPr txBox="1"/>
          <p:nvPr/>
        </p:nvSpPr>
        <p:spPr>
          <a:xfrm>
            <a:off x="9937212" y="4681293"/>
            <a:ext cx="524094" cy="215444"/>
          </a:xfrm>
          <a:prstGeom prst="rect">
            <a:avLst/>
          </a:prstGeom>
          <a:noFill/>
        </p:spPr>
        <p:txBody>
          <a:bodyPr wrap="square" rtlCol="0">
            <a:spAutoFit/>
          </a:bodyPr>
          <a:lstStyle/>
          <a:p>
            <a:r>
              <a:rPr lang="nl-NL" sz="800" dirty="0">
                <a:solidFill>
                  <a:srgbClr val="FF0000"/>
                </a:solidFill>
              </a:rPr>
              <a:t>Nee</a:t>
            </a:r>
          </a:p>
        </p:txBody>
      </p:sp>
      <p:sp>
        <p:nvSpPr>
          <p:cNvPr id="125" name="Tekstvak 124"/>
          <p:cNvSpPr txBox="1"/>
          <p:nvPr/>
        </p:nvSpPr>
        <p:spPr>
          <a:xfrm>
            <a:off x="9944163" y="5533367"/>
            <a:ext cx="524094" cy="215444"/>
          </a:xfrm>
          <a:prstGeom prst="rect">
            <a:avLst/>
          </a:prstGeom>
          <a:noFill/>
        </p:spPr>
        <p:txBody>
          <a:bodyPr wrap="square" rtlCol="0">
            <a:spAutoFit/>
          </a:bodyPr>
          <a:lstStyle/>
          <a:p>
            <a:r>
              <a:rPr lang="nl-NL" sz="800" dirty="0">
                <a:solidFill>
                  <a:srgbClr val="FF0000"/>
                </a:solidFill>
              </a:rPr>
              <a:t>Nee</a:t>
            </a:r>
          </a:p>
        </p:txBody>
      </p:sp>
      <p:sp>
        <p:nvSpPr>
          <p:cNvPr id="126" name="Rechthoek 125"/>
          <p:cNvSpPr/>
          <p:nvPr/>
        </p:nvSpPr>
        <p:spPr>
          <a:xfrm>
            <a:off x="11128415" y="3481448"/>
            <a:ext cx="809034" cy="4393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t>17. Inplannen agenda</a:t>
            </a:r>
          </a:p>
        </p:txBody>
      </p:sp>
      <p:sp>
        <p:nvSpPr>
          <p:cNvPr id="127" name="Rechthoek 126"/>
          <p:cNvSpPr/>
          <p:nvPr/>
        </p:nvSpPr>
        <p:spPr>
          <a:xfrm>
            <a:off x="11123612" y="4192061"/>
            <a:ext cx="828737" cy="5408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t>18. Starten aanvraag onderzoek</a:t>
            </a:r>
          </a:p>
        </p:txBody>
      </p:sp>
      <p:sp>
        <p:nvSpPr>
          <p:cNvPr id="128" name="Afgeronde rechthoek 127"/>
          <p:cNvSpPr/>
          <p:nvPr/>
        </p:nvSpPr>
        <p:spPr>
          <a:xfrm>
            <a:off x="11147547" y="5150667"/>
            <a:ext cx="795833" cy="345680"/>
          </a:xfrm>
          <a:prstGeom prst="roundRect">
            <a:avLst/>
          </a:prstGeom>
          <a:solidFill>
            <a:srgbClr val="FE881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600" dirty="0"/>
              <a:t>Starten  verwijs proces</a:t>
            </a:r>
          </a:p>
        </p:txBody>
      </p:sp>
      <p:cxnSp>
        <p:nvCxnSpPr>
          <p:cNvPr id="129" name="Rechte verbindingslijn met pijl 128"/>
          <p:cNvCxnSpPr>
            <a:cxnSpLocks/>
            <a:stCxn id="235" idx="3"/>
            <a:endCxn id="126" idx="1"/>
          </p:cNvCxnSpPr>
          <p:nvPr/>
        </p:nvCxnSpPr>
        <p:spPr>
          <a:xfrm>
            <a:off x="10839148" y="3700616"/>
            <a:ext cx="289267" cy="5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0" name="Rechte verbindingslijn met pijl 129"/>
          <p:cNvCxnSpPr/>
          <p:nvPr/>
        </p:nvCxnSpPr>
        <p:spPr>
          <a:xfrm>
            <a:off x="10732697" y="4441218"/>
            <a:ext cx="358067" cy="1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1" name="Rechte verbindingslijn met pijl 130"/>
          <p:cNvCxnSpPr>
            <a:cxnSpLocks/>
            <a:stCxn id="237" idx="3"/>
            <a:endCxn id="128" idx="1"/>
          </p:cNvCxnSpPr>
          <p:nvPr/>
        </p:nvCxnSpPr>
        <p:spPr>
          <a:xfrm>
            <a:off x="10837969" y="5323507"/>
            <a:ext cx="30957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2" name="Tekstvak 131"/>
          <p:cNvSpPr txBox="1"/>
          <p:nvPr/>
        </p:nvSpPr>
        <p:spPr>
          <a:xfrm>
            <a:off x="10665445" y="3455751"/>
            <a:ext cx="524094" cy="215444"/>
          </a:xfrm>
          <a:prstGeom prst="rect">
            <a:avLst/>
          </a:prstGeom>
          <a:noFill/>
        </p:spPr>
        <p:txBody>
          <a:bodyPr wrap="square" rtlCol="0">
            <a:spAutoFit/>
          </a:bodyPr>
          <a:lstStyle/>
          <a:p>
            <a:r>
              <a:rPr lang="nl-NL" sz="800">
                <a:solidFill>
                  <a:srgbClr val="FF0000"/>
                </a:solidFill>
              </a:rPr>
              <a:t>Ja</a:t>
            </a:r>
          </a:p>
        </p:txBody>
      </p:sp>
      <p:sp>
        <p:nvSpPr>
          <p:cNvPr id="133" name="Tekstvak 132"/>
          <p:cNvSpPr txBox="1"/>
          <p:nvPr/>
        </p:nvSpPr>
        <p:spPr>
          <a:xfrm>
            <a:off x="10702273" y="4211650"/>
            <a:ext cx="524094" cy="215444"/>
          </a:xfrm>
          <a:prstGeom prst="rect">
            <a:avLst/>
          </a:prstGeom>
          <a:noFill/>
        </p:spPr>
        <p:txBody>
          <a:bodyPr wrap="square" rtlCol="0">
            <a:spAutoFit/>
          </a:bodyPr>
          <a:lstStyle/>
          <a:p>
            <a:r>
              <a:rPr lang="nl-NL" sz="800" dirty="0">
                <a:solidFill>
                  <a:srgbClr val="FF0000"/>
                </a:solidFill>
              </a:rPr>
              <a:t>Ja</a:t>
            </a:r>
          </a:p>
        </p:txBody>
      </p:sp>
      <p:sp>
        <p:nvSpPr>
          <p:cNvPr id="134" name="Tekstvak 133"/>
          <p:cNvSpPr txBox="1"/>
          <p:nvPr/>
        </p:nvSpPr>
        <p:spPr>
          <a:xfrm>
            <a:off x="10738167" y="5064398"/>
            <a:ext cx="524094" cy="215444"/>
          </a:xfrm>
          <a:prstGeom prst="rect">
            <a:avLst/>
          </a:prstGeom>
          <a:noFill/>
        </p:spPr>
        <p:txBody>
          <a:bodyPr wrap="square" rtlCol="0">
            <a:spAutoFit/>
          </a:bodyPr>
          <a:lstStyle/>
          <a:p>
            <a:r>
              <a:rPr lang="nl-NL" sz="800">
                <a:solidFill>
                  <a:srgbClr val="FF0000"/>
                </a:solidFill>
              </a:rPr>
              <a:t>Ja</a:t>
            </a:r>
          </a:p>
        </p:txBody>
      </p:sp>
      <p:cxnSp>
        <p:nvCxnSpPr>
          <p:cNvPr id="136" name="Gebogen verbindingslijn 135"/>
          <p:cNvCxnSpPr>
            <a:cxnSpLocks/>
            <a:stCxn id="238" idx="2"/>
            <a:endCxn id="98" idx="3"/>
          </p:cNvCxnSpPr>
          <p:nvPr/>
        </p:nvCxnSpPr>
        <p:spPr>
          <a:xfrm rot="5400000">
            <a:off x="6245114" y="2517606"/>
            <a:ext cx="156918" cy="7984292"/>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40" name="Tekstvak 139"/>
          <p:cNvSpPr txBox="1"/>
          <p:nvPr/>
        </p:nvSpPr>
        <p:spPr>
          <a:xfrm>
            <a:off x="10271760" y="6398271"/>
            <a:ext cx="524094" cy="215444"/>
          </a:xfrm>
          <a:prstGeom prst="rect">
            <a:avLst/>
          </a:prstGeom>
          <a:noFill/>
        </p:spPr>
        <p:txBody>
          <a:bodyPr wrap="square" rtlCol="0">
            <a:spAutoFit/>
          </a:bodyPr>
          <a:lstStyle/>
          <a:p>
            <a:r>
              <a:rPr lang="nl-NL" sz="800" dirty="0">
                <a:solidFill>
                  <a:srgbClr val="FF0000"/>
                </a:solidFill>
              </a:rPr>
              <a:t>Nee</a:t>
            </a:r>
          </a:p>
        </p:txBody>
      </p:sp>
      <p:cxnSp>
        <p:nvCxnSpPr>
          <p:cNvPr id="142" name="Gebogen verbindingslijn 141"/>
          <p:cNvCxnSpPr>
            <a:cxnSpLocks/>
            <a:stCxn id="75" idx="3"/>
            <a:endCxn id="234" idx="1"/>
          </p:cNvCxnSpPr>
          <p:nvPr/>
        </p:nvCxnSpPr>
        <p:spPr>
          <a:xfrm flipV="1">
            <a:off x="6763039" y="3018406"/>
            <a:ext cx="3032471" cy="1265474"/>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7" name="Gebogen verbindingslijn 146"/>
          <p:cNvCxnSpPr>
            <a:stCxn id="38" idx="2"/>
          </p:cNvCxnSpPr>
          <p:nvPr/>
        </p:nvCxnSpPr>
        <p:spPr>
          <a:xfrm rot="5400000">
            <a:off x="6311482" y="2831571"/>
            <a:ext cx="1493580" cy="810701"/>
          </a:xfrm>
          <a:prstGeom prst="bentConnector3">
            <a:avLst>
              <a:gd name="adj1" fmla="val 88774"/>
            </a:avLst>
          </a:prstGeom>
          <a:ln>
            <a:tailEnd type="triangle"/>
          </a:ln>
        </p:spPr>
        <p:style>
          <a:lnRef idx="1">
            <a:schemeClr val="accent1"/>
          </a:lnRef>
          <a:fillRef idx="0">
            <a:schemeClr val="accent1"/>
          </a:fillRef>
          <a:effectRef idx="0">
            <a:schemeClr val="accent1"/>
          </a:effectRef>
          <a:fontRef idx="minor">
            <a:schemeClr val="tx1"/>
          </a:fontRef>
        </p:style>
      </p:cxnSp>
      <p:sp>
        <p:nvSpPr>
          <p:cNvPr id="152" name="Tekstvak 151"/>
          <p:cNvSpPr txBox="1"/>
          <p:nvPr/>
        </p:nvSpPr>
        <p:spPr>
          <a:xfrm>
            <a:off x="7844631" y="1888397"/>
            <a:ext cx="524094" cy="215444"/>
          </a:xfrm>
          <a:prstGeom prst="rect">
            <a:avLst/>
          </a:prstGeom>
          <a:noFill/>
        </p:spPr>
        <p:txBody>
          <a:bodyPr wrap="square" rtlCol="0">
            <a:spAutoFit/>
          </a:bodyPr>
          <a:lstStyle/>
          <a:p>
            <a:r>
              <a:rPr lang="nl-NL" sz="800">
                <a:solidFill>
                  <a:srgbClr val="FF0000"/>
                </a:solidFill>
              </a:rPr>
              <a:t>Ja</a:t>
            </a:r>
          </a:p>
        </p:txBody>
      </p:sp>
      <p:sp>
        <p:nvSpPr>
          <p:cNvPr id="153" name="Tekstvak 152"/>
          <p:cNvSpPr txBox="1"/>
          <p:nvPr/>
        </p:nvSpPr>
        <p:spPr>
          <a:xfrm>
            <a:off x="7110906" y="3572861"/>
            <a:ext cx="524094" cy="215444"/>
          </a:xfrm>
          <a:prstGeom prst="rect">
            <a:avLst/>
          </a:prstGeom>
          <a:noFill/>
        </p:spPr>
        <p:txBody>
          <a:bodyPr wrap="square" rtlCol="0">
            <a:spAutoFit/>
          </a:bodyPr>
          <a:lstStyle/>
          <a:p>
            <a:r>
              <a:rPr lang="nl-NL" sz="800">
                <a:solidFill>
                  <a:srgbClr val="FF0000"/>
                </a:solidFill>
              </a:rPr>
              <a:t>Nee</a:t>
            </a:r>
          </a:p>
        </p:txBody>
      </p:sp>
      <p:sp>
        <p:nvSpPr>
          <p:cNvPr id="156" name="Rechthoek 155"/>
          <p:cNvSpPr/>
          <p:nvPr/>
        </p:nvSpPr>
        <p:spPr>
          <a:xfrm>
            <a:off x="2981222" y="5338527"/>
            <a:ext cx="1409983" cy="473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a:t>20. Uitzetten acties andere zorgverleners</a:t>
            </a:r>
          </a:p>
        </p:txBody>
      </p:sp>
      <p:sp>
        <p:nvSpPr>
          <p:cNvPr id="157" name="Rechthoek 156"/>
          <p:cNvSpPr/>
          <p:nvPr/>
        </p:nvSpPr>
        <p:spPr>
          <a:xfrm>
            <a:off x="2981222" y="5872622"/>
            <a:ext cx="1409983" cy="473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a:t>21. Inplannen spreekuur andere zorgverlener</a:t>
            </a:r>
          </a:p>
        </p:txBody>
      </p:sp>
      <p:cxnSp>
        <p:nvCxnSpPr>
          <p:cNvPr id="164" name="Rechte verbindingslijn met pijl 163"/>
          <p:cNvCxnSpPr>
            <a:cxnSpLocks/>
            <a:endCxn id="156" idx="3"/>
          </p:cNvCxnSpPr>
          <p:nvPr/>
        </p:nvCxnSpPr>
        <p:spPr>
          <a:xfrm flipH="1">
            <a:off x="4391205" y="5571386"/>
            <a:ext cx="2480740" cy="40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7" name="Tekstvak 166"/>
          <p:cNvSpPr txBox="1"/>
          <p:nvPr/>
        </p:nvSpPr>
        <p:spPr>
          <a:xfrm>
            <a:off x="9536556" y="5929977"/>
            <a:ext cx="524094" cy="215444"/>
          </a:xfrm>
          <a:prstGeom prst="rect">
            <a:avLst/>
          </a:prstGeom>
          <a:noFill/>
        </p:spPr>
        <p:txBody>
          <a:bodyPr wrap="square" rtlCol="0">
            <a:spAutoFit/>
          </a:bodyPr>
          <a:lstStyle/>
          <a:p>
            <a:r>
              <a:rPr lang="nl-NL" sz="800">
                <a:solidFill>
                  <a:srgbClr val="FF0000"/>
                </a:solidFill>
              </a:rPr>
              <a:t>Ja</a:t>
            </a:r>
          </a:p>
        </p:txBody>
      </p:sp>
      <p:cxnSp>
        <p:nvCxnSpPr>
          <p:cNvPr id="168" name="Gebogen verbindingslijn 167"/>
          <p:cNvCxnSpPr>
            <a:cxnSpLocks/>
            <a:stCxn id="126" idx="2"/>
            <a:endCxn id="236" idx="0"/>
          </p:cNvCxnSpPr>
          <p:nvPr/>
        </p:nvCxnSpPr>
        <p:spPr>
          <a:xfrm rot="5400000">
            <a:off x="10806365" y="3429075"/>
            <a:ext cx="234853" cy="1218283"/>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1" name="Gebogen verbindingslijn 170"/>
          <p:cNvCxnSpPr>
            <a:cxnSpLocks/>
            <a:stCxn id="127" idx="2"/>
            <a:endCxn id="237" idx="0"/>
          </p:cNvCxnSpPr>
          <p:nvPr/>
        </p:nvCxnSpPr>
        <p:spPr>
          <a:xfrm rot="5400000">
            <a:off x="10778401" y="4268652"/>
            <a:ext cx="295274" cy="1223887"/>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3" name="Gebogen verbindingslijn 182"/>
          <p:cNvCxnSpPr>
            <a:stCxn id="96" idx="1"/>
            <a:endCxn id="98" idx="0"/>
          </p:cNvCxnSpPr>
          <p:nvPr/>
        </p:nvCxnSpPr>
        <p:spPr>
          <a:xfrm rot="10800000" flipV="1">
            <a:off x="1396146" y="5025875"/>
            <a:ext cx="1585076" cy="137239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6" name="Gebogen verbindingslijn 185"/>
          <p:cNvCxnSpPr>
            <a:stCxn id="156" idx="1"/>
            <a:endCxn id="98" idx="0"/>
          </p:cNvCxnSpPr>
          <p:nvPr/>
        </p:nvCxnSpPr>
        <p:spPr>
          <a:xfrm rot="10800000" flipV="1">
            <a:off x="1396146" y="5575387"/>
            <a:ext cx="1585076" cy="82288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9" name="Gebogen verbindingslijn 188"/>
          <p:cNvCxnSpPr>
            <a:stCxn id="157" idx="1"/>
            <a:endCxn id="98" idx="0"/>
          </p:cNvCxnSpPr>
          <p:nvPr/>
        </p:nvCxnSpPr>
        <p:spPr>
          <a:xfrm rot="10800000" flipV="1">
            <a:off x="1396146" y="6109481"/>
            <a:ext cx="1585076" cy="28878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3" name="Rechte verbindingslijn 192"/>
          <p:cNvCxnSpPr/>
          <p:nvPr/>
        </p:nvCxnSpPr>
        <p:spPr>
          <a:xfrm flipV="1">
            <a:off x="6871946" y="5025875"/>
            <a:ext cx="0" cy="108360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5" name="Rechte verbindingslijn met pijl 194"/>
          <p:cNvCxnSpPr>
            <a:cxnSpLocks/>
            <a:endCxn id="96" idx="3"/>
          </p:cNvCxnSpPr>
          <p:nvPr/>
        </p:nvCxnSpPr>
        <p:spPr>
          <a:xfrm flipH="1">
            <a:off x="4391205" y="5024202"/>
            <a:ext cx="2480741" cy="16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9" name="Rechte verbindingslijn met pijl 198"/>
          <p:cNvCxnSpPr>
            <a:cxnSpLocks/>
            <a:endCxn id="157" idx="3"/>
          </p:cNvCxnSpPr>
          <p:nvPr/>
        </p:nvCxnSpPr>
        <p:spPr>
          <a:xfrm flipH="1" flipV="1">
            <a:off x="4391205" y="6109482"/>
            <a:ext cx="2480741" cy="74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4" name="Gebogen verbindingslijn 203"/>
          <p:cNvCxnSpPr>
            <a:cxnSpLocks/>
            <a:endCxn id="238" idx="1"/>
          </p:cNvCxnSpPr>
          <p:nvPr/>
        </p:nvCxnSpPr>
        <p:spPr>
          <a:xfrm>
            <a:off x="6871946" y="5575386"/>
            <a:ext cx="2919898" cy="541582"/>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pic>
        <p:nvPicPr>
          <p:cNvPr id="214" name="Afbeelding 213"/>
          <p:cNvPicPr>
            <a:picLocks noChangeAspect="1"/>
          </p:cNvPicPr>
          <p:nvPr/>
        </p:nvPicPr>
        <p:blipFill>
          <a:blip r:embed="rId4"/>
          <a:stretch>
            <a:fillRect/>
          </a:stretch>
        </p:blipFill>
        <p:spPr>
          <a:xfrm>
            <a:off x="7014062" y="3991090"/>
            <a:ext cx="1047750" cy="590550"/>
          </a:xfrm>
          <a:prstGeom prst="rect">
            <a:avLst/>
          </a:prstGeom>
        </p:spPr>
      </p:pic>
      <p:sp>
        <p:nvSpPr>
          <p:cNvPr id="215" name="Rechthoek 214"/>
          <p:cNvSpPr/>
          <p:nvPr/>
        </p:nvSpPr>
        <p:spPr>
          <a:xfrm>
            <a:off x="8162155" y="4053653"/>
            <a:ext cx="1174787" cy="4393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a:t>11. Accorderen consult</a:t>
            </a:r>
          </a:p>
        </p:txBody>
      </p:sp>
      <p:cxnSp>
        <p:nvCxnSpPr>
          <p:cNvPr id="218" name="Gebogen verbindingslijn 217"/>
          <p:cNvCxnSpPr>
            <a:cxnSpLocks/>
            <a:stCxn id="214" idx="0"/>
            <a:endCxn id="234" idx="0"/>
          </p:cNvCxnSpPr>
          <p:nvPr/>
        </p:nvCxnSpPr>
        <p:spPr>
          <a:xfrm rot="5400000" flipH="1" flipV="1">
            <a:off x="8294682" y="1966387"/>
            <a:ext cx="1267959" cy="2781448"/>
          </a:xfrm>
          <a:prstGeom prst="bentConnector3">
            <a:avLst>
              <a:gd name="adj1" fmla="val 118029"/>
            </a:avLst>
          </a:prstGeom>
          <a:ln>
            <a:tailEnd type="triangle"/>
          </a:ln>
        </p:spPr>
        <p:style>
          <a:lnRef idx="1">
            <a:schemeClr val="accent1"/>
          </a:lnRef>
          <a:fillRef idx="0">
            <a:schemeClr val="accent1"/>
          </a:fillRef>
          <a:effectRef idx="0">
            <a:schemeClr val="accent1"/>
          </a:effectRef>
          <a:fontRef idx="minor">
            <a:schemeClr val="tx1"/>
          </a:fontRef>
        </p:style>
      </p:cxnSp>
      <p:sp>
        <p:nvSpPr>
          <p:cNvPr id="232" name="Tekstvak 231"/>
          <p:cNvSpPr txBox="1"/>
          <p:nvPr/>
        </p:nvSpPr>
        <p:spPr>
          <a:xfrm flipH="1">
            <a:off x="7654111" y="3796874"/>
            <a:ext cx="395880" cy="215444"/>
          </a:xfrm>
          <a:prstGeom prst="rect">
            <a:avLst/>
          </a:prstGeom>
          <a:noFill/>
        </p:spPr>
        <p:txBody>
          <a:bodyPr wrap="square" rtlCol="0">
            <a:spAutoFit/>
          </a:bodyPr>
          <a:lstStyle/>
          <a:p>
            <a:r>
              <a:rPr lang="nl-NL" sz="800">
                <a:solidFill>
                  <a:srgbClr val="FF0000"/>
                </a:solidFill>
              </a:rPr>
              <a:t>Nee</a:t>
            </a:r>
          </a:p>
        </p:txBody>
      </p:sp>
      <p:sp>
        <p:nvSpPr>
          <p:cNvPr id="233" name="Tekstvak 232"/>
          <p:cNvSpPr txBox="1"/>
          <p:nvPr/>
        </p:nvSpPr>
        <p:spPr>
          <a:xfrm flipH="1">
            <a:off x="7852051" y="4372520"/>
            <a:ext cx="395880" cy="215444"/>
          </a:xfrm>
          <a:prstGeom prst="rect">
            <a:avLst/>
          </a:prstGeom>
          <a:noFill/>
        </p:spPr>
        <p:txBody>
          <a:bodyPr wrap="square" rtlCol="0">
            <a:spAutoFit/>
          </a:bodyPr>
          <a:lstStyle/>
          <a:p>
            <a:r>
              <a:rPr lang="nl-NL" sz="800">
                <a:solidFill>
                  <a:srgbClr val="FF0000"/>
                </a:solidFill>
              </a:rPr>
              <a:t>Ja</a:t>
            </a:r>
          </a:p>
        </p:txBody>
      </p:sp>
      <p:pic>
        <p:nvPicPr>
          <p:cNvPr id="234" name="Afbeelding 233"/>
          <p:cNvPicPr>
            <a:picLocks noChangeAspect="1"/>
          </p:cNvPicPr>
          <p:nvPr/>
        </p:nvPicPr>
        <p:blipFill>
          <a:blip r:embed="rId5"/>
          <a:stretch>
            <a:fillRect/>
          </a:stretch>
        </p:blipFill>
        <p:spPr>
          <a:xfrm>
            <a:off x="9795510" y="2723131"/>
            <a:ext cx="1047750" cy="590550"/>
          </a:xfrm>
          <a:prstGeom prst="rect">
            <a:avLst/>
          </a:prstGeom>
        </p:spPr>
      </p:pic>
      <p:pic>
        <p:nvPicPr>
          <p:cNvPr id="235" name="Afbeelding 234"/>
          <p:cNvPicPr>
            <a:picLocks noChangeAspect="1"/>
          </p:cNvPicPr>
          <p:nvPr/>
        </p:nvPicPr>
        <p:blipFill>
          <a:blip r:embed="rId6"/>
          <a:stretch>
            <a:fillRect/>
          </a:stretch>
        </p:blipFill>
        <p:spPr>
          <a:xfrm>
            <a:off x="9791398" y="3405341"/>
            <a:ext cx="1047750" cy="590550"/>
          </a:xfrm>
          <a:prstGeom prst="rect">
            <a:avLst/>
          </a:prstGeom>
        </p:spPr>
      </p:pic>
      <p:pic>
        <p:nvPicPr>
          <p:cNvPr id="236" name="Afbeelding 235"/>
          <p:cNvPicPr>
            <a:picLocks noChangeAspect="1"/>
          </p:cNvPicPr>
          <p:nvPr/>
        </p:nvPicPr>
        <p:blipFill>
          <a:blip r:embed="rId7"/>
          <a:stretch>
            <a:fillRect/>
          </a:stretch>
        </p:blipFill>
        <p:spPr>
          <a:xfrm>
            <a:off x="9790774" y="4155643"/>
            <a:ext cx="1047750" cy="590550"/>
          </a:xfrm>
          <a:prstGeom prst="rect">
            <a:avLst/>
          </a:prstGeom>
        </p:spPr>
      </p:pic>
      <p:pic>
        <p:nvPicPr>
          <p:cNvPr id="237" name="Afbeelding 236"/>
          <p:cNvPicPr>
            <a:picLocks noChangeAspect="1"/>
          </p:cNvPicPr>
          <p:nvPr/>
        </p:nvPicPr>
        <p:blipFill>
          <a:blip r:embed="rId8"/>
          <a:stretch>
            <a:fillRect/>
          </a:stretch>
        </p:blipFill>
        <p:spPr>
          <a:xfrm>
            <a:off x="9790219" y="5028232"/>
            <a:ext cx="1047750" cy="590550"/>
          </a:xfrm>
          <a:prstGeom prst="rect">
            <a:avLst/>
          </a:prstGeom>
        </p:spPr>
      </p:pic>
      <p:pic>
        <p:nvPicPr>
          <p:cNvPr id="238" name="Afbeelding 237"/>
          <p:cNvPicPr>
            <a:picLocks noChangeAspect="1"/>
          </p:cNvPicPr>
          <p:nvPr/>
        </p:nvPicPr>
        <p:blipFill>
          <a:blip r:embed="rId9"/>
          <a:stretch>
            <a:fillRect/>
          </a:stretch>
        </p:blipFill>
        <p:spPr>
          <a:xfrm>
            <a:off x="9791844" y="5802643"/>
            <a:ext cx="1047750" cy="628650"/>
          </a:xfrm>
          <a:prstGeom prst="rect">
            <a:avLst/>
          </a:prstGeom>
        </p:spPr>
      </p:pic>
      <p:cxnSp>
        <p:nvCxnSpPr>
          <p:cNvPr id="225" name="Rechte verbindingslijn met pijl 224">
            <a:extLst>
              <a:ext uri="{FF2B5EF4-FFF2-40B4-BE49-F238E27FC236}">
                <a16:creationId xmlns:a16="http://schemas.microsoft.com/office/drawing/2014/main" id="{B1F67289-3085-9D16-0BBA-02586EE126A8}"/>
              </a:ext>
            </a:extLst>
          </p:cNvPr>
          <p:cNvCxnSpPr>
            <a:cxnSpLocks/>
            <a:stCxn id="82" idx="2"/>
            <a:endCxn id="234" idx="0"/>
          </p:cNvCxnSpPr>
          <p:nvPr/>
        </p:nvCxnSpPr>
        <p:spPr>
          <a:xfrm>
            <a:off x="10315719" y="2459674"/>
            <a:ext cx="3666" cy="2634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8" name="Rechte verbindingslijn met pijl 227">
            <a:extLst>
              <a:ext uri="{FF2B5EF4-FFF2-40B4-BE49-F238E27FC236}">
                <a16:creationId xmlns:a16="http://schemas.microsoft.com/office/drawing/2014/main" id="{C86DD16C-9DE6-F984-4998-A4D078807A76}"/>
              </a:ext>
            </a:extLst>
          </p:cNvPr>
          <p:cNvCxnSpPr>
            <a:cxnSpLocks/>
            <a:stCxn id="234" idx="2"/>
            <a:endCxn id="235" idx="0"/>
          </p:cNvCxnSpPr>
          <p:nvPr/>
        </p:nvCxnSpPr>
        <p:spPr>
          <a:xfrm flipH="1">
            <a:off x="10315273" y="3313681"/>
            <a:ext cx="4112" cy="916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1" name="Rechte verbindingslijn met pijl 230">
            <a:extLst>
              <a:ext uri="{FF2B5EF4-FFF2-40B4-BE49-F238E27FC236}">
                <a16:creationId xmlns:a16="http://schemas.microsoft.com/office/drawing/2014/main" id="{AB8E4E03-F72D-04B6-19F8-AC96EBC8FF22}"/>
              </a:ext>
            </a:extLst>
          </p:cNvPr>
          <p:cNvCxnSpPr>
            <a:cxnSpLocks/>
            <a:stCxn id="235" idx="2"/>
            <a:endCxn id="236" idx="0"/>
          </p:cNvCxnSpPr>
          <p:nvPr/>
        </p:nvCxnSpPr>
        <p:spPr>
          <a:xfrm flipH="1">
            <a:off x="10314649" y="3995891"/>
            <a:ext cx="624" cy="1597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1" name="Rechte verbindingslijn met pijl 240">
            <a:extLst>
              <a:ext uri="{FF2B5EF4-FFF2-40B4-BE49-F238E27FC236}">
                <a16:creationId xmlns:a16="http://schemas.microsoft.com/office/drawing/2014/main" id="{DD0EB6D1-9EE3-28BD-9F5B-329FE753AEA3}"/>
              </a:ext>
            </a:extLst>
          </p:cNvPr>
          <p:cNvCxnSpPr>
            <a:cxnSpLocks/>
            <a:stCxn id="236" idx="2"/>
            <a:endCxn id="237" idx="0"/>
          </p:cNvCxnSpPr>
          <p:nvPr/>
        </p:nvCxnSpPr>
        <p:spPr>
          <a:xfrm flipH="1">
            <a:off x="10314094" y="4746193"/>
            <a:ext cx="555" cy="2820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4" name="Rechte verbindingslijn met pijl 243">
            <a:extLst>
              <a:ext uri="{FF2B5EF4-FFF2-40B4-BE49-F238E27FC236}">
                <a16:creationId xmlns:a16="http://schemas.microsoft.com/office/drawing/2014/main" id="{DBA4E8BF-6681-83D2-00C2-A1BA13F8008C}"/>
              </a:ext>
            </a:extLst>
          </p:cNvPr>
          <p:cNvCxnSpPr>
            <a:cxnSpLocks/>
            <a:stCxn id="237" idx="2"/>
            <a:endCxn id="238" idx="0"/>
          </p:cNvCxnSpPr>
          <p:nvPr/>
        </p:nvCxnSpPr>
        <p:spPr>
          <a:xfrm>
            <a:off x="10314094" y="5618782"/>
            <a:ext cx="1625" cy="1838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Ruit 2">
            <a:extLst>
              <a:ext uri="{FF2B5EF4-FFF2-40B4-BE49-F238E27FC236}">
                <a16:creationId xmlns:a16="http://schemas.microsoft.com/office/drawing/2014/main" id="{0F25AD7D-4757-19E5-CB91-31535CE84351}"/>
              </a:ext>
            </a:extLst>
          </p:cNvPr>
          <p:cNvSpPr/>
          <p:nvPr/>
        </p:nvSpPr>
        <p:spPr>
          <a:xfrm>
            <a:off x="3246402" y="2938700"/>
            <a:ext cx="936669" cy="672466"/>
          </a:xfrm>
          <a:prstGeom prst="diamond">
            <a:avLst/>
          </a:prstGeom>
          <a:solidFill>
            <a:srgbClr val="EAEAEA"/>
          </a:solidFill>
          <a:ln w="3175">
            <a:solidFill>
              <a:srgbClr val="08080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800" dirty="0">
              <a:solidFill>
                <a:schemeClr val="tx1"/>
              </a:solidFill>
            </a:endParaRPr>
          </a:p>
        </p:txBody>
      </p:sp>
      <p:sp>
        <p:nvSpPr>
          <p:cNvPr id="7" name="Tekstvak 6">
            <a:extLst>
              <a:ext uri="{FF2B5EF4-FFF2-40B4-BE49-F238E27FC236}">
                <a16:creationId xmlns:a16="http://schemas.microsoft.com/office/drawing/2014/main" id="{5B22DDF0-7356-7E2C-9723-8698835C8E16}"/>
              </a:ext>
            </a:extLst>
          </p:cNvPr>
          <p:cNvSpPr txBox="1"/>
          <p:nvPr/>
        </p:nvSpPr>
        <p:spPr>
          <a:xfrm>
            <a:off x="3297564" y="3101602"/>
            <a:ext cx="840776" cy="369332"/>
          </a:xfrm>
          <a:prstGeom prst="rect">
            <a:avLst/>
          </a:prstGeom>
          <a:noFill/>
        </p:spPr>
        <p:txBody>
          <a:bodyPr wrap="square" rtlCol="0">
            <a:spAutoFit/>
          </a:bodyPr>
          <a:lstStyle/>
          <a:p>
            <a:pPr algn="ctr"/>
            <a:r>
              <a:rPr lang="nl-NL" sz="600" dirty="0"/>
              <a:t>2a. Opvragen gegevens extern?</a:t>
            </a:r>
          </a:p>
        </p:txBody>
      </p:sp>
      <p:cxnSp>
        <p:nvCxnSpPr>
          <p:cNvPr id="18" name="Rechte verbindingslijn met pijl 17">
            <a:extLst>
              <a:ext uri="{FF2B5EF4-FFF2-40B4-BE49-F238E27FC236}">
                <a16:creationId xmlns:a16="http://schemas.microsoft.com/office/drawing/2014/main" id="{460F24EC-3822-D345-0B04-204EDCEB8960}"/>
              </a:ext>
            </a:extLst>
          </p:cNvPr>
          <p:cNvCxnSpPr>
            <a:cxnSpLocks/>
            <a:stCxn id="3" idx="3"/>
            <a:endCxn id="29" idx="1"/>
          </p:cNvCxnSpPr>
          <p:nvPr/>
        </p:nvCxnSpPr>
        <p:spPr>
          <a:xfrm flipV="1">
            <a:off x="4183071" y="3272829"/>
            <a:ext cx="139646" cy="21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kstvak 23">
            <a:extLst>
              <a:ext uri="{FF2B5EF4-FFF2-40B4-BE49-F238E27FC236}">
                <a16:creationId xmlns:a16="http://schemas.microsoft.com/office/drawing/2014/main" id="{B96CA6C3-27E1-6D32-0416-0A5BB736D2A6}"/>
              </a:ext>
            </a:extLst>
          </p:cNvPr>
          <p:cNvSpPr txBox="1"/>
          <p:nvPr/>
        </p:nvSpPr>
        <p:spPr>
          <a:xfrm>
            <a:off x="3989319" y="3027197"/>
            <a:ext cx="461819" cy="215444"/>
          </a:xfrm>
          <a:prstGeom prst="rect">
            <a:avLst/>
          </a:prstGeom>
          <a:noFill/>
        </p:spPr>
        <p:txBody>
          <a:bodyPr wrap="square" rtlCol="0">
            <a:spAutoFit/>
          </a:bodyPr>
          <a:lstStyle/>
          <a:p>
            <a:r>
              <a:rPr lang="nl-NL" sz="800">
                <a:solidFill>
                  <a:srgbClr val="FF0000"/>
                </a:solidFill>
              </a:rPr>
              <a:t>Nee</a:t>
            </a:r>
          </a:p>
        </p:txBody>
      </p:sp>
      <p:cxnSp>
        <p:nvCxnSpPr>
          <p:cNvPr id="25" name="Rechte verbindingslijn met pijl 24">
            <a:extLst>
              <a:ext uri="{FF2B5EF4-FFF2-40B4-BE49-F238E27FC236}">
                <a16:creationId xmlns:a16="http://schemas.microsoft.com/office/drawing/2014/main" id="{8A393228-D5B7-E287-67E1-AE3E81F6C413}"/>
              </a:ext>
            </a:extLst>
          </p:cNvPr>
          <p:cNvCxnSpPr>
            <a:cxnSpLocks/>
            <a:stCxn id="3" idx="2"/>
            <a:endCxn id="243" idx="0"/>
          </p:cNvCxnSpPr>
          <p:nvPr/>
        </p:nvCxnSpPr>
        <p:spPr>
          <a:xfrm>
            <a:off x="3714737" y="3611166"/>
            <a:ext cx="0" cy="2526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Tekstvak 29">
            <a:extLst>
              <a:ext uri="{FF2B5EF4-FFF2-40B4-BE49-F238E27FC236}">
                <a16:creationId xmlns:a16="http://schemas.microsoft.com/office/drawing/2014/main" id="{ED4681FD-13F0-89D0-7182-F4B405971278}"/>
              </a:ext>
            </a:extLst>
          </p:cNvPr>
          <p:cNvSpPr txBox="1"/>
          <p:nvPr/>
        </p:nvSpPr>
        <p:spPr>
          <a:xfrm>
            <a:off x="3728800" y="3599581"/>
            <a:ext cx="524094" cy="215444"/>
          </a:xfrm>
          <a:prstGeom prst="rect">
            <a:avLst/>
          </a:prstGeom>
          <a:noFill/>
        </p:spPr>
        <p:txBody>
          <a:bodyPr wrap="square" rtlCol="0">
            <a:spAutoFit/>
          </a:bodyPr>
          <a:lstStyle/>
          <a:p>
            <a:r>
              <a:rPr lang="nl-NL" sz="800" dirty="0">
                <a:solidFill>
                  <a:srgbClr val="FF0000"/>
                </a:solidFill>
              </a:rPr>
              <a:t>Ja</a:t>
            </a:r>
          </a:p>
        </p:txBody>
      </p:sp>
      <p:sp>
        <p:nvSpPr>
          <p:cNvPr id="224" name="Rechthoek 223">
            <a:extLst>
              <a:ext uri="{FF2B5EF4-FFF2-40B4-BE49-F238E27FC236}">
                <a16:creationId xmlns:a16="http://schemas.microsoft.com/office/drawing/2014/main" id="{D6E0739A-0306-ECFE-3193-956B9FD7B560}"/>
              </a:ext>
            </a:extLst>
          </p:cNvPr>
          <p:cNvSpPr/>
          <p:nvPr/>
        </p:nvSpPr>
        <p:spPr>
          <a:xfrm>
            <a:off x="2059434" y="3933721"/>
            <a:ext cx="1041990" cy="5465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t>2c. Opvragen gegevens extern</a:t>
            </a:r>
          </a:p>
        </p:txBody>
      </p:sp>
      <p:sp>
        <p:nvSpPr>
          <p:cNvPr id="226" name="Rechthoek 225">
            <a:extLst>
              <a:ext uri="{FF2B5EF4-FFF2-40B4-BE49-F238E27FC236}">
                <a16:creationId xmlns:a16="http://schemas.microsoft.com/office/drawing/2014/main" id="{475E34AE-4F3A-227E-321C-341B0CE4B22B}"/>
              </a:ext>
            </a:extLst>
          </p:cNvPr>
          <p:cNvSpPr/>
          <p:nvPr/>
        </p:nvSpPr>
        <p:spPr>
          <a:xfrm>
            <a:off x="783141" y="3932166"/>
            <a:ext cx="1152342" cy="5465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t>2d. Vastleggen verkregen externe gegevens</a:t>
            </a:r>
          </a:p>
        </p:txBody>
      </p:sp>
      <p:sp>
        <p:nvSpPr>
          <p:cNvPr id="227" name="Tekstvak 226">
            <a:extLst>
              <a:ext uri="{FF2B5EF4-FFF2-40B4-BE49-F238E27FC236}">
                <a16:creationId xmlns:a16="http://schemas.microsoft.com/office/drawing/2014/main" id="{1114B722-DCE4-4392-5884-E4464F32F8F4}"/>
              </a:ext>
            </a:extLst>
          </p:cNvPr>
          <p:cNvSpPr txBox="1"/>
          <p:nvPr/>
        </p:nvSpPr>
        <p:spPr>
          <a:xfrm>
            <a:off x="3056172" y="3940199"/>
            <a:ext cx="461819" cy="215444"/>
          </a:xfrm>
          <a:prstGeom prst="rect">
            <a:avLst/>
          </a:prstGeom>
          <a:noFill/>
        </p:spPr>
        <p:txBody>
          <a:bodyPr wrap="square" rtlCol="0">
            <a:spAutoFit/>
          </a:bodyPr>
          <a:lstStyle/>
          <a:p>
            <a:r>
              <a:rPr lang="nl-NL" sz="800" dirty="0">
                <a:solidFill>
                  <a:srgbClr val="FF0000"/>
                </a:solidFill>
              </a:rPr>
              <a:t>Ja</a:t>
            </a:r>
          </a:p>
        </p:txBody>
      </p:sp>
      <p:cxnSp>
        <p:nvCxnSpPr>
          <p:cNvPr id="230" name="Rechte verbindingslijn met pijl 229">
            <a:extLst>
              <a:ext uri="{FF2B5EF4-FFF2-40B4-BE49-F238E27FC236}">
                <a16:creationId xmlns:a16="http://schemas.microsoft.com/office/drawing/2014/main" id="{0D43CB30-DA79-24FA-D3D3-CE0F074E6BA6}"/>
              </a:ext>
            </a:extLst>
          </p:cNvPr>
          <p:cNvCxnSpPr>
            <a:cxnSpLocks/>
            <a:stCxn id="243" idx="1"/>
            <a:endCxn id="224" idx="3"/>
          </p:cNvCxnSpPr>
          <p:nvPr/>
        </p:nvCxnSpPr>
        <p:spPr>
          <a:xfrm flipH="1">
            <a:off x="3101424" y="4200090"/>
            <a:ext cx="144978" cy="68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2" name="Tekstvak 241">
            <a:extLst>
              <a:ext uri="{FF2B5EF4-FFF2-40B4-BE49-F238E27FC236}">
                <a16:creationId xmlns:a16="http://schemas.microsoft.com/office/drawing/2014/main" id="{193715FF-810C-461A-4E96-F1D836CE35E3}"/>
              </a:ext>
            </a:extLst>
          </p:cNvPr>
          <p:cNvSpPr txBox="1"/>
          <p:nvPr/>
        </p:nvSpPr>
        <p:spPr>
          <a:xfrm>
            <a:off x="4127501" y="4041078"/>
            <a:ext cx="1462800" cy="338554"/>
          </a:xfrm>
          <a:prstGeom prst="rect">
            <a:avLst/>
          </a:prstGeom>
          <a:noFill/>
        </p:spPr>
        <p:txBody>
          <a:bodyPr wrap="square" rtlCol="0">
            <a:spAutoFit/>
          </a:bodyPr>
          <a:lstStyle/>
          <a:p>
            <a:r>
              <a:rPr lang="nl-NL" sz="800" dirty="0">
                <a:solidFill>
                  <a:srgbClr val="FF0000"/>
                </a:solidFill>
              </a:rPr>
              <a:t>Nee </a:t>
            </a:r>
          </a:p>
          <a:p>
            <a:r>
              <a:rPr lang="nl-NL" sz="800" dirty="0">
                <a:solidFill>
                  <a:srgbClr val="FF0000"/>
                </a:solidFill>
              </a:rPr>
              <a:t>(notitie in dossier)</a:t>
            </a:r>
          </a:p>
        </p:txBody>
      </p:sp>
      <p:sp>
        <p:nvSpPr>
          <p:cNvPr id="243" name="Ruit 242">
            <a:extLst>
              <a:ext uri="{FF2B5EF4-FFF2-40B4-BE49-F238E27FC236}">
                <a16:creationId xmlns:a16="http://schemas.microsoft.com/office/drawing/2014/main" id="{E1E6DCC9-52AE-4635-A1A8-F26D841D0485}"/>
              </a:ext>
            </a:extLst>
          </p:cNvPr>
          <p:cNvSpPr/>
          <p:nvPr/>
        </p:nvSpPr>
        <p:spPr>
          <a:xfrm>
            <a:off x="3246402" y="3863857"/>
            <a:ext cx="936669" cy="672466"/>
          </a:xfrm>
          <a:prstGeom prst="diamond">
            <a:avLst/>
          </a:prstGeom>
          <a:solidFill>
            <a:srgbClr val="EAEAEA"/>
          </a:solidFill>
          <a:ln w="3175">
            <a:solidFill>
              <a:srgbClr val="08080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800" dirty="0">
              <a:solidFill>
                <a:schemeClr val="tx1"/>
              </a:solidFill>
            </a:endParaRPr>
          </a:p>
        </p:txBody>
      </p:sp>
      <p:sp>
        <p:nvSpPr>
          <p:cNvPr id="245" name="Tekstvak 244">
            <a:extLst>
              <a:ext uri="{FF2B5EF4-FFF2-40B4-BE49-F238E27FC236}">
                <a16:creationId xmlns:a16="http://schemas.microsoft.com/office/drawing/2014/main" id="{DE0B901B-5388-EE38-1812-ECC591F3796E}"/>
              </a:ext>
            </a:extLst>
          </p:cNvPr>
          <p:cNvSpPr txBox="1"/>
          <p:nvPr/>
        </p:nvSpPr>
        <p:spPr>
          <a:xfrm>
            <a:off x="3308412" y="4025020"/>
            <a:ext cx="840776" cy="276999"/>
          </a:xfrm>
          <a:prstGeom prst="rect">
            <a:avLst/>
          </a:prstGeom>
          <a:noFill/>
        </p:spPr>
        <p:txBody>
          <a:bodyPr wrap="square" rtlCol="0">
            <a:spAutoFit/>
          </a:bodyPr>
          <a:lstStyle/>
          <a:p>
            <a:pPr algn="ctr"/>
            <a:r>
              <a:rPr lang="nl-NL" sz="600" dirty="0"/>
              <a:t>2b.</a:t>
            </a:r>
          </a:p>
          <a:p>
            <a:pPr algn="ctr"/>
            <a:r>
              <a:rPr lang="nl-NL" sz="600" dirty="0"/>
              <a:t>Toestemming?</a:t>
            </a:r>
          </a:p>
        </p:txBody>
      </p:sp>
      <p:cxnSp>
        <p:nvCxnSpPr>
          <p:cNvPr id="33" name="Rechte verbindingslijn met pijl 32">
            <a:extLst>
              <a:ext uri="{FF2B5EF4-FFF2-40B4-BE49-F238E27FC236}">
                <a16:creationId xmlns:a16="http://schemas.microsoft.com/office/drawing/2014/main" id="{11DE07FB-D021-2157-BBE7-81A8F4ACBE33}"/>
              </a:ext>
            </a:extLst>
          </p:cNvPr>
          <p:cNvCxnSpPr>
            <a:cxnSpLocks/>
            <a:stCxn id="224" idx="1"/>
            <a:endCxn id="226" idx="3"/>
          </p:cNvCxnSpPr>
          <p:nvPr/>
        </p:nvCxnSpPr>
        <p:spPr>
          <a:xfrm flipH="1" flipV="1">
            <a:off x="1935483" y="4205427"/>
            <a:ext cx="123951" cy="15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Gebogen verbindingslijn 146">
            <a:extLst>
              <a:ext uri="{FF2B5EF4-FFF2-40B4-BE49-F238E27FC236}">
                <a16:creationId xmlns:a16="http://schemas.microsoft.com/office/drawing/2014/main" id="{3B1F6E67-DCAD-81BA-C427-F7C25A42F49E}"/>
              </a:ext>
            </a:extLst>
          </p:cNvPr>
          <p:cNvCxnSpPr>
            <a:cxnSpLocks/>
            <a:stCxn id="243" idx="3"/>
            <a:endCxn id="29" idx="2"/>
          </p:cNvCxnSpPr>
          <p:nvPr/>
        </p:nvCxnSpPr>
        <p:spPr>
          <a:xfrm flipV="1">
            <a:off x="4183071" y="3545104"/>
            <a:ext cx="726015" cy="65498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Gebogen verbindingslijn 146">
            <a:extLst>
              <a:ext uri="{FF2B5EF4-FFF2-40B4-BE49-F238E27FC236}">
                <a16:creationId xmlns:a16="http://schemas.microsoft.com/office/drawing/2014/main" id="{56BE3E9A-CB42-C47D-72D6-34127B198F49}"/>
              </a:ext>
            </a:extLst>
          </p:cNvPr>
          <p:cNvCxnSpPr>
            <a:cxnSpLocks/>
            <a:stCxn id="226" idx="2"/>
          </p:cNvCxnSpPr>
          <p:nvPr/>
        </p:nvCxnSpPr>
        <p:spPr>
          <a:xfrm rot="5400000" flipH="1" flipV="1">
            <a:off x="2826347" y="2078135"/>
            <a:ext cx="933517" cy="3867588"/>
          </a:xfrm>
          <a:prstGeom prst="bentConnector4">
            <a:avLst>
              <a:gd name="adj1" fmla="val -14906"/>
              <a:gd name="adj2" fmla="val 100109"/>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Gebogen verbindingslijn 167">
            <a:extLst>
              <a:ext uri="{FF2B5EF4-FFF2-40B4-BE49-F238E27FC236}">
                <a16:creationId xmlns:a16="http://schemas.microsoft.com/office/drawing/2014/main" id="{CE51979A-8CB8-BCE1-8020-87B3243BC02F}"/>
              </a:ext>
            </a:extLst>
          </p:cNvPr>
          <p:cNvCxnSpPr>
            <a:cxnSpLocks/>
            <a:stCxn id="104" idx="2"/>
            <a:endCxn id="235" idx="0"/>
          </p:cNvCxnSpPr>
          <p:nvPr/>
        </p:nvCxnSpPr>
        <p:spPr>
          <a:xfrm rot="5400000">
            <a:off x="10813932" y="2676925"/>
            <a:ext cx="229757" cy="1227074"/>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3" name="Gebogen verbindingslijn 167">
            <a:extLst>
              <a:ext uri="{FF2B5EF4-FFF2-40B4-BE49-F238E27FC236}">
                <a16:creationId xmlns:a16="http://schemas.microsoft.com/office/drawing/2014/main" id="{519E2F02-9E1E-E462-6C44-138994439DA8}"/>
              </a:ext>
            </a:extLst>
          </p:cNvPr>
          <p:cNvCxnSpPr>
            <a:cxnSpLocks/>
            <a:stCxn id="128" idx="2"/>
            <a:endCxn id="238" idx="0"/>
          </p:cNvCxnSpPr>
          <p:nvPr/>
        </p:nvCxnSpPr>
        <p:spPr>
          <a:xfrm rot="5400000">
            <a:off x="10777444" y="5034623"/>
            <a:ext cx="306296" cy="122974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95551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23FBCA6C-5087-47AB-BDB7-8B1FD748312A}"/>
              </a:ext>
            </a:extLst>
          </p:cNvPr>
          <p:cNvPicPr>
            <a:picLocks noChangeAspect="1"/>
          </p:cNvPicPr>
          <p:nvPr/>
        </p:nvPicPr>
        <p:blipFill>
          <a:blip r:embed="rId2"/>
          <a:stretch>
            <a:fillRect/>
          </a:stretch>
        </p:blipFill>
        <p:spPr>
          <a:xfrm>
            <a:off x="10061148" y="0"/>
            <a:ext cx="2130851" cy="1667028"/>
          </a:xfrm>
          <a:prstGeom prst="rect">
            <a:avLst/>
          </a:prstGeom>
        </p:spPr>
      </p:pic>
      <p:sp>
        <p:nvSpPr>
          <p:cNvPr id="3" name="Tijdelijke aanduiding voor dianummer 2"/>
          <p:cNvSpPr>
            <a:spLocks noGrp="1"/>
          </p:cNvSpPr>
          <p:nvPr>
            <p:ph type="sldNum" sz="quarter" idx="12"/>
          </p:nvPr>
        </p:nvSpPr>
        <p:spPr/>
        <p:txBody>
          <a:bodyPr/>
          <a:lstStyle/>
          <a:p>
            <a:fld id="{8080D749-0905-4FD0-BA0E-7836F9EFFEA0}" type="slidenum">
              <a:rPr lang="en-US" smtClean="0"/>
              <a:t>11</a:t>
            </a:fld>
            <a:endParaRPr lang="en-US" dirty="0"/>
          </a:p>
        </p:txBody>
      </p:sp>
      <p:sp>
        <p:nvSpPr>
          <p:cNvPr id="4" name="Tijdelijke aanduiding voor tekst 3"/>
          <p:cNvSpPr>
            <a:spLocks noGrp="1"/>
          </p:cNvSpPr>
          <p:nvPr>
            <p:ph type="body" sz="quarter" idx="13"/>
          </p:nvPr>
        </p:nvSpPr>
        <p:spPr/>
        <p:txBody>
          <a:bodyPr/>
          <a:lstStyle/>
          <a:p>
            <a:r>
              <a:rPr lang="nl-NL"/>
              <a:t>3</a:t>
            </a:r>
          </a:p>
        </p:txBody>
      </p:sp>
      <p:sp>
        <p:nvSpPr>
          <p:cNvPr id="5" name="Tijdelijke aanduiding voor tekst 4"/>
          <p:cNvSpPr>
            <a:spLocks noGrp="1"/>
          </p:cNvSpPr>
          <p:nvPr>
            <p:ph type="body" idx="14"/>
          </p:nvPr>
        </p:nvSpPr>
        <p:spPr>
          <a:xfrm>
            <a:off x="855573" y="209628"/>
            <a:ext cx="4932000" cy="169200"/>
          </a:xfrm>
        </p:spPr>
        <p:txBody>
          <a:bodyPr/>
          <a:lstStyle/>
          <a:p>
            <a:r>
              <a:rPr lang="nl-NL" dirty="0"/>
              <a:t>Expertgroep </a:t>
            </a:r>
            <a:r>
              <a:rPr lang="nl-NL" dirty="0" err="1"/>
              <a:t>somatiek</a:t>
            </a:r>
            <a:endParaRPr lang="nl-NL" dirty="0"/>
          </a:p>
          <a:p>
            <a:endParaRPr lang="nl-NL" dirty="0"/>
          </a:p>
        </p:txBody>
      </p:sp>
      <p:sp>
        <p:nvSpPr>
          <p:cNvPr id="6" name="Titel 5"/>
          <p:cNvSpPr>
            <a:spLocks noGrp="1"/>
          </p:cNvSpPr>
          <p:nvPr>
            <p:ph type="title"/>
          </p:nvPr>
        </p:nvSpPr>
        <p:spPr>
          <a:xfrm>
            <a:off x="730800" y="236534"/>
            <a:ext cx="10306800" cy="540000"/>
          </a:xfrm>
        </p:spPr>
        <p:txBody>
          <a:bodyPr/>
          <a:lstStyle/>
          <a:p>
            <a:r>
              <a:rPr lang="nl-NL" sz="2800" dirty="0"/>
              <a:t>Matrix actoren behandelen </a:t>
            </a:r>
            <a:r>
              <a:rPr lang="nl-NL" sz="2800" dirty="0" err="1"/>
              <a:t>somatiek</a:t>
            </a:r>
            <a:endParaRPr lang="nl-NL" sz="2800" dirty="0"/>
          </a:p>
        </p:txBody>
      </p:sp>
      <p:graphicFrame>
        <p:nvGraphicFramePr>
          <p:cNvPr id="8" name="Tabel 7"/>
          <p:cNvGraphicFramePr>
            <a:graphicFrameLocks noGrp="1"/>
          </p:cNvGraphicFramePr>
          <p:nvPr>
            <p:extLst>
              <p:ext uri="{D42A27DB-BD31-4B8C-83A1-F6EECF244321}">
                <p14:modId xmlns:p14="http://schemas.microsoft.com/office/powerpoint/2010/main" val="527401998"/>
              </p:ext>
            </p:extLst>
          </p:nvPr>
        </p:nvGraphicFramePr>
        <p:xfrm>
          <a:off x="-1" y="713989"/>
          <a:ext cx="12192000" cy="6142733"/>
        </p:xfrm>
        <a:graphic>
          <a:graphicData uri="http://schemas.openxmlformats.org/drawingml/2006/table">
            <a:tbl>
              <a:tblPr>
                <a:tableStyleId>{5C22544A-7EE6-4342-B048-85BDC9FD1C3A}</a:tableStyleId>
              </a:tblPr>
              <a:tblGrid>
                <a:gridCol w="2440390">
                  <a:extLst>
                    <a:ext uri="{9D8B030D-6E8A-4147-A177-3AD203B41FA5}">
                      <a16:colId xmlns:a16="http://schemas.microsoft.com/office/drawing/2014/main" val="3641204569"/>
                    </a:ext>
                  </a:extLst>
                </a:gridCol>
                <a:gridCol w="1009394">
                  <a:extLst>
                    <a:ext uri="{9D8B030D-6E8A-4147-A177-3AD203B41FA5}">
                      <a16:colId xmlns:a16="http://schemas.microsoft.com/office/drawing/2014/main" val="4173774521"/>
                    </a:ext>
                  </a:extLst>
                </a:gridCol>
                <a:gridCol w="554956">
                  <a:extLst>
                    <a:ext uri="{9D8B030D-6E8A-4147-A177-3AD203B41FA5}">
                      <a16:colId xmlns:a16="http://schemas.microsoft.com/office/drawing/2014/main" val="675262121"/>
                    </a:ext>
                  </a:extLst>
                </a:gridCol>
                <a:gridCol w="1350044">
                  <a:extLst>
                    <a:ext uri="{9D8B030D-6E8A-4147-A177-3AD203B41FA5}">
                      <a16:colId xmlns:a16="http://schemas.microsoft.com/office/drawing/2014/main" val="908237661"/>
                    </a:ext>
                  </a:extLst>
                </a:gridCol>
                <a:gridCol w="2112818">
                  <a:extLst>
                    <a:ext uri="{9D8B030D-6E8A-4147-A177-3AD203B41FA5}">
                      <a16:colId xmlns:a16="http://schemas.microsoft.com/office/drawing/2014/main" val="834271527"/>
                    </a:ext>
                  </a:extLst>
                </a:gridCol>
                <a:gridCol w="712732">
                  <a:extLst>
                    <a:ext uri="{9D8B030D-6E8A-4147-A177-3AD203B41FA5}">
                      <a16:colId xmlns:a16="http://schemas.microsoft.com/office/drawing/2014/main" val="770075393"/>
                    </a:ext>
                  </a:extLst>
                </a:gridCol>
                <a:gridCol w="1393159">
                  <a:extLst>
                    <a:ext uri="{9D8B030D-6E8A-4147-A177-3AD203B41FA5}">
                      <a16:colId xmlns:a16="http://schemas.microsoft.com/office/drawing/2014/main" val="3314154541"/>
                    </a:ext>
                  </a:extLst>
                </a:gridCol>
                <a:gridCol w="1087582">
                  <a:extLst>
                    <a:ext uri="{9D8B030D-6E8A-4147-A177-3AD203B41FA5}">
                      <a16:colId xmlns:a16="http://schemas.microsoft.com/office/drawing/2014/main" val="1912742543"/>
                    </a:ext>
                  </a:extLst>
                </a:gridCol>
                <a:gridCol w="1530925">
                  <a:extLst>
                    <a:ext uri="{9D8B030D-6E8A-4147-A177-3AD203B41FA5}">
                      <a16:colId xmlns:a16="http://schemas.microsoft.com/office/drawing/2014/main" val="1714636827"/>
                    </a:ext>
                  </a:extLst>
                </a:gridCol>
              </a:tblGrid>
              <a:tr h="102873">
                <a:tc>
                  <a:txBody>
                    <a:bodyPr/>
                    <a:lstStyle/>
                    <a:p>
                      <a:pPr algn="l" fontAlgn="b"/>
                      <a:endParaRPr lang="nl-NL" sz="900" b="1" i="0" u="none" strike="noStrike">
                        <a:solidFill>
                          <a:srgbClr val="000000"/>
                        </a:solidFill>
                        <a:effectLst/>
                        <a:latin typeface="Calibri" panose="020F0502020204030204" pitchFamily="34" charset="0"/>
                      </a:endParaRPr>
                    </a:p>
                  </a:txBody>
                  <a:tcPr marL="3356" marR="3356" marT="3356" marB="0" anchor="b">
                    <a:solidFill>
                      <a:schemeClr val="accent6"/>
                    </a:solidFill>
                  </a:tcPr>
                </a:tc>
                <a:tc gridSpan="2">
                  <a:txBody>
                    <a:bodyPr/>
                    <a:lstStyle/>
                    <a:p>
                      <a:pPr algn="l" fontAlgn="b"/>
                      <a:r>
                        <a:rPr lang="nl-NL" sz="900" u="none" strike="noStrike">
                          <a:effectLst/>
                        </a:rPr>
                        <a:t>Medisch</a:t>
                      </a:r>
                      <a:endParaRPr lang="nl-NL" sz="900" b="1" i="0" u="none" strike="noStrike">
                        <a:solidFill>
                          <a:srgbClr val="000000"/>
                        </a:solidFill>
                        <a:effectLst/>
                        <a:latin typeface="Calibri" panose="020F0502020204030204" pitchFamily="34" charset="0"/>
                      </a:endParaRPr>
                    </a:p>
                  </a:txBody>
                  <a:tcPr marL="3356" marR="3356" marT="3356" marB="0" anchor="b">
                    <a:solidFill>
                      <a:schemeClr val="accent6"/>
                    </a:solidFill>
                  </a:tcPr>
                </a:tc>
                <a:tc hMerge="1">
                  <a:txBody>
                    <a:bodyPr/>
                    <a:lstStyle/>
                    <a:p>
                      <a:pPr algn="l" fontAlgn="b"/>
                      <a:endParaRPr lang="nl-NL" sz="900" b="1" i="0" u="none" strike="noStrike">
                        <a:solidFill>
                          <a:srgbClr val="000000"/>
                        </a:solidFill>
                        <a:effectLst/>
                        <a:latin typeface="Calibri" panose="020F0502020204030204" pitchFamily="34" charset="0"/>
                      </a:endParaRPr>
                    </a:p>
                  </a:txBody>
                  <a:tcPr marL="3356" marR="3356" marT="3356" marB="0" anchor="b"/>
                </a:tc>
                <a:tc gridSpan="3">
                  <a:txBody>
                    <a:bodyPr/>
                    <a:lstStyle/>
                    <a:p>
                      <a:pPr algn="l" fontAlgn="b"/>
                      <a:r>
                        <a:rPr lang="nl-NL" sz="900" u="none" strike="noStrike">
                          <a:effectLst/>
                        </a:rPr>
                        <a:t>Paramedisch</a:t>
                      </a:r>
                      <a:endParaRPr lang="nl-NL" sz="900" b="1" i="0" u="none" strike="noStrike">
                        <a:solidFill>
                          <a:srgbClr val="000000"/>
                        </a:solidFill>
                        <a:effectLst/>
                        <a:latin typeface="Calibri" panose="020F0502020204030204" pitchFamily="34" charset="0"/>
                      </a:endParaRPr>
                    </a:p>
                  </a:txBody>
                  <a:tcPr marL="3356" marR="3356" marT="3356" marB="0" anchor="b">
                    <a:solidFill>
                      <a:schemeClr val="accent6"/>
                    </a:solidFill>
                  </a:tcPr>
                </a:tc>
                <a:tc hMerge="1">
                  <a:txBody>
                    <a:bodyPr/>
                    <a:lstStyle/>
                    <a:p>
                      <a:pPr algn="l" fontAlgn="b"/>
                      <a:endParaRPr lang="nl-NL" sz="900" b="1" i="0" u="none" strike="noStrike">
                        <a:solidFill>
                          <a:srgbClr val="000000"/>
                        </a:solidFill>
                        <a:effectLst/>
                        <a:latin typeface="Calibri" panose="020F0502020204030204" pitchFamily="34" charset="0"/>
                      </a:endParaRPr>
                    </a:p>
                  </a:txBody>
                  <a:tcPr marL="3356" marR="3356" marT="3356" marB="0" anchor="b"/>
                </a:tc>
                <a:tc hMerge="1">
                  <a:txBody>
                    <a:bodyPr/>
                    <a:lstStyle/>
                    <a:p>
                      <a:pPr algn="l" fontAlgn="b"/>
                      <a:endParaRPr lang="nl-NL" sz="900" b="1" i="0" u="none" strike="noStrike">
                        <a:solidFill>
                          <a:srgbClr val="000000"/>
                        </a:solidFill>
                        <a:effectLst/>
                        <a:latin typeface="Calibri" panose="020F0502020204030204" pitchFamily="34" charset="0"/>
                      </a:endParaRPr>
                    </a:p>
                  </a:txBody>
                  <a:tcPr marL="3356" marR="3356" marT="3356" marB="0" anchor="b"/>
                </a:tc>
                <a:tc gridSpan="3">
                  <a:txBody>
                    <a:bodyPr/>
                    <a:lstStyle/>
                    <a:p>
                      <a:pPr algn="l" fontAlgn="b"/>
                      <a:r>
                        <a:rPr lang="nl-NL" sz="900" u="none" strike="noStrike">
                          <a:effectLst/>
                        </a:rPr>
                        <a:t>Verpleegkunde</a:t>
                      </a:r>
                      <a:endParaRPr lang="nl-NL" sz="900" b="1" i="0" u="none" strike="noStrike">
                        <a:solidFill>
                          <a:srgbClr val="000000"/>
                        </a:solidFill>
                        <a:effectLst/>
                        <a:latin typeface="Calibri" panose="020F0502020204030204" pitchFamily="34" charset="0"/>
                      </a:endParaRPr>
                    </a:p>
                  </a:txBody>
                  <a:tcPr marL="3356" marR="3356" marT="3356" marB="0" anchor="b">
                    <a:solidFill>
                      <a:schemeClr val="accent6"/>
                    </a:solidFill>
                  </a:tcPr>
                </a:tc>
                <a:tc hMerge="1">
                  <a:txBody>
                    <a:bodyPr/>
                    <a:lstStyle/>
                    <a:p>
                      <a:pPr algn="l" fontAlgn="b"/>
                      <a:endParaRPr lang="nl-NL" sz="900" b="1" i="0" u="none" strike="noStrike">
                        <a:solidFill>
                          <a:srgbClr val="000000"/>
                        </a:solidFill>
                        <a:effectLst/>
                        <a:latin typeface="Calibri" panose="020F0502020204030204" pitchFamily="34" charset="0"/>
                      </a:endParaRPr>
                    </a:p>
                  </a:txBody>
                  <a:tcPr marL="3356" marR="3356" marT="3356" marB="0" anchor="b"/>
                </a:tc>
                <a:tc hMerge="1">
                  <a:txBody>
                    <a:bodyPr/>
                    <a:lstStyle/>
                    <a:p>
                      <a:pPr algn="l" fontAlgn="b"/>
                      <a:endParaRPr lang="nl-NL" sz="900" b="1" i="0" u="none" strike="noStrike">
                        <a:solidFill>
                          <a:srgbClr val="000000"/>
                        </a:solidFill>
                        <a:effectLst/>
                        <a:latin typeface="Calibri" panose="020F0502020204030204" pitchFamily="34" charset="0"/>
                      </a:endParaRPr>
                    </a:p>
                  </a:txBody>
                  <a:tcPr marL="3356" marR="3356" marT="3356" marB="0" anchor="b"/>
                </a:tc>
                <a:extLst>
                  <a:ext uri="{0D108BD9-81ED-4DB2-BD59-A6C34878D82A}">
                    <a16:rowId xmlns:a16="http://schemas.microsoft.com/office/drawing/2014/main" val="2833240023"/>
                  </a:ext>
                </a:extLst>
              </a:tr>
              <a:tr h="228219">
                <a:tc>
                  <a:txBody>
                    <a:bodyPr/>
                    <a:lstStyle/>
                    <a:p>
                      <a:pPr algn="l" fontAlgn="t"/>
                      <a:endParaRPr lang="nl-NL" sz="900" b="0" i="0" u="none" strike="noStrike">
                        <a:solidFill>
                          <a:srgbClr val="000000"/>
                        </a:solidFill>
                        <a:effectLst/>
                        <a:latin typeface="Calibri" panose="020F0502020204030204" pitchFamily="34" charset="0"/>
                      </a:endParaRPr>
                    </a:p>
                  </a:txBody>
                  <a:tcPr marL="3356" marR="3356" marT="3356" marB="0"/>
                </a:tc>
                <a:tc>
                  <a:txBody>
                    <a:bodyPr/>
                    <a:lstStyle/>
                    <a:p>
                      <a:pPr algn="l" fontAlgn="t"/>
                      <a:r>
                        <a:rPr lang="nl-NL" sz="900" u="none" strike="noStrike" dirty="0">
                          <a:effectLst/>
                        </a:rPr>
                        <a:t>Justitieel</a:t>
                      </a:r>
                      <a:br>
                        <a:rPr lang="nl-NL" sz="900" u="none" strike="noStrike" dirty="0">
                          <a:effectLst/>
                        </a:rPr>
                      </a:br>
                      <a:r>
                        <a:rPr lang="nl-NL" sz="900" u="none" strike="noStrike" dirty="0">
                          <a:effectLst/>
                        </a:rPr>
                        <a:t>geneeskundige</a:t>
                      </a:r>
                      <a:endParaRPr lang="nl-NL" sz="900" b="0" i="0" u="none" strike="noStrike" dirty="0">
                        <a:solidFill>
                          <a:srgbClr val="000000"/>
                        </a:solidFill>
                        <a:effectLst/>
                        <a:latin typeface="Calibri" panose="020F0502020204030204" pitchFamily="34" charset="0"/>
                      </a:endParaRPr>
                    </a:p>
                  </a:txBody>
                  <a:tcPr marL="3356" marR="3356" marT="3356" marB="0"/>
                </a:tc>
                <a:tc>
                  <a:txBody>
                    <a:bodyPr/>
                    <a:lstStyle/>
                    <a:p>
                      <a:pPr algn="l" fontAlgn="t"/>
                      <a:r>
                        <a:rPr lang="nl-NL" sz="900" u="none" strike="noStrike">
                          <a:effectLst/>
                        </a:rPr>
                        <a:t>Basisarts</a:t>
                      </a:r>
                      <a:r>
                        <a:rPr lang="nl-NL" sz="900" u="none" strike="noStrike" baseline="30000">
                          <a:effectLst/>
                        </a:rPr>
                        <a:t>x</a:t>
                      </a:r>
                      <a:endParaRPr lang="nl-NL" sz="900" b="0" i="0" u="none" strike="noStrike">
                        <a:solidFill>
                          <a:srgbClr val="000000"/>
                        </a:solidFill>
                        <a:effectLst/>
                        <a:latin typeface="Calibri" panose="020F0502020204030204" pitchFamily="34" charset="0"/>
                      </a:endParaRPr>
                    </a:p>
                  </a:txBody>
                  <a:tcPr marL="3356" marR="3356" marT="3356" marB="0"/>
                </a:tc>
                <a:tc>
                  <a:txBody>
                    <a:bodyPr/>
                    <a:lstStyle/>
                    <a:p>
                      <a:pPr algn="l" fontAlgn="t"/>
                      <a:r>
                        <a:rPr lang="nl-NL" sz="900" u="none" strike="noStrike">
                          <a:effectLst/>
                        </a:rPr>
                        <a:t>Praktijk ondersteuner Huisarts GGZ</a:t>
                      </a:r>
                      <a:endParaRPr lang="nl-NL" sz="900" b="0" i="0" u="none" strike="noStrike">
                        <a:solidFill>
                          <a:srgbClr val="000000"/>
                        </a:solidFill>
                        <a:effectLst/>
                        <a:latin typeface="Calibri" panose="020F0502020204030204" pitchFamily="34" charset="0"/>
                      </a:endParaRPr>
                    </a:p>
                  </a:txBody>
                  <a:tcPr marL="3356" marR="3356" marT="3356" marB="0"/>
                </a:tc>
                <a:tc>
                  <a:txBody>
                    <a:bodyPr/>
                    <a:lstStyle/>
                    <a:p>
                      <a:pPr algn="l" fontAlgn="t"/>
                      <a:r>
                        <a:rPr lang="nl-NL" sz="900" u="none" strike="noStrike">
                          <a:effectLst/>
                        </a:rPr>
                        <a:t>Praktijk ondersteuner Huisarts Somatiek/Chronisch</a:t>
                      </a:r>
                      <a:endParaRPr lang="nl-NL" sz="900" b="0" i="0" u="none" strike="noStrike">
                        <a:solidFill>
                          <a:srgbClr val="000000"/>
                        </a:solidFill>
                        <a:effectLst/>
                        <a:latin typeface="Calibri" panose="020F0502020204030204" pitchFamily="34" charset="0"/>
                      </a:endParaRPr>
                    </a:p>
                  </a:txBody>
                  <a:tcPr marL="3356" marR="3356" marT="3356" marB="0"/>
                </a:tc>
                <a:tc>
                  <a:txBody>
                    <a:bodyPr/>
                    <a:lstStyle/>
                    <a:p>
                      <a:pPr algn="l" fontAlgn="t"/>
                      <a:r>
                        <a:rPr lang="nl-NL" sz="900" u="none" strike="noStrike">
                          <a:effectLst/>
                        </a:rPr>
                        <a:t>Doksterassistent</a:t>
                      </a:r>
                      <a:endParaRPr lang="nl-NL" sz="900" b="0" i="0" u="none" strike="noStrike">
                        <a:solidFill>
                          <a:srgbClr val="000000"/>
                        </a:solidFill>
                        <a:effectLst/>
                        <a:latin typeface="Calibri" panose="020F0502020204030204" pitchFamily="34" charset="0"/>
                      </a:endParaRPr>
                    </a:p>
                  </a:txBody>
                  <a:tcPr marL="3356" marR="3356" marT="3356" marB="0"/>
                </a:tc>
                <a:tc>
                  <a:txBody>
                    <a:bodyPr/>
                    <a:lstStyle/>
                    <a:p>
                      <a:pPr algn="l" fontAlgn="t"/>
                      <a:r>
                        <a:rPr lang="nl-NL" sz="900" u="none" strike="noStrike">
                          <a:effectLst/>
                        </a:rPr>
                        <a:t>Verpleeg</a:t>
                      </a:r>
                      <a:br>
                        <a:rPr lang="nl-NL" sz="900" u="none" strike="noStrike">
                          <a:effectLst/>
                        </a:rPr>
                      </a:br>
                      <a:r>
                        <a:rPr lang="nl-NL" sz="900" u="none" strike="noStrike">
                          <a:effectLst/>
                        </a:rPr>
                        <a:t>kundig specialist AGZ</a:t>
                      </a:r>
                      <a:endParaRPr lang="nl-NL" sz="900" b="0" i="0" u="none" strike="noStrike">
                        <a:solidFill>
                          <a:srgbClr val="000000"/>
                        </a:solidFill>
                        <a:effectLst/>
                        <a:latin typeface="Calibri" panose="020F0502020204030204" pitchFamily="34" charset="0"/>
                      </a:endParaRPr>
                    </a:p>
                  </a:txBody>
                  <a:tcPr marL="3356" marR="3356" marT="3356" marB="0"/>
                </a:tc>
                <a:tc>
                  <a:txBody>
                    <a:bodyPr/>
                    <a:lstStyle/>
                    <a:p>
                      <a:pPr algn="l" fontAlgn="t"/>
                      <a:r>
                        <a:rPr lang="nl-NL" sz="900" u="none" strike="noStrike">
                          <a:effectLst/>
                        </a:rPr>
                        <a:t>Justitieel</a:t>
                      </a:r>
                      <a:br>
                        <a:rPr lang="nl-NL" sz="900" u="none" strike="noStrike">
                          <a:effectLst/>
                        </a:rPr>
                      </a:br>
                      <a:r>
                        <a:rPr lang="nl-NL" sz="900" u="none" strike="noStrike">
                          <a:effectLst/>
                        </a:rPr>
                        <a:t>verpleegkundige</a:t>
                      </a:r>
                      <a:endParaRPr lang="nl-NL" sz="900" b="0" i="0" u="none" strike="noStrike">
                        <a:solidFill>
                          <a:srgbClr val="000000"/>
                        </a:solidFill>
                        <a:effectLst/>
                        <a:latin typeface="Calibri" panose="020F0502020204030204" pitchFamily="34" charset="0"/>
                      </a:endParaRPr>
                    </a:p>
                  </a:txBody>
                  <a:tcPr marL="3356" marR="3356" marT="3356" marB="0"/>
                </a:tc>
                <a:tc>
                  <a:txBody>
                    <a:bodyPr/>
                    <a:lstStyle/>
                    <a:p>
                      <a:pPr algn="l" fontAlgn="t"/>
                      <a:r>
                        <a:rPr lang="nl-NL" sz="900" u="none" strike="noStrike">
                          <a:effectLst/>
                        </a:rPr>
                        <a:t>Adminstratief Medewerkers zorg (AMZ)</a:t>
                      </a:r>
                      <a:endParaRPr lang="nl-NL" sz="900" b="0" i="0" u="none" strike="noStrike">
                        <a:solidFill>
                          <a:srgbClr val="000000"/>
                        </a:solidFill>
                        <a:effectLst/>
                        <a:latin typeface="Calibri" panose="020F0502020204030204" pitchFamily="34" charset="0"/>
                      </a:endParaRPr>
                    </a:p>
                  </a:txBody>
                  <a:tcPr marL="3356" marR="3356" marT="3356" marB="0"/>
                </a:tc>
                <a:extLst>
                  <a:ext uri="{0D108BD9-81ED-4DB2-BD59-A6C34878D82A}">
                    <a16:rowId xmlns:a16="http://schemas.microsoft.com/office/drawing/2014/main" val="3140815944"/>
                  </a:ext>
                </a:extLst>
              </a:tr>
              <a:tr h="228219">
                <a:tc gridSpan="9">
                  <a:txBody>
                    <a:bodyPr/>
                    <a:lstStyle/>
                    <a:p>
                      <a:r>
                        <a:rPr lang="nl-NL" sz="900" dirty="0"/>
                        <a:t>1. Justitiabele heeft zorg nodig: - Briefje justitiabele zelf - Verzoek zorgprofessional -  Signalen van derden </a:t>
                      </a:r>
                    </a:p>
                  </a:txBody>
                  <a:tcPr marL="3356" marR="3356" marT="3356" marB="0">
                    <a:solidFill>
                      <a:srgbClr val="00B05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00B050"/>
                    </a:solidFill>
                  </a:tcPr>
                </a:tc>
                <a:extLst>
                  <a:ext uri="{0D108BD9-81ED-4DB2-BD59-A6C34878D82A}">
                    <a16:rowId xmlns:a16="http://schemas.microsoft.com/office/drawing/2014/main" val="3028309479"/>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a:t>2. Inzien dossier</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extLst>
                  <a:ext uri="{0D108BD9-81ED-4DB2-BD59-A6C34878D82A}">
                    <a16:rowId xmlns:a16="http://schemas.microsoft.com/office/drawing/2014/main" val="3484045151"/>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dirty="0"/>
                        <a:t>2a. Opvragen gegevens extern</a:t>
                      </a:r>
                    </a:p>
                  </a:txBody>
                  <a:tcPr marL="3356" marR="3356" marT="3356" marB="0">
                    <a:solidFill>
                      <a:srgbClr val="FFFF00"/>
                    </a:solidFill>
                  </a:tcPr>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extLst>
                  <a:ext uri="{0D108BD9-81ED-4DB2-BD59-A6C34878D82A}">
                    <a16:rowId xmlns:a16="http://schemas.microsoft.com/office/drawing/2014/main" val="4089657548"/>
                  </a:ext>
                </a:extLst>
              </a:tr>
              <a:tr h="228219">
                <a:tc gridSpan="9">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dirty="0"/>
                        <a:t>2b. 2c. 2d. Idem 11/12/13 uit Instroom / Doorstroom</a:t>
                      </a:r>
                    </a:p>
                  </a:txBody>
                  <a:tcPr marL="3356" marR="3356" marT="3356" marB="0"/>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extLst>
                  <a:ext uri="{0D108BD9-81ED-4DB2-BD59-A6C34878D82A}">
                    <a16:rowId xmlns:a16="http://schemas.microsoft.com/office/drawing/2014/main" val="2557318706"/>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dirty="0"/>
                        <a:t>3. Noteren bevindingen evaluatie en overwegingen</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a:t>
                      </a:r>
                    </a:p>
                  </a:txBody>
                  <a:tcPr marL="3356" marR="3356" marT="3356" marB="0"/>
                </a:tc>
                <a:extLst>
                  <a:ext uri="{0D108BD9-81ED-4DB2-BD59-A6C34878D82A}">
                    <a16:rowId xmlns:a16="http://schemas.microsoft.com/office/drawing/2014/main" val="2751109184"/>
                  </a:ext>
                </a:extLst>
              </a:tr>
              <a:tr h="228219">
                <a:tc gridSpan="9">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dirty="0">
                          <a:latin typeface="+mj-lt"/>
                          <a:cs typeface="Calibri" panose="020F0502020204030204" pitchFamily="34" charset="0"/>
                        </a:rPr>
                        <a:t>4. Overleg</a:t>
                      </a:r>
                      <a:r>
                        <a:rPr lang="nl-NL" sz="900" baseline="0" dirty="0">
                          <a:latin typeface="+mj-lt"/>
                          <a:cs typeface="Calibri" panose="020F0502020204030204" pitchFamily="34" charset="0"/>
                        </a:rPr>
                        <a:t> arts nodig?</a:t>
                      </a:r>
                      <a:endParaRPr lang="nl-NL" sz="900" dirty="0">
                        <a:latin typeface="+mj-lt"/>
                        <a:cs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extLst>
                  <a:ext uri="{0D108BD9-81ED-4DB2-BD59-A6C34878D82A}">
                    <a16:rowId xmlns:a16="http://schemas.microsoft.com/office/drawing/2014/main" val="3819402302"/>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a:t>5. Vastleggen beleid zorg / behandeling en geleverde zorg</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a:t>
                      </a:r>
                    </a:p>
                  </a:txBody>
                  <a:tcPr marL="3356" marR="3356" marT="3356" marB="0"/>
                </a:tc>
                <a:extLst>
                  <a:ext uri="{0D108BD9-81ED-4DB2-BD59-A6C34878D82A}">
                    <a16:rowId xmlns:a16="http://schemas.microsoft.com/office/drawing/2014/main" val="343396312"/>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dirty="0"/>
                        <a:t>6. Noteren resultaten overleg arts</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extLst>
                  <a:ext uri="{0D108BD9-81ED-4DB2-BD59-A6C34878D82A}">
                    <a16:rowId xmlns:a16="http://schemas.microsoft.com/office/drawing/2014/main" val="3693246568"/>
                  </a:ext>
                </a:extLst>
              </a:tr>
              <a:tr h="228219">
                <a:tc gridSpan="9">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dirty="0"/>
                        <a:t>7. Beoordeling arts nodig?</a:t>
                      </a: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extLst>
                  <a:ext uri="{0D108BD9-81ED-4DB2-BD59-A6C34878D82A}">
                    <a16:rowId xmlns:a16="http://schemas.microsoft.com/office/drawing/2014/main" val="4175101225"/>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dirty="0"/>
                        <a:t>8. Inplannen spreekuur arts</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extLst>
                  <a:ext uri="{0D108BD9-81ED-4DB2-BD59-A6C34878D82A}">
                    <a16:rowId xmlns:a16="http://schemas.microsoft.com/office/drawing/2014/main" val="1056274120"/>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a:t>9. Noteren bevindingen evaluatie en overwegingen (arts)</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extLst>
                  <a:ext uri="{0D108BD9-81ED-4DB2-BD59-A6C34878D82A}">
                    <a16:rowId xmlns:a16="http://schemas.microsoft.com/office/drawing/2014/main" val="3554713905"/>
                  </a:ext>
                </a:extLst>
              </a:tr>
              <a:tr h="228219">
                <a:tc gridSpan="9">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dirty="0"/>
                        <a:t>10. Akkoord arts nodig?</a:t>
                      </a: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extLst>
                  <a:ext uri="{0D108BD9-81ED-4DB2-BD59-A6C34878D82A}">
                    <a16:rowId xmlns:a16="http://schemas.microsoft.com/office/drawing/2014/main" val="602637357"/>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a:t>11. Accorderen arts</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extLst>
                  <a:ext uri="{0D108BD9-81ED-4DB2-BD59-A6C34878D82A}">
                    <a16:rowId xmlns:a16="http://schemas.microsoft.com/office/drawing/2014/main" val="625966166"/>
                  </a:ext>
                </a:extLst>
              </a:tr>
              <a:tr h="228219">
                <a:tc gridSpan="9">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dirty="0">
                          <a:latin typeface="+mn-lt"/>
                        </a:rPr>
                        <a:t>12. Medicatie nodig?</a:t>
                      </a: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extLst>
                  <a:ext uri="{0D108BD9-81ED-4DB2-BD59-A6C34878D82A}">
                    <a16:rowId xmlns:a16="http://schemas.microsoft.com/office/drawing/2014/main" val="393276102"/>
                  </a:ext>
                </a:extLst>
              </a:tr>
              <a:tr h="228219">
                <a:tc gridSpan="9">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dirty="0">
                          <a:latin typeface="+mn-lt"/>
                        </a:rPr>
                        <a:t>13. Follow up nodig?</a:t>
                      </a: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extLst>
                  <a:ext uri="{0D108BD9-81ED-4DB2-BD59-A6C34878D82A}">
                    <a16:rowId xmlns:a16="http://schemas.microsoft.com/office/drawing/2014/main" val="3567689960"/>
                  </a:ext>
                </a:extLst>
              </a:tr>
              <a:tr h="228219">
                <a:tc gridSpan="9">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dirty="0">
                          <a:latin typeface="+mn-lt"/>
                        </a:rPr>
                        <a:t>14. Onderzoek nodig?</a:t>
                      </a: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extLst>
                  <a:ext uri="{0D108BD9-81ED-4DB2-BD59-A6C34878D82A}">
                    <a16:rowId xmlns:a16="http://schemas.microsoft.com/office/drawing/2014/main" val="2837371008"/>
                  </a:ext>
                </a:extLst>
              </a:tr>
              <a:tr h="228219">
                <a:tc gridSpan="9">
                  <a:txBody>
                    <a:bodyPr/>
                    <a:lstStyle/>
                    <a:p>
                      <a:pPr algn="l" fontAlgn="t"/>
                      <a:r>
                        <a:rPr lang="nl-NL" sz="900" b="0" i="0" u="none" strike="noStrike" dirty="0">
                          <a:solidFill>
                            <a:srgbClr val="000000"/>
                          </a:solidFill>
                          <a:effectLst/>
                          <a:latin typeface="+mn-lt"/>
                        </a:rPr>
                        <a:t>15. Zorg buiten DJI nodig?</a:t>
                      </a: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extLst>
                  <a:ext uri="{0D108BD9-81ED-4DB2-BD59-A6C34878D82A}">
                    <a16:rowId xmlns:a16="http://schemas.microsoft.com/office/drawing/2014/main" val="4251109288"/>
                  </a:ext>
                </a:extLst>
              </a:tr>
              <a:tr h="228219">
                <a:tc gridSpan="9">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dirty="0"/>
                        <a:t>16. Multidisciplinaire zorg nodig?</a:t>
                      </a: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extLst>
                  <a:ext uri="{0D108BD9-81ED-4DB2-BD59-A6C34878D82A}">
                    <a16:rowId xmlns:a16="http://schemas.microsoft.com/office/drawing/2014/main" val="165098065"/>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a:t>17. Inplannen agenda</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extLst>
                  <a:ext uri="{0D108BD9-81ED-4DB2-BD59-A6C34878D82A}">
                    <a16:rowId xmlns:a16="http://schemas.microsoft.com/office/drawing/2014/main" val="3649680334"/>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a:t>18. Starten aanvraag onderzoek</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extLst>
                  <a:ext uri="{0D108BD9-81ED-4DB2-BD59-A6C34878D82A}">
                    <a16:rowId xmlns:a16="http://schemas.microsoft.com/office/drawing/2014/main" val="3842262786"/>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a:t>19. Beschikbaar stellen gegevens multidisciplinair</a:t>
                      </a: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extLst>
                  <a:ext uri="{0D108BD9-81ED-4DB2-BD59-A6C34878D82A}">
                    <a16:rowId xmlns:a16="http://schemas.microsoft.com/office/drawing/2014/main" val="2430928256"/>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a:t>20. Uitzetten acties andere zorgverleners</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extLst>
                  <a:ext uri="{0D108BD9-81ED-4DB2-BD59-A6C34878D82A}">
                    <a16:rowId xmlns:a16="http://schemas.microsoft.com/office/drawing/2014/main" val="3777101980"/>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a:t>21. Inplannen spreekuur andere zorgverlener</a:t>
                      </a: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extLst>
                  <a:ext uri="{0D108BD9-81ED-4DB2-BD59-A6C34878D82A}">
                    <a16:rowId xmlns:a16="http://schemas.microsoft.com/office/drawing/2014/main" val="283103970"/>
                  </a:ext>
                </a:extLst>
              </a:tr>
              <a:tr h="228219">
                <a:tc gridSpan="9">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dirty="0"/>
                        <a:t>22. De justitiabele krijgt de noodzakelijke zorg</a:t>
                      </a:r>
                    </a:p>
                  </a:txBody>
                  <a:tcPr marL="3356" marR="3356" marT="3356" marB="0">
                    <a:solidFill>
                      <a:srgbClr val="00B05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00B050"/>
                    </a:solidFill>
                  </a:tcPr>
                </a:tc>
                <a:extLst>
                  <a:ext uri="{0D108BD9-81ED-4DB2-BD59-A6C34878D82A}">
                    <a16:rowId xmlns:a16="http://schemas.microsoft.com/office/drawing/2014/main" val="2185185561"/>
                  </a:ext>
                </a:extLst>
              </a:tr>
            </a:tbl>
          </a:graphicData>
        </a:graphic>
      </p:graphicFrame>
    </p:spTree>
    <p:extLst>
      <p:ext uri="{BB962C8B-B14F-4D97-AF65-F5344CB8AC3E}">
        <p14:creationId xmlns:p14="http://schemas.microsoft.com/office/powerpoint/2010/main" val="2809881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 name="Rechte verbindingslijn met pijl 20"/>
          <p:cNvCxnSpPr>
            <a:cxnSpLocks/>
            <a:stCxn id="65" idx="2"/>
            <a:endCxn id="33" idx="0"/>
          </p:cNvCxnSpPr>
          <p:nvPr/>
        </p:nvCxnSpPr>
        <p:spPr>
          <a:xfrm flipH="1">
            <a:off x="10575865" y="2720436"/>
            <a:ext cx="2093" cy="2361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Tijdelijke aanduiding voor tekst 3"/>
          <p:cNvSpPr>
            <a:spLocks noGrp="1"/>
          </p:cNvSpPr>
          <p:nvPr>
            <p:ph type="body" sz="quarter" idx="13"/>
          </p:nvPr>
        </p:nvSpPr>
        <p:spPr/>
        <p:txBody>
          <a:bodyPr/>
          <a:lstStyle/>
          <a:p>
            <a:r>
              <a:rPr lang="nl-NL" dirty="0"/>
              <a:t>10</a:t>
            </a:r>
          </a:p>
        </p:txBody>
      </p:sp>
      <p:sp>
        <p:nvSpPr>
          <p:cNvPr id="5" name="Tijdelijke aanduiding voor tekst 4"/>
          <p:cNvSpPr>
            <a:spLocks noGrp="1"/>
          </p:cNvSpPr>
          <p:nvPr>
            <p:ph type="body" idx="14"/>
          </p:nvPr>
        </p:nvSpPr>
        <p:spPr/>
        <p:txBody>
          <a:bodyPr/>
          <a:lstStyle/>
          <a:p>
            <a:r>
              <a:rPr lang="nl-NL"/>
              <a:t>Expertgroep somatiek</a:t>
            </a:r>
            <a:endParaRPr lang="nl-NL" dirty="0"/>
          </a:p>
        </p:txBody>
      </p:sp>
      <p:sp>
        <p:nvSpPr>
          <p:cNvPr id="6" name="Titel 5"/>
          <p:cNvSpPr>
            <a:spLocks noGrp="1"/>
          </p:cNvSpPr>
          <p:nvPr>
            <p:ph type="title"/>
          </p:nvPr>
        </p:nvSpPr>
        <p:spPr>
          <a:xfrm>
            <a:off x="935999" y="745200"/>
            <a:ext cx="11373231" cy="540000"/>
          </a:xfrm>
        </p:spPr>
        <p:txBody>
          <a:bodyPr/>
          <a:lstStyle/>
          <a:p>
            <a:r>
              <a:rPr lang="nl-NL"/>
              <a:t>Proces behandelen somatiek (buiten kantooruren)</a:t>
            </a:r>
            <a:endParaRPr lang="nl-NL" dirty="0"/>
          </a:p>
        </p:txBody>
      </p:sp>
      <p:sp>
        <p:nvSpPr>
          <p:cNvPr id="23" name="Afgeronde rechthoek 22"/>
          <p:cNvSpPr/>
          <p:nvPr/>
        </p:nvSpPr>
        <p:spPr>
          <a:xfrm>
            <a:off x="49540" y="3218159"/>
            <a:ext cx="1220237" cy="4997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800"/>
              <a:t>1. Justitiabele heeft zorg nodig buiten kantooruren</a:t>
            </a:r>
          </a:p>
        </p:txBody>
      </p:sp>
      <p:sp>
        <p:nvSpPr>
          <p:cNvPr id="2" name="Tekstvak 1"/>
          <p:cNvSpPr txBox="1"/>
          <p:nvPr/>
        </p:nvSpPr>
        <p:spPr>
          <a:xfrm>
            <a:off x="997385" y="1462796"/>
            <a:ext cx="3254417" cy="369332"/>
          </a:xfrm>
          <a:prstGeom prst="rect">
            <a:avLst/>
          </a:prstGeom>
          <a:noFill/>
        </p:spPr>
        <p:txBody>
          <a:bodyPr wrap="none" rtlCol="0">
            <a:spAutoFit/>
          </a:bodyPr>
          <a:lstStyle/>
          <a:p>
            <a:r>
              <a:rPr lang="nl-NL"/>
              <a:t>Visuele procesbeschrijving</a:t>
            </a:r>
          </a:p>
        </p:txBody>
      </p:sp>
      <p:cxnSp>
        <p:nvCxnSpPr>
          <p:cNvPr id="11" name="Rechte verbindingslijn met pijl 10"/>
          <p:cNvCxnSpPr>
            <a:stCxn id="10" idx="3"/>
            <a:endCxn id="49" idx="1"/>
          </p:cNvCxnSpPr>
          <p:nvPr/>
        </p:nvCxnSpPr>
        <p:spPr>
          <a:xfrm>
            <a:off x="3361531" y="3461768"/>
            <a:ext cx="114251" cy="102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0" name="Afbeelding 9"/>
          <p:cNvPicPr>
            <a:picLocks noChangeAspect="1"/>
          </p:cNvPicPr>
          <p:nvPr/>
        </p:nvPicPr>
        <p:blipFill>
          <a:blip r:embed="rId2"/>
          <a:stretch>
            <a:fillRect/>
          </a:stretch>
        </p:blipFill>
        <p:spPr>
          <a:xfrm>
            <a:off x="2409031" y="3147443"/>
            <a:ext cx="952500" cy="628650"/>
          </a:xfrm>
          <a:prstGeom prst="rect">
            <a:avLst/>
          </a:prstGeom>
        </p:spPr>
      </p:pic>
      <p:sp>
        <p:nvSpPr>
          <p:cNvPr id="77" name="Tekstvak 76"/>
          <p:cNvSpPr txBox="1"/>
          <p:nvPr/>
        </p:nvSpPr>
        <p:spPr>
          <a:xfrm>
            <a:off x="3161546" y="3197725"/>
            <a:ext cx="410435" cy="216645"/>
          </a:xfrm>
          <a:prstGeom prst="rect">
            <a:avLst/>
          </a:prstGeom>
          <a:noFill/>
        </p:spPr>
        <p:txBody>
          <a:bodyPr wrap="square" rtlCol="0">
            <a:spAutoFit/>
          </a:bodyPr>
          <a:lstStyle/>
          <a:p>
            <a:r>
              <a:rPr lang="nl-NL" sz="800" dirty="0">
                <a:solidFill>
                  <a:srgbClr val="FF0000"/>
                </a:solidFill>
              </a:rPr>
              <a:t>Ja</a:t>
            </a:r>
          </a:p>
        </p:txBody>
      </p:sp>
      <p:cxnSp>
        <p:nvCxnSpPr>
          <p:cNvPr id="19" name="Rechte verbindingslijn met pijl 18"/>
          <p:cNvCxnSpPr>
            <a:stCxn id="98" idx="3"/>
            <a:endCxn id="10" idx="1"/>
          </p:cNvCxnSpPr>
          <p:nvPr/>
        </p:nvCxnSpPr>
        <p:spPr>
          <a:xfrm flipV="1">
            <a:off x="2312598" y="3461768"/>
            <a:ext cx="96433" cy="9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9" name="Rechthoek 48"/>
          <p:cNvSpPr/>
          <p:nvPr/>
        </p:nvSpPr>
        <p:spPr>
          <a:xfrm>
            <a:off x="3475782" y="3200138"/>
            <a:ext cx="1041990" cy="5436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a:t>3. Inzien dossier</a:t>
            </a:r>
          </a:p>
        </p:txBody>
      </p:sp>
      <p:sp>
        <p:nvSpPr>
          <p:cNvPr id="51" name="Rechthoek 50"/>
          <p:cNvSpPr/>
          <p:nvPr/>
        </p:nvSpPr>
        <p:spPr>
          <a:xfrm>
            <a:off x="4614977" y="3202806"/>
            <a:ext cx="1172738" cy="5445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a:t>4. Noteren bevindingen evaluatie en overwegingen</a:t>
            </a:r>
          </a:p>
        </p:txBody>
      </p:sp>
      <p:cxnSp>
        <p:nvCxnSpPr>
          <p:cNvPr id="53" name="Rechte verbindingslijn met pijl 52"/>
          <p:cNvCxnSpPr>
            <a:stCxn id="49" idx="3"/>
            <a:endCxn id="51" idx="1"/>
          </p:cNvCxnSpPr>
          <p:nvPr/>
        </p:nvCxnSpPr>
        <p:spPr>
          <a:xfrm>
            <a:off x="4517772" y="3471984"/>
            <a:ext cx="97205" cy="30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6" name="Rechte verbindingslijn met pijl 55"/>
          <p:cNvCxnSpPr>
            <a:cxnSpLocks/>
            <a:stCxn id="51" idx="3"/>
            <a:endCxn id="30" idx="1"/>
          </p:cNvCxnSpPr>
          <p:nvPr/>
        </p:nvCxnSpPr>
        <p:spPr>
          <a:xfrm>
            <a:off x="5787715" y="3475082"/>
            <a:ext cx="168365" cy="44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7" name="Tekstvak 56"/>
          <p:cNvSpPr txBox="1"/>
          <p:nvPr/>
        </p:nvSpPr>
        <p:spPr>
          <a:xfrm>
            <a:off x="6444753" y="3738020"/>
            <a:ext cx="461819" cy="215444"/>
          </a:xfrm>
          <a:prstGeom prst="rect">
            <a:avLst/>
          </a:prstGeom>
          <a:noFill/>
        </p:spPr>
        <p:txBody>
          <a:bodyPr wrap="square" rtlCol="0">
            <a:spAutoFit/>
          </a:bodyPr>
          <a:lstStyle/>
          <a:p>
            <a:r>
              <a:rPr lang="nl-NL" sz="800" dirty="0">
                <a:solidFill>
                  <a:srgbClr val="FF0000"/>
                </a:solidFill>
              </a:rPr>
              <a:t>Nee</a:t>
            </a:r>
          </a:p>
        </p:txBody>
      </p:sp>
      <p:sp>
        <p:nvSpPr>
          <p:cNvPr id="59" name="Rechthoek 58"/>
          <p:cNvSpPr/>
          <p:nvPr/>
        </p:nvSpPr>
        <p:spPr>
          <a:xfrm>
            <a:off x="5888391" y="4242707"/>
            <a:ext cx="1172738" cy="5445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a:t>6. Vastleggen beleid zorg / behandeling en geleverde zorg</a:t>
            </a:r>
          </a:p>
        </p:txBody>
      </p:sp>
      <p:cxnSp>
        <p:nvCxnSpPr>
          <p:cNvPr id="61" name="Rechte verbindingslijn met pijl 60"/>
          <p:cNvCxnSpPr>
            <a:stCxn id="30" idx="2"/>
            <a:endCxn id="59" idx="0"/>
          </p:cNvCxnSpPr>
          <p:nvPr/>
        </p:nvCxnSpPr>
        <p:spPr>
          <a:xfrm flipH="1">
            <a:off x="6474760" y="3774783"/>
            <a:ext cx="5195" cy="4679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2" name="Rechthoek 61"/>
          <p:cNvSpPr/>
          <p:nvPr/>
        </p:nvSpPr>
        <p:spPr>
          <a:xfrm>
            <a:off x="5887609" y="2179707"/>
            <a:ext cx="1172738" cy="5445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a:t>7. Noteren restultaten overleg arts</a:t>
            </a:r>
          </a:p>
        </p:txBody>
      </p:sp>
      <p:sp>
        <p:nvSpPr>
          <p:cNvPr id="64" name="Rechthoek 63"/>
          <p:cNvSpPr/>
          <p:nvPr/>
        </p:nvSpPr>
        <p:spPr>
          <a:xfrm>
            <a:off x="8488628" y="2176455"/>
            <a:ext cx="1172738" cy="5445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a:t>9. Inzien dossier</a:t>
            </a:r>
          </a:p>
        </p:txBody>
      </p:sp>
      <p:sp>
        <p:nvSpPr>
          <p:cNvPr id="65" name="Rechthoek 64"/>
          <p:cNvSpPr/>
          <p:nvPr/>
        </p:nvSpPr>
        <p:spPr>
          <a:xfrm>
            <a:off x="9825497" y="2175885"/>
            <a:ext cx="1504921" cy="5445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t>10. Noteren bevindingen evaluatie en overwegingen (arts) in DJI HIS</a:t>
            </a:r>
          </a:p>
        </p:txBody>
      </p:sp>
      <p:cxnSp>
        <p:nvCxnSpPr>
          <p:cNvPr id="66" name="Rechte verbindingslijn met pijl 65"/>
          <p:cNvCxnSpPr>
            <a:cxnSpLocks/>
            <a:stCxn id="30" idx="0"/>
            <a:endCxn id="62" idx="2"/>
          </p:cNvCxnSpPr>
          <p:nvPr/>
        </p:nvCxnSpPr>
        <p:spPr>
          <a:xfrm flipH="1" flipV="1">
            <a:off x="6473978" y="2724258"/>
            <a:ext cx="5977" cy="4599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7" name="Rechte verbindingslijn met pijl 66"/>
          <p:cNvCxnSpPr>
            <a:cxnSpLocks/>
            <a:stCxn id="62" idx="3"/>
            <a:endCxn id="31" idx="1"/>
          </p:cNvCxnSpPr>
          <p:nvPr/>
        </p:nvCxnSpPr>
        <p:spPr>
          <a:xfrm flipV="1">
            <a:off x="7060347" y="2448959"/>
            <a:ext cx="196897" cy="30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8" name="Rechte verbindingslijn met pijl 67"/>
          <p:cNvCxnSpPr>
            <a:cxnSpLocks/>
            <a:stCxn id="31" idx="3"/>
            <a:endCxn id="64" idx="1"/>
          </p:cNvCxnSpPr>
          <p:nvPr/>
        </p:nvCxnSpPr>
        <p:spPr>
          <a:xfrm flipV="1">
            <a:off x="8304994" y="2448731"/>
            <a:ext cx="183634" cy="2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9" name="Rechte verbindingslijn met pijl 68"/>
          <p:cNvCxnSpPr>
            <a:stCxn id="64" idx="3"/>
            <a:endCxn id="65" idx="1"/>
          </p:cNvCxnSpPr>
          <p:nvPr/>
        </p:nvCxnSpPr>
        <p:spPr>
          <a:xfrm flipV="1">
            <a:off x="9661366" y="2448161"/>
            <a:ext cx="164131" cy="5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Afgeronde rechthoek 69"/>
          <p:cNvSpPr/>
          <p:nvPr/>
        </p:nvSpPr>
        <p:spPr>
          <a:xfrm>
            <a:off x="11336191" y="3053560"/>
            <a:ext cx="802066" cy="307306"/>
          </a:xfrm>
          <a:prstGeom prst="roundRect">
            <a:avLst/>
          </a:prstGeom>
          <a:solidFill>
            <a:srgbClr val="FE881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600" dirty="0"/>
              <a:t>Starten medicatie proces</a:t>
            </a:r>
          </a:p>
        </p:txBody>
      </p:sp>
      <p:cxnSp>
        <p:nvCxnSpPr>
          <p:cNvPr id="71" name="Rechte verbindingslijn met pijl 70"/>
          <p:cNvCxnSpPr>
            <a:endCxn id="70" idx="1"/>
          </p:cNvCxnSpPr>
          <p:nvPr/>
        </p:nvCxnSpPr>
        <p:spPr>
          <a:xfrm flipV="1">
            <a:off x="10978124" y="3207213"/>
            <a:ext cx="358067" cy="6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3" name="Tekstvak 72"/>
          <p:cNvSpPr txBox="1"/>
          <p:nvPr/>
        </p:nvSpPr>
        <p:spPr>
          <a:xfrm>
            <a:off x="6425722" y="2995128"/>
            <a:ext cx="524094" cy="215444"/>
          </a:xfrm>
          <a:prstGeom prst="rect">
            <a:avLst/>
          </a:prstGeom>
          <a:noFill/>
        </p:spPr>
        <p:txBody>
          <a:bodyPr wrap="square" rtlCol="0">
            <a:spAutoFit/>
          </a:bodyPr>
          <a:lstStyle/>
          <a:p>
            <a:r>
              <a:rPr lang="nl-NL" sz="800">
                <a:solidFill>
                  <a:srgbClr val="FF0000"/>
                </a:solidFill>
              </a:rPr>
              <a:t>Ja</a:t>
            </a:r>
          </a:p>
        </p:txBody>
      </p:sp>
      <p:sp>
        <p:nvSpPr>
          <p:cNvPr id="74" name="Tekstvak 73"/>
          <p:cNvSpPr txBox="1"/>
          <p:nvPr/>
        </p:nvSpPr>
        <p:spPr>
          <a:xfrm>
            <a:off x="10899801" y="2958054"/>
            <a:ext cx="524094" cy="215444"/>
          </a:xfrm>
          <a:prstGeom prst="rect">
            <a:avLst/>
          </a:prstGeom>
          <a:noFill/>
        </p:spPr>
        <p:txBody>
          <a:bodyPr wrap="square" rtlCol="0">
            <a:spAutoFit/>
          </a:bodyPr>
          <a:lstStyle/>
          <a:p>
            <a:r>
              <a:rPr lang="nl-NL" sz="800">
                <a:solidFill>
                  <a:srgbClr val="FF0000"/>
                </a:solidFill>
              </a:rPr>
              <a:t>Ja</a:t>
            </a:r>
          </a:p>
        </p:txBody>
      </p:sp>
      <p:sp>
        <p:nvSpPr>
          <p:cNvPr id="78" name="Tekstvak 77"/>
          <p:cNvSpPr txBox="1"/>
          <p:nvPr/>
        </p:nvSpPr>
        <p:spPr>
          <a:xfrm>
            <a:off x="10137389" y="4149132"/>
            <a:ext cx="524094" cy="215444"/>
          </a:xfrm>
          <a:prstGeom prst="rect">
            <a:avLst/>
          </a:prstGeom>
          <a:noFill/>
        </p:spPr>
        <p:txBody>
          <a:bodyPr wrap="square" rtlCol="0">
            <a:spAutoFit/>
          </a:bodyPr>
          <a:lstStyle/>
          <a:p>
            <a:r>
              <a:rPr lang="nl-NL" sz="800">
                <a:solidFill>
                  <a:srgbClr val="FF0000"/>
                </a:solidFill>
              </a:rPr>
              <a:t>Nee</a:t>
            </a:r>
          </a:p>
        </p:txBody>
      </p:sp>
      <p:sp>
        <p:nvSpPr>
          <p:cNvPr id="82" name="Tekstvak 81"/>
          <p:cNvSpPr txBox="1"/>
          <p:nvPr/>
        </p:nvSpPr>
        <p:spPr>
          <a:xfrm>
            <a:off x="10116985" y="3418859"/>
            <a:ext cx="524094" cy="215444"/>
          </a:xfrm>
          <a:prstGeom prst="rect">
            <a:avLst/>
          </a:prstGeom>
          <a:noFill/>
        </p:spPr>
        <p:txBody>
          <a:bodyPr wrap="square" rtlCol="0">
            <a:spAutoFit/>
          </a:bodyPr>
          <a:lstStyle/>
          <a:p>
            <a:r>
              <a:rPr lang="nl-NL" sz="800">
                <a:solidFill>
                  <a:srgbClr val="FF0000"/>
                </a:solidFill>
              </a:rPr>
              <a:t>Nee</a:t>
            </a:r>
          </a:p>
        </p:txBody>
      </p:sp>
      <p:sp>
        <p:nvSpPr>
          <p:cNvPr id="85" name="Rechthoek 84"/>
          <p:cNvSpPr/>
          <p:nvPr/>
        </p:nvSpPr>
        <p:spPr>
          <a:xfrm>
            <a:off x="11346315" y="3685528"/>
            <a:ext cx="809034" cy="4393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a:t>15. Inplannen agenda</a:t>
            </a:r>
          </a:p>
        </p:txBody>
      </p:sp>
      <p:cxnSp>
        <p:nvCxnSpPr>
          <p:cNvPr id="87" name="Rechte verbindingslijn met pijl 86"/>
          <p:cNvCxnSpPr/>
          <p:nvPr/>
        </p:nvCxnSpPr>
        <p:spPr>
          <a:xfrm>
            <a:off x="10979903" y="3920070"/>
            <a:ext cx="358067" cy="1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9" name="Tekstvak 88"/>
          <p:cNvSpPr txBox="1"/>
          <p:nvPr/>
        </p:nvSpPr>
        <p:spPr>
          <a:xfrm>
            <a:off x="10916893" y="3678293"/>
            <a:ext cx="524094" cy="215444"/>
          </a:xfrm>
          <a:prstGeom prst="rect">
            <a:avLst/>
          </a:prstGeom>
          <a:noFill/>
        </p:spPr>
        <p:txBody>
          <a:bodyPr wrap="square" rtlCol="0">
            <a:spAutoFit/>
          </a:bodyPr>
          <a:lstStyle/>
          <a:p>
            <a:r>
              <a:rPr lang="nl-NL" sz="800">
                <a:solidFill>
                  <a:srgbClr val="FF0000"/>
                </a:solidFill>
              </a:rPr>
              <a:t>Ja</a:t>
            </a:r>
          </a:p>
        </p:txBody>
      </p:sp>
      <p:cxnSp>
        <p:nvCxnSpPr>
          <p:cNvPr id="91" name="Gebogen verbindingslijn 90"/>
          <p:cNvCxnSpPr>
            <a:cxnSpLocks/>
            <a:stCxn id="32" idx="2"/>
            <a:endCxn id="97" idx="1"/>
          </p:cNvCxnSpPr>
          <p:nvPr/>
        </p:nvCxnSpPr>
        <p:spPr>
          <a:xfrm rot="16200000" flipH="1">
            <a:off x="7988836" y="4567093"/>
            <a:ext cx="247690" cy="74581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2" name="Gebogen verbindingslijn 91"/>
          <p:cNvCxnSpPr/>
          <p:nvPr/>
        </p:nvCxnSpPr>
        <p:spPr>
          <a:xfrm rot="5400000">
            <a:off x="6600336" y="3062674"/>
            <a:ext cx="1493580" cy="810701"/>
          </a:xfrm>
          <a:prstGeom prst="bentConnector3">
            <a:avLst>
              <a:gd name="adj1" fmla="val 88774"/>
            </a:avLst>
          </a:prstGeom>
          <a:ln>
            <a:tailEnd type="triangle"/>
          </a:ln>
        </p:spPr>
        <p:style>
          <a:lnRef idx="1">
            <a:schemeClr val="accent1"/>
          </a:lnRef>
          <a:fillRef idx="0">
            <a:schemeClr val="accent1"/>
          </a:fillRef>
          <a:effectRef idx="0">
            <a:schemeClr val="accent1"/>
          </a:effectRef>
          <a:fontRef idx="minor">
            <a:schemeClr val="tx1"/>
          </a:fontRef>
        </p:style>
      </p:cxnSp>
      <p:sp>
        <p:nvSpPr>
          <p:cNvPr id="93" name="Tekstvak 92"/>
          <p:cNvSpPr txBox="1"/>
          <p:nvPr/>
        </p:nvSpPr>
        <p:spPr>
          <a:xfrm>
            <a:off x="8149116" y="2220077"/>
            <a:ext cx="524094" cy="215444"/>
          </a:xfrm>
          <a:prstGeom prst="rect">
            <a:avLst/>
          </a:prstGeom>
          <a:noFill/>
        </p:spPr>
        <p:txBody>
          <a:bodyPr wrap="square" rtlCol="0">
            <a:spAutoFit/>
          </a:bodyPr>
          <a:lstStyle/>
          <a:p>
            <a:r>
              <a:rPr lang="nl-NL" sz="800">
                <a:solidFill>
                  <a:srgbClr val="FF0000"/>
                </a:solidFill>
              </a:rPr>
              <a:t>Ja</a:t>
            </a:r>
          </a:p>
        </p:txBody>
      </p:sp>
      <p:sp>
        <p:nvSpPr>
          <p:cNvPr id="94" name="Tekstvak 93"/>
          <p:cNvSpPr txBox="1"/>
          <p:nvPr/>
        </p:nvSpPr>
        <p:spPr>
          <a:xfrm>
            <a:off x="7409653" y="2727437"/>
            <a:ext cx="524094" cy="215444"/>
          </a:xfrm>
          <a:prstGeom prst="rect">
            <a:avLst/>
          </a:prstGeom>
          <a:noFill/>
        </p:spPr>
        <p:txBody>
          <a:bodyPr wrap="square" rtlCol="0">
            <a:spAutoFit/>
          </a:bodyPr>
          <a:lstStyle/>
          <a:p>
            <a:r>
              <a:rPr lang="nl-NL" sz="800" dirty="0">
                <a:solidFill>
                  <a:srgbClr val="FF0000"/>
                </a:solidFill>
              </a:rPr>
              <a:t>Nee</a:t>
            </a:r>
          </a:p>
        </p:txBody>
      </p:sp>
      <p:cxnSp>
        <p:nvCxnSpPr>
          <p:cNvPr id="95" name="Gebogen verbindingslijn 94"/>
          <p:cNvCxnSpPr>
            <a:cxnSpLocks/>
            <a:stCxn id="85" idx="2"/>
            <a:endCxn id="37" idx="0"/>
          </p:cNvCxnSpPr>
          <p:nvPr/>
        </p:nvCxnSpPr>
        <p:spPr>
          <a:xfrm rot="5400000">
            <a:off x="10818517" y="3883675"/>
            <a:ext cx="691120" cy="1173510"/>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97" name="Rechthoek 96"/>
          <p:cNvSpPr/>
          <p:nvPr/>
        </p:nvSpPr>
        <p:spPr>
          <a:xfrm>
            <a:off x="8485590" y="4844176"/>
            <a:ext cx="1174787" cy="4393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a:t>12. Accorderen consult</a:t>
            </a:r>
          </a:p>
        </p:txBody>
      </p:sp>
      <p:cxnSp>
        <p:nvCxnSpPr>
          <p:cNvPr id="99" name="Gebogen verbindingslijn 98"/>
          <p:cNvCxnSpPr>
            <a:cxnSpLocks/>
            <a:stCxn id="32" idx="3"/>
            <a:endCxn id="33" idx="1"/>
          </p:cNvCxnSpPr>
          <p:nvPr/>
        </p:nvCxnSpPr>
        <p:spPr>
          <a:xfrm flipV="1">
            <a:off x="8263648" y="3251845"/>
            <a:ext cx="1788342" cy="1269037"/>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Tekstvak 99"/>
          <p:cNvSpPr txBox="1"/>
          <p:nvPr/>
        </p:nvSpPr>
        <p:spPr>
          <a:xfrm flipH="1">
            <a:off x="8130949" y="4290146"/>
            <a:ext cx="395880" cy="215444"/>
          </a:xfrm>
          <a:prstGeom prst="rect">
            <a:avLst/>
          </a:prstGeom>
          <a:noFill/>
        </p:spPr>
        <p:txBody>
          <a:bodyPr wrap="square" rtlCol="0">
            <a:spAutoFit/>
          </a:bodyPr>
          <a:lstStyle/>
          <a:p>
            <a:r>
              <a:rPr lang="nl-NL" sz="800" dirty="0">
                <a:solidFill>
                  <a:srgbClr val="FF0000"/>
                </a:solidFill>
              </a:rPr>
              <a:t>Nee</a:t>
            </a:r>
          </a:p>
        </p:txBody>
      </p:sp>
      <p:sp>
        <p:nvSpPr>
          <p:cNvPr id="101" name="Tekstvak 100"/>
          <p:cNvSpPr txBox="1"/>
          <p:nvPr/>
        </p:nvSpPr>
        <p:spPr>
          <a:xfrm flipH="1">
            <a:off x="7681014" y="4764326"/>
            <a:ext cx="395880" cy="215444"/>
          </a:xfrm>
          <a:prstGeom prst="rect">
            <a:avLst/>
          </a:prstGeom>
          <a:noFill/>
        </p:spPr>
        <p:txBody>
          <a:bodyPr wrap="square" rtlCol="0">
            <a:spAutoFit/>
          </a:bodyPr>
          <a:lstStyle/>
          <a:p>
            <a:r>
              <a:rPr lang="nl-NL" sz="800" dirty="0">
                <a:solidFill>
                  <a:srgbClr val="FF0000"/>
                </a:solidFill>
              </a:rPr>
              <a:t>Ja</a:t>
            </a:r>
          </a:p>
        </p:txBody>
      </p:sp>
      <p:cxnSp>
        <p:nvCxnSpPr>
          <p:cNvPr id="18" name="Gebogen verbindingslijn 17"/>
          <p:cNvCxnSpPr>
            <a:stCxn id="10" idx="0"/>
            <a:endCxn id="64" idx="0"/>
          </p:cNvCxnSpPr>
          <p:nvPr/>
        </p:nvCxnSpPr>
        <p:spPr>
          <a:xfrm rot="5400000" flipH="1" flipV="1">
            <a:off x="5494645" y="-432909"/>
            <a:ext cx="970988" cy="6189716"/>
          </a:xfrm>
          <a:prstGeom prst="bentConnector3">
            <a:avLst>
              <a:gd name="adj1" fmla="val 123543"/>
            </a:avLst>
          </a:prstGeom>
          <a:ln>
            <a:tailEnd type="triangle"/>
          </a:ln>
        </p:spPr>
        <p:style>
          <a:lnRef idx="1">
            <a:schemeClr val="accent1"/>
          </a:lnRef>
          <a:fillRef idx="0">
            <a:schemeClr val="accent1"/>
          </a:fillRef>
          <a:effectRef idx="0">
            <a:schemeClr val="accent1"/>
          </a:effectRef>
          <a:fontRef idx="minor">
            <a:schemeClr val="tx1"/>
          </a:fontRef>
        </p:style>
      </p:cxnSp>
      <p:sp>
        <p:nvSpPr>
          <p:cNvPr id="142" name="Afgeronde rechthoek 141"/>
          <p:cNvSpPr/>
          <p:nvPr/>
        </p:nvSpPr>
        <p:spPr>
          <a:xfrm>
            <a:off x="999514" y="6394826"/>
            <a:ext cx="1870563" cy="379879"/>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a:t>20.  De justitiabele krijgt de noodzakelijke zorg</a:t>
            </a:r>
          </a:p>
        </p:txBody>
      </p:sp>
      <p:sp>
        <p:nvSpPr>
          <p:cNvPr id="143" name="Rechthoek 142"/>
          <p:cNvSpPr/>
          <p:nvPr/>
        </p:nvSpPr>
        <p:spPr>
          <a:xfrm>
            <a:off x="3819614" y="4837905"/>
            <a:ext cx="1409983" cy="473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a:t>17. Beschikbaar stellen gegevens multidisciplinair</a:t>
            </a:r>
          </a:p>
        </p:txBody>
      </p:sp>
      <p:cxnSp>
        <p:nvCxnSpPr>
          <p:cNvPr id="146" name="Gebogen verbindingslijn 145"/>
          <p:cNvCxnSpPr>
            <a:cxnSpLocks/>
            <a:stCxn id="160" idx="2"/>
            <a:endCxn id="142" idx="3"/>
          </p:cNvCxnSpPr>
          <p:nvPr/>
        </p:nvCxnSpPr>
        <p:spPr>
          <a:xfrm rot="5400000">
            <a:off x="6639425" y="2648325"/>
            <a:ext cx="167093" cy="770578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47" name="Tekstvak 146"/>
          <p:cNvSpPr txBox="1"/>
          <p:nvPr/>
        </p:nvSpPr>
        <p:spPr>
          <a:xfrm>
            <a:off x="10184826" y="6396657"/>
            <a:ext cx="524094" cy="215444"/>
          </a:xfrm>
          <a:prstGeom prst="rect">
            <a:avLst/>
          </a:prstGeom>
          <a:noFill/>
        </p:spPr>
        <p:txBody>
          <a:bodyPr wrap="square" rtlCol="0">
            <a:spAutoFit/>
          </a:bodyPr>
          <a:lstStyle/>
          <a:p>
            <a:r>
              <a:rPr lang="nl-NL" sz="800" dirty="0">
                <a:solidFill>
                  <a:srgbClr val="FF0000"/>
                </a:solidFill>
              </a:rPr>
              <a:t>Nee</a:t>
            </a:r>
          </a:p>
        </p:txBody>
      </p:sp>
      <p:sp>
        <p:nvSpPr>
          <p:cNvPr id="148" name="Rechthoek 147"/>
          <p:cNvSpPr/>
          <p:nvPr/>
        </p:nvSpPr>
        <p:spPr>
          <a:xfrm>
            <a:off x="3819614" y="5378392"/>
            <a:ext cx="1409983" cy="473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a:t>18. Uitzetten acties andere zorgverleners</a:t>
            </a:r>
          </a:p>
        </p:txBody>
      </p:sp>
      <p:sp>
        <p:nvSpPr>
          <p:cNvPr id="149" name="Rechthoek 148"/>
          <p:cNvSpPr/>
          <p:nvPr/>
        </p:nvSpPr>
        <p:spPr>
          <a:xfrm>
            <a:off x="3819614" y="5921512"/>
            <a:ext cx="1409983" cy="473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a:t>19. Inplannen spreekuur andere zorgverlener</a:t>
            </a:r>
          </a:p>
        </p:txBody>
      </p:sp>
      <p:cxnSp>
        <p:nvCxnSpPr>
          <p:cNvPr id="150" name="Rechte verbindingslijn met pijl 149"/>
          <p:cNvCxnSpPr>
            <a:cxnSpLocks/>
          </p:cNvCxnSpPr>
          <p:nvPr/>
        </p:nvCxnSpPr>
        <p:spPr>
          <a:xfrm flipH="1">
            <a:off x="5255558" y="5583992"/>
            <a:ext cx="2119531" cy="215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1" name="Tekstvak 150"/>
          <p:cNvSpPr txBox="1"/>
          <p:nvPr/>
        </p:nvSpPr>
        <p:spPr>
          <a:xfrm>
            <a:off x="9789943" y="5866888"/>
            <a:ext cx="524094" cy="215444"/>
          </a:xfrm>
          <a:prstGeom prst="rect">
            <a:avLst/>
          </a:prstGeom>
          <a:noFill/>
        </p:spPr>
        <p:txBody>
          <a:bodyPr wrap="square" rtlCol="0">
            <a:spAutoFit/>
          </a:bodyPr>
          <a:lstStyle/>
          <a:p>
            <a:r>
              <a:rPr lang="nl-NL" sz="800">
                <a:solidFill>
                  <a:srgbClr val="FF0000"/>
                </a:solidFill>
              </a:rPr>
              <a:t>Ja</a:t>
            </a:r>
          </a:p>
        </p:txBody>
      </p:sp>
      <p:cxnSp>
        <p:nvCxnSpPr>
          <p:cNvPr id="152" name="Gebogen verbindingslijn 151"/>
          <p:cNvCxnSpPr>
            <a:stCxn id="143" idx="1"/>
            <a:endCxn id="142" idx="0"/>
          </p:cNvCxnSpPr>
          <p:nvPr/>
        </p:nvCxnSpPr>
        <p:spPr>
          <a:xfrm rot="10800000" flipV="1">
            <a:off x="1934796" y="5074764"/>
            <a:ext cx="1884818" cy="132006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3" name="Gebogen verbindingslijn 152"/>
          <p:cNvCxnSpPr>
            <a:stCxn id="148" idx="1"/>
            <a:endCxn id="142" idx="0"/>
          </p:cNvCxnSpPr>
          <p:nvPr/>
        </p:nvCxnSpPr>
        <p:spPr>
          <a:xfrm rot="10800000" flipV="1">
            <a:off x="1934796" y="5615252"/>
            <a:ext cx="1884818" cy="77957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4" name="Gebogen verbindingslijn 153"/>
          <p:cNvCxnSpPr>
            <a:stCxn id="149" idx="1"/>
            <a:endCxn id="142" idx="0"/>
          </p:cNvCxnSpPr>
          <p:nvPr/>
        </p:nvCxnSpPr>
        <p:spPr>
          <a:xfrm rot="10800000" flipV="1">
            <a:off x="1934796" y="6158372"/>
            <a:ext cx="1884818" cy="23645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5" name="Rechte verbindingslijn 154"/>
          <p:cNvCxnSpPr>
            <a:cxnSpLocks/>
          </p:cNvCxnSpPr>
          <p:nvPr/>
        </p:nvCxnSpPr>
        <p:spPr>
          <a:xfrm flipV="1">
            <a:off x="7375090" y="5074764"/>
            <a:ext cx="0" cy="1083608"/>
          </a:xfrm>
          <a:prstGeom prst="line">
            <a:avLst/>
          </a:prstGeom>
        </p:spPr>
        <p:style>
          <a:lnRef idx="1">
            <a:schemeClr val="accent1"/>
          </a:lnRef>
          <a:fillRef idx="0">
            <a:schemeClr val="accent1"/>
          </a:fillRef>
          <a:effectRef idx="0">
            <a:schemeClr val="accent1"/>
          </a:effectRef>
          <a:fontRef idx="minor">
            <a:schemeClr val="tx1"/>
          </a:fontRef>
        </p:style>
      </p:cxnSp>
      <p:cxnSp>
        <p:nvCxnSpPr>
          <p:cNvPr id="156" name="Rechte verbindingslijn met pijl 155"/>
          <p:cNvCxnSpPr>
            <a:cxnSpLocks/>
            <a:endCxn id="143" idx="3"/>
          </p:cNvCxnSpPr>
          <p:nvPr/>
        </p:nvCxnSpPr>
        <p:spPr>
          <a:xfrm flipH="1">
            <a:off x="5229597" y="5063847"/>
            <a:ext cx="2145493" cy="109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7" name="Rechte verbindingslijn met pijl 156"/>
          <p:cNvCxnSpPr>
            <a:cxnSpLocks/>
          </p:cNvCxnSpPr>
          <p:nvPr/>
        </p:nvCxnSpPr>
        <p:spPr>
          <a:xfrm flipH="1">
            <a:off x="5255558" y="6163772"/>
            <a:ext cx="211953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8" name="Gebogen verbindingslijn 157"/>
          <p:cNvCxnSpPr/>
          <p:nvPr/>
        </p:nvCxnSpPr>
        <p:spPr>
          <a:xfrm>
            <a:off x="7282730" y="5576217"/>
            <a:ext cx="2875938" cy="534065"/>
          </a:xfrm>
          <a:prstGeom prst="bentConnector3">
            <a:avLst>
              <a:gd name="adj1" fmla="val 34340"/>
            </a:avLst>
          </a:prstGeom>
        </p:spPr>
        <p:style>
          <a:lnRef idx="1">
            <a:schemeClr val="accent1"/>
          </a:lnRef>
          <a:fillRef idx="0">
            <a:schemeClr val="accent1"/>
          </a:fillRef>
          <a:effectRef idx="0">
            <a:schemeClr val="accent1"/>
          </a:effectRef>
          <a:fontRef idx="minor">
            <a:schemeClr val="tx1"/>
          </a:fontRef>
        </p:style>
      </p:cxnSp>
      <p:pic>
        <p:nvPicPr>
          <p:cNvPr id="160" name="Afbeelding 159"/>
          <p:cNvPicPr>
            <a:picLocks noChangeAspect="1"/>
          </p:cNvPicPr>
          <p:nvPr/>
        </p:nvPicPr>
        <p:blipFill>
          <a:blip r:embed="rId3"/>
          <a:stretch>
            <a:fillRect/>
          </a:stretch>
        </p:blipFill>
        <p:spPr>
          <a:xfrm>
            <a:off x="10051990" y="5789023"/>
            <a:ext cx="1047750" cy="628650"/>
          </a:xfrm>
          <a:prstGeom prst="rect">
            <a:avLst/>
          </a:prstGeom>
        </p:spPr>
      </p:pic>
      <p:sp>
        <p:nvSpPr>
          <p:cNvPr id="161" name="Tekstvak 160"/>
          <p:cNvSpPr txBox="1"/>
          <p:nvPr/>
        </p:nvSpPr>
        <p:spPr>
          <a:xfrm>
            <a:off x="2560236" y="2930394"/>
            <a:ext cx="410435" cy="216645"/>
          </a:xfrm>
          <a:prstGeom prst="rect">
            <a:avLst/>
          </a:prstGeom>
          <a:noFill/>
        </p:spPr>
        <p:txBody>
          <a:bodyPr wrap="square" rtlCol="0">
            <a:spAutoFit/>
          </a:bodyPr>
          <a:lstStyle/>
          <a:p>
            <a:r>
              <a:rPr lang="nl-NL" sz="800" dirty="0">
                <a:solidFill>
                  <a:srgbClr val="FF0000"/>
                </a:solidFill>
              </a:rPr>
              <a:t>Nee</a:t>
            </a:r>
          </a:p>
        </p:txBody>
      </p:sp>
      <p:sp>
        <p:nvSpPr>
          <p:cNvPr id="29" name="Tekstvak 28"/>
          <p:cNvSpPr txBox="1"/>
          <p:nvPr/>
        </p:nvSpPr>
        <p:spPr>
          <a:xfrm>
            <a:off x="1806062" y="2254913"/>
            <a:ext cx="1606530" cy="307777"/>
          </a:xfrm>
          <a:prstGeom prst="rect">
            <a:avLst/>
          </a:prstGeom>
          <a:solidFill>
            <a:schemeClr val="bg1">
              <a:lumMod val="85000"/>
            </a:schemeClr>
          </a:solidFill>
        </p:spPr>
        <p:txBody>
          <a:bodyPr wrap="none" rtlCol="0">
            <a:spAutoFit/>
          </a:bodyPr>
          <a:lstStyle/>
          <a:p>
            <a:pPr algn="ctr"/>
            <a:r>
              <a:rPr lang="nl-NL" sz="700"/>
              <a:t>Via dienstverantwoordelijke</a:t>
            </a:r>
          </a:p>
          <a:p>
            <a:pPr algn="ctr"/>
            <a:r>
              <a:rPr lang="nl-NL" sz="700"/>
              <a:t>INLICHTEN (dienstdoende arts)</a:t>
            </a:r>
          </a:p>
        </p:txBody>
      </p:sp>
      <p:pic>
        <p:nvPicPr>
          <p:cNvPr id="30" name="Afbeelding 29"/>
          <p:cNvPicPr>
            <a:picLocks noChangeAspect="1"/>
          </p:cNvPicPr>
          <p:nvPr/>
        </p:nvPicPr>
        <p:blipFill>
          <a:blip r:embed="rId4"/>
          <a:stretch>
            <a:fillRect/>
          </a:stretch>
        </p:blipFill>
        <p:spPr>
          <a:xfrm>
            <a:off x="5956080" y="3184233"/>
            <a:ext cx="1047750" cy="590550"/>
          </a:xfrm>
          <a:prstGeom prst="rect">
            <a:avLst/>
          </a:prstGeom>
        </p:spPr>
      </p:pic>
      <p:pic>
        <p:nvPicPr>
          <p:cNvPr id="31" name="Afbeelding 30"/>
          <p:cNvPicPr>
            <a:picLocks noChangeAspect="1"/>
          </p:cNvPicPr>
          <p:nvPr/>
        </p:nvPicPr>
        <p:blipFill>
          <a:blip r:embed="rId5"/>
          <a:stretch>
            <a:fillRect/>
          </a:stretch>
        </p:blipFill>
        <p:spPr>
          <a:xfrm>
            <a:off x="7257244" y="2153684"/>
            <a:ext cx="1047750" cy="590550"/>
          </a:xfrm>
          <a:prstGeom prst="rect">
            <a:avLst/>
          </a:prstGeom>
        </p:spPr>
      </p:pic>
      <p:pic>
        <p:nvPicPr>
          <p:cNvPr id="32" name="Afbeelding 31"/>
          <p:cNvPicPr>
            <a:picLocks noChangeAspect="1"/>
          </p:cNvPicPr>
          <p:nvPr/>
        </p:nvPicPr>
        <p:blipFill>
          <a:blip r:embed="rId6"/>
          <a:stretch>
            <a:fillRect/>
          </a:stretch>
        </p:blipFill>
        <p:spPr>
          <a:xfrm>
            <a:off x="7215898" y="4225607"/>
            <a:ext cx="1047750" cy="590550"/>
          </a:xfrm>
          <a:prstGeom prst="rect">
            <a:avLst/>
          </a:prstGeom>
        </p:spPr>
      </p:pic>
      <p:pic>
        <p:nvPicPr>
          <p:cNvPr id="33" name="Afbeelding 32"/>
          <p:cNvPicPr>
            <a:picLocks noChangeAspect="1"/>
          </p:cNvPicPr>
          <p:nvPr/>
        </p:nvPicPr>
        <p:blipFill>
          <a:blip r:embed="rId7"/>
          <a:stretch>
            <a:fillRect/>
          </a:stretch>
        </p:blipFill>
        <p:spPr>
          <a:xfrm>
            <a:off x="10051990" y="2956570"/>
            <a:ext cx="1047750" cy="590550"/>
          </a:xfrm>
          <a:prstGeom prst="rect">
            <a:avLst/>
          </a:prstGeom>
        </p:spPr>
      </p:pic>
      <p:pic>
        <p:nvPicPr>
          <p:cNvPr id="34" name="Afbeelding 33"/>
          <p:cNvPicPr>
            <a:picLocks noChangeAspect="1"/>
          </p:cNvPicPr>
          <p:nvPr/>
        </p:nvPicPr>
        <p:blipFill>
          <a:blip r:embed="rId8"/>
          <a:stretch>
            <a:fillRect/>
          </a:stretch>
        </p:blipFill>
        <p:spPr>
          <a:xfrm>
            <a:off x="10055366" y="3658739"/>
            <a:ext cx="1047750" cy="590550"/>
          </a:xfrm>
          <a:prstGeom prst="rect">
            <a:avLst/>
          </a:prstGeom>
        </p:spPr>
      </p:pic>
      <p:cxnSp>
        <p:nvCxnSpPr>
          <p:cNvPr id="39" name="Rechte verbindingslijn met pijl 38">
            <a:extLst>
              <a:ext uri="{FF2B5EF4-FFF2-40B4-BE49-F238E27FC236}">
                <a16:creationId xmlns:a16="http://schemas.microsoft.com/office/drawing/2014/main" id="{CAAF4482-7EC1-199F-AB0C-0A9D7D2D1045}"/>
              </a:ext>
            </a:extLst>
          </p:cNvPr>
          <p:cNvCxnSpPr>
            <a:cxnSpLocks/>
            <a:stCxn id="59" idx="3"/>
            <a:endCxn id="32" idx="1"/>
          </p:cNvCxnSpPr>
          <p:nvPr/>
        </p:nvCxnSpPr>
        <p:spPr>
          <a:xfrm>
            <a:off x="7061129" y="4514983"/>
            <a:ext cx="154769" cy="58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Rechte verbindingslijn met pijl 44">
            <a:extLst>
              <a:ext uri="{FF2B5EF4-FFF2-40B4-BE49-F238E27FC236}">
                <a16:creationId xmlns:a16="http://schemas.microsoft.com/office/drawing/2014/main" id="{AB597FAF-F521-D8D5-D0D5-9E82F90C4EA3}"/>
              </a:ext>
            </a:extLst>
          </p:cNvPr>
          <p:cNvCxnSpPr>
            <a:cxnSpLocks/>
            <a:stCxn id="33" idx="2"/>
            <a:endCxn id="34" idx="0"/>
          </p:cNvCxnSpPr>
          <p:nvPr/>
        </p:nvCxnSpPr>
        <p:spPr>
          <a:xfrm>
            <a:off x="10575865" y="3547120"/>
            <a:ext cx="3376" cy="1116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Rechte verbindingslijn met pijl 51">
            <a:extLst>
              <a:ext uri="{FF2B5EF4-FFF2-40B4-BE49-F238E27FC236}">
                <a16:creationId xmlns:a16="http://schemas.microsoft.com/office/drawing/2014/main" id="{985B970C-7F3C-5FFF-A320-0017236703D2}"/>
              </a:ext>
            </a:extLst>
          </p:cNvPr>
          <p:cNvCxnSpPr>
            <a:cxnSpLocks/>
            <a:stCxn id="34" idx="2"/>
            <a:endCxn id="37" idx="0"/>
          </p:cNvCxnSpPr>
          <p:nvPr/>
        </p:nvCxnSpPr>
        <p:spPr>
          <a:xfrm flipH="1">
            <a:off x="10577322" y="4249289"/>
            <a:ext cx="1919" cy="5667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Tekstvak 2">
            <a:extLst>
              <a:ext uri="{FF2B5EF4-FFF2-40B4-BE49-F238E27FC236}">
                <a16:creationId xmlns:a16="http://schemas.microsoft.com/office/drawing/2014/main" id="{84DDD8E8-B323-A8BA-3169-F179FBE403F9}"/>
              </a:ext>
            </a:extLst>
          </p:cNvPr>
          <p:cNvSpPr txBox="1"/>
          <p:nvPr/>
        </p:nvSpPr>
        <p:spPr>
          <a:xfrm>
            <a:off x="10242747" y="5427712"/>
            <a:ext cx="524094" cy="215444"/>
          </a:xfrm>
          <a:prstGeom prst="rect">
            <a:avLst/>
          </a:prstGeom>
          <a:noFill/>
        </p:spPr>
        <p:txBody>
          <a:bodyPr wrap="square" rtlCol="0">
            <a:spAutoFit/>
          </a:bodyPr>
          <a:lstStyle/>
          <a:p>
            <a:r>
              <a:rPr lang="nl-NL" sz="800" dirty="0">
                <a:solidFill>
                  <a:srgbClr val="FF0000"/>
                </a:solidFill>
              </a:rPr>
              <a:t>Nee</a:t>
            </a:r>
          </a:p>
        </p:txBody>
      </p:sp>
      <p:sp>
        <p:nvSpPr>
          <p:cNvPr id="7" name="Afgeronde rechthoek 127">
            <a:extLst>
              <a:ext uri="{FF2B5EF4-FFF2-40B4-BE49-F238E27FC236}">
                <a16:creationId xmlns:a16="http://schemas.microsoft.com/office/drawing/2014/main" id="{835EF156-ACE5-D3C4-965E-6BCD68076CC7}"/>
              </a:ext>
            </a:extLst>
          </p:cNvPr>
          <p:cNvSpPr/>
          <p:nvPr/>
        </p:nvSpPr>
        <p:spPr>
          <a:xfrm>
            <a:off x="11342424" y="4980219"/>
            <a:ext cx="795833" cy="345680"/>
          </a:xfrm>
          <a:prstGeom prst="roundRect">
            <a:avLst/>
          </a:prstGeom>
          <a:solidFill>
            <a:srgbClr val="FE881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600" dirty="0"/>
              <a:t>Starten  verwijs proces</a:t>
            </a:r>
          </a:p>
        </p:txBody>
      </p:sp>
      <p:cxnSp>
        <p:nvCxnSpPr>
          <p:cNvPr id="8" name="Rechte verbindingslijn met pijl 7">
            <a:extLst>
              <a:ext uri="{FF2B5EF4-FFF2-40B4-BE49-F238E27FC236}">
                <a16:creationId xmlns:a16="http://schemas.microsoft.com/office/drawing/2014/main" id="{5FBC9809-4E2D-3ACB-03E5-04BEEFEC5458}"/>
              </a:ext>
            </a:extLst>
          </p:cNvPr>
          <p:cNvCxnSpPr>
            <a:cxnSpLocks/>
            <a:stCxn id="37" idx="3"/>
            <a:endCxn id="7" idx="1"/>
          </p:cNvCxnSpPr>
          <p:nvPr/>
        </p:nvCxnSpPr>
        <p:spPr>
          <a:xfrm>
            <a:off x="11045656" y="5152223"/>
            <a:ext cx="296768" cy="8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kstvak 8">
            <a:extLst>
              <a:ext uri="{FF2B5EF4-FFF2-40B4-BE49-F238E27FC236}">
                <a16:creationId xmlns:a16="http://schemas.microsoft.com/office/drawing/2014/main" id="{90944D03-AB9E-12D8-502C-FF43F383264D}"/>
              </a:ext>
            </a:extLst>
          </p:cNvPr>
          <p:cNvSpPr txBox="1"/>
          <p:nvPr/>
        </p:nvSpPr>
        <p:spPr>
          <a:xfrm>
            <a:off x="10972653" y="4932796"/>
            <a:ext cx="524094" cy="215444"/>
          </a:xfrm>
          <a:prstGeom prst="rect">
            <a:avLst/>
          </a:prstGeom>
          <a:noFill/>
        </p:spPr>
        <p:txBody>
          <a:bodyPr wrap="square" rtlCol="0">
            <a:spAutoFit/>
          </a:bodyPr>
          <a:lstStyle/>
          <a:p>
            <a:r>
              <a:rPr lang="nl-NL" sz="800" dirty="0">
                <a:solidFill>
                  <a:srgbClr val="FF0000"/>
                </a:solidFill>
              </a:rPr>
              <a:t>Ja</a:t>
            </a:r>
          </a:p>
        </p:txBody>
      </p:sp>
      <p:cxnSp>
        <p:nvCxnSpPr>
          <p:cNvPr id="13" name="Rechte verbindingslijn met pijl 12">
            <a:extLst>
              <a:ext uri="{FF2B5EF4-FFF2-40B4-BE49-F238E27FC236}">
                <a16:creationId xmlns:a16="http://schemas.microsoft.com/office/drawing/2014/main" id="{7EC1A60F-C75D-18C2-51AF-A8E446AC3980}"/>
              </a:ext>
            </a:extLst>
          </p:cNvPr>
          <p:cNvCxnSpPr>
            <a:cxnSpLocks/>
            <a:stCxn id="37" idx="2"/>
            <a:endCxn id="160" idx="0"/>
          </p:cNvCxnSpPr>
          <p:nvPr/>
        </p:nvCxnSpPr>
        <p:spPr>
          <a:xfrm flipH="1">
            <a:off x="10575865" y="5488456"/>
            <a:ext cx="1457" cy="3005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Gebogen verbindingslijn 167">
            <a:extLst>
              <a:ext uri="{FF2B5EF4-FFF2-40B4-BE49-F238E27FC236}">
                <a16:creationId xmlns:a16="http://schemas.microsoft.com/office/drawing/2014/main" id="{B97A7A12-4DE1-E8B0-719A-4D5AF01C0664}"/>
              </a:ext>
            </a:extLst>
          </p:cNvPr>
          <p:cNvCxnSpPr>
            <a:cxnSpLocks/>
            <a:stCxn id="7" idx="2"/>
            <a:endCxn id="160" idx="0"/>
          </p:cNvCxnSpPr>
          <p:nvPr/>
        </p:nvCxnSpPr>
        <p:spPr>
          <a:xfrm rot="5400000">
            <a:off x="10926541" y="4975223"/>
            <a:ext cx="463124" cy="1164476"/>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37" name="Ruit 36">
            <a:extLst>
              <a:ext uri="{FF2B5EF4-FFF2-40B4-BE49-F238E27FC236}">
                <a16:creationId xmlns:a16="http://schemas.microsoft.com/office/drawing/2014/main" id="{5C72AD91-1CBA-A274-6B87-D22DB43A1926}"/>
              </a:ext>
            </a:extLst>
          </p:cNvPr>
          <p:cNvSpPr/>
          <p:nvPr/>
        </p:nvSpPr>
        <p:spPr>
          <a:xfrm>
            <a:off x="10108987" y="4815990"/>
            <a:ext cx="936669" cy="672466"/>
          </a:xfrm>
          <a:prstGeom prst="diamond">
            <a:avLst/>
          </a:prstGeom>
          <a:solidFill>
            <a:srgbClr val="EAEAEA"/>
          </a:solidFill>
          <a:ln w="3175">
            <a:solidFill>
              <a:srgbClr val="08080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800" dirty="0">
              <a:solidFill>
                <a:schemeClr val="tx1"/>
              </a:solidFill>
            </a:endParaRPr>
          </a:p>
        </p:txBody>
      </p:sp>
      <p:sp>
        <p:nvSpPr>
          <p:cNvPr id="38" name="Tekstvak 37">
            <a:extLst>
              <a:ext uri="{FF2B5EF4-FFF2-40B4-BE49-F238E27FC236}">
                <a16:creationId xmlns:a16="http://schemas.microsoft.com/office/drawing/2014/main" id="{55540991-C9EE-5AFB-6A18-516E5BC5B5FA}"/>
              </a:ext>
            </a:extLst>
          </p:cNvPr>
          <p:cNvSpPr txBox="1"/>
          <p:nvPr/>
        </p:nvSpPr>
        <p:spPr>
          <a:xfrm>
            <a:off x="10150210" y="4978892"/>
            <a:ext cx="840776" cy="369332"/>
          </a:xfrm>
          <a:prstGeom prst="rect">
            <a:avLst/>
          </a:prstGeom>
          <a:noFill/>
        </p:spPr>
        <p:txBody>
          <a:bodyPr wrap="square" rtlCol="0">
            <a:spAutoFit/>
          </a:bodyPr>
          <a:lstStyle/>
          <a:p>
            <a:pPr algn="ctr"/>
            <a:r>
              <a:rPr lang="nl-NL" sz="600" dirty="0"/>
              <a:t>15a.</a:t>
            </a:r>
          </a:p>
          <a:p>
            <a:pPr algn="ctr"/>
            <a:r>
              <a:rPr lang="nl-NL" sz="600" dirty="0"/>
              <a:t>Zorg buiten DJI nodig?</a:t>
            </a:r>
          </a:p>
        </p:txBody>
      </p:sp>
      <p:sp>
        <p:nvSpPr>
          <p:cNvPr id="48" name="Rechthoek 47">
            <a:extLst>
              <a:ext uri="{FF2B5EF4-FFF2-40B4-BE49-F238E27FC236}">
                <a16:creationId xmlns:a16="http://schemas.microsoft.com/office/drawing/2014/main" id="{A3077383-E64C-DBEF-E506-2263F54918AB}"/>
              </a:ext>
            </a:extLst>
          </p:cNvPr>
          <p:cNvSpPr/>
          <p:nvPr/>
        </p:nvSpPr>
        <p:spPr>
          <a:xfrm>
            <a:off x="9828076" y="1373272"/>
            <a:ext cx="1504921" cy="5445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t>10a. Noteren bevindingen evaluatie en overwegingen (arts) in eigen HIS</a:t>
            </a:r>
          </a:p>
        </p:txBody>
      </p:sp>
      <p:cxnSp>
        <p:nvCxnSpPr>
          <p:cNvPr id="50" name="Rechte verbindingslijn met pijl 49">
            <a:extLst>
              <a:ext uri="{FF2B5EF4-FFF2-40B4-BE49-F238E27FC236}">
                <a16:creationId xmlns:a16="http://schemas.microsoft.com/office/drawing/2014/main" id="{431830E0-2CC1-603E-1C26-4058C81B9A93}"/>
              </a:ext>
            </a:extLst>
          </p:cNvPr>
          <p:cNvCxnSpPr>
            <a:cxnSpLocks/>
            <a:stCxn id="65" idx="0"/>
            <a:endCxn id="48" idx="2"/>
          </p:cNvCxnSpPr>
          <p:nvPr/>
        </p:nvCxnSpPr>
        <p:spPr>
          <a:xfrm flipV="1">
            <a:off x="10577958" y="1917823"/>
            <a:ext cx="2579" cy="2580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0" name="Gebogen verbindingslijn 98">
            <a:extLst>
              <a:ext uri="{FF2B5EF4-FFF2-40B4-BE49-F238E27FC236}">
                <a16:creationId xmlns:a16="http://schemas.microsoft.com/office/drawing/2014/main" id="{7443D478-0D00-858E-61DA-ABECA8E53F52}"/>
              </a:ext>
            </a:extLst>
          </p:cNvPr>
          <p:cNvCxnSpPr>
            <a:cxnSpLocks/>
            <a:stCxn id="48" idx="3"/>
            <a:endCxn id="65" idx="3"/>
          </p:cNvCxnSpPr>
          <p:nvPr/>
        </p:nvCxnSpPr>
        <p:spPr>
          <a:xfrm flipH="1">
            <a:off x="11330418" y="1645548"/>
            <a:ext cx="2579" cy="802613"/>
          </a:xfrm>
          <a:prstGeom prst="bentConnector3">
            <a:avLst>
              <a:gd name="adj1" fmla="val -886390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Rechthoek 11"/>
          <p:cNvSpPr/>
          <p:nvPr/>
        </p:nvSpPr>
        <p:spPr>
          <a:xfrm>
            <a:off x="2042538" y="3935949"/>
            <a:ext cx="3060453" cy="246221"/>
          </a:xfrm>
          <a:prstGeom prst="rect">
            <a:avLst/>
          </a:prstGeom>
        </p:spPr>
        <p:txBody>
          <a:bodyPr wrap="none">
            <a:spAutoFit/>
          </a:bodyPr>
          <a:lstStyle/>
          <a:p>
            <a:r>
              <a:rPr lang="nl-NL" sz="1000" smtClean="0">
                <a:solidFill>
                  <a:srgbClr val="777777"/>
                </a:solidFill>
                <a:latin typeface="Verdana" panose="020B0604030504040204" pitchFamily="34" charset="0"/>
                <a:ea typeface="Verdana" panose="020B0604030504040204" pitchFamily="34" charset="0"/>
                <a:cs typeface="Verdana" panose="020B0604030504040204" pitchFamily="34" charset="0"/>
              </a:rPr>
              <a:t>‘zonder </a:t>
            </a:r>
            <a:r>
              <a:rPr lang="nl-NL" sz="1000">
                <a:solidFill>
                  <a:srgbClr val="777777"/>
                </a:solidFill>
                <a:latin typeface="Verdana" panose="020B0604030504040204" pitchFamily="34" charset="0"/>
                <a:ea typeface="Verdana" panose="020B0604030504040204" pitchFamily="34" charset="0"/>
                <a:cs typeface="Verdana" panose="020B0604030504040204" pitchFamily="34" charset="0"/>
              </a:rPr>
              <a:t>verwijsbrief van de medische </a:t>
            </a:r>
            <a:r>
              <a:rPr lang="nl-NL" sz="1000" smtClean="0">
                <a:solidFill>
                  <a:srgbClr val="777777"/>
                </a:solidFill>
                <a:latin typeface="Verdana" panose="020B0604030504040204" pitchFamily="34" charset="0"/>
                <a:ea typeface="Verdana" panose="020B0604030504040204" pitchFamily="34" charset="0"/>
                <a:cs typeface="Verdana" panose="020B0604030504040204" pitchFamily="34" charset="0"/>
              </a:rPr>
              <a:t>dienst’</a:t>
            </a:r>
            <a:endParaRPr lang="nl-NL" sz="1000">
              <a:solidFill>
                <a:srgbClr val="777777"/>
              </a:solidFill>
              <a:latin typeface="Verdana" panose="020B0604030504040204" pitchFamily="34" charset="0"/>
              <a:ea typeface="Verdana" panose="020B0604030504040204" pitchFamily="34" charset="0"/>
              <a:cs typeface="Verdana" panose="020B0604030504040204" pitchFamily="34" charset="0"/>
            </a:endParaRPr>
          </a:p>
        </p:txBody>
      </p:sp>
      <p:cxnSp>
        <p:nvCxnSpPr>
          <p:cNvPr id="96" name="Rechte verbindingslijn met pijl 95"/>
          <p:cNvCxnSpPr>
            <a:cxnSpLocks/>
            <a:stCxn id="23" idx="3"/>
            <a:endCxn id="98" idx="1"/>
          </p:cNvCxnSpPr>
          <p:nvPr/>
        </p:nvCxnSpPr>
        <p:spPr>
          <a:xfrm>
            <a:off x="1269777" y="3468024"/>
            <a:ext cx="106152" cy="28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8" name="Ruit 97">
            <a:extLst>
              <a:ext uri="{FF2B5EF4-FFF2-40B4-BE49-F238E27FC236}">
                <a16:creationId xmlns:a16="http://schemas.microsoft.com/office/drawing/2014/main" id="{0F25AD7D-4757-19E5-CB91-31535CE84351}"/>
              </a:ext>
            </a:extLst>
          </p:cNvPr>
          <p:cNvSpPr/>
          <p:nvPr/>
        </p:nvSpPr>
        <p:spPr>
          <a:xfrm>
            <a:off x="1375929" y="3134651"/>
            <a:ext cx="936669" cy="672466"/>
          </a:xfrm>
          <a:prstGeom prst="diamond">
            <a:avLst/>
          </a:prstGeom>
          <a:solidFill>
            <a:srgbClr val="EAEAEA"/>
          </a:solidFill>
          <a:ln w="3175">
            <a:solidFill>
              <a:srgbClr val="08080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800" dirty="0">
              <a:solidFill>
                <a:schemeClr val="tx1"/>
              </a:solidFill>
            </a:endParaRPr>
          </a:p>
        </p:txBody>
      </p:sp>
      <p:sp>
        <p:nvSpPr>
          <p:cNvPr id="102" name="Tekstvak 101">
            <a:extLst>
              <a:ext uri="{FF2B5EF4-FFF2-40B4-BE49-F238E27FC236}">
                <a16:creationId xmlns:a16="http://schemas.microsoft.com/office/drawing/2014/main" id="{5B22DDF0-7356-7E2C-9723-8698835C8E16}"/>
              </a:ext>
            </a:extLst>
          </p:cNvPr>
          <p:cNvSpPr txBox="1"/>
          <p:nvPr/>
        </p:nvSpPr>
        <p:spPr>
          <a:xfrm>
            <a:off x="1427091" y="3297553"/>
            <a:ext cx="840776" cy="338554"/>
          </a:xfrm>
          <a:prstGeom prst="rect">
            <a:avLst/>
          </a:prstGeom>
          <a:noFill/>
        </p:spPr>
        <p:txBody>
          <a:bodyPr wrap="square" rtlCol="0">
            <a:spAutoFit/>
          </a:bodyPr>
          <a:lstStyle/>
          <a:p>
            <a:pPr algn="ctr"/>
            <a:r>
              <a:rPr lang="nl-NL" sz="800" dirty="0"/>
              <a:t>1</a:t>
            </a:r>
            <a:r>
              <a:rPr lang="nl-NL" sz="800" smtClean="0"/>
              <a:t>a</a:t>
            </a:r>
            <a:r>
              <a:rPr lang="nl-NL" sz="800"/>
              <a:t>. </a:t>
            </a:r>
            <a:r>
              <a:rPr lang="nl-NL" sz="800" smtClean="0"/>
              <a:t>Is het een crisis?</a:t>
            </a:r>
            <a:endParaRPr lang="nl-NL" sz="800" dirty="0"/>
          </a:p>
        </p:txBody>
      </p:sp>
      <p:sp>
        <p:nvSpPr>
          <p:cNvPr id="109" name="Tekstvak 108"/>
          <p:cNvSpPr txBox="1"/>
          <p:nvPr/>
        </p:nvSpPr>
        <p:spPr>
          <a:xfrm>
            <a:off x="2120808" y="3202806"/>
            <a:ext cx="410435" cy="216645"/>
          </a:xfrm>
          <a:prstGeom prst="rect">
            <a:avLst/>
          </a:prstGeom>
          <a:noFill/>
        </p:spPr>
        <p:txBody>
          <a:bodyPr wrap="square" rtlCol="0">
            <a:spAutoFit/>
          </a:bodyPr>
          <a:lstStyle/>
          <a:p>
            <a:r>
              <a:rPr lang="nl-NL" sz="800" dirty="0">
                <a:solidFill>
                  <a:srgbClr val="FF0000"/>
                </a:solidFill>
              </a:rPr>
              <a:t>Nee</a:t>
            </a:r>
          </a:p>
        </p:txBody>
      </p:sp>
      <p:cxnSp>
        <p:nvCxnSpPr>
          <p:cNvPr id="79" name="Gekromde verbindingslijn 78"/>
          <p:cNvCxnSpPr>
            <a:stCxn id="98" idx="2"/>
            <a:endCxn id="37" idx="0"/>
          </p:cNvCxnSpPr>
          <p:nvPr/>
        </p:nvCxnSpPr>
        <p:spPr>
          <a:xfrm rot="16200000" flipH="1">
            <a:off x="5706357" y="-54976"/>
            <a:ext cx="1008873" cy="8733058"/>
          </a:xfrm>
          <a:prstGeom prst="curvedConnector3">
            <a:avLst>
              <a:gd name="adj1" fmla="val 12464"/>
            </a:avLst>
          </a:prstGeom>
          <a:ln>
            <a:solidFill>
              <a:srgbClr val="777777"/>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18" name="Tekstvak 117"/>
          <p:cNvSpPr txBox="1"/>
          <p:nvPr/>
        </p:nvSpPr>
        <p:spPr>
          <a:xfrm>
            <a:off x="1710208" y="3849246"/>
            <a:ext cx="410435" cy="216645"/>
          </a:xfrm>
          <a:prstGeom prst="rect">
            <a:avLst/>
          </a:prstGeom>
          <a:noFill/>
        </p:spPr>
        <p:txBody>
          <a:bodyPr wrap="square" rtlCol="0">
            <a:spAutoFit/>
          </a:bodyPr>
          <a:lstStyle/>
          <a:p>
            <a:r>
              <a:rPr lang="nl-NL" sz="800" dirty="0">
                <a:solidFill>
                  <a:srgbClr val="FF0000"/>
                </a:solidFill>
              </a:rPr>
              <a:t>Ja</a:t>
            </a:r>
          </a:p>
        </p:txBody>
      </p:sp>
    </p:spTree>
    <p:extLst>
      <p:ext uri="{BB962C8B-B14F-4D97-AF65-F5344CB8AC3E}">
        <p14:creationId xmlns:p14="http://schemas.microsoft.com/office/powerpoint/2010/main" val="530382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23FBCA6C-5087-47AB-BDB7-8B1FD748312A}"/>
              </a:ext>
            </a:extLst>
          </p:cNvPr>
          <p:cNvPicPr>
            <a:picLocks noChangeAspect="1"/>
          </p:cNvPicPr>
          <p:nvPr/>
        </p:nvPicPr>
        <p:blipFill>
          <a:blip r:embed="rId2"/>
          <a:stretch>
            <a:fillRect/>
          </a:stretch>
        </p:blipFill>
        <p:spPr>
          <a:xfrm>
            <a:off x="10061148" y="0"/>
            <a:ext cx="2130851" cy="1667028"/>
          </a:xfrm>
          <a:prstGeom prst="rect">
            <a:avLst/>
          </a:prstGeom>
        </p:spPr>
      </p:pic>
      <p:sp>
        <p:nvSpPr>
          <p:cNvPr id="3" name="Tijdelijke aanduiding voor dianummer 2"/>
          <p:cNvSpPr>
            <a:spLocks noGrp="1"/>
          </p:cNvSpPr>
          <p:nvPr>
            <p:ph type="sldNum" sz="quarter" idx="12"/>
          </p:nvPr>
        </p:nvSpPr>
        <p:spPr/>
        <p:txBody>
          <a:bodyPr/>
          <a:lstStyle/>
          <a:p>
            <a:fld id="{8080D749-0905-4FD0-BA0E-7836F9EFFEA0}" type="slidenum">
              <a:rPr lang="en-US" smtClean="0"/>
              <a:t>13</a:t>
            </a:fld>
            <a:endParaRPr lang="en-US" dirty="0"/>
          </a:p>
        </p:txBody>
      </p:sp>
      <p:sp>
        <p:nvSpPr>
          <p:cNvPr id="4" name="Tijdelijke aanduiding voor tekst 3"/>
          <p:cNvSpPr>
            <a:spLocks noGrp="1"/>
          </p:cNvSpPr>
          <p:nvPr>
            <p:ph type="body" sz="quarter" idx="13"/>
          </p:nvPr>
        </p:nvSpPr>
        <p:spPr/>
        <p:txBody>
          <a:bodyPr/>
          <a:lstStyle/>
          <a:p>
            <a:r>
              <a:rPr lang="nl-NL" dirty="0"/>
              <a:t>11</a:t>
            </a:r>
          </a:p>
        </p:txBody>
      </p:sp>
      <p:sp>
        <p:nvSpPr>
          <p:cNvPr id="5" name="Tijdelijke aanduiding voor tekst 4"/>
          <p:cNvSpPr>
            <a:spLocks noGrp="1"/>
          </p:cNvSpPr>
          <p:nvPr>
            <p:ph type="body" idx="14"/>
          </p:nvPr>
        </p:nvSpPr>
        <p:spPr/>
        <p:txBody>
          <a:bodyPr/>
          <a:lstStyle/>
          <a:p>
            <a:r>
              <a:rPr lang="nl-NL"/>
              <a:t>Expertgroep somatiek</a:t>
            </a:r>
          </a:p>
          <a:p>
            <a:endParaRPr lang="nl-NL"/>
          </a:p>
        </p:txBody>
      </p:sp>
      <p:sp>
        <p:nvSpPr>
          <p:cNvPr id="6" name="Titel 5"/>
          <p:cNvSpPr>
            <a:spLocks noGrp="1"/>
          </p:cNvSpPr>
          <p:nvPr>
            <p:ph type="title"/>
          </p:nvPr>
        </p:nvSpPr>
        <p:spPr/>
        <p:txBody>
          <a:bodyPr/>
          <a:lstStyle/>
          <a:p>
            <a:r>
              <a:rPr lang="nl-NL"/>
              <a:t>Matrix actoren zorg buitenkantoortijden</a:t>
            </a:r>
          </a:p>
        </p:txBody>
      </p:sp>
      <p:graphicFrame>
        <p:nvGraphicFramePr>
          <p:cNvPr id="8" name="Tabel 7"/>
          <p:cNvGraphicFramePr>
            <a:graphicFrameLocks noGrp="1"/>
          </p:cNvGraphicFramePr>
          <p:nvPr>
            <p:extLst>
              <p:ext uri="{D42A27DB-BD31-4B8C-83A1-F6EECF244321}">
                <p14:modId xmlns:p14="http://schemas.microsoft.com/office/powerpoint/2010/main" val="408455776"/>
              </p:ext>
            </p:extLst>
          </p:nvPr>
        </p:nvGraphicFramePr>
        <p:xfrm>
          <a:off x="34182" y="1256088"/>
          <a:ext cx="12082647" cy="5549214"/>
        </p:xfrm>
        <a:graphic>
          <a:graphicData uri="http://schemas.openxmlformats.org/drawingml/2006/table">
            <a:tbl>
              <a:tblPr>
                <a:tableStyleId>{5C22544A-7EE6-4342-B048-85BDC9FD1C3A}</a:tableStyleId>
              </a:tblPr>
              <a:tblGrid>
                <a:gridCol w="2418502">
                  <a:extLst>
                    <a:ext uri="{9D8B030D-6E8A-4147-A177-3AD203B41FA5}">
                      <a16:colId xmlns:a16="http://schemas.microsoft.com/office/drawing/2014/main" val="3641204569"/>
                    </a:ext>
                  </a:extLst>
                </a:gridCol>
                <a:gridCol w="744154">
                  <a:extLst>
                    <a:ext uri="{9D8B030D-6E8A-4147-A177-3AD203B41FA5}">
                      <a16:colId xmlns:a16="http://schemas.microsoft.com/office/drawing/2014/main" val="4173774521"/>
                    </a:ext>
                  </a:extLst>
                </a:gridCol>
                <a:gridCol w="806166">
                  <a:extLst>
                    <a:ext uri="{9D8B030D-6E8A-4147-A177-3AD203B41FA5}">
                      <a16:colId xmlns:a16="http://schemas.microsoft.com/office/drawing/2014/main" val="675262121"/>
                    </a:ext>
                  </a:extLst>
                </a:gridCol>
                <a:gridCol w="1198914">
                  <a:extLst>
                    <a:ext uri="{9D8B030D-6E8A-4147-A177-3AD203B41FA5}">
                      <a16:colId xmlns:a16="http://schemas.microsoft.com/office/drawing/2014/main" val="908237661"/>
                    </a:ext>
                  </a:extLst>
                </a:gridCol>
                <a:gridCol w="1695017">
                  <a:extLst>
                    <a:ext uri="{9D8B030D-6E8A-4147-A177-3AD203B41FA5}">
                      <a16:colId xmlns:a16="http://schemas.microsoft.com/office/drawing/2014/main" val="834271527"/>
                    </a:ext>
                  </a:extLst>
                </a:gridCol>
                <a:gridCol w="1244210">
                  <a:extLst>
                    <a:ext uri="{9D8B030D-6E8A-4147-A177-3AD203B41FA5}">
                      <a16:colId xmlns:a16="http://schemas.microsoft.com/office/drawing/2014/main" val="770075393"/>
                    </a:ext>
                  </a:extLst>
                </a:gridCol>
                <a:gridCol w="1826285">
                  <a:extLst>
                    <a:ext uri="{9D8B030D-6E8A-4147-A177-3AD203B41FA5}">
                      <a16:colId xmlns:a16="http://schemas.microsoft.com/office/drawing/2014/main" val="3314154541"/>
                    </a:ext>
                  </a:extLst>
                </a:gridCol>
                <a:gridCol w="969752">
                  <a:extLst>
                    <a:ext uri="{9D8B030D-6E8A-4147-A177-3AD203B41FA5}">
                      <a16:colId xmlns:a16="http://schemas.microsoft.com/office/drawing/2014/main" val="1912742543"/>
                    </a:ext>
                  </a:extLst>
                </a:gridCol>
                <a:gridCol w="1179647">
                  <a:extLst>
                    <a:ext uri="{9D8B030D-6E8A-4147-A177-3AD203B41FA5}">
                      <a16:colId xmlns:a16="http://schemas.microsoft.com/office/drawing/2014/main" val="1714636827"/>
                    </a:ext>
                  </a:extLst>
                </a:gridCol>
              </a:tblGrid>
              <a:tr h="102873">
                <a:tc>
                  <a:txBody>
                    <a:bodyPr/>
                    <a:lstStyle/>
                    <a:p>
                      <a:pPr algn="l" fontAlgn="b"/>
                      <a:endParaRPr lang="nl-NL" sz="900" b="1" i="0" u="none" strike="noStrike">
                        <a:solidFill>
                          <a:srgbClr val="000000"/>
                        </a:solidFill>
                        <a:effectLst/>
                        <a:latin typeface="Calibri" panose="020F0502020204030204" pitchFamily="34" charset="0"/>
                      </a:endParaRPr>
                    </a:p>
                  </a:txBody>
                  <a:tcPr marL="3356" marR="3356" marT="3356" marB="0" anchor="b">
                    <a:solidFill>
                      <a:schemeClr val="accent6"/>
                    </a:solidFill>
                  </a:tcPr>
                </a:tc>
                <a:tc gridSpan="2">
                  <a:txBody>
                    <a:bodyPr/>
                    <a:lstStyle/>
                    <a:p>
                      <a:pPr algn="l" fontAlgn="b"/>
                      <a:r>
                        <a:rPr lang="nl-NL" sz="900" u="none" strike="noStrike">
                          <a:effectLst/>
                        </a:rPr>
                        <a:t>Medisch</a:t>
                      </a:r>
                      <a:endParaRPr lang="nl-NL" sz="900" b="1" i="0" u="none" strike="noStrike">
                        <a:solidFill>
                          <a:srgbClr val="000000"/>
                        </a:solidFill>
                        <a:effectLst/>
                        <a:latin typeface="Calibri" panose="020F0502020204030204" pitchFamily="34" charset="0"/>
                      </a:endParaRPr>
                    </a:p>
                  </a:txBody>
                  <a:tcPr marL="3356" marR="3356" marT="3356" marB="0" anchor="b">
                    <a:solidFill>
                      <a:schemeClr val="accent6"/>
                    </a:solidFill>
                  </a:tcPr>
                </a:tc>
                <a:tc hMerge="1">
                  <a:txBody>
                    <a:bodyPr/>
                    <a:lstStyle/>
                    <a:p>
                      <a:pPr algn="l" fontAlgn="b"/>
                      <a:endParaRPr lang="nl-NL" sz="900" b="1" i="0" u="none" strike="noStrike">
                        <a:solidFill>
                          <a:srgbClr val="000000"/>
                        </a:solidFill>
                        <a:effectLst/>
                        <a:latin typeface="Calibri" panose="020F0502020204030204" pitchFamily="34" charset="0"/>
                      </a:endParaRPr>
                    </a:p>
                  </a:txBody>
                  <a:tcPr marL="3356" marR="3356" marT="3356" marB="0" anchor="b"/>
                </a:tc>
                <a:tc gridSpan="3">
                  <a:txBody>
                    <a:bodyPr/>
                    <a:lstStyle/>
                    <a:p>
                      <a:pPr algn="l" fontAlgn="b"/>
                      <a:r>
                        <a:rPr lang="nl-NL" sz="900" u="none" strike="noStrike">
                          <a:effectLst/>
                        </a:rPr>
                        <a:t>Paramedisch</a:t>
                      </a:r>
                      <a:endParaRPr lang="nl-NL" sz="900" b="1" i="0" u="none" strike="noStrike">
                        <a:solidFill>
                          <a:srgbClr val="000000"/>
                        </a:solidFill>
                        <a:effectLst/>
                        <a:latin typeface="Calibri" panose="020F0502020204030204" pitchFamily="34" charset="0"/>
                      </a:endParaRPr>
                    </a:p>
                  </a:txBody>
                  <a:tcPr marL="3356" marR="3356" marT="3356" marB="0" anchor="b">
                    <a:solidFill>
                      <a:schemeClr val="accent6"/>
                    </a:solidFill>
                  </a:tcPr>
                </a:tc>
                <a:tc hMerge="1">
                  <a:txBody>
                    <a:bodyPr/>
                    <a:lstStyle/>
                    <a:p>
                      <a:pPr algn="l" fontAlgn="b"/>
                      <a:endParaRPr lang="nl-NL" sz="900" b="1" i="0" u="none" strike="noStrike">
                        <a:solidFill>
                          <a:srgbClr val="000000"/>
                        </a:solidFill>
                        <a:effectLst/>
                        <a:latin typeface="Calibri" panose="020F0502020204030204" pitchFamily="34" charset="0"/>
                      </a:endParaRPr>
                    </a:p>
                  </a:txBody>
                  <a:tcPr marL="3356" marR="3356" marT="3356" marB="0" anchor="b"/>
                </a:tc>
                <a:tc hMerge="1">
                  <a:txBody>
                    <a:bodyPr/>
                    <a:lstStyle/>
                    <a:p>
                      <a:pPr algn="l" fontAlgn="b"/>
                      <a:endParaRPr lang="nl-NL" sz="900" b="1" i="0" u="none" strike="noStrike">
                        <a:solidFill>
                          <a:srgbClr val="000000"/>
                        </a:solidFill>
                        <a:effectLst/>
                        <a:latin typeface="Calibri" panose="020F0502020204030204" pitchFamily="34" charset="0"/>
                      </a:endParaRPr>
                    </a:p>
                  </a:txBody>
                  <a:tcPr marL="3356" marR="3356" marT="3356" marB="0" anchor="b"/>
                </a:tc>
                <a:tc gridSpan="3">
                  <a:txBody>
                    <a:bodyPr/>
                    <a:lstStyle/>
                    <a:p>
                      <a:pPr algn="l" fontAlgn="b"/>
                      <a:r>
                        <a:rPr lang="nl-NL" sz="900" u="none" strike="noStrike">
                          <a:effectLst/>
                        </a:rPr>
                        <a:t>Verpleegkunde</a:t>
                      </a:r>
                      <a:endParaRPr lang="nl-NL" sz="900" b="1" i="0" u="none" strike="noStrike">
                        <a:solidFill>
                          <a:srgbClr val="000000"/>
                        </a:solidFill>
                        <a:effectLst/>
                        <a:latin typeface="Calibri" panose="020F0502020204030204" pitchFamily="34" charset="0"/>
                      </a:endParaRPr>
                    </a:p>
                  </a:txBody>
                  <a:tcPr marL="3356" marR="3356" marT="3356" marB="0" anchor="b">
                    <a:solidFill>
                      <a:schemeClr val="accent6"/>
                    </a:solidFill>
                  </a:tcPr>
                </a:tc>
                <a:tc hMerge="1">
                  <a:txBody>
                    <a:bodyPr/>
                    <a:lstStyle/>
                    <a:p>
                      <a:pPr algn="l" fontAlgn="b"/>
                      <a:endParaRPr lang="nl-NL" sz="900" b="1" i="0" u="none" strike="noStrike">
                        <a:solidFill>
                          <a:srgbClr val="000000"/>
                        </a:solidFill>
                        <a:effectLst/>
                        <a:latin typeface="Calibri" panose="020F0502020204030204" pitchFamily="34" charset="0"/>
                      </a:endParaRPr>
                    </a:p>
                  </a:txBody>
                  <a:tcPr marL="3356" marR="3356" marT="3356" marB="0" anchor="b"/>
                </a:tc>
                <a:tc hMerge="1">
                  <a:txBody>
                    <a:bodyPr/>
                    <a:lstStyle/>
                    <a:p>
                      <a:pPr algn="l" fontAlgn="b"/>
                      <a:endParaRPr lang="nl-NL" sz="900" b="1" i="0" u="none" strike="noStrike">
                        <a:solidFill>
                          <a:srgbClr val="000000"/>
                        </a:solidFill>
                        <a:effectLst/>
                        <a:latin typeface="Calibri" panose="020F0502020204030204" pitchFamily="34" charset="0"/>
                      </a:endParaRPr>
                    </a:p>
                  </a:txBody>
                  <a:tcPr marL="3356" marR="3356" marT="3356" marB="0" anchor="b"/>
                </a:tc>
                <a:extLst>
                  <a:ext uri="{0D108BD9-81ED-4DB2-BD59-A6C34878D82A}">
                    <a16:rowId xmlns:a16="http://schemas.microsoft.com/office/drawing/2014/main" val="2833240023"/>
                  </a:ext>
                </a:extLst>
              </a:tr>
              <a:tr h="228219">
                <a:tc>
                  <a:txBody>
                    <a:bodyPr/>
                    <a:lstStyle/>
                    <a:p>
                      <a:pPr algn="l" fontAlgn="t"/>
                      <a:endParaRPr lang="nl-NL" sz="900" b="0" i="0" u="none" strike="noStrike">
                        <a:solidFill>
                          <a:srgbClr val="000000"/>
                        </a:solidFill>
                        <a:effectLst/>
                        <a:latin typeface="Calibri" panose="020F0502020204030204" pitchFamily="34" charset="0"/>
                      </a:endParaRPr>
                    </a:p>
                  </a:txBody>
                  <a:tcPr marL="3356" marR="3356" marT="3356" marB="0"/>
                </a:tc>
                <a:tc>
                  <a:txBody>
                    <a:bodyPr/>
                    <a:lstStyle/>
                    <a:p>
                      <a:pPr algn="l" fontAlgn="t"/>
                      <a:r>
                        <a:rPr lang="nl-NL" sz="900" u="none" strike="noStrike">
                          <a:effectLst/>
                        </a:rPr>
                        <a:t>Justitieel</a:t>
                      </a:r>
                      <a:br>
                        <a:rPr lang="nl-NL" sz="900" u="none" strike="noStrike">
                          <a:effectLst/>
                        </a:rPr>
                      </a:br>
                      <a:r>
                        <a:rPr lang="nl-NL" sz="900" u="none" strike="noStrike">
                          <a:effectLst/>
                        </a:rPr>
                        <a:t>genees-</a:t>
                      </a:r>
                      <a:br>
                        <a:rPr lang="nl-NL" sz="900" u="none" strike="noStrike">
                          <a:effectLst/>
                        </a:rPr>
                      </a:br>
                      <a:r>
                        <a:rPr lang="nl-NL" sz="900" u="none" strike="noStrike">
                          <a:effectLst/>
                        </a:rPr>
                        <a:t>kundige</a:t>
                      </a:r>
                      <a:endParaRPr lang="nl-NL" sz="900" b="0" i="0" u="none" strike="noStrike">
                        <a:solidFill>
                          <a:srgbClr val="000000"/>
                        </a:solidFill>
                        <a:effectLst/>
                        <a:latin typeface="Calibri" panose="020F0502020204030204" pitchFamily="34" charset="0"/>
                      </a:endParaRPr>
                    </a:p>
                  </a:txBody>
                  <a:tcPr marL="3356" marR="3356" marT="3356" marB="0"/>
                </a:tc>
                <a:tc>
                  <a:txBody>
                    <a:bodyPr/>
                    <a:lstStyle/>
                    <a:p>
                      <a:pPr algn="l" fontAlgn="t"/>
                      <a:r>
                        <a:rPr lang="nl-NL" sz="900" u="none" strike="noStrike">
                          <a:effectLst/>
                        </a:rPr>
                        <a:t>Basisarts</a:t>
                      </a:r>
                      <a:r>
                        <a:rPr lang="nl-NL" sz="900" u="none" strike="noStrike" baseline="30000">
                          <a:effectLst/>
                        </a:rPr>
                        <a:t>x</a:t>
                      </a:r>
                      <a:endParaRPr lang="nl-NL" sz="900" b="0" i="0" u="none" strike="noStrike">
                        <a:solidFill>
                          <a:srgbClr val="000000"/>
                        </a:solidFill>
                        <a:effectLst/>
                        <a:latin typeface="Calibri" panose="020F0502020204030204" pitchFamily="34" charset="0"/>
                      </a:endParaRPr>
                    </a:p>
                  </a:txBody>
                  <a:tcPr marL="3356" marR="3356" marT="3356" marB="0"/>
                </a:tc>
                <a:tc>
                  <a:txBody>
                    <a:bodyPr/>
                    <a:lstStyle/>
                    <a:p>
                      <a:pPr algn="l" fontAlgn="t"/>
                      <a:r>
                        <a:rPr lang="nl-NL" sz="900" u="none" strike="noStrike">
                          <a:effectLst/>
                        </a:rPr>
                        <a:t>Praktijk ondersteuner Huisarts GGZ</a:t>
                      </a:r>
                      <a:endParaRPr lang="nl-NL" sz="900" b="0" i="0" u="none" strike="noStrike">
                        <a:solidFill>
                          <a:srgbClr val="000000"/>
                        </a:solidFill>
                        <a:effectLst/>
                        <a:latin typeface="Calibri" panose="020F0502020204030204" pitchFamily="34" charset="0"/>
                      </a:endParaRPr>
                    </a:p>
                  </a:txBody>
                  <a:tcPr marL="3356" marR="3356" marT="3356" marB="0"/>
                </a:tc>
                <a:tc>
                  <a:txBody>
                    <a:bodyPr/>
                    <a:lstStyle/>
                    <a:p>
                      <a:pPr algn="l" fontAlgn="t"/>
                      <a:r>
                        <a:rPr lang="nl-NL" sz="900" u="none" strike="noStrike">
                          <a:effectLst/>
                        </a:rPr>
                        <a:t>Praktijk ondersteuner Huisarts Somatiek/</a:t>
                      </a:r>
                    </a:p>
                    <a:p>
                      <a:pPr algn="l" fontAlgn="t"/>
                      <a:r>
                        <a:rPr lang="nl-NL" sz="900" u="none" strike="noStrike">
                          <a:effectLst/>
                        </a:rPr>
                        <a:t>Chronisch</a:t>
                      </a:r>
                      <a:endParaRPr lang="nl-NL" sz="900" b="0" i="0" u="none" strike="noStrike">
                        <a:solidFill>
                          <a:srgbClr val="000000"/>
                        </a:solidFill>
                        <a:effectLst/>
                        <a:latin typeface="Calibri" panose="020F0502020204030204" pitchFamily="34" charset="0"/>
                      </a:endParaRPr>
                    </a:p>
                  </a:txBody>
                  <a:tcPr marL="3356" marR="3356" marT="3356" marB="0"/>
                </a:tc>
                <a:tc>
                  <a:txBody>
                    <a:bodyPr/>
                    <a:lstStyle/>
                    <a:p>
                      <a:pPr algn="l" fontAlgn="t"/>
                      <a:r>
                        <a:rPr lang="nl-NL" sz="900" u="none" strike="noStrike">
                          <a:effectLst/>
                        </a:rPr>
                        <a:t>Doksterassistent</a:t>
                      </a:r>
                      <a:endParaRPr lang="nl-NL" sz="900" b="0" i="0" u="none" strike="noStrike">
                        <a:solidFill>
                          <a:srgbClr val="000000"/>
                        </a:solidFill>
                        <a:effectLst/>
                        <a:latin typeface="Calibri" panose="020F0502020204030204" pitchFamily="34" charset="0"/>
                      </a:endParaRPr>
                    </a:p>
                  </a:txBody>
                  <a:tcPr marL="3356" marR="3356" marT="3356" marB="0"/>
                </a:tc>
                <a:tc>
                  <a:txBody>
                    <a:bodyPr/>
                    <a:lstStyle/>
                    <a:p>
                      <a:pPr algn="l" fontAlgn="t"/>
                      <a:r>
                        <a:rPr lang="nl-NL" sz="900" u="none" strike="noStrike">
                          <a:effectLst/>
                        </a:rPr>
                        <a:t>Verpleeg</a:t>
                      </a:r>
                      <a:br>
                        <a:rPr lang="nl-NL" sz="900" u="none" strike="noStrike">
                          <a:effectLst/>
                        </a:rPr>
                      </a:br>
                      <a:r>
                        <a:rPr lang="nl-NL" sz="900" u="none" strike="noStrike">
                          <a:effectLst/>
                        </a:rPr>
                        <a:t>kundig specialist AGZ</a:t>
                      </a:r>
                      <a:endParaRPr lang="nl-NL" sz="900" b="0" i="0" u="none" strike="noStrike">
                        <a:solidFill>
                          <a:srgbClr val="000000"/>
                        </a:solidFill>
                        <a:effectLst/>
                        <a:latin typeface="Calibri" panose="020F0502020204030204" pitchFamily="34" charset="0"/>
                      </a:endParaRPr>
                    </a:p>
                  </a:txBody>
                  <a:tcPr marL="3356" marR="3356" marT="3356" marB="0"/>
                </a:tc>
                <a:tc>
                  <a:txBody>
                    <a:bodyPr/>
                    <a:lstStyle/>
                    <a:p>
                      <a:pPr algn="l" fontAlgn="t"/>
                      <a:r>
                        <a:rPr lang="nl-NL" sz="900" u="none" strike="noStrike">
                          <a:effectLst/>
                        </a:rPr>
                        <a:t>Justitieel</a:t>
                      </a:r>
                      <a:br>
                        <a:rPr lang="nl-NL" sz="900" u="none" strike="noStrike">
                          <a:effectLst/>
                        </a:rPr>
                      </a:br>
                      <a:r>
                        <a:rPr lang="nl-NL" sz="900" u="none" strike="noStrike">
                          <a:effectLst/>
                        </a:rPr>
                        <a:t>verpleegkundige</a:t>
                      </a:r>
                      <a:endParaRPr lang="nl-NL" sz="900" b="0" i="0" u="none" strike="noStrike">
                        <a:solidFill>
                          <a:srgbClr val="000000"/>
                        </a:solidFill>
                        <a:effectLst/>
                        <a:latin typeface="Calibri" panose="020F0502020204030204" pitchFamily="34" charset="0"/>
                      </a:endParaRPr>
                    </a:p>
                  </a:txBody>
                  <a:tcPr marL="3356" marR="3356" marT="3356" marB="0"/>
                </a:tc>
                <a:tc>
                  <a:txBody>
                    <a:bodyPr/>
                    <a:lstStyle/>
                    <a:p>
                      <a:pPr algn="l" fontAlgn="t"/>
                      <a:r>
                        <a:rPr lang="nl-NL" sz="900" u="none" strike="noStrike">
                          <a:effectLst/>
                        </a:rPr>
                        <a:t>Adminstratief Medewerkers zorg (AMZ)</a:t>
                      </a:r>
                      <a:endParaRPr lang="nl-NL" sz="900" b="0" i="0" u="none" strike="noStrike">
                        <a:solidFill>
                          <a:srgbClr val="000000"/>
                        </a:solidFill>
                        <a:effectLst/>
                        <a:latin typeface="Calibri" panose="020F0502020204030204" pitchFamily="34" charset="0"/>
                      </a:endParaRPr>
                    </a:p>
                  </a:txBody>
                  <a:tcPr marL="3356" marR="3356" marT="3356" marB="0"/>
                </a:tc>
                <a:extLst>
                  <a:ext uri="{0D108BD9-81ED-4DB2-BD59-A6C34878D82A}">
                    <a16:rowId xmlns:a16="http://schemas.microsoft.com/office/drawing/2014/main" val="3140815944"/>
                  </a:ext>
                </a:extLst>
              </a:tr>
              <a:tr h="146569">
                <a:tc gridSpan="9">
                  <a:txBody>
                    <a:bodyPr/>
                    <a:lstStyle/>
                    <a:p>
                      <a:r>
                        <a:rPr lang="nl-NL" sz="900" dirty="0"/>
                        <a:t>1. Justitiabele heeft zorg nodig buiten kantooruren</a:t>
                      </a: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extLst>
                  <a:ext uri="{0D108BD9-81ED-4DB2-BD59-A6C34878D82A}">
                    <a16:rowId xmlns:a16="http://schemas.microsoft.com/office/drawing/2014/main" val="3028309479"/>
                  </a:ext>
                </a:extLst>
              </a:tr>
              <a:tr h="178904">
                <a:tc gridSpan="9">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smtClean="0"/>
                        <a:t>1a. Is het een crisis?</a:t>
                      </a:r>
                      <a:endParaRPr lang="nl-NL" sz="900" dirty="0"/>
                    </a:p>
                  </a:txBody>
                  <a:tcPr marL="3356" marR="3356" marT="3356" marB="0">
                    <a:solidFill>
                      <a:srgbClr val="FFFF00"/>
                    </a:solidFill>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3080318921"/>
                  </a:ext>
                </a:extLst>
              </a:tr>
              <a:tr h="178904">
                <a:tc gridSpan="9">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dirty="0"/>
                        <a:t>2.</a:t>
                      </a:r>
                      <a:r>
                        <a:rPr lang="nl-NL" sz="900" baseline="0" dirty="0"/>
                        <a:t> Verpleegkundige aanwezig?</a:t>
                      </a:r>
                      <a:endParaRPr lang="nl-NL" sz="900" dirty="0"/>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extLst>
                  <a:ext uri="{0D108BD9-81ED-4DB2-BD59-A6C34878D82A}">
                    <a16:rowId xmlns:a16="http://schemas.microsoft.com/office/drawing/2014/main" val="1177871785"/>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a:t>3.</a:t>
                      </a:r>
                      <a:r>
                        <a:rPr lang="nl-NL" sz="900" baseline="0"/>
                        <a:t> </a:t>
                      </a:r>
                      <a:r>
                        <a:rPr lang="nl-NL" sz="900"/>
                        <a:t>Inzien dossier</a:t>
                      </a: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extLst>
                  <a:ext uri="{0D108BD9-81ED-4DB2-BD59-A6C34878D82A}">
                    <a16:rowId xmlns:a16="http://schemas.microsoft.com/office/drawing/2014/main" val="3484045151"/>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a:t>4.</a:t>
                      </a:r>
                      <a:r>
                        <a:rPr lang="nl-NL" sz="900" baseline="0"/>
                        <a:t> </a:t>
                      </a:r>
                      <a:r>
                        <a:rPr lang="nl-NL" sz="900"/>
                        <a:t>Noteren bevindingen evaluatie en overwegingen</a:t>
                      </a: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extLst>
                  <a:ext uri="{0D108BD9-81ED-4DB2-BD59-A6C34878D82A}">
                    <a16:rowId xmlns:a16="http://schemas.microsoft.com/office/drawing/2014/main" val="2751109184"/>
                  </a:ext>
                </a:extLst>
              </a:tr>
              <a:tr h="150088">
                <a:tc gridSpan="9">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dirty="0">
                          <a:latin typeface="+mj-lt"/>
                          <a:cs typeface="Calibri" panose="020F0502020204030204" pitchFamily="34" charset="0"/>
                        </a:rPr>
                        <a:t>5.</a:t>
                      </a:r>
                      <a:r>
                        <a:rPr lang="nl-NL" sz="900" baseline="0" dirty="0">
                          <a:latin typeface="+mj-lt"/>
                          <a:cs typeface="Calibri" panose="020F0502020204030204" pitchFamily="34" charset="0"/>
                        </a:rPr>
                        <a:t> </a:t>
                      </a:r>
                      <a:r>
                        <a:rPr lang="nl-NL" sz="900" dirty="0">
                          <a:latin typeface="+mj-lt"/>
                          <a:cs typeface="Calibri" panose="020F0502020204030204" pitchFamily="34" charset="0"/>
                        </a:rPr>
                        <a:t>Overleg</a:t>
                      </a:r>
                      <a:r>
                        <a:rPr lang="nl-NL" sz="900" baseline="0" dirty="0">
                          <a:latin typeface="+mj-lt"/>
                          <a:cs typeface="Calibri" panose="020F0502020204030204" pitchFamily="34" charset="0"/>
                        </a:rPr>
                        <a:t> arts nodig?</a:t>
                      </a:r>
                      <a:endParaRPr lang="nl-NL" sz="900" dirty="0">
                        <a:latin typeface="+mj-lt"/>
                        <a:cs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extLst>
                  <a:ext uri="{0D108BD9-81ED-4DB2-BD59-A6C34878D82A}">
                    <a16:rowId xmlns:a16="http://schemas.microsoft.com/office/drawing/2014/main" val="3819402302"/>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dirty="0"/>
                        <a:t>6.</a:t>
                      </a:r>
                      <a:r>
                        <a:rPr lang="nl-NL" sz="900" baseline="0" dirty="0"/>
                        <a:t> </a:t>
                      </a:r>
                      <a:r>
                        <a:rPr lang="nl-NL" sz="900" dirty="0"/>
                        <a:t>Vastleggen beleid zorg / behandeling en geleverde zorg</a:t>
                      </a: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extLst>
                  <a:ext uri="{0D108BD9-81ED-4DB2-BD59-A6C34878D82A}">
                    <a16:rowId xmlns:a16="http://schemas.microsoft.com/office/drawing/2014/main" val="343396312"/>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a:t>7.</a:t>
                      </a:r>
                      <a:r>
                        <a:rPr lang="nl-NL" sz="900" baseline="0"/>
                        <a:t> </a:t>
                      </a:r>
                      <a:r>
                        <a:rPr lang="nl-NL" sz="900"/>
                        <a:t>Noteren restultaten overleg arts</a:t>
                      </a: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extLst>
                  <a:ext uri="{0D108BD9-81ED-4DB2-BD59-A6C34878D82A}">
                    <a16:rowId xmlns:a16="http://schemas.microsoft.com/office/drawing/2014/main" val="3693246568"/>
                  </a:ext>
                </a:extLst>
              </a:tr>
              <a:tr h="169966">
                <a:tc gridSpan="9">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dirty="0"/>
                        <a:t>8.</a:t>
                      </a:r>
                      <a:r>
                        <a:rPr lang="nl-NL" sz="900" baseline="0" dirty="0"/>
                        <a:t> </a:t>
                      </a:r>
                      <a:r>
                        <a:rPr lang="nl-NL" sz="900" dirty="0"/>
                        <a:t>Beoordeling arts nodig?</a:t>
                      </a: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extLst>
                  <a:ext uri="{0D108BD9-81ED-4DB2-BD59-A6C34878D82A}">
                    <a16:rowId xmlns:a16="http://schemas.microsoft.com/office/drawing/2014/main" val="1056274120"/>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a:t>9. Inzien dossier</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extLst>
                  <a:ext uri="{0D108BD9-81ED-4DB2-BD59-A6C34878D82A}">
                    <a16:rowId xmlns:a16="http://schemas.microsoft.com/office/drawing/2014/main" val="2580317039"/>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dirty="0"/>
                        <a:t>10. Noteren bevindingen evaluatie en overwegingen (arts) in DJI HIS</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extLst>
                  <a:ext uri="{0D108BD9-81ED-4DB2-BD59-A6C34878D82A}">
                    <a16:rowId xmlns:a16="http://schemas.microsoft.com/office/drawing/2014/main" val="3554713905"/>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dirty="0"/>
                        <a:t>10a. Noteren bevindingen evaluatie en overwegingen (arts) in eigen HIS</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extLst>
                  <a:ext uri="{0D108BD9-81ED-4DB2-BD59-A6C34878D82A}">
                    <a16:rowId xmlns:a16="http://schemas.microsoft.com/office/drawing/2014/main" val="454096761"/>
                  </a:ext>
                </a:extLst>
              </a:tr>
              <a:tr h="169965">
                <a:tc gridSpan="9">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dirty="0"/>
                        <a:t>11. Akkoord arts nodig?</a:t>
                      </a: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extLst>
                  <a:ext uri="{0D108BD9-81ED-4DB2-BD59-A6C34878D82A}">
                    <a16:rowId xmlns:a16="http://schemas.microsoft.com/office/drawing/2014/main" val="602637357"/>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a:t>12. Accorderen consult</a:t>
                      </a:r>
                    </a:p>
                  </a:txBody>
                  <a:tcPr marL="3356" marR="3356" marT="3356" marB="0"/>
                </a:tc>
                <a:tc>
                  <a:txBody>
                    <a:bodyPr/>
                    <a:lstStyle/>
                    <a:p>
                      <a:pPr algn="ctr" fontAlgn="t"/>
                      <a:r>
                        <a:rPr lang="nl-NL" sz="1200" b="0"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r>
                        <a:rPr lang="nl-NL" sz="1200" b="0"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endParaRPr lang="nl-NL" sz="1200" b="0"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0"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0"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r>
                        <a:rPr lang="nl-NL" sz="1200" b="0"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endParaRPr lang="nl-NL" sz="1200" b="0"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0" i="0" u="none" strike="noStrike" dirty="0">
                        <a:solidFill>
                          <a:srgbClr val="000000"/>
                        </a:solidFill>
                        <a:effectLst/>
                        <a:latin typeface="Calibri" panose="020F0502020204030204" pitchFamily="34" charset="0"/>
                      </a:endParaRPr>
                    </a:p>
                  </a:txBody>
                  <a:tcPr marL="3356" marR="3356" marT="3356" marB="0"/>
                </a:tc>
                <a:extLst>
                  <a:ext uri="{0D108BD9-81ED-4DB2-BD59-A6C34878D82A}">
                    <a16:rowId xmlns:a16="http://schemas.microsoft.com/office/drawing/2014/main" val="625966166"/>
                  </a:ext>
                </a:extLst>
              </a:tr>
              <a:tr h="159407">
                <a:tc gridSpan="9">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dirty="0">
                          <a:latin typeface="+mn-lt"/>
                        </a:rPr>
                        <a:t>13. Medicatie nodig?</a:t>
                      </a: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extLst>
                  <a:ext uri="{0D108BD9-81ED-4DB2-BD59-A6C34878D82A}">
                    <a16:rowId xmlns:a16="http://schemas.microsoft.com/office/drawing/2014/main" val="393276102"/>
                  </a:ext>
                </a:extLst>
              </a:tr>
              <a:tr h="178905">
                <a:tc gridSpan="9">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dirty="0">
                          <a:latin typeface="+mn-lt"/>
                        </a:rPr>
                        <a:t>14. Follow up nodig?</a:t>
                      </a: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extLst>
                  <a:ext uri="{0D108BD9-81ED-4DB2-BD59-A6C34878D82A}">
                    <a16:rowId xmlns:a16="http://schemas.microsoft.com/office/drawing/2014/main" val="3567689960"/>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dirty="0"/>
                        <a:t>15. Inplannen agenda</a:t>
                      </a: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extLst>
                  <a:ext uri="{0D108BD9-81ED-4DB2-BD59-A6C34878D82A}">
                    <a16:rowId xmlns:a16="http://schemas.microsoft.com/office/drawing/2014/main" val="3649680334"/>
                  </a:ext>
                </a:extLst>
              </a:tr>
              <a:tr h="169346">
                <a:tc gridSpan="9">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dirty="0"/>
                        <a:t>15a. Zorg buiten DJI nodig?  </a:t>
                      </a: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solidFill>
                      <a:srgbClr val="FFFF00"/>
                    </a:solidFill>
                  </a:tcPr>
                </a:tc>
                <a:extLst>
                  <a:ext uri="{0D108BD9-81ED-4DB2-BD59-A6C34878D82A}">
                    <a16:rowId xmlns:a16="http://schemas.microsoft.com/office/drawing/2014/main" val="2099520260"/>
                  </a:ext>
                </a:extLst>
              </a:tr>
              <a:tr h="228219">
                <a:tc gridSpan="9">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dirty="0"/>
                        <a:t>16. Multidisciplinaire zorg nodig?</a:t>
                      </a: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extLst>
                  <a:ext uri="{0D108BD9-81ED-4DB2-BD59-A6C34878D82A}">
                    <a16:rowId xmlns:a16="http://schemas.microsoft.com/office/drawing/2014/main" val="3842262786"/>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a:t>17. Beschikbaar stellen gegevens multidisciplinair</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extLst>
                  <a:ext uri="{0D108BD9-81ED-4DB2-BD59-A6C34878D82A}">
                    <a16:rowId xmlns:a16="http://schemas.microsoft.com/office/drawing/2014/main" val="2430928256"/>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a:t>18. Uitzetten acties andere zorgverleners</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extLst>
                  <a:ext uri="{0D108BD9-81ED-4DB2-BD59-A6C34878D82A}">
                    <a16:rowId xmlns:a16="http://schemas.microsoft.com/office/drawing/2014/main" val="3777101980"/>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a:t>19. Inplannen spreekuur andere zorgverlener</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endParaRPr lang="nl-NL" sz="1200" b="1" i="0" u="none" strike="noStrike">
                        <a:solidFill>
                          <a:srgbClr val="000000"/>
                        </a:solidFill>
                        <a:effectLst/>
                        <a:latin typeface="Calibri" panose="020F0502020204030204" pitchFamily="34" charset="0"/>
                      </a:endParaRPr>
                    </a:p>
                  </a:txBody>
                  <a:tcPr marL="3356" marR="3356" marT="3356" marB="0"/>
                </a:tc>
                <a:tc>
                  <a:txBody>
                    <a:bodyPr/>
                    <a:lstStyle/>
                    <a:p>
                      <a:pPr algn="ctr" fontAlgn="t"/>
                      <a:r>
                        <a:rPr lang="nl-NL" sz="1200" b="1" i="0" u="none" strike="noStrike">
                          <a:solidFill>
                            <a:srgbClr val="000000"/>
                          </a:solidFill>
                          <a:effectLst/>
                          <a:latin typeface="Calibri" panose="020F0502020204030204" pitchFamily="34" charset="0"/>
                        </a:rPr>
                        <a:t>x</a:t>
                      </a:r>
                    </a:p>
                  </a:txBody>
                  <a:tcPr marL="3356" marR="3356" marT="3356" marB="0"/>
                </a:tc>
                <a:tc>
                  <a:txBody>
                    <a:bodyPr/>
                    <a:lstStyle/>
                    <a:p>
                      <a:pPr algn="ctr" fontAlgn="t"/>
                      <a:r>
                        <a:rPr lang="nl-NL" sz="1200" b="1" i="0" u="none" strike="noStrike" dirty="0">
                          <a:solidFill>
                            <a:srgbClr val="000000"/>
                          </a:solidFill>
                          <a:effectLst/>
                          <a:latin typeface="Calibri" panose="020F0502020204030204" pitchFamily="34" charset="0"/>
                        </a:rPr>
                        <a:t>x</a:t>
                      </a:r>
                    </a:p>
                  </a:txBody>
                  <a:tcPr marL="3356" marR="3356" marT="3356" marB="0"/>
                </a:tc>
                <a:tc>
                  <a:txBody>
                    <a:bodyPr/>
                    <a:lstStyle/>
                    <a:p>
                      <a:pPr algn="ctr" fontAlgn="t"/>
                      <a:endParaRPr lang="nl-NL" sz="1200" b="1" i="0" u="none" strike="noStrike" dirty="0">
                        <a:solidFill>
                          <a:srgbClr val="000000"/>
                        </a:solidFill>
                        <a:effectLst/>
                        <a:latin typeface="Calibri" panose="020F0502020204030204" pitchFamily="34" charset="0"/>
                      </a:endParaRPr>
                    </a:p>
                  </a:txBody>
                  <a:tcPr marL="3356" marR="3356" marT="3356" marB="0"/>
                </a:tc>
                <a:extLst>
                  <a:ext uri="{0D108BD9-81ED-4DB2-BD59-A6C34878D82A}">
                    <a16:rowId xmlns:a16="http://schemas.microsoft.com/office/drawing/2014/main" val="283103970"/>
                  </a:ext>
                </a:extLst>
              </a:tr>
              <a:tr h="228219">
                <a:tc gridSpan="9">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dirty="0"/>
                        <a:t>20. De justitiabele krijgt de noodzakelijke zorg</a:t>
                      </a: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extLst>
                  <a:ext uri="{0D108BD9-81ED-4DB2-BD59-A6C34878D82A}">
                    <a16:rowId xmlns:a16="http://schemas.microsoft.com/office/drawing/2014/main" val="2185185561"/>
                  </a:ext>
                </a:extLst>
              </a:tr>
            </a:tbl>
          </a:graphicData>
        </a:graphic>
      </p:graphicFrame>
    </p:spTree>
    <p:extLst>
      <p:ext uri="{BB962C8B-B14F-4D97-AF65-F5344CB8AC3E}">
        <p14:creationId xmlns:p14="http://schemas.microsoft.com/office/powerpoint/2010/main" val="3871971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936001" y="1413030"/>
            <a:ext cx="10537199" cy="4428000"/>
          </a:xfrm>
        </p:spPr>
        <p:txBody>
          <a:bodyPr>
            <a:normAutofit fontScale="77500" lnSpcReduction="20000"/>
          </a:bodyPr>
          <a:lstStyle/>
          <a:p>
            <a:pPr marL="0" indent="0">
              <a:buNone/>
            </a:pPr>
            <a:r>
              <a:rPr lang="nl-NL" dirty="0"/>
              <a:t>DJI wil een huisartsinformatiesysteem (HIS) verkrijgen waarin alle huisartsen, justitieel verpleegkundig specialisten, justitieel verpleegkundigen, POH, doktersassistenten en administratief medewerkers zorg (AMZ-er) aan </a:t>
            </a:r>
            <a:r>
              <a:rPr lang="nl-NL" dirty="0" err="1"/>
              <a:t>somatiek</a:t>
            </a:r>
            <a:r>
              <a:rPr lang="nl-NL" dirty="0"/>
              <a:t> dossiervoering kunnen doen. Het gaat om een standaard pakket met enkele voor DJI-specifiek te </a:t>
            </a:r>
            <a:r>
              <a:rPr lang="nl-NL" dirty="0">
                <a:solidFill>
                  <a:srgbClr val="FF0000"/>
                </a:solidFill>
              </a:rPr>
              <a:t>configureren</a:t>
            </a:r>
            <a:r>
              <a:rPr lang="nl-NL" dirty="0"/>
              <a:t> functionaliteiten. </a:t>
            </a:r>
          </a:p>
          <a:p>
            <a:pPr marL="0" indent="0">
              <a:buNone/>
            </a:pPr>
            <a:r>
              <a:rPr lang="nl-NL" dirty="0"/>
              <a:t>Dit document beschrijft aan de hand van DJI-specifieke processen, om welke aanvullende functionaliteiten het gaat en dient als toelichting op het programma van Eisen.</a:t>
            </a:r>
          </a:p>
          <a:p>
            <a:pPr marL="0" indent="0">
              <a:buNone/>
            </a:pPr>
            <a:endParaRPr lang="nl-NL" dirty="0"/>
          </a:p>
          <a:p>
            <a:pPr marL="0" indent="0">
              <a:buNone/>
            </a:pPr>
            <a:r>
              <a:rPr lang="nl-NL" dirty="0"/>
              <a:t>Noot.</a:t>
            </a:r>
          </a:p>
          <a:p>
            <a:pPr marL="0" indent="0">
              <a:buNone/>
            </a:pPr>
            <a:r>
              <a:rPr lang="nl-NL" sz="2500" dirty="0"/>
              <a:t>De matrix actoren per proces in dit document geven aan welke handelingen moeten kunnen worden gedaan door welke functies, niet wie er verantwoordelijk is. Meerdere activiteiten worden op verzoek gedaan van de verantwoordelijke. </a:t>
            </a:r>
          </a:p>
          <a:p>
            <a:pPr marL="0" indent="0">
              <a:buNone/>
            </a:pPr>
            <a:r>
              <a:rPr lang="nl-NL" sz="2500" dirty="0"/>
              <a:t>Deze matrix tabellen hebben niet als doel om volledig te zijn. Na de gunning van het nieuwe EPD HIS worden de werkprocessen herijkt op basis van dit nieuwe EPD HIS en dan wordt de autorisatiematrix in samenwerking met de leverancier in detail uitgewerkt en ingevuld.</a:t>
            </a:r>
            <a:endParaRPr lang="nl-NL" dirty="0"/>
          </a:p>
        </p:txBody>
      </p:sp>
      <p:sp>
        <p:nvSpPr>
          <p:cNvPr id="3" name="Tijdelijke aanduiding voor dianummer 2"/>
          <p:cNvSpPr>
            <a:spLocks noGrp="1"/>
          </p:cNvSpPr>
          <p:nvPr>
            <p:ph type="sldNum" sz="quarter" idx="12"/>
          </p:nvPr>
        </p:nvSpPr>
        <p:spPr/>
        <p:txBody>
          <a:bodyPr/>
          <a:lstStyle/>
          <a:p>
            <a:fld id="{8080D749-0905-4FD0-BA0E-7836F9EFFEA0}" type="slidenum">
              <a:rPr lang="en-US" smtClean="0"/>
              <a:t>2</a:t>
            </a:fld>
            <a:endParaRPr lang="en-US" dirty="0"/>
          </a:p>
        </p:txBody>
      </p:sp>
      <p:sp>
        <p:nvSpPr>
          <p:cNvPr id="4" name="Tijdelijke aanduiding voor tekst 3"/>
          <p:cNvSpPr>
            <a:spLocks noGrp="1"/>
          </p:cNvSpPr>
          <p:nvPr>
            <p:ph type="body" sz="quarter" idx="13"/>
          </p:nvPr>
        </p:nvSpPr>
        <p:spPr/>
        <p:txBody>
          <a:bodyPr/>
          <a:lstStyle/>
          <a:p>
            <a:r>
              <a:rPr lang="nl-NL"/>
              <a:t>0</a:t>
            </a:r>
          </a:p>
        </p:txBody>
      </p:sp>
      <p:sp>
        <p:nvSpPr>
          <p:cNvPr id="6" name="Titel 5"/>
          <p:cNvSpPr>
            <a:spLocks noGrp="1"/>
          </p:cNvSpPr>
          <p:nvPr>
            <p:ph type="title"/>
          </p:nvPr>
        </p:nvSpPr>
        <p:spPr/>
        <p:txBody>
          <a:bodyPr/>
          <a:lstStyle/>
          <a:p>
            <a:r>
              <a:rPr lang="nl-NL"/>
              <a:t>De context</a:t>
            </a:r>
          </a:p>
        </p:txBody>
      </p:sp>
      <p:sp>
        <p:nvSpPr>
          <p:cNvPr id="7" name="Tijdelijke aanduiding voor tekst 4"/>
          <p:cNvSpPr>
            <a:spLocks noGrp="1"/>
          </p:cNvSpPr>
          <p:nvPr>
            <p:ph type="body" idx="14"/>
          </p:nvPr>
        </p:nvSpPr>
        <p:spPr>
          <a:xfrm>
            <a:off x="936000" y="525600"/>
            <a:ext cx="4932000" cy="169200"/>
          </a:xfrm>
        </p:spPr>
        <p:txBody>
          <a:bodyPr/>
          <a:lstStyle/>
          <a:p>
            <a:r>
              <a:rPr lang="nl-NL"/>
              <a:t>Expertgroep somatiek</a:t>
            </a:r>
            <a:endParaRPr lang="nl-NL" dirty="0"/>
          </a:p>
        </p:txBody>
      </p:sp>
    </p:spTree>
    <p:extLst>
      <p:ext uri="{BB962C8B-B14F-4D97-AF65-F5344CB8AC3E}">
        <p14:creationId xmlns:p14="http://schemas.microsoft.com/office/powerpoint/2010/main" val="107189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p:cNvSpPr>
            <a:spLocks noGrp="1"/>
          </p:cNvSpPr>
          <p:nvPr>
            <p:ph type="body" sz="quarter" idx="13"/>
          </p:nvPr>
        </p:nvSpPr>
        <p:spPr/>
        <p:txBody>
          <a:bodyPr/>
          <a:lstStyle/>
          <a:p>
            <a:r>
              <a:rPr lang="nl-NL"/>
              <a:t>1</a:t>
            </a:r>
            <a:endParaRPr lang="nl-NL" dirty="0"/>
          </a:p>
        </p:txBody>
      </p:sp>
      <p:sp>
        <p:nvSpPr>
          <p:cNvPr id="5" name="Tijdelijke aanduiding voor tekst 4"/>
          <p:cNvSpPr>
            <a:spLocks noGrp="1"/>
          </p:cNvSpPr>
          <p:nvPr>
            <p:ph type="body" idx="14"/>
          </p:nvPr>
        </p:nvSpPr>
        <p:spPr/>
        <p:txBody>
          <a:bodyPr/>
          <a:lstStyle/>
          <a:p>
            <a:r>
              <a:rPr lang="nl-NL"/>
              <a:t>Expertgroep somatiek</a:t>
            </a:r>
            <a:endParaRPr lang="nl-NL" dirty="0"/>
          </a:p>
        </p:txBody>
      </p:sp>
      <p:sp>
        <p:nvSpPr>
          <p:cNvPr id="6" name="Titel 5"/>
          <p:cNvSpPr>
            <a:spLocks noGrp="1"/>
          </p:cNvSpPr>
          <p:nvPr>
            <p:ph type="title"/>
          </p:nvPr>
        </p:nvSpPr>
        <p:spPr/>
        <p:txBody>
          <a:bodyPr/>
          <a:lstStyle/>
          <a:p>
            <a:r>
              <a:rPr lang="nl-NL"/>
              <a:t>Actoren in processen somatiek</a:t>
            </a:r>
            <a:endParaRPr lang="nl-NL" dirty="0"/>
          </a:p>
        </p:txBody>
      </p:sp>
      <p:sp>
        <p:nvSpPr>
          <p:cNvPr id="2" name="Tekstvak 1"/>
          <p:cNvSpPr txBox="1"/>
          <p:nvPr/>
        </p:nvSpPr>
        <p:spPr>
          <a:xfrm>
            <a:off x="936000" y="1546810"/>
            <a:ext cx="2316019" cy="369332"/>
          </a:xfrm>
          <a:prstGeom prst="rect">
            <a:avLst/>
          </a:prstGeom>
          <a:noFill/>
        </p:spPr>
        <p:txBody>
          <a:bodyPr wrap="none" rtlCol="0">
            <a:spAutoFit/>
          </a:bodyPr>
          <a:lstStyle/>
          <a:p>
            <a:r>
              <a:rPr lang="nl-NL"/>
              <a:t>Betrokken actoren</a:t>
            </a:r>
          </a:p>
        </p:txBody>
      </p:sp>
      <p:pic>
        <p:nvPicPr>
          <p:cNvPr id="55" name="Afbeelding 54">
            <a:extLst>
              <a:ext uri="{FF2B5EF4-FFF2-40B4-BE49-F238E27FC236}">
                <a16:creationId xmlns:a16="http://schemas.microsoft.com/office/drawing/2014/main" id="{23FBCA6C-5087-47AB-BDB7-8B1FD748312A}"/>
              </a:ext>
            </a:extLst>
          </p:cNvPr>
          <p:cNvPicPr>
            <a:picLocks noChangeAspect="1"/>
          </p:cNvPicPr>
          <p:nvPr/>
        </p:nvPicPr>
        <p:blipFill>
          <a:blip r:embed="rId2"/>
          <a:stretch>
            <a:fillRect/>
          </a:stretch>
        </p:blipFill>
        <p:spPr>
          <a:xfrm>
            <a:off x="3745901" y="2963884"/>
            <a:ext cx="4244197" cy="3320361"/>
          </a:xfrm>
          <a:prstGeom prst="rect">
            <a:avLst/>
          </a:prstGeom>
        </p:spPr>
      </p:pic>
      <p:sp>
        <p:nvSpPr>
          <p:cNvPr id="3" name="Tekstvak 2"/>
          <p:cNvSpPr txBox="1"/>
          <p:nvPr/>
        </p:nvSpPr>
        <p:spPr>
          <a:xfrm>
            <a:off x="7066194" y="2702274"/>
            <a:ext cx="768159" cy="261610"/>
          </a:xfrm>
          <a:prstGeom prst="rect">
            <a:avLst/>
          </a:prstGeom>
          <a:noFill/>
        </p:spPr>
        <p:txBody>
          <a:bodyPr wrap="none" rtlCol="0">
            <a:spAutoFit/>
          </a:bodyPr>
          <a:lstStyle/>
          <a:p>
            <a:r>
              <a:rPr lang="nl-NL" sz="1050">
                <a:solidFill>
                  <a:srgbClr val="FF0000"/>
                </a:solidFill>
              </a:rPr>
              <a:t>Huisarts</a:t>
            </a:r>
          </a:p>
        </p:txBody>
      </p:sp>
      <p:sp>
        <p:nvSpPr>
          <p:cNvPr id="56" name="Tekstvak 55"/>
          <p:cNvSpPr txBox="1"/>
          <p:nvPr/>
        </p:nvSpPr>
        <p:spPr>
          <a:xfrm>
            <a:off x="4043649" y="2963884"/>
            <a:ext cx="1367682" cy="261610"/>
          </a:xfrm>
          <a:prstGeom prst="rect">
            <a:avLst/>
          </a:prstGeom>
          <a:noFill/>
        </p:spPr>
        <p:txBody>
          <a:bodyPr wrap="none" rtlCol="0">
            <a:spAutoFit/>
          </a:bodyPr>
          <a:lstStyle/>
          <a:p>
            <a:r>
              <a:rPr lang="nl-NL" sz="1100">
                <a:solidFill>
                  <a:srgbClr val="FF0000"/>
                </a:solidFill>
              </a:rPr>
              <a:t>Verpleegkundige</a:t>
            </a:r>
          </a:p>
        </p:txBody>
      </p:sp>
      <p:sp>
        <p:nvSpPr>
          <p:cNvPr id="67" name="Tekstvak 66"/>
          <p:cNvSpPr txBox="1"/>
          <p:nvPr/>
        </p:nvSpPr>
        <p:spPr>
          <a:xfrm>
            <a:off x="5867999" y="2785289"/>
            <a:ext cx="495649" cy="261610"/>
          </a:xfrm>
          <a:prstGeom prst="rect">
            <a:avLst/>
          </a:prstGeom>
          <a:noFill/>
        </p:spPr>
        <p:txBody>
          <a:bodyPr wrap="none" rtlCol="0">
            <a:spAutoFit/>
          </a:bodyPr>
          <a:lstStyle/>
          <a:p>
            <a:r>
              <a:rPr lang="nl-NL" sz="1100">
                <a:solidFill>
                  <a:srgbClr val="FF0000"/>
                </a:solidFill>
              </a:rPr>
              <a:t>AMZ</a:t>
            </a:r>
          </a:p>
        </p:txBody>
      </p:sp>
    </p:spTree>
    <p:extLst>
      <p:ext uri="{BB962C8B-B14F-4D97-AF65-F5344CB8AC3E}">
        <p14:creationId xmlns:p14="http://schemas.microsoft.com/office/powerpoint/2010/main" val="1422520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p:cNvSpPr>
            <a:spLocks noGrp="1"/>
          </p:cNvSpPr>
          <p:nvPr>
            <p:ph type="body" sz="quarter" idx="13"/>
          </p:nvPr>
        </p:nvSpPr>
        <p:spPr/>
        <p:txBody>
          <a:bodyPr/>
          <a:lstStyle/>
          <a:p>
            <a:r>
              <a:rPr lang="nl-NL"/>
              <a:t>2</a:t>
            </a:r>
            <a:endParaRPr lang="nl-NL" dirty="0"/>
          </a:p>
        </p:txBody>
      </p:sp>
      <p:sp>
        <p:nvSpPr>
          <p:cNvPr id="5" name="Tijdelijke aanduiding voor tekst 4"/>
          <p:cNvSpPr>
            <a:spLocks noGrp="1"/>
          </p:cNvSpPr>
          <p:nvPr>
            <p:ph type="body" idx="14"/>
          </p:nvPr>
        </p:nvSpPr>
        <p:spPr/>
        <p:txBody>
          <a:bodyPr/>
          <a:lstStyle/>
          <a:p>
            <a:r>
              <a:rPr lang="nl-NL"/>
              <a:t>Expertgroep somatiek</a:t>
            </a:r>
            <a:endParaRPr lang="nl-NL" dirty="0"/>
          </a:p>
        </p:txBody>
      </p:sp>
      <p:sp>
        <p:nvSpPr>
          <p:cNvPr id="6" name="Titel 5"/>
          <p:cNvSpPr>
            <a:spLocks noGrp="1"/>
          </p:cNvSpPr>
          <p:nvPr>
            <p:ph type="title"/>
          </p:nvPr>
        </p:nvSpPr>
        <p:spPr/>
        <p:txBody>
          <a:bodyPr/>
          <a:lstStyle/>
          <a:p>
            <a:r>
              <a:rPr lang="nl-NL"/>
              <a:t>Proces instroom / doorstroom</a:t>
            </a:r>
            <a:endParaRPr lang="nl-NL" dirty="0"/>
          </a:p>
        </p:txBody>
      </p:sp>
      <p:sp>
        <p:nvSpPr>
          <p:cNvPr id="19" name="Rechthoek 18"/>
          <p:cNvSpPr/>
          <p:nvPr/>
        </p:nvSpPr>
        <p:spPr>
          <a:xfrm>
            <a:off x="1403838" y="3250273"/>
            <a:ext cx="1041990" cy="482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a:t>2. Openen dossier</a:t>
            </a:r>
          </a:p>
        </p:txBody>
      </p:sp>
      <p:pic>
        <p:nvPicPr>
          <p:cNvPr id="21" name="Afbeelding 20"/>
          <p:cNvPicPr>
            <a:picLocks noChangeAspect="1"/>
          </p:cNvPicPr>
          <p:nvPr/>
        </p:nvPicPr>
        <p:blipFill>
          <a:blip r:embed="rId2"/>
          <a:stretch>
            <a:fillRect/>
          </a:stretch>
        </p:blipFill>
        <p:spPr>
          <a:xfrm>
            <a:off x="2698797" y="3196058"/>
            <a:ext cx="952500" cy="590550"/>
          </a:xfrm>
          <a:prstGeom prst="rect">
            <a:avLst/>
          </a:prstGeom>
        </p:spPr>
      </p:pic>
      <p:sp>
        <p:nvSpPr>
          <p:cNvPr id="59" name="Rechthoek 58"/>
          <p:cNvSpPr/>
          <p:nvPr/>
        </p:nvSpPr>
        <p:spPr>
          <a:xfrm>
            <a:off x="3958538" y="2738435"/>
            <a:ext cx="1041990" cy="473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a:t>4. Overhalen dossier</a:t>
            </a:r>
          </a:p>
        </p:txBody>
      </p:sp>
      <p:sp>
        <p:nvSpPr>
          <p:cNvPr id="60" name="Rechthoek 59"/>
          <p:cNvSpPr/>
          <p:nvPr/>
        </p:nvSpPr>
        <p:spPr>
          <a:xfrm>
            <a:off x="3960959" y="3769814"/>
            <a:ext cx="1041990" cy="482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a:t>5. Aanmaken dossier</a:t>
            </a:r>
          </a:p>
        </p:txBody>
      </p:sp>
      <p:sp>
        <p:nvSpPr>
          <p:cNvPr id="23" name="Afgeronde rechthoek 22"/>
          <p:cNvSpPr/>
          <p:nvPr/>
        </p:nvSpPr>
        <p:spPr>
          <a:xfrm>
            <a:off x="151633" y="3251373"/>
            <a:ext cx="1041990" cy="4997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dirty="0"/>
              <a:t>1. Justitiabele komt binnen in inrichting</a:t>
            </a:r>
          </a:p>
        </p:txBody>
      </p:sp>
      <p:pic>
        <p:nvPicPr>
          <p:cNvPr id="25" name="Afbeelding 24"/>
          <p:cNvPicPr>
            <a:picLocks noChangeAspect="1"/>
          </p:cNvPicPr>
          <p:nvPr/>
        </p:nvPicPr>
        <p:blipFill>
          <a:blip r:embed="rId3"/>
          <a:stretch>
            <a:fillRect/>
          </a:stretch>
        </p:blipFill>
        <p:spPr>
          <a:xfrm>
            <a:off x="5058455" y="3110236"/>
            <a:ext cx="952500" cy="752475"/>
          </a:xfrm>
          <a:prstGeom prst="rect">
            <a:avLst/>
          </a:prstGeom>
        </p:spPr>
      </p:pic>
      <p:cxnSp>
        <p:nvCxnSpPr>
          <p:cNvPr id="27" name="Rechte verbindingslijn met pijl 26"/>
          <p:cNvCxnSpPr>
            <a:endCxn id="19" idx="1"/>
          </p:cNvCxnSpPr>
          <p:nvPr/>
        </p:nvCxnSpPr>
        <p:spPr>
          <a:xfrm flipV="1">
            <a:off x="1193623" y="3491333"/>
            <a:ext cx="210215" cy="10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4" name="Rechthoek 63"/>
          <p:cNvSpPr/>
          <p:nvPr/>
        </p:nvSpPr>
        <p:spPr>
          <a:xfrm>
            <a:off x="6344889" y="2659968"/>
            <a:ext cx="1041990" cy="5465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t>7. Vastleggen toestemming gegevens uitwisseling</a:t>
            </a:r>
          </a:p>
        </p:txBody>
      </p:sp>
      <p:sp>
        <p:nvSpPr>
          <p:cNvPr id="65" name="Rechthoek 64"/>
          <p:cNvSpPr/>
          <p:nvPr/>
        </p:nvSpPr>
        <p:spPr>
          <a:xfrm>
            <a:off x="6344889" y="3813694"/>
            <a:ext cx="1041990" cy="5465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a:t>9. Inzien actuele samenvatting </a:t>
            </a:r>
          </a:p>
        </p:txBody>
      </p:sp>
      <p:sp>
        <p:nvSpPr>
          <p:cNvPr id="69" name="Rechthoek 68"/>
          <p:cNvSpPr/>
          <p:nvPr/>
        </p:nvSpPr>
        <p:spPr>
          <a:xfrm>
            <a:off x="8828256" y="2235189"/>
            <a:ext cx="1041990" cy="5465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t>12. Opvragen gegevens extern</a:t>
            </a:r>
          </a:p>
        </p:txBody>
      </p:sp>
      <p:sp>
        <p:nvSpPr>
          <p:cNvPr id="70" name="Rechthoek 69"/>
          <p:cNvSpPr/>
          <p:nvPr/>
        </p:nvSpPr>
        <p:spPr>
          <a:xfrm>
            <a:off x="10070234" y="2241640"/>
            <a:ext cx="1152342" cy="5465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t>13. Vastleggen verkregen externe gegevens</a:t>
            </a:r>
          </a:p>
        </p:txBody>
      </p:sp>
      <p:sp>
        <p:nvSpPr>
          <p:cNvPr id="71" name="Rechthoek 70"/>
          <p:cNvSpPr/>
          <p:nvPr/>
        </p:nvSpPr>
        <p:spPr>
          <a:xfrm>
            <a:off x="10123946" y="5064247"/>
            <a:ext cx="1041990" cy="5465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a:t>15. Accorderen intake</a:t>
            </a:r>
          </a:p>
        </p:txBody>
      </p:sp>
      <p:cxnSp>
        <p:nvCxnSpPr>
          <p:cNvPr id="34" name="Rechte verbindingslijn met pijl 33"/>
          <p:cNvCxnSpPr>
            <a:stCxn id="19" idx="3"/>
            <a:endCxn id="21" idx="1"/>
          </p:cNvCxnSpPr>
          <p:nvPr/>
        </p:nvCxnSpPr>
        <p:spPr>
          <a:xfrm>
            <a:off x="2445828" y="3491333"/>
            <a:ext cx="25296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Gebogen verbindingslijn 35"/>
          <p:cNvCxnSpPr>
            <a:stCxn id="21" idx="3"/>
            <a:endCxn id="59" idx="1"/>
          </p:cNvCxnSpPr>
          <p:nvPr/>
        </p:nvCxnSpPr>
        <p:spPr>
          <a:xfrm flipV="1">
            <a:off x="3651297" y="2975295"/>
            <a:ext cx="307241" cy="51603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Gebogen verbindingslijn 37"/>
          <p:cNvCxnSpPr>
            <a:stCxn id="21" idx="3"/>
            <a:endCxn id="60" idx="1"/>
          </p:cNvCxnSpPr>
          <p:nvPr/>
        </p:nvCxnSpPr>
        <p:spPr>
          <a:xfrm>
            <a:off x="3651297" y="3491333"/>
            <a:ext cx="309662" cy="51954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Gebogen verbindingslijn 44"/>
          <p:cNvCxnSpPr>
            <a:endCxn id="25" idx="0"/>
          </p:cNvCxnSpPr>
          <p:nvPr/>
        </p:nvCxnSpPr>
        <p:spPr>
          <a:xfrm>
            <a:off x="4849682" y="2996239"/>
            <a:ext cx="685023" cy="11399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2" name="Gebogen verbindingslijn 61"/>
          <p:cNvCxnSpPr>
            <a:stCxn id="60" idx="3"/>
            <a:endCxn id="25" idx="2"/>
          </p:cNvCxnSpPr>
          <p:nvPr/>
        </p:nvCxnSpPr>
        <p:spPr>
          <a:xfrm flipV="1">
            <a:off x="5002949" y="3862711"/>
            <a:ext cx="531756" cy="14816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8" name="Gebogen verbindingslijn 77"/>
          <p:cNvCxnSpPr>
            <a:stCxn id="25" idx="3"/>
            <a:endCxn id="65" idx="1"/>
          </p:cNvCxnSpPr>
          <p:nvPr/>
        </p:nvCxnSpPr>
        <p:spPr>
          <a:xfrm>
            <a:off x="6010955" y="3486474"/>
            <a:ext cx="333934" cy="60048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Gebogen verbindingslijn 49"/>
          <p:cNvCxnSpPr>
            <a:stCxn id="94" idx="2"/>
            <a:endCxn id="71" idx="3"/>
          </p:cNvCxnSpPr>
          <p:nvPr/>
        </p:nvCxnSpPr>
        <p:spPr>
          <a:xfrm rot="5400000">
            <a:off x="10684191" y="4349249"/>
            <a:ext cx="1470004" cy="50651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54" name="Tekstvak 53"/>
          <p:cNvSpPr txBox="1"/>
          <p:nvPr/>
        </p:nvSpPr>
        <p:spPr>
          <a:xfrm>
            <a:off x="5787260" y="2940930"/>
            <a:ext cx="461819" cy="215444"/>
          </a:xfrm>
          <a:prstGeom prst="rect">
            <a:avLst/>
          </a:prstGeom>
          <a:noFill/>
        </p:spPr>
        <p:txBody>
          <a:bodyPr wrap="square" rtlCol="0">
            <a:spAutoFit/>
          </a:bodyPr>
          <a:lstStyle/>
          <a:p>
            <a:r>
              <a:rPr lang="nl-NL" sz="800" dirty="0">
                <a:solidFill>
                  <a:srgbClr val="FF0000"/>
                </a:solidFill>
              </a:rPr>
              <a:t>Nee</a:t>
            </a:r>
          </a:p>
        </p:txBody>
      </p:sp>
      <p:sp>
        <p:nvSpPr>
          <p:cNvPr id="73" name="Tekstvak 72"/>
          <p:cNvSpPr txBox="1"/>
          <p:nvPr/>
        </p:nvSpPr>
        <p:spPr>
          <a:xfrm flipH="1">
            <a:off x="5890896" y="3957024"/>
            <a:ext cx="850290" cy="215444"/>
          </a:xfrm>
          <a:prstGeom prst="rect">
            <a:avLst/>
          </a:prstGeom>
          <a:noFill/>
        </p:spPr>
        <p:txBody>
          <a:bodyPr wrap="square" rtlCol="0">
            <a:spAutoFit/>
          </a:bodyPr>
          <a:lstStyle/>
          <a:p>
            <a:r>
              <a:rPr lang="nl-NL" sz="800">
                <a:solidFill>
                  <a:srgbClr val="FF0000"/>
                </a:solidFill>
              </a:rPr>
              <a:t>Ja</a:t>
            </a:r>
          </a:p>
        </p:txBody>
      </p:sp>
      <p:sp>
        <p:nvSpPr>
          <p:cNvPr id="74" name="Tekstvak 73"/>
          <p:cNvSpPr txBox="1"/>
          <p:nvPr/>
        </p:nvSpPr>
        <p:spPr>
          <a:xfrm>
            <a:off x="3355497" y="3802814"/>
            <a:ext cx="461819" cy="215444"/>
          </a:xfrm>
          <a:prstGeom prst="rect">
            <a:avLst/>
          </a:prstGeom>
          <a:noFill/>
        </p:spPr>
        <p:txBody>
          <a:bodyPr wrap="square" rtlCol="0">
            <a:spAutoFit/>
          </a:bodyPr>
          <a:lstStyle/>
          <a:p>
            <a:r>
              <a:rPr lang="nl-NL" sz="800">
                <a:solidFill>
                  <a:srgbClr val="FF0000"/>
                </a:solidFill>
              </a:rPr>
              <a:t>Nee</a:t>
            </a:r>
          </a:p>
        </p:txBody>
      </p:sp>
      <p:sp>
        <p:nvSpPr>
          <p:cNvPr id="75" name="Tekstvak 74"/>
          <p:cNvSpPr txBox="1"/>
          <p:nvPr/>
        </p:nvSpPr>
        <p:spPr>
          <a:xfrm>
            <a:off x="3405715" y="2909118"/>
            <a:ext cx="461819" cy="215444"/>
          </a:xfrm>
          <a:prstGeom prst="rect">
            <a:avLst/>
          </a:prstGeom>
          <a:noFill/>
        </p:spPr>
        <p:txBody>
          <a:bodyPr wrap="square" rtlCol="0">
            <a:spAutoFit/>
          </a:bodyPr>
          <a:lstStyle/>
          <a:p>
            <a:r>
              <a:rPr lang="nl-NL" sz="800">
                <a:solidFill>
                  <a:srgbClr val="FF0000"/>
                </a:solidFill>
              </a:rPr>
              <a:t>Ja</a:t>
            </a:r>
          </a:p>
        </p:txBody>
      </p:sp>
      <p:sp>
        <p:nvSpPr>
          <p:cNvPr id="76" name="Tekstvak 75"/>
          <p:cNvSpPr txBox="1"/>
          <p:nvPr/>
        </p:nvSpPr>
        <p:spPr>
          <a:xfrm>
            <a:off x="8491578" y="2248093"/>
            <a:ext cx="461819" cy="215444"/>
          </a:xfrm>
          <a:prstGeom prst="rect">
            <a:avLst/>
          </a:prstGeom>
          <a:noFill/>
        </p:spPr>
        <p:txBody>
          <a:bodyPr wrap="square" rtlCol="0">
            <a:spAutoFit/>
          </a:bodyPr>
          <a:lstStyle/>
          <a:p>
            <a:r>
              <a:rPr lang="nl-NL" sz="800">
                <a:solidFill>
                  <a:srgbClr val="FF0000"/>
                </a:solidFill>
              </a:rPr>
              <a:t>Ja</a:t>
            </a:r>
          </a:p>
        </p:txBody>
      </p:sp>
      <p:sp>
        <p:nvSpPr>
          <p:cNvPr id="98" name="Afgeronde rechthoek 97"/>
          <p:cNvSpPr/>
          <p:nvPr/>
        </p:nvSpPr>
        <p:spPr>
          <a:xfrm>
            <a:off x="175091" y="5028614"/>
            <a:ext cx="1041990" cy="56567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dirty="0"/>
              <a:t>19. Justitiabele krijgt zorg die hij/zij nodig heeft </a:t>
            </a:r>
          </a:p>
        </p:txBody>
      </p:sp>
      <p:sp>
        <p:nvSpPr>
          <p:cNvPr id="94" name="Afgeronde rechthoek 93"/>
          <p:cNvSpPr/>
          <p:nvPr/>
        </p:nvSpPr>
        <p:spPr>
          <a:xfrm>
            <a:off x="11341266" y="2651848"/>
            <a:ext cx="662368" cy="1215656"/>
          </a:xfrm>
          <a:prstGeom prst="roundRect">
            <a:avLst/>
          </a:prstGeom>
          <a:solidFill>
            <a:srgbClr val="FE881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600"/>
              <a:t>Starten medicatie proces</a:t>
            </a:r>
          </a:p>
        </p:txBody>
      </p:sp>
      <p:sp>
        <p:nvSpPr>
          <p:cNvPr id="102" name="Tekstvak 101"/>
          <p:cNvSpPr txBox="1"/>
          <p:nvPr/>
        </p:nvSpPr>
        <p:spPr>
          <a:xfrm>
            <a:off x="11031954" y="3030127"/>
            <a:ext cx="461819" cy="215444"/>
          </a:xfrm>
          <a:prstGeom prst="rect">
            <a:avLst/>
          </a:prstGeom>
          <a:noFill/>
        </p:spPr>
        <p:txBody>
          <a:bodyPr wrap="square" rtlCol="0">
            <a:spAutoFit/>
          </a:bodyPr>
          <a:lstStyle/>
          <a:p>
            <a:r>
              <a:rPr lang="nl-NL" sz="800">
                <a:solidFill>
                  <a:srgbClr val="FF0000"/>
                </a:solidFill>
              </a:rPr>
              <a:t>Ja</a:t>
            </a:r>
          </a:p>
        </p:txBody>
      </p:sp>
      <p:sp>
        <p:nvSpPr>
          <p:cNvPr id="103" name="Tekstvak 102"/>
          <p:cNvSpPr txBox="1"/>
          <p:nvPr/>
        </p:nvSpPr>
        <p:spPr>
          <a:xfrm>
            <a:off x="10300376" y="3678886"/>
            <a:ext cx="461819" cy="215444"/>
          </a:xfrm>
          <a:prstGeom prst="rect">
            <a:avLst/>
          </a:prstGeom>
          <a:noFill/>
        </p:spPr>
        <p:txBody>
          <a:bodyPr wrap="square" rtlCol="0">
            <a:spAutoFit/>
          </a:bodyPr>
          <a:lstStyle/>
          <a:p>
            <a:r>
              <a:rPr lang="nl-NL" sz="800" dirty="0">
                <a:solidFill>
                  <a:srgbClr val="FF0000"/>
                </a:solidFill>
              </a:rPr>
              <a:t>Nee</a:t>
            </a:r>
          </a:p>
        </p:txBody>
      </p:sp>
      <p:cxnSp>
        <p:nvCxnSpPr>
          <p:cNvPr id="107" name="Rechte verbindingslijn met pijl 106"/>
          <p:cNvCxnSpPr>
            <a:cxnSpLocks/>
            <a:stCxn id="91" idx="2"/>
            <a:endCxn id="71" idx="0"/>
          </p:cNvCxnSpPr>
          <p:nvPr/>
        </p:nvCxnSpPr>
        <p:spPr>
          <a:xfrm>
            <a:off x="10644941" y="3608602"/>
            <a:ext cx="0" cy="14556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ekstvak 1"/>
          <p:cNvSpPr txBox="1"/>
          <p:nvPr/>
        </p:nvSpPr>
        <p:spPr>
          <a:xfrm>
            <a:off x="905025" y="1503742"/>
            <a:ext cx="3254417" cy="369332"/>
          </a:xfrm>
          <a:prstGeom prst="rect">
            <a:avLst/>
          </a:prstGeom>
          <a:noFill/>
        </p:spPr>
        <p:txBody>
          <a:bodyPr wrap="none" rtlCol="0">
            <a:spAutoFit/>
          </a:bodyPr>
          <a:lstStyle/>
          <a:p>
            <a:r>
              <a:rPr lang="nl-NL"/>
              <a:t>Visuele procesbeschrijving</a:t>
            </a:r>
          </a:p>
        </p:txBody>
      </p:sp>
      <p:sp>
        <p:nvSpPr>
          <p:cNvPr id="55" name="Rechthoek 54"/>
          <p:cNvSpPr/>
          <p:nvPr/>
        </p:nvSpPr>
        <p:spPr>
          <a:xfrm>
            <a:off x="3966780" y="5507262"/>
            <a:ext cx="1253267" cy="5465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t>17. Beschikbaar stellen intake gegevens multidisciplinair</a:t>
            </a:r>
          </a:p>
        </p:txBody>
      </p:sp>
      <p:cxnSp>
        <p:nvCxnSpPr>
          <p:cNvPr id="20" name="Gebogen verbindingslijn 19"/>
          <p:cNvCxnSpPr>
            <a:cxnSpLocks/>
            <a:stCxn id="101" idx="0"/>
            <a:endCxn id="98" idx="3"/>
          </p:cNvCxnSpPr>
          <p:nvPr/>
        </p:nvCxnSpPr>
        <p:spPr>
          <a:xfrm rot="16200000" flipH="1" flipV="1">
            <a:off x="3797573" y="2426214"/>
            <a:ext cx="304743" cy="5465727"/>
          </a:xfrm>
          <a:prstGeom prst="bentConnector4">
            <a:avLst>
              <a:gd name="adj1" fmla="val -38559"/>
              <a:gd name="adj2" fmla="val 54284"/>
            </a:avLst>
          </a:prstGeom>
          <a:ln>
            <a:tailEnd type="triangle"/>
          </a:ln>
        </p:spPr>
        <p:style>
          <a:lnRef idx="1">
            <a:schemeClr val="accent1"/>
          </a:lnRef>
          <a:fillRef idx="0">
            <a:schemeClr val="accent1"/>
          </a:fillRef>
          <a:effectRef idx="0">
            <a:schemeClr val="accent1"/>
          </a:effectRef>
          <a:fontRef idx="minor">
            <a:schemeClr val="tx1"/>
          </a:fontRef>
        </p:style>
      </p:cxnSp>
      <p:sp>
        <p:nvSpPr>
          <p:cNvPr id="72" name="Tekstvak 71"/>
          <p:cNvSpPr txBox="1"/>
          <p:nvPr/>
        </p:nvSpPr>
        <p:spPr>
          <a:xfrm>
            <a:off x="5880061" y="4908700"/>
            <a:ext cx="461819" cy="215444"/>
          </a:xfrm>
          <a:prstGeom prst="rect">
            <a:avLst/>
          </a:prstGeom>
          <a:noFill/>
        </p:spPr>
        <p:txBody>
          <a:bodyPr wrap="square" rtlCol="0">
            <a:spAutoFit/>
          </a:bodyPr>
          <a:lstStyle/>
          <a:p>
            <a:pPr algn="r"/>
            <a:r>
              <a:rPr lang="nl-NL" sz="800" dirty="0">
                <a:solidFill>
                  <a:srgbClr val="FF0000"/>
                </a:solidFill>
              </a:rPr>
              <a:t>Nee</a:t>
            </a:r>
          </a:p>
        </p:txBody>
      </p:sp>
      <p:cxnSp>
        <p:nvCxnSpPr>
          <p:cNvPr id="67" name="Gebogen verbindingslijn 66"/>
          <p:cNvCxnSpPr>
            <a:cxnSpLocks/>
            <a:stCxn id="25" idx="3"/>
            <a:endCxn id="64" idx="1"/>
          </p:cNvCxnSpPr>
          <p:nvPr/>
        </p:nvCxnSpPr>
        <p:spPr>
          <a:xfrm flipV="1">
            <a:off x="6010955" y="2933229"/>
            <a:ext cx="333934" cy="55324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9" name="Rechthoek 78"/>
          <p:cNvSpPr/>
          <p:nvPr/>
        </p:nvSpPr>
        <p:spPr>
          <a:xfrm>
            <a:off x="7640534" y="3813693"/>
            <a:ext cx="1041990" cy="5465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a:t>10. Aanvullen intake o.b.v. actueel beeld</a:t>
            </a:r>
          </a:p>
        </p:txBody>
      </p:sp>
      <p:cxnSp>
        <p:nvCxnSpPr>
          <p:cNvPr id="104" name="Rechte verbindingslijn met pijl 103"/>
          <p:cNvCxnSpPr>
            <a:cxnSpLocks/>
            <a:stCxn id="83" idx="3"/>
            <a:endCxn id="69" idx="1"/>
          </p:cNvCxnSpPr>
          <p:nvPr/>
        </p:nvCxnSpPr>
        <p:spPr>
          <a:xfrm flipV="1">
            <a:off x="8646775" y="2508450"/>
            <a:ext cx="181481" cy="3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8" name="Rechte verbindingslijn met pijl 107"/>
          <p:cNvCxnSpPr>
            <a:stCxn id="69" idx="3"/>
            <a:endCxn id="70" idx="1"/>
          </p:cNvCxnSpPr>
          <p:nvPr/>
        </p:nvCxnSpPr>
        <p:spPr>
          <a:xfrm>
            <a:off x="9870246" y="2508450"/>
            <a:ext cx="199988" cy="64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9" name="Rechte verbindingslijn met pijl 118"/>
          <p:cNvCxnSpPr>
            <a:cxnSpLocks/>
            <a:stCxn id="70" idx="2"/>
            <a:endCxn id="91" idx="0"/>
          </p:cNvCxnSpPr>
          <p:nvPr/>
        </p:nvCxnSpPr>
        <p:spPr>
          <a:xfrm flipH="1">
            <a:off x="10644941" y="2788161"/>
            <a:ext cx="1464" cy="1479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Rechte verbindingslijn met pijl 123"/>
          <p:cNvCxnSpPr>
            <a:cxnSpLocks/>
            <a:stCxn id="91" idx="3"/>
            <a:endCxn id="94" idx="1"/>
          </p:cNvCxnSpPr>
          <p:nvPr/>
        </p:nvCxnSpPr>
        <p:spPr>
          <a:xfrm flipV="1">
            <a:off x="11113275" y="3259676"/>
            <a:ext cx="227991" cy="126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3" name="Rechte verbindingslijn met pijl 132"/>
          <p:cNvCxnSpPr>
            <a:cxnSpLocks/>
            <a:stCxn id="71" idx="1"/>
            <a:endCxn id="101" idx="3"/>
          </p:cNvCxnSpPr>
          <p:nvPr/>
        </p:nvCxnSpPr>
        <p:spPr>
          <a:xfrm flipH="1">
            <a:off x="7151142" y="5337508"/>
            <a:ext cx="2972804" cy="54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6" name="Rechte verbindingslijn met pijl 135"/>
          <p:cNvCxnSpPr>
            <a:cxnSpLocks/>
            <a:endCxn id="83" idx="1"/>
          </p:cNvCxnSpPr>
          <p:nvPr/>
        </p:nvCxnSpPr>
        <p:spPr>
          <a:xfrm flipH="1" flipV="1">
            <a:off x="7710106" y="2508798"/>
            <a:ext cx="19041" cy="13011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2" name="Gebogen verbindingslijn 141"/>
          <p:cNvCxnSpPr>
            <a:cxnSpLocks/>
            <a:stCxn id="83" idx="2"/>
            <a:endCxn id="92" idx="1"/>
          </p:cNvCxnSpPr>
          <p:nvPr/>
        </p:nvCxnSpPr>
        <p:spPr>
          <a:xfrm rot="16200000" flipH="1">
            <a:off x="8978799" y="2044673"/>
            <a:ext cx="438673" cy="203938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45" name="Tekstvak 144"/>
          <p:cNvSpPr txBox="1"/>
          <p:nvPr/>
        </p:nvSpPr>
        <p:spPr>
          <a:xfrm>
            <a:off x="8150042" y="2923903"/>
            <a:ext cx="1462800" cy="338554"/>
          </a:xfrm>
          <a:prstGeom prst="rect">
            <a:avLst/>
          </a:prstGeom>
          <a:noFill/>
        </p:spPr>
        <p:txBody>
          <a:bodyPr wrap="square" rtlCol="0">
            <a:spAutoFit/>
          </a:bodyPr>
          <a:lstStyle/>
          <a:p>
            <a:r>
              <a:rPr lang="nl-NL" sz="800" dirty="0">
                <a:solidFill>
                  <a:srgbClr val="FF0000"/>
                </a:solidFill>
              </a:rPr>
              <a:t>Nee </a:t>
            </a:r>
          </a:p>
          <a:p>
            <a:r>
              <a:rPr lang="nl-NL" sz="800" dirty="0">
                <a:solidFill>
                  <a:srgbClr val="FF0000"/>
                </a:solidFill>
              </a:rPr>
              <a:t>(notitie in dossier)</a:t>
            </a:r>
          </a:p>
        </p:txBody>
      </p:sp>
      <p:cxnSp>
        <p:nvCxnSpPr>
          <p:cNvPr id="146" name="Rechte verbindingslijn met pijl 145"/>
          <p:cNvCxnSpPr/>
          <p:nvPr/>
        </p:nvCxnSpPr>
        <p:spPr>
          <a:xfrm>
            <a:off x="7386879" y="4086953"/>
            <a:ext cx="25296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7" name="Rechthoek 146"/>
          <p:cNvSpPr/>
          <p:nvPr/>
        </p:nvSpPr>
        <p:spPr>
          <a:xfrm>
            <a:off x="3962528" y="6169307"/>
            <a:ext cx="1253267" cy="5465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nl-NL" sz="900"/>
              <a:t>18. Acties naar andere zorgverleners uitzetten</a:t>
            </a:r>
          </a:p>
        </p:txBody>
      </p:sp>
      <p:cxnSp>
        <p:nvCxnSpPr>
          <p:cNvPr id="1036" name="Gebogen verbindingslijn 1035"/>
          <p:cNvCxnSpPr>
            <a:cxnSpLocks/>
            <a:stCxn id="101" idx="2"/>
            <a:endCxn id="55" idx="3"/>
          </p:cNvCxnSpPr>
          <p:nvPr/>
        </p:nvCxnSpPr>
        <p:spPr>
          <a:xfrm rot="5400000">
            <a:off x="5900753" y="4998468"/>
            <a:ext cx="101350" cy="146276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50" name="Tekstvak 149"/>
          <p:cNvSpPr txBox="1"/>
          <p:nvPr/>
        </p:nvSpPr>
        <p:spPr>
          <a:xfrm>
            <a:off x="5868000" y="5594285"/>
            <a:ext cx="461819" cy="215444"/>
          </a:xfrm>
          <a:prstGeom prst="rect">
            <a:avLst/>
          </a:prstGeom>
          <a:noFill/>
        </p:spPr>
        <p:txBody>
          <a:bodyPr wrap="square" rtlCol="0">
            <a:spAutoFit/>
          </a:bodyPr>
          <a:lstStyle/>
          <a:p>
            <a:pPr algn="r"/>
            <a:r>
              <a:rPr lang="nl-NL" sz="800" dirty="0">
                <a:solidFill>
                  <a:srgbClr val="FF0000"/>
                </a:solidFill>
              </a:rPr>
              <a:t>Ja</a:t>
            </a:r>
          </a:p>
        </p:txBody>
      </p:sp>
      <p:cxnSp>
        <p:nvCxnSpPr>
          <p:cNvPr id="152" name="Gebogen verbindingslijn 151"/>
          <p:cNvCxnSpPr>
            <a:cxnSpLocks/>
            <a:stCxn id="147" idx="1"/>
            <a:endCxn id="98" idx="3"/>
          </p:cNvCxnSpPr>
          <p:nvPr/>
        </p:nvCxnSpPr>
        <p:spPr>
          <a:xfrm rot="10800000">
            <a:off x="1217082" y="5311450"/>
            <a:ext cx="2745447" cy="1131118"/>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Rechte verbindingslijn met pijl 14">
            <a:extLst>
              <a:ext uri="{FF2B5EF4-FFF2-40B4-BE49-F238E27FC236}">
                <a16:creationId xmlns:a16="http://schemas.microsoft.com/office/drawing/2014/main" id="{3D15BD92-31ED-C3B0-8DEE-88EEC74F7D71}"/>
              </a:ext>
            </a:extLst>
          </p:cNvPr>
          <p:cNvCxnSpPr>
            <a:cxnSpLocks/>
            <a:stCxn id="64" idx="0"/>
            <a:endCxn id="18" idx="2"/>
          </p:cNvCxnSpPr>
          <p:nvPr/>
        </p:nvCxnSpPr>
        <p:spPr>
          <a:xfrm flipH="1" flipV="1">
            <a:off x="6858037" y="2523337"/>
            <a:ext cx="7847" cy="1366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Rechthoek 17">
            <a:extLst>
              <a:ext uri="{FF2B5EF4-FFF2-40B4-BE49-F238E27FC236}">
                <a16:creationId xmlns:a16="http://schemas.microsoft.com/office/drawing/2014/main" id="{7B555F54-9F4D-E46E-E5CC-51A48046C16C}"/>
              </a:ext>
            </a:extLst>
          </p:cNvPr>
          <p:cNvSpPr/>
          <p:nvPr/>
        </p:nvSpPr>
        <p:spPr>
          <a:xfrm>
            <a:off x="6341880" y="1976816"/>
            <a:ext cx="1032313" cy="5465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t>8. Afnemen en registeren intake</a:t>
            </a:r>
          </a:p>
        </p:txBody>
      </p:sp>
      <p:cxnSp>
        <p:nvCxnSpPr>
          <p:cNvPr id="39" name="Gebogen verbindingslijn 66">
            <a:extLst>
              <a:ext uri="{FF2B5EF4-FFF2-40B4-BE49-F238E27FC236}">
                <a16:creationId xmlns:a16="http://schemas.microsoft.com/office/drawing/2014/main" id="{8FA69A45-9026-F8EC-A7D2-009CA113D8AD}"/>
              </a:ext>
            </a:extLst>
          </p:cNvPr>
          <p:cNvCxnSpPr>
            <a:cxnSpLocks/>
            <a:stCxn id="18" idx="3"/>
            <a:endCxn id="83" idx="1"/>
          </p:cNvCxnSpPr>
          <p:nvPr/>
        </p:nvCxnSpPr>
        <p:spPr>
          <a:xfrm>
            <a:off x="7374193" y="2250077"/>
            <a:ext cx="335913" cy="25872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Rechte verbindingslijn met pijl 47">
            <a:extLst>
              <a:ext uri="{FF2B5EF4-FFF2-40B4-BE49-F238E27FC236}">
                <a16:creationId xmlns:a16="http://schemas.microsoft.com/office/drawing/2014/main" id="{BABEF889-4CDC-BBE4-FE7A-5D2DAC32C93E}"/>
              </a:ext>
            </a:extLst>
          </p:cNvPr>
          <p:cNvCxnSpPr>
            <a:cxnSpLocks/>
            <a:stCxn id="55" idx="2"/>
            <a:endCxn id="147" idx="0"/>
          </p:cNvCxnSpPr>
          <p:nvPr/>
        </p:nvCxnSpPr>
        <p:spPr>
          <a:xfrm flipH="1">
            <a:off x="4589162" y="6053783"/>
            <a:ext cx="4252" cy="1155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3" name="Ruit 82">
            <a:extLst>
              <a:ext uri="{FF2B5EF4-FFF2-40B4-BE49-F238E27FC236}">
                <a16:creationId xmlns:a16="http://schemas.microsoft.com/office/drawing/2014/main" id="{9F2F4BF0-AEEB-5816-D44E-B1FEE77E5D62}"/>
              </a:ext>
            </a:extLst>
          </p:cNvPr>
          <p:cNvSpPr/>
          <p:nvPr/>
        </p:nvSpPr>
        <p:spPr>
          <a:xfrm>
            <a:off x="7710106" y="2172565"/>
            <a:ext cx="936669" cy="672466"/>
          </a:xfrm>
          <a:prstGeom prst="diamond">
            <a:avLst/>
          </a:prstGeom>
          <a:solidFill>
            <a:srgbClr val="EAEAEA"/>
          </a:solidFill>
          <a:ln w="3175">
            <a:solidFill>
              <a:srgbClr val="08080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800" dirty="0">
              <a:solidFill>
                <a:schemeClr val="tx1"/>
              </a:solidFill>
            </a:endParaRPr>
          </a:p>
        </p:txBody>
      </p:sp>
      <p:sp>
        <p:nvSpPr>
          <p:cNvPr id="84" name="Tekstvak 83">
            <a:extLst>
              <a:ext uri="{FF2B5EF4-FFF2-40B4-BE49-F238E27FC236}">
                <a16:creationId xmlns:a16="http://schemas.microsoft.com/office/drawing/2014/main" id="{C5A61A5A-67BE-F365-0849-625D9BC96507}"/>
              </a:ext>
            </a:extLst>
          </p:cNvPr>
          <p:cNvSpPr txBox="1"/>
          <p:nvPr/>
        </p:nvSpPr>
        <p:spPr>
          <a:xfrm>
            <a:off x="7751329" y="2335467"/>
            <a:ext cx="840776" cy="276999"/>
          </a:xfrm>
          <a:prstGeom prst="rect">
            <a:avLst/>
          </a:prstGeom>
          <a:noFill/>
        </p:spPr>
        <p:txBody>
          <a:bodyPr wrap="square" rtlCol="0">
            <a:spAutoFit/>
          </a:bodyPr>
          <a:lstStyle/>
          <a:p>
            <a:pPr algn="ctr"/>
            <a:r>
              <a:rPr lang="nl-NL" sz="600" dirty="0"/>
              <a:t>11.</a:t>
            </a:r>
          </a:p>
          <a:p>
            <a:pPr algn="ctr"/>
            <a:r>
              <a:rPr lang="nl-NL" sz="600" dirty="0"/>
              <a:t>Toestemming?</a:t>
            </a:r>
          </a:p>
        </p:txBody>
      </p:sp>
      <p:sp>
        <p:nvSpPr>
          <p:cNvPr id="91" name="Ruit 90">
            <a:extLst>
              <a:ext uri="{FF2B5EF4-FFF2-40B4-BE49-F238E27FC236}">
                <a16:creationId xmlns:a16="http://schemas.microsoft.com/office/drawing/2014/main" id="{7FB566EC-6CFA-1E14-8F15-6D5BBBD3E254}"/>
              </a:ext>
            </a:extLst>
          </p:cNvPr>
          <p:cNvSpPr/>
          <p:nvPr/>
        </p:nvSpPr>
        <p:spPr>
          <a:xfrm>
            <a:off x="10176606" y="2936136"/>
            <a:ext cx="936669" cy="672466"/>
          </a:xfrm>
          <a:prstGeom prst="diamond">
            <a:avLst/>
          </a:prstGeom>
          <a:solidFill>
            <a:srgbClr val="EAEAEA"/>
          </a:solidFill>
          <a:ln w="3175">
            <a:solidFill>
              <a:srgbClr val="08080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800" dirty="0">
              <a:solidFill>
                <a:schemeClr val="tx1"/>
              </a:solidFill>
            </a:endParaRPr>
          </a:p>
        </p:txBody>
      </p:sp>
      <p:sp>
        <p:nvSpPr>
          <p:cNvPr id="92" name="Tekstvak 91">
            <a:extLst>
              <a:ext uri="{FF2B5EF4-FFF2-40B4-BE49-F238E27FC236}">
                <a16:creationId xmlns:a16="http://schemas.microsoft.com/office/drawing/2014/main" id="{378661AA-91AA-9AC1-BEB1-25FF5C809A65}"/>
              </a:ext>
            </a:extLst>
          </p:cNvPr>
          <p:cNvSpPr txBox="1"/>
          <p:nvPr/>
        </p:nvSpPr>
        <p:spPr>
          <a:xfrm>
            <a:off x="10217829" y="3099038"/>
            <a:ext cx="840776" cy="369332"/>
          </a:xfrm>
          <a:prstGeom prst="rect">
            <a:avLst/>
          </a:prstGeom>
          <a:noFill/>
        </p:spPr>
        <p:txBody>
          <a:bodyPr wrap="square" rtlCol="0">
            <a:spAutoFit/>
          </a:bodyPr>
          <a:lstStyle/>
          <a:p>
            <a:pPr algn="ctr"/>
            <a:r>
              <a:rPr lang="nl-NL" sz="600" dirty="0"/>
              <a:t>14.</a:t>
            </a:r>
          </a:p>
          <a:p>
            <a:pPr algn="ctr"/>
            <a:r>
              <a:rPr lang="nl-NL" sz="600" dirty="0"/>
              <a:t>Medicatie noodzakelijk?</a:t>
            </a:r>
          </a:p>
        </p:txBody>
      </p:sp>
      <p:sp>
        <p:nvSpPr>
          <p:cNvPr id="101" name="Ruit 100">
            <a:extLst>
              <a:ext uri="{FF2B5EF4-FFF2-40B4-BE49-F238E27FC236}">
                <a16:creationId xmlns:a16="http://schemas.microsoft.com/office/drawing/2014/main" id="{FA2B64A5-6C37-B1A5-32BF-962BC7C82CC9}"/>
              </a:ext>
            </a:extLst>
          </p:cNvPr>
          <p:cNvSpPr/>
          <p:nvPr/>
        </p:nvSpPr>
        <p:spPr>
          <a:xfrm>
            <a:off x="6214473" y="5006707"/>
            <a:ext cx="936669" cy="672466"/>
          </a:xfrm>
          <a:prstGeom prst="diamond">
            <a:avLst/>
          </a:prstGeom>
          <a:solidFill>
            <a:srgbClr val="EAEAEA"/>
          </a:solidFill>
          <a:ln w="3175">
            <a:solidFill>
              <a:srgbClr val="08080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800" dirty="0">
              <a:solidFill>
                <a:schemeClr val="tx1"/>
              </a:solidFill>
            </a:endParaRPr>
          </a:p>
        </p:txBody>
      </p:sp>
      <p:sp>
        <p:nvSpPr>
          <p:cNvPr id="105" name="Tekstvak 104">
            <a:extLst>
              <a:ext uri="{FF2B5EF4-FFF2-40B4-BE49-F238E27FC236}">
                <a16:creationId xmlns:a16="http://schemas.microsoft.com/office/drawing/2014/main" id="{D6CBA452-4F3E-C0E9-29AC-80A704FC935A}"/>
              </a:ext>
            </a:extLst>
          </p:cNvPr>
          <p:cNvSpPr txBox="1"/>
          <p:nvPr/>
        </p:nvSpPr>
        <p:spPr>
          <a:xfrm>
            <a:off x="6255696" y="5169609"/>
            <a:ext cx="840776" cy="369332"/>
          </a:xfrm>
          <a:prstGeom prst="rect">
            <a:avLst/>
          </a:prstGeom>
          <a:noFill/>
        </p:spPr>
        <p:txBody>
          <a:bodyPr wrap="square" rtlCol="0">
            <a:spAutoFit/>
          </a:bodyPr>
          <a:lstStyle/>
          <a:p>
            <a:pPr algn="ctr"/>
            <a:r>
              <a:rPr lang="nl-NL" sz="600" dirty="0"/>
              <a:t>16.</a:t>
            </a:r>
          </a:p>
          <a:p>
            <a:pPr algn="ctr"/>
            <a:r>
              <a:rPr lang="nl-NL" sz="600" dirty="0"/>
              <a:t>Multidisciplinaire zorg nodig?</a:t>
            </a:r>
          </a:p>
        </p:txBody>
      </p:sp>
    </p:spTree>
    <p:extLst>
      <p:ext uri="{BB962C8B-B14F-4D97-AF65-F5344CB8AC3E}">
        <p14:creationId xmlns:p14="http://schemas.microsoft.com/office/powerpoint/2010/main" val="3009752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23FBCA6C-5087-47AB-BDB7-8B1FD748312A}"/>
              </a:ext>
            </a:extLst>
          </p:cNvPr>
          <p:cNvPicPr>
            <a:picLocks noChangeAspect="1"/>
          </p:cNvPicPr>
          <p:nvPr/>
        </p:nvPicPr>
        <p:blipFill>
          <a:blip r:embed="rId2"/>
          <a:stretch>
            <a:fillRect/>
          </a:stretch>
        </p:blipFill>
        <p:spPr>
          <a:xfrm>
            <a:off x="10061148" y="0"/>
            <a:ext cx="2130851" cy="1667028"/>
          </a:xfrm>
          <a:prstGeom prst="rect">
            <a:avLst/>
          </a:prstGeom>
        </p:spPr>
      </p:pic>
      <p:sp>
        <p:nvSpPr>
          <p:cNvPr id="3" name="Tijdelijke aanduiding voor dianummer 2"/>
          <p:cNvSpPr>
            <a:spLocks noGrp="1"/>
          </p:cNvSpPr>
          <p:nvPr>
            <p:ph type="sldNum" sz="quarter" idx="12"/>
          </p:nvPr>
        </p:nvSpPr>
        <p:spPr/>
        <p:txBody>
          <a:bodyPr/>
          <a:lstStyle/>
          <a:p>
            <a:fld id="{8080D749-0905-4FD0-BA0E-7836F9EFFEA0}" type="slidenum">
              <a:rPr lang="en-US" smtClean="0"/>
              <a:t>5</a:t>
            </a:fld>
            <a:endParaRPr lang="en-US" dirty="0"/>
          </a:p>
        </p:txBody>
      </p:sp>
      <p:sp>
        <p:nvSpPr>
          <p:cNvPr id="4" name="Tijdelijke aanduiding voor tekst 3"/>
          <p:cNvSpPr>
            <a:spLocks noGrp="1"/>
          </p:cNvSpPr>
          <p:nvPr>
            <p:ph type="body" sz="quarter" idx="13"/>
          </p:nvPr>
        </p:nvSpPr>
        <p:spPr/>
        <p:txBody>
          <a:bodyPr/>
          <a:lstStyle/>
          <a:p>
            <a:r>
              <a:rPr lang="nl-NL"/>
              <a:t>3</a:t>
            </a:r>
          </a:p>
        </p:txBody>
      </p:sp>
      <p:sp>
        <p:nvSpPr>
          <p:cNvPr id="5" name="Tijdelijke aanduiding voor tekst 4"/>
          <p:cNvSpPr>
            <a:spLocks noGrp="1"/>
          </p:cNvSpPr>
          <p:nvPr>
            <p:ph type="body" idx="14"/>
          </p:nvPr>
        </p:nvSpPr>
        <p:spPr/>
        <p:txBody>
          <a:bodyPr/>
          <a:lstStyle/>
          <a:p>
            <a:r>
              <a:rPr lang="nl-NL"/>
              <a:t>Expertgroep somatiek</a:t>
            </a:r>
          </a:p>
          <a:p>
            <a:endParaRPr lang="nl-NL"/>
          </a:p>
        </p:txBody>
      </p:sp>
      <p:sp>
        <p:nvSpPr>
          <p:cNvPr id="6" name="Titel 5"/>
          <p:cNvSpPr>
            <a:spLocks noGrp="1"/>
          </p:cNvSpPr>
          <p:nvPr>
            <p:ph type="title"/>
          </p:nvPr>
        </p:nvSpPr>
        <p:spPr/>
        <p:txBody>
          <a:bodyPr/>
          <a:lstStyle/>
          <a:p>
            <a:r>
              <a:rPr lang="nl-NL"/>
              <a:t>Matrix actoren instroom doorstroom</a:t>
            </a:r>
          </a:p>
        </p:txBody>
      </p:sp>
      <p:graphicFrame>
        <p:nvGraphicFramePr>
          <p:cNvPr id="8" name="Tabel 7"/>
          <p:cNvGraphicFramePr>
            <a:graphicFrameLocks noGrp="1"/>
          </p:cNvGraphicFramePr>
          <p:nvPr>
            <p:extLst>
              <p:ext uri="{D42A27DB-BD31-4B8C-83A1-F6EECF244321}">
                <p14:modId xmlns:p14="http://schemas.microsoft.com/office/powerpoint/2010/main" val="937083217"/>
              </p:ext>
            </p:extLst>
          </p:nvPr>
        </p:nvGraphicFramePr>
        <p:xfrm>
          <a:off x="51273" y="1523612"/>
          <a:ext cx="12046529" cy="5012849"/>
        </p:xfrm>
        <a:graphic>
          <a:graphicData uri="http://schemas.openxmlformats.org/drawingml/2006/table">
            <a:tbl>
              <a:tblPr>
                <a:tableStyleId>{5C22544A-7EE6-4342-B048-85BDC9FD1C3A}</a:tableStyleId>
              </a:tblPr>
              <a:tblGrid>
                <a:gridCol w="2057911">
                  <a:extLst>
                    <a:ext uri="{9D8B030D-6E8A-4147-A177-3AD203B41FA5}">
                      <a16:colId xmlns:a16="http://schemas.microsoft.com/office/drawing/2014/main" val="3641204569"/>
                    </a:ext>
                  </a:extLst>
                </a:gridCol>
                <a:gridCol w="789905">
                  <a:extLst>
                    <a:ext uri="{9D8B030D-6E8A-4147-A177-3AD203B41FA5}">
                      <a16:colId xmlns:a16="http://schemas.microsoft.com/office/drawing/2014/main" val="4173774521"/>
                    </a:ext>
                  </a:extLst>
                </a:gridCol>
                <a:gridCol w="893839">
                  <a:extLst>
                    <a:ext uri="{9D8B030D-6E8A-4147-A177-3AD203B41FA5}">
                      <a16:colId xmlns:a16="http://schemas.microsoft.com/office/drawing/2014/main" val="675262121"/>
                    </a:ext>
                  </a:extLst>
                </a:gridCol>
                <a:gridCol w="1205643">
                  <a:extLst>
                    <a:ext uri="{9D8B030D-6E8A-4147-A177-3AD203B41FA5}">
                      <a16:colId xmlns:a16="http://schemas.microsoft.com/office/drawing/2014/main" val="908237661"/>
                    </a:ext>
                  </a:extLst>
                </a:gridCol>
                <a:gridCol w="1725317">
                  <a:extLst>
                    <a:ext uri="{9D8B030D-6E8A-4147-A177-3AD203B41FA5}">
                      <a16:colId xmlns:a16="http://schemas.microsoft.com/office/drawing/2014/main" val="834271527"/>
                    </a:ext>
                  </a:extLst>
                </a:gridCol>
                <a:gridCol w="1375915">
                  <a:extLst>
                    <a:ext uri="{9D8B030D-6E8A-4147-A177-3AD203B41FA5}">
                      <a16:colId xmlns:a16="http://schemas.microsoft.com/office/drawing/2014/main" val="770075393"/>
                    </a:ext>
                  </a:extLst>
                </a:gridCol>
                <a:gridCol w="1559600">
                  <a:extLst>
                    <a:ext uri="{9D8B030D-6E8A-4147-A177-3AD203B41FA5}">
                      <a16:colId xmlns:a16="http://schemas.microsoft.com/office/drawing/2014/main" val="3314154541"/>
                    </a:ext>
                  </a:extLst>
                </a:gridCol>
                <a:gridCol w="1280847">
                  <a:extLst>
                    <a:ext uri="{9D8B030D-6E8A-4147-A177-3AD203B41FA5}">
                      <a16:colId xmlns:a16="http://schemas.microsoft.com/office/drawing/2014/main" val="1912742543"/>
                    </a:ext>
                  </a:extLst>
                </a:gridCol>
                <a:gridCol w="1157552">
                  <a:extLst>
                    <a:ext uri="{9D8B030D-6E8A-4147-A177-3AD203B41FA5}">
                      <a16:colId xmlns:a16="http://schemas.microsoft.com/office/drawing/2014/main" val="1714636827"/>
                    </a:ext>
                  </a:extLst>
                </a:gridCol>
              </a:tblGrid>
              <a:tr h="102873">
                <a:tc>
                  <a:txBody>
                    <a:bodyPr/>
                    <a:lstStyle/>
                    <a:p>
                      <a:pPr algn="l" fontAlgn="b"/>
                      <a:endParaRPr lang="nl-NL" sz="900" b="1" i="0" u="none" strike="noStrike">
                        <a:solidFill>
                          <a:srgbClr val="000000"/>
                        </a:solidFill>
                        <a:effectLst/>
                        <a:latin typeface="Calibri" panose="020F0502020204030204" pitchFamily="34" charset="0"/>
                      </a:endParaRPr>
                    </a:p>
                  </a:txBody>
                  <a:tcPr marL="3356" marR="3356" marT="3356" marB="0" anchor="b">
                    <a:solidFill>
                      <a:schemeClr val="accent6"/>
                    </a:solidFill>
                  </a:tcPr>
                </a:tc>
                <a:tc gridSpan="2">
                  <a:txBody>
                    <a:bodyPr/>
                    <a:lstStyle/>
                    <a:p>
                      <a:pPr algn="l" fontAlgn="b"/>
                      <a:r>
                        <a:rPr lang="nl-NL" sz="900" u="none" strike="noStrike" dirty="0">
                          <a:effectLst/>
                        </a:rPr>
                        <a:t>Medisch</a:t>
                      </a:r>
                      <a:endParaRPr lang="nl-NL" sz="900" b="1" i="0" u="none" strike="noStrike" dirty="0">
                        <a:solidFill>
                          <a:srgbClr val="000000"/>
                        </a:solidFill>
                        <a:effectLst/>
                        <a:latin typeface="Calibri" panose="020F0502020204030204" pitchFamily="34" charset="0"/>
                      </a:endParaRPr>
                    </a:p>
                  </a:txBody>
                  <a:tcPr marL="3356" marR="3356" marT="3356" marB="0" anchor="b">
                    <a:solidFill>
                      <a:schemeClr val="accent6"/>
                    </a:solidFill>
                  </a:tcPr>
                </a:tc>
                <a:tc hMerge="1">
                  <a:txBody>
                    <a:bodyPr/>
                    <a:lstStyle/>
                    <a:p>
                      <a:pPr algn="l" fontAlgn="b"/>
                      <a:endParaRPr lang="nl-NL" sz="900" b="1" i="0" u="none" strike="noStrike">
                        <a:solidFill>
                          <a:srgbClr val="000000"/>
                        </a:solidFill>
                        <a:effectLst/>
                        <a:latin typeface="Calibri" panose="020F0502020204030204" pitchFamily="34" charset="0"/>
                      </a:endParaRPr>
                    </a:p>
                  </a:txBody>
                  <a:tcPr marL="3356" marR="3356" marT="3356" marB="0" anchor="b"/>
                </a:tc>
                <a:tc gridSpan="3">
                  <a:txBody>
                    <a:bodyPr/>
                    <a:lstStyle/>
                    <a:p>
                      <a:pPr algn="l" fontAlgn="b"/>
                      <a:r>
                        <a:rPr lang="nl-NL" sz="900" u="none" strike="noStrike">
                          <a:effectLst/>
                        </a:rPr>
                        <a:t>Paramedisch</a:t>
                      </a:r>
                      <a:endParaRPr lang="nl-NL" sz="900" b="1" i="0" u="none" strike="noStrike">
                        <a:solidFill>
                          <a:srgbClr val="000000"/>
                        </a:solidFill>
                        <a:effectLst/>
                        <a:latin typeface="Calibri" panose="020F0502020204030204" pitchFamily="34" charset="0"/>
                      </a:endParaRPr>
                    </a:p>
                  </a:txBody>
                  <a:tcPr marL="3356" marR="3356" marT="3356" marB="0" anchor="b">
                    <a:solidFill>
                      <a:schemeClr val="accent6"/>
                    </a:solidFill>
                  </a:tcPr>
                </a:tc>
                <a:tc hMerge="1">
                  <a:txBody>
                    <a:bodyPr/>
                    <a:lstStyle/>
                    <a:p>
                      <a:pPr algn="l" fontAlgn="b"/>
                      <a:endParaRPr lang="nl-NL" sz="900" b="1" i="0" u="none" strike="noStrike">
                        <a:solidFill>
                          <a:srgbClr val="000000"/>
                        </a:solidFill>
                        <a:effectLst/>
                        <a:latin typeface="Calibri" panose="020F0502020204030204" pitchFamily="34" charset="0"/>
                      </a:endParaRPr>
                    </a:p>
                  </a:txBody>
                  <a:tcPr marL="3356" marR="3356" marT="3356" marB="0" anchor="b"/>
                </a:tc>
                <a:tc hMerge="1">
                  <a:txBody>
                    <a:bodyPr/>
                    <a:lstStyle/>
                    <a:p>
                      <a:pPr algn="l" fontAlgn="b"/>
                      <a:endParaRPr lang="nl-NL" sz="900" b="1" i="0" u="none" strike="noStrike">
                        <a:solidFill>
                          <a:srgbClr val="000000"/>
                        </a:solidFill>
                        <a:effectLst/>
                        <a:latin typeface="Calibri" panose="020F0502020204030204" pitchFamily="34" charset="0"/>
                      </a:endParaRPr>
                    </a:p>
                  </a:txBody>
                  <a:tcPr marL="3356" marR="3356" marT="3356" marB="0" anchor="b"/>
                </a:tc>
                <a:tc gridSpan="3">
                  <a:txBody>
                    <a:bodyPr/>
                    <a:lstStyle/>
                    <a:p>
                      <a:pPr algn="l" fontAlgn="b"/>
                      <a:r>
                        <a:rPr lang="nl-NL" sz="900" u="none" strike="noStrike" dirty="0">
                          <a:effectLst/>
                        </a:rPr>
                        <a:t>Verpleegkunde</a:t>
                      </a:r>
                      <a:endParaRPr lang="nl-NL" sz="900" b="1" i="0" u="none" strike="noStrike" dirty="0">
                        <a:solidFill>
                          <a:srgbClr val="000000"/>
                        </a:solidFill>
                        <a:effectLst/>
                        <a:latin typeface="Calibri" panose="020F0502020204030204" pitchFamily="34" charset="0"/>
                      </a:endParaRPr>
                    </a:p>
                  </a:txBody>
                  <a:tcPr marL="3356" marR="3356" marT="3356" marB="0" anchor="b">
                    <a:solidFill>
                      <a:schemeClr val="accent6"/>
                    </a:solidFill>
                  </a:tcPr>
                </a:tc>
                <a:tc hMerge="1">
                  <a:txBody>
                    <a:bodyPr/>
                    <a:lstStyle/>
                    <a:p>
                      <a:pPr algn="l" fontAlgn="b"/>
                      <a:endParaRPr lang="nl-NL" sz="900" b="1" i="0" u="none" strike="noStrike">
                        <a:solidFill>
                          <a:srgbClr val="000000"/>
                        </a:solidFill>
                        <a:effectLst/>
                        <a:latin typeface="Calibri" panose="020F0502020204030204" pitchFamily="34" charset="0"/>
                      </a:endParaRPr>
                    </a:p>
                  </a:txBody>
                  <a:tcPr marL="3356" marR="3356" marT="3356" marB="0" anchor="b"/>
                </a:tc>
                <a:tc hMerge="1">
                  <a:txBody>
                    <a:bodyPr/>
                    <a:lstStyle/>
                    <a:p>
                      <a:pPr algn="l" fontAlgn="b"/>
                      <a:endParaRPr lang="nl-NL" sz="900" b="1" i="0" u="none" strike="noStrike">
                        <a:solidFill>
                          <a:srgbClr val="000000"/>
                        </a:solidFill>
                        <a:effectLst/>
                        <a:latin typeface="Calibri" panose="020F0502020204030204" pitchFamily="34" charset="0"/>
                      </a:endParaRPr>
                    </a:p>
                  </a:txBody>
                  <a:tcPr marL="3356" marR="3356" marT="3356" marB="0" anchor="b"/>
                </a:tc>
                <a:extLst>
                  <a:ext uri="{0D108BD9-81ED-4DB2-BD59-A6C34878D82A}">
                    <a16:rowId xmlns:a16="http://schemas.microsoft.com/office/drawing/2014/main" val="2833240023"/>
                  </a:ext>
                </a:extLst>
              </a:tr>
              <a:tr h="228219">
                <a:tc>
                  <a:txBody>
                    <a:bodyPr/>
                    <a:lstStyle/>
                    <a:p>
                      <a:pPr algn="l" fontAlgn="t"/>
                      <a:endParaRPr lang="nl-NL" sz="900" b="0" i="0" u="none" strike="noStrike">
                        <a:solidFill>
                          <a:srgbClr val="000000"/>
                        </a:solidFill>
                        <a:effectLst/>
                        <a:latin typeface="Calibri" panose="020F0502020204030204" pitchFamily="34" charset="0"/>
                      </a:endParaRPr>
                    </a:p>
                  </a:txBody>
                  <a:tcPr marL="3356" marR="3356" marT="3356" marB="0"/>
                </a:tc>
                <a:tc>
                  <a:txBody>
                    <a:bodyPr/>
                    <a:lstStyle/>
                    <a:p>
                      <a:pPr algn="l" fontAlgn="t"/>
                      <a:r>
                        <a:rPr lang="nl-NL" sz="900" u="none" strike="noStrike">
                          <a:effectLst/>
                        </a:rPr>
                        <a:t>Justitieel</a:t>
                      </a:r>
                      <a:br>
                        <a:rPr lang="nl-NL" sz="900" u="none" strike="noStrike">
                          <a:effectLst/>
                        </a:rPr>
                      </a:br>
                      <a:r>
                        <a:rPr lang="nl-NL" sz="900" u="none" strike="noStrike">
                          <a:effectLst/>
                        </a:rPr>
                        <a:t>genees-</a:t>
                      </a:r>
                      <a:br>
                        <a:rPr lang="nl-NL" sz="900" u="none" strike="noStrike">
                          <a:effectLst/>
                        </a:rPr>
                      </a:br>
                      <a:r>
                        <a:rPr lang="nl-NL" sz="900" u="none" strike="noStrike">
                          <a:effectLst/>
                        </a:rPr>
                        <a:t>kundige</a:t>
                      </a:r>
                      <a:endParaRPr lang="nl-NL" sz="900" b="0" i="0" u="none" strike="noStrike">
                        <a:solidFill>
                          <a:srgbClr val="000000"/>
                        </a:solidFill>
                        <a:effectLst/>
                        <a:latin typeface="Calibri" panose="020F0502020204030204" pitchFamily="34" charset="0"/>
                      </a:endParaRPr>
                    </a:p>
                  </a:txBody>
                  <a:tcPr marL="3356" marR="3356" marT="3356" marB="0"/>
                </a:tc>
                <a:tc>
                  <a:txBody>
                    <a:bodyPr/>
                    <a:lstStyle/>
                    <a:p>
                      <a:pPr algn="l" fontAlgn="t"/>
                      <a:r>
                        <a:rPr lang="nl-NL" sz="900" u="none" strike="noStrike" dirty="0" err="1">
                          <a:effectLst/>
                        </a:rPr>
                        <a:t>Basisarts</a:t>
                      </a:r>
                      <a:r>
                        <a:rPr lang="nl-NL" sz="900" u="none" strike="noStrike" baseline="30000" dirty="0" err="1">
                          <a:effectLst/>
                        </a:rPr>
                        <a:t>x</a:t>
                      </a:r>
                      <a:endParaRPr lang="nl-NL" sz="900" b="0" i="0" u="none" strike="noStrike" dirty="0">
                        <a:solidFill>
                          <a:srgbClr val="000000"/>
                        </a:solidFill>
                        <a:effectLst/>
                        <a:latin typeface="Calibri" panose="020F0502020204030204" pitchFamily="34" charset="0"/>
                      </a:endParaRPr>
                    </a:p>
                  </a:txBody>
                  <a:tcPr marL="3356" marR="3356" marT="3356" marB="0"/>
                </a:tc>
                <a:tc>
                  <a:txBody>
                    <a:bodyPr/>
                    <a:lstStyle/>
                    <a:p>
                      <a:pPr algn="l" fontAlgn="t"/>
                      <a:r>
                        <a:rPr lang="nl-NL" sz="900" u="none" strike="noStrike">
                          <a:effectLst/>
                        </a:rPr>
                        <a:t>Praktijk ondersteuner Huisarts GGZ</a:t>
                      </a:r>
                      <a:endParaRPr lang="nl-NL" sz="900" b="0" i="0" u="none" strike="noStrike">
                        <a:solidFill>
                          <a:srgbClr val="000000"/>
                        </a:solidFill>
                        <a:effectLst/>
                        <a:latin typeface="Calibri" panose="020F0502020204030204" pitchFamily="34" charset="0"/>
                      </a:endParaRPr>
                    </a:p>
                  </a:txBody>
                  <a:tcPr marL="3356" marR="3356" marT="3356" marB="0"/>
                </a:tc>
                <a:tc>
                  <a:txBody>
                    <a:bodyPr/>
                    <a:lstStyle/>
                    <a:p>
                      <a:pPr algn="l" fontAlgn="t"/>
                      <a:r>
                        <a:rPr lang="nl-NL" sz="900" u="none" strike="noStrike">
                          <a:effectLst/>
                        </a:rPr>
                        <a:t>Praktijk ondersteuner Huisarts Somatiek/</a:t>
                      </a:r>
                    </a:p>
                    <a:p>
                      <a:pPr algn="l" fontAlgn="t"/>
                      <a:r>
                        <a:rPr lang="nl-NL" sz="900" u="none" strike="noStrike">
                          <a:effectLst/>
                        </a:rPr>
                        <a:t>Chronisch</a:t>
                      </a:r>
                      <a:endParaRPr lang="nl-NL" sz="900" b="0" i="0" u="none" strike="noStrike">
                        <a:solidFill>
                          <a:srgbClr val="000000"/>
                        </a:solidFill>
                        <a:effectLst/>
                        <a:latin typeface="Calibri" panose="020F0502020204030204" pitchFamily="34" charset="0"/>
                      </a:endParaRPr>
                    </a:p>
                  </a:txBody>
                  <a:tcPr marL="3356" marR="3356" marT="3356" marB="0"/>
                </a:tc>
                <a:tc>
                  <a:txBody>
                    <a:bodyPr/>
                    <a:lstStyle/>
                    <a:p>
                      <a:pPr algn="l" fontAlgn="t"/>
                      <a:r>
                        <a:rPr lang="nl-NL" sz="900" u="none" strike="noStrike">
                          <a:effectLst/>
                        </a:rPr>
                        <a:t>Doksterassistent</a:t>
                      </a:r>
                      <a:endParaRPr lang="nl-NL" sz="900" b="0" i="0" u="none" strike="noStrike">
                        <a:solidFill>
                          <a:srgbClr val="000000"/>
                        </a:solidFill>
                        <a:effectLst/>
                        <a:latin typeface="Calibri" panose="020F0502020204030204" pitchFamily="34" charset="0"/>
                      </a:endParaRPr>
                    </a:p>
                  </a:txBody>
                  <a:tcPr marL="3356" marR="3356" marT="3356" marB="0"/>
                </a:tc>
                <a:tc>
                  <a:txBody>
                    <a:bodyPr/>
                    <a:lstStyle/>
                    <a:p>
                      <a:pPr algn="l" fontAlgn="t"/>
                      <a:r>
                        <a:rPr lang="nl-NL" sz="900" u="none" strike="noStrike">
                          <a:effectLst/>
                        </a:rPr>
                        <a:t>Verpleeg</a:t>
                      </a:r>
                      <a:br>
                        <a:rPr lang="nl-NL" sz="900" u="none" strike="noStrike">
                          <a:effectLst/>
                        </a:rPr>
                      </a:br>
                      <a:r>
                        <a:rPr lang="nl-NL" sz="900" u="none" strike="noStrike">
                          <a:effectLst/>
                        </a:rPr>
                        <a:t>kundig specialist AGZ</a:t>
                      </a:r>
                      <a:endParaRPr lang="nl-NL" sz="900" b="0" i="0" u="none" strike="noStrike">
                        <a:solidFill>
                          <a:srgbClr val="000000"/>
                        </a:solidFill>
                        <a:effectLst/>
                        <a:latin typeface="Calibri" panose="020F0502020204030204" pitchFamily="34" charset="0"/>
                      </a:endParaRPr>
                    </a:p>
                  </a:txBody>
                  <a:tcPr marL="3356" marR="3356" marT="3356" marB="0"/>
                </a:tc>
                <a:tc>
                  <a:txBody>
                    <a:bodyPr/>
                    <a:lstStyle/>
                    <a:p>
                      <a:pPr algn="l" fontAlgn="t"/>
                      <a:r>
                        <a:rPr lang="nl-NL" sz="900" u="none" strike="noStrike">
                          <a:effectLst/>
                        </a:rPr>
                        <a:t>Justitieel</a:t>
                      </a:r>
                      <a:br>
                        <a:rPr lang="nl-NL" sz="900" u="none" strike="noStrike">
                          <a:effectLst/>
                        </a:rPr>
                      </a:br>
                      <a:r>
                        <a:rPr lang="nl-NL" sz="900" u="none" strike="noStrike">
                          <a:effectLst/>
                        </a:rPr>
                        <a:t>verpleegkundige</a:t>
                      </a:r>
                      <a:endParaRPr lang="nl-NL" sz="900" b="0" i="0" u="none" strike="noStrike">
                        <a:solidFill>
                          <a:srgbClr val="000000"/>
                        </a:solidFill>
                        <a:effectLst/>
                        <a:latin typeface="Calibri" panose="020F0502020204030204" pitchFamily="34" charset="0"/>
                      </a:endParaRPr>
                    </a:p>
                  </a:txBody>
                  <a:tcPr marL="3356" marR="3356" marT="3356" marB="0"/>
                </a:tc>
                <a:tc>
                  <a:txBody>
                    <a:bodyPr/>
                    <a:lstStyle/>
                    <a:p>
                      <a:pPr algn="l" fontAlgn="t"/>
                      <a:r>
                        <a:rPr lang="nl-NL" sz="900" b="0" i="0" u="none" strike="noStrike">
                          <a:solidFill>
                            <a:schemeClr val="dk1"/>
                          </a:solidFill>
                          <a:effectLst/>
                          <a:latin typeface="+mn-lt"/>
                        </a:rPr>
                        <a:t>Adminstratief</a:t>
                      </a:r>
                      <a:r>
                        <a:rPr lang="nl-NL" sz="900" b="0" i="0" u="none" strike="noStrike" baseline="0">
                          <a:solidFill>
                            <a:schemeClr val="dk1"/>
                          </a:solidFill>
                          <a:effectLst/>
                          <a:latin typeface="+mn-lt"/>
                        </a:rPr>
                        <a:t> medewerker zorg</a:t>
                      </a:r>
                      <a:endParaRPr lang="nl-NL" sz="900" b="0" i="0" u="none" strike="noStrike">
                        <a:solidFill>
                          <a:srgbClr val="000000"/>
                        </a:solidFill>
                        <a:effectLst/>
                        <a:latin typeface="Calibri" panose="020F0502020204030204" pitchFamily="34" charset="0"/>
                      </a:endParaRPr>
                    </a:p>
                  </a:txBody>
                  <a:tcPr marL="3356" marR="3356" marT="3356" marB="0"/>
                </a:tc>
                <a:extLst>
                  <a:ext uri="{0D108BD9-81ED-4DB2-BD59-A6C34878D82A}">
                    <a16:rowId xmlns:a16="http://schemas.microsoft.com/office/drawing/2014/main" val="3140815944"/>
                  </a:ext>
                </a:extLst>
              </a:tr>
              <a:tr h="228219">
                <a:tc gridSpan="9">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dirty="0">
                          <a:latin typeface="+mj-lt"/>
                          <a:cs typeface="Calibri" panose="020F0502020204030204" pitchFamily="34" charset="0"/>
                        </a:rPr>
                        <a:t>1. Justitiabele komt binnen in inrichting</a:t>
                      </a: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extLst>
                  <a:ext uri="{0D108BD9-81ED-4DB2-BD59-A6C34878D82A}">
                    <a16:rowId xmlns:a16="http://schemas.microsoft.com/office/drawing/2014/main" val="3028309479"/>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a:latin typeface="+mj-lt"/>
                          <a:cs typeface="Calibri" panose="020F0502020204030204" pitchFamily="34" charset="0"/>
                        </a:rPr>
                        <a:t>2. Openen dossier</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tc>
                  <a:txBody>
                    <a:bodyPr/>
                    <a:lstStyle/>
                    <a:p>
                      <a:pPr algn="ctr" fontAlgn="t"/>
                      <a:endParaRPr lang="nl-NL" sz="1200" b="1" i="0" u="none" strike="noStrike" dirty="0">
                        <a:solidFill>
                          <a:srgbClr val="000000"/>
                        </a:solidFill>
                        <a:effectLst/>
                        <a:latin typeface="+mn-lt"/>
                      </a:endParaRP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extLst>
                  <a:ext uri="{0D108BD9-81ED-4DB2-BD59-A6C34878D82A}">
                    <a16:rowId xmlns:a16="http://schemas.microsoft.com/office/drawing/2014/main" val="3484045151"/>
                  </a:ext>
                </a:extLst>
              </a:tr>
              <a:tr h="174859">
                <a:tc>
                  <a:txBody>
                    <a:bodyPr/>
                    <a:lstStyle/>
                    <a:p>
                      <a:pPr algn="l" fontAlgn="t"/>
                      <a:r>
                        <a:rPr lang="nl-NL" sz="900" b="0" i="0" u="none" strike="noStrike">
                          <a:solidFill>
                            <a:srgbClr val="000000"/>
                          </a:solidFill>
                          <a:effectLst/>
                          <a:latin typeface="+mj-lt"/>
                          <a:cs typeface="Calibri" panose="020F0502020204030204" pitchFamily="34" charset="0"/>
                        </a:rPr>
                        <a:t>3. Aanwezig</a:t>
                      </a: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dirty="0">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dirty="0">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extLst>
                  <a:ext uri="{0D108BD9-81ED-4DB2-BD59-A6C34878D82A}">
                    <a16:rowId xmlns:a16="http://schemas.microsoft.com/office/drawing/2014/main" val="3772416643"/>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a:latin typeface="+mj-lt"/>
                          <a:cs typeface="Calibri" panose="020F0502020204030204" pitchFamily="34" charset="0"/>
                        </a:rPr>
                        <a:t>4. Overhalen dossier</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endParaRPr lang="nl-NL" sz="1200" b="1" i="0" u="none" strike="noStrike">
                        <a:solidFill>
                          <a:srgbClr val="000000"/>
                        </a:solidFill>
                        <a:effectLst/>
                        <a:latin typeface="+mn-lt"/>
                      </a:endParaRPr>
                    </a:p>
                  </a:txBody>
                  <a:tcPr marL="3356" marR="3356" marT="3356" marB="0"/>
                </a:tc>
                <a:tc>
                  <a:txBody>
                    <a:bodyPr/>
                    <a:lstStyle/>
                    <a:p>
                      <a:pPr algn="ctr" fontAlgn="t"/>
                      <a:endParaRPr lang="nl-NL" sz="1200" b="1" i="0" u="none" strike="noStrike">
                        <a:solidFill>
                          <a:srgbClr val="000000"/>
                        </a:solidFill>
                        <a:effectLst/>
                        <a:latin typeface="+mn-lt"/>
                      </a:endParaRP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extLst>
                  <a:ext uri="{0D108BD9-81ED-4DB2-BD59-A6C34878D82A}">
                    <a16:rowId xmlns:a16="http://schemas.microsoft.com/office/drawing/2014/main" val="2751109184"/>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a:latin typeface="+mj-lt"/>
                          <a:cs typeface="Calibri" panose="020F0502020204030204" pitchFamily="34" charset="0"/>
                        </a:rPr>
                        <a:t>5. Aanmaken dossier</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endParaRPr lang="nl-NL" sz="1200" b="1" i="0" u="none" strike="noStrike">
                        <a:solidFill>
                          <a:srgbClr val="000000"/>
                        </a:solidFill>
                        <a:effectLst/>
                        <a:latin typeface="+mn-lt"/>
                      </a:endParaRPr>
                    </a:p>
                  </a:txBody>
                  <a:tcPr marL="3356" marR="3356" marT="3356" marB="0"/>
                </a:tc>
                <a:tc>
                  <a:txBody>
                    <a:bodyPr/>
                    <a:lstStyle/>
                    <a:p>
                      <a:pPr algn="ctr" fontAlgn="t"/>
                      <a:endParaRPr lang="nl-NL" sz="1200" b="1" i="0" u="none" strike="noStrike">
                        <a:solidFill>
                          <a:srgbClr val="000000"/>
                        </a:solidFill>
                        <a:effectLst/>
                        <a:latin typeface="+mn-lt"/>
                      </a:endParaRP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extLst>
                  <a:ext uri="{0D108BD9-81ED-4DB2-BD59-A6C34878D82A}">
                    <a16:rowId xmlns:a16="http://schemas.microsoft.com/office/drawing/2014/main" val="3819402302"/>
                  </a:ext>
                </a:extLst>
              </a:tr>
              <a:tr h="148033">
                <a:tc>
                  <a:txBody>
                    <a:bodyPr/>
                    <a:lstStyle/>
                    <a:p>
                      <a:pPr algn="l" fontAlgn="t"/>
                      <a:r>
                        <a:rPr lang="nl-NL" sz="900" b="0" i="0" u="none" strike="noStrike">
                          <a:solidFill>
                            <a:srgbClr val="000000"/>
                          </a:solidFill>
                          <a:effectLst/>
                          <a:latin typeface="+mn-lt"/>
                        </a:rPr>
                        <a:t>6. Overplaatsing</a:t>
                      </a: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dirty="0">
                        <a:solidFill>
                          <a:srgbClr val="000000"/>
                        </a:solidFill>
                        <a:effectLst/>
                        <a:latin typeface="+mn-lt"/>
                      </a:endParaRPr>
                    </a:p>
                  </a:txBody>
                  <a:tcPr marL="3356" marR="3356" marT="3356" marB="0">
                    <a:solidFill>
                      <a:srgbClr val="FFFF00"/>
                    </a:solidFill>
                  </a:tcPr>
                </a:tc>
                <a:extLst>
                  <a:ext uri="{0D108BD9-81ED-4DB2-BD59-A6C34878D82A}">
                    <a16:rowId xmlns:a16="http://schemas.microsoft.com/office/drawing/2014/main" val="3400869110"/>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a:t>7. Vastleggen toestemmingen gegevens uitwisseling</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extLst>
                  <a:ext uri="{0D108BD9-81ED-4DB2-BD59-A6C34878D82A}">
                    <a16:rowId xmlns:a16="http://schemas.microsoft.com/office/drawing/2014/main" val="2241028208"/>
                  </a:ext>
                </a:extLst>
              </a:tr>
              <a:tr h="228219">
                <a:tc>
                  <a:txBody>
                    <a:bodyPr/>
                    <a:lstStyle/>
                    <a:p>
                      <a:pPr algn="l"/>
                      <a:r>
                        <a:rPr lang="nl-NL" sz="900"/>
                        <a:t>8. Afnemen en registeren intake</a:t>
                      </a:r>
                    </a:p>
                  </a:txBody>
                  <a:tcPr marL="3356" marR="3356" marT="3356" marB="0"/>
                </a:tc>
                <a:tc>
                  <a:txBody>
                    <a:bodyPr/>
                    <a:lstStyle/>
                    <a:p>
                      <a:pPr algn="ctr" fontAlgn="t"/>
                      <a:endParaRPr lang="nl-NL" sz="1200" b="1" i="0" u="none" strike="noStrike">
                        <a:solidFill>
                          <a:srgbClr val="000000"/>
                        </a:solidFill>
                        <a:effectLst/>
                        <a:latin typeface="+mn-lt"/>
                      </a:endParaRPr>
                    </a:p>
                  </a:txBody>
                  <a:tcPr marL="3356" marR="3356" marT="3356" marB="0"/>
                </a:tc>
                <a:tc>
                  <a:txBody>
                    <a:bodyPr/>
                    <a:lstStyle/>
                    <a:p>
                      <a:pPr algn="ctr" fontAlgn="t"/>
                      <a:endParaRPr lang="nl-NL" sz="1200" b="1" i="0" u="none" strike="noStrike">
                        <a:solidFill>
                          <a:srgbClr val="000000"/>
                        </a:solidFill>
                        <a:effectLst/>
                        <a:latin typeface="+mn-lt"/>
                      </a:endParaRPr>
                    </a:p>
                  </a:txBody>
                  <a:tcPr marL="3356" marR="3356" marT="3356" marB="0"/>
                </a:tc>
                <a:tc>
                  <a:txBody>
                    <a:bodyPr/>
                    <a:lstStyle/>
                    <a:p>
                      <a:pPr algn="ctr" fontAlgn="t"/>
                      <a:endParaRPr lang="nl-NL" sz="1200" b="1" i="0" u="none" strike="noStrike">
                        <a:solidFill>
                          <a:srgbClr val="000000"/>
                        </a:solidFill>
                        <a:effectLst/>
                        <a:latin typeface="+mn-lt"/>
                      </a:endParaRPr>
                    </a:p>
                  </a:txBody>
                  <a:tcPr marL="3356" marR="3356" marT="3356" marB="0"/>
                </a:tc>
                <a:tc>
                  <a:txBody>
                    <a:bodyPr/>
                    <a:lstStyle/>
                    <a:p>
                      <a:pPr algn="ctr" fontAlgn="t"/>
                      <a:endParaRPr lang="nl-NL" sz="1200" b="1" i="0" u="none" strike="noStrike">
                        <a:solidFill>
                          <a:srgbClr val="000000"/>
                        </a:solidFill>
                        <a:effectLst/>
                        <a:latin typeface="+mn-lt"/>
                      </a:endParaRPr>
                    </a:p>
                  </a:txBody>
                  <a:tcPr marL="3356" marR="3356" marT="3356" marB="0"/>
                </a:tc>
                <a:tc>
                  <a:txBody>
                    <a:bodyPr/>
                    <a:lstStyle/>
                    <a:p>
                      <a:pPr algn="ctr" fontAlgn="t"/>
                      <a:endParaRPr lang="nl-NL" sz="1200" b="1" i="0" u="none" strike="noStrike">
                        <a:solidFill>
                          <a:srgbClr val="000000"/>
                        </a:solidFill>
                        <a:effectLst/>
                        <a:latin typeface="+mn-lt"/>
                      </a:endParaRP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endParaRPr lang="nl-NL" sz="1200" b="1" i="0" u="none" strike="noStrike">
                        <a:solidFill>
                          <a:srgbClr val="000000"/>
                        </a:solidFill>
                        <a:effectLst/>
                        <a:latin typeface="+mn-lt"/>
                      </a:endParaRPr>
                    </a:p>
                  </a:txBody>
                  <a:tcPr marL="3356" marR="3356" marT="3356" marB="0"/>
                </a:tc>
                <a:extLst>
                  <a:ext uri="{0D108BD9-81ED-4DB2-BD59-A6C34878D82A}">
                    <a16:rowId xmlns:a16="http://schemas.microsoft.com/office/drawing/2014/main" val="343396312"/>
                  </a:ext>
                </a:extLst>
              </a:tr>
              <a:tr h="2282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900"/>
                        <a:t>9. Inzien actuele samenvatting </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extLst>
                  <a:ext uri="{0D108BD9-81ED-4DB2-BD59-A6C34878D82A}">
                    <a16:rowId xmlns:a16="http://schemas.microsoft.com/office/drawing/2014/main" val="1403690913"/>
                  </a:ext>
                </a:extLst>
              </a:tr>
              <a:tr h="2282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900"/>
                        <a:t>10. Aanvullen intake o.b.v. actueel beeld</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endParaRPr lang="nl-NL" sz="1200" b="1" i="0" u="none" strike="noStrike">
                        <a:solidFill>
                          <a:srgbClr val="000000"/>
                        </a:solidFill>
                        <a:effectLst/>
                        <a:latin typeface="+mn-lt"/>
                      </a:endParaRPr>
                    </a:p>
                  </a:txBody>
                  <a:tcPr marL="3356" marR="3356" marT="3356" marB="0"/>
                </a:tc>
                <a:tc>
                  <a:txBody>
                    <a:bodyPr/>
                    <a:lstStyle/>
                    <a:p>
                      <a:pPr algn="ctr" fontAlgn="t"/>
                      <a:endParaRPr lang="nl-NL" sz="1200" b="1" i="0" u="none" strike="noStrike">
                        <a:solidFill>
                          <a:srgbClr val="000000"/>
                        </a:solidFill>
                        <a:effectLst/>
                        <a:latin typeface="+mn-lt"/>
                      </a:endParaRPr>
                    </a:p>
                  </a:txBody>
                  <a:tcPr marL="3356" marR="3356" marT="3356" marB="0"/>
                </a:tc>
                <a:tc>
                  <a:txBody>
                    <a:bodyPr/>
                    <a:lstStyle/>
                    <a:p>
                      <a:pPr algn="ctr" fontAlgn="t"/>
                      <a:endParaRPr lang="nl-NL" sz="1200" b="1" i="0" u="none" strike="noStrike">
                        <a:solidFill>
                          <a:srgbClr val="000000"/>
                        </a:solidFill>
                        <a:effectLst/>
                        <a:latin typeface="+mn-lt"/>
                      </a:endParaRP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endParaRPr lang="nl-NL" sz="1200" b="1" i="0" u="none" strike="noStrike" dirty="0">
                        <a:solidFill>
                          <a:srgbClr val="000000"/>
                        </a:solidFill>
                        <a:effectLst/>
                        <a:latin typeface="+mn-lt"/>
                      </a:endParaRPr>
                    </a:p>
                  </a:txBody>
                  <a:tcPr marL="3356" marR="3356" marT="3356" marB="0"/>
                </a:tc>
                <a:extLst>
                  <a:ext uri="{0D108BD9-81ED-4DB2-BD59-A6C34878D82A}">
                    <a16:rowId xmlns:a16="http://schemas.microsoft.com/office/drawing/2014/main" val="592043198"/>
                  </a:ext>
                </a:extLst>
              </a:tr>
              <a:tr h="162100">
                <a:tc>
                  <a:txBody>
                    <a:bodyPr/>
                    <a:lstStyle/>
                    <a:p>
                      <a:pPr algn="l" fontAlgn="t"/>
                      <a:r>
                        <a:rPr lang="nl-NL" sz="900" b="0" i="0" u="none" strike="noStrike">
                          <a:solidFill>
                            <a:srgbClr val="000000"/>
                          </a:solidFill>
                          <a:effectLst/>
                          <a:latin typeface="+mj-lt"/>
                        </a:rPr>
                        <a:t>11. Toestemming</a:t>
                      </a: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dirty="0">
                        <a:solidFill>
                          <a:srgbClr val="000000"/>
                        </a:solidFill>
                        <a:effectLst/>
                        <a:latin typeface="+mn-lt"/>
                      </a:endParaRPr>
                    </a:p>
                  </a:txBody>
                  <a:tcPr marL="3356" marR="3356" marT="3356" marB="0">
                    <a:solidFill>
                      <a:srgbClr val="FFFF00"/>
                    </a:solidFill>
                  </a:tcPr>
                </a:tc>
                <a:extLst>
                  <a:ext uri="{0D108BD9-81ED-4DB2-BD59-A6C34878D82A}">
                    <a16:rowId xmlns:a16="http://schemas.microsoft.com/office/drawing/2014/main" val="3040309780"/>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a:t>12. Opvragen gegevens extern</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extLst>
                  <a:ext uri="{0D108BD9-81ED-4DB2-BD59-A6C34878D82A}">
                    <a16:rowId xmlns:a16="http://schemas.microsoft.com/office/drawing/2014/main" val="3693246568"/>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a:t>13. Vastleggen verkregen externe gegevens</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extLst>
                  <a:ext uri="{0D108BD9-81ED-4DB2-BD59-A6C34878D82A}">
                    <a16:rowId xmlns:a16="http://schemas.microsoft.com/office/drawing/2014/main" val="1056274120"/>
                  </a:ext>
                </a:extLst>
              </a:tr>
              <a:tr h="228219">
                <a:tc>
                  <a:txBody>
                    <a:bodyPr/>
                    <a:lstStyle/>
                    <a:p>
                      <a:pPr algn="l" fontAlgn="t"/>
                      <a:r>
                        <a:rPr lang="nl-NL" sz="900" b="0" i="0" u="none" strike="noStrike">
                          <a:solidFill>
                            <a:srgbClr val="000000"/>
                          </a:solidFill>
                          <a:effectLst/>
                          <a:latin typeface="+mn-lt"/>
                        </a:rPr>
                        <a:t>14. Medicatie noodzakelijk?</a:t>
                      </a: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dirty="0">
                        <a:solidFill>
                          <a:srgbClr val="000000"/>
                        </a:solidFill>
                        <a:effectLst/>
                        <a:latin typeface="+mn-lt"/>
                      </a:endParaRPr>
                    </a:p>
                  </a:txBody>
                  <a:tcPr marL="3356" marR="3356" marT="3356" marB="0">
                    <a:solidFill>
                      <a:srgbClr val="FFFF00"/>
                    </a:solidFill>
                  </a:tcPr>
                </a:tc>
                <a:extLst>
                  <a:ext uri="{0D108BD9-81ED-4DB2-BD59-A6C34878D82A}">
                    <a16:rowId xmlns:a16="http://schemas.microsoft.com/office/drawing/2014/main" val="4251109288"/>
                  </a:ext>
                </a:extLst>
              </a:tr>
              <a:tr h="228219">
                <a:tc>
                  <a:txBody>
                    <a:bodyPr/>
                    <a:lstStyle/>
                    <a:p>
                      <a:pPr algn="l"/>
                      <a:r>
                        <a:rPr lang="nl-NL" sz="900"/>
                        <a:t>15. Accorderen intake</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endParaRPr lang="nl-NL" sz="1200" b="1" i="0" u="none" strike="noStrike">
                        <a:solidFill>
                          <a:srgbClr val="000000"/>
                        </a:solidFill>
                        <a:effectLst/>
                        <a:latin typeface="+mn-lt"/>
                      </a:endParaRPr>
                    </a:p>
                  </a:txBody>
                  <a:tcPr marL="3356" marR="3356" marT="3356" marB="0"/>
                </a:tc>
                <a:tc>
                  <a:txBody>
                    <a:bodyPr/>
                    <a:lstStyle/>
                    <a:p>
                      <a:pPr algn="ctr" fontAlgn="t"/>
                      <a:endParaRPr lang="nl-NL" sz="1200" b="1" i="0" u="none" strike="noStrike">
                        <a:solidFill>
                          <a:srgbClr val="000000"/>
                        </a:solidFill>
                        <a:effectLst/>
                        <a:latin typeface="+mn-lt"/>
                      </a:endParaRPr>
                    </a:p>
                  </a:txBody>
                  <a:tcPr marL="3356" marR="3356" marT="3356" marB="0"/>
                </a:tc>
                <a:tc>
                  <a:txBody>
                    <a:bodyPr/>
                    <a:lstStyle/>
                    <a:p>
                      <a:pPr algn="ctr" fontAlgn="t"/>
                      <a:endParaRPr lang="nl-NL" sz="1200" b="1" i="0" u="none" strike="noStrike">
                        <a:solidFill>
                          <a:srgbClr val="000000"/>
                        </a:solidFill>
                        <a:effectLst/>
                        <a:latin typeface="+mn-lt"/>
                      </a:endParaRP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endParaRPr lang="nl-NL" sz="1200" b="1" i="0" u="none" strike="noStrike">
                        <a:solidFill>
                          <a:srgbClr val="000000"/>
                        </a:solidFill>
                        <a:effectLst/>
                        <a:latin typeface="+mn-lt"/>
                      </a:endParaRPr>
                    </a:p>
                  </a:txBody>
                  <a:tcPr marL="3356" marR="3356" marT="3356" marB="0"/>
                </a:tc>
                <a:tc>
                  <a:txBody>
                    <a:bodyPr/>
                    <a:lstStyle/>
                    <a:p>
                      <a:pPr algn="ctr" fontAlgn="t"/>
                      <a:endParaRPr lang="nl-NL" sz="1200" b="1" i="0" u="none" strike="noStrike" dirty="0">
                        <a:solidFill>
                          <a:srgbClr val="000000"/>
                        </a:solidFill>
                        <a:effectLst/>
                        <a:latin typeface="+mn-lt"/>
                      </a:endParaRPr>
                    </a:p>
                  </a:txBody>
                  <a:tcPr marL="3356" marR="3356" marT="3356" marB="0"/>
                </a:tc>
                <a:extLst>
                  <a:ext uri="{0D108BD9-81ED-4DB2-BD59-A6C34878D82A}">
                    <a16:rowId xmlns:a16="http://schemas.microsoft.com/office/drawing/2014/main" val="165098065"/>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a:t>16. Multidisciplinaire</a:t>
                      </a:r>
                      <a:r>
                        <a:rPr lang="nl-NL" sz="900" baseline="0"/>
                        <a:t> zorg nodig?</a:t>
                      </a:r>
                      <a:endParaRPr lang="nl-NL" sz="900"/>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dirty="0">
                        <a:solidFill>
                          <a:srgbClr val="000000"/>
                        </a:solidFill>
                        <a:effectLst/>
                        <a:latin typeface="+mn-lt"/>
                      </a:endParaRPr>
                    </a:p>
                  </a:txBody>
                  <a:tcPr marL="3356" marR="3356" marT="3356" marB="0">
                    <a:solidFill>
                      <a:srgbClr val="FFFF00"/>
                    </a:solidFill>
                  </a:tcPr>
                </a:tc>
                <a:extLst>
                  <a:ext uri="{0D108BD9-81ED-4DB2-BD59-A6C34878D82A}">
                    <a16:rowId xmlns:a16="http://schemas.microsoft.com/office/drawing/2014/main" val="95098238"/>
                  </a:ext>
                </a:extLst>
              </a:tr>
              <a:tr h="228219">
                <a:tc>
                  <a:txBody>
                    <a:bodyPr/>
                    <a:lstStyle/>
                    <a:p>
                      <a:pPr algn="l"/>
                      <a:r>
                        <a:rPr lang="nl-NL" sz="900"/>
                        <a:t>17. Beschikbaar stellen intake gegevens multidisciplinair</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extLst>
                  <a:ext uri="{0D108BD9-81ED-4DB2-BD59-A6C34878D82A}">
                    <a16:rowId xmlns:a16="http://schemas.microsoft.com/office/drawing/2014/main" val="1610611047"/>
                  </a:ext>
                </a:extLst>
              </a:tr>
              <a:tr h="2282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900"/>
                        <a:t>18. Acties</a:t>
                      </a:r>
                      <a:r>
                        <a:rPr lang="nl-NL" sz="900" baseline="0"/>
                        <a:t> naar andere zorgverleners uitzetten</a:t>
                      </a:r>
                      <a:endParaRPr lang="nl-NL" sz="900"/>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extLst>
                  <a:ext uri="{0D108BD9-81ED-4DB2-BD59-A6C34878D82A}">
                    <a16:rowId xmlns:a16="http://schemas.microsoft.com/office/drawing/2014/main" val="3530209418"/>
                  </a:ext>
                </a:extLst>
              </a:tr>
              <a:tr h="228219">
                <a:tc gridSpan="9">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dirty="0"/>
                        <a:t>19. Justitiabele krijgt zorg die hij/zij nodig heeft </a:t>
                      </a: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extLst>
                  <a:ext uri="{0D108BD9-81ED-4DB2-BD59-A6C34878D82A}">
                    <a16:rowId xmlns:a16="http://schemas.microsoft.com/office/drawing/2014/main" val="2185185561"/>
                  </a:ext>
                </a:extLst>
              </a:tr>
            </a:tbl>
          </a:graphicData>
        </a:graphic>
      </p:graphicFrame>
    </p:spTree>
    <p:extLst>
      <p:ext uri="{BB962C8B-B14F-4D97-AF65-F5344CB8AC3E}">
        <p14:creationId xmlns:p14="http://schemas.microsoft.com/office/powerpoint/2010/main" val="939129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p:cNvSpPr>
            <a:spLocks noGrp="1"/>
          </p:cNvSpPr>
          <p:nvPr>
            <p:ph type="body" sz="quarter" idx="13"/>
          </p:nvPr>
        </p:nvSpPr>
        <p:spPr/>
        <p:txBody>
          <a:bodyPr/>
          <a:lstStyle/>
          <a:p>
            <a:r>
              <a:rPr lang="nl-NL" dirty="0"/>
              <a:t>4</a:t>
            </a:r>
          </a:p>
        </p:txBody>
      </p:sp>
      <p:sp>
        <p:nvSpPr>
          <p:cNvPr id="5" name="Tijdelijke aanduiding voor tekst 4"/>
          <p:cNvSpPr>
            <a:spLocks noGrp="1"/>
          </p:cNvSpPr>
          <p:nvPr>
            <p:ph type="body" idx="14"/>
          </p:nvPr>
        </p:nvSpPr>
        <p:spPr/>
        <p:txBody>
          <a:bodyPr/>
          <a:lstStyle/>
          <a:p>
            <a:r>
              <a:rPr lang="nl-NL"/>
              <a:t>Expertgroep somatiek</a:t>
            </a:r>
            <a:endParaRPr lang="nl-NL" dirty="0"/>
          </a:p>
        </p:txBody>
      </p:sp>
      <p:sp>
        <p:nvSpPr>
          <p:cNvPr id="6" name="Titel 5"/>
          <p:cNvSpPr>
            <a:spLocks noGrp="1"/>
          </p:cNvSpPr>
          <p:nvPr>
            <p:ph type="title"/>
          </p:nvPr>
        </p:nvSpPr>
        <p:spPr/>
        <p:txBody>
          <a:bodyPr/>
          <a:lstStyle/>
          <a:p>
            <a:r>
              <a:rPr lang="nl-NL"/>
              <a:t>Proces uitstroom</a:t>
            </a:r>
            <a:endParaRPr lang="nl-NL" dirty="0"/>
          </a:p>
        </p:txBody>
      </p:sp>
      <p:sp>
        <p:nvSpPr>
          <p:cNvPr id="98" name="Afgeronde rechthoek 97"/>
          <p:cNvSpPr/>
          <p:nvPr/>
        </p:nvSpPr>
        <p:spPr>
          <a:xfrm>
            <a:off x="4058602" y="4001822"/>
            <a:ext cx="1220239" cy="56567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dirty="0"/>
              <a:t>9. </a:t>
            </a:r>
            <a:r>
              <a:rPr lang="nl-NL" sz="900" dirty="0"/>
              <a:t>Dossier van justitiabele is gearchiveerd</a:t>
            </a:r>
            <a:endParaRPr lang="nl-NL" sz="200" dirty="0"/>
          </a:p>
        </p:txBody>
      </p:sp>
      <p:sp>
        <p:nvSpPr>
          <p:cNvPr id="2" name="Tekstvak 1"/>
          <p:cNvSpPr txBox="1"/>
          <p:nvPr/>
        </p:nvSpPr>
        <p:spPr>
          <a:xfrm>
            <a:off x="905025" y="1503742"/>
            <a:ext cx="3254417" cy="369332"/>
          </a:xfrm>
          <a:prstGeom prst="rect">
            <a:avLst/>
          </a:prstGeom>
          <a:noFill/>
        </p:spPr>
        <p:txBody>
          <a:bodyPr wrap="none" rtlCol="0">
            <a:spAutoFit/>
          </a:bodyPr>
          <a:lstStyle/>
          <a:p>
            <a:r>
              <a:rPr lang="nl-NL"/>
              <a:t>Visuele procesbeschrijving</a:t>
            </a:r>
          </a:p>
        </p:txBody>
      </p:sp>
      <p:sp>
        <p:nvSpPr>
          <p:cNvPr id="27" name="Rechthoek 26"/>
          <p:cNvSpPr/>
          <p:nvPr/>
        </p:nvSpPr>
        <p:spPr>
          <a:xfrm>
            <a:off x="4048147" y="2483484"/>
            <a:ext cx="2169196" cy="5052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t>3. Schrijven overdrachtsbrief / samenvatting voor zorgverleners buiten</a:t>
            </a:r>
          </a:p>
        </p:txBody>
      </p:sp>
      <p:sp>
        <p:nvSpPr>
          <p:cNvPr id="30" name="Rechthoek 29"/>
          <p:cNvSpPr/>
          <p:nvPr/>
        </p:nvSpPr>
        <p:spPr>
          <a:xfrm>
            <a:off x="8332235" y="2513837"/>
            <a:ext cx="2169196" cy="5052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t>6. Delen dossier / </a:t>
            </a:r>
            <a:r>
              <a:rPr lang="nl-NL" sz="900"/>
              <a:t>overdracht zorgverleners </a:t>
            </a:r>
            <a:r>
              <a:rPr lang="nl-NL" sz="900" dirty="0"/>
              <a:t>buiten</a:t>
            </a:r>
          </a:p>
        </p:txBody>
      </p:sp>
      <p:sp>
        <p:nvSpPr>
          <p:cNvPr id="31" name="Rechthoek 30"/>
          <p:cNvSpPr/>
          <p:nvPr/>
        </p:nvSpPr>
        <p:spPr>
          <a:xfrm>
            <a:off x="8340026" y="3222405"/>
            <a:ext cx="2169196" cy="5052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t>7. Uitprinten dossier / overdracht om mee te geven aan justitiabele</a:t>
            </a:r>
          </a:p>
        </p:txBody>
      </p:sp>
      <p:sp>
        <p:nvSpPr>
          <p:cNvPr id="32" name="Rechthoek 31"/>
          <p:cNvSpPr/>
          <p:nvPr/>
        </p:nvSpPr>
        <p:spPr>
          <a:xfrm>
            <a:off x="6268884" y="4033838"/>
            <a:ext cx="2169196" cy="5052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t>8. Archiveren dossier</a:t>
            </a:r>
          </a:p>
        </p:txBody>
      </p:sp>
      <p:cxnSp>
        <p:nvCxnSpPr>
          <p:cNvPr id="37" name="Rechte verbindingslijn met pijl 36"/>
          <p:cNvCxnSpPr>
            <a:cxnSpLocks/>
            <a:endCxn id="76" idx="1"/>
          </p:cNvCxnSpPr>
          <p:nvPr/>
        </p:nvCxnSpPr>
        <p:spPr>
          <a:xfrm>
            <a:off x="6217343" y="2758433"/>
            <a:ext cx="632018" cy="77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Rechte verbindingslijn met pijl 39"/>
          <p:cNvCxnSpPr>
            <a:cxnSpLocks/>
            <a:stCxn id="76" idx="3"/>
            <a:endCxn id="30" idx="1"/>
          </p:cNvCxnSpPr>
          <p:nvPr/>
        </p:nvCxnSpPr>
        <p:spPr>
          <a:xfrm>
            <a:off x="7786030" y="2766178"/>
            <a:ext cx="546205" cy="3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Tekstvak 41"/>
          <p:cNvSpPr txBox="1"/>
          <p:nvPr/>
        </p:nvSpPr>
        <p:spPr>
          <a:xfrm>
            <a:off x="7781261" y="2528844"/>
            <a:ext cx="461819" cy="215444"/>
          </a:xfrm>
          <a:prstGeom prst="rect">
            <a:avLst/>
          </a:prstGeom>
          <a:noFill/>
        </p:spPr>
        <p:txBody>
          <a:bodyPr wrap="square" rtlCol="0">
            <a:spAutoFit/>
          </a:bodyPr>
          <a:lstStyle/>
          <a:p>
            <a:r>
              <a:rPr lang="nl-NL" sz="800">
                <a:solidFill>
                  <a:srgbClr val="FF0000"/>
                </a:solidFill>
              </a:rPr>
              <a:t>Ja</a:t>
            </a:r>
          </a:p>
        </p:txBody>
      </p:sp>
      <p:cxnSp>
        <p:nvCxnSpPr>
          <p:cNvPr id="44" name="Gebogen verbindingslijn 43"/>
          <p:cNvCxnSpPr>
            <a:cxnSpLocks/>
            <a:endCxn id="31" idx="1"/>
          </p:cNvCxnSpPr>
          <p:nvPr/>
        </p:nvCxnSpPr>
        <p:spPr>
          <a:xfrm rot="16200000" flipH="1">
            <a:off x="7652326" y="2787354"/>
            <a:ext cx="340385" cy="1035015"/>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46" name="Tekstvak 45"/>
          <p:cNvSpPr txBox="1"/>
          <p:nvPr/>
        </p:nvSpPr>
        <p:spPr>
          <a:xfrm>
            <a:off x="7297220" y="3166359"/>
            <a:ext cx="461819" cy="215444"/>
          </a:xfrm>
          <a:prstGeom prst="rect">
            <a:avLst/>
          </a:prstGeom>
          <a:noFill/>
        </p:spPr>
        <p:txBody>
          <a:bodyPr wrap="square" rtlCol="0">
            <a:spAutoFit/>
          </a:bodyPr>
          <a:lstStyle/>
          <a:p>
            <a:r>
              <a:rPr lang="nl-NL" sz="800" dirty="0">
                <a:solidFill>
                  <a:srgbClr val="FF0000"/>
                </a:solidFill>
              </a:rPr>
              <a:t>Nee</a:t>
            </a:r>
          </a:p>
        </p:txBody>
      </p:sp>
      <p:sp>
        <p:nvSpPr>
          <p:cNvPr id="50" name="Rechthoek 49"/>
          <p:cNvSpPr/>
          <p:nvPr/>
        </p:nvSpPr>
        <p:spPr>
          <a:xfrm>
            <a:off x="4053597" y="3222405"/>
            <a:ext cx="2169196" cy="5052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t>4. Stoppen medicatieproces en </a:t>
            </a:r>
            <a:r>
              <a:rPr lang="nl-NL" sz="900"/>
              <a:t>externe zorgverleners</a:t>
            </a:r>
            <a:endParaRPr lang="nl-NL" sz="900" dirty="0"/>
          </a:p>
        </p:txBody>
      </p:sp>
      <p:cxnSp>
        <p:nvCxnSpPr>
          <p:cNvPr id="53" name="Gebogen verbindingslijn 52"/>
          <p:cNvCxnSpPr>
            <a:stCxn id="31" idx="3"/>
            <a:endCxn id="32" idx="3"/>
          </p:cNvCxnSpPr>
          <p:nvPr/>
        </p:nvCxnSpPr>
        <p:spPr>
          <a:xfrm flipH="1">
            <a:off x="8438080" y="3475055"/>
            <a:ext cx="2071142" cy="811433"/>
          </a:xfrm>
          <a:prstGeom prst="bentConnector3">
            <a:avLst>
              <a:gd name="adj1" fmla="val -11037"/>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6" name="Gebogen verbindingslijn 55"/>
          <p:cNvCxnSpPr>
            <a:stCxn id="30" idx="3"/>
            <a:endCxn id="32" idx="3"/>
          </p:cNvCxnSpPr>
          <p:nvPr/>
        </p:nvCxnSpPr>
        <p:spPr>
          <a:xfrm flipH="1">
            <a:off x="8438080" y="2766487"/>
            <a:ext cx="2063351" cy="1520001"/>
          </a:xfrm>
          <a:prstGeom prst="bentConnector3">
            <a:avLst>
              <a:gd name="adj1" fmla="val -11079"/>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2" name="Rechte verbindingslijn met pijl 61"/>
          <p:cNvCxnSpPr>
            <a:stCxn id="32" idx="1"/>
            <a:endCxn id="98" idx="3"/>
          </p:cNvCxnSpPr>
          <p:nvPr/>
        </p:nvCxnSpPr>
        <p:spPr>
          <a:xfrm flipH="1" flipV="1">
            <a:off x="5278841" y="4284658"/>
            <a:ext cx="990043" cy="18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Rechte verbindingslijn met pijl 34"/>
          <p:cNvCxnSpPr>
            <a:cxnSpLocks/>
            <a:stCxn id="23" idx="3"/>
            <a:endCxn id="83" idx="1"/>
          </p:cNvCxnSpPr>
          <p:nvPr/>
        </p:nvCxnSpPr>
        <p:spPr>
          <a:xfrm>
            <a:off x="1598630" y="2750641"/>
            <a:ext cx="338239" cy="15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Rechte verbindingslijn met pijl 35"/>
          <p:cNvCxnSpPr>
            <a:cxnSpLocks/>
            <a:stCxn id="83" idx="3"/>
            <a:endCxn id="27" idx="1"/>
          </p:cNvCxnSpPr>
          <p:nvPr/>
        </p:nvCxnSpPr>
        <p:spPr>
          <a:xfrm flipV="1">
            <a:off x="2873538" y="2736134"/>
            <a:ext cx="1174609" cy="160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8" name="Tekstvak 37"/>
          <p:cNvSpPr txBox="1"/>
          <p:nvPr/>
        </p:nvSpPr>
        <p:spPr>
          <a:xfrm>
            <a:off x="2931457" y="2559347"/>
            <a:ext cx="461819" cy="215444"/>
          </a:xfrm>
          <a:prstGeom prst="rect">
            <a:avLst/>
          </a:prstGeom>
          <a:noFill/>
        </p:spPr>
        <p:txBody>
          <a:bodyPr wrap="square" rtlCol="0">
            <a:spAutoFit/>
          </a:bodyPr>
          <a:lstStyle/>
          <a:p>
            <a:r>
              <a:rPr lang="nl-NL" sz="800">
                <a:solidFill>
                  <a:srgbClr val="FF0000"/>
                </a:solidFill>
              </a:rPr>
              <a:t>Ja</a:t>
            </a:r>
          </a:p>
        </p:txBody>
      </p:sp>
      <p:sp>
        <p:nvSpPr>
          <p:cNvPr id="49" name="Tekstvak 48"/>
          <p:cNvSpPr txBox="1"/>
          <p:nvPr/>
        </p:nvSpPr>
        <p:spPr>
          <a:xfrm>
            <a:off x="1974299" y="3223837"/>
            <a:ext cx="461819" cy="215444"/>
          </a:xfrm>
          <a:prstGeom prst="rect">
            <a:avLst/>
          </a:prstGeom>
          <a:noFill/>
        </p:spPr>
        <p:txBody>
          <a:bodyPr wrap="square" rtlCol="0">
            <a:spAutoFit/>
          </a:bodyPr>
          <a:lstStyle/>
          <a:p>
            <a:r>
              <a:rPr lang="nl-NL" sz="800" dirty="0">
                <a:solidFill>
                  <a:srgbClr val="FF0000"/>
                </a:solidFill>
              </a:rPr>
              <a:t>Nee</a:t>
            </a:r>
          </a:p>
        </p:txBody>
      </p:sp>
      <p:cxnSp>
        <p:nvCxnSpPr>
          <p:cNvPr id="58" name="Rechte verbindingslijn met pijl 57"/>
          <p:cNvCxnSpPr>
            <a:cxnSpLocks/>
            <a:stCxn id="83" idx="2"/>
            <a:endCxn id="60" idx="0"/>
          </p:cNvCxnSpPr>
          <p:nvPr/>
        </p:nvCxnSpPr>
        <p:spPr>
          <a:xfrm flipH="1">
            <a:off x="2389304" y="3088383"/>
            <a:ext cx="15900" cy="20443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Rechthoek 59"/>
          <p:cNvSpPr/>
          <p:nvPr/>
        </p:nvSpPr>
        <p:spPr>
          <a:xfrm>
            <a:off x="1304706" y="5132778"/>
            <a:ext cx="2169196" cy="5052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t>10. Samenvatting klaarzetten voor nieuwe inrichting</a:t>
            </a:r>
          </a:p>
        </p:txBody>
      </p:sp>
      <p:cxnSp>
        <p:nvCxnSpPr>
          <p:cNvPr id="61" name="Rechte verbindingslijn met pijl 60"/>
          <p:cNvCxnSpPr>
            <a:cxnSpLocks/>
            <a:stCxn id="60" idx="3"/>
            <a:endCxn id="63" idx="1"/>
          </p:cNvCxnSpPr>
          <p:nvPr/>
        </p:nvCxnSpPr>
        <p:spPr>
          <a:xfrm flipV="1">
            <a:off x="3473902" y="5385377"/>
            <a:ext cx="566040" cy="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3" name="Rechthoek 62"/>
          <p:cNvSpPr/>
          <p:nvPr/>
        </p:nvSpPr>
        <p:spPr>
          <a:xfrm>
            <a:off x="4039942" y="5132727"/>
            <a:ext cx="2169196" cy="5052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t>11. Medicatieproces overplaatsing </a:t>
            </a:r>
            <a:r>
              <a:rPr lang="nl-NL" sz="900" dirty="0" err="1"/>
              <a:t>PI’s</a:t>
            </a:r>
            <a:r>
              <a:rPr lang="nl-NL" sz="900" dirty="0"/>
              <a:t>, beoordelen afspraken externe zorgverleners</a:t>
            </a:r>
          </a:p>
        </p:txBody>
      </p:sp>
      <p:cxnSp>
        <p:nvCxnSpPr>
          <p:cNvPr id="64" name="Gebogen verbindingslijn 63"/>
          <p:cNvCxnSpPr>
            <a:cxnSpLocks/>
            <a:endCxn id="50" idx="1"/>
          </p:cNvCxnSpPr>
          <p:nvPr/>
        </p:nvCxnSpPr>
        <p:spPr>
          <a:xfrm rot="16200000" flipH="1">
            <a:off x="3380912" y="2802370"/>
            <a:ext cx="719890" cy="62548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69" name="Rechthoek 68"/>
          <p:cNvSpPr/>
          <p:nvPr/>
        </p:nvSpPr>
        <p:spPr>
          <a:xfrm>
            <a:off x="6784984" y="5132727"/>
            <a:ext cx="2169196" cy="5052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t>12. Nieuwe inrichting heeft inzage in gehele dossier</a:t>
            </a:r>
          </a:p>
        </p:txBody>
      </p:sp>
      <p:cxnSp>
        <p:nvCxnSpPr>
          <p:cNvPr id="70" name="Rechte verbindingslijn met pijl 69"/>
          <p:cNvCxnSpPr>
            <a:cxnSpLocks/>
            <a:stCxn id="63" idx="3"/>
            <a:endCxn id="69" idx="1"/>
          </p:cNvCxnSpPr>
          <p:nvPr/>
        </p:nvCxnSpPr>
        <p:spPr>
          <a:xfrm>
            <a:off x="6209138" y="5385377"/>
            <a:ext cx="57584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1" name="Rechte verbindingslijn met pijl 70"/>
          <p:cNvCxnSpPr>
            <a:cxnSpLocks/>
            <a:stCxn id="69" idx="3"/>
            <a:endCxn id="72" idx="1"/>
          </p:cNvCxnSpPr>
          <p:nvPr/>
        </p:nvCxnSpPr>
        <p:spPr>
          <a:xfrm flipV="1">
            <a:off x="8954180" y="5374705"/>
            <a:ext cx="575846" cy="106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2" name="Afgeronde rechthoek 71"/>
          <p:cNvSpPr/>
          <p:nvPr/>
        </p:nvSpPr>
        <p:spPr>
          <a:xfrm>
            <a:off x="9530026" y="5091869"/>
            <a:ext cx="1220239" cy="56567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t>13. Start proces Instroom-Doorstroom</a:t>
            </a:r>
            <a:endParaRPr lang="nl-NL" sz="200" dirty="0"/>
          </a:p>
        </p:txBody>
      </p:sp>
      <p:sp>
        <p:nvSpPr>
          <p:cNvPr id="23" name="Afgeronde rechthoek 22"/>
          <p:cNvSpPr/>
          <p:nvPr/>
        </p:nvSpPr>
        <p:spPr>
          <a:xfrm>
            <a:off x="378392" y="2500776"/>
            <a:ext cx="1220238" cy="4997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dirty="0"/>
              <a:t>1. </a:t>
            </a:r>
            <a:r>
              <a:rPr lang="nl-NL" sz="900" dirty="0"/>
              <a:t>Justitiabele gaat </a:t>
            </a:r>
            <a:r>
              <a:rPr lang="nl-NL" sz="900" dirty="0" err="1"/>
              <a:t>inrichtng</a:t>
            </a:r>
            <a:r>
              <a:rPr lang="nl-NL" sz="900" dirty="0"/>
              <a:t> verlaten</a:t>
            </a:r>
            <a:endParaRPr lang="nl-NL" sz="100" dirty="0"/>
          </a:p>
        </p:txBody>
      </p:sp>
      <p:cxnSp>
        <p:nvCxnSpPr>
          <p:cNvPr id="39" name="Gebogen verbindingslijn 66">
            <a:extLst>
              <a:ext uri="{FF2B5EF4-FFF2-40B4-BE49-F238E27FC236}">
                <a16:creationId xmlns:a16="http://schemas.microsoft.com/office/drawing/2014/main" id="{B885C0BD-F030-E32F-8694-76BBC5B79E59}"/>
              </a:ext>
            </a:extLst>
          </p:cNvPr>
          <p:cNvCxnSpPr>
            <a:cxnSpLocks/>
            <a:stCxn id="50" idx="3"/>
          </p:cNvCxnSpPr>
          <p:nvPr/>
        </p:nvCxnSpPr>
        <p:spPr>
          <a:xfrm>
            <a:off x="6222793" y="3475055"/>
            <a:ext cx="656819" cy="528598"/>
          </a:xfrm>
          <a:prstGeom prst="bentConnector3">
            <a:avLst>
              <a:gd name="adj1" fmla="val 99529"/>
            </a:avLst>
          </a:prstGeom>
          <a:ln>
            <a:tailEnd type="triangle"/>
          </a:ln>
        </p:spPr>
        <p:style>
          <a:lnRef idx="1">
            <a:schemeClr val="accent1"/>
          </a:lnRef>
          <a:fillRef idx="0">
            <a:schemeClr val="accent1"/>
          </a:fillRef>
          <a:effectRef idx="0">
            <a:schemeClr val="accent1"/>
          </a:effectRef>
          <a:fontRef idx="minor">
            <a:schemeClr val="tx1"/>
          </a:fontRef>
        </p:style>
      </p:cxnSp>
      <p:sp>
        <p:nvSpPr>
          <p:cNvPr id="76" name="Ruit 75">
            <a:extLst>
              <a:ext uri="{FF2B5EF4-FFF2-40B4-BE49-F238E27FC236}">
                <a16:creationId xmlns:a16="http://schemas.microsoft.com/office/drawing/2014/main" id="{3DBF33FA-5A49-AA40-547F-2A55D290E737}"/>
              </a:ext>
            </a:extLst>
          </p:cNvPr>
          <p:cNvSpPr/>
          <p:nvPr/>
        </p:nvSpPr>
        <p:spPr>
          <a:xfrm>
            <a:off x="6849361" y="2429945"/>
            <a:ext cx="936669" cy="672466"/>
          </a:xfrm>
          <a:prstGeom prst="diamond">
            <a:avLst/>
          </a:prstGeom>
          <a:solidFill>
            <a:srgbClr val="EAEAEA"/>
          </a:solidFill>
          <a:ln w="3175">
            <a:solidFill>
              <a:srgbClr val="08080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800" dirty="0">
              <a:solidFill>
                <a:schemeClr val="tx1"/>
              </a:solidFill>
            </a:endParaRPr>
          </a:p>
        </p:txBody>
      </p:sp>
      <p:sp>
        <p:nvSpPr>
          <p:cNvPr id="77" name="Tekstvak 76">
            <a:extLst>
              <a:ext uri="{FF2B5EF4-FFF2-40B4-BE49-F238E27FC236}">
                <a16:creationId xmlns:a16="http://schemas.microsoft.com/office/drawing/2014/main" id="{5FDBF3A1-28A9-0D05-4C12-2A37BD5BD488}"/>
              </a:ext>
            </a:extLst>
          </p:cNvPr>
          <p:cNvSpPr txBox="1"/>
          <p:nvPr/>
        </p:nvSpPr>
        <p:spPr>
          <a:xfrm>
            <a:off x="6890584" y="2592847"/>
            <a:ext cx="840776" cy="276999"/>
          </a:xfrm>
          <a:prstGeom prst="rect">
            <a:avLst/>
          </a:prstGeom>
          <a:noFill/>
        </p:spPr>
        <p:txBody>
          <a:bodyPr wrap="square" rtlCol="0">
            <a:spAutoFit/>
          </a:bodyPr>
          <a:lstStyle/>
          <a:p>
            <a:pPr algn="ctr"/>
            <a:r>
              <a:rPr lang="nl-NL" sz="600" dirty="0"/>
              <a:t>5.</a:t>
            </a:r>
          </a:p>
          <a:p>
            <a:pPr algn="ctr"/>
            <a:r>
              <a:rPr lang="nl-NL" sz="600" dirty="0"/>
              <a:t>Toestemming?</a:t>
            </a:r>
          </a:p>
        </p:txBody>
      </p:sp>
      <p:sp>
        <p:nvSpPr>
          <p:cNvPr id="83" name="Ruit 82">
            <a:extLst>
              <a:ext uri="{FF2B5EF4-FFF2-40B4-BE49-F238E27FC236}">
                <a16:creationId xmlns:a16="http://schemas.microsoft.com/office/drawing/2014/main" id="{0F74F76E-63F0-B8D6-B8C1-9BAEC57CB4E5}"/>
              </a:ext>
            </a:extLst>
          </p:cNvPr>
          <p:cNvSpPr/>
          <p:nvPr/>
        </p:nvSpPr>
        <p:spPr>
          <a:xfrm>
            <a:off x="1936869" y="2415917"/>
            <a:ext cx="936669" cy="672466"/>
          </a:xfrm>
          <a:prstGeom prst="diamond">
            <a:avLst/>
          </a:prstGeom>
          <a:solidFill>
            <a:srgbClr val="EAEAEA"/>
          </a:solidFill>
          <a:ln w="3175">
            <a:solidFill>
              <a:srgbClr val="08080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800" dirty="0">
              <a:solidFill>
                <a:schemeClr val="tx1"/>
              </a:solidFill>
            </a:endParaRPr>
          </a:p>
        </p:txBody>
      </p:sp>
      <p:sp>
        <p:nvSpPr>
          <p:cNvPr id="84" name="Tekstvak 83">
            <a:extLst>
              <a:ext uri="{FF2B5EF4-FFF2-40B4-BE49-F238E27FC236}">
                <a16:creationId xmlns:a16="http://schemas.microsoft.com/office/drawing/2014/main" id="{22154647-6885-FD58-077A-4C279C6143C5}"/>
              </a:ext>
            </a:extLst>
          </p:cNvPr>
          <p:cNvSpPr txBox="1"/>
          <p:nvPr/>
        </p:nvSpPr>
        <p:spPr>
          <a:xfrm>
            <a:off x="1978092" y="2578819"/>
            <a:ext cx="840776" cy="276999"/>
          </a:xfrm>
          <a:prstGeom prst="rect">
            <a:avLst/>
          </a:prstGeom>
          <a:noFill/>
        </p:spPr>
        <p:txBody>
          <a:bodyPr wrap="square" rtlCol="0">
            <a:spAutoFit/>
          </a:bodyPr>
          <a:lstStyle/>
          <a:p>
            <a:pPr algn="ctr"/>
            <a:r>
              <a:rPr lang="nl-NL" sz="600" dirty="0"/>
              <a:t>2.</a:t>
            </a:r>
          </a:p>
          <a:p>
            <a:pPr algn="ctr"/>
            <a:r>
              <a:rPr lang="nl-NL" sz="600" dirty="0"/>
              <a:t>Einde detentie?</a:t>
            </a:r>
          </a:p>
        </p:txBody>
      </p:sp>
    </p:spTree>
    <p:extLst>
      <p:ext uri="{BB962C8B-B14F-4D97-AF65-F5344CB8AC3E}">
        <p14:creationId xmlns:p14="http://schemas.microsoft.com/office/powerpoint/2010/main" val="1411939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23FBCA6C-5087-47AB-BDB7-8B1FD748312A}"/>
              </a:ext>
            </a:extLst>
          </p:cNvPr>
          <p:cNvPicPr>
            <a:picLocks noChangeAspect="1"/>
          </p:cNvPicPr>
          <p:nvPr/>
        </p:nvPicPr>
        <p:blipFill>
          <a:blip r:embed="rId2"/>
          <a:stretch>
            <a:fillRect/>
          </a:stretch>
        </p:blipFill>
        <p:spPr>
          <a:xfrm>
            <a:off x="10061148" y="0"/>
            <a:ext cx="2130851" cy="1667028"/>
          </a:xfrm>
          <a:prstGeom prst="rect">
            <a:avLst/>
          </a:prstGeom>
        </p:spPr>
      </p:pic>
      <p:sp>
        <p:nvSpPr>
          <p:cNvPr id="3" name="Tijdelijke aanduiding voor dianummer 2"/>
          <p:cNvSpPr>
            <a:spLocks noGrp="1"/>
          </p:cNvSpPr>
          <p:nvPr>
            <p:ph type="sldNum" sz="quarter" idx="12"/>
          </p:nvPr>
        </p:nvSpPr>
        <p:spPr/>
        <p:txBody>
          <a:bodyPr/>
          <a:lstStyle/>
          <a:p>
            <a:fld id="{8080D749-0905-4FD0-BA0E-7836F9EFFEA0}" type="slidenum">
              <a:rPr lang="en-US" smtClean="0"/>
              <a:t>7</a:t>
            </a:fld>
            <a:endParaRPr lang="en-US" dirty="0"/>
          </a:p>
        </p:txBody>
      </p:sp>
      <p:sp>
        <p:nvSpPr>
          <p:cNvPr id="4" name="Tijdelijke aanduiding voor tekst 3"/>
          <p:cNvSpPr>
            <a:spLocks noGrp="1"/>
          </p:cNvSpPr>
          <p:nvPr>
            <p:ph type="body" sz="quarter" idx="13"/>
          </p:nvPr>
        </p:nvSpPr>
        <p:spPr/>
        <p:txBody>
          <a:bodyPr/>
          <a:lstStyle/>
          <a:p>
            <a:r>
              <a:rPr lang="nl-NL" dirty="0"/>
              <a:t>5</a:t>
            </a:r>
          </a:p>
        </p:txBody>
      </p:sp>
      <p:sp>
        <p:nvSpPr>
          <p:cNvPr id="5" name="Tijdelijke aanduiding voor tekst 4"/>
          <p:cNvSpPr>
            <a:spLocks noGrp="1"/>
          </p:cNvSpPr>
          <p:nvPr>
            <p:ph type="body" idx="14"/>
          </p:nvPr>
        </p:nvSpPr>
        <p:spPr/>
        <p:txBody>
          <a:bodyPr/>
          <a:lstStyle/>
          <a:p>
            <a:r>
              <a:rPr lang="nl-NL"/>
              <a:t>Expertgroep somatiek</a:t>
            </a:r>
          </a:p>
          <a:p>
            <a:endParaRPr lang="nl-NL"/>
          </a:p>
        </p:txBody>
      </p:sp>
      <p:sp>
        <p:nvSpPr>
          <p:cNvPr id="6" name="Titel 5"/>
          <p:cNvSpPr>
            <a:spLocks noGrp="1"/>
          </p:cNvSpPr>
          <p:nvPr>
            <p:ph type="title"/>
          </p:nvPr>
        </p:nvSpPr>
        <p:spPr/>
        <p:txBody>
          <a:bodyPr/>
          <a:lstStyle/>
          <a:p>
            <a:r>
              <a:rPr lang="nl-NL" dirty="0"/>
              <a:t>Matrix actoren Uitstroom</a:t>
            </a:r>
          </a:p>
        </p:txBody>
      </p:sp>
      <p:graphicFrame>
        <p:nvGraphicFramePr>
          <p:cNvPr id="8" name="Tabel 7"/>
          <p:cNvGraphicFramePr>
            <a:graphicFrameLocks noGrp="1"/>
          </p:cNvGraphicFramePr>
          <p:nvPr>
            <p:extLst>
              <p:ext uri="{D42A27DB-BD31-4B8C-83A1-F6EECF244321}">
                <p14:modId xmlns:p14="http://schemas.microsoft.com/office/powerpoint/2010/main" val="1416147515"/>
              </p:ext>
            </p:extLst>
          </p:nvPr>
        </p:nvGraphicFramePr>
        <p:xfrm>
          <a:off x="79131" y="1219200"/>
          <a:ext cx="12076755" cy="5327409"/>
        </p:xfrm>
        <a:graphic>
          <a:graphicData uri="http://schemas.openxmlformats.org/drawingml/2006/table">
            <a:tbl>
              <a:tblPr>
                <a:tableStyleId>{5C22544A-7EE6-4342-B048-85BDC9FD1C3A}</a:tableStyleId>
              </a:tblPr>
              <a:tblGrid>
                <a:gridCol w="1784838">
                  <a:extLst>
                    <a:ext uri="{9D8B030D-6E8A-4147-A177-3AD203B41FA5}">
                      <a16:colId xmlns:a16="http://schemas.microsoft.com/office/drawing/2014/main" val="3641204569"/>
                    </a:ext>
                  </a:extLst>
                </a:gridCol>
                <a:gridCol w="852854">
                  <a:extLst>
                    <a:ext uri="{9D8B030D-6E8A-4147-A177-3AD203B41FA5}">
                      <a16:colId xmlns:a16="http://schemas.microsoft.com/office/drawing/2014/main" val="1116836854"/>
                    </a:ext>
                  </a:extLst>
                </a:gridCol>
                <a:gridCol w="870439">
                  <a:extLst>
                    <a:ext uri="{9D8B030D-6E8A-4147-A177-3AD203B41FA5}">
                      <a16:colId xmlns:a16="http://schemas.microsoft.com/office/drawing/2014/main" val="2699180907"/>
                    </a:ext>
                  </a:extLst>
                </a:gridCol>
                <a:gridCol w="1626576">
                  <a:extLst>
                    <a:ext uri="{9D8B030D-6E8A-4147-A177-3AD203B41FA5}">
                      <a16:colId xmlns:a16="http://schemas.microsoft.com/office/drawing/2014/main" val="3000677194"/>
                    </a:ext>
                  </a:extLst>
                </a:gridCol>
                <a:gridCol w="1565031">
                  <a:extLst>
                    <a:ext uri="{9D8B030D-6E8A-4147-A177-3AD203B41FA5}">
                      <a16:colId xmlns:a16="http://schemas.microsoft.com/office/drawing/2014/main" val="3304223046"/>
                    </a:ext>
                  </a:extLst>
                </a:gridCol>
                <a:gridCol w="1195754">
                  <a:extLst>
                    <a:ext uri="{9D8B030D-6E8A-4147-A177-3AD203B41FA5}">
                      <a16:colId xmlns:a16="http://schemas.microsoft.com/office/drawing/2014/main" val="1216821480"/>
                    </a:ext>
                  </a:extLst>
                </a:gridCol>
                <a:gridCol w="1468315">
                  <a:extLst>
                    <a:ext uri="{9D8B030D-6E8A-4147-A177-3AD203B41FA5}">
                      <a16:colId xmlns:a16="http://schemas.microsoft.com/office/drawing/2014/main" val="2648689532"/>
                    </a:ext>
                  </a:extLst>
                </a:gridCol>
                <a:gridCol w="1301262">
                  <a:extLst>
                    <a:ext uri="{9D8B030D-6E8A-4147-A177-3AD203B41FA5}">
                      <a16:colId xmlns:a16="http://schemas.microsoft.com/office/drawing/2014/main" val="1433897893"/>
                    </a:ext>
                  </a:extLst>
                </a:gridCol>
                <a:gridCol w="1411686">
                  <a:extLst>
                    <a:ext uri="{9D8B030D-6E8A-4147-A177-3AD203B41FA5}">
                      <a16:colId xmlns:a16="http://schemas.microsoft.com/office/drawing/2014/main" val="231406095"/>
                    </a:ext>
                  </a:extLst>
                </a:gridCol>
              </a:tblGrid>
              <a:tr h="102873">
                <a:tc>
                  <a:txBody>
                    <a:bodyPr/>
                    <a:lstStyle/>
                    <a:p>
                      <a:pPr algn="l" fontAlgn="b"/>
                      <a:endParaRPr lang="nl-NL" sz="1000" b="1" i="0" u="none" strike="noStrike">
                        <a:solidFill>
                          <a:srgbClr val="000000"/>
                        </a:solidFill>
                        <a:effectLst/>
                        <a:latin typeface="+mn-lt"/>
                      </a:endParaRPr>
                    </a:p>
                  </a:txBody>
                  <a:tcPr marL="3356" marR="3356" marT="3356" marB="0" anchor="b">
                    <a:solidFill>
                      <a:schemeClr val="accent6"/>
                    </a:solidFill>
                  </a:tcPr>
                </a:tc>
                <a:tc gridSpan="2">
                  <a:txBody>
                    <a:bodyPr/>
                    <a:lstStyle/>
                    <a:p>
                      <a:r>
                        <a:rPr lang="nl-NL" sz="1000" u="none" strike="noStrike">
                          <a:effectLst/>
                          <a:latin typeface="+mn-lt"/>
                        </a:rPr>
                        <a:t>Medisch</a:t>
                      </a:r>
                      <a:endParaRPr lang="nl-NL"/>
                    </a:p>
                  </a:txBody>
                  <a:tcPr marL="3356" marR="3356" marT="3356" marB="0" anchor="b">
                    <a:solidFill>
                      <a:schemeClr val="accent6"/>
                    </a:solidFill>
                  </a:tcPr>
                </a:tc>
                <a:tc hMerge="1">
                  <a:txBody>
                    <a:bodyPr/>
                    <a:lstStyle/>
                    <a:p>
                      <a:endParaRPr lang="nl-NL"/>
                    </a:p>
                  </a:txBody>
                  <a:tcPr/>
                </a:tc>
                <a:tc gridSpan="3">
                  <a:txBody>
                    <a:bodyPr/>
                    <a:lstStyle/>
                    <a:p>
                      <a:r>
                        <a:rPr lang="nl-NL" sz="1000" u="none" strike="noStrike">
                          <a:effectLst/>
                          <a:latin typeface="+mn-lt"/>
                        </a:rPr>
                        <a:t>Paramedisch</a:t>
                      </a:r>
                      <a:endParaRPr lang="nl-NL"/>
                    </a:p>
                  </a:txBody>
                  <a:tcPr marL="3356" marR="3356" marT="3356" marB="0" anchor="b">
                    <a:solidFill>
                      <a:schemeClr val="accent6"/>
                    </a:solidFill>
                  </a:tcPr>
                </a:tc>
                <a:tc hMerge="1">
                  <a:txBody>
                    <a:bodyPr/>
                    <a:lstStyle/>
                    <a:p>
                      <a:endParaRPr lang="nl-NL"/>
                    </a:p>
                  </a:txBody>
                  <a:tcPr/>
                </a:tc>
                <a:tc hMerge="1">
                  <a:txBody>
                    <a:bodyPr/>
                    <a:lstStyle/>
                    <a:p>
                      <a:endParaRPr lang="nl-NL"/>
                    </a:p>
                  </a:txBody>
                  <a:tcPr/>
                </a:tc>
                <a:tc gridSpan="3">
                  <a:txBody>
                    <a:bodyPr/>
                    <a:lstStyle/>
                    <a:p>
                      <a:r>
                        <a:rPr lang="nl-NL" sz="1000" u="none" strike="noStrike">
                          <a:effectLst/>
                          <a:latin typeface="+mn-lt"/>
                        </a:rPr>
                        <a:t>Verpleegkunde</a:t>
                      </a:r>
                      <a:endParaRPr lang="nl-NL"/>
                    </a:p>
                  </a:txBody>
                  <a:tcPr marL="3356" marR="3356" marT="3356" marB="0" anchor="b">
                    <a:solidFill>
                      <a:schemeClr val="accent6"/>
                    </a:solidFill>
                  </a:tcPr>
                </a:tc>
                <a:tc hMerge="1">
                  <a:txBody>
                    <a:bodyPr/>
                    <a:lstStyle/>
                    <a:p>
                      <a:endParaRPr lang="nl-NL"/>
                    </a:p>
                  </a:txBody>
                  <a:tcPr/>
                </a:tc>
                <a:tc hMerge="1">
                  <a:txBody>
                    <a:bodyPr/>
                    <a:lstStyle/>
                    <a:p>
                      <a:endParaRPr lang="nl-NL" sz="1000">
                        <a:latin typeface="+mn-lt"/>
                      </a:endParaRPr>
                    </a:p>
                  </a:txBody>
                  <a:tcPr marL="3356" marR="3356" marT="3356" marB="0" anchor="b">
                    <a:solidFill>
                      <a:schemeClr val="accent6"/>
                    </a:solidFill>
                  </a:tcPr>
                </a:tc>
                <a:extLst>
                  <a:ext uri="{0D108BD9-81ED-4DB2-BD59-A6C34878D82A}">
                    <a16:rowId xmlns:a16="http://schemas.microsoft.com/office/drawing/2014/main" val="2833240023"/>
                  </a:ext>
                </a:extLst>
              </a:tr>
              <a:tr h="228219">
                <a:tc>
                  <a:txBody>
                    <a:bodyPr/>
                    <a:lstStyle/>
                    <a:p>
                      <a:pPr algn="l" fontAlgn="t"/>
                      <a:endParaRPr lang="nl-NL" sz="1000" b="0" i="0" u="none" strike="noStrike" dirty="0">
                        <a:solidFill>
                          <a:srgbClr val="000000"/>
                        </a:solidFill>
                        <a:effectLst/>
                        <a:latin typeface="+mn-lt"/>
                      </a:endParaRPr>
                    </a:p>
                  </a:txBody>
                  <a:tcPr marL="3356" marR="3356" marT="3356" marB="0"/>
                </a:tc>
                <a:tc>
                  <a:txBody>
                    <a:bodyPr/>
                    <a:lstStyle/>
                    <a:p>
                      <a:r>
                        <a:rPr lang="nl-NL" sz="1000" u="none" strike="noStrike" dirty="0">
                          <a:effectLst/>
                          <a:latin typeface="+mn-lt"/>
                        </a:rPr>
                        <a:t>Justitieel</a:t>
                      </a:r>
                      <a:br>
                        <a:rPr lang="nl-NL" sz="1000" u="none" strike="noStrike" dirty="0">
                          <a:effectLst/>
                          <a:latin typeface="+mn-lt"/>
                        </a:rPr>
                      </a:br>
                      <a:r>
                        <a:rPr lang="nl-NL" sz="1000" u="none" strike="noStrike" dirty="0">
                          <a:effectLst/>
                          <a:latin typeface="+mn-lt"/>
                        </a:rPr>
                        <a:t>genees-</a:t>
                      </a:r>
                      <a:br>
                        <a:rPr lang="nl-NL" sz="1000" u="none" strike="noStrike" dirty="0">
                          <a:effectLst/>
                          <a:latin typeface="+mn-lt"/>
                        </a:rPr>
                      </a:br>
                      <a:r>
                        <a:rPr lang="nl-NL" sz="1000" u="none" strike="noStrike" dirty="0">
                          <a:effectLst/>
                          <a:latin typeface="+mn-lt"/>
                        </a:rPr>
                        <a:t>kundige</a:t>
                      </a:r>
                      <a:endParaRPr lang="nl-NL" dirty="0"/>
                    </a:p>
                  </a:txBody>
                  <a:tcPr marL="3356" marR="3356" marT="3356" marB="0"/>
                </a:tc>
                <a:tc>
                  <a:txBody>
                    <a:bodyPr/>
                    <a:lstStyle/>
                    <a:p>
                      <a:r>
                        <a:rPr lang="nl-NL" sz="1000" u="none" strike="noStrike" dirty="0" err="1">
                          <a:effectLst/>
                          <a:latin typeface="+mn-lt"/>
                        </a:rPr>
                        <a:t>Basisarts</a:t>
                      </a:r>
                      <a:r>
                        <a:rPr lang="nl-NL" sz="1000" u="none" strike="noStrike" baseline="30000" dirty="0" err="1">
                          <a:effectLst/>
                          <a:latin typeface="+mn-lt"/>
                        </a:rPr>
                        <a:t>x</a:t>
                      </a:r>
                      <a:endParaRPr lang="nl-NL" dirty="0"/>
                    </a:p>
                  </a:txBody>
                  <a:tcPr marL="3356" marR="3356" marT="3356" marB="0"/>
                </a:tc>
                <a:tc>
                  <a:txBody>
                    <a:bodyPr/>
                    <a:lstStyle/>
                    <a:p>
                      <a:r>
                        <a:rPr lang="nl-NL" sz="1000" u="none" strike="noStrike" dirty="0">
                          <a:effectLst/>
                          <a:latin typeface="+mn-lt"/>
                        </a:rPr>
                        <a:t>Praktijk ondersteuner Huisarts GGZ</a:t>
                      </a:r>
                      <a:endParaRPr lang="nl-NL" dirty="0"/>
                    </a:p>
                  </a:txBody>
                  <a:tcPr marL="3356" marR="3356" marT="3356" marB="0"/>
                </a:tc>
                <a:tc>
                  <a:txBody>
                    <a:bodyPr/>
                    <a:lstStyle/>
                    <a:p>
                      <a:pPr algn="l" fontAlgn="t"/>
                      <a:r>
                        <a:rPr lang="nl-NL" sz="1000" u="none" strike="noStrike" dirty="0">
                          <a:effectLst/>
                          <a:latin typeface="+mn-lt"/>
                        </a:rPr>
                        <a:t>Praktijk ondersteuner Huisarts </a:t>
                      </a:r>
                      <a:r>
                        <a:rPr lang="nl-NL" sz="1000" u="none" strike="noStrike" dirty="0" err="1">
                          <a:effectLst/>
                          <a:latin typeface="+mn-lt"/>
                        </a:rPr>
                        <a:t>Somatiek</a:t>
                      </a:r>
                      <a:r>
                        <a:rPr lang="nl-NL" sz="1000" u="none" strike="noStrike" dirty="0">
                          <a:effectLst/>
                          <a:latin typeface="+mn-lt"/>
                        </a:rPr>
                        <a:t>/</a:t>
                      </a:r>
                    </a:p>
                    <a:p>
                      <a:pPr algn="l" fontAlgn="t"/>
                      <a:r>
                        <a:rPr lang="nl-NL" sz="1000" u="none" strike="noStrike" dirty="0">
                          <a:effectLst/>
                          <a:latin typeface="+mn-lt"/>
                        </a:rPr>
                        <a:t>Chronisch</a:t>
                      </a:r>
                      <a:endParaRPr lang="nl-NL" dirty="0"/>
                    </a:p>
                  </a:txBody>
                  <a:tcPr marL="3356" marR="3356" marT="3356" marB="0"/>
                </a:tc>
                <a:tc>
                  <a:txBody>
                    <a:bodyPr/>
                    <a:lstStyle/>
                    <a:p>
                      <a:r>
                        <a:rPr lang="nl-NL" sz="1000" u="none" strike="noStrike" dirty="0" err="1">
                          <a:effectLst/>
                          <a:latin typeface="+mn-lt"/>
                        </a:rPr>
                        <a:t>Doksterassistent</a:t>
                      </a:r>
                      <a:endParaRPr lang="nl-NL" dirty="0"/>
                    </a:p>
                  </a:txBody>
                  <a:tcPr marL="3356" marR="3356" marT="3356" marB="0"/>
                </a:tc>
                <a:tc>
                  <a:txBody>
                    <a:bodyPr/>
                    <a:lstStyle/>
                    <a:p>
                      <a:r>
                        <a:rPr lang="nl-NL" sz="1000" u="none" strike="noStrike" dirty="0">
                          <a:effectLst/>
                          <a:latin typeface="+mn-lt"/>
                        </a:rPr>
                        <a:t>Verpleeg</a:t>
                      </a:r>
                      <a:br>
                        <a:rPr lang="nl-NL" sz="1000" u="none" strike="noStrike" dirty="0">
                          <a:effectLst/>
                          <a:latin typeface="+mn-lt"/>
                        </a:rPr>
                      </a:br>
                      <a:r>
                        <a:rPr lang="nl-NL" sz="1000" u="none" strike="noStrike" dirty="0">
                          <a:effectLst/>
                          <a:latin typeface="+mn-lt"/>
                        </a:rPr>
                        <a:t>kundig specialist AGZ</a:t>
                      </a:r>
                      <a:endParaRPr lang="nl-NL" dirty="0"/>
                    </a:p>
                  </a:txBody>
                  <a:tcPr marL="3356" marR="3356" marT="3356" marB="0"/>
                </a:tc>
                <a:tc>
                  <a:txBody>
                    <a:bodyPr/>
                    <a:lstStyle/>
                    <a:p>
                      <a:r>
                        <a:rPr lang="nl-NL" sz="1000" u="none" strike="noStrike" dirty="0">
                          <a:effectLst/>
                          <a:latin typeface="+mn-lt"/>
                        </a:rPr>
                        <a:t>Justitieel</a:t>
                      </a:r>
                      <a:br>
                        <a:rPr lang="nl-NL" sz="1000" u="none" strike="noStrike" dirty="0">
                          <a:effectLst/>
                          <a:latin typeface="+mn-lt"/>
                        </a:rPr>
                      </a:br>
                      <a:r>
                        <a:rPr lang="nl-NL" sz="1000" u="none" strike="noStrike" dirty="0">
                          <a:effectLst/>
                          <a:latin typeface="+mn-lt"/>
                        </a:rPr>
                        <a:t>verpleegkundige</a:t>
                      </a:r>
                      <a:endParaRPr lang="nl-NL" dirty="0"/>
                    </a:p>
                  </a:txBody>
                  <a:tcPr marL="3356" marR="3356" marT="3356" marB="0"/>
                </a:tc>
                <a:tc>
                  <a:txBody>
                    <a:bodyPr/>
                    <a:lstStyle/>
                    <a:p>
                      <a:pPr algn="l" fontAlgn="t"/>
                      <a:r>
                        <a:rPr lang="nl-NL" sz="1000" u="none" strike="noStrike" dirty="0" err="1">
                          <a:effectLst/>
                          <a:latin typeface="+mn-lt"/>
                        </a:rPr>
                        <a:t>Adminstratief</a:t>
                      </a:r>
                      <a:r>
                        <a:rPr lang="nl-NL" sz="1000" u="none" strike="noStrike" dirty="0">
                          <a:effectLst/>
                          <a:latin typeface="+mn-lt"/>
                        </a:rPr>
                        <a:t> Medewerkers zorg (AMZ)</a:t>
                      </a:r>
                      <a:endParaRPr lang="nl-NL" sz="1000" b="0" i="0" u="none" strike="noStrike" dirty="0">
                        <a:solidFill>
                          <a:srgbClr val="000000"/>
                        </a:solidFill>
                        <a:effectLst/>
                        <a:latin typeface="+mn-lt"/>
                      </a:endParaRPr>
                    </a:p>
                  </a:txBody>
                  <a:tcPr marL="3356" marR="3356" marT="3356" marB="0"/>
                </a:tc>
                <a:extLst>
                  <a:ext uri="{0D108BD9-81ED-4DB2-BD59-A6C34878D82A}">
                    <a16:rowId xmlns:a16="http://schemas.microsoft.com/office/drawing/2014/main" val="3140815944"/>
                  </a:ext>
                </a:extLst>
              </a:tr>
              <a:tr h="228219">
                <a:tc gridSpan="9">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1000" dirty="0">
                          <a:latin typeface="+mn-lt"/>
                        </a:rPr>
                        <a:t>1. Justitiabele gaat </a:t>
                      </a:r>
                      <a:r>
                        <a:rPr lang="nl-NL" sz="1000" dirty="0" err="1">
                          <a:latin typeface="+mn-lt"/>
                        </a:rPr>
                        <a:t>inrichtng</a:t>
                      </a:r>
                      <a:r>
                        <a:rPr lang="nl-NL" sz="1000" dirty="0">
                          <a:latin typeface="+mn-lt"/>
                        </a:rPr>
                        <a:t> verlaten</a:t>
                      </a:r>
                    </a:p>
                  </a:txBody>
                  <a:tcPr marL="3356" marR="3356" marT="3356" marB="0">
                    <a:solidFill>
                      <a:srgbClr val="00B050"/>
                    </a:solidFill>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nl-NL" sz="1000" dirty="0">
                        <a:latin typeface="+mn-lt"/>
                      </a:endParaRPr>
                    </a:p>
                  </a:txBody>
                  <a:tcPr marL="3356" marR="3356" marT="3356" marB="0">
                    <a:solidFill>
                      <a:srgbClr val="00B050"/>
                    </a:solidFill>
                  </a:tcPr>
                </a:tc>
                <a:extLst>
                  <a:ext uri="{0D108BD9-81ED-4DB2-BD59-A6C34878D82A}">
                    <a16:rowId xmlns:a16="http://schemas.microsoft.com/office/drawing/2014/main" val="3028309479"/>
                  </a:ext>
                </a:extLst>
              </a:tr>
              <a:tr h="148563">
                <a:tc gridSpan="9">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1000" dirty="0">
                          <a:latin typeface="+mn-lt"/>
                        </a:rPr>
                        <a:t>2. Einde detentie?</a:t>
                      </a:r>
                    </a:p>
                  </a:txBody>
                  <a:tcPr marL="3356" marR="3356" marT="3356" marB="0">
                    <a:solidFill>
                      <a:srgbClr val="FFFF00"/>
                    </a:solidFill>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nl-NL" sz="1000" dirty="0">
                        <a:latin typeface="+mn-lt"/>
                      </a:endParaRPr>
                    </a:p>
                  </a:txBody>
                  <a:tcPr marL="3356" marR="3356" marT="3356" marB="0">
                    <a:solidFill>
                      <a:srgbClr val="FFFF00"/>
                    </a:solidFill>
                  </a:tcPr>
                </a:tc>
                <a:extLst>
                  <a:ext uri="{0D108BD9-81ED-4DB2-BD59-A6C34878D82A}">
                    <a16:rowId xmlns:a16="http://schemas.microsoft.com/office/drawing/2014/main" val="3608377649"/>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1000" dirty="0">
                          <a:latin typeface="+mn-lt"/>
                        </a:rPr>
                        <a:t>3. Schrijven overdrachtsbrief / samenvatting voor zorgverleners buiten</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endParaRPr lang="nl-NL" sz="1200" b="1" i="0" u="none" strike="noStrike" dirty="0">
                        <a:solidFill>
                          <a:srgbClr val="000000"/>
                        </a:solidFill>
                        <a:effectLst/>
                        <a:latin typeface="+mn-lt"/>
                      </a:endParaRPr>
                    </a:p>
                  </a:txBody>
                  <a:tcPr marL="3356" marR="3356" marT="3356" marB="0"/>
                </a:tc>
                <a:extLst>
                  <a:ext uri="{0D108BD9-81ED-4DB2-BD59-A6C34878D82A}">
                    <a16:rowId xmlns:a16="http://schemas.microsoft.com/office/drawing/2014/main" val="3484045151"/>
                  </a:ext>
                </a:extLst>
              </a:tr>
              <a:tr h="423855">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1000" dirty="0">
                          <a:latin typeface="+mn-lt"/>
                        </a:rPr>
                        <a:t>4. Stoppen medicatieproces en externe </a:t>
                      </a:r>
                      <a:r>
                        <a:rPr lang="nl-NL" sz="1000" dirty="0" err="1">
                          <a:latin typeface="+mn-lt"/>
                        </a:rPr>
                        <a:t>zorgverlenders</a:t>
                      </a:r>
                      <a:endParaRPr lang="nl-NL" sz="1000" dirty="0">
                        <a:latin typeface="+mn-lt"/>
                      </a:endParaRP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endParaRPr lang="nl-NL" sz="1200" b="1" i="0" u="none" strike="noStrike" dirty="0">
                        <a:solidFill>
                          <a:srgbClr val="000000"/>
                        </a:solidFill>
                        <a:effectLst/>
                        <a:latin typeface="+mn-lt"/>
                      </a:endParaRPr>
                    </a:p>
                  </a:txBody>
                  <a:tcPr marL="3356" marR="3356" marT="3356" marB="0"/>
                </a:tc>
                <a:extLst>
                  <a:ext uri="{0D108BD9-81ED-4DB2-BD59-A6C34878D82A}">
                    <a16:rowId xmlns:a16="http://schemas.microsoft.com/office/drawing/2014/main" val="2751109184"/>
                  </a:ext>
                </a:extLst>
              </a:tr>
              <a:tr h="148033">
                <a:tc>
                  <a:txBody>
                    <a:bodyPr/>
                    <a:lstStyle/>
                    <a:p>
                      <a:pPr algn="l" fontAlgn="t"/>
                      <a:r>
                        <a:rPr lang="nl-NL" sz="1000" b="0" i="0" u="none" strike="noStrike" dirty="0">
                          <a:solidFill>
                            <a:srgbClr val="000000"/>
                          </a:solidFill>
                          <a:effectLst/>
                          <a:latin typeface="+mn-lt"/>
                        </a:rPr>
                        <a:t>5. Toestemming?</a:t>
                      </a: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dirty="0">
                        <a:solidFill>
                          <a:srgbClr val="000000"/>
                        </a:solidFill>
                        <a:effectLst/>
                        <a:latin typeface="+mn-lt"/>
                      </a:endParaRPr>
                    </a:p>
                  </a:txBody>
                  <a:tcPr marL="3356" marR="3356" marT="3356" marB="0">
                    <a:solidFill>
                      <a:srgbClr val="FFFF00"/>
                    </a:solidFill>
                  </a:tcPr>
                </a:tc>
                <a:tc>
                  <a:txBody>
                    <a:bodyPr/>
                    <a:lstStyle/>
                    <a:p>
                      <a:pPr algn="ctr" fontAlgn="t"/>
                      <a:endParaRPr lang="nl-NL" sz="1200" b="1" i="0" u="none" strike="noStrike" dirty="0">
                        <a:solidFill>
                          <a:srgbClr val="000000"/>
                        </a:solidFill>
                        <a:effectLst/>
                        <a:latin typeface="+mn-lt"/>
                      </a:endParaRPr>
                    </a:p>
                  </a:txBody>
                  <a:tcPr marL="3356" marR="3356" marT="3356" marB="0">
                    <a:solidFill>
                      <a:srgbClr val="FFFF00"/>
                    </a:solidFill>
                  </a:tcPr>
                </a:tc>
                <a:extLst>
                  <a:ext uri="{0D108BD9-81ED-4DB2-BD59-A6C34878D82A}">
                    <a16:rowId xmlns:a16="http://schemas.microsoft.com/office/drawing/2014/main" val="3400869110"/>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1000" dirty="0">
                          <a:latin typeface="+mn-lt"/>
                        </a:rPr>
                        <a:t>6. Delen dossier / overdracht </a:t>
                      </a:r>
                      <a:r>
                        <a:rPr lang="nl-NL" sz="1000" dirty="0" err="1">
                          <a:latin typeface="+mn-lt"/>
                        </a:rPr>
                        <a:t>zorgverlenders</a:t>
                      </a:r>
                      <a:r>
                        <a:rPr lang="nl-NL" sz="1000" dirty="0">
                          <a:latin typeface="+mn-lt"/>
                        </a:rPr>
                        <a:t> buiten</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endParaRPr lang="nl-NL" sz="1200" b="1" i="0" u="none" strike="noStrike" dirty="0">
                        <a:solidFill>
                          <a:srgbClr val="000000"/>
                        </a:solidFill>
                        <a:effectLst/>
                        <a:latin typeface="+mn-lt"/>
                      </a:endParaRPr>
                    </a:p>
                  </a:txBody>
                  <a:tcPr marL="3356" marR="3356" marT="3356" marB="0"/>
                </a:tc>
                <a:extLst>
                  <a:ext uri="{0D108BD9-81ED-4DB2-BD59-A6C34878D82A}">
                    <a16:rowId xmlns:a16="http://schemas.microsoft.com/office/drawing/2014/main" val="2241028208"/>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1000" dirty="0">
                          <a:latin typeface="+mn-lt"/>
                        </a:rPr>
                        <a:t>7. Uitprinten dossier / overdracht om mee te geven aan justitiabele</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extLst>
                  <a:ext uri="{0D108BD9-81ED-4DB2-BD59-A6C34878D82A}">
                    <a16:rowId xmlns:a16="http://schemas.microsoft.com/office/drawing/2014/main" val="343396312"/>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1000" dirty="0">
                          <a:latin typeface="+mn-lt"/>
                        </a:rPr>
                        <a:t>8. Archiveren dossier</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a:t>
                      </a:r>
                      <a:endParaRPr lang="nl-NL" sz="1200" b="1" i="0" u="none" strike="noStrike" dirty="0">
                        <a:solidFill>
                          <a:srgbClr val="000000"/>
                        </a:solidFill>
                        <a:effectLst/>
                        <a:latin typeface="+mn-lt"/>
                      </a:endParaRP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extLst>
                  <a:ext uri="{0D108BD9-81ED-4DB2-BD59-A6C34878D82A}">
                    <a16:rowId xmlns:a16="http://schemas.microsoft.com/office/drawing/2014/main" val="3693246568"/>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1000" b="0" i="0" u="none" strike="noStrike" kern="1200" dirty="0">
                          <a:solidFill>
                            <a:srgbClr val="000000"/>
                          </a:solidFill>
                          <a:effectLst/>
                          <a:latin typeface="+mn-lt"/>
                          <a:ea typeface="+mn-ea"/>
                          <a:cs typeface="+mn-cs"/>
                        </a:rPr>
                        <a:t>9. Dossier van justitiabele is gearchiveerd</a:t>
                      </a:r>
                    </a:p>
                  </a:txBody>
                  <a:tcPr marL="3356" marR="3356" marT="3356" marB="0">
                    <a:solidFill>
                      <a:srgbClr val="EAEAEA"/>
                    </a:solidFill>
                  </a:tcPr>
                </a:tc>
                <a:tc>
                  <a:txBody>
                    <a:bodyPr/>
                    <a:lstStyle/>
                    <a:p>
                      <a:pPr marL="0" algn="ctr" defTabSz="914400" rtl="0" eaLnBrk="1" fontAlgn="t" latinLnBrk="0" hangingPunct="1"/>
                      <a:endParaRPr lang="nl-NL" sz="1200" b="1" i="0" u="none" strike="noStrike" kern="1200" dirty="0">
                        <a:solidFill>
                          <a:srgbClr val="000000"/>
                        </a:solidFill>
                        <a:effectLst/>
                        <a:latin typeface="+mn-lt"/>
                        <a:ea typeface="+mn-ea"/>
                        <a:cs typeface="+mn-cs"/>
                      </a:endParaRPr>
                    </a:p>
                  </a:txBody>
                  <a:tcPr marL="3356" marR="3356" marT="3356" marB="0">
                    <a:solidFill>
                      <a:srgbClr val="EAEAEA"/>
                    </a:solidFill>
                  </a:tcPr>
                </a:tc>
                <a:tc>
                  <a:txBody>
                    <a:bodyPr/>
                    <a:lstStyle/>
                    <a:p>
                      <a:pPr marL="0" algn="ctr" defTabSz="914400" rtl="0" eaLnBrk="1" fontAlgn="t" latinLnBrk="0" hangingPunct="1"/>
                      <a:endParaRPr lang="nl-NL" sz="1200" b="1" i="0" u="none" strike="noStrike" kern="1200" dirty="0">
                        <a:solidFill>
                          <a:srgbClr val="000000"/>
                        </a:solidFill>
                        <a:effectLst/>
                        <a:latin typeface="+mn-lt"/>
                        <a:ea typeface="+mn-ea"/>
                        <a:cs typeface="+mn-cs"/>
                      </a:endParaRPr>
                    </a:p>
                  </a:txBody>
                  <a:tcPr marL="3356" marR="3356" marT="3356" marB="0">
                    <a:solidFill>
                      <a:srgbClr val="EAEAEA"/>
                    </a:solidFill>
                  </a:tcPr>
                </a:tc>
                <a:tc>
                  <a:txBody>
                    <a:bodyPr/>
                    <a:lstStyle/>
                    <a:p>
                      <a:pPr marL="0" algn="ctr" defTabSz="914400" rtl="0" eaLnBrk="1" fontAlgn="t" latinLnBrk="0" hangingPunct="1"/>
                      <a:endParaRPr lang="nl-NL" sz="1200" b="1" i="0" u="none" strike="noStrike" kern="1200" dirty="0">
                        <a:solidFill>
                          <a:srgbClr val="000000"/>
                        </a:solidFill>
                        <a:effectLst/>
                        <a:latin typeface="+mn-lt"/>
                        <a:ea typeface="+mn-ea"/>
                        <a:cs typeface="+mn-cs"/>
                      </a:endParaRPr>
                    </a:p>
                  </a:txBody>
                  <a:tcPr marL="3356" marR="3356" marT="3356" marB="0">
                    <a:solidFill>
                      <a:srgbClr val="EAEAEA"/>
                    </a:solidFill>
                  </a:tcPr>
                </a:tc>
                <a:tc>
                  <a:txBody>
                    <a:bodyPr/>
                    <a:lstStyle/>
                    <a:p>
                      <a:pPr marL="0" algn="ctr" defTabSz="914400" rtl="0" eaLnBrk="1" fontAlgn="t" latinLnBrk="0" hangingPunct="1"/>
                      <a:endParaRPr lang="nl-NL" sz="1200" b="1" i="0" u="none" strike="noStrike" kern="1200" dirty="0">
                        <a:solidFill>
                          <a:srgbClr val="000000"/>
                        </a:solidFill>
                        <a:effectLst/>
                        <a:latin typeface="+mn-lt"/>
                        <a:ea typeface="+mn-ea"/>
                        <a:cs typeface="+mn-cs"/>
                      </a:endParaRPr>
                    </a:p>
                  </a:txBody>
                  <a:tcPr marL="3356" marR="3356" marT="3356" marB="0">
                    <a:solidFill>
                      <a:srgbClr val="EAEAEA"/>
                    </a:solidFill>
                  </a:tcPr>
                </a:tc>
                <a:tc>
                  <a:txBody>
                    <a:bodyPr/>
                    <a:lstStyle/>
                    <a:p>
                      <a:pPr marL="0" algn="ctr" defTabSz="914400" rtl="0" eaLnBrk="1" fontAlgn="t" latinLnBrk="0" hangingPunct="1"/>
                      <a:endParaRPr lang="nl-NL" sz="1200" b="1" i="0" u="none" strike="noStrike" kern="1200">
                        <a:solidFill>
                          <a:srgbClr val="000000"/>
                        </a:solidFill>
                        <a:effectLst/>
                        <a:latin typeface="+mn-lt"/>
                        <a:ea typeface="+mn-ea"/>
                        <a:cs typeface="+mn-cs"/>
                      </a:endParaRPr>
                    </a:p>
                  </a:txBody>
                  <a:tcPr marL="3356" marR="3356" marT="3356" marB="0">
                    <a:solidFill>
                      <a:srgbClr val="EAEAEA"/>
                    </a:solidFill>
                  </a:tcPr>
                </a:tc>
                <a:tc>
                  <a:txBody>
                    <a:bodyPr/>
                    <a:lstStyle/>
                    <a:p>
                      <a:pPr marL="0" algn="ctr" defTabSz="914400" rtl="0" eaLnBrk="1" fontAlgn="t" latinLnBrk="0" hangingPunct="1"/>
                      <a:endParaRPr lang="nl-NL" sz="1200" b="1" i="0" u="none" strike="noStrike" kern="1200" dirty="0">
                        <a:solidFill>
                          <a:srgbClr val="000000"/>
                        </a:solidFill>
                        <a:effectLst/>
                        <a:latin typeface="+mn-lt"/>
                        <a:ea typeface="+mn-ea"/>
                        <a:cs typeface="+mn-cs"/>
                      </a:endParaRPr>
                    </a:p>
                  </a:txBody>
                  <a:tcPr marL="3356" marR="3356" marT="3356" marB="0">
                    <a:solidFill>
                      <a:srgbClr val="EAEAEA"/>
                    </a:solidFill>
                  </a:tcPr>
                </a:tc>
                <a:tc>
                  <a:txBody>
                    <a:bodyPr/>
                    <a:lstStyle/>
                    <a:p>
                      <a:pPr marL="0" algn="ctr" defTabSz="914400" rtl="0" eaLnBrk="1" fontAlgn="t" latinLnBrk="0" hangingPunct="1"/>
                      <a:endParaRPr lang="nl-NL" sz="1200" b="1" i="0" u="none" strike="noStrike" kern="1200" dirty="0">
                        <a:solidFill>
                          <a:srgbClr val="000000"/>
                        </a:solidFill>
                        <a:effectLst/>
                        <a:latin typeface="+mn-lt"/>
                        <a:ea typeface="+mn-ea"/>
                        <a:cs typeface="+mn-cs"/>
                      </a:endParaRPr>
                    </a:p>
                  </a:txBody>
                  <a:tcPr marL="3356" marR="3356" marT="3356" marB="0">
                    <a:solidFill>
                      <a:srgbClr val="EAEAEA"/>
                    </a:solidFill>
                  </a:tcPr>
                </a:tc>
                <a:tc>
                  <a:txBody>
                    <a:bodyPr/>
                    <a:lstStyle/>
                    <a:p>
                      <a:pPr marL="0" algn="ctr" defTabSz="914400" rtl="0" eaLnBrk="1" fontAlgn="t" latinLnBrk="0" hangingPunct="1"/>
                      <a:endParaRPr lang="nl-NL" sz="1200" b="1" i="0" u="none" strike="noStrike" kern="1200" dirty="0">
                        <a:solidFill>
                          <a:srgbClr val="000000"/>
                        </a:solidFill>
                        <a:effectLst/>
                        <a:latin typeface="+mn-lt"/>
                        <a:ea typeface="+mn-ea"/>
                        <a:cs typeface="+mn-cs"/>
                      </a:endParaRPr>
                    </a:p>
                  </a:txBody>
                  <a:tcPr marL="3356" marR="3356" marT="3356" marB="0">
                    <a:solidFill>
                      <a:srgbClr val="EAEAEA"/>
                    </a:solidFill>
                  </a:tcPr>
                </a:tc>
                <a:extLst>
                  <a:ext uri="{0D108BD9-81ED-4DB2-BD59-A6C34878D82A}">
                    <a16:rowId xmlns:a16="http://schemas.microsoft.com/office/drawing/2014/main" val="2185185561"/>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1000" dirty="0"/>
                        <a:t>10. Samenvatting klaarzetten voor nieuwe inrichting</a:t>
                      </a:r>
                    </a:p>
                  </a:txBody>
                  <a:tcPr marL="3356" marR="3356" marT="3356" marB="0">
                    <a:solidFill>
                      <a:srgbClr val="EAEAEA"/>
                    </a:solidFill>
                  </a:tcPr>
                </a:tc>
                <a:tc>
                  <a:txBody>
                    <a:bodyPr/>
                    <a:lstStyle/>
                    <a:p>
                      <a:pPr marL="0" algn="ctr" defTabSz="914400" rtl="0" eaLnBrk="1" fontAlgn="t" latinLnBrk="0" hangingPunct="1"/>
                      <a:r>
                        <a:rPr lang="nl-NL" sz="1200" b="1" i="0" u="none" strike="noStrike" kern="1200" smtClean="0">
                          <a:solidFill>
                            <a:srgbClr val="000000"/>
                          </a:solidFill>
                          <a:effectLst/>
                          <a:latin typeface="+mn-lt"/>
                          <a:ea typeface="+mn-ea"/>
                          <a:cs typeface="+mn-cs"/>
                        </a:rPr>
                        <a:t>x</a:t>
                      </a:r>
                      <a:endParaRPr lang="nl-NL" sz="1200" b="1" i="0" u="none" strike="noStrike" kern="1200" dirty="0">
                        <a:solidFill>
                          <a:srgbClr val="000000"/>
                        </a:solidFill>
                        <a:effectLst/>
                        <a:latin typeface="+mn-lt"/>
                        <a:ea typeface="+mn-ea"/>
                        <a:cs typeface="+mn-cs"/>
                      </a:endParaRPr>
                    </a:p>
                  </a:txBody>
                  <a:tcPr marL="3356" marR="3356" marT="3356" marB="0">
                    <a:solidFill>
                      <a:srgbClr val="EAEAEA"/>
                    </a:solidFill>
                  </a:tcPr>
                </a:tc>
                <a:tc>
                  <a:txBody>
                    <a:bodyPr/>
                    <a:lstStyle/>
                    <a:p>
                      <a:pPr marL="0" algn="ctr" defTabSz="914400" rtl="0" eaLnBrk="1" fontAlgn="t" latinLnBrk="0" hangingPunct="1"/>
                      <a:r>
                        <a:rPr lang="nl-NL" sz="1200" b="1" i="0" u="none" strike="noStrike" kern="1200" smtClean="0">
                          <a:solidFill>
                            <a:srgbClr val="000000"/>
                          </a:solidFill>
                          <a:effectLst/>
                          <a:latin typeface="+mn-lt"/>
                          <a:ea typeface="+mn-ea"/>
                          <a:cs typeface="+mn-cs"/>
                        </a:rPr>
                        <a:t>x</a:t>
                      </a:r>
                      <a:endParaRPr lang="nl-NL" sz="1200" b="1" i="0" u="none" strike="noStrike" kern="1200" dirty="0">
                        <a:solidFill>
                          <a:srgbClr val="000000"/>
                        </a:solidFill>
                        <a:effectLst/>
                        <a:latin typeface="+mn-lt"/>
                        <a:ea typeface="+mn-ea"/>
                        <a:cs typeface="+mn-cs"/>
                      </a:endParaRPr>
                    </a:p>
                  </a:txBody>
                  <a:tcPr marL="3356" marR="3356" marT="3356" marB="0">
                    <a:solidFill>
                      <a:srgbClr val="EAEAEA"/>
                    </a:solidFill>
                  </a:tcPr>
                </a:tc>
                <a:tc>
                  <a:txBody>
                    <a:bodyPr/>
                    <a:lstStyle/>
                    <a:p>
                      <a:pPr marL="0" algn="ctr" defTabSz="914400" rtl="0" eaLnBrk="1" fontAlgn="t" latinLnBrk="0" hangingPunct="1"/>
                      <a:r>
                        <a:rPr lang="nl-NL" sz="1200" b="1" i="0" u="none" strike="noStrike" kern="1200" smtClean="0">
                          <a:solidFill>
                            <a:srgbClr val="000000"/>
                          </a:solidFill>
                          <a:effectLst/>
                          <a:latin typeface="+mn-lt"/>
                          <a:ea typeface="+mn-ea"/>
                          <a:cs typeface="+mn-cs"/>
                        </a:rPr>
                        <a:t>-</a:t>
                      </a:r>
                      <a:endParaRPr lang="nl-NL" sz="1200" b="1" i="0" u="none" strike="noStrike" kern="1200" dirty="0">
                        <a:solidFill>
                          <a:srgbClr val="000000"/>
                        </a:solidFill>
                        <a:effectLst/>
                        <a:latin typeface="+mn-lt"/>
                        <a:ea typeface="+mn-ea"/>
                        <a:cs typeface="+mn-cs"/>
                      </a:endParaRPr>
                    </a:p>
                  </a:txBody>
                  <a:tcPr marL="3356" marR="3356" marT="3356" marB="0">
                    <a:solidFill>
                      <a:srgbClr val="EAEAEA"/>
                    </a:solidFill>
                  </a:tcPr>
                </a:tc>
                <a:tc>
                  <a:txBody>
                    <a:bodyPr/>
                    <a:lstStyle/>
                    <a:p>
                      <a:pPr marL="0" algn="ctr" defTabSz="914400" rtl="0" eaLnBrk="1" fontAlgn="t" latinLnBrk="0" hangingPunct="1"/>
                      <a:r>
                        <a:rPr lang="nl-NL" sz="1200" b="1" i="0" u="none" strike="noStrike" kern="1200" smtClean="0">
                          <a:solidFill>
                            <a:srgbClr val="000000"/>
                          </a:solidFill>
                          <a:effectLst/>
                          <a:latin typeface="+mn-lt"/>
                          <a:ea typeface="+mn-ea"/>
                          <a:cs typeface="+mn-cs"/>
                        </a:rPr>
                        <a:t>x</a:t>
                      </a:r>
                      <a:endParaRPr lang="nl-NL" sz="1200" b="1" i="0" u="none" strike="noStrike" kern="1200" dirty="0">
                        <a:solidFill>
                          <a:srgbClr val="000000"/>
                        </a:solidFill>
                        <a:effectLst/>
                        <a:latin typeface="+mn-lt"/>
                        <a:ea typeface="+mn-ea"/>
                        <a:cs typeface="+mn-cs"/>
                      </a:endParaRPr>
                    </a:p>
                  </a:txBody>
                  <a:tcPr marL="3356" marR="3356" marT="3356" marB="0">
                    <a:solidFill>
                      <a:srgbClr val="EAEAEA"/>
                    </a:solidFill>
                  </a:tcPr>
                </a:tc>
                <a:tc>
                  <a:txBody>
                    <a:bodyPr/>
                    <a:lstStyle/>
                    <a:p>
                      <a:pPr marL="0" algn="ctr" defTabSz="914400" rtl="0" eaLnBrk="1" fontAlgn="t" latinLnBrk="0" hangingPunct="1"/>
                      <a:r>
                        <a:rPr lang="nl-NL" sz="1200" b="1" i="0" u="none" strike="noStrike" kern="1200" smtClean="0">
                          <a:solidFill>
                            <a:srgbClr val="000000"/>
                          </a:solidFill>
                          <a:effectLst/>
                          <a:latin typeface="+mn-lt"/>
                          <a:ea typeface="+mn-ea"/>
                          <a:cs typeface="+mn-cs"/>
                        </a:rPr>
                        <a:t>x</a:t>
                      </a:r>
                      <a:endParaRPr lang="nl-NL" sz="1200" b="1" i="0" u="none" strike="noStrike" kern="1200" dirty="0">
                        <a:solidFill>
                          <a:srgbClr val="000000"/>
                        </a:solidFill>
                        <a:effectLst/>
                        <a:latin typeface="+mn-lt"/>
                        <a:ea typeface="+mn-ea"/>
                        <a:cs typeface="+mn-cs"/>
                      </a:endParaRPr>
                    </a:p>
                  </a:txBody>
                  <a:tcPr marL="3356" marR="3356" marT="3356" marB="0">
                    <a:solidFill>
                      <a:srgbClr val="EAEAEA"/>
                    </a:solidFill>
                  </a:tcPr>
                </a:tc>
                <a:tc>
                  <a:txBody>
                    <a:bodyPr/>
                    <a:lstStyle/>
                    <a:p>
                      <a:pPr marL="0" algn="ctr" defTabSz="914400" rtl="0" eaLnBrk="1" fontAlgn="t" latinLnBrk="0" hangingPunct="1"/>
                      <a:r>
                        <a:rPr lang="nl-NL" sz="1200" b="1" i="0" u="none" strike="noStrike" kern="1200" smtClean="0">
                          <a:solidFill>
                            <a:srgbClr val="000000"/>
                          </a:solidFill>
                          <a:effectLst/>
                          <a:latin typeface="+mn-lt"/>
                          <a:ea typeface="+mn-ea"/>
                          <a:cs typeface="+mn-cs"/>
                        </a:rPr>
                        <a:t>x</a:t>
                      </a:r>
                      <a:endParaRPr lang="nl-NL" sz="1200" b="1" i="0" u="none" strike="noStrike" kern="1200" dirty="0">
                        <a:solidFill>
                          <a:srgbClr val="000000"/>
                        </a:solidFill>
                        <a:effectLst/>
                        <a:latin typeface="+mn-lt"/>
                        <a:ea typeface="+mn-ea"/>
                        <a:cs typeface="+mn-cs"/>
                      </a:endParaRPr>
                    </a:p>
                  </a:txBody>
                  <a:tcPr marL="3356" marR="3356" marT="3356" marB="0">
                    <a:solidFill>
                      <a:srgbClr val="EAEAEA"/>
                    </a:solidFill>
                  </a:tcPr>
                </a:tc>
                <a:tc>
                  <a:txBody>
                    <a:bodyPr/>
                    <a:lstStyle/>
                    <a:p>
                      <a:pPr marL="0" algn="ctr" defTabSz="914400" rtl="0" eaLnBrk="1" fontAlgn="t" latinLnBrk="0" hangingPunct="1"/>
                      <a:r>
                        <a:rPr lang="nl-NL" sz="1200" b="1" i="0" u="none" strike="noStrike" kern="1200" smtClean="0">
                          <a:solidFill>
                            <a:srgbClr val="000000"/>
                          </a:solidFill>
                          <a:effectLst/>
                          <a:latin typeface="+mn-lt"/>
                          <a:ea typeface="+mn-ea"/>
                          <a:cs typeface="+mn-cs"/>
                        </a:rPr>
                        <a:t>x</a:t>
                      </a:r>
                      <a:endParaRPr lang="nl-NL" sz="1200" b="1" i="0" u="none" strike="noStrike" kern="1200" dirty="0">
                        <a:solidFill>
                          <a:srgbClr val="000000"/>
                        </a:solidFill>
                        <a:effectLst/>
                        <a:latin typeface="+mn-lt"/>
                        <a:ea typeface="+mn-ea"/>
                        <a:cs typeface="+mn-cs"/>
                      </a:endParaRPr>
                    </a:p>
                  </a:txBody>
                  <a:tcPr marL="3356" marR="3356" marT="3356" marB="0">
                    <a:solidFill>
                      <a:srgbClr val="EAEAEA"/>
                    </a:solidFill>
                  </a:tcPr>
                </a:tc>
                <a:tc>
                  <a:txBody>
                    <a:bodyPr/>
                    <a:lstStyle/>
                    <a:p>
                      <a:pPr marL="0" algn="ctr" defTabSz="914400" rtl="0" eaLnBrk="1" fontAlgn="t" latinLnBrk="0" hangingPunct="1"/>
                      <a:r>
                        <a:rPr lang="nl-NL" sz="1200" b="1" i="0" u="none" strike="noStrike" kern="1200" smtClean="0">
                          <a:solidFill>
                            <a:srgbClr val="000000"/>
                          </a:solidFill>
                          <a:effectLst/>
                          <a:latin typeface="+mn-lt"/>
                          <a:ea typeface="+mn-ea"/>
                          <a:cs typeface="+mn-cs"/>
                        </a:rPr>
                        <a:t>x</a:t>
                      </a:r>
                      <a:endParaRPr lang="nl-NL" sz="1200" b="1" i="0" u="none" strike="noStrike" kern="1200" dirty="0">
                        <a:solidFill>
                          <a:srgbClr val="000000"/>
                        </a:solidFill>
                        <a:effectLst/>
                        <a:latin typeface="+mn-lt"/>
                        <a:ea typeface="+mn-ea"/>
                        <a:cs typeface="+mn-cs"/>
                      </a:endParaRPr>
                    </a:p>
                  </a:txBody>
                  <a:tcPr marL="3356" marR="3356" marT="3356" marB="0">
                    <a:solidFill>
                      <a:srgbClr val="EAEAEA"/>
                    </a:solidFill>
                  </a:tcPr>
                </a:tc>
                <a:extLst>
                  <a:ext uri="{0D108BD9-81ED-4DB2-BD59-A6C34878D82A}">
                    <a16:rowId xmlns:a16="http://schemas.microsoft.com/office/drawing/2014/main" val="2910743179"/>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1000" dirty="0"/>
                        <a:t>11. Medicatieproces overplaatsing </a:t>
                      </a:r>
                      <a:r>
                        <a:rPr lang="nl-NL" sz="1000" dirty="0" err="1"/>
                        <a:t>PI’s</a:t>
                      </a:r>
                      <a:r>
                        <a:rPr lang="nl-NL" sz="1000" dirty="0"/>
                        <a:t>, beoordelen afspraken externe zorgverleners</a:t>
                      </a:r>
                    </a:p>
                  </a:txBody>
                  <a:tcPr marL="3356" marR="3356" marT="3356" marB="0">
                    <a:solidFill>
                      <a:srgbClr val="EAEAEA"/>
                    </a:solidFill>
                  </a:tcPr>
                </a:tc>
                <a:tc>
                  <a:txBody>
                    <a:bodyPr/>
                    <a:lstStyle/>
                    <a:p>
                      <a:pPr marL="0" algn="ctr" defTabSz="914400" rtl="0" eaLnBrk="1" fontAlgn="t" latinLnBrk="0" hangingPunct="1"/>
                      <a:r>
                        <a:rPr lang="nl-NL" sz="1200" b="1" i="0" u="none" strike="noStrike" kern="1200" smtClean="0">
                          <a:solidFill>
                            <a:srgbClr val="000000"/>
                          </a:solidFill>
                          <a:effectLst/>
                          <a:latin typeface="+mn-lt"/>
                          <a:ea typeface="+mn-ea"/>
                          <a:cs typeface="+mn-cs"/>
                        </a:rPr>
                        <a:t>x</a:t>
                      </a:r>
                      <a:endParaRPr lang="nl-NL" sz="1200" b="1" i="0" u="none" strike="noStrike" kern="1200" dirty="0">
                        <a:solidFill>
                          <a:srgbClr val="000000"/>
                        </a:solidFill>
                        <a:effectLst/>
                        <a:latin typeface="+mn-lt"/>
                        <a:ea typeface="+mn-ea"/>
                        <a:cs typeface="+mn-cs"/>
                      </a:endParaRPr>
                    </a:p>
                  </a:txBody>
                  <a:tcPr marL="3356" marR="3356" marT="3356" marB="0">
                    <a:solidFill>
                      <a:srgbClr val="EAEAEA"/>
                    </a:solidFill>
                  </a:tcPr>
                </a:tc>
                <a:tc>
                  <a:txBody>
                    <a:bodyPr/>
                    <a:lstStyle/>
                    <a:p>
                      <a:pPr marL="0" algn="ctr" defTabSz="914400" rtl="0" eaLnBrk="1" fontAlgn="t" latinLnBrk="0" hangingPunct="1"/>
                      <a:r>
                        <a:rPr lang="nl-NL" sz="1200" b="1" i="0" u="none" strike="noStrike" kern="1200" smtClean="0">
                          <a:solidFill>
                            <a:srgbClr val="000000"/>
                          </a:solidFill>
                          <a:effectLst/>
                          <a:latin typeface="+mn-lt"/>
                          <a:ea typeface="+mn-ea"/>
                          <a:cs typeface="+mn-cs"/>
                        </a:rPr>
                        <a:t>x</a:t>
                      </a:r>
                      <a:endParaRPr lang="nl-NL" sz="1200" b="1" i="0" u="none" strike="noStrike" kern="1200" dirty="0">
                        <a:solidFill>
                          <a:srgbClr val="000000"/>
                        </a:solidFill>
                        <a:effectLst/>
                        <a:latin typeface="+mn-lt"/>
                        <a:ea typeface="+mn-ea"/>
                        <a:cs typeface="+mn-cs"/>
                      </a:endParaRPr>
                    </a:p>
                  </a:txBody>
                  <a:tcPr marL="3356" marR="3356" marT="3356" marB="0">
                    <a:solidFill>
                      <a:srgbClr val="EAEAEA"/>
                    </a:solidFill>
                  </a:tcPr>
                </a:tc>
                <a:tc>
                  <a:txBody>
                    <a:bodyPr/>
                    <a:lstStyle/>
                    <a:p>
                      <a:pPr marL="0" algn="ctr" defTabSz="914400" rtl="0" eaLnBrk="1" fontAlgn="t" latinLnBrk="0" hangingPunct="1"/>
                      <a:r>
                        <a:rPr lang="nl-NL" sz="1200" b="1" i="0" u="none" strike="noStrike" kern="1200" smtClean="0">
                          <a:solidFill>
                            <a:srgbClr val="000000"/>
                          </a:solidFill>
                          <a:effectLst/>
                          <a:latin typeface="+mn-lt"/>
                          <a:ea typeface="+mn-ea"/>
                          <a:cs typeface="+mn-cs"/>
                        </a:rPr>
                        <a:t>x</a:t>
                      </a:r>
                      <a:endParaRPr lang="nl-NL" sz="1200" b="1" i="0" u="none" strike="noStrike" kern="1200" dirty="0">
                        <a:solidFill>
                          <a:srgbClr val="000000"/>
                        </a:solidFill>
                        <a:effectLst/>
                        <a:latin typeface="+mn-lt"/>
                        <a:ea typeface="+mn-ea"/>
                        <a:cs typeface="+mn-cs"/>
                      </a:endParaRPr>
                    </a:p>
                  </a:txBody>
                  <a:tcPr marL="3356" marR="3356" marT="3356" marB="0">
                    <a:solidFill>
                      <a:srgbClr val="EAEAEA"/>
                    </a:solidFill>
                  </a:tcPr>
                </a:tc>
                <a:tc>
                  <a:txBody>
                    <a:bodyPr/>
                    <a:lstStyle/>
                    <a:p>
                      <a:pPr marL="0" algn="ctr" defTabSz="914400" rtl="0" eaLnBrk="1" fontAlgn="t" latinLnBrk="0" hangingPunct="1"/>
                      <a:r>
                        <a:rPr lang="nl-NL" sz="1200" b="1" i="0" u="none" strike="noStrike" kern="1200" smtClean="0">
                          <a:solidFill>
                            <a:srgbClr val="000000"/>
                          </a:solidFill>
                          <a:effectLst/>
                          <a:latin typeface="+mn-lt"/>
                          <a:ea typeface="+mn-ea"/>
                          <a:cs typeface="+mn-cs"/>
                        </a:rPr>
                        <a:t>x</a:t>
                      </a:r>
                      <a:endParaRPr lang="nl-NL" sz="1200" b="1" i="0" u="none" strike="noStrike" kern="1200" dirty="0">
                        <a:solidFill>
                          <a:srgbClr val="000000"/>
                        </a:solidFill>
                        <a:effectLst/>
                        <a:latin typeface="+mn-lt"/>
                        <a:ea typeface="+mn-ea"/>
                        <a:cs typeface="+mn-cs"/>
                      </a:endParaRPr>
                    </a:p>
                  </a:txBody>
                  <a:tcPr marL="3356" marR="3356" marT="3356" marB="0">
                    <a:solidFill>
                      <a:srgbClr val="EAEAEA"/>
                    </a:solidFill>
                  </a:tcPr>
                </a:tc>
                <a:tc>
                  <a:txBody>
                    <a:bodyPr/>
                    <a:lstStyle/>
                    <a:p>
                      <a:pPr marL="0" algn="ctr" defTabSz="914400" rtl="0" eaLnBrk="1" fontAlgn="t" latinLnBrk="0" hangingPunct="1"/>
                      <a:r>
                        <a:rPr lang="nl-NL" sz="1200" b="1" i="0" u="none" strike="noStrike" kern="1200" smtClean="0">
                          <a:solidFill>
                            <a:srgbClr val="000000"/>
                          </a:solidFill>
                          <a:effectLst/>
                          <a:latin typeface="+mn-lt"/>
                          <a:ea typeface="+mn-ea"/>
                          <a:cs typeface="+mn-cs"/>
                        </a:rPr>
                        <a:t>x</a:t>
                      </a:r>
                      <a:endParaRPr lang="nl-NL" sz="1200" b="1" i="0" u="none" strike="noStrike" kern="1200">
                        <a:solidFill>
                          <a:srgbClr val="000000"/>
                        </a:solidFill>
                        <a:effectLst/>
                        <a:latin typeface="+mn-lt"/>
                        <a:ea typeface="+mn-ea"/>
                        <a:cs typeface="+mn-cs"/>
                      </a:endParaRPr>
                    </a:p>
                  </a:txBody>
                  <a:tcPr marL="3356" marR="3356" marT="3356" marB="0">
                    <a:solidFill>
                      <a:srgbClr val="EAEAEA"/>
                    </a:solidFill>
                  </a:tcPr>
                </a:tc>
                <a:tc>
                  <a:txBody>
                    <a:bodyPr/>
                    <a:lstStyle/>
                    <a:p>
                      <a:pPr marL="0" algn="ctr" defTabSz="914400" rtl="0" eaLnBrk="1" fontAlgn="t" latinLnBrk="0" hangingPunct="1"/>
                      <a:r>
                        <a:rPr lang="nl-NL" sz="1200" b="1" i="0" u="none" strike="noStrike" kern="1200" smtClean="0">
                          <a:solidFill>
                            <a:srgbClr val="000000"/>
                          </a:solidFill>
                          <a:effectLst/>
                          <a:latin typeface="+mn-lt"/>
                          <a:ea typeface="+mn-ea"/>
                          <a:cs typeface="+mn-cs"/>
                        </a:rPr>
                        <a:t>x</a:t>
                      </a:r>
                      <a:endParaRPr lang="nl-NL" sz="1200" b="1" i="0" u="none" strike="noStrike" kern="1200" dirty="0">
                        <a:solidFill>
                          <a:srgbClr val="000000"/>
                        </a:solidFill>
                        <a:effectLst/>
                        <a:latin typeface="+mn-lt"/>
                        <a:ea typeface="+mn-ea"/>
                        <a:cs typeface="+mn-cs"/>
                      </a:endParaRPr>
                    </a:p>
                  </a:txBody>
                  <a:tcPr marL="3356" marR="3356" marT="3356" marB="0">
                    <a:solidFill>
                      <a:srgbClr val="EAEAEA"/>
                    </a:solidFill>
                  </a:tcPr>
                </a:tc>
                <a:tc>
                  <a:txBody>
                    <a:bodyPr/>
                    <a:lstStyle/>
                    <a:p>
                      <a:pPr marL="0" algn="ctr" defTabSz="914400" rtl="0" eaLnBrk="1" fontAlgn="t" latinLnBrk="0" hangingPunct="1"/>
                      <a:r>
                        <a:rPr lang="nl-NL" sz="1200" b="1" i="0" u="none" strike="noStrike" kern="1200" smtClean="0">
                          <a:solidFill>
                            <a:srgbClr val="000000"/>
                          </a:solidFill>
                          <a:effectLst/>
                          <a:latin typeface="+mn-lt"/>
                          <a:ea typeface="+mn-ea"/>
                          <a:cs typeface="+mn-cs"/>
                        </a:rPr>
                        <a:t>x</a:t>
                      </a:r>
                      <a:endParaRPr lang="nl-NL" sz="1200" b="1" i="0" u="none" strike="noStrike" kern="1200" dirty="0">
                        <a:solidFill>
                          <a:srgbClr val="000000"/>
                        </a:solidFill>
                        <a:effectLst/>
                        <a:latin typeface="+mn-lt"/>
                        <a:ea typeface="+mn-ea"/>
                        <a:cs typeface="+mn-cs"/>
                      </a:endParaRPr>
                    </a:p>
                  </a:txBody>
                  <a:tcPr marL="3356" marR="3356" marT="3356" marB="0">
                    <a:solidFill>
                      <a:srgbClr val="EAEAEA"/>
                    </a:solidFill>
                  </a:tcPr>
                </a:tc>
                <a:tc>
                  <a:txBody>
                    <a:bodyPr/>
                    <a:lstStyle/>
                    <a:p>
                      <a:pPr marL="0" algn="ctr" defTabSz="914400" rtl="0" eaLnBrk="1" fontAlgn="t" latinLnBrk="0" hangingPunct="1"/>
                      <a:r>
                        <a:rPr lang="nl-NL" sz="1200" b="1" i="0" u="none" strike="noStrike" kern="1200" smtClean="0">
                          <a:solidFill>
                            <a:srgbClr val="000000"/>
                          </a:solidFill>
                          <a:effectLst/>
                          <a:latin typeface="+mn-lt"/>
                          <a:ea typeface="+mn-ea"/>
                          <a:cs typeface="+mn-cs"/>
                        </a:rPr>
                        <a:t>x</a:t>
                      </a:r>
                      <a:endParaRPr lang="nl-NL" sz="1200" b="1" i="0" u="none" strike="noStrike" kern="1200" dirty="0">
                        <a:solidFill>
                          <a:srgbClr val="000000"/>
                        </a:solidFill>
                        <a:effectLst/>
                        <a:latin typeface="+mn-lt"/>
                        <a:ea typeface="+mn-ea"/>
                        <a:cs typeface="+mn-cs"/>
                      </a:endParaRPr>
                    </a:p>
                  </a:txBody>
                  <a:tcPr marL="3356" marR="3356" marT="3356" marB="0">
                    <a:solidFill>
                      <a:srgbClr val="EAEAEA"/>
                    </a:solidFill>
                  </a:tcPr>
                </a:tc>
                <a:extLst>
                  <a:ext uri="{0D108BD9-81ED-4DB2-BD59-A6C34878D82A}">
                    <a16:rowId xmlns:a16="http://schemas.microsoft.com/office/drawing/2014/main" val="2614158578"/>
                  </a:ext>
                </a:extLst>
              </a:tr>
              <a:tr h="22821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1000" dirty="0"/>
                        <a:t>12. Nieuwe inrichting heeft inzage in gehele dossier</a:t>
                      </a:r>
                      <a:endParaRPr lang="nl-NL" sz="1000" b="0" i="0" u="none" strike="noStrike" kern="1200" dirty="0">
                        <a:solidFill>
                          <a:srgbClr val="000000"/>
                        </a:solidFill>
                        <a:effectLst/>
                        <a:latin typeface="+mn-lt"/>
                        <a:ea typeface="+mn-ea"/>
                        <a:cs typeface="+mn-cs"/>
                      </a:endParaRPr>
                    </a:p>
                  </a:txBody>
                  <a:tcPr marL="3356" marR="3356" marT="3356" marB="0">
                    <a:solidFill>
                      <a:srgbClr val="EAEAEA"/>
                    </a:solidFill>
                  </a:tcPr>
                </a:tc>
                <a:tc>
                  <a:txBody>
                    <a:bodyPr/>
                    <a:lstStyle/>
                    <a:p>
                      <a:pPr marL="0" algn="ctr" defTabSz="914400" rtl="0" eaLnBrk="1" fontAlgn="t" latinLnBrk="0" hangingPunct="1"/>
                      <a:r>
                        <a:rPr lang="nl-NL" sz="1200" b="1" i="0" u="none" strike="noStrike" kern="1200" smtClean="0">
                          <a:solidFill>
                            <a:srgbClr val="000000"/>
                          </a:solidFill>
                          <a:effectLst/>
                          <a:latin typeface="+mn-lt"/>
                          <a:ea typeface="+mn-ea"/>
                          <a:cs typeface="+mn-cs"/>
                        </a:rPr>
                        <a:t>x</a:t>
                      </a:r>
                      <a:endParaRPr lang="nl-NL" sz="1200" b="1" i="0" u="none" strike="noStrike" kern="1200" dirty="0">
                        <a:solidFill>
                          <a:srgbClr val="000000"/>
                        </a:solidFill>
                        <a:effectLst/>
                        <a:latin typeface="+mn-lt"/>
                        <a:ea typeface="+mn-ea"/>
                        <a:cs typeface="+mn-cs"/>
                      </a:endParaRPr>
                    </a:p>
                  </a:txBody>
                  <a:tcPr marL="3356" marR="3356" marT="3356" marB="0">
                    <a:solidFill>
                      <a:srgbClr val="EAEAEA"/>
                    </a:solidFill>
                  </a:tcPr>
                </a:tc>
                <a:tc>
                  <a:txBody>
                    <a:bodyPr/>
                    <a:lstStyle/>
                    <a:p>
                      <a:pPr marL="0" algn="ctr" defTabSz="914400" rtl="0" eaLnBrk="1" fontAlgn="t" latinLnBrk="0" hangingPunct="1"/>
                      <a:r>
                        <a:rPr lang="nl-NL" sz="1200" b="1" i="0" u="none" strike="noStrike" kern="1200" smtClean="0">
                          <a:solidFill>
                            <a:srgbClr val="000000"/>
                          </a:solidFill>
                          <a:effectLst/>
                          <a:latin typeface="+mn-lt"/>
                          <a:ea typeface="+mn-ea"/>
                          <a:cs typeface="+mn-cs"/>
                        </a:rPr>
                        <a:t>x</a:t>
                      </a:r>
                      <a:endParaRPr lang="nl-NL" sz="1200" b="1" i="0" u="none" strike="noStrike" kern="1200" dirty="0">
                        <a:solidFill>
                          <a:srgbClr val="000000"/>
                        </a:solidFill>
                        <a:effectLst/>
                        <a:latin typeface="+mn-lt"/>
                        <a:ea typeface="+mn-ea"/>
                        <a:cs typeface="+mn-cs"/>
                      </a:endParaRPr>
                    </a:p>
                  </a:txBody>
                  <a:tcPr marL="3356" marR="3356" marT="3356" marB="0">
                    <a:solidFill>
                      <a:srgbClr val="EAEAEA"/>
                    </a:solidFill>
                  </a:tcPr>
                </a:tc>
                <a:tc>
                  <a:txBody>
                    <a:bodyPr/>
                    <a:lstStyle/>
                    <a:p>
                      <a:pPr marL="0" algn="ctr" defTabSz="914400" rtl="0" eaLnBrk="1" fontAlgn="t" latinLnBrk="0" hangingPunct="1"/>
                      <a:r>
                        <a:rPr lang="nl-NL" sz="1200" b="1" i="0" u="none" strike="noStrike" kern="1200" smtClean="0">
                          <a:solidFill>
                            <a:srgbClr val="000000"/>
                          </a:solidFill>
                          <a:effectLst/>
                          <a:latin typeface="+mn-lt"/>
                          <a:ea typeface="+mn-ea"/>
                          <a:cs typeface="+mn-cs"/>
                        </a:rPr>
                        <a:t>x</a:t>
                      </a:r>
                      <a:endParaRPr lang="nl-NL" sz="1200" b="1" i="0" u="none" strike="noStrike" kern="1200" dirty="0">
                        <a:solidFill>
                          <a:srgbClr val="000000"/>
                        </a:solidFill>
                        <a:effectLst/>
                        <a:latin typeface="+mn-lt"/>
                        <a:ea typeface="+mn-ea"/>
                        <a:cs typeface="+mn-cs"/>
                      </a:endParaRPr>
                    </a:p>
                  </a:txBody>
                  <a:tcPr marL="3356" marR="3356" marT="3356" marB="0">
                    <a:solidFill>
                      <a:srgbClr val="EAEAEA"/>
                    </a:solidFill>
                  </a:tcPr>
                </a:tc>
                <a:tc>
                  <a:txBody>
                    <a:bodyPr/>
                    <a:lstStyle/>
                    <a:p>
                      <a:pPr marL="0" algn="ctr" defTabSz="914400" rtl="0" eaLnBrk="1" fontAlgn="t" latinLnBrk="0" hangingPunct="1"/>
                      <a:r>
                        <a:rPr lang="nl-NL" sz="1200" b="1" i="0" u="none" strike="noStrike" kern="1200" smtClean="0">
                          <a:solidFill>
                            <a:srgbClr val="000000"/>
                          </a:solidFill>
                          <a:effectLst/>
                          <a:latin typeface="+mn-lt"/>
                          <a:ea typeface="+mn-ea"/>
                          <a:cs typeface="+mn-cs"/>
                        </a:rPr>
                        <a:t>x</a:t>
                      </a:r>
                      <a:endParaRPr lang="nl-NL" sz="1200" b="1" i="0" u="none" strike="noStrike" kern="1200" dirty="0">
                        <a:solidFill>
                          <a:srgbClr val="000000"/>
                        </a:solidFill>
                        <a:effectLst/>
                        <a:latin typeface="+mn-lt"/>
                        <a:ea typeface="+mn-ea"/>
                        <a:cs typeface="+mn-cs"/>
                      </a:endParaRPr>
                    </a:p>
                  </a:txBody>
                  <a:tcPr marL="3356" marR="3356" marT="3356" marB="0">
                    <a:solidFill>
                      <a:srgbClr val="EAEAEA"/>
                    </a:solidFill>
                  </a:tcPr>
                </a:tc>
                <a:tc>
                  <a:txBody>
                    <a:bodyPr/>
                    <a:lstStyle/>
                    <a:p>
                      <a:pPr marL="0" algn="ctr" defTabSz="914400" rtl="0" eaLnBrk="1" fontAlgn="t" latinLnBrk="0" hangingPunct="1"/>
                      <a:r>
                        <a:rPr lang="nl-NL" sz="1200" b="1" i="0" u="none" strike="noStrike" kern="1200" smtClean="0">
                          <a:solidFill>
                            <a:srgbClr val="000000"/>
                          </a:solidFill>
                          <a:effectLst/>
                          <a:latin typeface="+mn-lt"/>
                          <a:ea typeface="+mn-ea"/>
                          <a:cs typeface="+mn-cs"/>
                        </a:rPr>
                        <a:t>x</a:t>
                      </a:r>
                      <a:endParaRPr lang="nl-NL" sz="1200" b="1" i="0" u="none" strike="noStrike" kern="1200" dirty="0">
                        <a:solidFill>
                          <a:srgbClr val="000000"/>
                        </a:solidFill>
                        <a:effectLst/>
                        <a:latin typeface="+mn-lt"/>
                        <a:ea typeface="+mn-ea"/>
                        <a:cs typeface="+mn-cs"/>
                      </a:endParaRPr>
                    </a:p>
                  </a:txBody>
                  <a:tcPr marL="3356" marR="3356" marT="3356" marB="0">
                    <a:solidFill>
                      <a:srgbClr val="EAEAEA"/>
                    </a:solidFill>
                  </a:tcPr>
                </a:tc>
                <a:tc>
                  <a:txBody>
                    <a:bodyPr/>
                    <a:lstStyle/>
                    <a:p>
                      <a:pPr marL="0" algn="ctr" defTabSz="914400" rtl="0" eaLnBrk="1" fontAlgn="t" latinLnBrk="0" hangingPunct="1"/>
                      <a:r>
                        <a:rPr lang="nl-NL" sz="1200" b="1" i="0" u="none" strike="noStrike" kern="1200" smtClean="0">
                          <a:solidFill>
                            <a:srgbClr val="000000"/>
                          </a:solidFill>
                          <a:effectLst/>
                          <a:latin typeface="+mn-lt"/>
                          <a:ea typeface="+mn-ea"/>
                          <a:cs typeface="+mn-cs"/>
                        </a:rPr>
                        <a:t>x</a:t>
                      </a:r>
                      <a:endParaRPr lang="nl-NL" sz="1200" b="1" i="0" u="none" strike="noStrike" kern="1200" dirty="0">
                        <a:solidFill>
                          <a:srgbClr val="000000"/>
                        </a:solidFill>
                        <a:effectLst/>
                        <a:latin typeface="+mn-lt"/>
                        <a:ea typeface="+mn-ea"/>
                        <a:cs typeface="+mn-cs"/>
                      </a:endParaRPr>
                    </a:p>
                  </a:txBody>
                  <a:tcPr marL="3356" marR="3356" marT="3356" marB="0">
                    <a:solidFill>
                      <a:srgbClr val="EAEAEA"/>
                    </a:solidFill>
                  </a:tcPr>
                </a:tc>
                <a:tc>
                  <a:txBody>
                    <a:bodyPr/>
                    <a:lstStyle/>
                    <a:p>
                      <a:pPr marL="0" algn="ctr" defTabSz="914400" rtl="0" eaLnBrk="1" fontAlgn="t" latinLnBrk="0" hangingPunct="1"/>
                      <a:r>
                        <a:rPr lang="nl-NL" sz="1200" b="1" i="0" u="none" strike="noStrike" kern="1200" smtClean="0">
                          <a:solidFill>
                            <a:srgbClr val="000000"/>
                          </a:solidFill>
                          <a:effectLst/>
                          <a:latin typeface="+mn-lt"/>
                          <a:ea typeface="+mn-ea"/>
                          <a:cs typeface="+mn-cs"/>
                        </a:rPr>
                        <a:t>x</a:t>
                      </a:r>
                      <a:endParaRPr lang="nl-NL" sz="1200" b="1" i="0" u="none" strike="noStrike" kern="1200" dirty="0">
                        <a:solidFill>
                          <a:srgbClr val="000000"/>
                        </a:solidFill>
                        <a:effectLst/>
                        <a:latin typeface="+mn-lt"/>
                        <a:ea typeface="+mn-ea"/>
                        <a:cs typeface="+mn-cs"/>
                      </a:endParaRPr>
                    </a:p>
                  </a:txBody>
                  <a:tcPr marL="3356" marR="3356" marT="3356" marB="0">
                    <a:solidFill>
                      <a:srgbClr val="EAEAEA"/>
                    </a:solidFill>
                  </a:tcPr>
                </a:tc>
                <a:tc>
                  <a:txBody>
                    <a:bodyPr/>
                    <a:lstStyle/>
                    <a:p>
                      <a:pPr marL="0" algn="ctr" defTabSz="914400" rtl="0" eaLnBrk="1" fontAlgn="t" latinLnBrk="0" hangingPunct="1"/>
                      <a:r>
                        <a:rPr lang="nl-NL" sz="1200" b="1" i="0" u="none" strike="noStrike" kern="1200" smtClean="0">
                          <a:solidFill>
                            <a:srgbClr val="000000"/>
                          </a:solidFill>
                          <a:effectLst/>
                          <a:latin typeface="+mn-lt"/>
                          <a:ea typeface="+mn-ea"/>
                          <a:cs typeface="+mn-cs"/>
                        </a:rPr>
                        <a:t>x</a:t>
                      </a:r>
                      <a:endParaRPr lang="nl-NL" sz="1200" b="1" i="0" u="none" strike="noStrike" kern="1200" dirty="0">
                        <a:solidFill>
                          <a:srgbClr val="000000"/>
                        </a:solidFill>
                        <a:effectLst/>
                        <a:latin typeface="+mn-lt"/>
                        <a:ea typeface="+mn-ea"/>
                        <a:cs typeface="+mn-cs"/>
                      </a:endParaRPr>
                    </a:p>
                  </a:txBody>
                  <a:tcPr marL="3356" marR="3356" marT="3356" marB="0">
                    <a:solidFill>
                      <a:srgbClr val="EAEAEA"/>
                    </a:solidFill>
                  </a:tcPr>
                </a:tc>
                <a:extLst>
                  <a:ext uri="{0D108BD9-81ED-4DB2-BD59-A6C34878D82A}">
                    <a16:rowId xmlns:a16="http://schemas.microsoft.com/office/drawing/2014/main" val="819262802"/>
                  </a:ext>
                </a:extLst>
              </a:tr>
              <a:tr h="228219">
                <a:tc gridSpan="9">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1000" dirty="0">
                          <a:latin typeface="+mn-lt"/>
                        </a:rPr>
                        <a:t>13. Start proces Instroom-Doorstroom</a:t>
                      </a:r>
                    </a:p>
                  </a:txBody>
                  <a:tcPr marL="3356" marR="3356" marT="3356" marB="0">
                    <a:solidFill>
                      <a:srgbClr val="00B050"/>
                    </a:solidFill>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nl-NL" sz="1000" dirty="0">
                        <a:latin typeface="+mn-lt"/>
                      </a:endParaRPr>
                    </a:p>
                  </a:txBody>
                  <a:tcPr marL="3356" marR="3356" marT="3356" marB="0">
                    <a:solidFill>
                      <a:srgbClr val="00B050"/>
                    </a:solidFill>
                  </a:tcPr>
                </a:tc>
                <a:extLst>
                  <a:ext uri="{0D108BD9-81ED-4DB2-BD59-A6C34878D82A}">
                    <a16:rowId xmlns:a16="http://schemas.microsoft.com/office/drawing/2014/main" val="2056364898"/>
                  </a:ext>
                </a:extLst>
              </a:tr>
            </a:tbl>
          </a:graphicData>
        </a:graphic>
      </p:graphicFrame>
    </p:spTree>
    <p:extLst>
      <p:ext uri="{BB962C8B-B14F-4D97-AF65-F5344CB8AC3E}">
        <p14:creationId xmlns:p14="http://schemas.microsoft.com/office/powerpoint/2010/main" val="934043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p:cNvSpPr>
            <a:spLocks noGrp="1"/>
          </p:cNvSpPr>
          <p:nvPr>
            <p:ph type="body" sz="quarter" idx="13"/>
          </p:nvPr>
        </p:nvSpPr>
        <p:spPr/>
        <p:txBody>
          <a:bodyPr/>
          <a:lstStyle/>
          <a:p>
            <a:r>
              <a:rPr lang="nl-NL" dirty="0"/>
              <a:t>6</a:t>
            </a:r>
          </a:p>
        </p:txBody>
      </p:sp>
      <p:sp>
        <p:nvSpPr>
          <p:cNvPr id="5" name="Tijdelijke aanduiding voor tekst 4"/>
          <p:cNvSpPr>
            <a:spLocks noGrp="1"/>
          </p:cNvSpPr>
          <p:nvPr>
            <p:ph type="body" idx="14"/>
          </p:nvPr>
        </p:nvSpPr>
        <p:spPr/>
        <p:txBody>
          <a:bodyPr/>
          <a:lstStyle/>
          <a:p>
            <a:r>
              <a:rPr lang="nl-NL"/>
              <a:t>Expertgroep somatiek</a:t>
            </a:r>
            <a:endParaRPr lang="nl-NL" dirty="0"/>
          </a:p>
        </p:txBody>
      </p:sp>
      <p:sp>
        <p:nvSpPr>
          <p:cNvPr id="6" name="Titel 5"/>
          <p:cNvSpPr>
            <a:spLocks noGrp="1"/>
          </p:cNvSpPr>
          <p:nvPr>
            <p:ph type="title"/>
          </p:nvPr>
        </p:nvSpPr>
        <p:spPr/>
        <p:txBody>
          <a:bodyPr/>
          <a:lstStyle/>
          <a:p>
            <a:r>
              <a:rPr lang="nl-NL"/>
              <a:t>Proces verwijzen</a:t>
            </a:r>
            <a:endParaRPr lang="nl-NL" dirty="0"/>
          </a:p>
        </p:txBody>
      </p:sp>
      <p:sp>
        <p:nvSpPr>
          <p:cNvPr id="98" name="Afgeronde rechthoek 97"/>
          <p:cNvSpPr/>
          <p:nvPr/>
        </p:nvSpPr>
        <p:spPr>
          <a:xfrm>
            <a:off x="581405" y="5268912"/>
            <a:ext cx="1870563" cy="56567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800"/>
              <a:t>11. De justitiabele krijgt de noodzakelijke zorg</a:t>
            </a:r>
          </a:p>
        </p:txBody>
      </p:sp>
      <p:sp>
        <p:nvSpPr>
          <p:cNvPr id="2" name="Tekstvak 1"/>
          <p:cNvSpPr txBox="1"/>
          <p:nvPr/>
        </p:nvSpPr>
        <p:spPr>
          <a:xfrm>
            <a:off x="905025" y="1503742"/>
            <a:ext cx="3254417" cy="369332"/>
          </a:xfrm>
          <a:prstGeom prst="rect">
            <a:avLst/>
          </a:prstGeom>
          <a:noFill/>
        </p:spPr>
        <p:txBody>
          <a:bodyPr wrap="none" rtlCol="0">
            <a:spAutoFit/>
          </a:bodyPr>
          <a:lstStyle/>
          <a:p>
            <a:r>
              <a:rPr lang="nl-NL"/>
              <a:t>Visuele procesbeschrijving</a:t>
            </a:r>
          </a:p>
        </p:txBody>
      </p:sp>
      <p:sp>
        <p:nvSpPr>
          <p:cNvPr id="27" name="Rechthoek 26"/>
          <p:cNvSpPr/>
          <p:nvPr/>
        </p:nvSpPr>
        <p:spPr>
          <a:xfrm>
            <a:off x="4101639" y="2698038"/>
            <a:ext cx="1173198" cy="473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t>2. Opstellen verwijsgegevens (brief)</a:t>
            </a:r>
          </a:p>
        </p:txBody>
      </p:sp>
      <p:sp>
        <p:nvSpPr>
          <p:cNvPr id="29" name="Rechthoek 28"/>
          <p:cNvSpPr/>
          <p:nvPr/>
        </p:nvSpPr>
        <p:spPr>
          <a:xfrm>
            <a:off x="5512578" y="2698038"/>
            <a:ext cx="1172738" cy="473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t>3. Versturen verwijsbrief + gegevens</a:t>
            </a:r>
          </a:p>
        </p:txBody>
      </p:sp>
      <p:sp>
        <p:nvSpPr>
          <p:cNvPr id="81" name="Rechthoek 80"/>
          <p:cNvSpPr/>
          <p:nvPr/>
        </p:nvSpPr>
        <p:spPr>
          <a:xfrm>
            <a:off x="8548269" y="2692219"/>
            <a:ext cx="1470836" cy="473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a:t>5. Noteren resultaten contact / overleg</a:t>
            </a:r>
          </a:p>
        </p:txBody>
      </p:sp>
      <p:cxnSp>
        <p:nvCxnSpPr>
          <p:cNvPr id="34" name="Rechte verbindingslijn met pijl 33"/>
          <p:cNvCxnSpPr>
            <a:cxnSpLocks/>
            <a:stCxn id="37" idx="3"/>
            <a:endCxn id="27" idx="1"/>
          </p:cNvCxnSpPr>
          <p:nvPr/>
        </p:nvCxnSpPr>
        <p:spPr>
          <a:xfrm>
            <a:off x="3864550" y="2931436"/>
            <a:ext cx="237089" cy="34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Rechte verbindingslijn met pijl 39"/>
          <p:cNvCxnSpPr>
            <a:stCxn id="27" idx="3"/>
            <a:endCxn id="29" idx="1"/>
          </p:cNvCxnSpPr>
          <p:nvPr/>
        </p:nvCxnSpPr>
        <p:spPr>
          <a:xfrm>
            <a:off x="5274837" y="2934898"/>
            <a:ext cx="23774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Rechthoek 41"/>
          <p:cNvSpPr/>
          <p:nvPr/>
        </p:nvSpPr>
        <p:spPr>
          <a:xfrm>
            <a:off x="8555295" y="3507310"/>
            <a:ext cx="1470837" cy="473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a:t>6. Delen resultaten overleg met verwijzen (indien nodig)</a:t>
            </a:r>
          </a:p>
        </p:txBody>
      </p:sp>
      <p:cxnSp>
        <p:nvCxnSpPr>
          <p:cNvPr id="44" name="Rechte verbindingslijn met pijl 43"/>
          <p:cNvCxnSpPr>
            <a:cxnSpLocks/>
            <a:stCxn id="29" idx="3"/>
            <a:endCxn id="101" idx="1"/>
          </p:cNvCxnSpPr>
          <p:nvPr/>
        </p:nvCxnSpPr>
        <p:spPr>
          <a:xfrm flipV="1">
            <a:off x="6685316" y="2929555"/>
            <a:ext cx="357088" cy="53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Rechte verbindingslijn met pijl 48"/>
          <p:cNvCxnSpPr>
            <a:cxnSpLocks/>
            <a:stCxn id="101" idx="3"/>
            <a:endCxn id="81" idx="1"/>
          </p:cNvCxnSpPr>
          <p:nvPr/>
        </p:nvCxnSpPr>
        <p:spPr>
          <a:xfrm flipV="1">
            <a:off x="8090154" y="2929079"/>
            <a:ext cx="458115" cy="4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3" name="Rechte verbindingslijn met pijl 52"/>
          <p:cNvCxnSpPr>
            <a:stCxn id="81" idx="2"/>
            <a:endCxn id="42" idx="0"/>
          </p:cNvCxnSpPr>
          <p:nvPr/>
        </p:nvCxnSpPr>
        <p:spPr>
          <a:xfrm>
            <a:off x="9283687" y="3165938"/>
            <a:ext cx="7027" cy="3413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Gebogen verbindingslijn 58"/>
          <p:cNvCxnSpPr>
            <a:cxnSpLocks/>
            <a:stCxn id="42" idx="2"/>
            <a:endCxn id="3" idx="3"/>
          </p:cNvCxnSpPr>
          <p:nvPr/>
        </p:nvCxnSpPr>
        <p:spPr>
          <a:xfrm rot="5400000">
            <a:off x="8360603" y="3661764"/>
            <a:ext cx="610847" cy="124937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1" name="Rechte verbindingslijn met pijl 60"/>
          <p:cNvCxnSpPr>
            <a:cxnSpLocks/>
            <a:stCxn id="101" idx="2"/>
            <a:endCxn id="3" idx="0"/>
          </p:cNvCxnSpPr>
          <p:nvPr/>
        </p:nvCxnSpPr>
        <p:spPr>
          <a:xfrm>
            <a:off x="7566279" y="3243880"/>
            <a:ext cx="6724" cy="10117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4" name="Tekstvak 63"/>
          <p:cNvSpPr txBox="1"/>
          <p:nvPr/>
        </p:nvSpPr>
        <p:spPr>
          <a:xfrm>
            <a:off x="7214039" y="3193557"/>
            <a:ext cx="524094" cy="215444"/>
          </a:xfrm>
          <a:prstGeom prst="rect">
            <a:avLst/>
          </a:prstGeom>
          <a:noFill/>
        </p:spPr>
        <p:txBody>
          <a:bodyPr wrap="square" rtlCol="0">
            <a:spAutoFit/>
          </a:bodyPr>
          <a:lstStyle/>
          <a:p>
            <a:r>
              <a:rPr lang="nl-NL" sz="800">
                <a:solidFill>
                  <a:srgbClr val="FF0000"/>
                </a:solidFill>
              </a:rPr>
              <a:t>Nee</a:t>
            </a:r>
          </a:p>
        </p:txBody>
      </p:sp>
      <p:sp>
        <p:nvSpPr>
          <p:cNvPr id="65" name="Tekstvak 64"/>
          <p:cNvSpPr txBox="1"/>
          <p:nvPr/>
        </p:nvSpPr>
        <p:spPr>
          <a:xfrm>
            <a:off x="8031201" y="2686795"/>
            <a:ext cx="524094" cy="215444"/>
          </a:xfrm>
          <a:prstGeom prst="rect">
            <a:avLst/>
          </a:prstGeom>
          <a:noFill/>
        </p:spPr>
        <p:txBody>
          <a:bodyPr wrap="square" rtlCol="0">
            <a:spAutoFit/>
          </a:bodyPr>
          <a:lstStyle/>
          <a:p>
            <a:r>
              <a:rPr lang="nl-NL" sz="800" dirty="0">
                <a:solidFill>
                  <a:srgbClr val="FF0000"/>
                </a:solidFill>
              </a:rPr>
              <a:t>Ja</a:t>
            </a:r>
          </a:p>
        </p:txBody>
      </p:sp>
      <p:sp>
        <p:nvSpPr>
          <p:cNvPr id="67" name="Rechthoek 66"/>
          <p:cNvSpPr/>
          <p:nvPr/>
        </p:nvSpPr>
        <p:spPr>
          <a:xfrm>
            <a:off x="6995668" y="5314891"/>
            <a:ext cx="1172738" cy="473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a:t>8. Vastleggen resultaten</a:t>
            </a:r>
          </a:p>
        </p:txBody>
      </p:sp>
      <p:cxnSp>
        <p:nvCxnSpPr>
          <p:cNvPr id="68" name="Rechte verbindingslijn met pijl 67"/>
          <p:cNvCxnSpPr>
            <a:cxnSpLocks/>
            <a:stCxn id="3" idx="2"/>
            <a:endCxn id="67" idx="0"/>
          </p:cNvCxnSpPr>
          <p:nvPr/>
        </p:nvCxnSpPr>
        <p:spPr>
          <a:xfrm>
            <a:off x="7573003" y="4928109"/>
            <a:ext cx="9034" cy="3867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1" name="Tekstvak 70"/>
          <p:cNvSpPr txBox="1"/>
          <p:nvPr/>
        </p:nvSpPr>
        <p:spPr>
          <a:xfrm>
            <a:off x="7561666" y="4928109"/>
            <a:ext cx="524094" cy="215444"/>
          </a:xfrm>
          <a:prstGeom prst="rect">
            <a:avLst/>
          </a:prstGeom>
          <a:noFill/>
        </p:spPr>
        <p:txBody>
          <a:bodyPr wrap="square" rtlCol="0">
            <a:spAutoFit/>
          </a:bodyPr>
          <a:lstStyle/>
          <a:p>
            <a:r>
              <a:rPr lang="nl-NL" sz="800">
                <a:solidFill>
                  <a:srgbClr val="FF0000"/>
                </a:solidFill>
              </a:rPr>
              <a:t>Ja</a:t>
            </a:r>
          </a:p>
        </p:txBody>
      </p:sp>
      <p:sp>
        <p:nvSpPr>
          <p:cNvPr id="73" name="Rechthoek 72"/>
          <p:cNvSpPr/>
          <p:nvPr/>
        </p:nvSpPr>
        <p:spPr>
          <a:xfrm>
            <a:off x="4871126" y="5314890"/>
            <a:ext cx="1815419" cy="473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a:t>9 Resultaten delen met verwijzer (informatie vastleggen HIS)</a:t>
            </a:r>
          </a:p>
        </p:txBody>
      </p:sp>
      <p:cxnSp>
        <p:nvCxnSpPr>
          <p:cNvPr id="74" name="Gebogen verbindingslijn 73"/>
          <p:cNvCxnSpPr>
            <a:cxnSpLocks/>
            <a:stCxn id="3" idx="1"/>
          </p:cNvCxnSpPr>
          <p:nvPr/>
        </p:nvCxnSpPr>
        <p:spPr>
          <a:xfrm rot="10800000">
            <a:off x="6866586" y="2963522"/>
            <a:ext cx="238083" cy="1628355"/>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75" name="Tekstvak 74"/>
          <p:cNvSpPr txBox="1"/>
          <p:nvPr/>
        </p:nvSpPr>
        <p:spPr>
          <a:xfrm>
            <a:off x="6798198" y="4324350"/>
            <a:ext cx="524094" cy="215444"/>
          </a:xfrm>
          <a:prstGeom prst="rect">
            <a:avLst/>
          </a:prstGeom>
          <a:noFill/>
        </p:spPr>
        <p:txBody>
          <a:bodyPr wrap="square" rtlCol="0">
            <a:spAutoFit/>
          </a:bodyPr>
          <a:lstStyle/>
          <a:p>
            <a:r>
              <a:rPr lang="nl-NL" sz="800" dirty="0">
                <a:solidFill>
                  <a:srgbClr val="FF0000"/>
                </a:solidFill>
              </a:rPr>
              <a:t>Nee</a:t>
            </a:r>
          </a:p>
        </p:txBody>
      </p:sp>
      <p:sp>
        <p:nvSpPr>
          <p:cNvPr id="82" name="Rechthoek 81"/>
          <p:cNvSpPr/>
          <p:nvPr/>
        </p:nvSpPr>
        <p:spPr>
          <a:xfrm>
            <a:off x="2733488" y="5314889"/>
            <a:ext cx="1815419" cy="473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a:t>10. Leveren zorg zoals elders in proces beschreven (verwijzer)</a:t>
            </a:r>
          </a:p>
        </p:txBody>
      </p:sp>
      <p:sp>
        <p:nvSpPr>
          <p:cNvPr id="83" name="Afgeronde rechthoek 82"/>
          <p:cNvSpPr/>
          <p:nvPr/>
        </p:nvSpPr>
        <p:spPr>
          <a:xfrm>
            <a:off x="2733487" y="6112800"/>
            <a:ext cx="1815419" cy="289232"/>
          </a:xfrm>
          <a:prstGeom prst="roundRect">
            <a:avLst/>
          </a:prstGeom>
          <a:solidFill>
            <a:srgbClr val="FE881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600"/>
              <a:t>Starten medicatie proces</a:t>
            </a:r>
          </a:p>
        </p:txBody>
      </p:sp>
      <p:cxnSp>
        <p:nvCxnSpPr>
          <p:cNvPr id="86" name="Rechte verbindingslijn met pijl 85"/>
          <p:cNvCxnSpPr>
            <a:stCxn id="82" idx="1"/>
            <a:endCxn id="98" idx="3"/>
          </p:cNvCxnSpPr>
          <p:nvPr/>
        </p:nvCxnSpPr>
        <p:spPr>
          <a:xfrm flipH="1" flipV="1">
            <a:off x="2451968" y="5551748"/>
            <a:ext cx="281520"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9" name="Rechte verbindingslijn met pijl 88"/>
          <p:cNvCxnSpPr>
            <a:stCxn id="82" idx="2"/>
            <a:endCxn id="83" idx="0"/>
          </p:cNvCxnSpPr>
          <p:nvPr/>
        </p:nvCxnSpPr>
        <p:spPr>
          <a:xfrm flipH="1">
            <a:off x="3641197" y="5788608"/>
            <a:ext cx="1" cy="3241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3" name="Rechte verbindingslijn met pijl 92"/>
          <p:cNvCxnSpPr>
            <a:stCxn id="67" idx="1"/>
            <a:endCxn id="73" idx="3"/>
          </p:cNvCxnSpPr>
          <p:nvPr/>
        </p:nvCxnSpPr>
        <p:spPr>
          <a:xfrm flipH="1" flipV="1">
            <a:off x="6686545" y="5551750"/>
            <a:ext cx="309123"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01" name="Afbeelding 100"/>
          <p:cNvPicPr>
            <a:picLocks noChangeAspect="1"/>
          </p:cNvPicPr>
          <p:nvPr/>
        </p:nvPicPr>
        <p:blipFill>
          <a:blip r:embed="rId2"/>
          <a:stretch>
            <a:fillRect/>
          </a:stretch>
        </p:blipFill>
        <p:spPr>
          <a:xfrm>
            <a:off x="7042404" y="2615230"/>
            <a:ext cx="1047750" cy="628650"/>
          </a:xfrm>
          <a:prstGeom prst="rect">
            <a:avLst/>
          </a:prstGeom>
        </p:spPr>
      </p:pic>
      <p:cxnSp>
        <p:nvCxnSpPr>
          <p:cNvPr id="103" name="Rechte verbindingslijn met pijl 102"/>
          <p:cNvCxnSpPr>
            <a:stCxn id="73" idx="1"/>
            <a:endCxn id="82" idx="3"/>
          </p:cNvCxnSpPr>
          <p:nvPr/>
        </p:nvCxnSpPr>
        <p:spPr>
          <a:xfrm flipH="1" flipV="1">
            <a:off x="4548907" y="5551749"/>
            <a:ext cx="322219"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7" name="Rechthoek 36"/>
          <p:cNvSpPr/>
          <p:nvPr/>
        </p:nvSpPr>
        <p:spPr>
          <a:xfrm>
            <a:off x="2691352" y="2594747"/>
            <a:ext cx="1173198" cy="6733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t>1A. Actie uitzetten naar verwijzer om brief op te stellen</a:t>
            </a:r>
          </a:p>
        </p:txBody>
      </p:sp>
      <p:cxnSp>
        <p:nvCxnSpPr>
          <p:cNvPr id="38" name="Rechte verbindingslijn met pijl 37"/>
          <p:cNvCxnSpPr>
            <a:cxnSpLocks/>
            <a:stCxn id="23" idx="3"/>
            <a:endCxn id="37" idx="1"/>
          </p:cNvCxnSpPr>
          <p:nvPr/>
        </p:nvCxnSpPr>
        <p:spPr>
          <a:xfrm flipV="1">
            <a:off x="2451968" y="2931436"/>
            <a:ext cx="239384" cy="17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Afgeronde rechthoek 22"/>
          <p:cNvSpPr/>
          <p:nvPr/>
        </p:nvSpPr>
        <p:spPr>
          <a:xfrm>
            <a:off x="581405" y="2683302"/>
            <a:ext cx="1870563" cy="49973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800" dirty="0"/>
              <a:t>1. Justitiabele heeft zorg nodig bij externe instantie (incl. fysio) </a:t>
            </a:r>
          </a:p>
        </p:txBody>
      </p:sp>
      <p:cxnSp>
        <p:nvCxnSpPr>
          <p:cNvPr id="13" name="Rechte verbindingslijn 12"/>
          <p:cNvCxnSpPr>
            <a:stCxn id="81" idx="3"/>
            <a:endCxn id="43" idx="1"/>
          </p:cNvCxnSpPr>
          <p:nvPr/>
        </p:nvCxnSpPr>
        <p:spPr>
          <a:xfrm flipV="1">
            <a:off x="10019105" y="2926398"/>
            <a:ext cx="462662" cy="2681"/>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43" name="Rechthoek 42"/>
          <p:cNvSpPr/>
          <p:nvPr/>
        </p:nvSpPr>
        <p:spPr>
          <a:xfrm>
            <a:off x="10481767" y="2568959"/>
            <a:ext cx="1470836" cy="71487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00" dirty="0">
                <a:solidFill>
                  <a:schemeClr val="tx1"/>
                </a:solidFill>
              </a:rPr>
              <a:t>Consult afspraak wordt gemaakt en genoteerd in HIS waar gedetineerde niet bij kan. </a:t>
            </a:r>
          </a:p>
        </p:txBody>
      </p:sp>
      <p:sp>
        <p:nvSpPr>
          <p:cNvPr id="3" name="Ruit 2">
            <a:extLst>
              <a:ext uri="{FF2B5EF4-FFF2-40B4-BE49-F238E27FC236}">
                <a16:creationId xmlns:a16="http://schemas.microsoft.com/office/drawing/2014/main" id="{5AB326D1-41CE-A594-FAB2-BD82EDD856AD}"/>
              </a:ext>
            </a:extLst>
          </p:cNvPr>
          <p:cNvSpPr/>
          <p:nvPr/>
        </p:nvSpPr>
        <p:spPr>
          <a:xfrm>
            <a:off x="7104668" y="4255643"/>
            <a:ext cx="936669" cy="672466"/>
          </a:xfrm>
          <a:prstGeom prst="diamond">
            <a:avLst/>
          </a:prstGeom>
          <a:solidFill>
            <a:srgbClr val="EAEAEA"/>
          </a:solidFill>
          <a:ln w="3175">
            <a:solidFill>
              <a:srgbClr val="08080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800" dirty="0">
              <a:solidFill>
                <a:schemeClr val="tx1"/>
              </a:solidFill>
            </a:endParaRPr>
          </a:p>
        </p:txBody>
      </p:sp>
      <p:sp>
        <p:nvSpPr>
          <p:cNvPr id="7" name="Tekstvak 6">
            <a:extLst>
              <a:ext uri="{FF2B5EF4-FFF2-40B4-BE49-F238E27FC236}">
                <a16:creationId xmlns:a16="http://schemas.microsoft.com/office/drawing/2014/main" id="{E085D5B0-1AF8-D1E9-F0D1-8CF4EB3DD85E}"/>
              </a:ext>
            </a:extLst>
          </p:cNvPr>
          <p:cNvSpPr txBox="1"/>
          <p:nvPr/>
        </p:nvSpPr>
        <p:spPr>
          <a:xfrm>
            <a:off x="7145891" y="4329094"/>
            <a:ext cx="840776" cy="553998"/>
          </a:xfrm>
          <a:prstGeom prst="rect">
            <a:avLst/>
          </a:prstGeom>
          <a:noFill/>
        </p:spPr>
        <p:txBody>
          <a:bodyPr wrap="square" rtlCol="0">
            <a:spAutoFit/>
          </a:bodyPr>
          <a:lstStyle/>
          <a:p>
            <a:pPr algn="ctr"/>
            <a:r>
              <a:rPr lang="nl-NL" sz="600" dirty="0"/>
              <a:t>7.</a:t>
            </a:r>
          </a:p>
          <a:p>
            <a:pPr algn="ctr"/>
            <a:r>
              <a:rPr lang="nl-NL" sz="600"/>
              <a:t>Oordeel </a:t>
            </a:r>
            <a:r>
              <a:rPr lang="nl-NL" sz="600" smtClean="0"/>
              <a:t>of beleid </a:t>
            </a:r>
            <a:r>
              <a:rPr lang="nl-NL" sz="600" dirty="0"/>
              <a:t>externe zorgverlener beschikbaar?</a:t>
            </a:r>
          </a:p>
        </p:txBody>
      </p:sp>
    </p:spTree>
    <p:extLst>
      <p:ext uri="{BB962C8B-B14F-4D97-AF65-F5344CB8AC3E}">
        <p14:creationId xmlns:p14="http://schemas.microsoft.com/office/powerpoint/2010/main" val="39686190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23FBCA6C-5087-47AB-BDB7-8B1FD748312A}"/>
              </a:ext>
            </a:extLst>
          </p:cNvPr>
          <p:cNvPicPr>
            <a:picLocks noChangeAspect="1"/>
          </p:cNvPicPr>
          <p:nvPr/>
        </p:nvPicPr>
        <p:blipFill>
          <a:blip r:embed="rId2"/>
          <a:stretch>
            <a:fillRect/>
          </a:stretch>
        </p:blipFill>
        <p:spPr>
          <a:xfrm>
            <a:off x="10061148" y="0"/>
            <a:ext cx="2130851" cy="1667028"/>
          </a:xfrm>
          <a:prstGeom prst="rect">
            <a:avLst/>
          </a:prstGeom>
        </p:spPr>
      </p:pic>
      <p:sp>
        <p:nvSpPr>
          <p:cNvPr id="3" name="Tijdelijke aanduiding voor dianummer 2"/>
          <p:cNvSpPr>
            <a:spLocks noGrp="1"/>
          </p:cNvSpPr>
          <p:nvPr>
            <p:ph type="sldNum" sz="quarter" idx="12"/>
          </p:nvPr>
        </p:nvSpPr>
        <p:spPr/>
        <p:txBody>
          <a:bodyPr/>
          <a:lstStyle/>
          <a:p>
            <a:fld id="{8080D749-0905-4FD0-BA0E-7836F9EFFEA0}" type="slidenum">
              <a:rPr lang="en-US" smtClean="0"/>
              <a:t>9</a:t>
            </a:fld>
            <a:endParaRPr lang="en-US" dirty="0"/>
          </a:p>
        </p:txBody>
      </p:sp>
      <p:sp>
        <p:nvSpPr>
          <p:cNvPr id="4" name="Tijdelijke aanduiding voor tekst 3"/>
          <p:cNvSpPr>
            <a:spLocks noGrp="1"/>
          </p:cNvSpPr>
          <p:nvPr>
            <p:ph type="body" sz="quarter" idx="13"/>
          </p:nvPr>
        </p:nvSpPr>
        <p:spPr/>
        <p:txBody>
          <a:bodyPr/>
          <a:lstStyle/>
          <a:p>
            <a:r>
              <a:rPr lang="nl-NL" dirty="0"/>
              <a:t>7</a:t>
            </a:r>
          </a:p>
        </p:txBody>
      </p:sp>
      <p:sp>
        <p:nvSpPr>
          <p:cNvPr id="5" name="Tijdelijke aanduiding voor tekst 4"/>
          <p:cNvSpPr>
            <a:spLocks noGrp="1"/>
          </p:cNvSpPr>
          <p:nvPr>
            <p:ph type="body" idx="14"/>
          </p:nvPr>
        </p:nvSpPr>
        <p:spPr/>
        <p:txBody>
          <a:bodyPr/>
          <a:lstStyle/>
          <a:p>
            <a:r>
              <a:rPr lang="nl-NL"/>
              <a:t>Expertgroep somatiek</a:t>
            </a:r>
          </a:p>
          <a:p>
            <a:endParaRPr lang="nl-NL"/>
          </a:p>
        </p:txBody>
      </p:sp>
      <p:sp>
        <p:nvSpPr>
          <p:cNvPr id="6" name="Titel 5"/>
          <p:cNvSpPr>
            <a:spLocks noGrp="1"/>
          </p:cNvSpPr>
          <p:nvPr>
            <p:ph type="title"/>
          </p:nvPr>
        </p:nvSpPr>
        <p:spPr>
          <a:xfrm>
            <a:off x="936000" y="694800"/>
            <a:ext cx="10306800" cy="540000"/>
          </a:xfrm>
        </p:spPr>
        <p:txBody>
          <a:bodyPr/>
          <a:lstStyle/>
          <a:p>
            <a:r>
              <a:rPr lang="nl-NL"/>
              <a:t>Matrix actoren verwijzen</a:t>
            </a:r>
          </a:p>
        </p:txBody>
      </p:sp>
      <p:graphicFrame>
        <p:nvGraphicFramePr>
          <p:cNvPr id="8" name="Tabel 7"/>
          <p:cNvGraphicFramePr>
            <a:graphicFrameLocks noGrp="1"/>
          </p:cNvGraphicFramePr>
          <p:nvPr>
            <p:extLst>
              <p:ext uri="{D42A27DB-BD31-4B8C-83A1-F6EECF244321}">
                <p14:modId xmlns:p14="http://schemas.microsoft.com/office/powerpoint/2010/main" val="412796165"/>
              </p:ext>
            </p:extLst>
          </p:nvPr>
        </p:nvGraphicFramePr>
        <p:xfrm>
          <a:off x="-9900" y="2002981"/>
          <a:ext cx="12198600" cy="3579357"/>
        </p:xfrm>
        <a:graphic>
          <a:graphicData uri="http://schemas.openxmlformats.org/drawingml/2006/table">
            <a:tbl>
              <a:tblPr>
                <a:tableStyleId>{5C22544A-7EE6-4342-B048-85BDC9FD1C3A}</a:tableStyleId>
              </a:tblPr>
              <a:tblGrid>
                <a:gridCol w="2441712">
                  <a:extLst>
                    <a:ext uri="{9D8B030D-6E8A-4147-A177-3AD203B41FA5}">
                      <a16:colId xmlns:a16="http://schemas.microsoft.com/office/drawing/2014/main" val="3641204569"/>
                    </a:ext>
                  </a:extLst>
                </a:gridCol>
                <a:gridCol w="751295">
                  <a:extLst>
                    <a:ext uri="{9D8B030D-6E8A-4147-A177-3AD203B41FA5}">
                      <a16:colId xmlns:a16="http://schemas.microsoft.com/office/drawing/2014/main" val="4173774521"/>
                    </a:ext>
                  </a:extLst>
                </a:gridCol>
                <a:gridCol w="813903">
                  <a:extLst>
                    <a:ext uri="{9D8B030D-6E8A-4147-A177-3AD203B41FA5}">
                      <a16:colId xmlns:a16="http://schemas.microsoft.com/office/drawing/2014/main" val="675262121"/>
                    </a:ext>
                  </a:extLst>
                </a:gridCol>
                <a:gridCol w="1210420">
                  <a:extLst>
                    <a:ext uri="{9D8B030D-6E8A-4147-A177-3AD203B41FA5}">
                      <a16:colId xmlns:a16="http://schemas.microsoft.com/office/drawing/2014/main" val="908237661"/>
                    </a:ext>
                  </a:extLst>
                </a:gridCol>
                <a:gridCol w="1711283">
                  <a:extLst>
                    <a:ext uri="{9D8B030D-6E8A-4147-A177-3AD203B41FA5}">
                      <a16:colId xmlns:a16="http://schemas.microsoft.com/office/drawing/2014/main" val="834271527"/>
                    </a:ext>
                  </a:extLst>
                </a:gridCol>
                <a:gridCol w="1256150">
                  <a:extLst>
                    <a:ext uri="{9D8B030D-6E8A-4147-A177-3AD203B41FA5}">
                      <a16:colId xmlns:a16="http://schemas.microsoft.com/office/drawing/2014/main" val="770075393"/>
                    </a:ext>
                  </a:extLst>
                </a:gridCol>
                <a:gridCol w="1843811">
                  <a:extLst>
                    <a:ext uri="{9D8B030D-6E8A-4147-A177-3AD203B41FA5}">
                      <a16:colId xmlns:a16="http://schemas.microsoft.com/office/drawing/2014/main" val="3314154541"/>
                    </a:ext>
                  </a:extLst>
                </a:gridCol>
                <a:gridCol w="1068591">
                  <a:extLst>
                    <a:ext uri="{9D8B030D-6E8A-4147-A177-3AD203B41FA5}">
                      <a16:colId xmlns:a16="http://schemas.microsoft.com/office/drawing/2014/main" val="1912742543"/>
                    </a:ext>
                  </a:extLst>
                </a:gridCol>
                <a:gridCol w="1101435">
                  <a:extLst>
                    <a:ext uri="{9D8B030D-6E8A-4147-A177-3AD203B41FA5}">
                      <a16:colId xmlns:a16="http://schemas.microsoft.com/office/drawing/2014/main" val="1714636827"/>
                    </a:ext>
                  </a:extLst>
                </a:gridCol>
              </a:tblGrid>
              <a:tr h="102873">
                <a:tc>
                  <a:txBody>
                    <a:bodyPr/>
                    <a:lstStyle/>
                    <a:p>
                      <a:pPr algn="l" fontAlgn="b"/>
                      <a:endParaRPr lang="nl-NL" sz="900" b="1" i="0" u="none" strike="noStrike">
                        <a:solidFill>
                          <a:srgbClr val="000000"/>
                        </a:solidFill>
                        <a:effectLst/>
                        <a:latin typeface="Calibri" panose="020F0502020204030204" pitchFamily="34" charset="0"/>
                      </a:endParaRPr>
                    </a:p>
                  </a:txBody>
                  <a:tcPr marL="3356" marR="3356" marT="3356" marB="0" anchor="b">
                    <a:solidFill>
                      <a:schemeClr val="accent6"/>
                    </a:solidFill>
                  </a:tcPr>
                </a:tc>
                <a:tc gridSpan="2">
                  <a:txBody>
                    <a:bodyPr/>
                    <a:lstStyle/>
                    <a:p>
                      <a:pPr algn="l" fontAlgn="b"/>
                      <a:r>
                        <a:rPr lang="nl-NL" sz="900" u="none" strike="noStrike">
                          <a:effectLst/>
                        </a:rPr>
                        <a:t>Medisch</a:t>
                      </a:r>
                      <a:endParaRPr lang="nl-NL" sz="900" b="1" i="0" u="none" strike="noStrike">
                        <a:solidFill>
                          <a:srgbClr val="000000"/>
                        </a:solidFill>
                        <a:effectLst/>
                        <a:latin typeface="Calibri" panose="020F0502020204030204" pitchFamily="34" charset="0"/>
                      </a:endParaRPr>
                    </a:p>
                  </a:txBody>
                  <a:tcPr marL="3356" marR="3356" marT="3356" marB="0" anchor="b">
                    <a:solidFill>
                      <a:schemeClr val="accent6"/>
                    </a:solidFill>
                  </a:tcPr>
                </a:tc>
                <a:tc hMerge="1">
                  <a:txBody>
                    <a:bodyPr/>
                    <a:lstStyle/>
                    <a:p>
                      <a:pPr algn="l" fontAlgn="b"/>
                      <a:endParaRPr lang="nl-NL" sz="900" b="1" i="0" u="none" strike="noStrike">
                        <a:solidFill>
                          <a:srgbClr val="000000"/>
                        </a:solidFill>
                        <a:effectLst/>
                        <a:latin typeface="Calibri" panose="020F0502020204030204" pitchFamily="34" charset="0"/>
                      </a:endParaRPr>
                    </a:p>
                  </a:txBody>
                  <a:tcPr marL="3356" marR="3356" marT="3356" marB="0" anchor="b"/>
                </a:tc>
                <a:tc gridSpan="3">
                  <a:txBody>
                    <a:bodyPr/>
                    <a:lstStyle/>
                    <a:p>
                      <a:pPr algn="l" fontAlgn="b"/>
                      <a:r>
                        <a:rPr lang="nl-NL" sz="900" u="none" strike="noStrike">
                          <a:effectLst/>
                        </a:rPr>
                        <a:t>Paramedisch</a:t>
                      </a:r>
                      <a:endParaRPr lang="nl-NL" sz="900" b="1" i="0" u="none" strike="noStrike">
                        <a:solidFill>
                          <a:srgbClr val="000000"/>
                        </a:solidFill>
                        <a:effectLst/>
                        <a:latin typeface="Calibri" panose="020F0502020204030204" pitchFamily="34" charset="0"/>
                      </a:endParaRPr>
                    </a:p>
                  </a:txBody>
                  <a:tcPr marL="3356" marR="3356" marT="3356" marB="0" anchor="b">
                    <a:solidFill>
                      <a:schemeClr val="accent6"/>
                    </a:solidFill>
                  </a:tcPr>
                </a:tc>
                <a:tc hMerge="1">
                  <a:txBody>
                    <a:bodyPr/>
                    <a:lstStyle/>
                    <a:p>
                      <a:pPr algn="l" fontAlgn="b"/>
                      <a:endParaRPr lang="nl-NL" sz="900" b="1" i="0" u="none" strike="noStrike">
                        <a:solidFill>
                          <a:srgbClr val="000000"/>
                        </a:solidFill>
                        <a:effectLst/>
                        <a:latin typeface="Calibri" panose="020F0502020204030204" pitchFamily="34" charset="0"/>
                      </a:endParaRPr>
                    </a:p>
                  </a:txBody>
                  <a:tcPr marL="3356" marR="3356" marT="3356" marB="0" anchor="b"/>
                </a:tc>
                <a:tc hMerge="1">
                  <a:txBody>
                    <a:bodyPr/>
                    <a:lstStyle/>
                    <a:p>
                      <a:pPr algn="l" fontAlgn="b"/>
                      <a:endParaRPr lang="nl-NL" sz="900" b="1" i="0" u="none" strike="noStrike">
                        <a:solidFill>
                          <a:srgbClr val="000000"/>
                        </a:solidFill>
                        <a:effectLst/>
                        <a:latin typeface="Calibri" panose="020F0502020204030204" pitchFamily="34" charset="0"/>
                      </a:endParaRPr>
                    </a:p>
                  </a:txBody>
                  <a:tcPr marL="3356" marR="3356" marT="3356" marB="0" anchor="b"/>
                </a:tc>
                <a:tc gridSpan="3">
                  <a:txBody>
                    <a:bodyPr/>
                    <a:lstStyle/>
                    <a:p>
                      <a:pPr algn="l" fontAlgn="b"/>
                      <a:r>
                        <a:rPr lang="nl-NL" sz="900" u="none" strike="noStrike">
                          <a:effectLst/>
                        </a:rPr>
                        <a:t>Verpleegkunde</a:t>
                      </a:r>
                      <a:endParaRPr lang="nl-NL" sz="900" b="1" i="0" u="none" strike="noStrike">
                        <a:solidFill>
                          <a:srgbClr val="000000"/>
                        </a:solidFill>
                        <a:effectLst/>
                        <a:latin typeface="Calibri" panose="020F0502020204030204" pitchFamily="34" charset="0"/>
                      </a:endParaRPr>
                    </a:p>
                  </a:txBody>
                  <a:tcPr marL="3356" marR="3356" marT="3356" marB="0" anchor="b">
                    <a:solidFill>
                      <a:schemeClr val="accent6"/>
                    </a:solidFill>
                  </a:tcPr>
                </a:tc>
                <a:tc hMerge="1">
                  <a:txBody>
                    <a:bodyPr/>
                    <a:lstStyle/>
                    <a:p>
                      <a:pPr algn="l" fontAlgn="b"/>
                      <a:endParaRPr lang="nl-NL" sz="900" b="1" i="0" u="none" strike="noStrike">
                        <a:solidFill>
                          <a:srgbClr val="000000"/>
                        </a:solidFill>
                        <a:effectLst/>
                        <a:latin typeface="Calibri" panose="020F0502020204030204" pitchFamily="34" charset="0"/>
                      </a:endParaRPr>
                    </a:p>
                  </a:txBody>
                  <a:tcPr marL="3356" marR="3356" marT="3356" marB="0" anchor="b"/>
                </a:tc>
                <a:tc hMerge="1">
                  <a:txBody>
                    <a:bodyPr/>
                    <a:lstStyle/>
                    <a:p>
                      <a:pPr algn="l" fontAlgn="b"/>
                      <a:endParaRPr lang="nl-NL" sz="900" b="1" i="0" u="none" strike="noStrike">
                        <a:solidFill>
                          <a:srgbClr val="000000"/>
                        </a:solidFill>
                        <a:effectLst/>
                        <a:latin typeface="Calibri" panose="020F0502020204030204" pitchFamily="34" charset="0"/>
                      </a:endParaRPr>
                    </a:p>
                  </a:txBody>
                  <a:tcPr marL="3356" marR="3356" marT="3356" marB="0" anchor="b"/>
                </a:tc>
                <a:extLst>
                  <a:ext uri="{0D108BD9-81ED-4DB2-BD59-A6C34878D82A}">
                    <a16:rowId xmlns:a16="http://schemas.microsoft.com/office/drawing/2014/main" val="2833240023"/>
                  </a:ext>
                </a:extLst>
              </a:tr>
              <a:tr h="228219">
                <a:tc>
                  <a:txBody>
                    <a:bodyPr/>
                    <a:lstStyle/>
                    <a:p>
                      <a:pPr algn="l" fontAlgn="t"/>
                      <a:endParaRPr lang="nl-NL" sz="900" b="0" i="0" u="none" strike="noStrike">
                        <a:solidFill>
                          <a:srgbClr val="000000"/>
                        </a:solidFill>
                        <a:effectLst/>
                        <a:latin typeface="Calibri" panose="020F0502020204030204" pitchFamily="34" charset="0"/>
                      </a:endParaRPr>
                    </a:p>
                  </a:txBody>
                  <a:tcPr marL="3356" marR="3356" marT="3356" marB="0"/>
                </a:tc>
                <a:tc>
                  <a:txBody>
                    <a:bodyPr/>
                    <a:lstStyle/>
                    <a:p>
                      <a:pPr algn="l" fontAlgn="t"/>
                      <a:r>
                        <a:rPr lang="nl-NL" sz="900" u="none" strike="noStrike">
                          <a:effectLst/>
                        </a:rPr>
                        <a:t>Justitieel</a:t>
                      </a:r>
                      <a:br>
                        <a:rPr lang="nl-NL" sz="900" u="none" strike="noStrike">
                          <a:effectLst/>
                        </a:rPr>
                      </a:br>
                      <a:r>
                        <a:rPr lang="nl-NL" sz="900" u="none" strike="noStrike">
                          <a:effectLst/>
                        </a:rPr>
                        <a:t>genees-</a:t>
                      </a:r>
                      <a:br>
                        <a:rPr lang="nl-NL" sz="900" u="none" strike="noStrike">
                          <a:effectLst/>
                        </a:rPr>
                      </a:br>
                      <a:r>
                        <a:rPr lang="nl-NL" sz="900" u="none" strike="noStrike">
                          <a:effectLst/>
                        </a:rPr>
                        <a:t>kundige</a:t>
                      </a:r>
                      <a:endParaRPr lang="nl-NL" sz="900" b="0" i="0" u="none" strike="noStrike">
                        <a:solidFill>
                          <a:srgbClr val="000000"/>
                        </a:solidFill>
                        <a:effectLst/>
                        <a:latin typeface="Calibri" panose="020F0502020204030204" pitchFamily="34" charset="0"/>
                      </a:endParaRPr>
                    </a:p>
                  </a:txBody>
                  <a:tcPr marL="3356" marR="3356" marT="3356" marB="0"/>
                </a:tc>
                <a:tc>
                  <a:txBody>
                    <a:bodyPr/>
                    <a:lstStyle/>
                    <a:p>
                      <a:pPr algn="l" fontAlgn="t"/>
                      <a:r>
                        <a:rPr lang="nl-NL" sz="900" u="none" strike="noStrike">
                          <a:effectLst/>
                        </a:rPr>
                        <a:t>Basisarts</a:t>
                      </a:r>
                      <a:r>
                        <a:rPr lang="nl-NL" sz="900" u="none" strike="noStrike" baseline="30000">
                          <a:effectLst/>
                        </a:rPr>
                        <a:t>x</a:t>
                      </a:r>
                      <a:endParaRPr lang="nl-NL" sz="900" b="0" i="0" u="none" strike="noStrike">
                        <a:solidFill>
                          <a:srgbClr val="000000"/>
                        </a:solidFill>
                        <a:effectLst/>
                        <a:latin typeface="Calibri" panose="020F0502020204030204" pitchFamily="34" charset="0"/>
                      </a:endParaRPr>
                    </a:p>
                  </a:txBody>
                  <a:tcPr marL="3356" marR="3356" marT="3356" marB="0"/>
                </a:tc>
                <a:tc>
                  <a:txBody>
                    <a:bodyPr/>
                    <a:lstStyle/>
                    <a:p>
                      <a:pPr algn="l" fontAlgn="t"/>
                      <a:r>
                        <a:rPr lang="nl-NL" sz="900" u="none" strike="noStrike">
                          <a:effectLst/>
                        </a:rPr>
                        <a:t>Praktijk ondersteuner Huisarts GGZ</a:t>
                      </a:r>
                      <a:endParaRPr lang="nl-NL" sz="900" b="0" i="0" u="none" strike="noStrike">
                        <a:solidFill>
                          <a:srgbClr val="000000"/>
                        </a:solidFill>
                        <a:effectLst/>
                        <a:latin typeface="Calibri" panose="020F0502020204030204" pitchFamily="34" charset="0"/>
                      </a:endParaRPr>
                    </a:p>
                  </a:txBody>
                  <a:tcPr marL="3356" marR="3356" marT="3356" marB="0"/>
                </a:tc>
                <a:tc>
                  <a:txBody>
                    <a:bodyPr/>
                    <a:lstStyle/>
                    <a:p>
                      <a:pPr algn="l" fontAlgn="t"/>
                      <a:r>
                        <a:rPr lang="nl-NL" sz="900" u="none" strike="noStrike">
                          <a:effectLst/>
                        </a:rPr>
                        <a:t>Praktijk ondersteuner Huisarts Somatiek/</a:t>
                      </a:r>
                    </a:p>
                    <a:p>
                      <a:pPr algn="l" fontAlgn="t"/>
                      <a:r>
                        <a:rPr lang="nl-NL" sz="900" u="none" strike="noStrike">
                          <a:effectLst/>
                        </a:rPr>
                        <a:t>Chronisch</a:t>
                      </a:r>
                      <a:endParaRPr lang="nl-NL" sz="900" b="0" i="0" u="none" strike="noStrike">
                        <a:solidFill>
                          <a:srgbClr val="000000"/>
                        </a:solidFill>
                        <a:effectLst/>
                        <a:latin typeface="Calibri" panose="020F0502020204030204" pitchFamily="34" charset="0"/>
                      </a:endParaRPr>
                    </a:p>
                  </a:txBody>
                  <a:tcPr marL="3356" marR="3356" marT="3356" marB="0"/>
                </a:tc>
                <a:tc>
                  <a:txBody>
                    <a:bodyPr/>
                    <a:lstStyle/>
                    <a:p>
                      <a:pPr algn="l" fontAlgn="t"/>
                      <a:r>
                        <a:rPr lang="nl-NL" sz="900" u="none" strike="noStrike">
                          <a:effectLst/>
                        </a:rPr>
                        <a:t>Doksterassistent</a:t>
                      </a:r>
                      <a:endParaRPr lang="nl-NL" sz="900" b="0" i="0" u="none" strike="noStrike">
                        <a:solidFill>
                          <a:srgbClr val="000000"/>
                        </a:solidFill>
                        <a:effectLst/>
                        <a:latin typeface="Calibri" panose="020F0502020204030204" pitchFamily="34" charset="0"/>
                      </a:endParaRPr>
                    </a:p>
                  </a:txBody>
                  <a:tcPr marL="3356" marR="3356" marT="3356" marB="0"/>
                </a:tc>
                <a:tc>
                  <a:txBody>
                    <a:bodyPr/>
                    <a:lstStyle/>
                    <a:p>
                      <a:pPr algn="l" fontAlgn="t"/>
                      <a:r>
                        <a:rPr lang="nl-NL" sz="900" u="none" strike="noStrike">
                          <a:effectLst/>
                        </a:rPr>
                        <a:t>Verpleeg</a:t>
                      </a:r>
                      <a:br>
                        <a:rPr lang="nl-NL" sz="900" u="none" strike="noStrike">
                          <a:effectLst/>
                        </a:rPr>
                      </a:br>
                      <a:r>
                        <a:rPr lang="nl-NL" sz="900" u="none" strike="noStrike">
                          <a:effectLst/>
                        </a:rPr>
                        <a:t>kundig specialist AGZ</a:t>
                      </a:r>
                      <a:endParaRPr lang="nl-NL" sz="900" b="0" i="0" u="none" strike="noStrike">
                        <a:solidFill>
                          <a:srgbClr val="000000"/>
                        </a:solidFill>
                        <a:effectLst/>
                        <a:latin typeface="Calibri" panose="020F0502020204030204" pitchFamily="34" charset="0"/>
                      </a:endParaRPr>
                    </a:p>
                  </a:txBody>
                  <a:tcPr marL="3356" marR="3356" marT="3356" marB="0"/>
                </a:tc>
                <a:tc>
                  <a:txBody>
                    <a:bodyPr/>
                    <a:lstStyle/>
                    <a:p>
                      <a:pPr algn="l" fontAlgn="t"/>
                      <a:r>
                        <a:rPr lang="nl-NL" sz="900" u="none" strike="noStrike">
                          <a:effectLst/>
                        </a:rPr>
                        <a:t>Justitieel</a:t>
                      </a:r>
                      <a:br>
                        <a:rPr lang="nl-NL" sz="900" u="none" strike="noStrike">
                          <a:effectLst/>
                        </a:rPr>
                      </a:br>
                      <a:r>
                        <a:rPr lang="nl-NL" sz="900" u="none" strike="noStrike">
                          <a:effectLst/>
                        </a:rPr>
                        <a:t>verpleegkundige</a:t>
                      </a:r>
                      <a:endParaRPr lang="nl-NL" sz="900" b="0" i="0" u="none" strike="noStrike">
                        <a:solidFill>
                          <a:srgbClr val="000000"/>
                        </a:solidFill>
                        <a:effectLst/>
                        <a:latin typeface="Calibri" panose="020F0502020204030204" pitchFamily="34" charset="0"/>
                      </a:endParaRPr>
                    </a:p>
                  </a:txBody>
                  <a:tcPr marL="3356" marR="3356" marT="3356" marB="0"/>
                </a:tc>
                <a:tc>
                  <a:txBody>
                    <a:bodyPr/>
                    <a:lstStyle/>
                    <a:p>
                      <a:pPr algn="l" fontAlgn="t"/>
                      <a:r>
                        <a:rPr lang="nl-NL" sz="900" u="none" strike="noStrike">
                          <a:effectLst/>
                        </a:rPr>
                        <a:t>Adminstratief Medewerkers zorg (AMZ)</a:t>
                      </a:r>
                      <a:endParaRPr lang="nl-NL" sz="900" b="0" i="0" u="none" strike="noStrike">
                        <a:solidFill>
                          <a:srgbClr val="000000"/>
                        </a:solidFill>
                        <a:effectLst/>
                        <a:latin typeface="Calibri" panose="020F0502020204030204" pitchFamily="34" charset="0"/>
                      </a:endParaRPr>
                    </a:p>
                  </a:txBody>
                  <a:tcPr marL="3356" marR="3356" marT="3356" marB="0"/>
                </a:tc>
                <a:extLst>
                  <a:ext uri="{0D108BD9-81ED-4DB2-BD59-A6C34878D82A}">
                    <a16:rowId xmlns:a16="http://schemas.microsoft.com/office/drawing/2014/main" val="3140815944"/>
                  </a:ext>
                </a:extLst>
              </a:tr>
              <a:tr h="228219">
                <a:tc gridSpan="9">
                  <a:txBody>
                    <a:bodyPr/>
                    <a:lstStyle/>
                    <a:p>
                      <a:r>
                        <a:rPr lang="nl-NL" sz="900" dirty="0"/>
                        <a:t>1. Justitiabele heeft zorg nodig bij verwijzende instantie (incl. fysio) </a:t>
                      </a: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extLst>
                  <a:ext uri="{0D108BD9-81ED-4DB2-BD59-A6C34878D82A}">
                    <a16:rowId xmlns:a16="http://schemas.microsoft.com/office/drawing/2014/main" val="3028309479"/>
                  </a:ext>
                </a:extLst>
              </a:tr>
              <a:tr h="2282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900" dirty="0"/>
                        <a:t>1a actie uitzetten om brief op te stellen</a:t>
                      </a:r>
                    </a:p>
                  </a:txBody>
                  <a:tcPr marL="3356" marR="3356" marT="3356" marB="0"/>
                </a:tc>
                <a:tc>
                  <a:txBody>
                    <a:bodyPr/>
                    <a:lstStyle/>
                    <a:p>
                      <a:pPr algn="ctr" fontAlgn="t"/>
                      <a:r>
                        <a:rPr lang="nl-NL" sz="1200" b="1" i="0" u="none" strike="noStrike" dirty="0">
                          <a:solidFill>
                            <a:schemeClr val="tx1"/>
                          </a:solidFill>
                          <a:effectLst/>
                          <a:latin typeface="+mn-lt"/>
                        </a:rPr>
                        <a:t>x</a:t>
                      </a:r>
                    </a:p>
                  </a:txBody>
                  <a:tcPr marL="3356" marR="3356" marT="3356" marB="0"/>
                </a:tc>
                <a:tc>
                  <a:txBody>
                    <a:bodyPr/>
                    <a:lstStyle/>
                    <a:p>
                      <a:pPr algn="ctr" fontAlgn="t"/>
                      <a:r>
                        <a:rPr lang="nl-NL" sz="1200" b="1" i="0" u="none" strike="noStrike" dirty="0">
                          <a:solidFill>
                            <a:schemeClr val="tx1"/>
                          </a:solidFill>
                          <a:effectLst/>
                          <a:latin typeface="+mn-lt"/>
                        </a:rPr>
                        <a:t>x</a:t>
                      </a:r>
                    </a:p>
                  </a:txBody>
                  <a:tcPr marL="3356" marR="3356" marT="3356" marB="0"/>
                </a:tc>
                <a:tc>
                  <a:txBody>
                    <a:bodyPr/>
                    <a:lstStyle/>
                    <a:p>
                      <a:pPr algn="ctr" fontAlgn="t"/>
                      <a:r>
                        <a:rPr lang="nl-NL" sz="1200" b="1" i="0" u="none" strike="noStrike" dirty="0">
                          <a:solidFill>
                            <a:schemeClr val="tx1"/>
                          </a:solidFill>
                          <a:effectLst/>
                          <a:latin typeface="+mn-lt"/>
                        </a:rPr>
                        <a:t>x</a:t>
                      </a:r>
                    </a:p>
                  </a:txBody>
                  <a:tcPr marL="3356" marR="3356" marT="3356" marB="0"/>
                </a:tc>
                <a:tc>
                  <a:txBody>
                    <a:bodyPr/>
                    <a:lstStyle/>
                    <a:p>
                      <a:pPr algn="ctr" fontAlgn="t"/>
                      <a:r>
                        <a:rPr lang="nl-NL" sz="1200" b="1" i="0" u="none" strike="noStrike" dirty="0">
                          <a:solidFill>
                            <a:schemeClr val="tx1"/>
                          </a:solidFill>
                          <a:effectLst/>
                          <a:latin typeface="+mn-lt"/>
                        </a:rPr>
                        <a:t>x</a:t>
                      </a:r>
                    </a:p>
                  </a:txBody>
                  <a:tcPr marL="3356" marR="3356" marT="3356" marB="0"/>
                </a:tc>
                <a:tc>
                  <a:txBody>
                    <a:bodyPr/>
                    <a:lstStyle/>
                    <a:p>
                      <a:pPr algn="ctr" fontAlgn="t"/>
                      <a:r>
                        <a:rPr lang="nl-NL" sz="1200" b="1" i="0" u="none" strike="noStrike">
                          <a:solidFill>
                            <a:schemeClr val="tx1"/>
                          </a:solidFill>
                          <a:effectLst/>
                          <a:latin typeface="+mn-lt"/>
                        </a:rPr>
                        <a:t>x</a:t>
                      </a:r>
                    </a:p>
                  </a:txBody>
                  <a:tcPr marL="3356" marR="3356" marT="3356" marB="0"/>
                </a:tc>
                <a:tc>
                  <a:txBody>
                    <a:bodyPr/>
                    <a:lstStyle/>
                    <a:p>
                      <a:pPr algn="ctr" fontAlgn="t"/>
                      <a:r>
                        <a:rPr lang="nl-NL" sz="1200" b="1" i="0" u="none" strike="noStrike">
                          <a:solidFill>
                            <a:schemeClr val="tx1"/>
                          </a:solidFill>
                          <a:effectLst/>
                          <a:latin typeface="+mn-lt"/>
                        </a:rPr>
                        <a:t>x</a:t>
                      </a:r>
                    </a:p>
                  </a:txBody>
                  <a:tcPr marL="3356" marR="3356" marT="3356" marB="0"/>
                </a:tc>
                <a:tc>
                  <a:txBody>
                    <a:bodyPr/>
                    <a:lstStyle/>
                    <a:p>
                      <a:pPr algn="ctr" fontAlgn="t"/>
                      <a:r>
                        <a:rPr lang="nl-NL" sz="1200" b="1" i="0" u="none" strike="noStrike">
                          <a:solidFill>
                            <a:schemeClr val="tx1"/>
                          </a:solidFill>
                          <a:effectLst/>
                          <a:latin typeface="+mn-lt"/>
                        </a:rPr>
                        <a:t>x</a:t>
                      </a:r>
                    </a:p>
                  </a:txBody>
                  <a:tcPr marL="3356" marR="3356" marT="3356" marB="0"/>
                </a:tc>
                <a:tc>
                  <a:txBody>
                    <a:bodyPr/>
                    <a:lstStyle/>
                    <a:p>
                      <a:pPr algn="ctr" fontAlgn="t"/>
                      <a:r>
                        <a:rPr lang="nl-NL" sz="1200" b="1" i="0" u="none" strike="noStrike">
                          <a:solidFill>
                            <a:schemeClr val="tx1"/>
                          </a:solidFill>
                          <a:effectLst/>
                          <a:latin typeface="+mn-lt"/>
                        </a:rPr>
                        <a:t>x</a:t>
                      </a:r>
                    </a:p>
                  </a:txBody>
                  <a:tcPr marL="3356" marR="3356" marT="3356" marB="0"/>
                </a:tc>
                <a:extLst>
                  <a:ext uri="{0D108BD9-81ED-4DB2-BD59-A6C34878D82A}">
                    <a16:rowId xmlns:a16="http://schemas.microsoft.com/office/drawing/2014/main" val="2227413952"/>
                  </a:ext>
                </a:extLst>
              </a:tr>
              <a:tr h="2282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900" dirty="0"/>
                        <a:t>2. Opstellen verwijsgegevens (brief)</a:t>
                      </a:r>
                    </a:p>
                  </a:txBody>
                  <a:tcPr marL="3356" marR="3356" marT="3356" marB="0"/>
                </a:tc>
                <a:tc>
                  <a:txBody>
                    <a:bodyPr/>
                    <a:lstStyle/>
                    <a:p>
                      <a:pPr algn="ctr" fontAlgn="t"/>
                      <a:r>
                        <a:rPr lang="nl-NL" sz="1200" b="1" i="0" u="none" strike="noStrike" dirty="0">
                          <a:solidFill>
                            <a:schemeClr val="tx1"/>
                          </a:solidFill>
                          <a:effectLst/>
                          <a:latin typeface="+mn-lt"/>
                        </a:rPr>
                        <a:t>x</a:t>
                      </a:r>
                    </a:p>
                  </a:txBody>
                  <a:tcPr marL="3356" marR="3356" marT="3356" marB="0"/>
                </a:tc>
                <a:tc>
                  <a:txBody>
                    <a:bodyPr/>
                    <a:lstStyle/>
                    <a:p>
                      <a:pPr algn="ctr" fontAlgn="t"/>
                      <a:r>
                        <a:rPr lang="nl-NL" sz="1200" b="1" i="0" u="none" strike="noStrike" dirty="0">
                          <a:solidFill>
                            <a:schemeClr val="tx1"/>
                          </a:solidFill>
                          <a:effectLst/>
                          <a:latin typeface="+mn-lt"/>
                        </a:rPr>
                        <a:t>x</a:t>
                      </a:r>
                    </a:p>
                  </a:txBody>
                  <a:tcPr marL="3356" marR="3356" marT="3356" marB="0"/>
                </a:tc>
                <a:tc>
                  <a:txBody>
                    <a:bodyPr/>
                    <a:lstStyle/>
                    <a:p>
                      <a:pPr algn="ctr" fontAlgn="t"/>
                      <a:r>
                        <a:rPr lang="nl-NL" sz="1200" b="1" i="0" u="none" strike="noStrike" dirty="0">
                          <a:solidFill>
                            <a:schemeClr val="tx1"/>
                          </a:solidFill>
                          <a:effectLst/>
                          <a:latin typeface="+mn-lt"/>
                        </a:rPr>
                        <a:t>x</a:t>
                      </a:r>
                    </a:p>
                  </a:txBody>
                  <a:tcPr marL="3356" marR="3356" marT="3356" marB="0"/>
                </a:tc>
                <a:tc>
                  <a:txBody>
                    <a:bodyPr/>
                    <a:lstStyle/>
                    <a:p>
                      <a:pPr algn="ctr" fontAlgn="t"/>
                      <a:r>
                        <a:rPr lang="nl-NL" sz="1200" b="1" i="0" u="none" strike="noStrike" dirty="0">
                          <a:solidFill>
                            <a:schemeClr val="tx1"/>
                          </a:solidFill>
                          <a:effectLst/>
                          <a:latin typeface="+mn-lt"/>
                        </a:rPr>
                        <a:t>x</a:t>
                      </a:r>
                    </a:p>
                  </a:txBody>
                  <a:tcPr marL="3356" marR="3356" marT="3356" marB="0"/>
                </a:tc>
                <a:tc>
                  <a:txBody>
                    <a:bodyPr/>
                    <a:lstStyle/>
                    <a:p>
                      <a:pPr algn="ctr" fontAlgn="t"/>
                      <a:r>
                        <a:rPr lang="nl-NL" sz="1200" b="1" i="0" u="none" strike="noStrike" dirty="0">
                          <a:solidFill>
                            <a:schemeClr val="tx1"/>
                          </a:solidFill>
                          <a:effectLst/>
                          <a:latin typeface="+mn-lt"/>
                        </a:rPr>
                        <a:t>x</a:t>
                      </a:r>
                    </a:p>
                  </a:txBody>
                  <a:tcPr marL="3356" marR="3356" marT="3356" marB="0"/>
                </a:tc>
                <a:tc>
                  <a:txBody>
                    <a:bodyPr/>
                    <a:lstStyle/>
                    <a:p>
                      <a:pPr algn="ctr" fontAlgn="t"/>
                      <a:r>
                        <a:rPr lang="nl-NL" sz="1200" b="1" i="0" u="none" strike="noStrike" dirty="0">
                          <a:solidFill>
                            <a:schemeClr val="tx1"/>
                          </a:solidFill>
                          <a:effectLst/>
                          <a:latin typeface="+mn-lt"/>
                        </a:rPr>
                        <a:t>x</a:t>
                      </a:r>
                    </a:p>
                  </a:txBody>
                  <a:tcPr marL="3356" marR="3356" marT="3356" marB="0"/>
                </a:tc>
                <a:tc>
                  <a:txBody>
                    <a:bodyPr/>
                    <a:lstStyle/>
                    <a:p>
                      <a:pPr algn="ctr" fontAlgn="t"/>
                      <a:r>
                        <a:rPr lang="nl-NL" sz="1200" b="1" i="0" u="none" strike="noStrike" dirty="0">
                          <a:solidFill>
                            <a:schemeClr val="tx1"/>
                          </a:solidFill>
                          <a:effectLst/>
                          <a:latin typeface="+mn-lt"/>
                        </a:rPr>
                        <a:t>x</a:t>
                      </a:r>
                    </a:p>
                  </a:txBody>
                  <a:tcPr marL="3356" marR="3356" marT="3356" marB="0"/>
                </a:tc>
                <a:tc>
                  <a:txBody>
                    <a:bodyPr/>
                    <a:lstStyle/>
                    <a:p>
                      <a:pPr algn="ctr" fontAlgn="t"/>
                      <a:r>
                        <a:rPr lang="nl-NL" sz="1200" b="1" i="0" u="none" strike="noStrike" dirty="0">
                          <a:solidFill>
                            <a:schemeClr val="tx1"/>
                          </a:solidFill>
                          <a:effectLst/>
                          <a:latin typeface="+mn-lt"/>
                        </a:rPr>
                        <a:t>x</a:t>
                      </a:r>
                    </a:p>
                  </a:txBody>
                  <a:tcPr marL="3356" marR="3356" marT="3356" marB="0"/>
                </a:tc>
                <a:extLst>
                  <a:ext uri="{0D108BD9-81ED-4DB2-BD59-A6C34878D82A}">
                    <a16:rowId xmlns:a16="http://schemas.microsoft.com/office/drawing/2014/main" val="2581292008"/>
                  </a:ext>
                </a:extLst>
              </a:tr>
              <a:tr h="2282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900" dirty="0"/>
                        <a:t>3.</a:t>
                      </a:r>
                      <a:r>
                        <a:rPr lang="nl-NL" sz="900" baseline="0" dirty="0"/>
                        <a:t> </a:t>
                      </a:r>
                      <a:r>
                        <a:rPr lang="nl-NL" sz="900" dirty="0"/>
                        <a:t>Versturen verwijsbrief + gegevens</a:t>
                      </a:r>
                    </a:p>
                  </a:txBody>
                  <a:tcPr marL="3356" marR="3356" marT="3356" marB="0"/>
                </a:tc>
                <a:tc>
                  <a:txBody>
                    <a:bodyPr/>
                    <a:lstStyle/>
                    <a:p>
                      <a:pPr algn="ctr" fontAlgn="t"/>
                      <a:r>
                        <a:rPr lang="nl-NL" sz="1200" b="1" i="0" u="none" strike="noStrike" dirty="0">
                          <a:solidFill>
                            <a:schemeClr val="tx1"/>
                          </a:solidFill>
                          <a:effectLst/>
                          <a:latin typeface="+mn-lt"/>
                        </a:rPr>
                        <a:t>x</a:t>
                      </a:r>
                    </a:p>
                  </a:txBody>
                  <a:tcPr marL="3356" marR="3356" marT="3356" marB="0"/>
                </a:tc>
                <a:tc>
                  <a:txBody>
                    <a:bodyPr/>
                    <a:lstStyle/>
                    <a:p>
                      <a:pPr algn="ctr" fontAlgn="t"/>
                      <a:r>
                        <a:rPr lang="nl-NL" sz="1200" b="1" i="0" u="none" strike="noStrike" dirty="0">
                          <a:solidFill>
                            <a:schemeClr val="tx1"/>
                          </a:solidFill>
                          <a:effectLst/>
                          <a:latin typeface="+mn-lt"/>
                        </a:rPr>
                        <a:t>x</a:t>
                      </a:r>
                    </a:p>
                  </a:txBody>
                  <a:tcPr marL="3356" marR="3356" marT="3356" marB="0"/>
                </a:tc>
                <a:tc>
                  <a:txBody>
                    <a:bodyPr/>
                    <a:lstStyle/>
                    <a:p>
                      <a:pPr algn="ctr" fontAlgn="t"/>
                      <a:r>
                        <a:rPr lang="nl-NL" sz="1200" b="1" i="0" u="none" strike="noStrike" dirty="0">
                          <a:solidFill>
                            <a:schemeClr val="tx1"/>
                          </a:solidFill>
                          <a:effectLst/>
                          <a:latin typeface="+mn-lt"/>
                        </a:rPr>
                        <a:t>x</a:t>
                      </a:r>
                    </a:p>
                  </a:txBody>
                  <a:tcPr marL="3356" marR="3356" marT="3356" marB="0"/>
                </a:tc>
                <a:tc>
                  <a:txBody>
                    <a:bodyPr/>
                    <a:lstStyle/>
                    <a:p>
                      <a:pPr algn="ctr" fontAlgn="t"/>
                      <a:r>
                        <a:rPr lang="nl-NL" sz="1200" b="1" i="0" u="none" strike="noStrike" dirty="0">
                          <a:solidFill>
                            <a:schemeClr val="tx1"/>
                          </a:solidFill>
                          <a:effectLst/>
                          <a:latin typeface="+mn-lt"/>
                        </a:rPr>
                        <a:t>x</a:t>
                      </a:r>
                    </a:p>
                  </a:txBody>
                  <a:tcPr marL="3356" marR="3356" marT="3356" marB="0"/>
                </a:tc>
                <a:tc>
                  <a:txBody>
                    <a:bodyPr/>
                    <a:lstStyle/>
                    <a:p>
                      <a:pPr algn="ctr" fontAlgn="t"/>
                      <a:r>
                        <a:rPr lang="nl-NL" sz="1200" b="1" i="0" u="none" strike="noStrike" dirty="0">
                          <a:solidFill>
                            <a:schemeClr val="tx1"/>
                          </a:solidFill>
                          <a:effectLst/>
                          <a:latin typeface="+mn-lt"/>
                        </a:rPr>
                        <a:t>x</a:t>
                      </a:r>
                    </a:p>
                  </a:txBody>
                  <a:tcPr marL="3356" marR="3356" marT="3356" marB="0"/>
                </a:tc>
                <a:tc>
                  <a:txBody>
                    <a:bodyPr/>
                    <a:lstStyle/>
                    <a:p>
                      <a:pPr algn="ctr" fontAlgn="t"/>
                      <a:r>
                        <a:rPr lang="nl-NL" sz="1200" b="1" i="0" u="none" strike="noStrike" dirty="0">
                          <a:solidFill>
                            <a:schemeClr val="tx1"/>
                          </a:solidFill>
                          <a:effectLst/>
                          <a:latin typeface="+mn-lt"/>
                        </a:rPr>
                        <a:t>x</a:t>
                      </a:r>
                    </a:p>
                  </a:txBody>
                  <a:tcPr marL="3356" marR="3356" marT="3356" marB="0"/>
                </a:tc>
                <a:tc>
                  <a:txBody>
                    <a:bodyPr/>
                    <a:lstStyle/>
                    <a:p>
                      <a:pPr algn="ctr" fontAlgn="t"/>
                      <a:r>
                        <a:rPr lang="nl-NL" sz="1200" b="1" i="0" u="none" strike="noStrike" dirty="0">
                          <a:solidFill>
                            <a:schemeClr val="tx1"/>
                          </a:solidFill>
                          <a:effectLst/>
                          <a:latin typeface="+mn-lt"/>
                        </a:rPr>
                        <a:t>x</a:t>
                      </a:r>
                    </a:p>
                  </a:txBody>
                  <a:tcPr marL="3356" marR="3356" marT="3356" marB="0"/>
                </a:tc>
                <a:tc>
                  <a:txBody>
                    <a:bodyPr/>
                    <a:lstStyle/>
                    <a:p>
                      <a:pPr algn="ctr" fontAlgn="t"/>
                      <a:r>
                        <a:rPr lang="nl-NL" sz="1200" b="1" i="0" u="none" strike="noStrike" dirty="0">
                          <a:solidFill>
                            <a:schemeClr val="tx1"/>
                          </a:solidFill>
                          <a:effectLst/>
                          <a:latin typeface="+mn-lt"/>
                        </a:rPr>
                        <a:t>x</a:t>
                      </a:r>
                    </a:p>
                  </a:txBody>
                  <a:tcPr marL="3356" marR="3356" marT="3356" marB="0"/>
                </a:tc>
                <a:extLst>
                  <a:ext uri="{0D108BD9-81ED-4DB2-BD59-A6C34878D82A}">
                    <a16:rowId xmlns:a16="http://schemas.microsoft.com/office/drawing/2014/main" val="2751109184"/>
                  </a:ext>
                </a:extLst>
              </a:tr>
              <a:tr h="228219">
                <a:tc gridSpan="9">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dirty="0">
                          <a:latin typeface="+mn-lt"/>
                        </a:rPr>
                        <a:t>4.</a:t>
                      </a:r>
                      <a:r>
                        <a:rPr lang="nl-NL" sz="900" baseline="0" dirty="0">
                          <a:latin typeface="+mn-lt"/>
                        </a:rPr>
                        <a:t> </a:t>
                      </a:r>
                      <a:r>
                        <a:rPr lang="nl-NL" sz="900" dirty="0">
                          <a:latin typeface="+mn-lt"/>
                        </a:rPr>
                        <a:t>Contact nodig externe zorgverlener?</a:t>
                      </a: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extLst>
                  <a:ext uri="{0D108BD9-81ED-4DB2-BD59-A6C34878D82A}">
                    <a16:rowId xmlns:a16="http://schemas.microsoft.com/office/drawing/2014/main" val="343396312"/>
                  </a:ext>
                </a:extLst>
              </a:tr>
              <a:tr h="228219">
                <a:tc>
                  <a:txBody>
                    <a:bodyPr/>
                    <a:lstStyle/>
                    <a:p>
                      <a:pPr algn="l"/>
                      <a:r>
                        <a:rPr lang="nl-NL" sz="900"/>
                        <a:t>5.</a:t>
                      </a:r>
                      <a:r>
                        <a:rPr lang="nl-NL" sz="900" baseline="0"/>
                        <a:t> </a:t>
                      </a:r>
                      <a:r>
                        <a:rPr lang="nl-NL" sz="900"/>
                        <a:t>Noteren resultaten contact / overleg</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endParaRPr lang="nl-NL" sz="1200" b="1" i="0" u="none" strike="noStrike" dirty="0">
                        <a:solidFill>
                          <a:srgbClr val="000000"/>
                        </a:solidFill>
                        <a:effectLst/>
                        <a:latin typeface="+mn-lt"/>
                      </a:endParaRPr>
                    </a:p>
                  </a:txBody>
                  <a:tcPr marL="3356" marR="3356" marT="3356" marB="0"/>
                </a:tc>
                <a:extLst>
                  <a:ext uri="{0D108BD9-81ED-4DB2-BD59-A6C34878D82A}">
                    <a16:rowId xmlns:a16="http://schemas.microsoft.com/office/drawing/2014/main" val="3693246568"/>
                  </a:ext>
                </a:extLst>
              </a:tr>
              <a:tr h="228219">
                <a:tc>
                  <a:txBody>
                    <a:bodyPr/>
                    <a:lstStyle/>
                    <a:p>
                      <a:pPr algn="l"/>
                      <a:r>
                        <a:rPr lang="nl-NL" sz="900"/>
                        <a:t>6.</a:t>
                      </a:r>
                      <a:r>
                        <a:rPr lang="nl-NL" sz="900" baseline="0"/>
                        <a:t> </a:t>
                      </a:r>
                      <a:r>
                        <a:rPr lang="nl-NL" sz="900"/>
                        <a:t>Delen resultaten overleg met verwijzer (indien nodig)</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extLst>
                  <a:ext uri="{0D108BD9-81ED-4DB2-BD59-A6C34878D82A}">
                    <a16:rowId xmlns:a16="http://schemas.microsoft.com/office/drawing/2014/main" val="1056274120"/>
                  </a:ext>
                </a:extLst>
              </a:tr>
              <a:tr h="228219">
                <a:tc gridSpan="9">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900" dirty="0">
                          <a:latin typeface="+mn-lt"/>
                        </a:rPr>
                        <a:t>7.</a:t>
                      </a:r>
                      <a:r>
                        <a:rPr lang="nl-NL" sz="900" baseline="0" dirty="0">
                          <a:latin typeface="+mn-lt"/>
                        </a:rPr>
                        <a:t> </a:t>
                      </a:r>
                      <a:r>
                        <a:rPr lang="nl-NL" sz="900" dirty="0">
                          <a:latin typeface="+mn-lt"/>
                        </a:rPr>
                        <a:t>Oordeel beleid externe</a:t>
                      </a:r>
                      <a:r>
                        <a:rPr lang="nl-NL" sz="900" baseline="0" dirty="0">
                          <a:latin typeface="+mn-lt"/>
                        </a:rPr>
                        <a:t> zorgverlener beschikbaar?</a:t>
                      </a:r>
                      <a:endParaRPr lang="nl-NL" sz="900" dirty="0">
                        <a:latin typeface="+mn-lt"/>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a:solidFill>
                          <a:srgbClr val="000000"/>
                        </a:solidFill>
                        <a:effectLst/>
                        <a:latin typeface="Calibri" panose="020F0502020204030204" pitchFamily="34" charset="0"/>
                      </a:endParaRPr>
                    </a:p>
                  </a:txBody>
                  <a:tcPr marL="3356" marR="3356" marT="3356" marB="0">
                    <a:solidFill>
                      <a:srgbClr val="FFFF0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FFFF00"/>
                    </a:solidFill>
                  </a:tcPr>
                </a:tc>
                <a:extLst>
                  <a:ext uri="{0D108BD9-81ED-4DB2-BD59-A6C34878D82A}">
                    <a16:rowId xmlns:a16="http://schemas.microsoft.com/office/drawing/2014/main" val="3554713905"/>
                  </a:ext>
                </a:extLst>
              </a:tr>
              <a:tr h="124913">
                <a:tc>
                  <a:txBody>
                    <a:bodyPr/>
                    <a:lstStyle/>
                    <a:p>
                      <a:pPr algn="l"/>
                      <a:r>
                        <a:rPr lang="nl-NL" sz="900"/>
                        <a:t>8.</a:t>
                      </a:r>
                      <a:r>
                        <a:rPr lang="nl-NL" sz="900" baseline="0"/>
                        <a:t> </a:t>
                      </a:r>
                      <a:r>
                        <a:rPr lang="nl-NL" sz="900"/>
                        <a:t>Vastleggen resultaten</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extLst>
                  <a:ext uri="{0D108BD9-81ED-4DB2-BD59-A6C34878D82A}">
                    <a16:rowId xmlns:a16="http://schemas.microsoft.com/office/drawing/2014/main" val="3649680334"/>
                  </a:ext>
                </a:extLst>
              </a:tr>
              <a:tr h="228219">
                <a:tc>
                  <a:txBody>
                    <a:bodyPr/>
                    <a:lstStyle/>
                    <a:p>
                      <a:pPr algn="l"/>
                      <a:r>
                        <a:rPr lang="nl-NL" sz="900"/>
                        <a:t>9.</a:t>
                      </a:r>
                      <a:r>
                        <a:rPr lang="nl-NL" sz="900" baseline="0"/>
                        <a:t> </a:t>
                      </a:r>
                      <a:r>
                        <a:rPr lang="nl-NL" sz="900"/>
                        <a:t>Resultaten delen met verwijzer (informatie vastleggen HIS)</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extLst>
                  <a:ext uri="{0D108BD9-81ED-4DB2-BD59-A6C34878D82A}">
                    <a16:rowId xmlns:a16="http://schemas.microsoft.com/office/drawing/2014/main" val="3842262786"/>
                  </a:ext>
                </a:extLst>
              </a:tr>
              <a:tr h="456665">
                <a:tc>
                  <a:txBody>
                    <a:bodyPr/>
                    <a:lstStyle/>
                    <a:p>
                      <a:pPr algn="l"/>
                      <a:r>
                        <a:rPr lang="nl-NL" sz="900"/>
                        <a:t>10.</a:t>
                      </a:r>
                      <a:r>
                        <a:rPr lang="nl-NL" sz="900" baseline="0"/>
                        <a:t> </a:t>
                      </a:r>
                      <a:r>
                        <a:rPr lang="nl-NL" sz="900"/>
                        <a:t>Leveren zorg zoals elders in proces beschreven (verwijzer)</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a:solidFill>
                            <a:srgbClr val="000000"/>
                          </a:solidFill>
                          <a:effectLst/>
                          <a:latin typeface="+mn-lt"/>
                        </a:rPr>
                        <a:t>x</a:t>
                      </a:r>
                    </a:p>
                  </a:txBody>
                  <a:tcPr marL="3356" marR="3356" marT="3356" marB="0"/>
                </a:tc>
                <a:tc>
                  <a:txBody>
                    <a:bodyPr/>
                    <a:lstStyle/>
                    <a:p>
                      <a:pPr algn="ctr" fontAlgn="t"/>
                      <a:r>
                        <a:rPr lang="nl-NL" sz="1200" b="1" i="0" u="none" strike="noStrike" dirty="0">
                          <a:solidFill>
                            <a:srgbClr val="000000"/>
                          </a:solidFill>
                          <a:effectLst/>
                          <a:latin typeface="+mn-lt"/>
                        </a:rPr>
                        <a:t>x</a:t>
                      </a:r>
                    </a:p>
                  </a:txBody>
                  <a:tcPr marL="3356" marR="3356" marT="3356" marB="0"/>
                </a:tc>
                <a:tc>
                  <a:txBody>
                    <a:bodyPr/>
                    <a:lstStyle/>
                    <a:p>
                      <a:pPr algn="ctr" fontAlgn="t"/>
                      <a:endParaRPr lang="nl-NL" sz="1200" b="1" i="0" u="none" strike="noStrike" dirty="0">
                        <a:solidFill>
                          <a:srgbClr val="000000"/>
                        </a:solidFill>
                        <a:effectLst/>
                        <a:latin typeface="+mn-lt"/>
                      </a:endParaRPr>
                    </a:p>
                  </a:txBody>
                  <a:tcPr marL="3356" marR="3356" marT="3356" marB="0"/>
                </a:tc>
                <a:extLst>
                  <a:ext uri="{0D108BD9-81ED-4DB2-BD59-A6C34878D82A}">
                    <a16:rowId xmlns:a16="http://schemas.microsoft.com/office/drawing/2014/main" val="2430928256"/>
                  </a:ext>
                </a:extLst>
              </a:tr>
              <a:tr h="228219">
                <a:tc gridSpan="9">
                  <a:txBody>
                    <a:bodyPr/>
                    <a:lstStyle/>
                    <a:p>
                      <a:pPr algn="l"/>
                      <a:r>
                        <a:rPr lang="nl-NL" sz="900" dirty="0"/>
                        <a:t>11.</a:t>
                      </a:r>
                      <a:r>
                        <a:rPr lang="nl-NL" sz="900" baseline="0" dirty="0"/>
                        <a:t> </a:t>
                      </a:r>
                      <a:r>
                        <a:rPr lang="nl-NL" sz="900" dirty="0"/>
                        <a:t>De justitiabele krijgt de noodzakelijke zorg</a:t>
                      </a: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tc hMerge="1">
                  <a:txBody>
                    <a:bodyPr/>
                    <a:lstStyle/>
                    <a:p>
                      <a:pPr algn="l" fontAlgn="t"/>
                      <a:endParaRPr lang="nl-NL" sz="900" b="0" i="0" u="none" strike="noStrike" dirty="0">
                        <a:solidFill>
                          <a:srgbClr val="000000"/>
                        </a:solidFill>
                        <a:effectLst/>
                        <a:latin typeface="Calibri" panose="020F0502020204030204" pitchFamily="34" charset="0"/>
                      </a:endParaRPr>
                    </a:p>
                  </a:txBody>
                  <a:tcPr marL="3356" marR="3356" marT="3356" marB="0">
                    <a:solidFill>
                      <a:srgbClr val="00B050"/>
                    </a:solidFill>
                  </a:tcPr>
                </a:tc>
                <a:extLst>
                  <a:ext uri="{0D108BD9-81ED-4DB2-BD59-A6C34878D82A}">
                    <a16:rowId xmlns:a16="http://schemas.microsoft.com/office/drawing/2014/main" val="2185185561"/>
                  </a:ext>
                </a:extLst>
              </a:tr>
            </a:tbl>
          </a:graphicData>
        </a:graphic>
      </p:graphicFrame>
    </p:spTree>
    <p:extLst>
      <p:ext uri="{BB962C8B-B14F-4D97-AF65-F5344CB8AC3E}">
        <p14:creationId xmlns:p14="http://schemas.microsoft.com/office/powerpoint/2010/main" val="1884819790"/>
      </p:ext>
    </p:extLst>
  </p:cSld>
  <p:clrMapOvr>
    <a:masterClrMapping/>
  </p:clrMapOvr>
</p:sld>
</file>

<file path=ppt/theme/theme1.xml><?xml version="1.0" encoding="utf-8"?>
<a:theme xmlns:a="http://schemas.openxmlformats.org/drawingml/2006/main" name="DJI">
  <a:themeElements>
    <a:clrScheme name="DJI">
      <a:dk1>
        <a:sysClr val="windowText" lastClr="000000"/>
      </a:dk1>
      <a:lt1>
        <a:sysClr val="window" lastClr="FFFFFF"/>
      </a:lt1>
      <a:dk2>
        <a:srgbClr val="42145F"/>
      </a:dk2>
      <a:lt2>
        <a:srgbClr val="E7E6E6"/>
      </a:lt2>
      <a:accent1>
        <a:srgbClr val="42145F"/>
      </a:accent1>
      <a:accent2>
        <a:srgbClr val="007BC6"/>
      </a:accent2>
      <a:accent3>
        <a:srgbClr val="00689A"/>
      </a:accent3>
      <a:accent4>
        <a:srgbClr val="C6B8CF"/>
      </a:accent4>
      <a:accent5>
        <a:srgbClr val="DDEFF8"/>
      </a:accent5>
      <a:accent6>
        <a:srgbClr val="CCE0F1"/>
      </a:accent6>
      <a:hlink>
        <a:srgbClr val="000000"/>
      </a:hlink>
      <a:folHlink>
        <a:srgbClr val="000000"/>
      </a:folHlink>
    </a:clrScheme>
    <a:fontScheme name="DJI">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JI Presentatie.potx" id="{DF0C746A-7C5B-4769-AAC2-A448B3F31BBD}" vid="{29594E6E-2931-448D-BAE7-8991FB775114}"/>
    </a:ext>
  </a:extLst>
</a:theme>
</file>

<file path=ppt/theme/theme2.xml><?xml version="1.0" encoding="utf-8"?>
<a:theme xmlns:a="http://schemas.openxmlformats.org/drawingml/2006/main" name="Office Theme">
  <a:themeElements>
    <a:clrScheme name="DJI">
      <a:dk1>
        <a:sysClr val="windowText" lastClr="000000"/>
      </a:dk1>
      <a:lt1>
        <a:sysClr val="window" lastClr="FFFFFF"/>
      </a:lt1>
      <a:dk2>
        <a:srgbClr val="42145F"/>
      </a:dk2>
      <a:lt2>
        <a:srgbClr val="E7E6E6"/>
      </a:lt2>
      <a:accent1>
        <a:srgbClr val="42145F"/>
      </a:accent1>
      <a:accent2>
        <a:srgbClr val="007BC6"/>
      </a:accent2>
      <a:accent3>
        <a:srgbClr val="00689A"/>
      </a:accent3>
      <a:accent4>
        <a:srgbClr val="C6B8CF"/>
      </a:accent4>
      <a:accent5>
        <a:srgbClr val="DDEFF8"/>
      </a:accent5>
      <a:accent6>
        <a:srgbClr val="CCE0F1"/>
      </a:accent6>
      <a:hlink>
        <a:srgbClr val="000000"/>
      </a:hlink>
      <a:folHlink>
        <a:srgbClr val="000000"/>
      </a:folHlink>
    </a:clrScheme>
    <a:fontScheme name="DJI">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DJI">
      <a:dk1>
        <a:sysClr val="windowText" lastClr="000000"/>
      </a:dk1>
      <a:lt1>
        <a:sysClr val="window" lastClr="FFFFFF"/>
      </a:lt1>
      <a:dk2>
        <a:srgbClr val="42145F"/>
      </a:dk2>
      <a:lt2>
        <a:srgbClr val="E7E6E6"/>
      </a:lt2>
      <a:accent1>
        <a:srgbClr val="42145F"/>
      </a:accent1>
      <a:accent2>
        <a:srgbClr val="007BC6"/>
      </a:accent2>
      <a:accent3>
        <a:srgbClr val="00689A"/>
      </a:accent3>
      <a:accent4>
        <a:srgbClr val="C6B8CF"/>
      </a:accent4>
      <a:accent5>
        <a:srgbClr val="DDEFF8"/>
      </a:accent5>
      <a:accent6>
        <a:srgbClr val="CCE0F1"/>
      </a:accent6>
      <a:hlink>
        <a:srgbClr val="000000"/>
      </a:hlink>
      <a:folHlink>
        <a:srgbClr val="000000"/>
      </a:folHlink>
    </a:clrScheme>
    <a:fontScheme name="DJI">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184757533299D4DB0C85B97398DDD4F" ma:contentTypeVersion="12" ma:contentTypeDescription="Een nieuw document maken." ma:contentTypeScope="" ma:versionID="45630b347da417486f960211db8ea2ac">
  <xsd:schema xmlns:xsd="http://www.w3.org/2001/XMLSchema" xmlns:xs="http://www.w3.org/2001/XMLSchema" xmlns:p="http://schemas.microsoft.com/office/2006/metadata/properties" xmlns:ns1="http://schemas.microsoft.com/sharepoint/v3" xmlns:ns2="7def1d8c-0c37-45b7-bc18-f947ed07a5f3" xmlns:ns3="3ab2fe0c-5a4c-43da-8d12-ddc0cd05df55" targetNamespace="http://schemas.microsoft.com/office/2006/metadata/properties" ma:root="true" ma:fieldsID="2d184bed3c80eafdfaccd3d9151ebdf2" ns1:_="" ns2:_="" ns3:_="">
    <xsd:import namespace="http://schemas.microsoft.com/sharepoint/v3"/>
    <xsd:import namespace="7def1d8c-0c37-45b7-bc18-f947ed07a5f3"/>
    <xsd:import namespace="3ab2fe0c-5a4c-43da-8d12-ddc0cd05df55"/>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Eigenschappen van het geïntegreerd beleid voor naleving" ma:hidden="true" ma:internalName="_ip_UnifiedCompliancePolicyProperties">
      <xsd:simpleType>
        <xsd:restriction base="dms:Note"/>
      </xsd:simpleType>
    </xsd:element>
    <xsd:element name="_ip_UnifiedCompliancePolicyUIAction" ma:index="18" nillable="true" ma:displayName="Actie van de gebruikersinterface van het geïntegreerd beleid voor naleving"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def1d8c-0c37-45b7-bc18-f947ed07a5f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Afbeeldingtags" ma:readOnly="false" ma:fieldId="{5cf76f15-5ced-4ddc-b409-7134ff3c332f}" ma:taxonomyMulti="true" ma:sspId="4d1d4fe6-bafe-4019-8c30-09eb31e6d384"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ab2fe0c-5a4c-43da-8d12-ddc0cd05df55"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0f004a91-845a-45b4-a0ec-710f653a636d}" ma:internalName="TaxCatchAll" ma:showField="CatchAllData" ma:web="3ab2fe0c-5a4c-43da-8d12-ddc0cd05df5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3D97C94-11B9-4F13-B649-42F090233A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def1d8c-0c37-45b7-bc18-f947ed07a5f3"/>
    <ds:schemaRef ds:uri="3ab2fe0c-5a4c-43da-8d12-ddc0cd05df5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FA84673-2180-401B-98C3-9CD2AF81D24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dji-presentatie</Template>
  <TotalTime>9836</TotalTime>
  <Words>1988</Words>
  <Application>Microsoft Office PowerPoint</Application>
  <PresentationFormat>Breedbeeld</PresentationFormat>
  <Paragraphs>664</Paragraphs>
  <Slides>13</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13</vt:i4>
      </vt:variant>
    </vt:vector>
  </HeadingPairs>
  <TitlesOfParts>
    <vt:vector size="17" baseType="lpstr">
      <vt:lpstr>Arial</vt:lpstr>
      <vt:lpstr>Calibri</vt:lpstr>
      <vt:lpstr>Verdana</vt:lpstr>
      <vt:lpstr>DJI</vt:lpstr>
      <vt:lpstr>Expertgroep somatiek Processen somatiek</vt:lpstr>
      <vt:lpstr>De context</vt:lpstr>
      <vt:lpstr>Actoren in processen somatiek</vt:lpstr>
      <vt:lpstr>Proces instroom / doorstroom</vt:lpstr>
      <vt:lpstr>Matrix actoren instroom doorstroom</vt:lpstr>
      <vt:lpstr>Proces uitstroom</vt:lpstr>
      <vt:lpstr>Matrix actoren Uitstroom</vt:lpstr>
      <vt:lpstr>Proces verwijzen</vt:lpstr>
      <vt:lpstr>Matrix actoren verwijzen</vt:lpstr>
      <vt:lpstr>Proces behandelen somatiek</vt:lpstr>
      <vt:lpstr>Matrix actoren behandelen somatiek</vt:lpstr>
      <vt:lpstr>Proces behandelen somatiek (buiten kantooruren)</vt:lpstr>
      <vt:lpstr>Matrix actoren zorg buitenkantoortijden</vt:lpstr>
    </vt:vector>
  </TitlesOfParts>
  <Company>Ministerie van Justitie en Veiligheid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Scheer, Sophie</dc:creator>
  <cp:lastModifiedBy>Swertz, Rik</cp:lastModifiedBy>
  <cp:revision>596</cp:revision>
  <cp:lastPrinted>2022-06-02T09:15:13Z</cp:lastPrinted>
  <dcterms:created xsi:type="dcterms:W3CDTF">2021-09-21T07:46:22Z</dcterms:created>
  <dcterms:modified xsi:type="dcterms:W3CDTF">2025-04-25T13:06:15Z</dcterms:modified>
</cp:coreProperties>
</file>