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sldIdLst>
    <p:sldId id="261" r:id="rId2"/>
    <p:sldId id="264" r:id="rId3"/>
    <p:sldId id="265" r:id="rId4"/>
    <p:sldId id="283" r:id="rId5"/>
    <p:sldId id="272" r:id="rId6"/>
    <p:sldId id="273" r:id="rId7"/>
    <p:sldId id="277" r:id="rId8"/>
    <p:sldId id="274" r:id="rId9"/>
    <p:sldId id="279" r:id="rId10"/>
    <p:sldId id="280" r:id="rId11"/>
    <p:sldId id="281" r:id="rId12"/>
    <p:sldId id="282" r:id="rId13"/>
    <p:sldId id="275" r:id="rId14"/>
    <p:sldId id="276" r:id="rId15"/>
  </p:sldIdLst>
  <p:sldSz cx="12192000" cy="6858000"/>
  <p:notesSz cx="6858000" cy="9144000"/>
  <p:embeddedFontLst>
    <p:embeddedFont>
      <p:font typeface="Abadi" panose="020F0502020204030204" pitchFamily="34" charset="0"/>
      <p:regular r:id="rId16"/>
    </p:embeddedFont>
  </p:embeddedFontLst>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164" autoAdjust="0"/>
    <p:restoredTop sz="94660"/>
  </p:normalViewPr>
  <p:slideViewPr>
    <p:cSldViewPr snapToGrid="0">
      <p:cViewPr varScale="1">
        <p:scale>
          <a:sx n="112" d="100"/>
          <a:sy n="112" d="100"/>
        </p:scale>
        <p:origin x="180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dia">
    <p:spTree>
      <p:nvGrpSpPr>
        <p:cNvPr id="1" name=""/>
        <p:cNvGrpSpPr/>
        <p:nvPr/>
      </p:nvGrpSpPr>
      <p:grpSpPr>
        <a:xfrm>
          <a:off x="0" y="0"/>
          <a:ext cx="0" cy="0"/>
          <a:chOff x="0" y="0"/>
          <a:chExt cx="0" cy="0"/>
        </a:xfrm>
      </p:grpSpPr>
      <p:sp>
        <p:nvSpPr>
          <p:cNvPr id="10" name="Rechthoek 9">
            <a:extLst>
              <a:ext uri="{FF2B5EF4-FFF2-40B4-BE49-F238E27FC236}">
                <a16:creationId xmlns:a16="http://schemas.microsoft.com/office/drawing/2014/main" id="{FE8E0A2B-14E1-4590-9B5C-6FDCE9BE467C}"/>
              </a:ext>
            </a:extLst>
          </p:cNvPr>
          <p:cNvSpPr/>
          <p:nvPr userDrawn="1"/>
        </p:nvSpPr>
        <p:spPr>
          <a:xfrm>
            <a:off x="0" y="1269737"/>
            <a:ext cx="12192000" cy="1619514"/>
          </a:xfrm>
          <a:prstGeom prst="rect">
            <a:avLst/>
          </a:prstGeom>
          <a:gradFill>
            <a:gsLst>
              <a:gs pos="0">
                <a:schemeClr val="accent1"/>
              </a:gs>
              <a:gs pos="45000">
                <a:srgbClr val="5F9464"/>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2" name="Tijdelijke aanduiding voor afbeelding 11">
            <a:extLst>
              <a:ext uri="{FF2B5EF4-FFF2-40B4-BE49-F238E27FC236}">
                <a16:creationId xmlns:a16="http://schemas.microsoft.com/office/drawing/2014/main" id="{CB19EF15-1D11-4699-A6BC-DBA2937D37A8}"/>
              </a:ext>
            </a:extLst>
          </p:cNvPr>
          <p:cNvSpPr>
            <a:spLocks noGrp="1"/>
          </p:cNvSpPr>
          <p:nvPr>
            <p:ph type="pic" sz="quarter" idx="13"/>
          </p:nvPr>
        </p:nvSpPr>
        <p:spPr>
          <a:xfrm>
            <a:off x="0" y="2889250"/>
            <a:ext cx="12192000" cy="3968750"/>
          </a:xfrm>
        </p:spPr>
        <p:txBody>
          <a:bodyPr/>
          <a:lstStyle/>
          <a:p>
            <a:r>
              <a:rPr lang="nl-NL" dirty="0"/>
              <a:t>Klik op het pictogram als u een afbeelding wilt toevoegen</a:t>
            </a:r>
          </a:p>
        </p:txBody>
      </p:sp>
      <p:sp>
        <p:nvSpPr>
          <p:cNvPr id="2" name="Titel 1">
            <a:extLst>
              <a:ext uri="{FF2B5EF4-FFF2-40B4-BE49-F238E27FC236}">
                <a16:creationId xmlns:a16="http://schemas.microsoft.com/office/drawing/2014/main" id="{CDA79FA1-4A15-4D7E-81F8-BCEF493CFD1A}"/>
              </a:ext>
            </a:extLst>
          </p:cNvPr>
          <p:cNvSpPr>
            <a:spLocks noGrp="1"/>
          </p:cNvSpPr>
          <p:nvPr>
            <p:ph type="ctrTitle"/>
          </p:nvPr>
        </p:nvSpPr>
        <p:spPr>
          <a:xfrm>
            <a:off x="623888" y="1545010"/>
            <a:ext cx="10944224" cy="566870"/>
          </a:xfrm>
        </p:spPr>
        <p:txBody>
          <a:bodyPr wrap="square" anchor="t" anchorCtr="0"/>
          <a:lstStyle>
            <a:lvl1pPr algn="l">
              <a:defRPr sz="3400" b="1">
                <a:solidFill>
                  <a:schemeClr val="bg1"/>
                </a:solidFill>
              </a:defRPr>
            </a:lvl1pPr>
          </a:lstStyle>
          <a:p>
            <a:r>
              <a:rPr lang="nl-NL"/>
              <a:t>Klik om stijl te bewerken</a:t>
            </a:r>
            <a:endParaRPr lang="nl-NL" dirty="0"/>
          </a:p>
        </p:txBody>
      </p:sp>
      <p:sp>
        <p:nvSpPr>
          <p:cNvPr id="3" name="Ondertitel 2">
            <a:extLst>
              <a:ext uri="{FF2B5EF4-FFF2-40B4-BE49-F238E27FC236}">
                <a16:creationId xmlns:a16="http://schemas.microsoft.com/office/drawing/2014/main" id="{CD172DB1-0A41-404C-8E65-97E6546EB6C3}"/>
              </a:ext>
            </a:extLst>
          </p:cNvPr>
          <p:cNvSpPr>
            <a:spLocks noGrp="1"/>
          </p:cNvSpPr>
          <p:nvPr>
            <p:ph type="subTitle" idx="1"/>
          </p:nvPr>
        </p:nvSpPr>
        <p:spPr>
          <a:xfrm>
            <a:off x="623887" y="2134503"/>
            <a:ext cx="10944225" cy="278660"/>
          </a:xfrm>
        </p:spPr>
        <p:txBody>
          <a:bodyPr/>
          <a:lstStyle>
            <a:lvl1pPr marL="0" indent="0" algn="l">
              <a:buNone/>
              <a:defRPr sz="21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sp>
        <p:nvSpPr>
          <p:cNvPr id="4" name="Tijdelijke aanduiding voor datum 3">
            <a:extLst>
              <a:ext uri="{FF2B5EF4-FFF2-40B4-BE49-F238E27FC236}">
                <a16:creationId xmlns:a16="http://schemas.microsoft.com/office/drawing/2014/main" id="{23A5415B-E1BA-41E3-A115-CCA7D4C70515}"/>
              </a:ext>
            </a:extLst>
          </p:cNvPr>
          <p:cNvSpPr>
            <a:spLocks noGrp="1"/>
          </p:cNvSpPr>
          <p:nvPr>
            <p:ph type="dt" sz="half" idx="10"/>
          </p:nvPr>
        </p:nvSpPr>
        <p:spPr>
          <a:xfrm>
            <a:off x="623888" y="2413164"/>
            <a:ext cx="2346325" cy="365125"/>
          </a:xfrm>
        </p:spPr>
        <p:txBody>
          <a:bodyPr anchor="t" anchorCtr="0"/>
          <a:lstStyle>
            <a:lvl1pPr>
              <a:defRPr>
                <a:solidFill>
                  <a:schemeClr val="bg1"/>
                </a:solidFill>
              </a:defRPr>
            </a:lvl1pPr>
          </a:lstStyle>
          <a:p>
            <a:fld id="{C19F3B34-6B0D-45FF-A390-8EBDD9B392CA}" type="datetimeFigureOut">
              <a:rPr lang="nl-NL" smtClean="0"/>
              <a:pPr/>
              <a:t>21-3-2024</a:t>
            </a:fld>
            <a:endParaRPr lang="nl-NL" dirty="0"/>
          </a:p>
        </p:txBody>
      </p:sp>
      <p:sp>
        <p:nvSpPr>
          <p:cNvPr id="5" name="Tijdelijke aanduiding voor voettekst 4">
            <a:extLst>
              <a:ext uri="{FF2B5EF4-FFF2-40B4-BE49-F238E27FC236}">
                <a16:creationId xmlns:a16="http://schemas.microsoft.com/office/drawing/2014/main" id="{5288297E-A9E6-4A4B-BE95-948DD66A8756}"/>
              </a:ext>
            </a:extLst>
          </p:cNvPr>
          <p:cNvSpPr>
            <a:spLocks noGrp="1"/>
          </p:cNvSpPr>
          <p:nvPr>
            <p:ph type="ftr" sz="quarter" idx="11"/>
          </p:nvPr>
        </p:nvSpPr>
        <p:spPr/>
        <p:txBody>
          <a:bodyPr/>
          <a:lstStyle>
            <a:lvl1pPr>
              <a:defRPr>
                <a:solidFill>
                  <a:schemeClr val="bg1"/>
                </a:solidFill>
              </a:defRPr>
            </a:lvl1pPr>
          </a:lstStyle>
          <a:p>
            <a:endParaRPr lang="nl-NL" dirty="0"/>
          </a:p>
        </p:txBody>
      </p:sp>
      <p:sp>
        <p:nvSpPr>
          <p:cNvPr id="6" name="Tijdelijke aanduiding voor dianummer 5">
            <a:extLst>
              <a:ext uri="{FF2B5EF4-FFF2-40B4-BE49-F238E27FC236}">
                <a16:creationId xmlns:a16="http://schemas.microsoft.com/office/drawing/2014/main" id="{089C2F50-C461-426F-A6E7-20A2CEAF1B18}"/>
              </a:ext>
            </a:extLst>
          </p:cNvPr>
          <p:cNvSpPr>
            <a:spLocks noGrp="1"/>
          </p:cNvSpPr>
          <p:nvPr>
            <p:ph type="sldNum" sz="quarter" idx="12"/>
          </p:nvPr>
        </p:nvSpPr>
        <p:spPr/>
        <p:txBody>
          <a:bodyPr/>
          <a:lstStyle>
            <a:lvl1pPr>
              <a:defRPr>
                <a:solidFill>
                  <a:schemeClr val="bg1"/>
                </a:solidFill>
              </a:defRPr>
            </a:lvl1pPr>
          </a:lstStyle>
          <a:p>
            <a:fld id="{F9DE7F4B-6E11-487C-9B28-4934A04645A5}" type="slidenum">
              <a:rPr lang="nl-NL" smtClean="0"/>
              <a:pPr/>
              <a:t>‹nr.›</a:t>
            </a:fld>
            <a:endParaRPr lang="nl-NL" dirty="0"/>
          </a:p>
        </p:txBody>
      </p:sp>
      <p:pic>
        <p:nvPicPr>
          <p:cNvPr id="9" name="Graphic 8">
            <a:extLst>
              <a:ext uri="{FF2B5EF4-FFF2-40B4-BE49-F238E27FC236}">
                <a16:creationId xmlns:a16="http://schemas.microsoft.com/office/drawing/2014/main" id="{5392D13F-30DD-47DF-8B65-C32C7E0317CF}"/>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20315" y="267029"/>
            <a:ext cx="3147420" cy="717785"/>
          </a:xfrm>
          <a:prstGeom prst="rect">
            <a:avLst/>
          </a:prstGeom>
        </p:spPr>
      </p:pic>
    </p:spTree>
    <p:extLst>
      <p:ext uri="{BB962C8B-B14F-4D97-AF65-F5344CB8AC3E}">
        <p14:creationId xmlns:p14="http://schemas.microsoft.com/office/powerpoint/2010/main" val="1535427995"/>
      </p:ext>
    </p:extLst>
  </p:cSld>
  <p:clrMapOvr>
    <a:masterClrMapping/>
  </p:clrMapOvr>
  <p:extLst>
    <p:ext uri="{DCECCB84-F9BA-43D5-87BE-67443E8EF086}">
      <p15:sldGuideLst xmlns:p15="http://schemas.microsoft.com/office/powerpoint/2012/main">
        <p15:guide id="1" orient="horz" pos="182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lleen foto">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D61AC16E-B8CE-42CC-84EE-A7C7917F5588}"/>
              </a:ext>
            </a:extLst>
          </p:cNvPr>
          <p:cNvSpPr/>
          <p:nvPr userDrawn="1"/>
        </p:nvSpPr>
        <p:spPr>
          <a:xfrm>
            <a:off x="0" y="1268413"/>
            <a:ext cx="12192000" cy="92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3" name="Tijdelijke aanduiding voor datum 2">
            <a:extLst>
              <a:ext uri="{FF2B5EF4-FFF2-40B4-BE49-F238E27FC236}">
                <a16:creationId xmlns:a16="http://schemas.microsoft.com/office/drawing/2014/main" id="{3A981402-0350-46D7-8838-3FF2C0810827}"/>
              </a:ext>
            </a:extLst>
          </p:cNvPr>
          <p:cNvSpPr>
            <a:spLocks noGrp="1"/>
          </p:cNvSpPr>
          <p:nvPr>
            <p:ph type="dt" sz="half" idx="10"/>
          </p:nvPr>
        </p:nvSpPr>
        <p:spPr/>
        <p:txBody>
          <a:bodyPr/>
          <a:lstStyle/>
          <a:p>
            <a:fld id="{C19F3B34-6B0D-45FF-A390-8EBDD9B392CA}" type="datetimeFigureOut">
              <a:rPr lang="nl-NL" smtClean="0"/>
              <a:t>21-3-2024</a:t>
            </a:fld>
            <a:endParaRPr lang="nl-NL" dirty="0"/>
          </a:p>
        </p:txBody>
      </p:sp>
      <p:sp>
        <p:nvSpPr>
          <p:cNvPr id="4" name="Tijdelijke aanduiding voor voettekst 3">
            <a:extLst>
              <a:ext uri="{FF2B5EF4-FFF2-40B4-BE49-F238E27FC236}">
                <a16:creationId xmlns:a16="http://schemas.microsoft.com/office/drawing/2014/main" id="{06165557-5893-4C97-B0E2-CE0ABC5D2259}"/>
              </a:ext>
            </a:extLst>
          </p:cNvPr>
          <p:cNvSpPr>
            <a:spLocks noGrp="1"/>
          </p:cNvSpPr>
          <p:nvPr>
            <p:ph type="ftr" sz="quarter" idx="11"/>
          </p:nvPr>
        </p:nvSpPr>
        <p:spPr/>
        <p:txBody>
          <a:bodyPr/>
          <a:lstStyle/>
          <a:p>
            <a:endParaRPr lang="nl-NL" dirty="0"/>
          </a:p>
        </p:txBody>
      </p:sp>
      <p:sp>
        <p:nvSpPr>
          <p:cNvPr id="5" name="Tijdelijke aanduiding voor dianummer 4">
            <a:extLst>
              <a:ext uri="{FF2B5EF4-FFF2-40B4-BE49-F238E27FC236}">
                <a16:creationId xmlns:a16="http://schemas.microsoft.com/office/drawing/2014/main" id="{B215D9DD-D600-46EA-BE84-98EA2EDF0724}"/>
              </a:ext>
            </a:extLst>
          </p:cNvPr>
          <p:cNvSpPr>
            <a:spLocks noGrp="1"/>
          </p:cNvSpPr>
          <p:nvPr>
            <p:ph type="sldNum" sz="quarter" idx="12"/>
          </p:nvPr>
        </p:nvSpPr>
        <p:spPr/>
        <p:txBody>
          <a:bodyPr/>
          <a:lstStyle/>
          <a:p>
            <a:fld id="{F9DE7F4B-6E11-487C-9B28-4934A04645A5}" type="slidenum">
              <a:rPr lang="nl-NL" smtClean="0"/>
              <a:t>‹nr.›</a:t>
            </a:fld>
            <a:endParaRPr lang="nl-NL" dirty="0"/>
          </a:p>
        </p:txBody>
      </p:sp>
      <p:sp>
        <p:nvSpPr>
          <p:cNvPr id="7" name="Tijdelijke aanduiding voor afbeelding 6">
            <a:extLst>
              <a:ext uri="{FF2B5EF4-FFF2-40B4-BE49-F238E27FC236}">
                <a16:creationId xmlns:a16="http://schemas.microsoft.com/office/drawing/2014/main" id="{4A076717-902D-48BD-AA86-0FE08881BCD6}"/>
              </a:ext>
            </a:extLst>
          </p:cNvPr>
          <p:cNvSpPr>
            <a:spLocks noGrp="1"/>
          </p:cNvSpPr>
          <p:nvPr>
            <p:ph type="pic" sz="quarter" idx="13"/>
          </p:nvPr>
        </p:nvSpPr>
        <p:spPr>
          <a:xfrm>
            <a:off x="0" y="0"/>
            <a:ext cx="12192000" cy="6057900"/>
          </a:xfrm>
        </p:spPr>
        <p:txBody>
          <a:bodyPr/>
          <a:lstStyle/>
          <a:p>
            <a:r>
              <a:rPr lang="nl-NL" dirty="0"/>
              <a:t>Klik op het pictogram als u een afbeelding wilt toevoegen</a:t>
            </a:r>
          </a:p>
        </p:txBody>
      </p:sp>
    </p:spTree>
    <p:extLst>
      <p:ext uri="{BB962C8B-B14F-4D97-AF65-F5344CB8AC3E}">
        <p14:creationId xmlns:p14="http://schemas.microsoft.com/office/powerpoint/2010/main" val="7846733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 foto'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722407-8122-47BA-927C-D3B05D9E10E2}"/>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3A981402-0350-46D7-8838-3FF2C0810827}"/>
              </a:ext>
            </a:extLst>
          </p:cNvPr>
          <p:cNvSpPr>
            <a:spLocks noGrp="1"/>
          </p:cNvSpPr>
          <p:nvPr>
            <p:ph type="dt" sz="half" idx="10"/>
          </p:nvPr>
        </p:nvSpPr>
        <p:spPr/>
        <p:txBody>
          <a:bodyPr/>
          <a:lstStyle/>
          <a:p>
            <a:fld id="{C19F3B34-6B0D-45FF-A390-8EBDD9B392CA}" type="datetimeFigureOut">
              <a:rPr lang="nl-NL" smtClean="0"/>
              <a:t>21-3-2024</a:t>
            </a:fld>
            <a:endParaRPr lang="nl-NL" dirty="0"/>
          </a:p>
        </p:txBody>
      </p:sp>
      <p:sp>
        <p:nvSpPr>
          <p:cNvPr id="4" name="Tijdelijke aanduiding voor voettekst 3">
            <a:extLst>
              <a:ext uri="{FF2B5EF4-FFF2-40B4-BE49-F238E27FC236}">
                <a16:creationId xmlns:a16="http://schemas.microsoft.com/office/drawing/2014/main" id="{06165557-5893-4C97-B0E2-CE0ABC5D2259}"/>
              </a:ext>
            </a:extLst>
          </p:cNvPr>
          <p:cNvSpPr>
            <a:spLocks noGrp="1"/>
          </p:cNvSpPr>
          <p:nvPr>
            <p:ph type="ftr" sz="quarter" idx="11"/>
          </p:nvPr>
        </p:nvSpPr>
        <p:spPr/>
        <p:txBody>
          <a:bodyPr/>
          <a:lstStyle/>
          <a:p>
            <a:endParaRPr lang="nl-NL" dirty="0"/>
          </a:p>
        </p:txBody>
      </p:sp>
      <p:sp>
        <p:nvSpPr>
          <p:cNvPr id="5" name="Tijdelijke aanduiding voor dianummer 4">
            <a:extLst>
              <a:ext uri="{FF2B5EF4-FFF2-40B4-BE49-F238E27FC236}">
                <a16:creationId xmlns:a16="http://schemas.microsoft.com/office/drawing/2014/main" id="{B215D9DD-D600-46EA-BE84-98EA2EDF0724}"/>
              </a:ext>
            </a:extLst>
          </p:cNvPr>
          <p:cNvSpPr>
            <a:spLocks noGrp="1"/>
          </p:cNvSpPr>
          <p:nvPr>
            <p:ph type="sldNum" sz="quarter" idx="12"/>
          </p:nvPr>
        </p:nvSpPr>
        <p:spPr/>
        <p:txBody>
          <a:bodyPr/>
          <a:lstStyle/>
          <a:p>
            <a:fld id="{F9DE7F4B-6E11-487C-9B28-4934A04645A5}" type="slidenum">
              <a:rPr lang="nl-NL" smtClean="0"/>
              <a:t>‹nr.›</a:t>
            </a:fld>
            <a:endParaRPr lang="nl-NL" dirty="0"/>
          </a:p>
        </p:txBody>
      </p:sp>
      <p:sp>
        <p:nvSpPr>
          <p:cNvPr id="7" name="Tijdelijke aanduiding voor afbeelding 6">
            <a:extLst>
              <a:ext uri="{FF2B5EF4-FFF2-40B4-BE49-F238E27FC236}">
                <a16:creationId xmlns:a16="http://schemas.microsoft.com/office/drawing/2014/main" id="{4A076717-902D-48BD-AA86-0FE08881BCD6}"/>
              </a:ext>
            </a:extLst>
          </p:cNvPr>
          <p:cNvSpPr>
            <a:spLocks noGrp="1"/>
          </p:cNvSpPr>
          <p:nvPr>
            <p:ph type="pic" sz="quarter" idx="13"/>
          </p:nvPr>
        </p:nvSpPr>
        <p:spPr>
          <a:xfrm>
            <a:off x="0" y="1360488"/>
            <a:ext cx="6024563" cy="4697412"/>
          </a:xfrm>
        </p:spPr>
        <p:txBody>
          <a:bodyPr/>
          <a:lstStyle/>
          <a:p>
            <a:r>
              <a:rPr lang="nl-NL" dirty="0"/>
              <a:t>Klik op het pictogram als u een afbeelding wilt toevoegen</a:t>
            </a:r>
          </a:p>
        </p:txBody>
      </p:sp>
      <p:sp>
        <p:nvSpPr>
          <p:cNvPr id="8" name="Tijdelijke aanduiding voor afbeelding 7">
            <a:extLst>
              <a:ext uri="{FF2B5EF4-FFF2-40B4-BE49-F238E27FC236}">
                <a16:creationId xmlns:a16="http://schemas.microsoft.com/office/drawing/2014/main" id="{EEEF9D08-86E6-4D27-8E2F-8A0378805DD1}"/>
              </a:ext>
            </a:extLst>
          </p:cNvPr>
          <p:cNvSpPr>
            <a:spLocks noGrp="1"/>
          </p:cNvSpPr>
          <p:nvPr>
            <p:ph type="pic" sz="quarter" idx="14"/>
          </p:nvPr>
        </p:nvSpPr>
        <p:spPr>
          <a:xfrm>
            <a:off x="6167438" y="1360488"/>
            <a:ext cx="2936875" cy="4697412"/>
          </a:xfrm>
        </p:spPr>
        <p:txBody>
          <a:bodyPr/>
          <a:lstStyle/>
          <a:p>
            <a:r>
              <a:rPr lang="nl-NL" dirty="0"/>
              <a:t>Klik op het pictogram als u een afbeelding wilt toevoegen</a:t>
            </a:r>
          </a:p>
        </p:txBody>
      </p:sp>
      <p:sp>
        <p:nvSpPr>
          <p:cNvPr id="10" name="Tijdelijke aanduiding voor afbeelding 9">
            <a:extLst>
              <a:ext uri="{FF2B5EF4-FFF2-40B4-BE49-F238E27FC236}">
                <a16:creationId xmlns:a16="http://schemas.microsoft.com/office/drawing/2014/main" id="{01092434-B5A6-44DA-BFEA-A033B4FD8FCC}"/>
              </a:ext>
            </a:extLst>
          </p:cNvPr>
          <p:cNvSpPr>
            <a:spLocks noGrp="1"/>
          </p:cNvSpPr>
          <p:nvPr>
            <p:ph type="pic" sz="quarter" idx="15"/>
          </p:nvPr>
        </p:nvSpPr>
        <p:spPr>
          <a:xfrm>
            <a:off x="9256713" y="1360488"/>
            <a:ext cx="2935287" cy="4697412"/>
          </a:xfrm>
        </p:spPr>
        <p:txBody>
          <a:bodyPr/>
          <a:lstStyle/>
          <a:p>
            <a:r>
              <a:rPr lang="nl-NL" dirty="0"/>
              <a:t>Klik op het pictogram als u een afbeelding wilt toevoegen</a:t>
            </a:r>
          </a:p>
        </p:txBody>
      </p:sp>
    </p:spTree>
    <p:extLst>
      <p:ext uri="{BB962C8B-B14F-4D97-AF65-F5344CB8AC3E}">
        <p14:creationId xmlns:p14="http://schemas.microsoft.com/office/powerpoint/2010/main" val="676286236"/>
      </p:ext>
    </p:extLst>
  </p:cSld>
  <p:clrMapOvr>
    <a:masterClrMapping/>
  </p:clrMapOvr>
  <p:extLst>
    <p:ext uri="{DCECCB84-F9BA-43D5-87BE-67443E8EF086}">
      <p15:sldGuideLst xmlns:p15="http://schemas.microsoft.com/office/powerpoint/2012/main">
        <p15:guide id="1" pos="5831" userDrawn="1">
          <p15:clr>
            <a:srgbClr val="FBAE40"/>
          </p15:clr>
        </p15:guide>
        <p15:guide id="2" pos="5735"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foto's en bijschrift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722407-8122-47BA-927C-D3B05D9E10E2}"/>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3A981402-0350-46D7-8838-3FF2C0810827}"/>
              </a:ext>
            </a:extLst>
          </p:cNvPr>
          <p:cNvSpPr>
            <a:spLocks noGrp="1"/>
          </p:cNvSpPr>
          <p:nvPr>
            <p:ph type="dt" sz="half" idx="10"/>
          </p:nvPr>
        </p:nvSpPr>
        <p:spPr/>
        <p:txBody>
          <a:bodyPr/>
          <a:lstStyle/>
          <a:p>
            <a:fld id="{C19F3B34-6B0D-45FF-A390-8EBDD9B392CA}" type="datetimeFigureOut">
              <a:rPr lang="nl-NL" smtClean="0"/>
              <a:t>21-3-2024</a:t>
            </a:fld>
            <a:endParaRPr lang="nl-NL" dirty="0"/>
          </a:p>
        </p:txBody>
      </p:sp>
      <p:sp>
        <p:nvSpPr>
          <p:cNvPr id="4" name="Tijdelijke aanduiding voor voettekst 3">
            <a:extLst>
              <a:ext uri="{FF2B5EF4-FFF2-40B4-BE49-F238E27FC236}">
                <a16:creationId xmlns:a16="http://schemas.microsoft.com/office/drawing/2014/main" id="{06165557-5893-4C97-B0E2-CE0ABC5D2259}"/>
              </a:ext>
            </a:extLst>
          </p:cNvPr>
          <p:cNvSpPr>
            <a:spLocks noGrp="1"/>
          </p:cNvSpPr>
          <p:nvPr>
            <p:ph type="ftr" sz="quarter" idx="11"/>
          </p:nvPr>
        </p:nvSpPr>
        <p:spPr/>
        <p:txBody>
          <a:bodyPr/>
          <a:lstStyle/>
          <a:p>
            <a:endParaRPr lang="nl-NL" dirty="0"/>
          </a:p>
        </p:txBody>
      </p:sp>
      <p:sp>
        <p:nvSpPr>
          <p:cNvPr id="5" name="Tijdelijke aanduiding voor dianummer 4">
            <a:extLst>
              <a:ext uri="{FF2B5EF4-FFF2-40B4-BE49-F238E27FC236}">
                <a16:creationId xmlns:a16="http://schemas.microsoft.com/office/drawing/2014/main" id="{B215D9DD-D600-46EA-BE84-98EA2EDF0724}"/>
              </a:ext>
            </a:extLst>
          </p:cNvPr>
          <p:cNvSpPr>
            <a:spLocks noGrp="1"/>
          </p:cNvSpPr>
          <p:nvPr>
            <p:ph type="sldNum" sz="quarter" idx="12"/>
          </p:nvPr>
        </p:nvSpPr>
        <p:spPr/>
        <p:txBody>
          <a:bodyPr/>
          <a:lstStyle/>
          <a:p>
            <a:fld id="{F9DE7F4B-6E11-487C-9B28-4934A04645A5}" type="slidenum">
              <a:rPr lang="nl-NL" smtClean="0"/>
              <a:t>‹nr.›</a:t>
            </a:fld>
            <a:endParaRPr lang="nl-NL" dirty="0"/>
          </a:p>
        </p:txBody>
      </p:sp>
      <p:sp>
        <p:nvSpPr>
          <p:cNvPr id="7" name="Tijdelijke aanduiding voor afbeelding 6">
            <a:extLst>
              <a:ext uri="{FF2B5EF4-FFF2-40B4-BE49-F238E27FC236}">
                <a16:creationId xmlns:a16="http://schemas.microsoft.com/office/drawing/2014/main" id="{4A076717-902D-48BD-AA86-0FE08881BCD6}"/>
              </a:ext>
            </a:extLst>
          </p:cNvPr>
          <p:cNvSpPr>
            <a:spLocks noGrp="1"/>
          </p:cNvSpPr>
          <p:nvPr>
            <p:ph type="pic" sz="quarter" idx="13"/>
          </p:nvPr>
        </p:nvSpPr>
        <p:spPr>
          <a:xfrm>
            <a:off x="0" y="1360488"/>
            <a:ext cx="6024563" cy="4697412"/>
          </a:xfrm>
        </p:spPr>
        <p:txBody>
          <a:bodyPr/>
          <a:lstStyle/>
          <a:p>
            <a:r>
              <a:rPr lang="nl-NL" dirty="0"/>
              <a:t>Klik op het pictogram als u een afbeelding wilt toevoegen</a:t>
            </a:r>
          </a:p>
        </p:txBody>
      </p:sp>
      <p:sp>
        <p:nvSpPr>
          <p:cNvPr id="8" name="Tijdelijke aanduiding voor afbeelding 7">
            <a:extLst>
              <a:ext uri="{FF2B5EF4-FFF2-40B4-BE49-F238E27FC236}">
                <a16:creationId xmlns:a16="http://schemas.microsoft.com/office/drawing/2014/main" id="{EEEF9D08-86E6-4D27-8E2F-8A0378805DD1}"/>
              </a:ext>
            </a:extLst>
          </p:cNvPr>
          <p:cNvSpPr>
            <a:spLocks noGrp="1"/>
          </p:cNvSpPr>
          <p:nvPr>
            <p:ph type="pic" sz="quarter" idx="14"/>
          </p:nvPr>
        </p:nvSpPr>
        <p:spPr>
          <a:xfrm>
            <a:off x="9256712" y="3876674"/>
            <a:ext cx="2935288" cy="2181225"/>
          </a:xfrm>
        </p:spPr>
        <p:txBody>
          <a:bodyPr/>
          <a:lstStyle/>
          <a:p>
            <a:r>
              <a:rPr lang="nl-NL" dirty="0"/>
              <a:t>Klik op het pictogram als u een afbeelding wilt toevoegen</a:t>
            </a:r>
          </a:p>
        </p:txBody>
      </p:sp>
      <p:sp>
        <p:nvSpPr>
          <p:cNvPr id="10" name="Tijdelijke aanduiding voor afbeelding 9">
            <a:extLst>
              <a:ext uri="{FF2B5EF4-FFF2-40B4-BE49-F238E27FC236}">
                <a16:creationId xmlns:a16="http://schemas.microsoft.com/office/drawing/2014/main" id="{01092434-B5A6-44DA-BFEA-A033B4FD8FCC}"/>
              </a:ext>
            </a:extLst>
          </p:cNvPr>
          <p:cNvSpPr>
            <a:spLocks noGrp="1"/>
          </p:cNvSpPr>
          <p:nvPr>
            <p:ph type="pic" sz="quarter" idx="15"/>
          </p:nvPr>
        </p:nvSpPr>
        <p:spPr>
          <a:xfrm>
            <a:off x="9256713" y="1360488"/>
            <a:ext cx="2935287" cy="2335212"/>
          </a:xfrm>
        </p:spPr>
        <p:txBody>
          <a:bodyPr/>
          <a:lstStyle/>
          <a:p>
            <a:r>
              <a:rPr lang="nl-NL" dirty="0"/>
              <a:t>Klik op het pictogram als u een afbeelding wilt toevoegen</a:t>
            </a:r>
          </a:p>
        </p:txBody>
      </p:sp>
      <p:sp>
        <p:nvSpPr>
          <p:cNvPr id="12" name="Tijdelijke aanduiding voor tekst 11">
            <a:extLst>
              <a:ext uri="{FF2B5EF4-FFF2-40B4-BE49-F238E27FC236}">
                <a16:creationId xmlns:a16="http://schemas.microsoft.com/office/drawing/2014/main" id="{41F5428C-6733-4718-A02D-077374366C18}"/>
              </a:ext>
            </a:extLst>
          </p:cNvPr>
          <p:cNvSpPr>
            <a:spLocks noGrp="1"/>
          </p:cNvSpPr>
          <p:nvPr>
            <p:ph type="body" sz="quarter" idx="16" hasCustomPrompt="1"/>
          </p:nvPr>
        </p:nvSpPr>
        <p:spPr>
          <a:xfrm>
            <a:off x="6472238" y="1685925"/>
            <a:ext cx="2632075" cy="1042988"/>
          </a:xfrm>
        </p:spPr>
        <p:txBody>
          <a:bodyPr/>
          <a:lstStyle>
            <a:lvl1pPr>
              <a:defRPr sz="1600" b="0" i="1">
                <a:solidFill>
                  <a:schemeClr val="tx2"/>
                </a:solidFill>
              </a:defRPr>
            </a:lvl1pPr>
            <a:lvl5pPr>
              <a:defRPr/>
            </a:lvl5pPr>
          </a:lstStyle>
          <a:p>
            <a:pPr lvl="0"/>
            <a:r>
              <a:rPr lang="nl-NL" dirty="0"/>
              <a:t>Fotobijschrift</a:t>
            </a:r>
          </a:p>
        </p:txBody>
      </p:sp>
      <p:sp>
        <p:nvSpPr>
          <p:cNvPr id="13" name="Tijdelijke aanduiding voor tekst 11">
            <a:extLst>
              <a:ext uri="{FF2B5EF4-FFF2-40B4-BE49-F238E27FC236}">
                <a16:creationId xmlns:a16="http://schemas.microsoft.com/office/drawing/2014/main" id="{9E449F91-CA7F-4620-9775-FF8128E04FC4}"/>
              </a:ext>
            </a:extLst>
          </p:cNvPr>
          <p:cNvSpPr>
            <a:spLocks noGrp="1"/>
          </p:cNvSpPr>
          <p:nvPr>
            <p:ph type="body" sz="quarter" idx="17" hasCustomPrompt="1"/>
          </p:nvPr>
        </p:nvSpPr>
        <p:spPr>
          <a:xfrm>
            <a:off x="6472238" y="5395910"/>
            <a:ext cx="2632075" cy="661990"/>
          </a:xfrm>
        </p:spPr>
        <p:txBody>
          <a:bodyPr/>
          <a:lstStyle>
            <a:lvl1pPr>
              <a:defRPr sz="1600" b="0" i="1">
                <a:solidFill>
                  <a:schemeClr val="tx2"/>
                </a:solidFill>
              </a:defRPr>
            </a:lvl1pPr>
            <a:lvl5pPr>
              <a:defRPr/>
            </a:lvl5pPr>
          </a:lstStyle>
          <a:p>
            <a:pPr lvl="0"/>
            <a:r>
              <a:rPr lang="nl-NL" dirty="0"/>
              <a:t>Fotobijschrift</a:t>
            </a:r>
          </a:p>
        </p:txBody>
      </p:sp>
      <p:sp>
        <p:nvSpPr>
          <p:cNvPr id="14" name="Tijdelijke aanduiding voor tekst 11">
            <a:extLst>
              <a:ext uri="{FF2B5EF4-FFF2-40B4-BE49-F238E27FC236}">
                <a16:creationId xmlns:a16="http://schemas.microsoft.com/office/drawing/2014/main" id="{B916841D-4870-435E-976F-1711849D0FAF}"/>
              </a:ext>
            </a:extLst>
          </p:cNvPr>
          <p:cNvSpPr>
            <a:spLocks noGrp="1"/>
          </p:cNvSpPr>
          <p:nvPr>
            <p:ph type="body" sz="quarter" idx="18" hasCustomPrompt="1"/>
          </p:nvPr>
        </p:nvSpPr>
        <p:spPr>
          <a:xfrm>
            <a:off x="6472237" y="3174206"/>
            <a:ext cx="2632075" cy="1042988"/>
          </a:xfrm>
        </p:spPr>
        <p:txBody>
          <a:bodyPr/>
          <a:lstStyle>
            <a:lvl1pPr>
              <a:defRPr sz="1600" b="0" i="1">
                <a:solidFill>
                  <a:schemeClr val="tx2"/>
                </a:solidFill>
              </a:defRPr>
            </a:lvl1pPr>
            <a:lvl5pPr>
              <a:defRPr/>
            </a:lvl5pPr>
          </a:lstStyle>
          <a:p>
            <a:pPr lvl="0"/>
            <a:r>
              <a:rPr lang="nl-NL" dirty="0"/>
              <a:t>Fotobijschrift</a:t>
            </a:r>
          </a:p>
        </p:txBody>
      </p:sp>
      <p:cxnSp>
        <p:nvCxnSpPr>
          <p:cNvPr id="17" name="Rechte verbindingslijn met pijl 16">
            <a:extLst>
              <a:ext uri="{FF2B5EF4-FFF2-40B4-BE49-F238E27FC236}">
                <a16:creationId xmlns:a16="http://schemas.microsoft.com/office/drawing/2014/main" id="{BEFFE8E7-EA89-4504-A6C2-53320DCF0693}"/>
              </a:ext>
            </a:extLst>
          </p:cNvPr>
          <p:cNvCxnSpPr>
            <a:cxnSpLocks/>
          </p:cNvCxnSpPr>
          <p:nvPr userDrawn="1"/>
        </p:nvCxnSpPr>
        <p:spPr>
          <a:xfrm>
            <a:off x="6167438" y="3292078"/>
            <a:ext cx="203596" cy="0"/>
          </a:xfrm>
          <a:prstGeom prst="straightConnector1">
            <a:avLst/>
          </a:prstGeom>
          <a:ln>
            <a:tailEnd type="stealth" w="med" len="sm"/>
          </a:ln>
        </p:spPr>
        <p:style>
          <a:lnRef idx="1">
            <a:schemeClr val="accent1"/>
          </a:lnRef>
          <a:fillRef idx="0">
            <a:schemeClr val="accent1"/>
          </a:fillRef>
          <a:effectRef idx="0">
            <a:schemeClr val="accent1"/>
          </a:effectRef>
          <a:fontRef idx="minor">
            <a:schemeClr val="tx1"/>
          </a:fontRef>
        </p:style>
      </p:cxnSp>
      <p:cxnSp>
        <p:nvCxnSpPr>
          <p:cNvPr id="19" name="Rechte verbindingslijn met pijl 18">
            <a:extLst>
              <a:ext uri="{FF2B5EF4-FFF2-40B4-BE49-F238E27FC236}">
                <a16:creationId xmlns:a16="http://schemas.microsoft.com/office/drawing/2014/main" id="{154F21C0-81D4-48F1-BEC7-F9858910AEF1}"/>
              </a:ext>
            </a:extLst>
          </p:cNvPr>
          <p:cNvCxnSpPr>
            <a:cxnSpLocks/>
          </p:cNvCxnSpPr>
          <p:nvPr userDrawn="1"/>
        </p:nvCxnSpPr>
        <p:spPr>
          <a:xfrm>
            <a:off x="6167438" y="5516166"/>
            <a:ext cx="203596" cy="0"/>
          </a:xfrm>
          <a:prstGeom prst="straightConnector1">
            <a:avLst/>
          </a:prstGeom>
          <a:ln>
            <a:tailEnd type="stealth" w="med" len="sm"/>
          </a:ln>
        </p:spPr>
        <p:style>
          <a:lnRef idx="1">
            <a:schemeClr val="accent1"/>
          </a:lnRef>
          <a:fillRef idx="0">
            <a:schemeClr val="accent1"/>
          </a:fillRef>
          <a:effectRef idx="0">
            <a:schemeClr val="accent1"/>
          </a:effectRef>
          <a:fontRef idx="minor">
            <a:schemeClr val="tx1"/>
          </a:fontRef>
        </p:style>
      </p:cxnSp>
      <p:cxnSp>
        <p:nvCxnSpPr>
          <p:cNvPr id="20" name="Rechte verbindingslijn met pijl 19">
            <a:extLst>
              <a:ext uri="{FF2B5EF4-FFF2-40B4-BE49-F238E27FC236}">
                <a16:creationId xmlns:a16="http://schemas.microsoft.com/office/drawing/2014/main" id="{18CB6CF8-F08B-4015-A489-82376975B957}"/>
              </a:ext>
            </a:extLst>
          </p:cNvPr>
          <p:cNvCxnSpPr>
            <a:cxnSpLocks/>
          </p:cNvCxnSpPr>
          <p:nvPr userDrawn="1"/>
        </p:nvCxnSpPr>
        <p:spPr>
          <a:xfrm flipH="1">
            <a:off x="6167438" y="1806178"/>
            <a:ext cx="203596" cy="0"/>
          </a:xfrm>
          <a:prstGeom prst="straightConnector1">
            <a:avLst/>
          </a:prstGeom>
          <a:ln>
            <a:tailEnd type="stealth" w="med"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0400907"/>
      </p:ext>
    </p:extLst>
  </p:cSld>
  <p:clrMapOvr>
    <a:masterClrMapping/>
  </p:clrMapOvr>
  <p:extLst>
    <p:ext uri="{DCECCB84-F9BA-43D5-87BE-67443E8EF086}">
      <p15:sldGuideLst xmlns:p15="http://schemas.microsoft.com/office/powerpoint/2012/main">
        <p15:guide id="1" pos="5831">
          <p15:clr>
            <a:srgbClr val="FBAE40"/>
          </p15:clr>
        </p15:guide>
        <p15:guide id="2" pos="573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blank" preserve="1">
  <p:cSld name="Leeg">
    <p:bg>
      <p:bgPr>
        <a:gradFill>
          <a:gsLst>
            <a:gs pos="46600">
              <a:srgbClr val="5C9466"/>
            </a:gs>
            <a:gs pos="0">
              <a:schemeClr val="accent1"/>
            </a:gs>
            <a:gs pos="100000">
              <a:schemeClr val="accent2"/>
            </a:gs>
          </a:gsLst>
          <a:lin ang="0" scaled="0"/>
        </a:gradFill>
        <a:effectLst/>
      </p:bgPr>
    </p:b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2210517-C118-451E-8BA1-FEA40E23C58E}"/>
              </a:ext>
            </a:extLst>
          </p:cNvPr>
          <p:cNvSpPr>
            <a:spLocks noGrp="1"/>
          </p:cNvSpPr>
          <p:nvPr>
            <p:ph type="dt" sz="half" idx="10"/>
          </p:nvPr>
        </p:nvSpPr>
        <p:spPr/>
        <p:txBody>
          <a:bodyPr/>
          <a:lstStyle/>
          <a:p>
            <a:fld id="{C19F3B34-6B0D-45FF-A390-8EBDD9B392CA}" type="datetimeFigureOut">
              <a:rPr lang="nl-NL" smtClean="0"/>
              <a:t>21-3-2024</a:t>
            </a:fld>
            <a:endParaRPr lang="nl-NL" dirty="0"/>
          </a:p>
        </p:txBody>
      </p:sp>
      <p:sp>
        <p:nvSpPr>
          <p:cNvPr id="3" name="Tijdelijke aanduiding voor voettekst 2">
            <a:extLst>
              <a:ext uri="{FF2B5EF4-FFF2-40B4-BE49-F238E27FC236}">
                <a16:creationId xmlns:a16="http://schemas.microsoft.com/office/drawing/2014/main" id="{126F3487-FACF-4E32-A6EC-7F96763AC3DA}"/>
              </a:ext>
            </a:extLst>
          </p:cNvPr>
          <p:cNvSpPr>
            <a:spLocks noGrp="1"/>
          </p:cNvSpPr>
          <p:nvPr>
            <p:ph type="ftr" sz="quarter" idx="11"/>
          </p:nvPr>
        </p:nvSpPr>
        <p:spPr/>
        <p:txBody>
          <a:bodyPr/>
          <a:lstStyle/>
          <a:p>
            <a:endParaRPr lang="nl-NL" dirty="0"/>
          </a:p>
        </p:txBody>
      </p:sp>
      <p:sp>
        <p:nvSpPr>
          <p:cNvPr id="4" name="Tijdelijke aanduiding voor dianummer 3">
            <a:extLst>
              <a:ext uri="{FF2B5EF4-FFF2-40B4-BE49-F238E27FC236}">
                <a16:creationId xmlns:a16="http://schemas.microsoft.com/office/drawing/2014/main" id="{9B8F8745-1605-4C66-9227-D751BB496758}"/>
              </a:ext>
            </a:extLst>
          </p:cNvPr>
          <p:cNvSpPr>
            <a:spLocks noGrp="1"/>
          </p:cNvSpPr>
          <p:nvPr>
            <p:ph type="sldNum" sz="quarter" idx="12"/>
          </p:nvPr>
        </p:nvSpPr>
        <p:spPr/>
        <p:txBody>
          <a:bodyPr/>
          <a:lstStyle/>
          <a:p>
            <a:fld id="{F9DE7F4B-6E11-487C-9B28-4934A04645A5}" type="slidenum">
              <a:rPr lang="nl-NL" smtClean="0"/>
              <a:t>‹nr.›</a:t>
            </a:fld>
            <a:endParaRPr lang="nl-NL" dirty="0"/>
          </a:p>
        </p:txBody>
      </p:sp>
    </p:spTree>
    <p:extLst>
      <p:ext uri="{BB962C8B-B14F-4D97-AF65-F5344CB8AC3E}">
        <p14:creationId xmlns:p14="http://schemas.microsoft.com/office/powerpoint/2010/main" val="2762367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ekop (en afsluiting)">
    <p:spTree>
      <p:nvGrpSpPr>
        <p:cNvPr id="1" name=""/>
        <p:cNvGrpSpPr/>
        <p:nvPr/>
      </p:nvGrpSpPr>
      <p:grpSpPr>
        <a:xfrm>
          <a:off x="0" y="0"/>
          <a:ext cx="0" cy="0"/>
          <a:chOff x="0" y="0"/>
          <a:chExt cx="0" cy="0"/>
        </a:xfrm>
      </p:grpSpPr>
      <p:sp>
        <p:nvSpPr>
          <p:cNvPr id="10" name="Rechthoek 9">
            <a:extLst>
              <a:ext uri="{FF2B5EF4-FFF2-40B4-BE49-F238E27FC236}">
                <a16:creationId xmlns:a16="http://schemas.microsoft.com/office/drawing/2014/main" id="{9F008B19-D67B-4C34-8388-EFB5849F2AFF}"/>
              </a:ext>
            </a:extLst>
          </p:cNvPr>
          <p:cNvSpPr/>
          <p:nvPr userDrawn="1"/>
        </p:nvSpPr>
        <p:spPr>
          <a:xfrm>
            <a:off x="0" y="1269736"/>
            <a:ext cx="12192000" cy="5588263"/>
          </a:xfrm>
          <a:prstGeom prst="rect">
            <a:avLst/>
          </a:prstGeom>
          <a:gradFill>
            <a:gsLst>
              <a:gs pos="0">
                <a:schemeClr val="accent1"/>
              </a:gs>
              <a:gs pos="45000">
                <a:srgbClr val="5F9464"/>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9" name="Graphic 8">
            <a:extLst>
              <a:ext uri="{FF2B5EF4-FFF2-40B4-BE49-F238E27FC236}">
                <a16:creationId xmlns:a16="http://schemas.microsoft.com/office/drawing/2014/main" id="{80810090-BA78-4A18-B582-D65C7E38EB28}"/>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20315" y="267029"/>
            <a:ext cx="3147420" cy="717785"/>
          </a:xfrm>
          <a:prstGeom prst="rect">
            <a:avLst/>
          </a:prstGeom>
        </p:spPr>
      </p:pic>
      <p:sp>
        <p:nvSpPr>
          <p:cNvPr id="2" name="Titel 1">
            <a:extLst>
              <a:ext uri="{FF2B5EF4-FFF2-40B4-BE49-F238E27FC236}">
                <a16:creationId xmlns:a16="http://schemas.microsoft.com/office/drawing/2014/main" id="{63444841-AB8E-4E8B-A1AA-050101181A8A}"/>
              </a:ext>
            </a:extLst>
          </p:cNvPr>
          <p:cNvSpPr>
            <a:spLocks noGrp="1"/>
          </p:cNvSpPr>
          <p:nvPr>
            <p:ph type="title"/>
          </p:nvPr>
        </p:nvSpPr>
        <p:spPr>
          <a:xfrm>
            <a:off x="623887" y="1546861"/>
            <a:ext cx="10944226" cy="606442"/>
          </a:xfrm>
        </p:spPr>
        <p:txBody>
          <a:bodyPr wrap="square" anchor="t" anchorCtr="0"/>
          <a:lstStyle>
            <a:lvl1pPr>
              <a:defRPr sz="3400">
                <a:solidFill>
                  <a:schemeClr val="bg1"/>
                </a:solidFill>
              </a:defRPr>
            </a:lvl1pPr>
          </a:lstStyle>
          <a:p>
            <a:r>
              <a:rPr lang="nl-NL"/>
              <a:t>Klik om stijl te bewerken</a:t>
            </a:r>
            <a:endParaRPr lang="nl-NL" dirty="0"/>
          </a:p>
        </p:txBody>
      </p:sp>
      <p:sp>
        <p:nvSpPr>
          <p:cNvPr id="3" name="Tijdelijke aanduiding voor tekst 2">
            <a:extLst>
              <a:ext uri="{FF2B5EF4-FFF2-40B4-BE49-F238E27FC236}">
                <a16:creationId xmlns:a16="http://schemas.microsoft.com/office/drawing/2014/main" id="{912336D0-FA95-4779-A214-44C24D44B8C9}"/>
              </a:ext>
            </a:extLst>
          </p:cNvPr>
          <p:cNvSpPr>
            <a:spLocks noGrp="1"/>
          </p:cNvSpPr>
          <p:nvPr>
            <p:ph type="body" idx="1" hasCustomPrompt="1"/>
          </p:nvPr>
        </p:nvSpPr>
        <p:spPr>
          <a:xfrm>
            <a:off x="623888" y="2146158"/>
            <a:ext cx="10944224" cy="318436"/>
          </a:xfrm>
        </p:spPr>
        <p:txBody>
          <a:bodyPr wrap="square"/>
          <a:lstStyle>
            <a:lvl1pPr marL="0" indent="0">
              <a:buNone/>
              <a:defRPr sz="20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dirty="0"/>
              <a:t>Tekststijl van het model bewerken</a:t>
            </a:r>
          </a:p>
        </p:txBody>
      </p:sp>
      <p:sp>
        <p:nvSpPr>
          <p:cNvPr id="4" name="Tijdelijke aanduiding voor datum 3">
            <a:extLst>
              <a:ext uri="{FF2B5EF4-FFF2-40B4-BE49-F238E27FC236}">
                <a16:creationId xmlns:a16="http://schemas.microsoft.com/office/drawing/2014/main" id="{B98D5D0F-E586-4CF8-A67D-F0A3E5A21C53}"/>
              </a:ext>
            </a:extLst>
          </p:cNvPr>
          <p:cNvSpPr>
            <a:spLocks noGrp="1"/>
          </p:cNvSpPr>
          <p:nvPr>
            <p:ph type="dt" sz="half" idx="10"/>
          </p:nvPr>
        </p:nvSpPr>
        <p:spPr>
          <a:xfrm>
            <a:off x="623888" y="2414943"/>
            <a:ext cx="2582466" cy="249608"/>
          </a:xfrm>
        </p:spPr>
        <p:txBody>
          <a:bodyPr anchor="t" anchorCtr="0"/>
          <a:lstStyle>
            <a:lvl1pPr>
              <a:defRPr>
                <a:solidFill>
                  <a:schemeClr val="bg1"/>
                </a:solidFill>
              </a:defRPr>
            </a:lvl1pPr>
          </a:lstStyle>
          <a:p>
            <a:fld id="{C19F3B34-6B0D-45FF-A390-8EBDD9B392CA}" type="datetimeFigureOut">
              <a:rPr lang="nl-NL" smtClean="0"/>
              <a:pPr/>
              <a:t>21-3-2024</a:t>
            </a:fld>
            <a:endParaRPr lang="nl-NL" dirty="0"/>
          </a:p>
        </p:txBody>
      </p:sp>
      <p:sp>
        <p:nvSpPr>
          <p:cNvPr id="5" name="Tijdelijke aanduiding voor voettekst 4">
            <a:extLst>
              <a:ext uri="{FF2B5EF4-FFF2-40B4-BE49-F238E27FC236}">
                <a16:creationId xmlns:a16="http://schemas.microsoft.com/office/drawing/2014/main" id="{4903FA02-B067-46C1-B3FC-2BE1B3E386F6}"/>
              </a:ext>
            </a:extLst>
          </p:cNvPr>
          <p:cNvSpPr>
            <a:spLocks noGrp="1"/>
          </p:cNvSpPr>
          <p:nvPr>
            <p:ph type="ftr" sz="quarter" idx="11"/>
          </p:nvPr>
        </p:nvSpPr>
        <p:spPr/>
        <p:txBody>
          <a:bodyPr/>
          <a:lstStyle>
            <a:lvl1pPr>
              <a:defRPr>
                <a:solidFill>
                  <a:schemeClr val="bg1"/>
                </a:solidFill>
              </a:defRPr>
            </a:lvl1pPr>
          </a:lstStyle>
          <a:p>
            <a:endParaRPr lang="nl-NL" dirty="0"/>
          </a:p>
        </p:txBody>
      </p:sp>
      <p:sp>
        <p:nvSpPr>
          <p:cNvPr id="6" name="Tijdelijke aanduiding voor dianummer 5">
            <a:extLst>
              <a:ext uri="{FF2B5EF4-FFF2-40B4-BE49-F238E27FC236}">
                <a16:creationId xmlns:a16="http://schemas.microsoft.com/office/drawing/2014/main" id="{1BE47089-56FE-4ABC-8898-DB1FE7622EB7}"/>
              </a:ext>
            </a:extLst>
          </p:cNvPr>
          <p:cNvSpPr>
            <a:spLocks noGrp="1"/>
          </p:cNvSpPr>
          <p:nvPr>
            <p:ph type="sldNum" sz="quarter" idx="12"/>
          </p:nvPr>
        </p:nvSpPr>
        <p:spPr/>
        <p:txBody>
          <a:bodyPr/>
          <a:lstStyle>
            <a:lvl1pPr>
              <a:defRPr>
                <a:solidFill>
                  <a:schemeClr val="bg1"/>
                </a:solidFill>
              </a:defRPr>
            </a:lvl1pPr>
          </a:lstStyle>
          <a:p>
            <a:fld id="{F9DE7F4B-6E11-487C-9B28-4934A04645A5}" type="slidenum">
              <a:rPr lang="nl-NL" smtClean="0"/>
              <a:pPr/>
              <a:t>‹nr.›</a:t>
            </a:fld>
            <a:endParaRPr lang="nl-NL" dirty="0"/>
          </a:p>
        </p:txBody>
      </p:sp>
    </p:spTree>
    <p:extLst>
      <p:ext uri="{BB962C8B-B14F-4D97-AF65-F5344CB8AC3E}">
        <p14:creationId xmlns:p14="http://schemas.microsoft.com/office/powerpoint/2010/main" val="2553616333"/>
      </p:ext>
    </p:extLst>
  </p:cSld>
  <p:clrMapOvr>
    <a:masterClrMapping/>
  </p:clrMapOvr>
  <p:extLst>
    <p:ext uri="{DCECCB84-F9BA-43D5-87BE-67443E8EF086}">
      <p15:sldGuideLst xmlns:p15="http://schemas.microsoft.com/office/powerpoint/2012/main">
        <p15:guide id="1" pos="5586"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693408-AB44-4176-9270-2FF98521398A}"/>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EB2BA612-E490-44F2-BA61-FD5739D95182}"/>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80D8C0F-90D5-4BCC-83FE-0FA0655C0932}"/>
              </a:ext>
            </a:extLst>
          </p:cNvPr>
          <p:cNvSpPr>
            <a:spLocks noGrp="1"/>
          </p:cNvSpPr>
          <p:nvPr>
            <p:ph type="dt" sz="half" idx="10"/>
          </p:nvPr>
        </p:nvSpPr>
        <p:spPr/>
        <p:txBody>
          <a:bodyPr/>
          <a:lstStyle/>
          <a:p>
            <a:fld id="{C19F3B34-6B0D-45FF-A390-8EBDD9B392CA}" type="datetimeFigureOut">
              <a:rPr lang="nl-NL" smtClean="0"/>
              <a:t>21-3-2024</a:t>
            </a:fld>
            <a:endParaRPr lang="nl-NL" dirty="0"/>
          </a:p>
        </p:txBody>
      </p:sp>
      <p:sp>
        <p:nvSpPr>
          <p:cNvPr id="5" name="Tijdelijke aanduiding voor voettekst 4">
            <a:extLst>
              <a:ext uri="{FF2B5EF4-FFF2-40B4-BE49-F238E27FC236}">
                <a16:creationId xmlns:a16="http://schemas.microsoft.com/office/drawing/2014/main" id="{5EC52CA0-09FC-4C6F-B979-91AAAD7A6A57}"/>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17DAD2EA-BFDC-4A52-A1B0-55BB64D337EF}"/>
              </a:ext>
            </a:extLst>
          </p:cNvPr>
          <p:cNvSpPr>
            <a:spLocks noGrp="1"/>
          </p:cNvSpPr>
          <p:nvPr>
            <p:ph type="sldNum" sz="quarter" idx="12"/>
          </p:nvPr>
        </p:nvSpPr>
        <p:spPr/>
        <p:txBody>
          <a:bodyPr/>
          <a:lstStyle/>
          <a:p>
            <a:fld id="{F9DE7F4B-6E11-487C-9B28-4934A04645A5}" type="slidenum">
              <a:rPr lang="nl-NL" smtClean="0"/>
              <a:t>‹nr.›</a:t>
            </a:fld>
            <a:endParaRPr lang="nl-NL" dirty="0"/>
          </a:p>
        </p:txBody>
      </p:sp>
      <p:sp>
        <p:nvSpPr>
          <p:cNvPr id="10" name="Tijdelijke aanduiding voor afbeelding 11">
            <a:extLst>
              <a:ext uri="{FF2B5EF4-FFF2-40B4-BE49-F238E27FC236}">
                <a16:creationId xmlns:a16="http://schemas.microsoft.com/office/drawing/2014/main" id="{E65FED13-CE9B-4BC8-BD68-EBB7EBC08B3C}"/>
              </a:ext>
            </a:extLst>
          </p:cNvPr>
          <p:cNvSpPr>
            <a:spLocks noGrp="1"/>
          </p:cNvSpPr>
          <p:nvPr>
            <p:ph type="pic" sz="quarter" idx="14"/>
          </p:nvPr>
        </p:nvSpPr>
        <p:spPr>
          <a:xfrm>
            <a:off x="6167438" y="1360488"/>
            <a:ext cx="6024562" cy="4697412"/>
          </a:xfrm>
        </p:spPr>
        <p:txBody>
          <a:bodyPr/>
          <a:lstStyle/>
          <a:p>
            <a:r>
              <a:rPr lang="nl-NL" dirty="0"/>
              <a:t>Klik op het pictogram als u een afbeelding wilt toevoegen</a:t>
            </a:r>
          </a:p>
        </p:txBody>
      </p:sp>
    </p:spTree>
    <p:extLst>
      <p:ext uri="{BB962C8B-B14F-4D97-AF65-F5344CB8AC3E}">
        <p14:creationId xmlns:p14="http://schemas.microsoft.com/office/powerpoint/2010/main" val="42250015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400E2F-3B5A-4CE3-8812-3A0378F6D146}"/>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28E10AC5-78EA-4D68-A56B-117BFFC11011}"/>
              </a:ext>
            </a:extLst>
          </p:cNvPr>
          <p:cNvSpPr>
            <a:spLocks noGrp="1"/>
          </p:cNvSpPr>
          <p:nvPr>
            <p:ph sz="half" idx="1"/>
          </p:nvPr>
        </p:nvSpPr>
        <p:spPr>
          <a:xfrm>
            <a:off x="623887" y="1928813"/>
            <a:ext cx="5395913" cy="4021137"/>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inhoud 3">
            <a:extLst>
              <a:ext uri="{FF2B5EF4-FFF2-40B4-BE49-F238E27FC236}">
                <a16:creationId xmlns:a16="http://schemas.microsoft.com/office/drawing/2014/main" id="{D81EB223-65EF-4CF5-A97B-88FC6B821794}"/>
              </a:ext>
            </a:extLst>
          </p:cNvPr>
          <p:cNvSpPr>
            <a:spLocks noGrp="1"/>
          </p:cNvSpPr>
          <p:nvPr>
            <p:ph sz="half" idx="2"/>
          </p:nvPr>
        </p:nvSpPr>
        <p:spPr>
          <a:xfrm>
            <a:off x="6167438" y="1928813"/>
            <a:ext cx="5400674" cy="4021137"/>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5" name="Tijdelijke aanduiding voor datum 4">
            <a:extLst>
              <a:ext uri="{FF2B5EF4-FFF2-40B4-BE49-F238E27FC236}">
                <a16:creationId xmlns:a16="http://schemas.microsoft.com/office/drawing/2014/main" id="{EA1E7BEE-0326-497B-B74F-8A02E1FEBFEB}"/>
              </a:ext>
            </a:extLst>
          </p:cNvPr>
          <p:cNvSpPr>
            <a:spLocks noGrp="1"/>
          </p:cNvSpPr>
          <p:nvPr>
            <p:ph type="dt" sz="half" idx="10"/>
          </p:nvPr>
        </p:nvSpPr>
        <p:spPr/>
        <p:txBody>
          <a:bodyPr/>
          <a:lstStyle/>
          <a:p>
            <a:fld id="{C19F3B34-6B0D-45FF-A390-8EBDD9B392CA}" type="datetimeFigureOut">
              <a:rPr lang="nl-NL" smtClean="0"/>
              <a:t>21-3-2024</a:t>
            </a:fld>
            <a:endParaRPr lang="nl-NL" dirty="0"/>
          </a:p>
        </p:txBody>
      </p:sp>
      <p:sp>
        <p:nvSpPr>
          <p:cNvPr id="6" name="Tijdelijke aanduiding voor voettekst 5">
            <a:extLst>
              <a:ext uri="{FF2B5EF4-FFF2-40B4-BE49-F238E27FC236}">
                <a16:creationId xmlns:a16="http://schemas.microsoft.com/office/drawing/2014/main" id="{0A0DA213-AC14-48D0-8DF0-D5D29036A29E}"/>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886999A4-7900-457D-BF45-B95718D6ED0A}"/>
              </a:ext>
            </a:extLst>
          </p:cNvPr>
          <p:cNvSpPr>
            <a:spLocks noGrp="1"/>
          </p:cNvSpPr>
          <p:nvPr>
            <p:ph type="sldNum" sz="quarter" idx="12"/>
          </p:nvPr>
        </p:nvSpPr>
        <p:spPr/>
        <p:txBody>
          <a:bodyPr/>
          <a:lstStyle/>
          <a:p>
            <a:fld id="{F9DE7F4B-6E11-487C-9B28-4934A04645A5}" type="slidenum">
              <a:rPr lang="nl-NL" smtClean="0"/>
              <a:t>‹nr.›</a:t>
            </a:fld>
            <a:endParaRPr lang="nl-NL" dirty="0"/>
          </a:p>
        </p:txBody>
      </p:sp>
    </p:spTree>
    <p:extLst>
      <p:ext uri="{BB962C8B-B14F-4D97-AF65-F5344CB8AC3E}">
        <p14:creationId xmlns:p14="http://schemas.microsoft.com/office/powerpoint/2010/main" val="4924024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400E2F-3B5A-4CE3-8812-3A0378F6D146}"/>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28E10AC5-78EA-4D68-A56B-117BFFC11011}"/>
              </a:ext>
            </a:extLst>
          </p:cNvPr>
          <p:cNvSpPr>
            <a:spLocks noGrp="1"/>
          </p:cNvSpPr>
          <p:nvPr>
            <p:ph sz="half" idx="1"/>
          </p:nvPr>
        </p:nvSpPr>
        <p:spPr>
          <a:xfrm>
            <a:off x="623887" y="1928813"/>
            <a:ext cx="5395913" cy="4021137"/>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inhoud 3">
            <a:extLst>
              <a:ext uri="{FF2B5EF4-FFF2-40B4-BE49-F238E27FC236}">
                <a16:creationId xmlns:a16="http://schemas.microsoft.com/office/drawing/2014/main" id="{D81EB223-65EF-4CF5-A97B-88FC6B821794}"/>
              </a:ext>
            </a:extLst>
          </p:cNvPr>
          <p:cNvSpPr>
            <a:spLocks noGrp="1"/>
          </p:cNvSpPr>
          <p:nvPr>
            <p:ph sz="half" idx="2" hasCustomPrompt="1"/>
          </p:nvPr>
        </p:nvSpPr>
        <p:spPr>
          <a:xfrm>
            <a:off x="6777644" y="1928813"/>
            <a:ext cx="4790468" cy="4021137"/>
          </a:xfrm>
        </p:spPr>
        <p:txBody>
          <a:bodyPr/>
          <a:lstStyle>
            <a:lvl1pPr>
              <a:defRPr b="1" i="1" baseline="0"/>
            </a:lvl1pPr>
            <a:lvl2pPr>
              <a:defRPr b="0" i="1" baseline="0"/>
            </a:lvl2pPr>
            <a:lvl3pPr>
              <a:defRPr b="0" i="1" baseline="0"/>
            </a:lvl3pPr>
            <a:lvl4pPr>
              <a:defRPr b="0" i="1" baseline="0"/>
            </a:lvl4pPr>
            <a:lvl5pPr>
              <a:defRPr b="0" i="1" baseline="0"/>
            </a:lvl5pPr>
          </a:lstStyle>
          <a:p>
            <a:r>
              <a:rPr lang="nl-NL" dirty="0"/>
              <a:t>Ruimte voor een citaat</a:t>
            </a:r>
          </a:p>
          <a:p>
            <a:pPr lvl="1"/>
            <a:r>
              <a:rPr lang="nl-NL" dirty="0"/>
              <a:t>‘Citaattekst’</a:t>
            </a:r>
          </a:p>
        </p:txBody>
      </p:sp>
      <p:sp>
        <p:nvSpPr>
          <p:cNvPr id="5" name="Tijdelijke aanduiding voor datum 4">
            <a:extLst>
              <a:ext uri="{FF2B5EF4-FFF2-40B4-BE49-F238E27FC236}">
                <a16:creationId xmlns:a16="http://schemas.microsoft.com/office/drawing/2014/main" id="{EA1E7BEE-0326-497B-B74F-8A02E1FEBFEB}"/>
              </a:ext>
            </a:extLst>
          </p:cNvPr>
          <p:cNvSpPr>
            <a:spLocks noGrp="1"/>
          </p:cNvSpPr>
          <p:nvPr>
            <p:ph type="dt" sz="half" idx="10"/>
          </p:nvPr>
        </p:nvSpPr>
        <p:spPr/>
        <p:txBody>
          <a:bodyPr/>
          <a:lstStyle/>
          <a:p>
            <a:fld id="{C19F3B34-6B0D-45FF-A390-8EBDD9B392CA}" type="datetimeFigureOut">
              <a:rPr lang="nl-NL" smtClean="0"/>
              <a:t>21-3-2024</a:t>
            </a:fld>
            <a:endParaRPr lang="nl-NL" dirty="0"/>
          </a:p>
        </p:txBody>
      </p:sp>
      <p:sp>
        <p:nvSpPr>
          <p:cNvPr id="6" name="Tijdelijke aanduiding voor voettekst 5">
            <a:extLst>
              <a:ext uri="{FF2B5EF4-FFF2-40B4-BE49-F238E27FC236}">
                <a16:creationId xmlns:a16="http://schemas.microsoft.com/office/drawing/2014/main" id="{0A0DA213-AC14-48D0-8DF0-D5D29036A29E}"/>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886999A4-7900-457D-BF45-B95718D6ED0A}"/>
              </a:ext>
            </a:extLst>
          </p:cNvPr>
          <p:cNvSpPr>
            <a:spLocks noGrp="1"/>
          </p:cNvSpPr>
          <p:nvPr>
            <p:ph type="sldNum" sz="quarter" idx="12"/>
          </p:nvPr>
        </p:nvSpPr>
        <p:spPr/>
        <p:txBody>
          <a:bodyPr/>
          <a:lstStyle/>
          <a:p>
            <a:fld id="{F9DE7F4B-6E11-487C-9B28-4934A04645A5}" type="slidenum">
              <a:rPr lang="nl-NL" smtClean="0"/>
              <a:t>‹nr.›</a:t>
            </a:fld>
            <a:endParaRPr lang="nl-NL" dirty="0"/>
          </a:p>
        </p:txBody>
      </p:sp>
    </p:spTree>
    <p:extLst>
      <p:ext uri="{BB962C8B-B14F-4D97-AF65-F5344CB8AC3E}">
        <p14:creationId xmlns:p14="http://schemas.microsoft.com/office/powerpoint/2010/main" val="3865642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20E8EB-C868-4D39-AA6F-2A0EAFDA75F4}"/>
              </a:ext>
            </a:extLst>
          </p:cNvPr>
          <p:cNvSpPr>
            <a:spLocks noGrp="1"/>
          </p:cNvSpPr>
          <p:nvPr>
            <p:ph type="title"/>
          </p:nvPr>
        </p:nvSpPr>
        <p:spPr>
          <a:xfrm>
            <a:off x="623887" y="207964"/>
            <a:ext cx="10944225" cy="1060450"/>
          </a:xfrm>
        </p:spPr>
        <p:txBody>
          <a:bodyPr/>
          <a:lstStyle/>
          <a:p>
            <a:r>
              <a:rPr lang="nl-NL"/>
              <a:t>Klik om stijl te bewerken</a:t>
            </a:r>
            <a:endParaRPr lang="nl-NL" dirty="0"/>
          </a:p>
        </p:txBody>
      </p:sp>
      <p:sp>
        <p:nvSpPr>
          <p:cNvPr id="3" name="Tijdelijke aanduiding voor tekst 2">
            <a:extLst>
              <a:ext uri="{FF2B5EF4-FFF2-40B4-BE49-F238E27FC236}">
                <a16:creationId xmlns:a16="http://schemas.microsoft.com/office/drawing/2014/main" id="{58432631-D3A0-4B96-A22E-039A2F4A1068}"/>
              </a:ext>
            </a:extLst>
          </p:cNvPr>
          <p:cNvSpPr>
            <a:spLocks noGrp="1"/>
          </p:cNvSpPr>
          <p:nvPr>
            <p:ph type="body" idx="1" hasCustomPrompt="1"/>
          </p:nvPr>
        </p:nvSpPr>
        <p:spPr>
          <a:xfrm>
            <a:off x="623888" y="1928813"/>
            <a:ext cx="5400068" cy="448627"/>
          </a:xfrm>
        </p:spPr>
        <p:txBody>
          <a:bodyPr anchor="t" anchorCtr="0"/>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dirty="0"/>
              <a:t>Tekststijl van het model bewerken</a:t>
            </a:r>
          </a:p>
        </p:txBody>
      </p:sp>
      <p:sp>
        <p:nvSpPr>
          <p:cNvPr id="4" name="Tijdelijke aanduiding voor inhoud 3">
            <a:extLst>
              <a:ext uri="{FF2B5EF4-FFF2-40B4-BE49-F238E27FC236}">
                <a16:creationId xmlns:a16="http://schemas.microsoft.com/office/drawing/2014/main" id="{3B30FFBC-A466-4557-8897-FC0F1D5CDED2}"/>
              </a:ext>
            </a:extLst>
          </p:cNvPr>
          <p:cNvSpPr>
            <a:spLocks noGrp="1"/>
          </p:cNvSpPr>
          <p:nvPr>
            <p:ph sz="half" idx="2" hasCustomPrompt="1"/>
          </p:nvPr>
        </p:nvSpPr>
        <p:spPr>
          <a:xfrm>
            <a:off x="623888" y="2505075"/>
            <a:ext cx="5400068" cy="3444875"/>
          </a:xfrm>
        </p:spPr>
        <p:txBody>
          <a:bodyPr/>
          <a:lstStyle>
            <a:lvl6pPr marL="1257300" indent="-271463">
              <a:defRPr/>
            </a:lvl6pPr>
          </a:lstStyle>
          <a:p>
            <a:pPr lvl="1"/>
            <a:r>
              <a:rPr lang="nl-NL" dirty="0"/>
              <a:t>Tekststijl van het model bewerken</a:t>
            </a:r>
          </a:p>
          <a:p>
            <a:pPr lvl="2"/>
            <a:r>
              <a:rPr lang="nl-NL" dirty="0"/>
              <a:t>Tweede niveau</a:t>
            </a:r>
          </a:p>
          <a:p>
            <a:pPr lvl="3"/>
            <a:r>
              <a:rPr lang="nl-NL" dirty="0"/>
              <a:t>Derde niveau</a:t>
            </a:r>
          </a:p>
          <a:p>
            <a:pPr lvl="4"/>
            <a:r>
              <a:rPr lang="nl-NL" dirty="0"/>
              <a:t>Vierde niveau</a:t>
            </a:r>
          </a:p>
          <a:p>
            <a:pPr lvl="5"/>
            <a:r>
              <a:rPr lang="nl-NL" dirty="0"/>
              <a:t>Vijfde niveau</a:t>
            </a:r>
          </a:p>
        </p:txBody>
      </p:sp>
      <p:sp>
        <p:nvSpPr>
          <p:cNvPr id="5" name="Tijdelijke aanduiding voor tekst 4">
            <a:extLst>
              <a:ext uri="{FF2B5EF4-FFF2-40B4-BE49-F238E27FC236}">
                <a16:creationId xmlns:a16="http://schemas.microsoft.com/office/drawing/2014/main" id="{C611856B-83D8-49F3-8B87-8F33182BDBE1}"/>
              </a:ext>
            </a:extLst>
          </p:cNvPr>
          <p:cNvSpPr>
            <a:spLocks noGrp="1"/>
          </p:cNvSpPr>
          <p:nvPr>
            <p:ph type="body" sz="quarter" idx="3" hasCustomPrompt="1"/>
          </p:nvPr>
        </p:nvSpPr>
        <p:spPr>
          <a:xfrm>
            <a:off x="6172200" y="1928813"/>
            <a:ext cx="5395912" cy="448627"/>
          </a:xfrm>
        </p:spPr>
        <p:txBody>
          <a:bodyPr anchor="t" anchorCtr="0"/>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Tijdelijke aanduiding voor inhoud 5">
            <a:extLst>
              <a:ext uri="{FF2B5EF4-FFF2-40B4-BE49-F238E27FC236}">
                <a16:creationId xmlns:a16="http://schemas.microsoft.com/office/drawing/2014/main" id="{E27E68DA-EE67-4E8D-AF17-CBE735388EB9}"/>
              </a:ext>
            </a:extLst>
          </p:cNvPr>
          <p:cNvSpPr>
            <a:spLocks noGrp="1"/>
          </p:cNvSpPr>
          <p:nvPr>
            <p:ph sz="quarter" idx="4" hasCustomPrompt="1"/>
          </p:nvPr>
        </p:nvSpPr>
        <p:spPr>
          <a:xfrm>
            <a:off x="6172200" y="2505075"/>
            <a:ext cx="5395912" cy="3444875"/>
          </a:xfrm>
        </p:spPr>
        <p:txBody>
          <a:bodyPr/>
          <a:lstStyle>
            <a:lvl6pPr marL="1257300" indent="-271463">
              <a:defRPr/>
            </a:lvl6pPr>
          </a:lstStyle>
          <a:p>
            <a:pPr lvl="1"/>
            <a:r>
              <a:rPr lang="nl-NL" dirty="0"/>
              <a:t>Tekststijl van het model bewerken</a:t>
            </a:r>
          </a:p>
          <a:p>
            <a:pPr lvl="2"/>
            <a:r>
              <a:rPr lang="nl-NL" dirty="0"/>
              <a:t>Tweede niveau</a:t>
            </a:r>
          </a:p>
          <a:p>
            <a:pPr lvl="3"/>
            <a:r>
              <a:rPr lang="nl-NL" dirty="0"/>
              <a:t>Derde niveau</a:t>
            </a:r>
          </a:p>
          <a:p>
            <a:pPr lvl="4"/>
            <a:r>
              <a:rPr lang="nl-NL" dirty="0"/>
              <a:t>Vierde niveau</a:t>
            </a:r>
          </a:p>
          <a:p>
            <a:pPr lvl="5"/>
            <a:r>
              <a:rPr lang="nl-NL" dirty="0"/>
              <a:t>Vijfde niveau</a:t>
            </a:r>
          </a:p>
        </p:txBody>
      </p:sp>
      <p:sp>
        <p:nvSpPr>
          <p:cNvPr id="7" name="Tijdelijke aanduiding voor datum 6">
            <a:extLst>
              <a:ext uri="{FF2B5EF4-FFF2-40B4-BE49-F238E27FC236}">
                <a16:creationId xmlns:a16="http://schemas.microsoft.com/office/drawing/2014/main" id="{A78EC004-3BC5-4D78-8A0E-A26263A766E7}"/>
              </a:ext>
            </a:extLst>
          </p:cNvPr>
          <p:cNvSpPr>
            <a:spLocks noGrp="1"/>
          </p:cNvSpPr>
          <p:nvPr>
            <p:ph type="dt" sz="half" idx="10"/>
          </p:nvPr>
        </p:nvSpPr>
        <p:spPr/>
        <p:txBody>
          <a:bodyPr/>
          <a:lstStyle/>
          <a:p>
            <a:fld id="{C19F3B34-6B0D-45FF-A390-8EBDD9B392CA}" type="datetimeFigureOut">
              <a:rPr lang="nl-NL" smtClean="0"/>
              <a:t>21-3-2024</a:t>
            </a:fld>
            <a:endParaRPr lang="nl-NL" dirty="0"/>
          </a:p>
        </p:txBody>
      </p:sp>
      <p:sp>
        <p:nvSpPr>
          <p:cNvPr id="8" name="Tijdelijke aanduiding voor voettekst 7">
            <a:extLst>
              <a:ext uri="{FF2B5EF4-FFF2-40B4-BE49-F238E27FC236}">
                <a16:creationId xmlns:a16="http://schemas.microsoft.com/office/drawing/2014/main" id="{B69EBDC0-76C1-4933-8592-B4CD863192B2}"/>
              </a:ext>
            </a:extLst>
          </p:cNvPr>
          <p:cNvSpPr>
            <a:spLocks noGrp="1"/>
          </p:cNvSpPr>
          <p:nvPr>
            <p:ph type="ftr" sz="quarter" idx="11"/>
          </p:nvPr>
        </p:nvSpPr>
        <p:spPr/>
        <p:txBody>
          <a:bodyPr/>
          <a:lstStyle/>
          <a:p>
            <a:endParaRPr lang="nl-NL" dirty="0"/>
          </a:p>
        </p:txBody>
      </p:sp>
      <p:sp>
        <p:nvSpPr>
          <p:cNvPr id="9" name="Tijdelijke aanduiding voor dianummer 8">
            <a:extLst>
              <a:ext uri="{FF2B5EF4-FFF2-40B4-BE49-F238E27FC236}">
                <a16:creationId xmlns:a16="http://schemas.microsoft.com/office/drawing/2014/main" id="{B142F000-2974-4F5D-A01D-B542F2900DD4}"/>
              </a:ext>
            </a:extLst>
          </p:cNvPr>
          <p:cNvSpPr>
            <a:spLocks noGrp="1"/>
          </p:cNvSpPr>
          <p:nvPr>
            <p:ph type="sldNum" sz="quarter" idx="12"/>
          </p:nvPr>
        </p:nvSpPr>
        <p:spPr/>
        <p:txBody>
          <a:bodyPr/>
          <a:lstStyle/>
          <a:p>
            <a:fld id="{F9DE7F4B-6E11-487C-9B28-4934A04645A5}" type="slidenum">
              <a:rPr lang="nl-NL" smtClean="0"/>
              <a:t>‹nr.›</a:t>
            </a:fld>
            <a:endParaRPr lang="nl-NL" dirty="0"/>
          </a:p>
        </p:txBody>
      </p:sp>
    </p:spTree>
    <p:extLst>
      <p:ext uri="{BB962C8B-B14F-4D97-AF65-F5344CB8AC3E}">
        <p14:creationId xmlns:p14="http://schemas.microsoft.com/office/powerpoint/2010/main" val="30532584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693408-AB44-4176-9270-2FF98521398A}"/>
              </a:ext>
            </a:extLst>
          </p:cNvPr>
          <p:cNvSpPr>
            <a:spLocks noGrp="1"/>
          </p:cNvSpPr>
          <p:nvPr>
            <p:ph type="title"/>
          </p:nvPr>
        </p:nvSpPr>
        <p:spPr>
          <a:xfrm>
            <a:off x="623887" y="254324"/>
            <a:ext cx="10944225" cy="499414"/>
          </a:xfrm>
        </p:spPr>
        <p:txBody>
          <a:bodyPr/>
          <a:lstStyle/>
          <a:p>
            <a:r>
              <a:rPr lang="nl-NL"/>
              <a:t>Klik om stijl te bewerken</a:t>
            </a:r>
            <a:endParaRPr lang="nl-NL" dirty="0"/>
          </a:p>
        </p:txBody>
      </p:sp>
      <p:sp>
        <p:nvSpPr>
          <p:cNvPr id="3" name="Tijdelijke aanduiding voor inhoud 2">
            <a:extLst>
              <a:ext uri="{FF2B5EF4-FFF2-40B4-BE49-F238E27FC236}">
                <a16:creationId xmlns:a16="http://schemas.microsoft.com/office/drawing/2014/main" id="{EB2BA612-E490-44F2-BA61-FD5739D95182}"/>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80D8C0F-90D5-4BCC-83FE-0FA0655C0932}"/>
              </a:ext>
            </a:extLst>
          </p:cNvPr>
          <p:cNvSpPr>
            <a:spLocks noGrp="1"/>
          </p:cNvSpPr>
          <p:nvPr>
            <p:ph type="dt" sz="half" idx="10"/>
          </p:nvPr>
        </p:nvSpPr>
        <p:spPr/>
        <p:txBody>
          <a:bodyPr/>
          <a:lstStyle/>
          <a:p>
            <a:fld id="{C19F3B34-6B0D-45FF-A390-8EBDD9B392CA}" type="datetimeFigureOut">
              <a:rPr lang="nl-NL" smtClean="0"/>
              <a:t>21-3-2024</a:t>
            </a:fld>
            <a:endParaRPr lang="nl-NL" dirty="0"/>
          </a:p>
        </p:txBody>
      </p:sp>
      <p:sp>
        <p:nvSpPr>
          <p:cNvPr id="5" name="Tijdelijke aanduiding voor voettekst 4">
            <a:extLst>
              <a:ext uri="{FF2B5EF4-FFF2-40B4-BE49-F238E27FC236}">
                <a16:creationId xmlns:a16="http://schemas.microsoft.com/office/drawing/2014/main" id="{5EC52CA0-09FC-4C6F-B979-91AAAD7A6A57}"/>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17DAD2EA-BFDC-4A52-A1B0-55BB64D337EF}"/>
              </a:ext>
            </a:extLst>
          </p:cNvPr>
          <p:cNvSpPr>
            <a:spLocks noGrp="1"/>
          </p:cNvSpPr>
          <p:nvPr>
            <p:ph type="sldNum" sz="quarter" idx="12"/>
          </p:nvPr>
        </p:nvSpPr>
        <p:spPr/>
        <p:txBody>
          <a:bodyPr/>
          <a:lstStyle/>
          <a:p>
            <a:fld id="{F9DE7F4B-6E11-487C-9B28-4934A04645A5}" type="slidenum">
              <a:rPr lang="nl-NL" smtClean="0"/>
              <a:t>‹nr.›</a:t>
            </a:fld>
            <a:endParaRPr lang="nl-NL" dirty="0"/>
          </a:p>
        </p:txBody>
      </p:sp>
      <p:sp>
        <p:nvSpPr>
          <p:cNvPr id="8" name="Tijdelijke aanduiding voor tekst 7">
            <a:extLst>
              <a:ext uri="{FF2B5EF4-FFF2-40B4-BE49-F238E27FC236}">
                <a16:creationId xmlns:a16="http://schemas.microsoft.com/office/drawing/2014/main" id="{C114F528-DB64-488F-8BC6-67FFAC7A6953}"/>
              </a:ext>
            </a:extLst>
          </p:cNvPr>
          <p:cNvSpPr>
            <a:spLocks noGrp="1"/>
          </p:cNvSpPr>
          <p:nvPr>
            <p:ph type="body" sz="quarter" idx="13" hasCustomPrompt="1"/>
          </p:nvPr>
        </p:nvSpPr>
        <p:spPr>
          <a:xfrm>
            <a:off x="623887" y="753737"/>
            <a:ext cx="5400676" cy="238840"/>
          </a:xfrm>
        </p:spPr>
        <p:txBody>
          <a:bodyPr/>
          <a:lstStyle>
            <a:lvl1pPr>
              <a:defRPr sz="2200" b="0">
                <a:solidFill>
                  <a:schemeClr val="tx1"/>
                </a:solidFill>
                <a:latin typeface="Abadi" panose="020B0604020104020204" pitchFamily="34" charset="0"/>
              </a:defRPr>
            </a:lvl1pPr>
            <a:lvl2pPr>
              <a:defRPr sz="1800"/>
            </a:lvl2pPr>
            <a:lvl3pPr>
              <a:defRPr sz="1600"/>
            </a:lvl3pPr>
            <a:lvl4pPr>
              <a:defRPr sz="1400"/>
            </a:lvl4pPr>
            <a:lvl5pPr>
              <a:defRPr sz="1400"/>
            </a:lvl5pPr>
          </a:lstStyle>
          <a:p>
            <a:pPr lvl="0"/>
            <a:r>
              <a:rPr lang="nl-NL" dirty="0"/>
              <a:t>Ruimte voor Subtitel</a:t>
            </a:r>
          </a:p>
        </p:txBody>
      </p:sp>
      <p:sp>
        <p:nvSpPr>
          <p:cNvPr id="10" name="Tijdelijke aanduiding voor afbeelding 11">
            <a:extLst>
              <a:ext uri="{FF2B5EF4-FFF2-40B4-BE49-F238E27FC236}">
                <a16:creationId xmlns:a16="http://schemas.microsoft.com/office/drawing/2014/main" id="{E65FED13-CE9B-4BC8-BD68-EBB7EBC08B3C}"/>
              </a:ext>
            </a:extLst>
          </p:cNvPr>
          <p:cNvSpPr>
            <a:spLocks noGrp="1"/>
          </p:cNvSpPr>
          <p:nvPr>
            <p:ph type="pic" sz="quarter" idx="14"/>
          </p:nvPr>
        </p:nvSpPr>
        <p:spPr>
          <a:xfrm>
            <a:off x="6167438" y="1360488"/>
            <a:ext cx="6024562" cy="4697412"/>
          </a:xfrm>
        </p:spPr>
        <p:txBody>
          <a:bodyPr/>
          <a:lstStyle/>
          <a:p>
            <a:r>
              <a:rPr lang="nl-NL" dirty="0"/>
              <a:t>Klik op het pictogram als u een afbeelding wilt toevoegen</a:t>
            </a:r>
          </a:p>
        </p:txBody>
      </p:sp>
    </p:spTree>
    <p:extLst>
      <p:ext uri="{BB962C8B-B14F-4D97-AF65-F5344CB8AC3E}">
        <p14:creationId xmlns:p14="http://schemas.microsoft.com/office/powerpoint/2010/main" val="24045420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subtitel en foto">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693408-AB44-4176-9270-2FF98521398A}"/>
              </a:ext>
            </a:extLst>
          </p:cNvPr>
          <p:cNvSpPr>
            <a:spLocks noGrp="1"/>
          </p:cNvSpPr>
          <p:nvPr>
            <p:ph type="title"/>
          </p:nvPr>
        </p:nvSpPr>
        <p:spPr>
          <a:xfrm>
            <a:off x="623887" y="254324"/>
            <a:ext cx="10944225" cy="499414"/>
          </a:xfrm>
        </p:spPr>
        <p:txBody>
          <a:bodyPr/>
          <a:lstStyle/>
          <a:p>
            <a:r>
              <a:rPr lang="nl-NL"/>
              <a:t>Klik om stijl te bewerken</a:t>
            </a:r>
            <a:endParaRPr lang="nl-NL" dirty="0"/>
          </a:p>
        </p:txBody>
      </p:sp>
      <p:sp>
        <p:nvSpPr>
          <p:cNvPr id="4" name="Tijdelijke aanduiding voor datum 3">
            <a:extLst>
              <a:ext uri="{FF2B5EF4-FFF2-40B4-BE49-F238E27FC236}">
                <a16:creationId xmlns:a16="http://schemas.microsoft.com/office/drawing/2014/main" id="{C80D8C0F-90D5-4BCC-83FE-0FA0655C0932}"/>
              </a:ext>
            </a:extLst>
          </p:cNvPr>
          <p:cNvSpPr>
            <a:spLocks noGrp="1"/>
          </p:cNvSpPr>
          <p:nvPr>
            <p:ph type="dt" sz="half" idx="10"/>
          </p:nvPr>
        </p:nvSpPr>
        <p:spPr/>
        <p:txBody>
          <a:bodyPr/>
          <a:lstStyle/>
          <a:p>
            <a:fld id="{C19F3B34-6B0D-45FF-A390-8EBDD9B392CA}" type="datetimeFigureOut">
              <a:rPr lang="nl-NL" smtClean="0"/>
              <a:t>21-3-2024</a:t>
            </a:fld>
            <a:endParaRPr lang="nl-NL" dirty="0"/>
          </a:p>
        </p:txBody>
      </p:sp>
      <p:sp>
        <p:nvSpPr>
          <p:cNvPr id="5" name="Tijdelijke aanduiding voor voettekst 4">
            <a:extLst>
              <a:ext uri="{FF2B5EF4-FFF2-40B4-BE49-F238E27FC236}">
                <a16:creationId xmlns:a16="http://schemas.microsoft.com/office/drawing/2014/main" id="{5EC52CA0-09FC-4C6F-B979-91AAAD7A6A57}"/>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17DAD2EA-BFDC-4A52-A1B0-55BB64D337EF}"/>
              </a:ext>
            </a:extLst>
          </p:cNvPr>
          <p:cNvSpPr>
            <a:spLocks noGrp="1"/>
          </p:cNvSpPr>
          <p:nvPr>
            <p:ph type="sldNum" sz="quarter" idx="12"/>
          </p:nvPr>
        </p:nvSpPr>
        <p:spPr/>
        <p:txBody>
          <a:bodyPr/>
          <a:lstStyle/>
          <a:p>
            <a:fld id="{F9DE7F4B-6E11-487C-9B28-4934A04645A5}" type="slidenum">
              <a:rPr lang="nl-NL" smtClean="0"/>
              <a:t>‹nr.›</a:t>
            </a:fld>
            <a:endParaRPr lang="nl-NL" dirty="0"/>
          </a:p>
        </p:txBody>
      </p:sp>
      <p:sp>
        <p:nvSpPr>
          <p:cNvPr id="8" name="Tijdelijke aanduiding voor tekst 7">
            <a:extLst>
              <a:ext uri="{FF2B5EF4-FFF2-40B4-BE49-F238E27FC236}">
                <a16:creationId xmlns:a16="http://schemas.microsoft.com/office/drawing/2014/main" id="{C114F528-DB64-488F-8BC6-67FFAC7A6953}"/>
              </a:ext>
            </a:extLst>
          </p:cNvPr>
          <p:cNvSpPr>
            <a:spLocks noGrp="1"/>
          </p:cNvSpPr>
          <p:nvPr>
            <p:ph type="body" sz="quarter" idx="13" hasCustomPrompt="1"/>
          </p:nvPr>
        </p:nvSpPr>
        <p:spPr>
          <a:xfrm>
            <a:off x="623887" y="753737"/>
            <a:ext cx="5400676" cy="238840"/>
          </a:xfrm>
        </p:spPr>
        <p:txBody>
          <a:bodyPr/>
          <a:lstStyle>
            <a:lvl1pPr>
              <a:defRPr sz="2200" b="0">
                <a:solidFill>
                  <a:schemeClr val="tx1"/>
                </a:solidFill>
                <a:latin typeface="Abadi" panose="020B0604020104020204" pitchFamily="34" charset="0"/>
              </a:defRPr>
            </a:lvl1pPr>
            <a:lvl2pPr>
              <a:defRPr sz="1800"/>
            </a:lvl2pPr>
            <a:lvl3pPr>
              <a:defRPr sz="1600"/>
            </a:lvl3pPr>
            <a:lvl4pPr>
              <a:defRPr sz="1400"/>
            </a:lvl4pPr>
            <a:lvl5pPr>
              <a:defRPr sz="1400"/>
            </a:lvl5pPr>
          </a:lstStyle>
          <a:p>
            <a:pPr lvl="0"/>
            <a:r>
              <a:rPr lang="nl-NL" dirty="0"/>
              <a:t>Ruimte voor Subtitel</a:t>
            </a:r>
          </a:p>
        </p:txBody>
      </p:sp>
      <p:sp>
        <p:nvSpPr>
          <p:cNvPr id="10" name="Tijdelijke aanduiding voor afbeelding 11">
            <a:extLst>
              <a:ext uri="{FF2B5EF4-FFF2-40B4-BE49-F238E27FC236}">
                <a16:creationId xmlns:a16="http://schemas.microsoft.com/office/drawing/2014/main" id="{E65FED13-CE9B-4BC8-BD68-EBB7EBC08B3C}"/>
              </a:ext>
            </a:extLst>
          </p:cNvPr>
          <p:cNvSpPr>
            <a:spLocks noGrp="1"/>
          </p:cNvSpPr>
          <p:nvPr>
            <p:ph type="pic" sz="quarter" idx="14"/>
          </p:nvPr>
        </p:nvSpPr>
        <p:spPr>
          <a:xfrm>
            <a:off x="0" y="1360488"/>
            <a:ext cx="12192000" cy="4697412"/>
          </a:xfrm>
        </p:spPr>
        <p:txBody>
          <a:bodyPr/>
          <a:lstStyle/>
          <a:p>
            <a:r>
              <a:rPr lang="nl-NL" dirty="0"/>
              <a:t>Klik op het pictogram als u een afbeelding wilt toevoegen</a:t>
            </a:r>
          </a:p>
        </p:txBody>
      </p:sp>
    </p:spTree>
    <p:extLst>
      <p:ext uri="{BB962C8B-B14F-4D97-AF65-F5344CB8AC3E}">
        <p14:creationId xmlns:p14="http://schemas.microsoft.com/office/powerpoint/2010/main" val="37647629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en foto">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722407-8122-47BA-927C-D3B05D9E10E2}"/>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3A981402-0350-46D7-8838-3FF2C0810827}"/>
              </a:ext>
            </a:extLst>
          </p:cNvPr>
          <p:cNvSpPr>
            <a:spLocks noGrp="1"/>
          </p:cNvSpPr>
          <p:nvPr>
            <p:ph type="dt" sz="half" idx="10"/>
          </p:nvPr>
        </p:nvSpPr>
        <p:spPr/>
        <p:txBody>
          <a:bodyPr/>
          <a:lstStyle/>
          <a:p>
            <a:fld id="{C19F3B34-6B0D-45FF-A390-8EBDD9B392CA}" type="datetimeFigureOut">
              <a:rPr lang="nl-NL" smtClean="0"/>
              <a:t>21-3-2024</a:t>
            </a:fld>
            <a:endParaRPr lang="nl-NL" dirty="0"/>
          </a:p>
        </p:txBody>
      </p:sp>
      <p:sp>
        <p:nvSpPr>
          <p:cNvPr id="4" name="Tijdelijke aanduiding voor voettekst 3">
            <a:extLst>
              <a:ext uri="{FF2B5EF4-FFF2-40B4-BE49-F238E27FC236}">
                <a16:creationId xmlns:a16="http://schemas.microsoft.com/office/drawing/2014/main" id="{06165557-5893-4C97-B0E2-CE0ABC5D2259}"/>
              </a:ext>
            </a:extLst>
          </p:cNvPr>
          <p:cNvSpPr>
            <a:spLocks noGrp="1"/>
          </p:cNvSpPr>
          <p:nvPr>
            <p:ph type="ftr" sz="quarter" idx="11"/>
          </p:nvPr>
        </p:nvSpPr>
        <p:spPr/>
        <p:txBody>
          <a:bodyPr/>
          <a:lstStyle/>
          <a:p>
            <a:endParaRPr lang="nl-NL" dirty="0"/>
          </a:p>
        </p:txBody>
      </p:sp>
      <p:sp>
        <p:nvSpPr>
          <p:cNvPr id="5" name="Tijdelijke aanduiding voor dianummer 4">
            <a:extLst>
              <a:ext uri="{FF2B5EF4-FFF2-40B4-BE49-F238E27FC236}">
                <a16:creationId xmlns:a16="http://schemas.microsoft.com/office/drawing/2014/main" id="{B215D9DD-D600-46EA-BE84-98EA2EDF0724}"/>
              </a:ext>
            </a:extLst>
          </p:cNvPr>
          <p:cNvSpPr>
            <a:spLocks noGrp="1"/>
          </p:cNvSpPr>
          <p:nvPr>
            <p:ph type="sldNum" sz="quarter" idx="12"/>
          </p:nvPr>
        </p:nvSpPr>
        <p:spPr/>
        <p:txBody>
          <a:bodyPr/>
          <a:lstStyle/>
          <a:p>
            <a:fld id="{F9DE7F4B-6E11-487C-9B28-4934A04645A5}" type="slidenum">
              <a:rPr lang="nl-NL" smtClean="0"/>
              <a:t>‹nr.›</a:t>
            </a:fld>
            <a:endParaRPr lang="nl-NL" dirty="0"/>
          </a:p>
        </p:txBody>
      </p:sp>
      <p:sp>
        <p:nvSpPr>
          <p:cNvPr id="7" name="Tijdelijke aanduiding voor afbeelding 6">
            <a:extLst>
              <a:ext uri="{FF2B5EF4-FFF2-40B4-BE49-F238E27FC236}">
                <a16:creationId xmlns:a16="http://schemas.microsoft.com/office/drawing/2014/main" id="{4A076717-902D-48BD-AA86-0FE08881BCD6}"/>
              </a:ext>
            </a:extLst>
          </p:cNvPr>
          <p:cNvSpPr>
            <a:spLocks noGrp="1"/>
          </p:cNvSpPr>
          <p:nvPr>
            <p:ph type="pic" sz="quarter" idx="13"/>
          </p:nvPr>
        </p:nvSpPr>
        <p:spPr>
          <a:xfrm>
            <a:off x="0" y="1360488"/>
            <a:ext cx="12192000" cy="4697412"/>
          </a:xfrm>
        </p:spPr>
        <p:txBody>
          <a:bodyPr/>
          <a:lstStyle/>
          <a:p>
            <a:r>
              <a:rPr lang="nl-NL" dirty="0"/>
              <a:t>Klik op het pictogram als u een afbeelding wilt toevoegen</a:t>
            </a:r>
          </a:p>
        </p:txBody>
      </p:sp>
    </p:spTree>
    <p:extLst>
      <p:ext uri="{BB962C8B-B14F-4D97-AF65-F5344CB8AC3E}">
        <p14:creationId xmlns:p14="http://schemas.microsoft.com/office/powerpoint/2010/main" val="28953531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61559FA0-9526-431E-9189-7F8FE8ABD9AA}"/>
              </a:ext>
            </a:extLst>
          </p:cNvPr>
          <p:cNvSpPr>
            <a:spLocks noGrp="1"/>
          </p:cNvSpPr>
          <p:nvPr>
            <p:ph type="title"/>
          </p:nvPr>
        </p:nvSpPr>
        <p:spPr>
          <a:xfrm>
            <a:off x="623887" y="208465"/>
            <a:ext cx="10944225" cy="1042320"/>
          </a:xfrm>
          <a:prstGeom prst="rect">
            <a:avLst/>
          </a:prstGeom>
        </p:spPr>
        <p:txBody>
          <a:bodyPr vert="horz" lIns="0" tIns="0" rIns="0" bIns="0" rtlCol="0" anchor="ctr" anchorCtr="0">
            <a:noAutofit/>
          </a:bodyPr>
          <a:lstStyle/>
          <a:p>
            <a:r>
              <a:rPr lang="nl-NL" dirty="0"/>
              <a:t>Klik om stijl te bewerken</a:t>
            </a:r>
          </a:p>
        </p:txBody>
      </p:sp>
      <p:sp>
        <p:nvSpPr>
          <p:cNvPr id="3" name="Tijdelijke aanduiding voor tekst 2">
            <a:extLst>
              <a:ext uri="{FF2B5EF4-FFF2-40B4-BE49-F238E27FC236}">
                <a16:creationId xmlns:a16="http://schemas.microsoft.com/office/drawing/2014/main" id="{14A06FFB-8ECA-43C3-8DE3-92A5BF0469EE}"/>
              </a:ext>
            </a:extLst>
          </p:cNvPr>
          <p:cNvSpPr>
            <a:spLocks noGrp="1"/>
          </p:cNvSpPr>
          <p:nvPr>
            <p:ph type="body" idx="1"/>
          </p:nvPr>
        </p:nvSpPr>
        <p:spPr>
          <a:xfrm>
            <a:off x="623888" y="1928813"/>
            <a:ext cx="5400675" cy="4031922"/>
          </a:xfrm>
          <a:prstGeom prst="rect">
            <a:avLst/>
          </a:prstGeom>
        </p:spPr>
        <p:txBody>
          <a:bodyPr vert="horz" lIns="0" tIns="0" rIns="0" bIns="0" rtlCol="0">
            <a:no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35FDD5D0-FBAC-4B8F-B0CE-8795D214AE51}"/>
              </a:ext>
            </a:extLst>
          </p:cNvPr>
          <p:cNvSpPr>
            <a:spLocks noGrp="1"/>
          </p:cNvSpPr>
          <p:nvPr>
            <p:ph type="dt" sz="half" idx="2"/>
          </p:nvPr>
        </p:nvSpPr>
        <p:spPr>
          <a:xfrm>
            <a:off x="3442097" y="6448177"/>
            <a:ext cx="2582466" cy="249608"/>
          </a:xfrm>
          <a:prstGeom prst="rect">
            <a:avLst/>
          </a:prstGeom>
        </p:spPr>
        <p:txBody>
          <a:bodyPr vert="horz" lIns="0" tIns="0" rIns="0" bIns="0" rtlCol="0" anchor="b" anchorCtr="0"/>
          <a:lstStyle>
            <a:lvl1pPr algn="l">
              <a:defRPr sz="1600">
                <a:solidFill>
                  <a:schemeClr val="tx2"/>
                </a:solidFill>
              </a:defRPr>
            </a:lvl1pPr>
          </a:lstStyle>
          <a:p>
            <a:fld id="{C19F3B34-6B0D-45FF-A390-8EBDD9B392CA}" type="datetimeFigureOut">
              <a:rPr lang="nl-NL" smtClean="0"/>
              <a:pPr/>
              <a:t>21-3-2024</a:t>
            </a:fld>
            <a:endParaRPr lang="nl-NL" dirty="0"/>
          </a:p>
        </p:txBody>
      </p:sp>
      <p:sp>
        <p:nvSpPr>
          <p:cNvPr id="5" name="Tijdelijke aanduiding voor voettekst 4">
            <a:extLst>
              <a:ext uri="{FF2B5EF4-FFF2-40B4-BE49-F238E27FC236}">
                <a16:creationId xmlns:a16="http://schemas.microsoft.com/office/drawing/2014/main" id="{E84A78F5-4920-4B26-B15C-9AF3ED042AC6}"/>
              </a:ext>
            </a:extLst>
          </p:cNvPr>
          <p:cNvSpPr>
            <a:spLocks noGrp="1"/>
          </p:cNvSpPr>
          <p:nvPr>
            <p:ph type="ftr" sz="quarter" idx="3"/>
          </p:nvPr>
        </p:nvSpPr>
        <p:spPr>
          <a:xfrm>
            <a:off x="6167438" y="6448177"/>
            <a:ext cx="4568470" cy="249608"/>
          </a:xfrm>
          <a:prstGeom prst="rect">
            <a:avLst/>
          </a:prstGeom>
        </p:spPr>
        <p:txBody>
          <a:bodyPr vert="horz" lIns="0" tIns="0" rIns="0" bIns="0" rtlCol="0" anchor="b" anchorCtr="0"/>
          <a:lstStyle>
            <a:lvl1pPr algn="ctr">
              <a:defRPr sz="1600">
                <a:solidFill>
                  <a:schemeClr val="tx2"/>
                </a:solidFill>
              </a:defRPr>
            </a:lvl1pPr>
          </a:lstStyle>
          <a:p>
            <a:endParaRPr lang="nl-NL" dirty="0"/>
          </a:p>
        </p:txBody>
      </p:sp>
      <p:sp>
        <p:nvSpPr>
          <p:cNvPr id="6" name="Tijdelijke aanduiding voor dianummer 5">
            <a:extLst>
              <a:ext uri="{FF2B5EF4-FFF2-40B4-BE49-F238E27FC236}">
                <a16:creationId xmlns:a16="http://schemas.microsoft.com/office/drawing/2014/main" id="{A752B93B-9360-4132-90EF-CCE2063F91CD}"/>
              </a:ext>
            </a:extLst>
          </p:cNvPr>
          <p:cNvSpPr>
            <a:spLocks noGrp="1"/>
          </p:cNvSpPr>
          <p:nvPr>
            <p:ph type="sldNum" sz="quarter" idx="4"/>
          </p:nvPr>
        </p:nvSpPr>
        <p:spPr>
          <a:xfrm>
            <a:off x="10906470" y="6448177"/>
            <a:ext cx="661643" cy="249608"/>
          </a:xfrm>
          <a:prstGeom prst="rect">
            <a:avLst/>
          </a:prstGeom>
        </p:spPr>
        <p:txBody>
          <a:bodyPr vert="horz" lIns="0" tIns="0" rIns="0" bIns="0" rtlCol="0" anchor="b" anchorCtr="0"/>
          <a:lstStyle>
            <a:lvl1pPr algn="r">
              <a:defRPr sz="1600">
                <a:solidFill>
                  <a:schemeClr val="tx2"/>
                </a:solidFill>
              </a:defRPr>
            </a:lvl1pPr>
          </a:lstStyle>
          <a:p>
            <a:fld id="{F9DE7F4B-6E11-487C-9B28-4934A04645A5}" type="slidenum">
              <a:rPr lang="nl-NL" smtClean="0"/>
              <a:pPr/>
              <a:t>‹nr.›</a:t>
            </a:fld>
            <a:endParaRPr lang="nl-NL" dirty="0"/>
          </a:p>
        </p:txBody>
      </p:sp>
      <p:pic>
        <p:nvPicPr>
          <p:cNvPr id="11" name="Graphic 10">
            <a:extLst>
              <a:ext uri="{FF2B5EF4-FFF2-40B4-BE49-F238E27FC236}">
                <a16:creationId xmlns:a16="http://schemas.microsoft.com/office/drawing/2014/main" id="{727AA9CF-86EC-4F85-B6B9-71C9BA49A58D}"/>
              </a:ext>
            </a:extLst>
          </p:cNvPr>
          <p:cNvPicPr>
            <a:picLocks noChangeAspect="1"/>
          </p:cNvPicPr>
          <p:nvPr userDrawn="1"/>
        </p:nvPicPr>
        <p:blipFill>
          <a:blip r:embed="rId15" cstate="print">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623888" y="6168097"/>
            <a:ext cx="2194321" cy="500426"/>
          </a:xfrm>
          <a:prstGeom prst="rect">
            <a:avLst/>
          </a:prstGeom>
        </p:spPr>
      </p:pic>
      <p:sp>
        <p:nvSpPr>
          <p:cNvPr id="12" name="Rechthoek 11">
            <a:extLst>
              <a:ext uri="{FF2B5EF4-FFF2-40B4-BE49-F238E27FC236}">
                <a16:creationId xmlns:a16="http://schemas.microsoft.com/office/drawing/2014/main" id="{04A27722-B518-45E5-9D74-2125EE95FE92}"/>
              </a:ext>
            </a:extLst>
          </p:cNvPr>
          <p:cNvSpPr/>
          <p:nvPr userDrawn="1"/>
        </p:nvSpPr>
        <p:spPr>
          <a:xfrm>
            <a:off x="0" y="1269737"/>
            <a:ext cx="12192000" cy="92338"/>
          </a:xfrm>
          <a:prstGeom prst="rect">
            <a:avLst/>
          </a:prstGeom>
          <a:gradFill>
            <a:gsLst>
              <a:gs pos="0">
                <a:schemeClr val="accent1"/>
              </a:gs>
              <a:gs pos="45000">
                <a:srgbClr val="5F9464"/>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cxnSp>
        <p:nvCxnSpPr>
          <p:cNvPr id="13" name="Rechte verbindingslijn 12">
            <a:extLst>
              <a:ext uri="{FF2B5EF4-FFF2-40B4-BE49-F238E27FC236}">
                <a16:creationId xmlns:a16="http://schemas.microsoft.com/office/drawing/2014/main" id="{304DE393-2470-461E-A176-C0D24C3B1C24}"/>
              </a:ext>
            </a:extLst>
          </p:cNvPr>
          <p:cNvCxnSpPr/>
          <p:nvPr userDrawn="1"/>
        </p:nvCxnSpPr>
        <p:spPr>
          <a:xfrm>
            <a:off x="623888" y="6059651"/>
            <a:ext cx="109442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82" name="Afbeelding 181" descr="Afbeelding met schermafbeelding&#10;&#10;Automatisch gegenereerde beschrijving">
            <a:extLst>
              <a:ext uri="{FF2B5EF4-FFF2-40B4-BE49-F238E27FC236}">
                <a16:creationId xmlns:a16="http://schemas.microsoft.com/office/drawing/2014/main" id="{18827072-5BE8-4457-A7E0-4FC0BC7EC2A5}"/>
              </a:ext>
            </a:extLst>
          </p:cNvPr>
          <p:cNvPicPr>
            <a:picLocks noChangeAspect="1"/>
          </p:cNvPicPr>
          <p:nvPr userDrawn="1"/>
        </p:nvPicPr>
        <p:blipFill>
          <a:blip r:embed="rId17"/>
          <a:stretch>
            <a:fillRect/>
          </a:stretch>
        </p:blipFill>
        <p:spPr>
          <a:xfrm>
            <a:off x="-2516665" y="1835965"/>
            <a:ext cx="2459703" cy="4358594"/>
          </a:xfrm>
          <a:prstGeom prst="rect">
            <a:avLst/>
          </a:prstGeom>
        </p:spPr>
      </p:pic>
    </p:spTree>
    <p:extLst>
      <p:ext uri="{BB962C8B-B14F-4D97-AF65-F5344CB8AC3E}">
        <p14:creationId xmlns:p14="http://schemas.microsoft.com/office/powerpoint/2010/main" val="3514924486"/>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60" r:id="rId3"/>
    <p:sldLayoutId id="2147483652" r:id="rId4"/>
    <p:sldLayoutId id="2147483663" r:id="rId5"/>
    <p:sldLayoutId id="2147483653" r:id="rId6"/>
    <p:sldLayoutId id="2147483650" r:id="rId7"/>
    <p:sldLayoutId id="2147483665" r:id="rId8"/>
    <p:sldLayoutId id="2147483654" r:id="rId9"/>
    <p:sldLayoutId id="2147483664" r:id="rId10"/>
    <p:sldLayoutId id="2147483661" r:id="rId11"/>
    <p:sldLayoutId id="2147483662" r:id="rId12"/>
    <p:sldLayoutId id="2147483655" r:id="rId13"/>
  </p:sldLayoutIdLst>
  <p:txStyles>
    <p:titleStyle>
      <a:lvl1pPr algn="l" defTabSz="914400" rtl="0" eaLnBrk="1" latinLnBrk="0" hangingPunct="1">
        <a:lnSpc>
          <a:spcPct val="90000"/>
        </a:lnSpc>
        <a:spcBef>
          <a:spcPct val="0"/>
        </a:spcBef>
        <a:buNone/>
        <a:defRPr sz="3400" b="1" kern="1200" baseline="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buClr>
          <a:schemeClr val="tx2"/>
        </a:buClr>
        <a:buSzPct val="100000"/>
        <a:buFont typeface="Wingdings" panose="05000000000000000000" pitchFamily="2" charset="2"/>
        <a:buNone/>
        <a:defRPr sz="2000" b="1" kern="1200">
          <a:solidFill>
            <a:schemeClr val="accent1"/>
          </a:solidFill>
          <a:latin typeface="+mn-lt"/>
          <a:ea typeface="+mn-ea"/>
          <a:cs typeface="+mn-cs"/>
        </a:defRPr>
      </a:lvl1pPr>
      <a:lvl2pPr marL="4763" indent="0" algn="l" defTabSz="914400" rtl="0" eaLnBrk="1" latinLnBrk="0" hangingPunct="1">
        <a:lnSpc>
          <a:spcPct val="90000"/>
        </a:lnSpc>
        <a:spcBef>
          <a:spcPts val="0"/>
        </a:spcBef>
        <a:buClr>
          <a:schemeClr val="tx2"/>
        </a:buClr>
        <a:buSzPct val="100000"/>
        <a:buFont typeface="Wingdings" panose="05000000000000000000" pitchFamily="2" charset="2"/>
        <a:buNone/>
        <a:defRPr sz="2000" kern="1200">
          <a:solidFill>
            <a:schemeClr val="tx2"/>
          </a:solidFill>
          <a:latin typeface="+mn-lt"/>
          <a:ea typeface="+mn-ea"/>
          <a:cs typeface="+mn-cs"/>
        </a:defRPr>
      </a:lvl2pPr>
      <a:lvl3pPr marL="180975" indent="-180975" algn="l" defTabSz="914400" rtl="0" eaLnBrk="1" latinLnBrk="0" hangingPunct="1">
        <a:lnSpc>
          <a:spcPct val="90000"/>
        </a:lnSpc>
        <a:spcBef>
          <a:spcPts val="0"/>
        </a:spcBef>
        <a:buClr>
          <a:schemeClr val="accent1"/>
        </a:buClr>
        <a:buSzPct val="110000"/>
        <a:buFont typeface="Arial" panose="020B0604020202020204" pitchFamily="34" charset="0"/>
        <a:buChar char="•"/>
        <a:defRPr sz="2000" kern="1200">
          <a:solidFill>
            <a:schemeClr val="tx2"/>
          </a:solidFill>
          <a:latin typeface="+mn-lt"/>
          <a:ea typeface="+mn-ea"/>
          <a:cs typeface="+mn-cs"/>
        </a:defRPr>
      </a:lvl3pPr>
      <a:lvl4pPr marL="538163" indent="-180975" algn="l" defTabSz="914400" rtl="0" eaLnBrk="1" latinLnBrk="0" hangingPunct="1">
        <a:lnSpc>
          <a:spcPct val="90000"/>
        </a:lnSpc>
        <a:spcBef>
          <a:spcPts val="500"/>
        </a:spcBef>
        <a:buClr>
          <a:schemeClr val="tx1"/>
        </a:buClr>
        <a:buSzPct val="110000"/>
        <a:buFont typeface="Arial" panose="020B0604020202020204" pitchFamily="34" charset="0"/>
        <a:buChar char="•"/>
        <a:defRPr sz="1800" kern="1200">
          <a:solidFill>
            <a:schemeClr val="tx2"/>
          </a:solidFill>
          <a:latin typeface="+mn-lt"/>
          <a:ea typeface="+mn-ea"/>
          <a:cs typeface="+mn-cs"/>
        </a:defRPr>
      </a:lvl4pPr>
      <a:lvl5pPr marL="895350" indent="-266700" algn="l" defTabSz="914400" rtl="0" eaLnBrk="1" latinLnBrk="0" hangingPunct="1">
        <a:lnSpc>
          <a:spcPct val="90000"/>
        </a:lnSpc>
        <a:spcBef>
          <a:spcPts val="500"/>
        </a:spcBef>
        <a:buClr>
          <a:schemeClr val="accent2"/>
        </a:buClr>
        <a:buSzPct val="110000"/>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93" userDrawn="1">
          <p15:clr>
            <a:srgbClr val="F26B43"/>
          </p15:clr>
        </p15:guide>
        <p15:guide id="2" orient="horz" pos="2160" userDrawn="1">
          <p15:clr>
            <a:srgbClr val="F26B43"/>
          </p15:clr>
        </p15:guide>
        <p15:guide id="3" orient="horz" pos="857" userDrawn="1">
          <p15:clr>
            <a:srgbClr val="F26B43"/>
          </p15:clr>
        </p15:guide>
        <p15:guide id="4" pos="3840" userDrawn="1">
          <p15:clr>
            <a:srgbClr val="F26B43"/>
          </p15:clr>
        </p15:guide>
        <p15:guide id="5" pos="7287" userDrawn="1">
          <p15:clr>
            <a:srgbClr val="F26B43"/>
          </p15:clr>
        </p15:guide>
        <p15:guide id="6" pos="3885" userDrawn="1">
          <p15:clr>
            <a:srgbClr val="F26B43"/>
          </p15:clr>
        </p15:guide>
        <p15:guide id="7" pos="3795" userDrawn="1">
          <p15:clr>
            <a:srgbClr val="F26B43"/>
          </p15:clr>
        </p15:guide>
        <p15:guide id="8" orient="horz" pos="3748" userDrawn="1">
          <p15:clr>
            <a:srgbClr val="F26B43"/>
          </p15:clr>
        </p15:guide>
        <p15:guide id="9" orient="horz" pos="799" userDrawn="1">
          <p15:clr>
            <a:srgbClr val="F26B43"/>
          </p15:clr>
        </p15:guide>
        <p15:guide id="10" orient="horz" pos="1193" userDrawn="1">
          <p15:clr>
            <a:srgbClr val="F26B43"/>
          </p15:clr>
        </p15:guide>
        <p15:guide id="11" orient="horz" pos="1215" userDrawn="1">
          <p15:clr>
            <a:srgbClr val="F26B43"/>
          </p15:clr>
        </p15:guide>
        <p15:guide id="12" orient="horz" pos="3816" userDrawn="1">
          <p15:clr>
            <a:srgbClr val="F26B43"/>
          </p15:clr>
        </p15:guide>
        <p15:guide id="13" orient="horz" pos="545" userDrawn="1">
          <p15:clr>
            <a:srgbClr val="F26B43"/>
          </p15:clr>
        </p15:guide>
        <p15:guide id="14" orient="horz" pos="349" userDrawn="1">
          <p15:clr>
            <a:srgbClr val="F26B43"/>
          </p15:clr>
        </p15:guide>
        <p15:guide id="15" orient="horz" pos="13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Tijdelijke aanduiding voor afbeelding 2" descr="Afbeelding met persoon, vrouw, binnen, staand&#10;&#10;Automatisch gegenereerde beschrijving">
            <a:extLst>
              <a:ext uri="{FF2B5EF4-FFF2-40B4-BE49-F238E27FC236}">
                <a16:creationId xmlns:a16="http://schemas.microsoft.com/office/drawing/2014/main" id="{0E62BEE3-7282-42D5-8F48-24016E3F1B44}"/>
              </a:ext>
            </a:extLst>
          </p:cNvPr>
          <p:cNvPicPr>
            <a:picLocks noGrp="1" noChangeAspect="1"/>
          </p:cNvPicPr>
          <p:nvPr>
            <p:ph type="pic" sz="quarter" idx="13"/>
          </p:nvPr>
        </p:nvPicPr>
        <p:blipFill rotWithShape="1">
          <a:blip r:embed="rId2" cstate="print">
            <a:extLst>
              <a:ext uri="{28A0092B-C50C-407E-A947-70E740481C1C}">
                <a14:useLocalDpi xmlns:a14="http://schemas.microsoft.com/office/drawing/2010/main"/>
              </a:ext>
            </a:extLst>
          </a:blip>
          <a:srcRect t="38571" r="9033" b="17034"/>
          <a:stretch/>
        </p:blipFill>
        <p:spPr>
          <a:xfrm>
            <a:off x="0" y="2889250"/>
            <a:ext cx="12192000" cy="3968750"/>
          </a:xfrm>
        </p:spPr>
      </p:pic>
      <p:sp>
        <p:nvSpPr>
          <p:cNvPr id="4" name="Titel 3">
            <a:extLst>
              <a:ext uri="{FF2B5EF4-FFF2-40B4-BE49-F238E27FC236}">
                <a16:creationId xmlns:a16="http://schemas.microsoft.com/office/drawing/2014/main" id="{FDD68B4C-CFE0-4A8C-9233-9898030851C0}"/>
              </a:ext>
            </a:extLst>
          </p:cNvPr>
          <p:cNvSpPr>
            <a:spLocks noGrp="1"/>
          </p:cNvSpPr>
          <p:nvPr>
            <p:ph type="ctrTitle"/>
          </p:nvPr>
        </p:nvSpPr>
        <p:spPr/>
        <p:txBody>
          <a:bodyPr/>
          <a:lstStyle/>
          <a:p>
            <a:r>
              <a:rPr lang="nl-NL"/>
              <a:t>Informatiegesprek 6 maart 2024</a:t>
            </a:r>
            <a:endParaRPr lang="nl-NL" dirty="0"/>
          </a:p>
        </p:txBody>
      </p:sp>
      <p:sp>
        <p:nvSpPr>
          <p:cNvPr id="5" name="Ondertitel 4">
            <a:extLst>
              <a:ext uri="{FF2B5EF4-FFF2-40B4-BE49-F238E27FC236}">
                <a16:creationId xmlns:a16="http://schemas.microsoft.com/office/drawing/2014/main" id="{EF9B47B1-A5AF-4946-AA9B-6E678D239A98}"/>
              </a:ext>
            </a:extLst>
          </p:cNvPr>
          <p:cNvSpPr>
            <a:spLocks noGrp="1"/>
          </p:cNvSpPr>
          <p:nvPr>
            <p:ph type="subTitle" idx="1"/>
          </p:nvPr>
        </p:nvSpPr>
        <p:spPr/>
        <p:txBody>
          <a:bodyPr/>
          <a:lstStyle/>
          <a:p>
            <a:r>
              <a:rPr lang="nl-NL"/>
              <a:t>Aanbestedingsprocedure ‘Gezondheidszorg asielzoekers’</a:t>
            </a:r>
            <a:endParaRPr lang="nl-NL" dirty="0"/>
          </a:p>
        </p:txBody>
      </p:sp>
    </p:spTree>
    <p:extLst>
      <p:ext uri="{BB962C8B-B14F-4D97-AF65-F5344CB8AC3E}">
        <p14:creationId xmlns:p14="http://schemas.microsoft.com/office/powerpoint/2010/main" val="8969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a:extLst>
              <a:ext uri="{FF2B5EF4-FFF2-40B4-BE49-F238E27FC236}">
                <a16:creationId xmlns:a16="http://schemas.microsoft.com/office/drawing/2014/main" id="{9BDC9B62-6A39-4EE1-81BE-56C55BF44B33}"/>
              </a:ext>
            </a:extLst>
          </p:cNvPr>
          <p:cNvSpPr>
            <a:spLocks noGrp="1"/>
          </p:cNvSpPr>
          <p:nvPr>
            <p:ph type="title"/>
          </p:nvPr>
        </p:nvSpPr>
        <p:spPr/>
        <p:txBody>
          <a:bodyPr/>
          <a:lstStyle/>
          <a:p>
            <a:r>
              <a:rPr lang="nl-NL" dirty="0"/>
              <a:t>Aanbestedingsprocedure</a:t>
            </a:r>
          </a:p>
        </p:txBody>
      </p:sp>
      <p:sp>
        <p:nvSpPr>
          <p:cNvPr id="3" name="Tijdelijke aanduiding voor inhoud 2">
            <a:extLst>
              <a:ext uri="{FF2B5EF4-FFF2-40B4-BE49-F238E27FC236}">
                <a16:creationId xmlns:a16="http://schemas.microsoft.com/office/drawing/2014/main" id="{64B35680-2159-D2F8-AC57-A747BC3BC83E}"/>
              </a:ext>
            </a:extLst>
          </p:cNvPr>
          <p:cNvSpPr>
            <a:spLocks noGrp="1"/>
          </p:cNvSpPr>
          <p:nvPr>
            <p:ph sz="half" idx="1"/>
          </p:nvPr>
        </p:nvSpPr>
        <p:spPr>
          <a:xfrm>
            <a:off x="623887" y="1928813"/>
            <a:ext cx="10944225" cy="4021137"/>
          </a:xfrm>
        </p:spPr>
        <p:txBody>
          <a:bodyPr/>
          <a:lstStyle/>
          <a:p>
            <a:pPr lvl="1"/>
            <a:r>
              <a:rPr lang="nl-NL" sz="2200" b="1">
                <a:solidFill>
                  <a:schemeClr val="accent1"/>
                </a:solidFill>
              </a:rPr>
              <a:t>Indienen aanmelding:</a:t>
            </a:r>
          </a:p>
          <a:p>
            <a:pPr lvl="1"/>
            <a:r>
              <a:rPr lang="nl-NL"/>
              <a:t>De aanmelding dient uiterlijk op </a:t>
            </a:r>
            <a:r>
              <a:rPr lang="nl-NL" b="1"/>
              <a:t>08-04-2024, voor 12:00 uur</a:t>
            </a:r>
            <a:r>
              <a:rPr lang="nl-NL"/>
              <a:t> digitaal via TenderNed te zijn ingediend en dient te bestaan uit onderstaande verplicht in te dienen documenten: </a:t>
            </a:r>
          </a:p>
          <a:p>
            <a:pPr marL="461963" lvl="1" indent="-457200">
              <a:buFont typeface="+mj-lt"/>
              <a:buAutoNum type="arabicPeriod"/>
            </a:pPr>
            <a:r>
              <a:rPr lang="nl-NL"/>
              <a:t>Aanmeldingsformulier;</a:t>
            </a:r>
          </a:p>
          <a:p>
            <a:pPr marL="461963" lvl="1" indent="-457200">
              <a:buFont typeface="+mj-lt"/>
              <a:buAutoNum type="arabicPeriod"/>
            </a:pPr>
            <a:r>
              <a:rPr lang="nl-NL"/>
              <a:t>Uniform Europees Aanbestedingsdocument (UEA);</a:t>
            </a:r>
          </a:p>
          <a:p>
            <a:pPr marL="461963" lvl="1" indent="-457200">
              <a:buFont typeface="+mj-lt"/>
              <a:buAutoNum type="arabicPeriod"/>
            </a:pPr>
            <a:r>
              <a:rPr lang="nl-NL"/>
              <a:t>Uittreksel Handelsregister;</a:t>
            </a:r>
          </a:p>
          <a:p>
            <a:pPr marL="461963" lvl="1" indent="-457200">
              <a:buFont typeface="+mj-lt"/>
              <a:buAutoNum type="arabicPeriod"/>
            </a:pPr>
            <a:r>
              <a:rPr lang="nl-NL"/>
              <a:t>Een afschrift van de actuele vergunning vanuit DNB voor het uitoefenen van een zorgverzekeringsbedrijf;</a:t>
            </a:r>
          </a:p>
          <a:p>
            <a:pPr marL="461963" lvl="1" indent="-457200">
              <a:buFont typeface="+mj-lt"/>
              <a:buAutoNum type="arabicPeriod"/>
            </a:pPr>
            <a:r>
              <a:rPr lang="nl-NL"/>
              <a:t>Een accountantsverklaring zonder continuïteitsparagraaf zoals bedoeld in artikel 2:384 lid 3 BW voor het meest recente boekjaar;</a:t>
            </a:r>
          </a:p>
          <a:p>
            <a:pPr marL="461963" lvl="1" indent="-457200">
              <a:buFont typeface="+mj-lt"/>
              <a:buAutoNum type="arabicPeriod"/>
            </a:pPr>
            <a:r>
              <a:rPr lang="nl-NL"/>
              <a:t>Referentieverklaring;</a:t>
            </a:r>
          </a:p>
          <a:p>
            <a:pPr marL="461963" lvl="1" indent="-457200">
              <a:buFont typeface="+mj-lt"/>
              <a:buAutoNum type="arabicPeriod"/>
            </a:pPr>
            <a:r>
              <a:rPr lang="nl-NL"/>
              <a:t>Volmacht rechtsgeldig vertegenwoordiger.</a:t>
            </a:r>
          </a:p>
          <a:p>
            <a:pPr lvl="3" indent="0">
              <a:buNone/>
            </a:pPr>
            <a:endParaRPr lang="nl-NL"/>
          </a:p>
          <a:p>
            <a:pPr marL="342900" indent="-342900">
              <a:buFont typeface="Arial" panose="020B0604020202020204" pitchFamily="34" charset="0"/>
              <a:buChar char="•"/>
            </a:pPr>
            <a:endParaRPr lang="nl-NL"/>
          </a:p>
          <a:p>
            <a:pPr marL="342900" indent="-342900">
              <a:buFont typeface="Arial" panose="020B0604020202020204" pitchFamily="34" charset="0"/>
              <a:buChar char="•"/>
            </a:pPr>
            <a:endParaRPr lang="nl-NL" dirty="0"/>
          </a:p>
        </p:txBody>
      </p:sp>
    </p:spTree>
    <p:extLst>
      <p:ext uri="{BB962C8B-B14F-4D97-AF65-F5344CB8AC3E}">
        <p14:creationId xmlns:p14="http://schemas.microsoft.com/office/powerpoint/2010/main" val="18158719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a:extLst>
              <a:ext uri="{FF2B5EF4-FFF2-40B4-BE49-F238E27FC236}">
                <a16:creationId xmlns:a16="http://schemas.microsoft.com/office/drawing/2014/main" id="{9BDC9B62-6A39-4EE1-81BE-56C55BF44B33}"/>
              </a:ext>
            </a:extLst>
          </p:cNvPr>
          <p:cNvSpPr>
            <a:spLocks noGrp="1"/>
          </p:cNvSpPr>
          <p:nvPr>
            <p:ph type="title"/>
          </p:nvPr>
        </p:nvSpPr>
        <p:spPr/>
        <p:txBody>
          <a:bodyPr/>
          <a:lstStyle/>
          <a:p>
            <a:r>
              <a:rPr lang="nl-NL" dirty="0"/>
              <a:t>Aanbestedingsprocedure</a:t>
            </a:r>
          </a:p>
        </p:txBody>
      </p:sp>
      <p:sp>
        <p:nvSpPr>
          <p:cNvPr id="3" name="Tijdelijke aanduiding voor inhoud 2">
            <a:extLst>
              <a:ext uri="{FF2B5EF4-FFF2-40B4-BE49-F238E27FC236}">
                <a16:creationId xmlns:a16="http://schemas.microsoft.com/office/drawing/2014/main" id="{64B35680-2159-D2F8-AC57-A747BC3BC83E}"/>
              </a:ext>
            </a:extLst>
          </p:cNvPr>
          <p:cNvSpPr>
            <a:spLocks noGrp="1"/>
          </p:cNvSpPr>
          <p:nvPr>
            <p:ph sz="half" idx="1"/>
          </p:nvPr>
        </p:nvSpPr>
        <p:spPr>
          <a:xfrm>
            <a:off x="623887" y="1928813"/>
            <a:ext cx="10944225" cy="4021137"/>
          </a:xfrm>
        </p:spPr>
        <p:txBody>
          <a:bodyPr>
            <a:normAutofit fontScale="92500"/>
          </a:bodyPr>
          <a:lstStyle/>
          <a:p>
            <a:pPr lvl="1"/>
            <a:r>
              <a:rPr lang="nl-NL" sz="2200" b="1">
                <a:solidFill>
                  <a:schemeClr val="accent1"/>
                </a:solidFill>
              </a:rPr>
              <a:t>Op de volgende manieren kan worden deelgenomen aan de aanbestedingsprocedure:</a:t>
            </a:r>
          </a:p>
          <a:p>
            <a:pPr marL="347663" lvl="1" indent="-342900">
              <a:buFont typeface="Arial" panose="020B0604020202020204" pitchFamily="34" charset="0"/>
              <a:buChar char="•"/>
            </a:pPr>
            <a:r>
              <a:rPr lang="nl-NL"/>
              <a:t>Zelfstandig;</a:t>
            </a:r>
          </a:p>
          <a:p>
            <a:pPr marL="347663" lvl="1" indent="-342900">
              <a:buFont typeface="Arial" panose="020B0604020202020204" pitchFamily="34" charset="0"/>
              <a:buChar char="•"/>
            </a:pPr>
            <a:r>
              <a:rPr lang="nl-NL"/>
              <a:t>Samenwerkingsverband.</a:t>
            </a:r>
          </a:p>
          <a:p>
            <a:endParaRPr lang="nl-NL"/>
          </a:p>
          <a:p>
            <a:r>
              <a:rPr lang="nl-NL"/>
              <a:t>Let op de van toepassing zijnde voorwaarden voor het aanmelden als samenwerkingsverband, zie de aanbestedingsdocumenten (met name paragraaf 4.2 van de Uitnodiging tot aanmelden).</a:t>
            </a:r>
          </a:p>
          <a:p>
            <a:endParaRPr lang="nl-NL"/>
          </a:p>
          <a:p>
            <a:r>
              <a:rPr lang="nl-NL"/>
              <a:t>Na het indienen van de aanmelding (en gedurende de looptijd van de overeenkomst) mag de samenstelling van het samenwerkingsverband niet meer wijzigen. Het samenwerkingsverband zoals kenbaar gemaakt in de Aanmeldfase zal (indien geselecteerd) in deze hoedanigheid worden uitgenodigd voor de Inschrijffase en dient als zodanig de inschrijving in te dienen. Een en ander is ook van toepassing indien een gegadigde zich zelfstandig aanmeld.</a:t>
            </a:r>
            <a:endParaRPr lang="nl-NL" dirty="0"/>
          </a:p>
        </p:txBody>
      </p:sp>
    </p:spTree>
    <p:extLst>
      <p:ext uri="{BB962C8B-B14F-4D97-AF65-F5344CB8AC3E}">
        <p14:creationId xmlns:p14="http://schemas.microsoft.com/office/powerpoint/2010/main" val="20372341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a:extLst>
              <a:ext uri="{FF2B5EF4-FFF2-40B4-BE49-F238E27FC236}">
                <a16:creationId xmlns:a16="http://schemas.microsoft.com/office/drawing/2014/main" id="{9BDC9B62-6A39-4EE1-81BE-56C55BF44B33}"/>
              </a:ext>
            </a:extLst>
          </p:cNvPr>
          <p:cNvSpPr>
            <a:spLocks noGrp="1"/>
          </p:cNvSpPr>
          <p:nvPr>
            <p:ph type="title"/>
          </p:nvPr>
        </p:nvSpPr>
        <p:spPr/>
        <p:txBody>
          <a:bodyPr/>
          <a:lstStyle/>
          <a:p>
            <a:r>
              <a:rPr lang="nl-NL" dirty="0"/>
              <a:t>Aanbestedingsprocedure</a:t>
            </a:r>
          </a:p>
        </p:txBody>
      </p:sp>
      <p:sp>
        <p:nvSpPr>
          <p:cNvPr id="3" name="Tijdelijke aanduiding voor inhoud 2">
            <a:extLst>
              <a:ext uri="{FF2B5EF4-FFF2-40B4-BE49-F238E27FC236}">
                <a16:creationId xmlns:a16="http://schemas.microsoft.com/office/drawing/2014/main" id="{64B35680-2159-D2F8-AC57-A747BC3BC83E}"/>
              </a:ext>
            </a:extLst>
          </p:cNvPr>
          <p:cNvSpPr>
            <a:spLocks noGrp="1"/>
          </p:cNvSpPr>
          <p:nvPr>
            <p:ph sz="half" idx="1"/>
          </p:nvPr>
        </p:nvSpPr>
        <p:spPr>
          <a:xfrm>
            <a:off x="623887" y="1928813"/>
            <a:ext cx="10944225" cy="4021137"/>
          </a:xfrm>
        </p:spPr>
        <p:txBody>
          <a:bodyPr>
            <a:normAutofit/>
          </a:bodyPr>
          <a:lstStyle/>
          <a:p>
            <a:pPr lvl="1"/>
            <a:r>
              <a:rPr lang="nl-NL" b="1">
                <a:solidFill>
                  <a:schemeClr val="accent1"/>
                </a:solidFill>
              </a:rPr>
              <a:t>De toelatingscriteria voor de inschrijffase die alle met goed gevolg dienen te worden beoordeeld zijn:</a:t>
            </a:r>
          </a:p>
          <a:p>
            <a:pPr marL="347663" lvl="1" indent="-342900">
              <a:buFont typeface="Arial" panose="020B0604020202020204" pitchFamily="34" charset="0"/>
              <a:buChar char="•"/>
            </a:pPr>
            <a:r>
              <a:rPr lang="nl-NL"/>
              <a:t>Een geldige aanmelding (paragraaf 3.9 van de Uitnodiging tot aanmelden);</a:t>
            </a:r>
          </a:p>
          <a:p>
            <a:pPr marL="347663" lvl="1" indent="-342900">
              <a:buFont typeface="Arial" panose="020B0604020202020204" pitchFamily="34" charset="0"/>
              <a:buChar char="•"/>
            </a:pPr>
            <a:r>
              <a:rPr lang="nl-NL"/>
              <a:t>Niet verkeren in de gestelde uitsluitingsgronden (paragraaf 4.3 van de Uitnodiging tot aanmelden);</a:t>
            </a:r>
          </a:p>
          <a:p>
            <a:pPr marL="347663" lvl="1" indent="-342900">
              <a:buFont typeface="Arial" panose="020B0604020202020204" pitchFamily="34" charset="0"/>
              <a:buChar char="•"/>
            </a:pPr>
            <a:r>
              <a:rPr lang="nl-NL"/>
              <a:t>Het voldoen aan de gestelde geschiktheidseisen (paragraaf 4.4 van de Uitnodiging tot aanmelden).</a:t>
            </a:r>
            <a:endParaRPr lang="nl-NL" dirty="0"/>
          </a:p>
        </p:txBody>
      </p:sp>
    </p:spTree>
    <p:extLst>
      <p:ext uri="{BB962C8B-B14F-4D97-AF65-F5344CB8AC3E}">
        <p14:creationId xmlns:p14="http://schemas.microsoft.com/office/powerpoint/2010/main" val="38359580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a:extLst>
              <a:ext uri="{FF2B5EF4-FFF2-40B4-BE49-F238E27FC236}">
                <a16:creationId xmlns:a16="http://schemas.microsoft.com/office/drawing/2014/main" id="{9BDC9B62-6A39-4EE1-81BE-56C55BF44B33}"/>
              </a:ext>
            </a:extLst>
          </p:cNvPr>
          <p:cNvSpPr>
            <a:spLocks noGrp="1"/>
          </p:cNvSpPr>
          <p:nvPr>
            <p:ph type="title"/>
          </p:nvPr>
        </p:nvSpPr>
        <p:spPr/>
        <p:txBody>
          <a:bodyPr/>
          <a:lstStyle/>
          <a:p>
            <a:r>
              <a:rPr lang="nl-NL"/>
              <a:t>Vragen</a:t>
            </a:r>
            <a:endParaRPr lang="nl-NL" dirty="0"/>
          </a:p>
        </p:txBody>
      </p:sp>
    </p:spTree>
    <p:extLst>
      <p:ext uri="{BB962C8B-B14F-4D97-AF65-F5344CB8AC3E}">
        <p14:creationId xmlns:p14="http://schemas.microsoft.com/office/powerpoint/2010/main" val="20126289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a:extLst>
              <a:ext uri="{FF2B5EF4-FFF2-40B4-BE49-F238E27FC236}">
                <a16:creationId xmlns:a16="http://schemas.microsoft.com/office/drawing/2014/main" id="{9BDC9B62-6A39-4EE1-81BE-56C55BF44B33}"/>
              </a:ext>
            </a:extLst>
          </p:cNvPr>
          <p:cNvSpPr>
            <a:spLocks noGrp="1"/>
          </p:cNvSpPr>
          <p:nvPr>
            <p:ph type="title"/>
          </p:nvPr>
        </p:nvSpPr>
        <p:spPr/>
        <p:txBody>
          <a:bodyPr/>
          <a:lstStyle/>
          <a:p>
            <a:r>
              <a:rPr lang="nl-NL"/>
              <a:t>Sluiting</a:t>
            </a:r>
            <a:endParaRPr lang="nl-NL" dirty="0"/>
          </a:p>
        </p:txBody>
      </p:sp>
      <p:sp>
        <p:nvSpPr>
          <p:cNvPr id="3" name="Tijdelijke aanduiding voor inhoud 2">
            <a:extLst>
              <a:ext uri="{FF2B5EF4-FFF2-40B4-BE49-F238E27FC236}">
                <a16:creationId xmlns:a16="http://schemas.microsoft.com/office/drawing/2014/main" id="{64B35680-2159-D2F8-AC57-A747BC3BC83E}"/>
              </a:ext>
            </a:extLst>
          </p:cNvPr>
          <p:cNvSpPr>
            <a:spLocks noGrp="1"/>
          </p:cNvSpPr>
          <p:nvPr>
            <p:ph sz="half" idx="1"/>
          </p:nvPr>
        </p:nvSpPr>
        <p:spPr>
          <a:xfrm>
            <a:off x="623887" y="1928813"/>
            <a:ext cx="10944225" cy="4021137"/>
          </a:xfrm>
        </p:spPr>
        <p:txBody>
          <a:bodyPr/>
          <a:lstStyle/>
          <a:p>
            <a:r>
              <a:rPr lang="nl-NL"/>
              <a:t>Bedankt voor jullie tijd en inbreng!</a:t>
            </a:r>
            <a:endParaRPr lang="nl-NL" dirty="0"/>
          </a:p>
        </p:txBody>
      </p:sp>
    </p:spTree>
    <p:extLst>
      <p:ext uri="{BB962C8B-B14F-4D97-AF65-F5344CB8AC3E}">
        <p14:creationId xmlns:p14="http://schemas.microsoft.com/office/powerpoint/2010/main" val="2991713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a:extLst>
              <a:ext uri="{FF2B5EF4-FFF2-40B4-BE49-F238E27FC236}">
                <a16:creationId xmlns:a16="http://schemas.microsoft.com/office/drawing/2014/main" id="{9BDC9B62-6A39-4EE1-81BE-56C55BF44B33}"/>
              </a:ext>
            </a:extLst>
          </p:cNvPr>
          <p:cNvSpPr>
            <a:spLocks noGrp="1"/>
          </p:cNvSpPr>
          <p:nvPr>
            <p:ph type="title"/>
          </p:nvPr>
        </p:nvSpPr>
        <p:spPr/>
        <p:txBody>
          <a:bodyPr/>
          <a:lstStyle/>
          <a:p>
            <a:r>
              <a:rPr lang="nl-NL" dirty="0"/>
              <a:t>Agenda</a:t>
            </a:r>
          </a:p>
        </p:txBody>
      </p:sp>
      <p:sp>
        <p:nvSpPr>
          <p:cNvPr id="13" name="Tijdelijke aanduiding voor inhoud 12">
            <a:extLst>
              <a:ext uri="{FF2B5EF4-FFF2-40B4-BE49-F238E27FC236}">
                <a16:creationId xmlns:a16="http://schemas.microsoft.com/office/drawing/2014/main" id="{6331E9F5-BA34-427B-84D9-9D0648A7DE3D}"/>
              </a:ext>
            </a:extLst>
          </p:cNvPr>
          <p:cNvSpPr>
            <a:spLocks noGrp="1"/>
          </p:cNvSpPr>
          <p:nvPr>
            <p:ph sz="half" idx="1"/>
          </p:nvPr>
        </p:nvSpPr>
        <p:spPr>
          <a:xfrm>
            <a:off x="623887" y="1928813"/>
            <a:ext cx="10944225" cy="4021137"/>
          </a:xfrm>
        </p:spPr>
        <p:txBody>
          <a:bodyPr/>
          <a:lstStyle/>
          <a:p>
            <a:pPr marL="347663" lvl="1" indent="-342900">
              <a:buFont typeface="Arial" panose="020B0604020202020204" pitchFamily="34" charset="0"/>
              <a:buChar char="•"/>
            </a:pPr>
            <a:r>
              <a:rPr lang="nl-NL" dirty="0"/>
              <a:t>Welkom en toelichting;</a:t>
            </a:r>
          </a:p>
          <a:p>
            <a:pPr marL="347663" lvl="1" indent="-342900">
              <a:buFont typeface="Arial" panose="020B0604020202020204" pitchFamily="34" charset="0"/>
              <a:buChar char="•"/>
            </a:pPr>
            <a:r>
              <a:rPr lang="nl-NL" dirty="0"/>
              <a:t>Voorstellen aanwezigen;</a:t>
            </a:r>
          </a:p>
          <a:p>
            <a:pPr marL="347663" lvl="1" indent="-342900">
              <a:buFont typeface="Arial" panose="020B0604020202020204" pitchFamily="34" charset="0"/>
              <a:buChar char="•"/>
            </a:pPr>
            <a:r>
              <a:rPr lang="nl-NL" dirty="0"/>
              <a:t>Uitleg COA organisatie;</a:t>
            </a:r>
          </a:p>
          <a:p>
            <a:pPr marL="347663" lvl="1" indent="-342900">
              <a:buFont typeface="Arial" panose="020B0604020202020204" pitchFamily="34" charset="0"/>
              <a:buChar char="•"/>
            </a:pPr>
            <a:r>
              <a:rPr lang="nl-NL" dirty="0"/>
              <a:t>Toelichting voorliggende opdracht;</a:t>
            </a:r>
          </a:p>
          <a:p>
            <a:pPr marL="347663" lvl="1" indent="-342900">
              <a:buFont typeface="Arial" panose="020B0604020202020204" pitchFamily="34" charset="0"/>
              <a:buChar char="•"/>
            </a:pPr>
            <a:r>
              <a:rPr lang="nl-NL" dirty="0"/>
              <a:t>Aanbestedingsprocedure;</a:t>
            </a:r>
          </a:p>
          <a:p>
            <a:pPr marL="347663" lvl="1" indent="-342900">
              <a:buFont typeface="Arial" panose="020B0604020202020204" pitchFamily="34" charset="0"/>
              <a:buChar char="•"/>
            </a:pPr>
            <a:r>
              <a:rPr lang="nl-NL"/>
              <a:t>Vragen;</a:t>
            </a:r>
            <a:endParaRPr lang="nl-NL" dirty="0"/>
          </a:p>
          <a:p>
            <a:pPr marL="347663" lvl="1" indent="-342900">
              <a:buFont typeface="Arial" panose="020B0604020202020204" pitchFamily="34" charset="0"/>
              <a:buChar char="•"/>
            </a:pPr>
            <a:r>
              <a:rPr lang="nl-NL"/>
              <a:t>Sluiting.</a:t>
            </a:r>
            <a:endParaRPr lang="nl-NL" dirty="0"/>
          </a:p>
        </p:txBody>
      </p:sp>
    </p:spTree>
    <p:extLst>
      <p:ext uri="{BB962C8B-B14F-4D97-AF65-F5344CB8AC3E}">
        <p14:creationId xmlns:p14="http://schemas.microsoft.com/office/powerpoint/2010/main" val="30656478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a:extLst>
              <a:ext uri="{FF2B5EF4-FFF2-40B4-BE49-F238E27FC236}">
                <a16:creationId xmlns:a16="http://schemas.microsoft.com/office/drawing/2014/main" id="{9BDC9B62-6A39-4EE1-81BE-56C55BF44B33}"/>
              </a:ext>
            </a:extLst>
          </p:cNvPr>
          <p:cNvSpPr>
            <a:spLocks noGrp="1"/>
          </p:cNvSpPr>
          <p:nvPr>
            <p:ph type="title"/>
          </p:nvPr>
        </p:nvSpPr>
        <p:spPr/>
        <p:txBody>
          <a:bodyPr/>
          <a:lstStyle/>
          <a:p>
            <a:r>
              <a:rPr lang="nl-NL"/>
              <a:t>Toelichting informatiegesprek</a:t>
            </a:r>
            <a:endParaRPr lang="nl-NL" dirty="0"/>
          </a:p>
        </p:txBody>
      </p:sp>
      <p:sp>
        <p:nvSpPr>
          <p:cNvPr id="3" name="Tijdelijke aanduiding voor inhoud 2">
            <a:extLst>
              <a:ext uri="{FF2B5EF4-FFF2-40B4-BE49-F238E27FC236}">
                <a16:creationId xmlns:a16="http://schemas.microsoft.com/office/drawing/2014/main" id="{64B35680-2159-D2F8-AC57-A747BC3BC83E}"/>
              </a:ext>
            </a:extLst>
          </p:cNvPr>
          <p:cNvSpPr>
            <a:spLocks noGrp="1"/>
          </p:cNvSpPr>
          <p:nvPr>
            <p:ph sz="half" idx="1"/>
          </p:nvPr>
        </p:nvSpPr>
        <p:spPr>
          <a:xfrm>
            <a:off x="623887" y="1928813"/>
            <a:ext cx="10944225" cy="4021137"/>
          </a:xfrm>
        </p:spPr>
        <p:txBody>
          <a:bodyPr/>
          <a:lstStyle/>
          <a:p>
            <a:r>
              <a:rPr lang="nl-NL"/>
              <a:t>Het informatiegesprek is bedoeld om partijen een beter begrip van de voorliggende opdracht, de daaraan gekoppelde aanbestedingsprocedure en de COA-organisatie te laten krijgen.</a:t>
            </a:r>
          </a:p>
          <a:p>
            <a:endParaRPr lang="nl-NL"/>
          </a:p>
          <a:p>
            <a:r>
              <a:rPr lang="nl-NL"/>
              <a:t>Disclaimer:</a:t>
            </a:r>
          </a:p>
          <a:p>
            <a:pPr marL="347663" lvl="1" indent="-342900">
              <a:buFont typeface="Arial" panose="020B0604020202020204" pitchFamily="34" charset="0"/>
              <a:buChar char="•"/>
            </a:pPr>
            <a:r>
              <a:rPr lang="nl-NL"/>
              <a:t>Dit informatiegesprek heeft een puur informatief karakter, hieraan kunnen door gegadigden geen rechten worden ontleend in het kader van de aanbestedingsprocedure. De beantwoording van vragen vindt plaats via de formele inlichtingenrondes die in de Uitnodiging tot aanmelden zijn benoemd;</a:t>
            </a:r>
          </a:p>
          <a:p>
            <a:pPr marL="347663" lvl="1" indent="-342900">
              <a:buFont typeface="Arial" panose="020B0604020202020204" pitchFamily="34" charset="0"/>
              <a:buChar char="•"/>
            </a:pPr>
            <a:r>
              <a:rPr lang="nl-NL"/>
              <a:t>Van dit informatiegesprek wordt geen gespreksverslag opgesteld.</a:t>
            </a:r>
          </a:p>
          <a:p>
            <a:endParaRPr lang="nl-NL"/>
          </a:p>
        </p:txBody>
      </p:sp>
    </p:spTree>
    <p:extLst>
      <p:ext uri="{BB962C8B-B14F-4D97-AF65-F5344CB8AC3E}">
        <p14:creationId xmlns:p14="http://schemas.microsoft.com/office/powerpoint/2010/main" val="35028173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a:extLst>
              <a:ext uri="{FF2B5EF4-FFF2-40B4-BE49-F238E27FC236}">
                <a16:creationId xmlns:a16="http://schemas.microsoft.com/office/drawing/2014/main" id="{9BDC9B62-6A39-4EE1-81BE-56C55BF44B33}"/>
              </a:ext>
            </a:extLst>
          </p:cNvPr>
          <p:cNvSpPr>
            <a:spLocks noGrp="1"/>
          </p:cNvSpPr>
          <p:nvPr>
            <p:ph type="title"/>
          </p:nvPr>
        </p:nvSpPr>
        <p:spPr/>
        <p:txBody>
          <a:bodyPr/>
          <a:lstStyle/>
          <a:p>
            <a:r>
              <a:rPr lang="nl-NL" dirty="0"/>
              <a:t>Voorstellen aanwezigen</a:t>
            </a:r>
          </a:p>
        </p:txBody>
      </p:sp>
      <p:sp>
        <p:nvSpPr>
          <p:cNvPr id="3" name="Tijdelijke aanduiding voor inhoud 2">
            <a:extLst>
              <a:ext uri="{FF2B5EF4-FFF2-40B4-BE49-F238E27FC236}">
                <a16:creationId xmlns:a16="http://schemas.microsoft.com/office/drawing/2014/main" id="{64B35680-2159-D2F8-AC57-A747BC3BC83E}"/>
              </a:ext>
            </a:extLst>
          </p:cNvPr>
          <p:cNvSpPr>
            <a:spLocks noGrp="1"/>
          </p:cNvSpPr>
          <p:nvPr>
            <p:ph sz="half" idx="1"/>
          </p:nvPr>
        </p:nvSpPr>
        <p:spPr>
          <a:xfrm>
            <a:off x="623887" y="1928813"/>
            <a:ext cx="10944225" cy="4021137"/>
          </a:xfrm>
        </p:spPr>
        <p:txBody>
          <a:bodyPr/>
          <a:lstStyle/>
          <a:p>
            <a:r>
              <a:rPr lang="nl-NL" dirty="0"/>
              <a:t>Namens het COA:</a:t>
            </a:r>
          </a:p>
          <a:p>
            <a:pPr marL="347663" lvl="1" indent="-342900">
              <a:buFont typeface="Arial" panose="020B0604020202020204" pitchFamily="34" charset="0"/>
              <a:buChar char="•"/>
            </a:pPr>
            <a:r>
              <a:rPr lang="nl-NL" dirty="0"/>
              <a:t>Ylno Rodgers, inkoper;</a:t>
            </a:r>
          </a:p>
          <a:p>
            <a:pPr marL="347663" lvl="1" indent="-342900">
              <a:buFont typeface="Arial" panose="020B0604020202020204" pitchFamily="34" charset="0"/>
              <a:buChar char="•"/>
            </a:pPr>
            <a:r>
              <a:rPr lang="nl-NL" dirty="0"/>
              <a:t>Agata Hinc, accountmanager gezondheidszorg</a:t>
            </a:r>
          </a:p>
          <a:p>
            <a:pPr marL="347663" lvl="1" indent="-342900">
              <a:buFont typeface="Arial" panose="020B0604020202020204" pitchFamily="34" charset="0"/>
              <a:buChar char="•"/>
            </a:pPr>
            <a:r>
              <a:rPr lang="nl-NL" dirty="0"/>
              <a:t>Joan Kooren</a:t>
            </a:r>
            <a:r>
              <a:rPr lang="nl-NL"/>
              <a:t>, beleidsregisseur </a:t>
            </a:r>
            <a:r>
              <a:rPr lang="nl-NL" dirty="0"/>
              <a:t>gezondheidszorg;</a:t>
            </a:r>
          </a:p>
          <a:p>
            <a:pPr marL="347663" lvl="1" indent="-342900">
              <a:buFont typeface="Arial" panose="020B0604020202020204" pitchFamily="34" charset="0"/>
              <a:buChar char="•"/>
            </a:pPr>
            <a:r>
              <a:rPr lang="nl-NL" dirty="0"/>
              <a:t>Jeroen Meijer, jurist;</a:t>
            </a:r>
          </a:p>
          <a:p>
            <a:pPr marL="347663" lvl="1" indent="-342900">
              <a:buFont typeface="Arial" panose="020B0604020202020204" pitchFamily="34" charset="0"/>
              <a:buChar char="•"/>
            </a:pPr>
            <a:r>
              <a:rPr lang="nl-NL"/>
              <a:t>Rintje </a:t>
            </a:r>
            <a:r>
              <a:rPr lang="nl-NL" dirty="0"/>
              <a:t>Elgersma, </a:t>
            </a:r>
            <a:r>
              <a:rPr lang="nl-NL"/>
              <a:t>projectleider.</a:t>
            </a:r>
            <a:endParaRPr lang="nl-NL" dirty="0"/>
          </a:p>
        </p:txBody>
      </p:sp>
    </p:spTree>
    <p:extLst>
      <p:ext uri="{BB962C8B-B14F-4D97-AF65-F5344CB8AC3E}">
        <p14:creationId xmlns:p14="http://schemas.microsoft.com/office/powerpoint/2010/main" val="16455976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a:extLst>
              <a:ext uri="{FF2B5EF4-FFF2-40B4-BE49-F238E27FC236}">
                <a16:creationId xmlns:a16="http://schemas.microsoft.com/office/drawing/2014/main" id="{9BDC9B62-6A39-4EE1-81BE-56C55BF44B33}"/>
              </a:ext>
            </a:extLst>
          </p:cNvPr>
          <p:cNvSpPr>
            <a:spLocks noGrp="1"/>
          </p:cNvSpPr>
          <p:nvPr>
            <p:ph type="title"/>
          </p:nvPr>
        </p:nvSpPr>
        <p:spPr/>
        <p:txBody>
          <a:bodyPr/>
          <a:lstStyle/>
          <a:p>
            <a:r>
              <a:rPr lang="nl-NL" dirty="0"/>
              <a:t>Uitleg COA organisatie</a:t>
            </a:r>
          </a:p>
        </p:txBody>
      </p:sp>
      <p:sp>
        <p:nvSpPr>
          <p:cNvPr id="3" name="Tijdelijke aanduiding voor inhoud 2">
            <a:extLst>
              <a:ext uri="{FF2B5EF4-FFF2-40B4-BE49-F238E27FC236}">
                <a16:creationId xmlns:a16="http://schemas.microsoft.com/office/drawing/2014/main" id="{64B35680-2159-D2F8-AC57-A747BC3BC83E}"/>
              </a:ext>
            </a:extLst>
          </p:cNvPr>
          <p:cNvSpPr>
            <a:spLocks noGrp="1"/>
          </p:cNvSpPr>
          <p:nvPr>
            <p:ph sz="half" idx="1"/>
          </p:nvPr>
        </p:nvSpPr>
        <p:spPr>
          <a:xfrm>
            <a:off x="623887" y="1928813"/>
            <a:ext cx="10944225" cy="4021137"/>
          </a:xfrm>
        </p:spPr>
        <p:txBody>
          <a:bodyPr/>
          <a:lstStyle/>
          <a:p>
            <a:pPr marL="347663" lvl="1" indent="-342900">
              <a:buFont typeface="Arial" panose="020B0604020202020204" pitchFamily="34" charset="0"/>
              <a:buChar char="•"/>
            </a:pPr>
            <a:r>
              <a:rPr lang="nl-NL" dirty="0"/>
              <a:t>Het COA is verantwoordelijk voor de materiële en immateriële opvang van asielzoekers, waaronder de beschikbaarheid van de medische zorg. Dat wil zeggen dat het COA er zorg voor draagt dat asielzoekers toegang hebben tot de zorg. Deze opdracht van het COA blijft onveranderd gelden;</a:t>
            </a:r>
          </a:p>
          <a:p>
            <a:pPr marL="347663" lvl="1" indent="-342900">
              <a:buFont typeface="Arial" panose="020B0604020202020204" pitchFamily="34" charset="0"/>
              <a:buChar char="•"/>
            </a:pPr>
            <a:r>
              <a:rPr lang="nl-NL" dirty="0"/>
              <a:t>De omstandigheden waaronder het COA deze opdracht uitvoert, zijn aan veranderingen onderhevig. Zo heeft het COA te maken met schommelingen in bewonersaantallen en wisselende opvangvormen;</a:t>
            </a:r>
          </a:p>
          <a:p>
            <a:pPr marL="347663" lvl="1" indent="-342900">
              <a:buFont typeface="Arial" panose="020B0604020202020204" pitchFamily="34" charset="0"/>
              <a:buChar char="•"/>
            </a:pPr>
            <a:r>
              <a:rPr lang="nl-NL" dirty="0"/>
              <a:t>De politiek in Nederland en Europa heeft een sterke invloed op het werk van het COA en dus ook op de partijen met wie het COA samenwerkt. Deze invloed zal tijdens een lange contractperiode, zoals bij deze aanbesteding, de afgesproken dienstverlening kunnen gaan beïnvloeden;</a:t>
            </a:r>
          </a:p>
          <a:p>
            <a:pPr marL="347663" lvl="1" indent="-342900">
              <a:buFont typeface="Arial" panose="020B0604020202020204" pitchFamily="34" charset="0"/>
              <a:buChar char="•"/>
            </a:pPr>
            <a:r>
              <a:rPr lang="nl-NL" dirty="0"/>
              <a:t>Focus op betaalbaarheid en </a:t>
            </a:r>
            <a:r>
              <a:rPr lang="nl-NL"/>
              <a:t>uitlegbaarheid van de afgesproken dienstverlening blijft een belangrijk uitgangspunt bij deze aanbesteding. </a:t>
            </a:r>
            <a:endParaRPr lang="nl-NL" dirty="0"/>
          </a:p>
        </p:txBody>
      </p:sp>
    </p:spTree>
    <p:extLst>
      <p:ext uri="{BB962C8B-B14F-4D97-AF65-F5344CB8AC3E}">
        <p14:creationId xmlns:p14="http://schemas.microsoft.com/office/powerpoint/2010/main" val="26197847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a:extLst>
              <a:ext uri="{FF2B5EF4-FFF2-40B4-BE49-F238E27FC236}">
                <a16:creationId xmlns:a16="http://schemas.microsoft.com/office/drawing/2014/main" id="{9BDC9B62-6A39-4EE1-81BE-56C55BF44B33}"/>
              </a:ext>
            </a:extLst>
          </p:cNvPr>
          <p:cNvSpPr>
            <a:spLocks noGrp="1"/>
          </p:cNvSpPr>
          <p:nvPr>
            <p:ph type="title"/>
          </p:nvPr>
        </p:nvSpPr>
        <p:spPr/>
        <p:txBody>
          <a:bodyPr/>
          <a:lstStyle/>
          <a:p>
            <a:r>
              <a:rPr lang="nl-NL" dirty="0"/>
              <a:t>Toelichting voorliggende opdracht</a:t>
            </a:r>
          </a:p>
        </p:txBody>
      </p:sp>
      <p:sp>
        <p:nvSpPr>
          <p:cNvPr id="3" name="Tijdelijke aanduiding voor inhoud 2">
            <a:extLst>
              <a:ext uri="{FF2B5EF4-FFF2-40B4-BE49-F238E27FC236}">
                <a16:creationId xmlns:a16="http://schemas.microsoft.com/office/drawing/2014/main" id="{64B35680-2159-D2F8-AC57-A747BC3BC83E}"/>
              </a:ext>
            </a:extLst>
          </p:cNvPr>
          <p:cNvSpPr>
            <a:spLocks noGrp="1"/>
          </p:cNvSpPr>
          <p:nvPr>
            <p:ph sz="half" idx="1"/>
          </p:nvPr>
        </p:nvSpPr>
        <p:spPr>
          <a:xfrm>
            <a:off x="623887" y="1928813"/>
            <a:ext cx="10944225" cy="4021137"/>
          </a:xfrm>
        </p:spPr>
        <p:txBody>
          <a:bodyPr/>
          <a:lstStyle/>
          <a:p>
            <a:r>
              <a:rPr lang="nl-NL"/>
              <a:t>Het leveren en organiseren van gezondheidszorg aan asielzoekers is opgebouwd uit de volgende onderdelen: </a:t>
            </a:r>
          </a:p>
          <a:p>
            <a:pPr marL="461963" lvl="1" indent="-457200">
              <a:buFont typeface="+mj-lt"/>
              <a:buAutoNum type="arabicPeriod"/>
            </a:pPr>
            <a:r>
              <a:rPr lang="nl-NL"/>
              <a:t>Toegang tot de huisartsenzorg: inzet van huisarts en het overige personeel van de huisartsenpraktijk;</a:t>
            </a:r>
          </a:p>
          <a:p>
            <a:pPr marL="461963" lvl="1" indent="-457200">
              <a:buFont typeface="+mj-lt"/>
              <a:buAutoNum type="arabicPeriod"/>
            </a:pPr>
            <a:r>
              <a:rPr lang="nl-NL"/>
              <a:t>Inkoop van zorg conform ziektekostenregeling asielzoekers (op basis van 1-op-1 betaling van de ziektekosten aan de zorgaanbieder): inclusief de verzekerdenadministratie, schadeafhandeling, machtiging, zorgindicaties en verantwoording en het hanteren van kostenbesparende instrumenten.</a:t>
            </a:r>
          </a:p>
          <a:p>
            <a:endParaRPr lang="nl-NL"/>
          </a:p>
          <a:p>
            <a:endParaRPr lang="nl-NL"/>
          </a:p>
          <a:p>
            <a:endParaRPr lang="nl-NL"/>
          </a:p>
          <a:p>
            <a:endParaRPr lang="nl-NL" dirty="0"/>
          </a:p>
        </p:txBody>
      </p:sp>
    </p:spTree>
    <p:extLst>
      <p:ext uri="{BB962C8B-B14F-4D97-AF65-F5344CB8AC3E}">
        <p14:creationId xmlns:p14="http://schemas.microsoft.com/office/powerpoint/2010/main" val="22393684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a:extLst>
              <a:ext uri="{FF2B5EF4-FFF2-40B4-BE49-F238E27FC236}">
                <a16:creationId xmlns:a16="http://schemas.microsoft.com/office/drawing/2014/main" id="{9BDC9B62-6A39-4EE1-81BE-56C55BF44B33}"/>
              </a:ext>
            </a:extLst>
          </p:cNvPr>
          <p:cNvSpPr>
            <a:spLocks noGrp="1"/>
          </p:cNvSpPr>
          <p:nvPr>
            <p:ph type="title"/>
          </p:nvPr>
        </p:nvSpPr>
        <p:spPr/>
        <p:txBody>
          <a:bodyPr/>
          <a:lstStyle/>
          <a:p>
            <a:r>
              <a:rPr lang="nl-NL" dirty="0"/>
              <a:t>Toelichting voorliggende opdracht</a:t>
            </a:r>
          </a:p>
        </p:txBody>
      </p:sp>
      <p:sp>
        <p:nvSpPr>
          <p:cNvPr id="3" name="Tijdelijke aanduiding voor inhoud 2">
            <a:extLst>
              <a:ext uri="{FF2B5EF4-FFF2-40B4-BE49-F238E27FC236}">
                <a16:creationId xmlns:a16="http://schemas.microsoft.com/office/drawing/2014/main" id="{64B35680-2159-D2F8-AC57-A747BC3BC83E}"/>
              </a:ext>
            </a:extLst>
          </p:cNvPr>
          <p:cNvSpPr>
            <a:spLocks noGrp="1"/>
          </p:cNvSpPr>
          <p:nvPr>
            <p:ph sz="half" idx="1"/>
          </p:nvPr>
        </p:nvSpPr>
        <p:spPr>
          <a:xfrm>
            <a:off x="623887" y="1928813"/>
            <a:ext cx="10944225" cy="4021137"/>
          </a:xfrm>
        </p:spPr>
        <p:txBody>
          <a:bodyPr>
            <a:normAutofit lnSpcReduction="10000"/>
          </a:bodyPr>
          <a:lstStyle/>
          <a:p>
            <a:r>
              <a:rPr lang="nl-NL"/>
              <a:t>Aandachtspunten:</a:t>
            </a:r>
          </a:p>
          <a:p>
            <a:pPr marL="347663" lvl="1" indent="-342900">
              <a:buFont typeface="Arial" panose="020B0604020202020204" pitchFamily="34" charset="0"/>
              <a:buChar char="•"/>
            </a:pPr>
            <a:r>
              <a:rPr lang="nl-NL"/>
              <a:t>Landelijke dekking van zorgaanbod voor de (kwetsbare) doelgroep; </a:t>
            </a:r>
          </a:p>
          <a:p>
            <a:pPr marL="347663" lvl="1" indent="-342900">
              <a:buFont typeface="Arial" panose="020B0604020202020204" pitchFamily="34" charset="0"/>
              <a:buChar char="•"/>
            </a:pPr>
            <a:r>
              <a:rPr lang="nl-NL"/>
              <a:t>Inzet van gediplomeerd personeel (huisarts, doktersassistent, verpleegkundige en POH GGZ);</a:t>
            </a:r>
          </a:p>
          <a:p>
            <a:pPr marL="347663" lvl="1" indent="-342900">
              <a:buFont typeface="Arial" panose="020B0604020202020204" pitchFamily="34" charset="0"/>
              <a:buChar char="•"/>
            </a:pPr>
            <a:r>
              <a:rPr lang="nl-NL"/>
              <a:t>24/7 bereikbaarheid ten behoeve van medische triage;</a:t>
            </a:r>
          </a:p>
          <a:p>
            <a:pPr marL="347663" lvl="1" indent="-342900">
              <a:buFont typeface="Arial" panose="020B0604020202020204" pitchFamily="34" charset="0"/>
              <a:buChar char="•"/>
            </a:pPr>
            <a:r>
              <a:rPr lang="nl-NL"/>
              <a:t>Flexibiliteit in op- en afschalen van gevraagde capaciteit en flexibiliteit in verandering van zorgaanbod;</a:t>
            </a:r>
          </a:p>
          <a:p>
            <a:pPr marL="347663" lvl="1" indent="-342900">
              <a:buFont typeface="Arial" panose="020B0604020202020204" pitchFamily="34" charset="0"/>
              <a:buChar char="•"/>
            </a:pPr>
            <a:r>
              <a:rPr lang="nl-NL"/>
              <a:t>Eén landelijke digitaal huisartseninformatie systeem ten behoeve van de doelgroep;</a:t>
            </a:r>
          </a:p>
          <a:p>
            <a:pPr marL="347663" lvl="1" indent="-342900">
              <a:buFont typeface="Arial" panose="020B0604020202020204" pitchFamily="34" charset="0"/>
              <a:buChar char="•"/>
            </a:pPr>
            <a:r>
              <a:rPr lang="nl-NL"/>
              <a:t>De inkoop van zorg (landelijk) en verzekerdenadministratie, schadeafhandeling, machtiging, zorgindicaties voor de volgende verstrekkingen: ZVW en aanvullend pakket, de WMO, de Wlz, de AMW en tbc zorg;</a:t>
            </a:r>
          </a:p>
          <a:p>
            <a:pPr marL="347663" lvl="1" indent="-342900">
              <a:buFont typeface="Arial" panose="020B0604020202020204" pitchFamily="34" charset="0"/>
              <a:buChar char="•"/>
            </a:pPr>
            <a:r>
              <a:rPr lang="nl-NL"/>
              <a:t>Preventief GGZ (groepsprogramma);</a:t>
            </a:r>
          </a:p>
          <a:p>
            <a:pPr marL="347663" lvl="1" indent="-342900">
              <a:buFont typeface="Arial" panose="020B0604020202020204" pitchFamily="34" charset="0"/>
              <a:buChar char="•"/>
            </a:pPr>
            <a:r>
              <a:rPr lang="nl-NL"/>
              <a:t>Inzet van verslavingsexperts als ondersteuning;</a:t>
            </a:r>
          </a:p>
          <a:p>
            <a:pPr marL="347663" lvl="1" indent="-342900">
              <a:buFont typeface="Arial" panose="020B0604020202020204" pitchFamily="34" charset="0"/>
              <a:buChar char="•"/>
            </a:pPr>
            <a:r>
              <a:rPr lang="nl-NL"/>
              <a:t>Inzet van vertrouwensarts;</a:t>
            </a:r>
          </a:p>
          <a:p>
            <a:pPr marL="347663" lvl="1" indent="-342900">
              <a:buFont typeface="Arial" panose="020B0604020202020204" pitchFamily="34" charset="0"/>
              <a:buChar char="•"/>
            </a:pPr>
            <a:r>
              <a:rPr lang="nl-NL"/>
              <a:t>Extra diensten in ibo, htl en locatie Ter Apel;</a:t>
            </a:r>
          </a:p>
          <a:p>
            <a:pPr marL="347663" lvl="1" indent="-342900">
              <a:buFont typeface="Arial" panose="020B0604020202020204" pitchFamily="34" charset="0"/>
              <a:buChar char="•"/>
            </a:pPr>
            <a:r>
              <a:rPr lang="nl-NL"/>
              <a:t>Advies en rapportages voor het COA over gezondheidszorgdienstverlening en ontwikkelingen. </a:t>
            </a:r>
          </a:p>
          <a:p>
            <a:endParaRPr lang="nl-NL"/>
          </a:p>
          <a:p>
            <a:endParaRPr lang="nl-NL"/>
          </a:p>
          <a:p>
            <a:endParaRPr lang="nl-NL" dirty="0"/>
          </a:p>
        </p:txBody>
      </p:sp>
    </p:spTree>
    <p:extLst>
      <p:ext uri="{BB962C8B-B14F-4D97-AF65-F5344CB8AC3E}">
        <p14:creationId xmlns:p14="http://schemas.microsoft.com/office/powerpoint/2010/main" val="4134510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a:extLst>
              <a:ext uri="{FF2B5EF4-FFF2-40B4-BE49-F238E27FC236}">
                <a16:creationId xmlns:a16="http://schemas.microsoft.com/office/drawing/2014/main" id="{9BDC9B62-6A39-4EE1-81BE-56C55BF44B33}"/>
              </a:ext>
            </a:extLst>
          </p:cNvPr>
          <p:cNvSpPr>
            <a:spLocks noGrp="1"/>
          </p:cNvSpPr>
          <p:nvPr>
            <p:ph type="title"/>
          </p:nvPr>
        </p:nvSpPr>
        <p:spPr/>
        <p:txBody>
          <a:bodyPr/>
          <a:lstStyle/>
          <a:p>
            <a:r>
              <a:rPr lang="nl-NL" dirty="0"/>
              <a:t>Aanbestedingsprocedure</a:t>
            </a:r>
          </a:p>
        </p:txBody>
      </p:sp>
      <p:sp>
        <p:nvSpPr>
          <p:cNvPr id="3" name="Tijdelijke aanduiding voor inhoud 2">
            <a:extLst>
              <a:ext uri="{FF2B5EF4-FFF2-40B4-BE49-F238E27FC236}">
                <a16:creationId xmlns:a16="http://schemas.microsoft.com/office/drawing/2014/main" id="{64B35680-2159-D2F8-AC57-A747BC3BC83E}"/>
              </a:ext>
            </a:extLst>
          </p:cNvPr>
          <p:cNvSpPr>
            <a:spLocks noGrp="1"/>
          </p:cNvSpPr>
          <p:nvPr>
            <p:ph sz="half" idx="1"/>
          </p:nvPr>
        </p:nvSpPr>
        <p:spPr>
          <a:xfrm>
            <a:off x="623887" y="1928813"/>
            <a:ext cx="10944225" cy="4021137"/>
          </a:xfrm>
        </p:spPr>
        <p:txBody>
          <a:bodyPr/>
          <a:lstStyle/>
          <a:p>
            <a:r>
              <a:rPr lang="nl-NL"/>
              <a:t>Type aanbestedingprocedure:</a:t>
            </a:r>
          </a:p>
          <a:p>
            <a:pPr marL="347663" lvl="1" indent="-342900">
              <a:buFont typeface="Arial" panose="020B0604020202020204" pitchFamily="34" charset="0"/>
              <a:buChar char="•"/>
            </a:pPr>
            <a:r>
              <a:rPr lang="nl-NL"/>
              <a:t>Aanbestedingsprocedure voor sociale en andere specifieke diensten, bestaande uit twee fasen, de aanmeldfase en de inschrijffase. Momenteel is de aanmeldfase actueel en deze sluit op 8 april 2024, 12:00u.</a:t>
            </a:r>
          </a:p>
          <a:p>
            <a:pPr marL="357188" lvl="3" indent="0">
              <a:buNone/>
            </a:pPr>
            <a:endParaRPr lang="nl-NL" u="sng"/>
          </a:p>
          <a:p>
            <a:pPr marL="357188" lvl="3" indent="0">
              <a:buNone/>
            </a:pPr>
            <a:r>
              <a:rPr lang="nl-NL" b="1"/>
              <a:t>Aanmeldfase:</a:t>
            </a:r>
          </a:p>
          <a:p>
            <a:pPr marL="357188" lvl="3" indent="0">
              <a:buNone/>
            </a:pPr>
            <a:r>
              <a:rPr lang="nl-NL"/>
              <a:t>De eerste fase van de aanbestedingsprocedure waarin gegadigden een aanmelding kunnen indienen en op basis daarvan wel/niet worden uitgenodigd om in de inschrijffase een Inschrijving in te dienen.</a:t>
            </a:r>
          </a:p>
          <a:p>
            <a:pPr marL="357188" marR="0" lvl="3" indent="0" algn="l" defTabSz="914400" rtl="0" eaLnBrk="1" fontAlgn="auto" latinLnBrk="0" hangingPunct="1">
              <a:lnSpc>
                <a:spcPct val="90000"/>
              </a:lnSpc>
              <a:spcBef>
                <a:spcPts val="500"/>
              </a:spcBef>
              <a:spcAft>
                <a:spcPts val="0"/>
              </a:spcAft>
              <a:buClr>
                <a:prstClr val="black"/>
              </a:buClr>
              <a:buSzPct val="110000"/>
              <a:buFont typeface="Arial" panose="020B0604020202020204" pitchFamily="34" charset="0"/>
              <a:buNone/>
              <a:tabLst/>
              <a:defRPr/>
            </a:pPr>
            <a:r>
              <a:rPr lang="nl-NL" b="1">
                <a:solidFill>
                  <a:srgbClr val="00252F"/>
                </a:solidFill>
                <a:latin typeface="Arial" panose="020B0604020202020204"/>
              </a:rPr>
              <a:t>Inschrijf</a:t>
            </a:r>
            <a:r>
              <a:rPr kumimoji="0" lang="nl-NL" sz="1800" b="1" i="0" strike="noStrike" kern="1200" cap="none" spc="0" normalizeH="0" baseline="0" noProof="0">
                <a:ln>
                  <a:noFill/>
                </a:ln>
                <a:solidFill>
                  <a:srgbClr val="00252F"/>
                </a:solidFill>
                <a:effectLst/>
                <a:uLnTx/>
                <a:uFillTx/>
                <a:latin typeface="Arial" panose="020B0604020202020204"/>
                <a:ea typeface="+mn-ea"/>
                <a:cs typeface="+mn-cs"/>
              </a:rPr>
              <a:t>fase:</a:t>
            </a:r>
          </a:p>
          <a:p>
            <a:pPr marL="357188" marR="0" lvl="3" indent="0" algn="l" defTabSz="914400" rtl="0" eaLnBrk="1" fontAlgn="auto" latinLnBrk="0" hangingPunct="1">
              <a:lnSpc>
                <a:spcPct val="90000"/>
              </a:lnSpc>
              <a:spcBef>
                <a:spcPts val="500"/>
              </a:spcBef>
              <a:spcAft>
                <a:spcPts val="0"/>
              </a:spcAft>
              <a:buClr>
                <a:prstClr val="black"/>
              </a:buClr>
              <a:buSzPct val="110000"/>
              <a:buFont typeface="Arial" panose="020B0604020202020204" pitchFamily="34" charset="0"/>
              <a:buNone/>
              <a:tabLst/>
              <a:defRPr/>
            </a:pPr>
            <a:r>
              <a:rPr kumimoji="0" lang="nl-NL" sz="1800" b="0" i="0" u="none" strike="noStrike" kern="1200" cap="none" spc="0" normalizeH="0" baseline="0" noProof="0">
                <a:ln>
                  <a:noFill/>
                </a:ln>
                <a:solidFill>
                  <a:srgbClr val="00252F"/>
                </a:solidFill>
                <a:effectLst/>
                <a:uLnTx/>
                <a:uFillTx/>
                <a:latin typeface="Arial" panose="020B0604020202020204"/>
                <a:ea typeface="+mn-ea"/>
                <a:cs typeface="+mn-cs"/>
              </a:rPr>
              <a:t>De tweede fase van de aanbestedingsprocedure, waarin de geselecteerde gegadigden een inschrijving kunnen indienen en waarin mede aan de hand van de sub(sub)-gunningscriteria wordt vastgesteld met welke gegadigde de overeenkomst wordt gesloten.</a:t>
            </a:r>
          </a:p>
        </p:txBody>
      </p:sp>
    </p:spTree>
    <p:extLst>
      <p:ext uri="{BB962C8B-B14F-4D97-AF65-F5344CB8AC3E}">
        <p14:creationId xmlns:p14="http://schemas.microsoft.com/office/powerpoint/2010/main" val="12144428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a:extLst>
              <a:ext uri="{FF2B5EF4-FFF2-40B4-BE49-F238E27FC236}">
                <a16:creationId xmlns:a16="http://schemas.microsoft.com/office/drawing/2014/main" id="{9BDC9B62-6A39-4EE1-81BE-56C55BF44B33}"/>
              </a:ext>
            </a:extLst>
          </p:cNvPr>
          <p:cNvSpPr>
            <a:spLocks noGrp="1"/>
          </p:cNvSpPr>
          <p:nvPr>
            <p:ph type="title"/>
          </p:nvPr>
        </p:nvSpPr>
        <p:spPr/>
        <p:txBody>
          <a:bodyPr/>
          <a:lstStyle/>
          <a:p>
            <a:r>
              <a:rPr lang="nl-NL" dirty="0"/>
              <a:t>Aanbestedingsprocedure</a:t>
            </a:r>
          </a:p>
        </p:txBody>
      </p:sp>
      <p:sp>
        <p:nvSpPr>
          <p:cNvPr id="3" name="Tijdelijke aanduiding voor inhoud 2">
            <a:extLst>
              <a:ext uri="{FF2B5EF4-FFF2-40B4-BE49-F238E27FC236}">
                <a16:creationId xmlns:a16="http://schemas.microsoft.com/office/drawing/2014/main" id="{64B35680-2159-D2F8-AC57-A747BC3BC83E}"/>
              </a:ext>
            </a:extLst>
          </p:cNvPr>
          <p:cNvSpPr>
            <a:spLocks noGrp="1"/>
          </p:cNvSpPr>
          <p:nvPr>
            <p:ph sz="half" idx="1"/>
          </p:nvPr>
        </p:nvSpPr>
        <p:spPr>
          <a:xfrm>
            <a:off x="623887" y="1928813"/>
            <a:ext cx="10944225" cy="4021137"/>
          </a:xfrm>
        </p:spPr>
        <p:txBody>
          <a:bodyPr/>
          <a:lstStyle/>
          <a:p>
            <a:pPr marL="0" lvl="3" indent="0">
              <a:spcBef>
                <a:spcPts val="1000"/>
              </a:spcBef>
              <a:buClr>
                <a:schemeClr val="tx2"/>
              </a:buClr>
              <a:buSzPct val="100000"/>
              <a:buNone/>
            </a:pPr>
            <a:r>
              <a:rPr lang="nl-NL" sz="2000" b="1">
                <a:solidFill>
                  <a:schemeClr val="accent1"/>
                </a:solidFill>
              </a:rPr>
              <a:t>Digitaal aanbestedingsplatform:</a:t>
            </a:r>
          </a:p>
          <a:p>
            <a:pPr marL="342900" indent="-342900">
              <a:buFont typeface="Arial" panose="020B0604020202020204" pitchFamily="34" charset="0"/>
              <a:buChar char="•"/>
            </a:pPr>
            <a:r>
              <a:rPr lang="nl-NL" b="0">
                <a:solidFill>
                  <a:schemeClr val="tx2"/>
                </a:solidFill>
              </a:rPr>
              <a:t>TenderNed.</a:t>
            </a:r>
          </a:p>
          <a:p>
            <a:endParaRPr lang="nl-NL" b="0">
              <a:solidFill>
                <a:schemeClr val="tx2"/>
              </a:solidFill>
            </a:endParaRPr>
          </a:p>
          <a:p>
            <a:r>
              <a:rPr lang="nl-NL"/>
              <a:t>Mijlpalen:</a:t>
            </a:r>
          </a:p>
          <a:p>
            <a:pPr marL="347663" lvl="1" indent="-342900">
              <a:buFont typeface="Arial" panose="020B0604020202020204" pitchFamily="34" charset="0"/>
              <a:buChar char="•"/>
            </a:pPr>
            <a:r>
              <a:rPr lang="nl-NL"/>
              <a:t>Informatiegesprek;</a:t>
            </a:r>
          </a:p>
          <a:p>
            <a:pPr marL="347663" lvl="1" indent="-342900">
              <a:buFont typeface="Arial" panose="020B0604020202020204" pitchFamily="34" charset="0"/>
              <a:buChar char="•"/>
            </a:pPr>
            <a:r>
              <a:rPr lang="nl-NL"/>
              <a:t>Twee formele inlichtingenrondes;</a:t>
            </a:r>
          </a:p>
          <a:p>
            <a:pPr marL="347663" lvl="1" indent="-342900">
              <a:buFont typeface="Arial" panose="020B0604020202020204" pitchFamily="34" charset="0"/>
              <a:buChar char="•"/>
            </a:pPr>
            <a:r>
              <a:rPr lang="nl-NL"/>
              <a:t>Sluitingsdatum indienen Aanmelding is 8 april 2024, 12:00u;</a:t>
            </a:r>
          </a:p>
          <a:p>
            <a:pPr marL="347663" lvl="1" indent="-342900">
              <a:buFont typeface="Arial" panose="020B0604020202020204" pitchFamily="34" charset="0"/>
              <a:buChar char="•"/>
            </a:pPr>
            <a:r>
              <a:rPr lang="nl-NL"/>
              <a:t>Start Inschrijffase beoogd op 6 mei 2024 (detailplanning wordt later kenbaar gemaakt);</a:t>
            </a:r>
          </a:p>
          <a:p>
            <a:pPr marL="347663" lvl="1" indent="-342900">
              <a:buFont typeface="Arial" panose="020B0604020202020204" pitchFamily="34" charset="0"/>
              <a:buChar char="•"/>
            </a:pPr>
            <a:r>
              <a:rPr lang="nl-NL"/>
              <a:t>Sluitingsdatum indienen inschrijving beoogd in de tweede week van september 2024;</a:t>
            </a:r>
          </a:p>
          <a:p>
            <a:pPr marL="347663" lvl="1" indent="-342900">
              <a:buFont typeface="Arial" panose="020B0604020202020204" pitchFamily="34" charset="0"/>
              <a:buChar char="•"/>
            </a:pPr>
            <a:r>
              <a:rPr lang="nl-NL"/>
              <a:t>Ondertekenen overeenkomst beoogd uiterlijk op 19-12-2024;</a:t>
            </a:r>
          </a:p>
          <a:p>
            <a:pPr marL="347663" lvl="1" indent="-342900">
              <a:buFont typeface="Arial" panose="020B0604020202020204" pitchFamily="34" charset="0"/>
              <a:buChar char="•"/>
            </a:pPr>
            <a:r>
              <a:rPr lang="nl-NL"/>
              <a:t>Start implementatie op 1 januari 2025;</a:t>
            </a:r>
          </a:p>
          <a:p>
            <a:pPr marL="347663" lvl="1" indent="-342900">
              <a:buFont typeface="Arial" panose="020B0604020202020204" pitchFamily="34" charset="0"/>
              <a:buChar char="•"/>
            </a:pPr>
            <a:r>
              <a:rPr lang="nl-NL"/>
              <a:t>Start operationele dienstverlening op 1 januari 2026.</a:t>
            </a:r>
          </a:p>
          <a:p>
            <a:pPr marL="881063" lvl="3" indent="-342900"/>
            <a:endParaRPr lang="nl-NL"/>
          </a:p>
          <a:p>
            <a:pPr marL="342900" indent="-342900">
              <a:buFont typeface="Arial" panose="020B0604020202020204" pitchFamily="34" charset="0"/>
              <a:buChar char="•"/>
            </a:pPr>
            <a:endParaRPr lang="nl-NL"/>
          </a:p>
          <a:p>
            <a:pPr marL="342900" indent="-342900">
              <a:buFont typeface="Arial" panose="020B0604020202020204" pitchFamily="34" charset="0"/>
              <a:buChar char="•"/>
            </a:pPr>
            <a:endParaRPr lang="nl-NL" dirty="0"/>
          </a:p>
        </p:txBody>
      </p:sp>
    </p:spTree>
    <p:extLst>
      <p:ext uri="{BB962C8B-B14F-4D97-AF65-F5344CB8AC3E}">
        <p14:creationId xmlns:p14="http://schemas.microsoft.com/office/powerpoint/2010/main" val="372653502"/>
      </p:ext>
    </p:extLst>
  </p:cSld>
  <p:clrMapOvr>
    <a:masterClrMapping/>
  </p:clrMapOvr>
</p:sld>
</file>

<file path=ppt/theme/theme1.xml><?xml version="1.0" encoding="utf-8"?>
<a:theme xmlns:a="http://schemas.openxmlformats.org/drawingml/2006/main" name="Kantoorthema">
  <a:themeElements>
    <a:clrScheme name="COA">
      <a:dk1>
        <a:sysClr val="windowText" lastClr="000000"/>
      </a:dk1>
      <a:lt1>
        <a:sysClr val="window" lastClr="FFFFFF"/>
      </a:lt1>
      <a:dk2>
        <a:srgbClr val="00252F"/>
      </a:dk2>
      <a:lt2>
        <a:srgbClr val="FFFFFF"/>
      </a:lt2>
      <a:accent1>
        <a:srgbClr val="0094AB"/>
      </a:accent1>
      <a:accent2>
        <a:srgbClr val="C59517"/>
      </a:accent2>
      <a:accent3>
        <a:srgbClr val="2D4589"/>
      </a:accent3>
      <a:accent4>
        <a:srgbClr val="841E66"/>
      </a:accent4>
      <a:accent5>
        <a:srgbClr val="CC5248"/>
      </a:accent5>
      <a:accent6>
        <a:srgbClr val="9ECDE3"/>
      </a:accent6>
      <a:hlink>
        <a:srgbClr val="449460"/>
      </a:hlink>
      <a:folHlink>
        <a:srgbClr val="827D7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dirty="0"/>
        </a:defPPr>
      </a:lstStyle>
    </a:txDef>
  </a:objectDefaults>
  <a:extraClrSchemeLst/>
  <a:extLst>
    <a:ext uri="{05A4C25C-085E-4340-85A3-A5531E510DB2}">
      <thm15:themeFamily xmlns:thm15="http://schemas.microsoft.com/office/thememl/2012/main" name="COA-template" id="{F68B2AE7-2083-43DB-AD97-DC917B67803E}" vid="{4633F4DA-46D7-44EF-8F48-0EE8C06D13AB}"/>
    </a:ext>
  </a:extLst>
</a:theme>
</file>

<file path=docProps/app.xml><?xml version="1.0" encoding="utf-8"?>
<Properties xmlns="http://schemas.openxmlformats.org/officeDocument/2006/extended-properties" xmlns:vt="http://schemas.openxmlformats.org/officeDocument/2006/docPropsVTypes">
  <Template>COA</Template>
  <TotalTime>237</TotalTime>
  <Words>941</Words>
  <Application>Microsoft Office PowerPoint</Application>
  <PresentationFormat>Breedbeeld</PresentationFormat>
  <Paragraphs>97</Paragraphs>
  <Slides>14</Slides>
  <Notes>0</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14</vt:i4>
      </vt:variant>
    </vt:vector>
  </HeadingPairs>
  <TitlesOfParts>
    <vt:vector size="18" baseType="lpstr">
      <vt:lpstr>Wingdings</vt:lpstr>
      <vt:lpstr>Abadi</vt:lpstr>
      <vt:lpstr>Arial</vt:lpstr>
      <vt:lpstr>Kantoorthema</vt:lpstr>
      <vt:lpstr>Informatiegesprek 6 maart 2024</vt:lpstr>
      <vt:lpstr>Agenda</vt:lpstr>
      <vt:lpstr>Toelichting informatiegesprek</vt:lpstr>
      <vt:lpstr>Voorstellen aanwezigen</vt:lpstr>
      <vt:lpstr>Uitleg COA organisatie</vt:lpstr>
      <vt:lpstr>Toelichting voorliggende opdracht</vt:lpstr>
      <vt:lpstr>Toelichting voorliggende opdracht</vt:lpstr>
      <vt:lpstr>Aanbestedingsprocedure</vt:lpstr>
      <vt:lpstr>Aanbestedingsprocedure</vt:lpstr>
      <vt:lpstr>Aanbestedingsprocedure</vt:lpstr>
      <vt:lpstr>Aanbestedingsprocedure</vt:lpstr>
      <vt:lpstr>Aanbestedingsprocedure</vt:lpstr>
      <vt:lpstr>Vragen</vt:lpstr>
      <vt:lpstr>Sluiting</vt:lpstr>
    </vt:vector>
  </TitlesOfParts>
  <Company>COA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Toelichtingsgesprekken, 6 en 7 december</dc:title>
  <dc:creator>Elgersma, Rintje</dc:creator>
  <cp:lastModifiedBy>Rodgers, Ylno</cp:lastModifiedBy>
  <cp:revision>25</cp:revision>
  <dcterms:created xsi:type="dcterms:W3CDTF">2023-12-05T14:11:53Z</dcterms:created>
  <dcterms:modified xsi:type="dcterms:W3CDTF">2024-03-21T09:42:14Z</dcterms:modified>
</cp:coreProperties>
</file>