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png" ContentType="image/png"/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drawings/drawing1.xml" ContentType="application/vnd.openxmlformats-officedocument.drawing+xml"/>
  <Override PartName="/xl/drawings/drawing2.xml" ContentType="application/vnd.openxmlformats-officedocument.drawing+xml"/>
  <Override PartName="/xl/drawings/drawing3.xml" ContentType="application/vnd.openxmlformats-officedocument.drawing+xml"/>
  <Override PartName="/xl/drawings/drawing4.xml" ContentType="application/vnd.openxmlformats-officedocument.drawing+xml"/>
  <Override PartName="/xl/calcChain.xml" ContentType="application/vnd.openxmlformats-officedocument.spreadsheetml.calcCh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docMetadata/LabelInfo.xml" ContentType="application/vnd.ms-office.classificationlabel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microsoft.com/office/2020/02/relationships/classificationlabels" Target="docMetadata/LabelInfo.xml"/><Relationship Id="rId1" Type="http://schemas.openxmlformats.org/officeDocument/2006/relationships/officeDocument" Target="xl/workbook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28827"/>
  <workbookPr defaultThemeVersion="166925"/>
  <mc:AlternateContent xmlns:mc="http://schemas.openxmlformats.org/markup-compatibility/2006">
    <mc:Choice Requires="x15">
      <x15ac:absPath xmlns:x15ac="http://schemas.microsoft.com/office/spreadsheetml/2010/11/ac" url="https://svbnl.sharepoint.com/sites/VervangingMijnHR/Shared Documents/Aanbesteding/04. Beschrijvend document/"/>
    </mc:Choice>
  </mc:AlternateContent>
  <xr:revisionPtr revIDLastSave="10" documentId="8_{A4588C53-EFCC-4FD3-B66C-DA8E2FD532D0}" xr6:coauthVersionLast="47" xr6:coauthVersionMax="47" xr10:uidLastSave="{3AEF4DC8-C315-4522-B51A-68400C4CB2A1}"/>
  <bookViews>
    <workbookView xWindow="20525" yWindow="-107" windowWidth="37182" windowHeight="14980" xr2:uid="{84D2C6AF-7E94-45DE-BF59-3F67589655AA}"/>
  </bookViews>
  <sheets>
    <sheet name="Inschrijfprijs" sheetId="1" r:id="rId1"/>
    <sheet name="A. Implementatie" sheetId="2" r:id="rId2"/>
    <sheet name="B. Exploitatie" sheetId="9" r:id="rId3"/>
    <sheet name="C. Optimalisatie" sheetId="14" r:id="rId4"/>
  </sheets>
  <definedNames>
    <definedName name="_xlnm.Print_Area" localSheetId="1">'A. Implementatie'!$A$1:$E$17</definedName>
    <definedName name="_xlnm.Print_Area" localSheetId="2">'B. Exploitatie'!$A$1:$F$18</definedName>
    <definedName name="_xlnm.Print_Area" localSheetId="3">'C. Optimalisatie'!$A$1:$O$10</definedName>
    <definedName name="_xlnm.Print_Area" localSheetId="0">Inschrijfprijs!$A$1:$D$13</definedName>
  </definedNames>
  <calcPr calcId="191028"/>
  <extLs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  <xcalcf:feature name="microsoft.com:LAMBDA_WF"/>
        <xcalcf:feature name="microsoft.com:ARRAYTEXT_WF"/>
      </xcalcf:calcFeatures>
    </ext>
  </extLst>
</workbook>
</file>

<file path=xl/calcChain.xml><?xml version="1.0" encoding="utf-8"?>
<calcChain xmlns="http://schemas.openxmlformats.org/spreadsheetml/2006/main">
  <c r="F12" i="9" l="1"/>
  <c r="F11" i="9"/>
  <c r="E13" i="2"/>
  <c r="E14" i="2"/>
  <c r="E10" i="2"/>
  <c r="E11" i="2"/>
  <c r="E9" i="2"/>
  <c r="E8" i="2"/>
  <c r="E7" i="2"/>
  <c r="E6" i="2"/>
  <c r="F8" i="9"/>
  <c r="F9" i="9"/>
  <c r="F10" i="9"/>
  <c r="F13" i="9"/>
  <c r="O4" i="14"/>
  <c r="O5" i="14"/>
  <c r="O6" i="14"/>
  <c r="O3" i="14"/>
  <c r="E3" i="2"/>
  <c r="E12" i="2" l="1"/>
  <c r="F5" i="9"/>
  <c r="A4" i="2" l="1"/>
  <c r="A5" i="2" s="1"/>
  <c r="A12" i="2" s="1"/>
  <c r="F6" i="9"/>
  <c r="F7" i="9"/>
  <c r="F14" i="9"/>
  <c r="O7" i="14" l="1"/>
  <c r="E5" i="2"/>
  <c r="E4" i="2"/>
  <c r="E15" i="2" s="1"/>
  <c r="F4" i="9" l="1"/>
  <c r="F3" i="9"/>
  <c r="A4" i="9"/>
  <c r="A5" i="9" s="1"/>
  <c r="A6" i="9" s="1"/>
  <c r="A7" i="9" s="1"/>
  <c r="A8" i="9" s="1"/>
  <c r="A9" i="9" l="1"/>
  <c r="A10" i="9" s="1"/>
  <c r="F15" i="9"/>
  <c r="D3" i="1"/>
  <c r="D4" i="1" l="1"/>
  <c r="D5" i="1" l="1"/>
  <c r="D6" i="1" l="1"/>
</calcChain>
</file>

<file path=xl/sharedStrings.xml><?xml version="1.0" encoding="utf-8"?>
<sst xmlns="http://schemas.openxmlformats.org/spreadsheetml/2006/main" count="79" uniqueCount="67">
  <si>
    <t>A</t>
  </si>
  <si>
    <t>Implementatie-kosten (zie tab A)</t>
  </si>
  <si>
    <t>B</t>
  </si>
  <si>
    <t>C</t>
  </si>
  <si>
    <t>Exploitatie-kosten (zie tab C)</t>
  </si>
  <si>
    <t>Optimalisatie-kosten (zie tab D)</t>
  </si>
  <si>
    <t xml:space="preserve">Inschrijfprijs </t>
  </si>
  <si>
    <t>exclusief btw</t>
  </si>
  <si>
    <t>Naam Deelnemer</t>
  </si>
  <si>
    <t>Rechtsgeldig ondertekend door:</t>
  </si>
  <si>
    <t>Naam ondertekenaar</t>
  </si>
  <si>
    <t>Functie ondertekenaar</t>
  </si>
  <si>
    <t>Handtekening</t>
  </si>
  <si>
    <t>Datum</t>
  </si>
  <si>
    <r>
      <t xml:space="preserve">Implementatie-kosten </t>
    </r>
    <r>
      <rPr>
        <sz val="16"/>
        <color rgb="FFFF0000"/>
        <rFont val="Calibri"/>
        <family val="2"/>
        <scheme val="minor"/>
      </rPr>
      <t>*</t>
    </r>
  </si>
  <si>
    <t>Aantal</t>
  </si>
  <si>
    <t>Tarief</t>
  </si>
  <si>
    <t>Totaal</t>
  </si>
  <si>
    <t>Eenmalige kosten voor het opstellen van het Projectplan</t>
  </si>
  <si>
    <t>Eenmalige kosten voor realisatie en configuratie van de Koppelingen</t>
  </si>
  <si>
    <t>Eenmalige kosten voor projectmanagement en overige werkzaamheden</t>
  </si>
  <si>
    <t>vrij in te vullen door Deelnemer</t>
  </si>
  <si>
    <t>Totale Implementatie-kosten (exclusief btw)</t>
  </si>
  <si>
    <t>*</t>
  </si>
  <si>
    <t>De randvoorwaarden zoals beschreven in paragraaf 5.8.2 in het Beschrijvend Document zijn van toepassing.</t>
  </si>
  <si>
    <t xml:space="preserve">Tarief </t>
  </si>
  <si>
    <t>Aantallen</t>
  </si>
  <si>
    <t>Looptijd in maanden</t>
  </si>
  <si>
    <t>Exploitatie-kosten</t>
  </si>
  <si>
    <t>Maandelijkse platformkosten (inclusief data opslag)</t>
  </si>
  <si>
    <t>Maandelijkse kosten voor beheer en support van de Oplossing</t>
  </si>
  <si>
    <t>Maandelijkse kosten voor beheer en support van de Koppelingen</t>
  </si>
  <si>
    <t>Totale Exploitatie-kosten (exclusief btw)</t>
  </si>
  <si>
    <t>TOTAAL</t>
  </si>
  <si>
    <t>Jaar 2</t>
  </si>
  <si>
    <t>Jaar 3</t>
  </si>
  <si>
    <t>Jaar 4</t>
  </si>
  <si>
    <t xml:space="preserve">Jaar 5 </t>
  </si>
  <si>
    <t>Jaar 6</t>
  </si>
  <si>
    <t>Jaar 7</t>
  </si>
  <si>
    <t>Jaar 8</t>
  </si>
  <si>
    <t>Jaar 9</t>
  </si>
  <si>
    <t>Jaar 10</t>
  </si>
  <si>
    <t>Fictieve uren senior consultant</t>
  </si>
  <si>
    <t>Fictieve uren senior projectleider</t>
  </si>
  <si>
    <t>Fictieve uren (solution) architect</t>
  </si>
  <si>
    <t>Fictief aantal Trainingen</t>
  </si>
  <si>
    <t>Totale Optimalisatie-kosten (exclusief btw)</t>
  </si>
  <si>
    <r>
      <t xml:space="preserve">Optimalisatie-kosten (optioneel) </t>
    </r>
    <r>
      <rPr>
        <sz val="16"/>
        <color rgb="FFFF0000"/>
        <rFont val="Calibri"/>
        <family val="2"/>
        <scheme val="minor"/>
      </rPr>
      <t>*</t>
    </r>
  </si>
  <si>
    <r>
      <t xml:space="preserve">Exploitatie-kosten </t>
    </r>
    <r>
      <rPr>
        <sz val="16"/>
        <color rgb="FFFF0000"/>
        <rFont val="Calibri"/>
        <family val="2"/>
        <scheme val="minor"/>
      </rPr>
      <t>*</t>
    </r>
  </si>
  <si>
    <t>Eenmalige kosten voor installatie en configuratie van de Oplossing (basisplatform)</t>
  </si>
  <si>
    <t>Eenmalige trainingskosten (inclusief handleidingen en documentatie)</t>
  </si>
  <si>
    <t>Tarief per maand</t>
  </si>
  <si>
    <t xml:space="preserve">EA2023004 Vervanging MijnHR : Bijlage C - Subgunningscriterium Prijs </t>
  </si>
  <si>
    <t>Eenmalige kosten voor inrichting van de Oplossing</t>
  </si>
  <si>
    <t xml:space="preserve">Eenmalige kosten voor migratie van data </t>
  </si>
  <si>
    <t>Jaar 11</t>
  </si>
  <si>
    <t>Jaar 12</t>
  </si>
  <si>
    <t>Maandelijkse licentiekosten per verloonde Medewerker (intern)</t>
  </si>
  <si>
    <t>Maandelijkse licentiekosten per ingehuurde Medewerker (extern)</t>
  </si>
  <si>
    <t>Maandelijkse kosten voor Functioneren &amp; Beoordelen</t>
  </si>
  <si>
    <r>
      <t xml:space="preserve">OPTIONEEL : </t>
    </r>
    <r>
      <rPr>
        <sz val="11"/>
        <rFont val="Calibri"/>
        <family val="2"/>
        <scheme val="minor"/>
      </rPr>
      <t>Eenmalige kosten voor Werving &amp; Selectie</t>
    </r>
  </si>
  <si>
    <r>
      <t>Eenmalige aanschafkosten (</t>
    </r>
    <r>
      <rPr>
        <i/>
        <sz val="11"/>
        <color theme="1"/>
        <rFont val="Calibri"/>
        <family val="2"/>
        <scheme val="minor"/>
      </rPr>
      <t>graag hier specificeren!</t>
    </r>
    <r>
      <rPr>
        <sz val="11"/>
        <color theme="1"/>
        <rFont val="Calibri"/>
        <family val="2"/>
        <scheme val="minor"/>
      </rPr>
      <t xml:space="preserve">) </t>
    </r>
  </si>
  <si>
    <r>
      <rPr>
        <b/>
        <sz val="11"/>
        <rFont val="Calibri"/>
        <family val="2"/>
        <scheme val="minor"/>
      </rPr>
      <t>OPTIONEEL :</t>
    </r>
    <r>
      <rPr>
        <sz val="11"/>
        <rFont val="Calibri"/>
        <family val="2"/>
        <scheme val="minor"/>
      </rPr>
      <t xml:space="preserve"> Maandelijkse kosten voor Werving &amp; Selectie</t>
    </r>
  </si>
  <si>
    <t>12 maanden (eenmalig)</t>
  </si>
  <si>
    <t>132 maanden (periodiek)</t>
  </si>
  <si>
    <t>132 maanden (optioneel)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6">
    <numFmt numFmtId="42" formatCode="_ &quot;€&quot;\ * #,##0_ ;_ &quot;€&quot;\ * \-#,##0_ ;_ &quot;€&quot;\ * &quot;-&quot;_ ;_ @_ "/>
    <numFmt numFmtId="43" formatCode="_ * #,##0.00_ ;_ * \-#,##0.00_ ;_ * &quot;-&quot;??_ ;_ @_ "/>
    <numFmt numFmtId="164" formatCode="&quot;€&quot;\ #,##0"/>
    <numFmt numFmtId="165" formatCode="&quot;€&quot;\ #,##0.00"/>
    <numFmt numFmtId="166" formatCode="#,##0_ ;\-#,##0\ "/>
    <numFmt numFmtId="167" formatCode="#,##0.00_ ;\-#,##0.00\ "/>
  </numFmts>
  <fonts count="12" x14ac:knownFonts="1">
    <font>
      <sz val="11"/>
      <color theme="1"/>
      <name val="Calibri"/>
      <family val="2"/>
      <scheme val="minor"/>
    </font>
    <font>
      <b/>
      <sz val="11"/>
      <color theme="1"/>
      <name val="Calibri"/>
      <family val="2"/>
      <scheme val="minor"/>
    </font>
    <font>
      <i/>
      <sz val="11"/>
      <color theme="1"/>
      <name val="Calibri"/>
      <family val="2"/>
      <scheme val="minor"/>
    </font>
    <font>
      <sz val="16"/>
      <color theme="1"/>
      <name val="Calibri"/>
      <family val="2"/>
      <scheme val="minor"/>
    </font>
    <font>
      <sz val="11"/>
      <color rgb="FFFF0000"/>
      <name val="Calibri"/>
      <family val="2"/>
      <scheme val="minor"/>
    </font>
    <font>
      <sz val="8"/>
      <name val="Calibri"/>
      <family val="2"/>
      <scheme val="minor"/>
    </font>
    <font>
      <sz val="11"/>
      <color theme="1"/>
      <name val="Calibri"/>
      <family val="2"/>
      <scheme val="minor"/>
    </font>
    <font>
      <b/>
      <u/>
      <sz val="12"/>
      <color theme="1"/>
      <name val="Calibri"/>
      <family val="2"/>
      <scheme val="minor"/>
    </font>
    <font>
      <sz val="11"/>
      <name val="Calibri"/>
      <family val="2"/>
      <scheme val="minor"/>
    </font>
    <font>
      <b/>
      <sz val="11"/>
      <color rgb="FFFF0000"/>
      <name val="Calibri"/>
      <family val="2"/>
      <scheme val="minor"/>
    </font>
    <font>
      <sz val="16"/>
      <color rgb="FFFF0000"/>
      <name val="Calibri"/>
      <family val="2"/>
      <scheme val="minor"/>
    </font>
    <font>
      <b/>
      <sz val="11"/>
      <name val="Calibri"/>
      <family val="2"/>
      <scheme val="minor"/>
    </font>
  </fonts>
  <fills count="6">
    <fill>
      <patternFill patternType="none"/>
    </fill>
    <fill>
      <patternFill patternType="gray125"/>
    </fill>
    <fill>
      <patternFill patternType="solid">
        <fgColor rgb="FFFFFF00"/>
        <bgColor indexed="64"/>
      </patternFill>
    </fill>
    <fill>
      <patternFill patternType="solid">
        <fgColor theme="0"/>
        <bgColor indexed="64"/>
      </patternFill>
    </fill>
    <fill>
      <patternFill patternType="solid">
        <fgColor rgb="FFFFFFFF"/>
        <bgColor indexed="64"/>
      </patternFill>
    </fill>
    <fill>
      <patternFill patternType="solid">
        <fgColor rgb="FF008080"/>
        <bgColor indexed="64"/>
      </patternFill>
    </fill>
  </fills>
  <borders count="6">
    <border>
      <left/>
      <right/>
      <top/>
      <bottom/>
      <diagonal/>
    </border>
    <border>
      <left/>
      <right/>
      <top style="thin">
        <color indexed="64"/>
      </top>
      <bottom style="double">
        <color indexed="64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/>
      <right/>
      <top/>
      <bottom style="double">
        <color indexed="64"/>
      </bottom>
      <diagonal/>
    </border>
    <border>
      <left style="thin">
        <color rgb="FF000000"/>
      </left>
      <right style="thin">
        <color rgb="FF000000"/>
      </right>
      <top style="thin">
        <color rgb="FF000000"/>
      </top>
      <bottom style="thin">
        <color rgb="FF000000"/>
      </bottom>
      <diagonal/>
    </border>
    <border>
      <left/>
      <right style="thin">
        <color rgb="FF000000"/>
      </right>
      <top style="thin">
        <color rgb="FF000000"/>
      </top>
      <bottom style="thin">
        <color rgb="FF000000"/>
      </bottom>
      <diagonal/>
    </border>
  </borders>
  <cellStyleXfs count="2">
    <xf numFmtId="0" fontId="0" fillId="0" borderId="0"/>
    <xf numFmtId="43" fontId="6" fillId="0" borderId="0" applyFont="0" applyFill="0" applyBorder="0" applyAlignment="0" applyProtection="0"/>
  </cellStyleXfs>
  <cellXfs count="57">
    <xf numFmtId="0" fontId="0" fillId="0" borderId="0" xfId="0"/>
    <xf numFmtId="0" fontId="2" fillId="0" borderId="0" xfId="0" applyFont="1"/>
    <xf numFmtId="0" fontId="1" fillId="0" borderId="0" xfId="0" applyFont="1"/>
    <xf numFmtId="0" fontId="1" fillId="0" borderId="0" xfId="0" applyFont="1" applyAlignment="1">
      <alignment horizontal="center"/>
    </xf>
    <xf numFmtId="0" fontId="0" fillId="0" borderId="0" xfId="0" applyAlignment="1">
      <alignment horizontal="left" vertical="center"/>
    </xf>
    <xf numFmtId="0" fontId="2" fillId="2" borderId="2" xfId="0" applyFont="1" applyFill="1" applyBorder="1"/>
    <xf numFmtId="164" fontId="0" fillId="2" borderId="2" xfId="0" applyNumberFormat="1" applyFill="1" applyBorder="1"/>
    <xf numFmtId="42" fontId="0" fillId="0" borderId="0" xfId="0" applyNumberFormat="1"/>
    <xf numFmtId="0" fontId="3" fillId="3" borderId="0" xfId="0" applyFont="1" applyFill="1" applyAlignment="1">
      <alignment horizontal="left"/>
    </xf>
    <xf numFmtId="164" fontId="1" fillId="0" borderId="3" xfId="0" applyNumberFormat="1" applyFont="1" applyBorder="1"/>
    <xf numFmtId="0" fontId="3" fillId="3" borderId="0" xfId="0" applyFont="1" applyFill="1" applyAlignment="1">
      <alignment horizontal="left" vertical="center"/>
    </xf>
    <xf numFmtId="0" fontId="0" fillId="3" borderId="2" xfId="0" applyFill="1" applyBorder="1"/>
    <xf numFmtId="0" fontId="0" fillId="0" borderId="2" xfId="0" applyBorder="1"/>
    <xf numFmtId="0" fontId="4" fillId="0" borderId="0" xfId="0" applyFont="1"/>
    <xf numFmtId="0" fontId="0" fillId="0" borderId="0" xfId="0" applyAlignment="1">
      <alignment horizontal="left" vertical="center" wrapText="1"/>
    </xf>
    <xf numFmtId="3" fontId="0" fillId="4" borderId="5" xfId="0" applyNumberFormat="1" applyFill="1" applyBorder="1" applyAlignment="1">
      <alignment horizontal="center"/>
    </xf>
    <xf numFmtId="164" fontId="0" fillId="0" borderId="2" xfId="0" applyNumberFormat="1" applyBorder="1"/>
    <xf numFmtId="165" fontId="0" fillId="2" borderId="2" xfId="0" applyNumberFormat="1" applyFill="1" applyBorder="1"/>
    <xf numFmtId="164" fontId="1" fillId="0" borderId="1" xfId="0" applyNumberFormat="1" applyFont="1" applyBorder="1"/>
    <xf numFmtId="0" fontId="3" fillId="0" borderId="0" xfId="0" applyFont="1" applyAlignment="1">
      <alignment horizontal="left" vertical="center" wrapText="1"/>
    </xf>
    <xf numFmtId="0" fontId="2" fillId="3" borderId="0" xfId="0" applyFont="1" applyFill="1"/>
    <xf numFmtId="0" fontId="0" fillId="3" borderId="0" xfId="0" applyFill="1"/>
    <xf numFmtId="0" fontId="2" fillId="3" borderId="0" xfId="0" applyFont="1" applyFill="1" applyAlignment="1">
      <alignment horizontal="left" vertical="center"/>
    </xf>
    <xf numFmtId="0" fontId="1" fillId="5" borderId="0" xfId="0" applyFont="1" applyFill="1"/>
    <xf numFmtId="0" fontId="0" fillId="5" borderId="0" xfId="0" applyFill="1"/>
    <xf numFmtId="0" fontId="0" fillId="3" borderId="0" xfId="0" applyFill="1" applyAlignment="1">
      <alignment horizontal="left" vertical="center"/>
    </xf>
    <xf numFmtId="0" fontId="0" fillId="3" borderId="0" xfId="0" applyFill="1" applyAlignment="1">
      <alignment horizontal="left" vertical="center" wrapText="1"/>
    </xf>
    <xf numFmtId="164" fontId="0" fillId="3" borderId="2" xfId="0" applyNumberFormat="1" applyFill="1" applyBorder="1"/>
    <xf numFmtId="166" fontId="0" fillId="2" borderId="2" xfId="1" applyNumberFormat="1" applyFont="1" applyFill="1" applyBorder="1"/>
    <xf numFmtId="3" fontId="0" fillId="2" borderId="4" xfId="0" applyNumberFormat="1" applyFill="1" applyBorder="1" applyAlignment="1">
      <alignment horizontal="center"/>
    </xf>
    <xf numFmtId="0" fontId="1" fillId="0" borderId="0" xfId="0" applyFont="1" applyAlignment="1">
      <alignment horizontal="center" vertical="top"/>
    </xf>
    <xf numFmtId="0" fontId="1" fillId="3" borderId="0" xfId="0" applyFont="1" applyFill="1" applyAlignment="1">
      <alignment horizontal="right"/>
    </xf>
    <xf numFmtId="0" fontId="1" fillId="3" borderId="0" xfId="0" applyFont="1" applyFill="1" applyAlignment="1">
      <alignment horizontal="right" wrapText="1"/>
    </xf>
    <xf numFmtId="166" fontId="0" fillId="3" borderId="2" xfId="1" applyNumberFormat="1" applyFont="1" applyFill="1" applyBorder="1"/>
    <xf numFmtId="0" fontId="0" fillId="0" borderId="0" xfId="0" applyAlignment="1">
      <alignment horizontal="center" vertical="center"/>
    </xf>
    <xf numFmtId="164" fontId="0" fillId="3" borderId="2" xfId="0" applyNumberFormat="1" applyFill="1" applyBorder="1" applyAlignment="1">
      <alignment horizontal="right"/>
    </xf>
    <xf numFmtId="165" fontId="2" fillId="0" borderId="0" xfId="0" applyNumberFormat="1" applyFont="1"/>
    <xf numFmtId="164" fontId="0" fillId="0" borderId="0" xfId="0" applyNumberFormat="1"/>
    <xf numFmtId="42" fontId="0" fillId="0" borderId="1" xfId="0" applyNumberFormat="1" applyBorder="1"/>
    <xf numFmtId="3" fontId="0" fillId="3" borderId="4" xfId="0" applyNumberFormat="1" applyFill="1" applyBorder="1" applyAlignment="1">
      <alignment horizontal="center"/>
    </xf>
    <xf numFmtId="9" fontId="0" fillId="0" borderId="0" xfId="0" applyNumberFormat="1"/>
    <xf numFmtId="167" fontId="8" fillId="0" borderId="0" xfId="0" applyNumberFormat="1" applyFont="1" applyAlignment="1">
      <alignment horizontal="left" vertical="center"/>
    </xf>
    <xf numFmtId="10" fontId="8" fillId="0" borderId="0" xfId="0" applyNumberFormat="1" applyFont="1" applyAlignment="1">
      <alignment horizontal="left" vertical="center"/>
    </xf>
    <xf numFmtId="0" fontId="1" fillId="3" borderId="0" xfId="0" applyFont="1" applyFill="1" applyAlignment="1">
      <alignment horizontal="center"/>
    </xf>
    <xf numFmtId="0" fontId="9" fillId="0" borderId="0" xfId="0" applyFont="1" applyAlignment="1">
      <alignment horizontal="center" vertical="top"/>
    </xf>
    <xf numFmtId="3" fontId="8" fillId="3" borderId="4" xfId="0" applyNumberFormat="1" applyFont="1" applyFill="1" applyBorder="1" applyAlignment="1">
      <alignment horizontal="center"/>
    </xf>
    <xf numFmtId="0" fontId="1" fillId="3" borderId="0" xfId="0" applyFont="1" applyFill="1" applyAlignment="1">
      <alignment horizontal="center" wrapText="1"/>
    </xf>
    <xf numFmtId="0" fontId="0" fillId="0" borderId="0" xfId="0" applyAlignment="1">
      <alignment horizontal="center"/>
    </xf>
    <xf numFmtId="165" fontId="8" fillId="2" borderId="2" xfId="0" applyNumberFormat="1" applyFont="1" applyFill="1" applyBorder="1"/>
    <xf numFmtId="164" fontId="8" fillId="0" borderId="2" xfId="0" applyNumberFormat="1" applyFont="1" applyBorder="1"/>
    <xf numFmtId="0" fontId="11" fillId="3" borderId="2" xfId="0" applyFont="1" applyFill="1" applyBorder="1"/>
    <xf numFmtId="0" fontId="8" fillId="3" borderId="2" xfId="0" applyFont="1" applyFill="1" applyBorder="1"/>
    <xf numFmtId="0" fontId="0" fillId="2" borderId="2" xfId="0" applyFill="1" applyBorder="1"/>
    <xf numFmtId="0" fontId="0" fillId="0" borderId="2" xfId="0" applyBorder="1"/>
    <xf numFmtId="0" fontId="7" fillId="0" borderId="0" xfId="0" applyFont="1" applyAlignment="1">
      <alignment horizontal="left" vertical="center"/>
    </xf>
    <xf numFmtId="0" fontId="0" fillId="0" borderId="0" xfId="0" applyAlignment="1">
      <alignment horizontal="left"/>
    </xf>
    <xf numFmtId="0" fontId="2" fillId="2" borderId="2" xfId="0" applyFont="1" applyFill="1" applyBorder="1"/>
  </cellXfs>
  <cellStyles count="2">
    <cellStyle name="Komma" xfId="1" builtinId="3"/>
    <cellStyle name="Standaard" xfId="0" builtinId="0"/>
  </cellStyles>
  <dxfs count="0"/>
  <tableStyles count="0" defaultTableStyle="TableStyleMedium2" defaultPivotStyle="PivotStyleLight16"/>
  <colors>
    <mruColors>
      <color rgb="FF008080"/>
      <color rgb="FF00CC66"/>
      <color rgb="FF339966"/>
    </mruColors>
  </colors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calcChain" Target="calcChain.xml"/><Relationship Id="rId13" Type="http://schemas.openxmlformats.org/officeDocument/2006/relationships/customXml" Target="../customXml/item5.xml"/><Relationship Id="rId3" Type="http://schemas.openxmlformats.org/officeDocument/2006/relationships/worksheet" Target="worksheets/sheet3.xml"/><Relationship Id="rId7" Type="http://schemas.openxmlformats.org/officeDocument/2006/relationships/sharedStrings" Target="sharedStrings.xml"/><Relationship Id="rId12" Type="http://schemas.openxmlformats.org/officeDocument/2006/relationships/customXml" Target="../customXml/item4.xml"/><Relationship Id="rId2" Type="http://schemas.openxmlformats.org/officeDocument/2006/relationships/worksheet" Target="worksheets/sheet2.xml"/><Relationship Id="rId1" Type="http://schemas.openxmlformats.org/officeDocument/2006/relationships/worksheet" Target="worksheets/sheet1.xml"/><Relationship Id="rId6" Type="http://schemas.openxmlformats.org/officeDocument/2006/relationships/styles" Target="styles.xml"/><Relationship Id="rId11" Type="http://schemas.openxmlformats.org/officeDocument/2006/relationships/customXml" Target="../customXml/item3.xml"/><Relationship Id="rId5" Type="http://schemas.openxmlformats.org/officeDocument/2006/relationships/theme" Target="theme/theme1.xml"/><Relationship Id="rId10" Type="http://schemas.openxmlformats.org/officeDocument/2006/relationships/customXml" Target="../customXml/item2.xml"/><Relationship Id="rId4" Type="http://schemas.openxmlformats.org/officeDocument/2006/relationships/worksheet" Target="worksheets/sheet4.xml"/><Relationship Id="rId9" Type="http://schemas.openxmlformats.org/officeDocument/2006/relationships/customXml" Target="../customXml/item1.xml"/></Relationships>
</file>

<file path=xl/drawing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2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png"/></Relationships>
</file>

<file path=xl/drawings/_rels/drawing3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png"/></Relationships>
</file>

<file path=xl/drawings/_rels/drawing4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png"/></Relationships>
</file>

<file path=xl/drawings/drawing1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40986</xdr:colOff>
      <xdr:row>0</xdr:row>
      <xdr:rowOff>88093</xdr:rowOff>
    </xdr:from>
    <xdr:to>
      <xdr:col>2</xdr:col>
      <xdr:colOff>134329</xdr:colOff>
      <xdr:row>0</xdr:row>
      <xdr:rowOff>914400</xdr:rowOff>
    </xdr:to>
    <xdr:pic>
      <xdr:nvPicPr>
        <xdr:cNvPr id="4" name="Afbeelding 3">
          <a:extLst>
            <a:ext uri="{FF2B5EF4-FFF2-40B4-BE49-F238E27FC236}">
              <a16:creationId xmlns:a16="http://schemas.microsoft.com/office/drawing/2014/main" id="{2DA3CDF5-7621-46AF-BF2F-C21323CC5FED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294986" y="88093"/>
          <a:ext cx="2553335" cy="826307"/>
        </a:xfrm>
        <a:prstGeom prst="rect">
          <a:avLst/>
        </a:prstGeom>
        <a:noFill/>
        <a:ln>
          <a:noFill/>
        </a:ln>
      </xdr:spPr>
    </xdr:pic>
    <xdr:clientData/>
  </xdr:twoCellAnchor>
</xdr:wsDr>
</file>

<file path=xl/drawings/drawing2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38446</xdr:colOff>
      <xdr:row>0</xdr:row>
      <xdr:rowOff>89363</xdr:rowOff>
    </xdr:from>
    <xdr:to>
      <xdr:col>1</xdr:col>
      <xdr:colOff>2591146</xdr:colOff>
      <xdr:row>0</xdr:row>
      <xdr:rowOff>917403</xdr:rowOff>
    </xdr:to>
    <xdr:pic>
      <xdr:nvPicPr>
        <xdr:cNvPr id="3" name="Afbeelding 2">
          <a:extLst>
            <a:ext uri="{FF2B5EF4-FFF2-40B4-BE49-F238E27FC236}">
              <a16:creationId xmlns:a16="http://schemas.microsoft.com/office/drawing/2014/main" id="{24B0BC9B-174B-439D-8DE2-3EA637725C04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298219" y="89363"/>
          <a:ext cx="2552700" cy="838200"/>
        </a:xfrm>
        <a:prstGeom prst="rect">
          <a:avLst/>
        </a:prstGeom>
        <a:noFill/>
        <a:ln>
          <a:noFill/>
        </a:ln>
      </xdr:spPr>
    </xdr:pic>
    <xdr:clientData/>
  </xdr:twoCellAnchor>
</xdr:wsDr>
</file>

<file path=xl/drawings/drawing3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38446</xdr:colOff>
      <xdr:row>0</xdr:row>
      <xdr:rowOff>86822</xdr:rowOff>
    </xdr:from>
    <xdr:to>
      <xdr:col>1</xdr:col>
      <xdr:colOff>2591146</xdr:colOff>
      <xdr:row>0</xdr:row>
      <xdr:rowOff>930274</xdr:rowOff>
    </xdr:to>
    <xdr:pic>
      <xdr:nvPicPr>
        <xdr:cNvPr id="2" name="Afbeelding 1">
          <a:extLst>
            <a:ext uri="{FF2B5EF4-FFF2-40B4-BE49-F238E27FC236}">
              <a16:creationId xmlns:a16="http://schemas.microsoft.com/office/drawing/2014/main" id="{D134C04A-5A84-4B96-958D-5F1B442CAC44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292446" y="86822"/>
          <a:ext cx="2552700" cy="833927"/>
        </a:xfrm>
        <a:prstGeom prst="rect">
          <a:avLst/>
        </a:prstGeom>
        <a:noFill/>
        <a:ln>
          <a:noFill/>
        </a:ln>
      </xdr:spPr>
    </xdr:pic>
    <xdr:clientData/>
  </xdr:twoCellAnchor>
</xdr:wsDr>
</file>

<file path=xl/drawings/drawing4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38446</xdr:colOff>
      <xdr:row>0</xdr:row>
      <xdr:rowOff>89363</xdr:rowOff>
    </xdr:from>
    <xdr:to>
      <xdr:col>1</xdr:col>
      <xdr:colOff>2591146</xdr:colOff>
      <xdr:row>0</xdr:row>
      <xdr:rowOff>917403</xdr:rowOff>
    </xdr:to>
    <xdr:pic>
      <xdr:nvPicPr>
        <xdr:cNvPr id="2" name="Afbeelding 1">
          <a:extLst>
            <a:ext uri="{FF2B5EF4-FFF2-40B4-BE49-F238E27FC236}">
              <a16:creationId xmlns:a16="http://schemas.microsoft.com/office/drawing/2014/main" id="{32689B48-D2EA-4F31-8C23-B3B4B51B8BBD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292446" y="89363"/>
          <a:ext cx="2552700" cy="828040"/>
        </a:xfrm>
        <a:prstGeom prst="rect">
          <a:avLst/>
        </a:prstGeom>
        <a:noFill/>
        <a:ln>
          <a:noFill/>
        </a:ln>
      </xdr:spPr>
    </xdr:pic>
    <xdr:clientData/>
  </xdr:twoCellAnchor>
</xdr:wsDr>
</file>

<file path=xl/theme/theme1.xml><?xml version="1.0" encoding="utf-8"?>
<a:theme xmlns:a="http://schemas.openxmlformats.org/drawingml/2006/main" name="Office 2013 - 2022 Thema">
  <a:themeElements>
    <a:clrScheme name="Office 2013 - 2022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2013 - 2022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2013 - 2022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2013 - 2022 Theme" id="{62F939B6-93AF-4DB8-9C6B-D6C7DFDC589F}" vid="{4A3C46E8-61CC-4603-A589-7422A47A8E4A}"/>
    </a:ext>
  </a:extLst>
</a:theme>
</file>

<file path=xl/worksheets/_rels/sheet1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.xml"/><Relationship Id="rId1" Type="http://schemas.openxmlformats.org/officeDocument/2006/relationships/printerSettings" Target="../printerSettings/printerSettings1.bin"/></Relationships>
</file>

<file path=xl/worksheets/_rels/sheet2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2.xml"/><Relationship Id="rId1" Type="http://schemas.openxmlformats.org/officeDocument/2006/relationships/printerSettings" Target="../printerSettings/printerSettings2.bin"/></Relationships>
</file>

<file path=xl/worksheets/_rels/sheet3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3.xml"/><Relationship Id="rId1" Type="http://schemas.openxmlformats.org/officeDocument/2006/relationships/printerSettings" Target="../printerSettings/printerSettings3.bin"/></Relationships>
</file>

<file path=xl/worksheets/_rels/sheet4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4.xml"/><Relationship Id="rId1" Type="http://schemas.openxmlformats.org/officeDocument/2006/relationships/printerSettings" Target="../printerSettings/printerSettings4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619FD65-6514-4941-9829-0DBF5AE3BFC6}">
  <sheetPr>
    <pageSetUpPr fitToPage="1"/>
  </sheetPr>
  <dimension ref="A1:G14"/>
  <sheetViews>
    <sheetView tabSelected="1" zoomScale="115" zoomScaleNormal="115" workbookViewId="0">
      <selection activeCell="A2" sqref="A2"/>
    </sheetView>
  </sheetViews>
  <sheetFormatPr defaultRowHeight="14" x14ac:dyDescent="0.3"/>
  <cols>
    <col min="1" max="1" width="3.69921875" style="3" customWidth="1"/>
    <col min="2" max="2" width="35.69921875" style="3" customWidth="1"/>
    <col min="3" max="3" width="85.69921875" customWidth="1"/>
    <col min="4" max="4" width="15.69921875" customWidth="1"/>
    <col min="5" max="5" width="11.3984375" bestFit="1" customWidth="1"/>
    <col min="6" max="6" width="12.3984375" bestFit="1" customWidth="1"/>
    <col min="7" max="7" width="10.8984375" bestFit="1" customWidth="1"/>
  </cols>
  <sheetData>
    <row r="1" spans="1:7" ht="81" customHeight="1" x14ac:dyDescent="0.3">
      <c r="A1" s="23"/>
      <c r="B1" s="23"/>
      <c r="C1" s="24"/>
      <c r="D1" s="24"/>
    </row>
    <row r="2" spans="1:7" ht="45" customHeight="1" x14ac:dyDescent="0.3">
      <c r="A2"/>
      <c r="B2" s="54" t="s">
        <v>53</v>
      </c>
      <c r="C2" s="55"/>
      <c r="D2" s="55"/>
    </row>
    <row r="3" spans="1:7" s="1" customFormat="1" ht="20.05" customHeight="1" x14ac:dyDescent="0.3">
      <c r="A3" s="3" t="s">
        <v>0</v>
      </c>
      <c r="B3" t="s">
        <v>1</v>
      </c>
      <c r="C3" t="s">
        <v>64</v>
      </c>
      <c r="D3" s="7">
        <f>'A. Implementatie'!E15</f>
        <v>0</v>
      </c>
      <c r="E3" s="34"/>
      <c r="F3"/>
      <c r="G3"/>
    </row>
    <row r="4" spans="1:7" s="1" customFormat="1" ht="20.05" customHeight="1" x14ac:dyDescent="0.3">
      <c r="A4" s="3" t="s">
        <v>2</v>
      </c>
      <c r="B4" t="s">
        <v>4</v>
      </c>
      <c r="C4" t="s">
        <v>65</v>
      </c>
      <c r="D4" s="7">
        <f>'B. Exploitatie'!F15</f>
        <v>0</v>
      </c>
      <c r="E4" s="34"/>
      <c r="F4" s="7"/>
      <c r="G4"/>
    </row>
    <row r="5" spans="1:7" s="1" customFormat="1" ht="20.05" customHeight="1" x14ac:dyDescent="0.3">
      <c r="A5" s="3" t="s">
        <v>3</v>
      </c>
      <c r="B5" t="s">
        <v>5</v>
      </c>
      <c r="C5" t="s">
        <v>66</v>
      </c>
      <c r="D5" s="7">
        <f>'C. Optimalisatie'!O7</f>
        <v>0</v>
      </c>
      <c r="E5" s="34"/>
      <c r="F5"/>
      <c r="G5"/>
    </row>
    <row r="6" spans="1:7" ht="20.05" customHeight="1" thickBot="1" x14ac:dyDescent="0.35">
      <c r="B6" s="2" t="s">
        <v>6</v>
      </c>
      <c r="C6" s="2" t="s">
        <v>7</v>
      </c>
      <c r="D6" s="38">
        <f>SUM(D3:D5)</f>
        <v>0</v>
      </c>
      <c r="E6" s="34"/>
      <c r="F6" s="42"/>
    </row>
    <row r="7" spans="1:7" ht="20.05" customHeight="1" thickTop="1" x14ac:dyDescent="0.3">
      <c r="F7" s="41"/>
    </row>
    <row r="8" spans="1:7" ht="20.05" customHeight="1" x14ac:dyDescent="0.3">
      <c r="B8" s="20" t="s">
        <v>8</v>
      </c>
      <c r="C8" s="56"/>
      <c r="D8" s="53"/>
      <c r="F8" s="41"/>
    </row>
    <row r="9" spans="1:7" ht="20.05" customHeight="1" x14ac:dyDescent="0.3">
      <c r="B9" s="21"/>
      <c r="C9" s="4" t="s">
        <v>9</v>
      </c>
      <c r="F9" s="41"/>
    </row>
    <row r="10" spans="1:7" ht="20.05" customHeight="1" x14ac:dyDescent="0.3">
      <c r="B10" s="20" t="s">
        <v>10</v>
      </c>
      <c r="C10" s="52"/>
      <c r="D10" s="53"/>
      <c r="F10" s="41"/>
    </row>
    <row r="11" spans="1:7" ht="20.05" customHeight="1" x14ac:dyDescent="0.3">
      <c r="B11" s="20" t="s">
        <v>11</v>
      </c>
      <c r="C11" s="52"/>
      <c r="D11" s="53"/>
      <c r="F11" s="41"/>
    </row>
    <row r="12" spans="1:7" ht="38.450000000000003" customHeight="1" x14ac:dyDescent="0.3">
      <c r="B12" s="22" t="s">
        <v>12</v>
      </c>
      <c r="C12" s="52"/>
      <c r="D12" s="53"/>
      <c r="F12" s="41"/>
    </row>
    <row r="13" spans="1:7" ht="21.5" customHeight="1" x14ac:dyDescent="0.3">
      <c r="B13" s="20" t="s">
        <v>13</v>
      </c>
      <c r="C13" s="52"/>
      <c r="D13" s="53"/>
      <c r="F13" s="41"/>
    </row>
    <row r="14" spans="1:7" ht="24.05" customHeight="1" x14ac:dyDescent="0.3"/>
  </sheetData>
  <mergeCells count="6">
    <mergeCell ref="C13:D13"/>
    <mergeCell ref="B2:D2"/>
    <mergeCell ref="C8:D8"/>
    <mergeCell ref="C10:D10"/>
    <mergeCell ref="C11:D11"/>
    <mergeCell ref="C12:D12"/>
  </mergeCells>
  <phoneticPr fontId="5" type="noConversion"/>
  <pageMargins left="0.7" right="0.7" top="0.75" bottom="0.75" header="0.3" footer="0.3"/>
  <pageSetup paperSize="9" scale="93" fitToHeight="0" orientation="landscape" r:id="rId1"/>
  <drawing r:id="rId2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5269ACD2-1286-41D3-B20C-54B8B9F3FA64}">
  <sheetPr>
    <pageSetUpPr fitToPage="1"/>
  </sheetPr>
  <dimension ref="A1:G26"/>
  <sheetViews>
    <sheetView topLeftCell="A2" zoomScale="115" zoomScaleNormal="115" workbookViewId="0">
      <selection activeCell="A3" sqref="A3"/>
    </sheetView>
  </sheetViews>
  <sheetFormatPr defaultRowHeight="14" x14ac:dyDescent="0.3"/>
  <cols>
    <col min="1" max="1" width="3.69921875" style="2" customWidth="1"/>
    <col min="2" max="2" width="90.69921875" customWidth="1"/>
    <col min="3" max="5" width="15.69921875" customWidth="1"/>
    <col min="6" max="6" width="9.296875" customWidth="1"/>
  </cols>
  <sheetData>
    <row r="1" spans="1:7" ht="81" customHeight="1" x14ac:dyDescent="0.3">
      <c r="A1" s="23"/>
      <c r="B1" s="24"/>
      <c r="C1" s="24"/>
      <c r="D1" s="24"/>
      <c r="E1" s="24"/>
    </row>
    <row r="2" spans="1:7" s="4" customFormat="1" ht="45" customHeight="1" x14ac:dyDescent="0.45">
      <c r="A2" s="8"/>
      <c r="B2" s="10" t="s">
        <v>14</v>
      </c>
      <c r="C2" s="25" t="s">
        <v>15</v>
      </c>
      <c r="D2" s="26" t="s">
        <v>16</v>
      </c>
      <c r="E2" s="25" t="s">
        <v>17</v>
      </c>
    </row>
    <row r="3" spans="1:7" ht="20.45" customHeight="1" x14ac:dyDescent="0.3">
      <c r="A3" s="3">
        <v>1</v>
      </c>
      <c r="B3" s="11" t="s">
        <v>18</v>
      </c>
      <c r="C3" s="28">
        <v>1</v>
      </c>
      <c r="D3" s="6"/>
      <c r="E3" s="27">
        <f t="shared" ref="E3:E13" si="0">C3*D3</f>
        <v>0</v>
      </c>
    </row>
    <row r="4" spans="1:7" ht="20.45" customHeight="1" x14ac:dyDescent="0.3">
      <c r="A4" s="3">
        <f>A3+1</f>
        <v>2</v>
      </c>
      <c r="B4" s="11" t="s">
        <v>50</v>
      </c>
      <c r="C4" s="28">
        <v>1</v>
      </c>
      <c r="D4" s="6"/>
      <c r="E4" s="27">
        <f t="shared" si="0"/>
        <v>0</v>
      </c>
    </row>
    <row r="5" spans="1:7" ht="20.45" customHeight="1" x14ac:dyDescent="0.3">
      <c r="A5" s="3">
        <f>A4+1</f>
        <v>3</v>
      </c>
      <c r="B5" s="11" t="s">
        <v>19</v>
      </c>
      <c r="C5" s="28">
        <v>1</v>
      </c>
      <c r="D5" s="6"/>
      <c r="E5" s="27">
        <f t="shared" si="0"/>
        <v>0</v>
      </c>
    </row>
    <row r="6" spans="1:7" ht="20.45" customHeight="1" x14ac:dyDescent="0.3">
      <c r="A6" s="3">
        <v>4</v>
      </c>
      <c r="B6" s="11" t="s">
        <v>54</v>
      </c>
      <c r="C6" s="28">
        <v>1</v>
      </c>
      <c r="D6" s="6"/>
      <c r="E6" s="27">
        <f>SUM(C6*D6)</f>
        <v>0</v>
      </c>
    </row>
    <row r="7" spans="1:7" ht="20.45" customHeight="1" x14ac:dyDescent="0.3">
      <c r="A7" s="3">
        <v>5</v>
      </c>
      <c r="B7" s="11" t="s">
        <v>55</v>
      </c>
      <c r="C7" s="28">
        <v>1</v>
      </c>
      <c r="D7" s="6"/>
      <c r="E7" s="27">
        <f>SUM(C7*D7)</f>
        <v>0</v>
      </c>
    </row>
    <row r="8" spans="1:7" ht="20.45" customHeight="1" x14ac:dyDescent="0.3">
      <c r="A8" s="3">
        <v>6</v>
      </c>
      <c r="B8" s="11" t="s">
        <v>20</v>
      </c>
      <c r="C8" s="28">
        <v>1</v>
      </c>
      <c r="D8" s="6"/>
      <c r="E8" s="27">
        <f t="shared" ref="E8:E11" si="1">SUM(C8*D8)</f>
        <v>0</v>
      </c>
    </row>
    <row r="9" spans="1:7" ht="20.45" customHeight="1" x14ac:dyDescent="0.3">
      <c r="A9" s="3">
        <v>7</v>
      </c>
      <c r="B9" s="11" t="s">
        <v>51</v>
      </c>
      <c r="C9" s="28">
        <v>1</v>
      </c>
      <c r="D9" s="6"/>
      <c r="E9" s="27">
        <f t="shared" si="1"/>
        <v>0</v>
      </c>
    </row>
    <row r="10" spans="1:7" s="21" customFormat="1" ht="20.45" customHeight="1" x14ac:dyDescent="0.3">
      <c r="A10" s="43">
        <v>8</v>
      </c>
      <c r="B10" s="11" t="s">
        <v>62</v>
      </c>
      <c r="C10" s="28">
        <v>1</v>
      </c>
      <c r="D10" s="6"/>
      <c r="E10" s="27">
        <f t="shared" si="1"/>
        <v>0</v>
      </c>
      <c r="G10" s="20"/>
    </row>
    <row r="11" spans="1:7" ht="20.45" customHeight="1" x14ac:dyDescent="0.3">
      <c r="A11" s="3">
        <v>9</v>
      </c>
      <c r="B11" s="50" t="s">
        <v>61</v>
      </c>
      <c r="C11" s="28">
        <v>1</v>
      </c>
      <c r="D11" s="6"/>
      <c r="E11" s="27">
        <f t="shared" si="1"/>
        <v>0</v>
      </c>
    </row>
    <row r="12" spans="1:7" ht="20.45" customHeight="1" x14ac:dyDescent="0.3">
      <c r="A12" s="3">
        <f t="shared" ref="A12" si="2">A11+1</f>
        <v>10</v>
      </c>
      <c r="B12" s="5" t="s">
        <v>21</v>
      </c>
      <c r="C12" s="5"/>
      <c r="D12" s="6"/>
      <c r="E12" s="27">
        <f t="shared" si="0"/>
        <v>0</v>
      </c>
    </row>
    <row r="13" spans="1:7" ht="20.45" customHeight="1" x14ac:dyDescent="0.3">
      <c r="A13" s="3">
        <v>11</v>
      </c>
      <c r="B13" s="5" t="s">
        <v>21</v>
      </c>
      <c r="C13" s="5"/>
      <c r="D13" s="6"/>
      <c r="E13" s="27">
        <f t="shared" si="0"/>
        <v>0</v>
      </c>
    </row>
    <row r="14" spans="1:7" ht="20.45" customHeight="1" x14ac:dyDescent="0.3">
      <c r="A14" s="3">
        <v>12</v>
      </c>
      <c r="B14" s="5" t="s">
        <v>21</v>
      </c>
      <c r="C14" s="5"/>
      <c r="D14" s="6"/>
      <c r="E14" s="27">
        <f t="shared" ref="E14" si="3">C14*D14</f>
        <v>0</v>
      </c>
    </row>
    <row r="15" spans="1:7" ht="24.05" customHeight="1" thickBot="1" x14ac:dyDescent="0.35">
      <c r="B15" s="2" t="s">
        <v>22</v>
      </c>
      <c r="C15" s="2"/>
      <c r="D15" s="2"/>
      <c r="E15" s="9">
        <f>SUM(E3:E14)</f>
        <v>0</v>
      </c>
      <c r="F15" s="1"/>
    </row>
    <row r="16" spans="1:7" ht="14.55" thickTop="1" x14ac:dyDescent="0.3"/>
    <row r="17" spans="1:4" x14ac:dyDescent="0.3">
      <c r="A17" s="44" t="s">
        <v>23</v>
      </c>
      <c r="B17" s="13" t="s">
        <v>24</v>
      </c>
      <c r="C17" s="13"/>
      <c r="D17" s="13"/>
    </row>
    <row r="18" spans="1:4" x14ac:dyDescent="0.3">
      <c r="A18" s="30"/>
      <c r="B18" s="13"/>
      <c r="C18" s="13"/>
      <c r="D18" s="13"/>
    </row>
    <row r="19" spans="1:4" x14ac:dyDescent="0.3">
      <c r="A19" s="30"/>
      <c r="B19" s="13"/>
      <c r="C19" s="13"/>
      <c r="D19" s="13"/>
    </row>
    <row r="20" spans="1:4" x14ac:dyDescent="0.3">
      <c r="A20" s="30"/>
      <c r="B20" s="13"/>
      <c r="C20" s="13"/>
      <c r="D20" s="13"/>
    </row>
    <row r="21" spans="1:4" x14ac:dyDescent="0.3">
      <c r="A21" s="30"/>
      <c r="B21" s="13"/>
      <c r="C21" s="13"/>
      <c r="D21" s="13"/>
    </row>
    <row r="22" spans="1:4" x14ac:dyDescent="0.3">
      <c r="A22" s="30"/>
      <c r="B22" s="13"/>
      <c r="C22" s="13"/>
      <c r="D22" s="13"/>
    </row>
    <row r="23" spans="1:4" x14ac:dyDescent="0.3">
      <c r="A23" s="30"/>
      <c r="B23" s="13"/>
      <c r="C23" s="13"/>
      <c r="D23" s="13"/>
    </row>
    <row r="24" spans="1:4" x14ac:dyDescent="0.3">
      <c r="A24" s="30"/>
      <c r="B24" s="13"/>
      <c r="C24" s="13"/>
      <c r="D24" s="13"/>
    </row>
    <row r="25" spans="1:4" x14ac:dyDescent="0.3">
      <c r="B25" s="13"/>
      <c r="C25" s="13"/>
      <c r="D25" s="13"/>
    </row>
    <row r="26" spans="1:4" x14ac:dyDescent="0.3">
      <c r="B26" s="13"/>
      <c r="C26" s="13"/>
      <c r="D26" s="13"/>
    </row>
  </sheetData>
  <phoneticPr fontId="5" type="noConversion"/>
  <pageMargins left="0.7" right="0.7" top="0.75" bottom="0.75" header="0.3" footer="0.3"/>
  <pageSetup paperSize="9" scale="93" fitToHeight="0" orientation="landscape" r:id="rId1"/>
  <drawing r:id="rId2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F4230347-F877-4424-B8A7-A726F669F80C}">
  <sheetPr>
    <pageSetUpPr fitToPage="1"/>
  </sheetPr>
  <dimension ref="A1:J27"/>
  <sheetViews>
    <sheetView topLeftCell="A2" zoomScale="115" zoomScaleNormal="115" workbookViewId="0">
      <selection activeCell="A3" sqref="A3"/>
    </sheetView>
  </sheetViews>
  <sheetFormatPr defaultRowHeight="14" x14ac:dyDescent="0.3"/>
  <cols>
    <col min="1" max="1" width="3.69921875" style="2" customWidth="1"/>
    <col min="2" max="2" width="75" customWidth="1"/>
    <col min="3" max="6" width="15.69921875" customWidth="1"/>
    <col min="8" max="8" width="13.296875" customWidth="1"/>
    <col min="9" max="9" width="21.296875" customWidth="1"/>
    <col min="10" max="10" width="12" bestFit="1" customWidth="1"/>
    <col min="11" max="11" width="14.296875" customWidth="1"/>
  </cols>
  <sheetData>
    <row r="1" spans="1:10" ht="81" customHeight="1" x14ac:dyDescent="0.3">
      <c r="A1" s="24"/>
      <c r="B1" s="24"/>
      <c r="C1" s="24"/>
      <c r="D1" s="24"/>
      <c r="E1" s="24"/>
      <c r="F1" s="24"/>
    </row>
    <row r="2" spans="1:10" s="4" customFormat="1" ht="45" customHeight="1" x14ac:dyDescent="0.3">
      <c r="A2" s="14"/>
      <c r="B2" s="19" t="s">
        <v>49</v>
      </c>
      <c r="C2" s="14" t="s">
        <v>26</v>
      </c>
      <c r="D2" s="14" t="s">
        <v>52</v>
      </c>
      <c r="E2" s="14" t="s">
        <v>27</v>
      </c>
      <c r="F2" s="14" t="s">
        <v>28</v>
      </c>
    </row>
    <row r="3" spans="1:10" ht="20.45" customHeight="1" x14ac:dyDescent="0.3">
      <c r="A3" s="3">
        <v>1</v>
      </c>
      <c r="B3" s="11" t="s">
        <v>58</v>
      </c>
      <c r="C3" s="15">
        <v>3900</v>
      </c>
      <c r="D3" s="17"/>
      <c r="E3" s="12">
        <v>132</v>
      </c>
      <c r="F3" s="16">
        <f>C3*E3*D3</f>
        <v>0</v>
      </c>
      <c r="H3" s="36"/>
      <c r="I3" s="1"/>
      <c r="J3" s="13"/>
    </row>
    <row r="4" spans="1:10" ht="20.45" customHeight="1" x14ac:dyDescent="0.3">
      <c r="A4" s="3">
        <f>A3+1</f>
        <v>2</v>
      </c>
      <c r="B4" s="11" t="s">
        <v>59</v>
      </c>
      <c r="C4" s="15">
        <v>600</v>
      </c>
      <c r="D4" s="17"/>
      <c r="E4" s="12">
        <v>132</v>
      </c>
      <c r="F4" s="16">
        <f>C4*E4*D4</f>
        <v>0</v>
      </c>
      <c r="H4" s="1"/>
      <c r="I4" s="1"/>
      <c r="J4" s="13"/>
    </row>
    <row r="5" spans="1:10" ht="20.45" customHeight="1" x14ac:dyDescent="0.3">
      <c r="A5" s="3">
        <f t="shared" ref="A5:A10" si="0">A4+1</f>
        <v>3</v>
      </c>
      <c r="B5" s="11" t="s">
        <v>29</v>
      </c>
      <c r="C5" s="15">
        <v>1</v>
      </c>
      <c r="D5" s="17"/>
      <c r="E5" s="12">
        <v>132</v>
      </c>
      <c r="F5" s="16">
        <f t="shared" ref="F5" si="1">C5*E5*D5</f>
        <v>0</v>
      </c>
      <c r="H5" s="1"/>
      <c r="I5" s="1"/>
      <c r="J5" s="13"/>
    </row>
    <row r="6" spans="1:10" ht="20.45" customHeight="1" x14ac:dyDescent="0.3">
      <c r="A6" s="3">
        <f t="shared" si="0"/>
        <v>4</v>
      </c>
      <c r="B6" s="11" t="s">
        <v>30</v>
      </c>
      <c r="C6" s="45">
        <v>1</v>
      </c>
      <c r="D6" s="17"/>
      <c r="E6" s="12">
        <v>132</v>
      </c>
      <c r="F6" s="16">
        <f t="shared" ref="F6" si="2">C6*E6*D6</f>
        <v>0</v>
      </c>
      <c r="H6" s="1"/>
      <c r="I6" s="1"/>
      <c r="J6" s="1"/>
    </row>
    <row r="7" spans="1:10" ht="20.45" customHeight="1" x14ac:dyDescent="0.3">
      <c r="A7" s="3">
        <f t="shared" si="0"/>
        <v>5</v>
      </c>
      <c r="B7" s="11" t="s">
        <v>31</v>
      </c>
      <c r="C7" s="39">
        <v>1</v>
      </c>
      <c r="D7" s="17"/>
      <c r="E7" s="12">
        <v>132</v>
      </c>
      <c r="F7" s="16">
        <f t="shared" ref="F7:F14" si="3">C7*E7*D7</f>
        <v>0</v>
      </c>
      <c r="I7" s="1"/>
    </row>
    <row r="8" spans="1:10" ht="20.45" customHeight="1" x14ac:dyDescent="0.3">
      <c r="A8" s="3">
        <f t="shared" si="0"/>
        <v>6</v>
      </c>
      <c r="B8" s="51" t="s">
        <v>60</v>
      </c>
      <c r="C8" s="45">
        <v>1</v>
      </c>
      <c r="D8" s="48"/>
      <c r="E8" s="12">
        <v>132</v>
      </c>
      <c r="F8" s="49">
        <f t="shared" ref="F8" si="4">C8*E8*D8</f>
        <v>0</v>
      </c>
      <c r="G8" s="47"/>
      <c r="H8" s="13"/>
      <c r="I8" s="1"/>
    </row>
    <row r="9" spans="1:10" ht="20.45" customHeight="1" x14ac:dyDescent="0.3">
      <c r="A9" s="3">
        <f t="shared" si="0"/>
        <v>7</v>
      </c>
      <c r="B9" s="51" t="s">
        <v>63</v>
      </c>
      <c r="C9" s="45">
        <v>1</v>
      </c>
      <c r="D9" s="48"/>
      <c r="E9" s="12">
        <v>132</v>
      </c>
      <c r="F9" s="49">
        <f t="shared" si="3"/>
        <v>0</v>
      </c>
      <c r="G9" s="47"/>
      <c r="H9" s="13"/>
      <c r="I9" s="1"/>
    </row>
    <row r="10" spans="1:10" ht="20.45" customHeight="1" x14ac:dyDescent="0.3">
      <c r="A10" s="3">
        <f t="shared" si="0"/>
        <v>8</v>
      </c>
      <c r="B10" s="5" t="s">
        <v>21</v>
      </c>
      <c r="C10" s="29"/>
      <c r="D10" s="17"/>
      <c r="E10" s="12">
        <v>132</v>
      </c>
      <c r="F10" s="16">
        <f t="shared" ref="F10:F13" si="5">C10*E10*D10</f>
        <v>0</v>
      </c>
      <c r="I10" s="1"/>
    </row>
    <row r="11" spans="1:10" ht="20.45" customHeight="1" x14ac:dyDescent="0.3">
      <c r="A11" s="3">
        <v>9</v>
      </c>
      <c r="B11" s="5" t="s">
        <v>21</v>
      </c>
      <c r="C11" s="29"/>
      <c r="D11" s="17"/>
      <c r="E11" s="12">
        <v>132</v>
      </c>
      <c r="F11" s="16">
        <f t="shared" ref="F11:F12" si="6">C11*E11*D11</f>
        <v>0</v>
      </c>
      <c r="I11" s="1"/>
    </row>
    <row r="12" spans="1:10" ht="20.45" customHeight="1" x14ac:dyDescent="0.3">
      <c r="A12" s="3">
        <v>10</v>
      </c>
      <c r="B12" s="5" t="s">
        <v>21</v>
      </c>
      <c r="C12" s="29"/>
      <c r="D12" s="17"/>
      <c r="E12" s="12">
        <v>132</v>
      </c>
      <c r="F12" s="16">
        <f t="shared" si="6"/>
        <v>0</v>
      </c>
      <c r="I12" s="1"/>
      <c r="J12" s="13"/>
    </row>
    <row r="13" spans="1:10" ht="20.45" customHeight="1" x14ac:dyDescent="0.3">
      <c r="A13" s="3">
        <v>11</v>
      </c>
      <c r="B13" s="5" t="s">
        <v>21</v>
      </c>
      <c r="C13" s="29"/>
      <c r="D13" s="17"/>
      <c r="E13" s="12">
        <v>132</v>
      </c>
      <c r="F13" s="16">
        <f t="shared" si="5"/>
        <v>0</v>
      </c>
      <c r="I13" s="1"/>
    </row>
    <row r="14" spans="1:10" ht="20.45" customHeight="1" x14ac:dyDescent="0.3">
      <c r="A14" s="3">
        <v>12</v>
      </c>
      <c r="B14" s="5" t="s">
        <v>21</v>
      </c>
      <c r="C14" s="29"/>
      <c r="D14" s="17"/>
      <c r="E14" s="12">
        <v>132</v>
      </c>
      <c r="F14" s="16">
        <f t="shared" si="3"/>
        <v>0</v>
      </c>
      <c r="I14" s="1"/>
      <c r="J14" s="13"/>
    </row>
    <row r="15" spans="1:10" ht="24.05" customHeight="1" thickBot="1" x14ac:dyDescent="0.35">
      <c r="B15" s="2" t="s">
        <v>32</v>
      </c>
      <c r="E15" s="2" t="s">
        <v>33</v>
      </c>
      <c r="F15" s="18">
        <f>SUM(F3:F14)</f>
        <v>0</v>
      </c>
      <c r="H15" s="37"/>
    </row>
    <row r="16" spans="1:10" ht="14.55" thickTop="1" x14ac:dyDescent="0.3"/>
    <row r="17" spans="1:7" x14ac:dyDescent="0.3">
      <c r="A17" s="44" t="s">
        <v>23</v>
      </c>
      <c r="B17" s="13" t="s">
        <v>24</v>
      </c>
      <c r="C17" s="13"/>
      <c r="D17" s="13"/>
    </row>
    <row r="18" spans="1:7" x14ac:dyDescent="0.3">
      <c r="A18" s="30"/>
      <c r="B18" s="13"/>
      <c r="C18" s="13"/>
      <c r="D18" s="13"/>
    </row>
    <row r="19" spans="1:7" x14ac:dyDescent="0.3">
      <c r="G19" s="40"/>
    </row>
    <row r="20" spans="1:7" x14ac:dyDescent="0.3">
      <c r="A20" s="3"/>
      <c r="B20" s="13"/>
    </row>
    <row r="21" spans="1:7" x14ac:dyDescent="0.3">
      <c r="A21" s="3"/>
      <c r="B21" s="13"/>
    </row>
    <row r="22" spans="1:7" x14ac:dyDescent="0.3">
      <c r="A22" s="3"/>
      <c r="B22" s="13"/>
    </row>
    <row r="23" spans="1:7" x14ac:dyDescent="0.3">
      <c r="A23" s="3"/>
      <c r="B23" s="13"/>
    </row>
    <row r="24" spans="1:7" x14ac:dyDescent="0.3">
      <c r="A24" s="3"/>
      <c r="B24" s="13"/>
    </row>
    <row r="25" spans="1:7" x14ac:dyDescent="0.3">
      <c r="A25" s="3"/>
      <c r="B25" s="13"/>
    </row>
    <row r="26" spans="1:7" x14ac:dyDescent="0.3">
      <c r="A26" s="3"/>
      <c r="B26" s="13"/>
    </row>
    <row r="27" spans="1:7" x14ac:dyDescent="0.3">
      <c r="A27" s="3"/>
      <c r="B27" s="13"/>
    </row>
  </sheetData>
  <pageMargins left="0.7" right="0.7" top="0.75" bottom="0.75" header="0.3" footer="0.3"/>
  <pageSetup paperSize="9" scale="93" fitToHeight="0" orientation="landscape" r:id="rId1"/>
  <drawing r:id="rId2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27BEA47D-8447-44EC-A2E1-92BD0A4A1CFD}">
  <sheetPr>
    <pageSetUpPr fitToPage="1"/>
  </sheetPr>
  <dimension ref="A1:R16"/>
  <sheetViews>
    <sheetView zoomScale="115" zoomScaleNormal="115" workbookViewId="0">
      <selection activeCell="A3" sqref="A3"/>
    </sheetView>
  </sheetViews>
  <sheetFormatPr defaultRowHeight="14" x14ac:dyDescent="0.3"/>
  <cols>
    <col min="1" max="1" width="3.69921875" style="2" customWidth="1"/>
    <col min="2" max="2" width="43.69921875" customWidth="1"/>
    <col min="3" max="14" width="8.3984375" customWidth="1"/>
    <col min="15" max="15" width="9.69921875" customWidth="1"/>
    <col min="16" max="16" width="9.296875" customWidth="1"/>
  </cols>
  <sheetData>
    <row r="1" spans="1:18" ht="81" customHeight="1" x14ac:dyDescent="0.3">
      <c r="A1" s="23"/>
      <c r="B1" s="24"/>
      <c r="C1" s="24"/>
      <c r="D1" s="24"/>
      <c r="E1" s="24"/>
      <c r="F1" s="24"/>
      <c r="G1" s="24"/>
      <c r="H1" s="24"/>
      <c r="I1" s="24"/>
      <c r="J1" s="24"/>
      <c r="K1" s="24"/>
      <c r="L1" s="24"/>
      <c r="M1" s="24"/>
      <c r="N1" s="24"/>
      <c r="O1" s="24"/>
    </row>
    <row r="2" spans="1:18" s="4" customFormat="1" ht="45" customHeight="1" x14ac:dyDescent="0.45">
      <c r="A2" s="8"/>
      <c r="B2" s="10" t="s">
        <v>48</v>
      </c>
      <c r="C2" s="31" t="s">
        <v>34</v>
      </c>
      <c r="D2" s="31" t="s">
        <v>35</v>
      </c>
      <c r="E2" s="31" t="s">
        <v>36</v>
      </c>
      <c r="F2" s="46" t="s">
        <v>37</v>
      </c>
      <c r="G2" s="46" t="s">
        <v>38</v>
      </c>
      <c r="H2" s="46" t="s">
        <v>39</v>
      </c>
      <c r="I2" s="46" t="s">
        <v>40</v>
      </c>
      <c r="J2" s="46" t="s">
        <v>41</v>
      </c>
      <c r="K2" s="46" t="s">
        <v>42</v>
      </c>
      <c r="L2" s="46" t="s">
        <v>56</v>
      </c>
      <c r="M2" s="46" t="s">
        <v>57</v>
      </c>
      <c r="N2" s="32" t="s">
        <v>25</v>
      </c>
      <c r="O2" s="31" t="s">
        <v>17</v>
      </c>
    </row>
    <row r="3" spans="1:18" ht="20.45" customHeight="1" x14ac:dyDescent="0.3">
      <c r="A3" s="3">
        <v>1</v>
      </c>
      <c r="B3" s="11" t="s">
        <v>43</v>
      </c>
      <c r="C3" s="33">
        <v>200</v>
      </c>
      <c r="D3" s="33">
        <v>200</v>
      </c>
      <c r="E3" s="33">
        <v>150</v>
      </c>
      <c r="F3" s="33">
        <v>150</v>
      </c>
      <c r="G3" s="33">
        <v>100</v>
      </c>
      <c r="H3" s="33">
        <v>100</v>
      </c>
      <c r="I3" s="33">
        <v>100</v>
      </c>
      <c r="J3" s="33">
        <v>100</v>
      </c>
      <c r="K3" s="33">
        <v>50</v>
      </c>
      <c r="L3" s="33">
        <v>50</v>
      </c>
      <c r="M3" s="33">
        <v>50</v>
      </c>
      <c r="N3" s="6"/>
      <c r="O3" s="35">
        <f>SUM(C3:M3)*N3</f>
        <v>0</v>
      </c>
      <c r="Q3" s="1"/>
      <c r="R3" s="1"/>
    </row>
    <row r="4" spans="1:18" ht="20.45" customHeight="1" x14ac:dyDescent="0.3">
      <c r="A4" s="3">
        <v>2</v>
      </c>
      <c r="B4" s="11" t="s">
        <v>44</v>
      </c>
      <c r="C4" s="33">
        <v>150</v>
      </c>
      <c r="D4" s="33">
        <v>150</v>
      </c>
      <c r="E4" s="33">
        <v>100</v>
      </c>
      <c r="F4" s="33">
        <v>100</v>
      </c>
      <c r="G4" s="33">
        <v>50</v>
      </c>
      <c r="H4" s="33">
        <v>50</v>
      </c>
      <c r="I4" s="33">
        <v>50</v>
      </c>
      <c r="J4" s="33">
        <v>50</v>
      </c>
      <c r="K4" s="33">
        <v>50</v>
      </c>
      <c r="L4" s="33">
        <v>50</v>
      </c>
      <c r="M4" s="33">
        <v>50</v>
      </c>
      <c r="N4" s="6"/>
      <c r="O4" s="35">
        <f t="shared" ref="O4:O6" si="0">SUM(C4:M4)*N4</f>
        <v>0</v>
      </c>
      <c r="R4" s="1"/>
    </row>
    <row r="5" spans="1:18" ht="20.45" customHeight="1" x14ac:dyDescent="0.3">
      <c r="A5" s="3">
        <v>3</v>
      </c>
      <c r="B5" s="11" t="s">
        <v>45</v>
      </c>
      <c r="C5" s="33">
        <v>100</v>
      </c>
      <c r="D5" s="33">
        <v>100</v>
      </c>
      <c r="E5" s="33">
        <v>50</v>
      </c>
      <c r="F5" s="33">
        <v>50</v>
      </c>
      <c r="G5" s="33">
        <v>50</v>
      </c>
      <c r="H5" s="33">
        <v>50</v>
      </c>
      <c r="I5" s="33">
        <v>50</v>
      </c>
      <c r="J5" s="33">
        <v>50</v>
      </c>
      <c r="K5" s="33">
        <v>50</v>
      </c>
      <c r="L5" s="33">
        <v>50</v>
      </c>
      <c r="M5" s="33">
        <v>0</v>
      </c>
      <c r="N5" s="6"/>
      <c r="O5" s="35">
        <f t="shared" si="0"/>
        <v>0</v>
      </c>
      <c r="R5" s="1"/>
    </row>
    <row r="6" spans="1:18" ht="20.45" customHeight="1" x14ac:dyDescent="0.3">
      <c r="A6" s="3">
        <v>4</v>
      </c>
      <c r="B6" s="11" t="s">
        <v>46</v>
      </c>
      <c r="C6" s="33">
        <v>4</v>
      </c>
      <c r="D6" s="33">
        <v>2</v>
      </c>
      <c r="E6" s="33">
        <v>2</v>
      </c>
      <c r="F6" s="33">
        <v>1</v>
      </c>
      <c r="G6" s="33">
        <v>1</v>
      </c>
      <c r="H6" s="33">
        <v>1</v>
      </c>
      <c r="I6" s="33">
        <v>1</v>
      </c>
      <c r="J6" s="33">
        <v>1</v>
      </c>
      <c r="K6" s="33">
        <v>1</v>
      </c>
      <c r="L6" s="33">
        <v>0</v>
      </c>
      <c r="M6" s="33">
        <v>0</v>
      </c>
      <c r="N6" s="6"/>
      <c r="O6" s="35">
        <f t="shared" si="0"/>
        <v>0</v>
      </c>
      <c r="R6" s="1"/>
    </row>
    <row r="7" spans="1:18" ht="24.05" customHeight="1" thickBot="1" x14ac:dyDescent="0.35">
      <c r="B7" s="2" t="s">
        <v>47</v>
      </c>
      <c r="C7" s="2"/>
      <c r="D7" s="2"/>
      <c r="E7" s="2"/>
      <c r="F7" s="2"/>
      <c r="G7" s="2"/>
      <c r="H7" s="2"/>
      <c r="I7" s="2"/>
      <c r="J7" s="2"/>
      <c r="K7" s="2"/>
      <c r="L7" s="2"/>
      <c r="M7" s="2"/>
      <c r="N7" s="2"/>
      <c r="O7" s="9">
        <f>SUM(O3:O6)</f>
        <v>0</v>
      </c>
      <c r="P7" s="1"/>
      <c r="R7" s="1"/>
    </row>
    <row r="8" spans="1:18" ht="14.55" thickTop="1" x14ac:dyDescent="0.3"/>
    <row r="9" spans="1:18" x14ac:dyDescent="0.3">
      <c r="A9" s="44" t="s">
        <v>23</v>
      </c>
      <c r="B9" s="13" t="s">
        <v>24</v>
      </c>
      <c r="C9" s="13"/>
      <c r="D9" s="13"/>
      <c r="G9" s="13"/>
      <c r="H9" s="13"/>
    </row>
    <row r="10" spans="1:18" x14ac:dyDescent="0.3">
      <c r="A10" s="30"/>
      <c r="B10" s="13"/>
      <c r="C10" s="13"/>
      <c r="D10" s="13"/>
      <c r="G10" s="13"/>
      <c r="H10" s="13"/>
    </row>
    <row r="11" spans="1:18" x14ac:dyDescent="0.3">
      <c r="B11" s="13"/>
      <c r="C11" s="13"/>
      <c r="D11" s="13"/>
      <c r="E11" s="13"/>
      <c r="G11" s="13"/>
      <c r="H11" s="13"/>
      <c r="I11" s="13"/>
    </row>
    <row r="16" spans="1:18" x14ac:dyDescent="0.3">
      <c r="P16" s="37"/>
    </row>
  </sheetData>
  <phoneticPr fontId="5" type="noConversion"/>
  <pageMargins left="0.7" right="0.7" top="0.75" bottom="0.75" header="0.3" footer="0.3"/>
  <pageSetup paperSize="9" scale="93" fitToHeight="0" orientation="landscape" r:id="rId1"/>
  <drawing r:id="rId2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?mso-contentType ?>
<SharedContentType xmlns="Microsoft.SharePoint.Taxonomy.ContentTypeSync" SourceId="117c692d-37fb-4c07-b4a8-e31ad0fd844b" ContentTypeId="0x01010000DE4F45DB4E6C4C8455F1EC030BB93D" PreviousValue="false" LastSyncTimeStamp="2024-01-09T14:31:46.907Z"/>
</file>

<file path=customXml/item3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Version=16.0.0.0, Culture=neutral, PublicKeyToken=71e9bce111e9429c</Assembly>
    <Class>Microsoft.Office.DocumentManagement.Internal.DocIdHandler</Class>
    <Data/>
    <Filter/>
  </Receiver>
</spe:Receivers>
</file>

<file path=customXml/item4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d3a92735-4626-485d-b499-1eae95cc67aa">
      <Value>2</Value>
      <Value>1</Value>
      <Value>21</Value>
    </TaxCatchAll>
    <m859923d2c9f4ed7b56e3e0674abe4d6 xmlns="d3a92735-4626-485d-b499-1eae95cc67aa">
      <Terms xmlns="http://schemas.microsoft.com/office/infopath/2007/PartnerControls">
        <TermInfo xmlns="http://schemas.microsoft.com/office/infopath/2007/PartnerControls">
          <TermName xmlns="http://schemas.microsoft.com/office/infopath/2007/PartnerControls">IT - Business Support - Project Management</TermName>
          <TermId xmlns="http://schemas.microsoft.com/office/infopath/2007/PartnerControls">09e4fbaa-8545-49a4-8383-5a15e1cf49ca</TermId>
        </TermInfo>
      </Terms>
    </m859923d2c9f4ed7b56e3e0674abe4d6>
    <p29d0d9ce849452a991e37f4008ef9d0 xmlns="d3a92735-4626-485d-b499-1eae95cc67aa">
      <Terms xmlns="http://schemas.microsoft.com/office/infopath/2007/PartnerControls">
        <TermInfo xmlns="http://schemas.microsoft.com/office/infopath/2007/PartnerControls">
          <TermName xmlns="http://schemas.microsoft.com/office/infopath/2007/PartnerControls">SVB</TermName>
          <TermId xmlns="http://schemas.microsoft.com/office/infopath/2007/PartnerControls">75f70ad2-9ad6-4557-b3c1-5a3bfe422971</TermId>
        </TermInfo>
      </Terms>
    </p29d0d9ce849452a991e37f4008ef9d0>
    <h738996ce8684051a859fd28e4a09c17 xmlns="d3a92735-4626-485d-b499-1eae95cc67aa">
      <Terms xmlns="http://schemas.microsoft.com/office/infopath/2007/PartnerControls">
        <TermInfo xmlns="http://schemas.microsoft.com/office/infopath/2007/PartnerControls">
          <TermName xmlns="http://schemas.microsoft.com/office/infopath/2007/PartnerControls">Uitvoeren projecten</TermName>
          <TermId xmlns="http://schemas.microsoft.com/office/infopath/2007/PartnerControls">124b45f5-0bee-4538-8a02-020a2505e46b</TermId>
        </TermInfo>
      </Terms>
    </h738996ce8684051a859fd28e4a09c17>
    <_dlc_DocId xmlns="d397a8c6-e0c2-4311-acb8-66539f2ad45c">SVB-1806713790-1297</_dlc_DocId>
    <_dlc_DocIdUrl xmlns="d397a8c6-e0c2-4311-acb8-66539f2ad45c">
      <Url>https://svbnl.sharepoint.com/sites/VervangingMijnHR/_layouts/15/DocIdRedir.aspx?ID=SVB-1806713790-1297</Url>
      <Description>SVB-1806713790-1297</Description>
    </_dlc_DocIdUrl>
  </documentManagement>
</p:properties>
</file>

<file path=customXml/item5.xml><?xml version="1.0" encoding="utf-8"?>
<ct:contentTypeSchema xmlns:ct="http://schemas.microsoft.com/office/2006/metadata/contentType" xmlns:ma="http://schemas.microsoft.com/office/2006/metadata/properties/metaAttributes" ct:_="" ma:_="" ma:contentTypeName="Standaard document" ma:contentTypeID="0x01010000DE4F45DB4E6C4C8455F1EC030BB93D0019DE46C02BFCE24C8E61757A960978C0" ma:contentTypeVersion="5" ma:contentTypeDescription="" ma:contentTypeScope="" ma:versionID="79825de00c24a1e75a0e321d2bc07ab9">
  <xsd:schema xmlns:xsd="http://www.w3.org/2001/XMLSchema" xmlns:xs="http://www.w3.org/2001/XMLSchema" xmlns:p="http://schemas.microsoft.com/office/2006/metadata/properties" xmlns:ns2="d3a92735-4626-485d-b499-1eae95cc67aa" xmlns:ns3="d397a8c6-e0c2-4311-acb8-66539f2ad45c" targetNamespace="http://schemas.microsoft.com/office/2006/metadata/properties" ma:root="true" ma:fieldsID="8f2ee5adcc08081a6cdcb75d616637a5" ns2:_="" ns3:_="">
    <xsd:import namespace="d3a92735-4626-485d-b499-1eae95cc67aa"/>
    <xsd:import namespace="d397a8c6-e0c2-4311-acb8-66539f2ad45c"/>
    <xsd:element name="properties">
      <xsd:complexType>
        <xsd:sequence>
          <xsd:element name="documentManagement">
            <xsd:complexType>
              <xsd:all>
                <xsd:element ref="ns2:p29d0d9ce849452a991e37f4008ef9d0" minOccurs="0"/>
                <xsd:element ref="ns2:TaxCatchAll" minOccurs="0"/>
                <xsd:element ref="ns2:TaxCatchAllLabel" minOccurs="0"/>
                <xsd:element ref="ns2:m859923d2c9f4ed7b56e3e0674abe4d6" minOccurs="0"/>
                <xsd:element ref="ns2:h738996ce8684051a859fd28e4a09c17" minOccurs="0"/>
                <xsd:element ref="ns3:_dlc_DocId" minOccurs="0"/>
                <xsd:element ref="ns3:_dlc_DocIdUrl" minOccurs="0"/>
                <xsd:element ref="ns3:_dlc_DocIdPersistI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3a92735-4626-485d-b499-1eae95cc67aa" elementFormDefault="qualified">
    <xsd:import namespace="http://schemas.microsoft.com/office/2006/documentManagement/types"/>
    <xsd:import namespace="http://schemas.microsoft.com/office/infopath/2007/PartnerControls"/>
    <xsd:element name="p29d0d9ce849452a991e37f4008ef9d0" ma:index="8" nillable="true" ma:taxonomy="true" ma:internalName="p29d0d9ce849452a991e37f4008ef9d0" ma:taxonomyFieldName="Archiefvormer" ma:displayName="Archiefvormer" ma:readOnly="false" ma:default="1;#SVB|75f70ad2-9ad6-4557-b3c1-5a3bfe422971" ma:fieldId="{929d0d9c-e849-452a-991e-37f4008ef9d0}" ma:sspId="117c692d-37fb-4c07-b4a8-e31ad0fd844b" ma:termSetId="8f923fb7-7f1b-4240-b24a-1d6dc7e94691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axCatchAll" ma:index="9" nillable="true" ma:displayName="Taxonomy Catch All Column" ma:hidden="true" ma:list="{2fc51cdb-77f0-4289-a05d-5848373b121b}" ma:internalName="TaxCatchAll" ma:showField="CatchAllData" ma:web="d397a8c6-e0c2-4311-acb8-66539f2ad45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Label" ma:index="10" nillable="true" ma:displayName="Taxonomy Catch All Column1" ma:hidden="true" ma:list="{2fc51cdb-77f0-4289-a05d-5848373b121b}" ma:internalName="TaxCatchAllLabel" ma:readOnly="true" ma:showField="CatchAllDataLabel" ma:web="d397a8c6-e0c2-4311-acb8-66539f2ad45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m859923d2c9f4ed7b56e3e0674abe4d6" ma:index="12" nillable="true" ma:taxonomy="true" ma:internalName="m859923d2c9f4ed7b56e3e0674abe4d6" ma:taxonomyFieldName="Organisatieonderdeel" ma:displayName="Organisatieonderdeel" ma:readOnly="false" ma:default="" ma:fieldId="{6859923d-2c9f-4ed7-b56e-3e0674abe4d6}" ma:sspId="117c692d-37fb-4c07-b4a8-e31ad0fd844b" ma:termSetId="a5ca7e11-aa4a-44c0-98a3-e1bd89bf78d9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h738996ce8684051a859fd28e4a09c17" ma:index="14" nillable="true" ma:taxonomy="true" ma:internalName="h738996ce8684051a859fd28e4a09c17" ma:taxonomyFieldName="Procestype" ma:displayName="Procestype" ma:readOnly="false" ma:default="" ma:fieldId="{1738996c-e868-4051-a859-fd28e4a09c17}" ma:sspId="117c692d-37fb-4c07-b4a8-e31ad0fd844b" ma:termSetId="5d8406db-ddb9-4d30-96c8-e310baea39cf" ma:anchorId="00000000-0000-0000-0000-000000000000" ma:open="fals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397a8c6-e0c2-4311-acb8-66539f2ad45c" elementFormDefault="qualified">
    <xsd:import namespace="http://schemas.microsoft.com/office/2006/documentManagement/types"/>
    <xsd:import namespace="http://schemas.microsoft.com/office/infopath/2007/PartnerControls"/>
    <xsd:element name="_dlc_DocId" ma:index="16" nillable="true" ma:displayName="Document ID Value" ma:description="The value of the document ID assigned to this item." ma:indexed="true" ma:internalName="_dlc_DocId" ma:readOnly="true">
      <xsd:simpleType>
        <xsd:restriction base="dms:Text"/>
      </xsd:simpleType>
    </xsd:element>
    <xsd:element name="_dlc_DocIdUrl" ma:index="17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8" nillable="true" ma:displayName="Persist ID" ma:description="Keep ID on add." ma:hidden="true" ma:internalName="_dlc_DocIdPersistId" ma:readOnly="true">
      <xsd:simpleType>
        <xsd:restriction base="dms:Boolea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72803E45-C8FA-4397-9669-97C711744EF2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61FDDE2-3E03-438C-84BB-A1A955C44E62}">
  <ds:schemaRefs>
    <ds:schemaRef ds:uri="Microsoft.SharePoint.Taxonomy.ContentTypeSync"/>
  </ds:schemaRefs>
</ds:datastoreItem>
</file>

<file path=customXml/itemProps3.xml><?xml version="1.0" encoding="utf-8"?>
<ds:datastoreItem xmlns:ds="http://schemas.openxmlformats.org/officeDocument/2006/customXml" ds:itemID="{E1E1CC23-25BF-4086-AF5F-BE6B7FD13971}">
  <ds:schemaRefs>
    <ds:schemaRef ds:uri="http://schemas.microsoft.com/sharepoint/events"/>
  </ds:schemaRefs>
</ds:datastoreItem>
</file>

<file path=customXml/itemProps4.xml><?xml version="1.0" encoding="utf-8"?>
<ds:datastoreItem xmlns:ds="http://schemas.openxmlformats.org/officeDocument/2006/customXml" ds:itemID="{411C82FC-6EF9-4A50-8298-53E547625AAB}">
  <ds:schemaRefs>
    <ds:schemaRef ds:uri="http://schemas.microsoft.com/office/2006/documentManagement/types"/>
    <ds:schemaRef ds:uri="http://purl.org/dc/terms/"/>
    <ds:schemaRef ds:uri="d3a92735-4626-485d-b499-1eae95cc67aa"/>
    <ds:schemaRef ds:uri="http://purl.org/dc/dcmitype/"/>
    <ds:schemaRef ds:uri="http://www.w3.org/XML/1998/namespace"/>
    <ds:schemaRef ds:uri="http://schemas.microsoft.com/office/infopath/2007/PartnerControls"/>
    <ds:schemaRef ds:uri="http://purl.org/dc/elements/1.1/"/>
    <ds:schemaRef ds:uri="http://schemas.openxmlformats.org/package/2006/metadata/core-properties"/>
    <ds:schemaRef ds:uri="d397a8c6-e0c2-4311-acb8-66539f2ad45c"/>
    <ds:schemaRef ds:uri="http://schemas.microsoft.com/office/2006/metadata/properties"/>
  </ds:schemaRefs>
</ds:datastoreItem>
</file>

<file path=customXml/itemProps5.xml><?xml version="1.0" encoding="utf-8"?>
<ds:datastoreItem xmlns:ds="http://schemas.openxmlformats.org/officeDocument/2006/customXml" ds:itemID="{9ACCAE6F-037D-48C5-85AE-FB104BBDFF9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3a92735-4626-485d-b499-1eae95cc67aa"/>
    <ds:schemaRef ds:uri="d397a8c6-e0c2-4311-acb8-66539f2ad45c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>
  <clbl:label id="{7e2842e1-665b-484c-aece-8136836bf73a}" enabled="1" method="Privileged" siteId="{f6eb77fb-3a22-43b2-99fd-eb5d61fccc02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4" baseType="variant">
      <vt:variant>
        <vt:lpstr>Werkbladen</vt:lpstr>
      </vt:variant>
      <vt:variant>
        <vt:i4>4</vt:i4>
      </vt:variant>
      <vt:variant>
        <vt:lpstr>Benoemde bereiken</vt:lpstr>
      </vt:variant>
      <vt:variant>
        <vt:i4>4</vt:i4>
      </vt:variant>
    </vt:vector>
  </HeadingPairs>
  <TitlesOfParts>
    <vt:vector size="8" baseType="lpstr">
      <vt:lpstr>Inschrijfprijs</vt:lpstr>
      <vt:lpstr>A. Implementatie</vt:lpstr>
      <vt:lpstr>B. Exploitatie</vt:lpstr>
      <vt:lpstr>C. Optimalisatie</vt:lpstr>
      <vt:lpstr>'A. Implementatie'!Afdrukbereik</vt:lpstr>
      <vt:lpstr>'B. Exploitatie'!Afdrukbereik</vt:lpstr>
      <vt:lpstr>'C. Optimalisatie'!Afdrukbereik</vt:lpstr>
      <vt:lpstr>Inschrijfprijs!Afdrukbereik</vt:lpstr>
    </vt:vector>
  </TitlesOfParts>
  <Manager/>
  <Company/>
  <LinksUpToDate>false</LinksUpToDate>
  <SharedDoc>false</SharedDoc>
  <HyperlinkBase/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Hogendoorn, Wim (AV)</dc:creator>
  <cp:keywords/>
  <dc:description/>
  <cp:lastModifiedBy>Hogendoorn, Wim (AV)</cp:lastModifiedBy>
  <cp:revision/>
  <dcterms:created xsi:type="dcterms:W3CDTF">2022-02-07T14:56:40Z</dcterms:created>
  <dcterms:modified xsi:type="dcterms:W3CDTF">2025-06-10T13:47:18Z</dcterms:modified>
  <cp:category/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0x01010000DE4F45DB4E6C4C8455F1EC030BB93D0019DE46C02BFCE24C8E61757A960978C0</vt:lpwstr>
  </property>
  <property fmtid="{D5CDD505-2E9C-101B-9397-08002B2CF9AE}" pid="3" name="MediaServiceImageTags">
    <vt:lpwstr/>
  </property>
  <property fmtid="{D5CDD505-2E9C-101B-9397-08002B2CF9AE}" pid="4" name="Procestype">
    <vt:lpwstr>2;#Uitvoeren projecten|124b45f5-0bee-4538-8a02-020a2505e46b</vt:lpwstr>
  </property>
  <property fmtid="{D5CDD505-2E9C-101B-9397-08002B2CF9AE}" pid="5" name="Organisatieonderdeel">
    <vt:lpwstr>21;#IT - Business Support - Project Management|09e4fbaa-8545-49a4-8383-5a15e1cf49ca</vt:lpwstr>
  </property>
  <property fmtid="{D5CDD505-2E9C-101B-9397-08002B2CF9AE}" pid="6" name="Archiefvormer">
    <vt:lpwstr>1;#SVB|75f70ad2-9ad6-4557-b3c1-5a3bfe422971</vt:lpwstr>
  </property>
  <property fmtid="{D5CDD505-2E9C-101B-9397-08002B2CF9AE}" pid="7" name="lcf76f155ced4ddcb4097134ff3c332f">
    <vt:lpwstr/>
  </property>
  <property fmtid="{D5CDD505-2E9C-101B-9397-08002B2CF9AE}" pid="8" name="_dlc_DocIdItemGuid">
    <vt:lpwstr>78e27a6d-5d0b-4427-8f42-333630f0c787</vt:lpwstr>
  </property>
  <property fmtid="{D5CDD505-2E9C-101B-9397-08002B2CF9AE}" pid="9" name="Order">
    <vt:r8>92100</vt:r8>
  </property>
  <property fmtid="{D5CDD505-2E9C-101B-9397-08002B2CF9AE}" pid="10" name="xd_Signature">
    <vt:bool>false</vt:bool>
  </property>
  <property fmtid="{D5CDD505-2E9C-101B-9397-08002B2CF9AE}" pid="11" name="xd_ProgID">
    <vt:lpwstr/>
  </property>
  <property fmtid="{D5CDD505-2E9C-101B-9397-08002B2CF9AE}" pid="12" name="ComplianceAssetId">
    <vt:lpwstr/>
  </property>
  <property fmtid="{D5CDD505-2E9C-101B-9397-08002B2CF9AE}" pid="13" name="TemplateUrl">
    <vt:lpwstr/>
  </property>
  <property fmtid="{D5CDD505-2E9C-101B-9397-08002B2CF9AE}" pid="14" name="_ExtendedDescription">
    <vt:lpwstr/>
  </property>
  <property fmtid="{D5CDD505-2E9C-101B-9397-08002B2CF9AE}" pid="15" name="TriggerFlowInfo">
    <vt:lpwstr/>
  </property>
</Properties>
</file>