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9"/>
  </p:notesMasterIdLst>
  <p:sldIdLst>
    <p:sldId id="262" r:id="rId5"/>
    <p:sldId id="258" r:id="rId6"/>
    <p:sldId id="263" r:id="rId7"/>
    <p:sldId id="264" r:id="rId8"/>
    <p:sldId id="290" r:id="rId9"/>
    <p:sldId id="266" r:id="rId10"/>
    <p:sldId id="283" r:id="rId11"/>
    <p:sldId id="285" r:id="rId12"/>
    <p:sldId id="267" r:id="rId13"/>
    <p:sldId id="286" r:id="rId14"/>
    <p:sldId id="287" r:id="rId15"/>
    <p:sldId id="268" r:id="rId16"/>
    <p:sldId id="288" r:id="rId17"/>
    <p:sldId id="277" r:id="rId18"/>
    <p:sldId id="289" r:id="rId19"/>
    <p:sldId id="259" r:id="rId20"/>
    <p:sldId id="276" r:id="rId21"/>
    <p:sldId id="278" r:id="rId22"/>
    <p:sldId id="281" r:id="rId23"/>
    <p:sldId id="284" r:id="rId24"/>
    <p:sldId id="275" r:id="rId25"/>
    <p:sldId id="280" r:id="rId26"/>
    <p:sldId id="279" r:id="rId27"/>
    <p:sldId id="261" r:id="rId28"/>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EADD6F6-72BD-3AA9-1D62-952E18436EE1}" name="Paul Willemsen" initials="PW" userId="S::paul.willemsen_kryo.nl#ext#@lucasonderwijs.onmicrosoft.com::c6959ca1-9a62-49ce-940e-40c999d7c5c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D9D9"/>
    <a:srgbClr val="87D0CE"/>
    <a:srgbClr val="65C3C1"/>
    <a:srgbClr val="9DDC6B"/>
    <a:srgbClr val="F79E1F"/>
    <a:srgbClr val="E60500"/>
    <a:srgbClr val="FF3D3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7948F8-514E-0722-9121-29CBC63F1828}" v="3" dt="2025-02-17T12:04:00.911"/>
    <p1510:client id="{307CD776-DCEB-0F4E-90B2-7D2FED9EEDFA}" v="738" dt="2025-02-17T13:00:46.197"/>
    <p1510:client id="{40C1A298-4321-494F-AB2D-E6D6A80AF9C5}" v="217" dt="2025-02-17T09:21:20.077"/>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9"/>
  </p:normalViewPr>
  <p:slideViewPr>
    <p:cSldViewPr snapToGrid="0">
      <p:cViewPr varScale="1">
        <p:scale>
          <a:sx n="210" d="100"/>
          <a:sy n="210" d="100"/>
        </p:scale>
        <p:origin x="117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ce  Arnold | Mitopics" userId="55755d6b-a0ce-44de-9dcd-e3d9ef4217c3" providerId="ADAL" clId="{EBA6328A-561E-F14F-8045-ABB08AC517F7}"/>
    <pc:docChg chg="undo custSel addSld delSld modSld">
      <pc:chgData name="Laurence  Arnold | Mitopics" userId="55755d6b-a0ce-44de-9dcd-e3d9ef4217c3" providerId="ADAL" clId="{EBA6328A-561E-F14F-8045-ABB08AC517F7}" dt="2025-02-10T14:52:32.593" v="6316" actId="20577"/>
      <pc:docMkLst>
        <pc:docMk/>
      </pc:docMkLst>
      <pc:sldChg chg="modSp mod">
        <pc:chgData name="Laurence  Arnold | Mitopics" userId="55755d6b-a0ce-44de-9dcd-e3d9ef4217c3" providerId="ADAL" clId="{EBA6328A-561E-F14F-8045-ABB08AC517F7}" dt="2025-02-10T11:23:17.806" v="2581"/>
        <pc:sldMkLst>
          <pc:docMk/>
          <pc:sldMk cId="4077522771" sldId="258"/>
        </pc:sldMkLst>
        <pc:spChg chg="mod">
          <ac:chgData name="Laurence  Arnold | Mitopics" userId="55755d6b-a0ce-44de-9dcd-e3d9ef4217c3" providerId="ADAL" clId="{EBA6328A-561E-F14F-8045-ABB08AC517F7}" dt="2025-02-10T11:23:17.806" v="2581"/>
          <ac:spMkLst>
            <pc:docMk/>
            <pc:sldMk cId="4077522771" sldId="258"/>
            <ac:spMk id="18" creationId="{D5DA9BD7-2B7C-7539-5707-2CFE53FDE1E9}"/>
          </ac:spMkLst>
        </pc:spChg>
      </pc:sldChg>
      <pc:sldChg chg="modSp mod">
        <pc:chgData name="Laurence  Arnold | Mitopics" userId="55755d6b-a0ce-44de-9dcd-e3d9ef4217c3" providerId="ADAL" clId="{EBA6328A-561E-F14F-8045-ABB08AC517F7}" dt="2025-02-10T14:20:25.823" v="5165"/>
        <pc:sldMkLst>
          <pc:docMk/>
          <pc:sldMk cId="4037020311" sldId="259"/>
        </pc:sldMkLst>
        <pc:spChg chg="mod">
          <ac:chgData name="Laurence  Arnold | Mitopics" userId="55755d6b-a0ce-44de-9dcd-e3d9ef4217c3" providerId="ADAL" clId="{EBA6328A-561E-F14F-8045-ABB08AC517F7}" dt="2025-02-10T14:20:25.823" v="5165"/>
          <ac:spMkLst>
            <pc:docMk/>
            <pc:sldMk cId="4037020311" sldId="259"/>
            <ac:spMk id="11" creationId="{3786A6AA-2E7B-BC93-4D9B-8F79A2BBA864}"/>
          </ac:spMkLst>
        </pc:spChg>
      </pc:sldChg>
      <pc:sldChg chg="modSp mod">
        <pc:chgData name="Laurence  Arnold | Mitopics" userId="55755d6b-a0ce-44de-9dcd-e3d9ef4217c3" providerId="ADAL" clId="{EBA6328A-561E-F14F-8045-ABB08AC517F7}" dt="2025-02-10T10:26:35.147" v="93" actId="20577"/>
        <pc:sldMkLst>
          <pc:docMk/>
          <pc:sldMk cId="1159963693" sldId="262"/>
        </pc:sldMkLst>
        <pc:spChg chg="mod">
          <ac:chgData name="Laurence  Arnold | Mitopics" userId="55755d6b-a0ce-44de-9dcd-e3d9ef4217c3" providerId="ADAL" clId="{EBA6328A-561E-F14F-8045-ABB08AC517F7}" dt="2025-02-10T10:26:35.147" v="93" actId="20577"/>
          <ac:spMkLst>
            <pc:docMk/>
            <pc:sldMk cId="1159963693" sldId="262"/>
            <ac:spMk id="5" creationId="{1134C74C-1583-CF20-6BE0-41CA221EF585}"/>
          </ac:spMkLst>
        </pc:spChg>
      </pc:sldChg>
      <pc:sldChg chg="modSp mod">
        <pc:chgData name="Laurence  Arnold | Mitopics" userId="55755d6b-a0ce-44de-9dcd-e3d9ef4217c3" providerId="ADAL" clId="{EBA6328A-561E-F14F-8045-ABB08AC517F7}" dt="2025-02-10T10:49:44.637" v="696" actId="20577"/>
        <pc:sldMkLst>
          <pc:docMk/>
          <pc:sldMk cId="3931066616" sldId="263"/>
        </pc:sldMkLst>
        <pc:spChg chg="mod">
          <ac:chgData name="Laurence  Arnold | Mitopics" userId="55755d6b-a0ce-44de-9dcd-e3d9ef4217c3" providerId="ADAL" clId="{EBA6328A-561E-F14F-8045-ABB08AC517F7}" dt="2025-02-10T10:49:44.637" v="696" actId="20577"/>
          <ac:spMkLst>
            <pc:docMk/>
            <pc:sldMk cId="3931066616" sldId="263"/>
            <ac:spMk id="18" creationId="{F9ADC963-0AE8-3468-9C27-F019EE563754}"/>
          </ac:spMkLst>
        </pc:spChg>
      </pc:sldChg>
      <pc:sldChg chg="modSp mod modNotesTx">
        <pc:chgData name="Laurence  Arnold | Mitopics" userId="55755d6b-a0ce-44de-9dcd-e3d9ef4217c3" providerId="ADAL" clId="{EBA6328A-561E-F14F-8045-ABB08AC517F7}" dt="2025-02-10T11:23:27.225" v="2582"/>
        <pc:sldMkLst>
          <pc:docMk/>
          <pc:sldMk cId="979398245" sldId="264"/>
        </pc:sldMkLst>
        <pc:spChg chg="mod">
          <ac:chgData name="Laurence  Arnold | Mitopics" userId="55755d6b-a0ce-44de-9dcd-e3d9ef4217c3" providerId="ADAL" clId="{EBA6328A-561E-F14F-8045-ABB08AC517F7}" dt="2025-02-10T10:34:15.176" v="149" actId="20577"/>
          <ac:spMkLst>
            <pc:docMk/>
            <pc:sldMk cId="979398245" sldId="264"/>
            <ac:spMk id="5" creationId="{4647FCB1-2D5D-3F9D-EFC4-A57E2C8E83F2}"/>
          </ac:spMkLst>
        </pc:spChg>
        <pc:spChg chg="mod">
          <ac:chgData name="Laurence  Arnold | Mitopics" userId="55755d6b-a0ce-44de-9dcd-e3d9ef4217c3" providerId="ADAL" clId="{EBA6328A-561E-F14F-8045-ABB08AC517F7}" dt="2025-02-10T11:23:27.225" v="2582"/>
          <ac:spMkLst>
            <pc:docMk/>
            <pc:sldMk cId="979398245" sldId="264"/>
            <ac:spMk id="18" creationId="{03532613-24A9-3BFD-0AB0-3814F21C12EC}"/>
          </ac:spMkLst>
        </pc:spChg>
      </pc:sldChg>
      <pc:sldChg chg="del">
        <pc:chgData name="Laurence  Arnold | Mitopics" userId="55755d6b-a0ce-44de-9dcd-e3d9ef4217c3" providerId="ADAL" clId="{EBA6328A-561E-F14F-8045-ABB08AC517F7}" dt="2025-02-10T10:34:43.805" v="151" actId="2696"/>
        <pc:sldMkLst>
          <pc:docMk/>
          <pc:sldMk cId="1202559936" sldId="265"/>
        </pc:sldMkLst>
      </pc:sldChg>
      <pc:sldChg chg="modSp mod modNotesTx">
        <pc:chgData name="Laurence  Arnold | Mitopics" userId="55755d6b-a0ce-44de-9dcd-e3d9ef4217c3" providerId="ADAL" clId="{EBA6328A-561E-F14F-8045-ABB08AC517F7}" dt="2025-02-10T13:06:31.648" v="4413" actId="113"/>
        <pc:sldMkLst>
          <pc:docMk/>
          <pc:sldMk cId="3069984737" sldId="266"/>
        </pc:sldMkLst>
        <pc:spChg chg="mod">
          <ac:chgData name="Laurence  Arnold | Mitopics" userId="55755d6b-a0ce-44de-9dcd-e3d9ef4217c3" providerId="ADAL" clId="{EBA6328A-561E-F14F-8045-ABB08AC517F7}" dt="2025-02-10T13:06:31.648" v="4413" actId="113"/>
          <ac:spMkLst>
            <pc:docMk/>
            <pc:sldMk cId="3069984737" sldId="266"/>
            <ac:spMk id="5" creationId="{F9921C42-8BAD-EBCB-03E2-02453C84261D}"/>
          </ac:spMkLst>
        </pc:spChg>
        <pc:spChg chg="mod">
          <ac:chgData name="Laurence  Arnold | Mitopics" userId="55755d6b-a0ce-44de-9dcd-e3d9ef4217c3" providerId="ADAL" clId="{EBA6328A-561E-F14F-8045-ABB08AC517F7}" dt="2025-02-10T11:23:30.901" v="2583"/>
          <ac:spMkLst>
            <pc:docMk/>
            <pc:sldMk cId="3069984737" sldId="266"/>
            <ac:spMk id="18" creationId="{3F0ED11A-EDAF-F4C1-A6C7-046714728F24}"/>
          </ac:spMkLst>
        </pc:spChg>
      </pc:sldChg>
      <pc:sldChg chg="addSp modSp mod">
        <pc:chgData name="Laurence  Arnold | Mitopics" userId="55755d6b-a0ce-44de-9dcd-e3d9ef4217c3" providerId="ADAL" clId="{EBA6328A-561E-F14F-8045-ABB08AC517F7}" dt="2025-02-10T11:24:35.075" v="2600" actId="2165"/>
        <pc:sldMkLst>
          <pc:docMk/>
          <pc:sldMk cId="2225819421" sldId="267"/>
        </pc:sldMkLst>
        <pc:spChg chg="mod">
          <ac:chgData name="Laurence  Arnold | Mitopics" userId="55755d6b-a0ce-44de-9dcd-e3d9ef4217c3" providerId="ADAL" clId="{EBA6328A-561E-F14F-8045-ABB08AC517F7}" dt="2025-02-10T11:05:10.252" v="768" actId="20577"/>
          <ac:spMkLst>
            <pc:docMk/>
            <pc:sldMk cId="2225819421" sldId="267"/>
            <ac:spMk id="4" creationId="{80153B1A-495E-B1A3-7317-7061A3C0E94C}"/>
          </ac:spMkLst>
        </pc:spChg>
        <pc:spChg chg="mod">
          <ac:chgData name="Laurence  Arnold | Mitopics" userId="55755d6b-a0ce-44de-9dcd-e3d9ef4217c3" providerId="ADAL" clId="{EBA6328A-561E-F14F-8045-ABB08AC517F7}" dt="2025-02-10T11:08:55.140" v="1309" actId="20577"/>
          <ac:spMkLst>
            <pc:docMk/>
            <pc:sldMk cId="2225819421" sldId="267"/>
            <ac:spMk id="5" creationId="{7C6E39E1-271A-7E6B-A4AD-2EDD999E4BE0}"/>
          </ac:spMkLst>
        </pc:spChg>
        <pc:spChg chg="mod">
          <ac:chgData name="Laurence  Arnold | Mitopics" userId="55755d6b-a0ce-44de-9dcd-e3d9ef4217c3" providerId="ADAL" clId="{EBA6328A-561E-F14F-8045-ABB08AC517F7}" dt="2025-02-10T11:23:52.334" v="2586"/>
          <ac:spMkLst>
            <pc:docMk/>
            <pc:sldMk cId="2225819421" sldId="267"/>
            <ac:spMk id="18" creationId="{9F331494-56EB-F22A-B477-00D3F51C8EB7}"/>
          </ac:spMkLst>
        </pc:spChg>
        <pc:graphicFrameChg chg="add mod modGraphic">
          <ac:chgData name="Laurence  Arnold | Mitopics" userId="55755d6b-a0ce-44de-9dcd-e3d9ef4217c3" providerId="ADAL" clId="{EBA6328A-561E-F14F-8045-ABB08AC517F7}" dt="2025-02-10T11:24:35.075" v="2600" actId="2165"/>
          <ac:graphicFrameMkLst>
            <pc:docMk/>
            <pc:sldMk cId="2225819421" sldId="267"/>
            <ac:graphicFrameMk id="2" creationId="{6E342CF6-2FFE-644D-450A-5739FE11569F}"/>
          </ac:graphicFrameMkLst>
        </pc:graphicFrameChg>
      </pc:sldChg>
      <pc:sldChg chg="delSp modSp mod modNotesTx">
        <pc:chgData name="Laurence  Arnold | Mitopics" userId="55755d6b-a0ce-44de-9dcd-e3d9ef4217c3" providerId="ADAL" clId="{EBA6328A-561E-F14F-8045-ABB08AC517F7}" dt="2025-02-10T12:30:29.230" v="3510" actId="20577"/>
        <pc:sldMkLst>
          <pc:docMk/>
          <pc:sldMk cId="4082848428" sldId="268"/>
        </pc:sldMkLst>
        <pc:spChg chg="mod">
          <ac:chgData name="Laurence  Arnold | Mitopics" userId="55755d6b-a0ce-44de-9dcd-e3d9ef4217c3" providerId="ADAL" clId="{EBA6328A-561E-F14F-8045-ABB08AC517F7}" dt="2025-02-10T11:15:18.496" v="1693" actId="20577"/>
          <ac:spMkLst>
            <pc:docMk/>
            <pc:sldMk cId="4082848428" sldId="268"/>
            <ac:spMk id="4" creationId="{986D0A39-AE69-8840-ED77-A6FC36BCE557}"/>
          </ac:spMkLst>
        </pc:spChg>
        <pc:spChg chg="mod">
          <ac:chgData name="Laurence  Arnold | Mitopics" userId="55755d6b-a0ce-44de-9dcd-e3d9ef4217c3" providerId="ADAL" clId="{EBA6328A-561E-F14F-8045-ABB08AC517F7}" dt="2025-02-10T12:30:29.230" v="3510" actId="20577"/>
          <ac:spMkLst>
            <pc:docMk/>
            <pc:sldMk cId="4082848428" sldId="268"/>
            <ac:spMk id="5" creationId="{FF8B7DDA-FCA4-03E9-18CD-40F7B8CD12B9}"/>
          </ac:spMkLst>
        </pc:spChg>
        <pc:spChg chg="mod">
          <ac:chgData name="Laurence  Arnold | Mitopics" userId="55755d6b-a0ce-44de-9dcd-e3d9ef4217c3" providerId="ADAL" clId="{EBA6328A-561E-F14F-8045-ABB08AC517F7}" dt="2025-02-10T11:27:25.669" v="3053"/>
          <ac:spMkLst>
            <pc:docMk/>
            <pc:sldMk cId="4082848428" sldId="268"/>
            <ac:spMk id="18" creationId="{CA39CA49-68AE-A1B2-C736-9CD60C4AF474}"/>
          </ac:spMkLst>
        </pc:spChg>
      </pc:sldChg>
      <pc:sldChg chg="del">
        <pc:chgData name="Laurence  Arnold | Mitopics" userId="55755d6b-a0ce-44de-9dcd-e3d9ef4217c3" providerId="ADAL" clId="{EBA6328A-561E-F14F-8045-ABB08AC517F7}" dt="2025-02-10T11:26:43.768" v="3046" actId="2696"/>
        <pc:sldMkLst>
          <pc:docMk/>
          <pc:sldMk cId="2282400492" sldId="269"/>
        </pc:sldMkLst>
      </pc:sldChg>
      <pc:sldChg chg="del">
        <pc:chgData name="Laurence  Arnold | Mitopics" userId="55755d6b-a0ce-44de-9dcd-e3d9ef4217c3" providerId="ADAL" clId="{EBA6328A-561E-F14F-8045-ABB08AC517F7}" dt="2025-02-10T11:26:44.428" v="3047" actId="2696"/>
        <pc:sldMkLst>
          <pc:docMk/>
          <pc:sldMk cId="2480535416" sldId="270"/>
        </pc:sldMkLst>
      </pc:sldChg>
      <pc:sldChg chg="del">
        <pc:chgData name="Laurence  Arnold | Mitopics" userId="55755d6b-a0ce-44de-9dcd-e3d9ef4217c3" providerId="ADAL" clId="{EBA6328A-561E-F14F-8045-ABB08AC517F7}" dt="2025-02-10T11:26:46.104" v="3049" actId="2696"/>
        <pc:sldMkLst>
          <pc:docMk/>
          <pc:sldMk cId="2552363917" sldId="271"/>
        </pc:sldMkLst>
      </pc:sldChg>
      <pc:sldChg chg="del">
        <pc:chgData name="Laurence  Arnold | Mitopics" userId="55755d6b-a0ce-44de-9dcd-e3d9ef4217c3" providerId="ADAL" clId="{EBA6328A-561E-F14F-8045-ABB08AC517F7}" dt="2025-02-10T11:26:46.731" v="3050" actId="2696"/>
        <pc:sldMkLst>
          <pc:docMk/>
          <pc:sldMk cId="3314848695" sldId="272"/>
        </pc:sldMkLst>
      </pc:sldChg>
      <pc:sldChg chg="del">
        <pc:chgData name="Laurence  Arnold | Mitopics" userId="55755d6b-a0ce-44de-9dcd-e3d9ef4217c3" providerId="ADAL" clId="{EBA6328A-561E-F14F-8045-ABB08AC517F7}" dt="2025-02-10T11:26:45.520" v="3048" actId="2696"/>
        <pc:sldMkLst>
          <pc:docMk/>
          <pc:sldMk cId="2552250654" sldId="273"/>
        </pc:sldMkLst>
      </pc:sldChg>
      <pc:sldChg chg="modSp mod">
        <pc:chgData name="Laurence  Arnold | Mitopics" userId="55755d6b-a0ce-44de-9dcd-e3d9ef4217c3" providerId="ADAL" clId="{EBA6328A-561E-F14F-8045-ABB08AC517F7}" dt="2025-02-10T14:20:49.421" v="5170"/>
        <pc:sldMkLst>
          <pc:docMk/>
          <pc:sldMk cId="3563022803" sldId="275"/>
        </pc:sldMkLst>
        <pc:spChg chg="mod">
          <ac:chgData name="Laurence  Arnold | Mitopics" userId="55755d6b-a0ce-44de-9dcd-e3d9ef4217c3" providerId="ADAL" clId="{EBA6328A-561E-F14F-8045-ABB08AC517F7}" dt="2025-02-10T13:59:47.344" v="4813" actId="12"/>
          <ac:spMkLst>
            <pc:docMk/>
            <pc:sldMk cId="3563022803" sldId="275"/>
            <ac:spMk id="5" creationId="{870D0747-7B94-5D0E-94BE-3D4B8697D403}"/>
          </ac:spMkLst>
        </pc:spChg>
        <pc:spChg chg="mod">
          <ac:chgData name="Laurence  Arnold | Mitopics" userId="55755d6b-a0ce-44de-9dcd-e3d9ef4217c3" providerId="ADAL" clId="{EBA6328A-561E-F14F-8045-ABB08AC517F7}" dt="2025-02-10T14:20:49.421" v="5170"/>
          <ac:spMkLst>
            <pc:docMk/>
            <pc:sldMk cId="3563022803" sldId="275"/>
            <ac:spMk id="18" creationId="{FCF60A3A-F813-183F-C49C-0C93A05DFFC2}"/>
          </ac:spMkLst>
        </pc:spChg>
        <pc:graphicFrameChg chg="mod modGraphic">
          <ac:chgData name="Laurence  Arnold | Mitopics" userId="55755d6b-a0ce-44de-9dcd-e3d9ef4217c3" providerId="ADAL" clId="{EBA6328A-561E-F14F-8045-ABB08AC517F7}" dt="2025-02-10T14:19:53.054" v="5162" actId="20577"/>
          <ac:graphicFrameMkLst>
            <pc:docMk/>
            <pc:sldMk cId="3563022803" sldId="275"/>
            <ac:graphicFrameMk id="6" creationId="{315EBDB3-D66F-4F61-51F5-B0D16478B2AC}"/>
          </ac:graphicFrameMkLst>
        </pc:graphicFrameChg>
      </pc:sldChg>
      <pc:sldChg chg="addSp delSp modSp mod">
        <pc:chgData name="Laurence  Arnold | Mitopics" userId="55755d6b-a0ce-44de-9dcd-e3d9ef4217c3" providerId="ADAL" clId="{EBA6328A-561E-F14F-8045-ABB08AC517F7}" dt="2025-02-10T14:20:30.556" v="5166"/>
        <pc:sldMkLst>
          <pc:docMk/>
          <pc:sldMk cId="2821777895" sldId="276"/>
        </pc:sldMkLst>
        <pc:spChg chg="mod">
          <ac:chgData name="Laurence  Arnold | Mitopics" userId="55755d6b-a0ce-44de-9dcd-e3d9ef4217c3" providerId="ADAL" clId="{EBA6328A-561E-F14F-8045-ABB08AC517F7}" dt="2025-02-10T14:20:30.556" v="5166"/>
          <ac:spMkLst>
            <pc:docMk/>
            <pc:sldMk cId="2821777895" sldId="276"/>
            <ac:spMk id="18" creationId="{430BDC13-6560-7228-D5E1-251B094B4351}"/>
          </ac:spMkLst>
        </pc:spChg>
        <pc:graphicFrameChg chg="add mod modGraphic">
          <ac:chgData name="Laurence  Arnold | Mitopics" userId="55755d6b-a0ce-44de-9dcd-e3d9ef4217c3" providerId="ADAL" clId="{EBA6328A-561E-F14F-8045-ABB08AC517F7}" dt="2025-02-10T12:53:57.170" v="4266" actId="113"/>
          <ac:graphicFrameMkLst>
            <pc:docMk/>
            <pc:sldMk cId="2821777895" sldId="276"/>
            <ac:graphicFrameMk id="8" creationId="{6E21C196-9B68-84AE-4C7F-94635375AC48}"/>
          </ac:graphicFrameMkLst>
        </pc:graphicFrameChg>
      </pc:sldChg>
      <pc:sldChg chg="modSp mod">
        <pc:chgData name="Laurence  Arnold | Mitopics" userId="55755d6b-a0ce-44de-9dcd-e3d9ef4217c3" providerId="ADAL" clId="{EBA6328A-561E-F14F-8045-ABB08AC517F7}" dt="2025-02-10T14:20:12.845" v="5163"/>
        <pc:sldMkLst>
          <pc:docMk/>
          <pc:sldMk cId="3730365630" sldId="277"/>
        </pc:sldMkLst>
        <pc:spChg chg="mod">
          <ac:chgData name="Laurence  Arnold | Mitopics" userId="55755d6b-a0ce-44de-9dcd-e3d9ef4217c3" providerId="ADAL" clId="{EBA6328A-561E-F14F-8045-ABB08AC517F7}" dt="2025-02-10T12:43:57.346" v="4169" actId="255"/>
          <ac:spMkLst>
            <pc:docMk/>
            <pc:sldMk cId="3730365630" sldId="277"/>
            <ac:spMk id="5" creationId="{4F13D7F8-FEC2-EBF2-80D8-C51254475949}"/>
          </ac:spMkLst>
        </pc:spChg>
        <pc:spChg chg="mod">
          <ac:chgData name="Laurence  Arnold | Mitopics" userId="55755d6b-a0ce-44de-9dcd-e3d9ef4217c3" providerId="ADAL" clId="{EBA6328A-561E-F14F-8045-ABB08AC517F7}" dt="2025-02-10T14:20:12.845" v="5163"/>
          <ac:spMkLst>
            <pc:docMk/>
            <pc:sldMk cId="3730365630" sldId="277"/>
            <ac:spMk id="18" creationId="{9C294D5F-3EC7-0E4B-8F71-783A27548E8E}"/>
          </ac:spMkLst>
        </pc:spChg>
      </pc:sldChg>
      <pc:sldChg chg="modSp mod">
        <pc:chgData name="Laurence  Arnold | Mitopics" userId="55755d6b-a0ce-44de-9dcd-e3d9ef4217c3" providerId="ADAL" clId="{EBA6328A-561E-F14F-8045-ABB08AC517F7}" dt="2025-02-10T14:39:09.924" v="5491" actId="20577"/>
        <pc:sldMkLst>
          <pc:docMk/>
          <pc:sldMk cId="866356217" sldId="278"/>
        </pc:sldMkLst>
        <pc:spChg chg="mod">
          <ac:chgData name="Laurence  Arnold | Mitopics" userId="55755d6b-a0ce-44de-9dcd-e3d9ef4217c3" providerId="ADAL" clId="{EBA6328A-561E-F14F-8045-ABB08AC517F7}" dt="2025-02-10T14:39:09.924" v="5491" actId="20577"/>
          <ac:spMkLst>
            <pc:docMk/>
            <pc:sldMk cId="866356217" sldId="278"/>
            <ac:spMk id="5" creationId="{94C7EB27-53D9-23D7-F98A-CB4FC3755F67}"/>
          </ac:spMkLst>
        </pc:spChg>
        <pc:spChg chg="mod">
          <ac:chgData name="Laurence  Arnold | Mitopics" userId="55755d6b-a0ce-44de-9dcd-e3d9ef4217c3" providerId="ADAL" clId="{EBA6328A-561E-F14F-8045-ABB08AC517F7}" dt="2025-02-10T14:20:34.839" v="5167"/>
          <ac:spMkLst>
            <pc:docMk/>
            <pc:sldMk cId="866356217" sldId="278"/>
            <ac:spMk id="18" creationId="{80324C4C-9343-156A-471A-7406DF2C1F31}"/>
          </ac:spMkLst>
        </pc:spChg>
        <pc:graphicFrameChg chg="mod modGraphic">
          <ac:chgData name="Laurence  Arnold | Mitopics" userId="55755d6b-a0ce-44de-9dcd-e3d9ef4217c3" providerId="ADAL" clId="{EBA6328A-561E-F14F-8045-ABB08AC517F7}" dt="2025-02-10T14:37:50.073" v="5402" actId="1076"/>
          <ac:graphicFrameMkLst>
            <pc:docMk/>
            <pc:sldMk cId="866356217" sldId="278"/>
            <ac:graphicFrameMk id="2" creationId="{3F460B5E-93E2-B60B-78CE-550B6C112716}"/>
          </ac:graphicFrameMkLst>
        </pc:graphicFrameChg>
      </pc:sldChg>
      <pc:sldChg chg="modSp mod">
        <pc:chgData name="Laurence  Arnold | Mitopics" userId="55755d6b-a0ce-44de-9dcd-e3d9ef4217c3" providerId="ADAL" clId="{EBA6328A-561E-F14F-8045-ABB08AC517F7}" dt="2025-02-10T14:21:05.717" v="5173"/>
        <pc:sldMkLst>
          <pc:docMk/>
          <pc:sldMk cId="3259699097" sldId="279"/>
        </pc:sldMkLst>
        <pc:spChg chg="mod">
          <ac:chgData name="Laurence  Arnold | Mitopics" userId="55755d6b-a0ce-44de-9dcd-e3d9ef4217c3" providerId="ADAL" clId="{EBA6328A-561E-F14F-8045-ABB08AC517F7}" dt="2025-02-10T14:21:05.717" v="5173"/>
          <ac:spMkLst>
            <pc:docMk/>
            <pc:sldMk cId="3259699097" sldId="279"/>
            <ac:spMk id="18" creationId="{FCF60A3A-F813-183F-C49C-0C93A05DFFC2}"/>
          </ac:spMkLst>
        </pc:spChg>
      </pc:sldChg>
      <pc:sldChg chg="modSp mod">
        <pc:chgData name="Laurence  Arnold | Mitopics" userId="55755d6b-a0ce-44de-9dcd-e3d9ef4217c3" providerId="ADAL" clId="{EBA6328A-561E-F14F-8045-ABB08AC517F7}" dt="2025-02-10T14:52:32.593" v="6316" actId="20577"/>
        <pc:sldMkLst>
          <pc:docMk/>
          <pc:sldMk cId="985660509" sldId="280"/>
        </pc:sldMkLst>
        <pc:spChg chg="mod">
          <ac:chgData name="Laurence  Arnold | Mitopics" userId="55755d6b-a0ce-44de-9dcd-e3d9ef4217c3" providerId="ADAL" clId="{EBA6328A-561E-F14F-8045-ABB08AC517F7}" dt="2025-02-10T14:51:52.717" v="6305" actId="20577"/>
          <ac:spMkLst>
            <pc:docMk/>
            <pc:sldMk cId="985660509" sldId="280"/>
            <ac:spMk id="3" creationId="{973F7DF2-5ED9-B545-4819-45860A476CFD}"/>
          </ac:spMkLst>
        </pc:spChg>
        <pc:spChg chg="mod">
          <ac:chgData name="Laurence  Arnold | Mitopics" userId="55755d6b-a0ce-44de-9dcd-e3d9ef4217c3" providerId="ADAL" clId="{EBA6328A-561E-F14F-8045-ABB08AC517F7}" dt="2025-02-10T14:20:56.725" v="5171"/>
          <ac:spMkLst>
            <pc:docMk/>
            <pc:sldMk cId="985660509" sldId="280"/>
            <ac:spMk id="4" creationId="{83D1F17C-B5A0-4A1D-0A11-E48A7C0EE640}"/>
          </ac:spMkLst>
        </pc:spChg>
        <pc:spChg chg="mod">
          <ac:chgData name="Laurence  Arnold | Mitopics" userId="55755d6b-a0ce-44de-9dcd-e3d9ef4217c3" providerId="ADAL" clId="{EBA6328A-561E-F14F-8045-ABB08AC517F7}" dt="2025-02-10T14:52:32.593" v="6316" actId="20577"/>
          <ac:spMkLst>
            <pc:docMk/>
            <pc:sldMk cId="985660509" sldId="280"/>
            <ac:spMk id="5" creationId="{1A06E880-A3DC-2037-3901-534DE770403E}"/>
          </ac:spMkLst>
        </pc:spChg>
      </pc:sldChg>
      <pc:sldChg chg="modSp mod">
        <pc:chgData name="Laurence  Arnold | Mitopics" userId="55755d6b-a0ce-44de-9dcd-e3d9ef4217c3" providerId="ADAL" clId="{EBA6328A-561E-F14F-8045-ABB08AC517F7}" dt="2025-02-10T14:20:40.152" v="5168"/>
        <pc:sldMkLst>
          <pc:docMk/>
          <pc:sldMk cId="233233816" sldId="281"/>
        </pc:sldMkLst>
        <pc:spChg chg="mod">
          <ac:chgData name="Laurence  Arnold | Mitopics" userId="55755d6b-a0ce-44de-9dcd-e3d9ef4217c3" providerId="ADAL" clId="{EBA6328A-561E-F14F-8045-ABB08AC517F7}" dt="2025-02-10T13:53:43.210" v="4627" actId="27636"/>
          <ac:spMkLst>
            <pc:docMk/>
            <pc:sldMk cId="233233816" sldId="281"/>
            <ac:spMk id="3" creationId="{4C10A4EA-1F93-A192-19F7-FCF0C993852E}"/>
          </ac:spMkLst>
        </pc:spChg>
        <pc:spChg chg="mod">
          <ac:chgData name="Laurence  Arnold | Mitopics" userId="55755d6b-a0ce-44de-9dcd-e3d9ef4217c3" providerId="ADAL" clId="{EBA6328A-561E-F14F-8045-ABB08AC517F7}" dt="2025-02-10T14:20:40.152" v="5168"/>
          <ac:spMkLst>
            <pc:docMk/>
            <pc:sldMk cId="233233816" sldId="281"/>
            <ac:spMk id="4" creationId="{6B145DD0-F39D-2909-23AC-CA1233C613EF}"/>
          </ac:spMkLst>
        </pc:spChg>
      </pc:sldChg>
      <pc:sldChg chg="modSp del mod">
        <pc:chgData name="Laurence  Arnold | Mitopics" userId="55755d6b-a0ce-44de-9dcd-e3d9ef4217c3" providerId="ADAL" clId="{EBA6328A-561E-F14F-8045-ABB08AC517F7}" dt="2025-02-10T14:52:04.577" v="6306" actId="2696"/>
        <pc:sldMkLst>
          <pc:docMk/>
          <pc:sldMk cId="4111996844" sldId="282"/>
        </pc:sldMkLst>
      </pc:sldChg>
      <pc:sldChg chg="modSp mod">
        <pc:chgData name="Laurence  Arnold | Mitopics" userId="55755d6b-a0ce-44de-9dcd-e3d9ef4217c3" providerId="ADAL" clId="{EBA6328A-561E-F14F-8045-ABB08AC517F7}" dt="2025-02-10T11:23:35.498" v="2584"/>
        <pc:sldMkLst>
          <pc:docMk/>
          <pc:sldMk cId="4065210065" sldId="283"/>
        </pc:sldMkLst>
        <pc:spChg chg="mod">
          <ac:chgData name="Laurence  Arnold | Mitopics" userId="55755d6b-a0ce-44de-9dcd-e3d9ef4217c3" providerId="ADAL" clId="{EBA6328A-561E-F14F-8045-ABB08AC517F7}" dt="2025-02-10T11:00:56.743" v="702" actId="20577"/>
          <ac:spMkLst>
            <pc:docMk/>
            <pc:sldMk cId="4065210065" sldId="283"/>
            <ac:spMk id="4" creationId="{80153B1A-495E-B1A3-7317-7061A3C0E94C}"/>
          </ac:spMkLst>
        </pc:spChg>
        <pc:spChg chg="mod">
          <ac:chgData name="Laurence  Arnold | Mitopics" userId="55755d6b-a0ce-44de-9dcd-e3d9ef4217c3" providerId="ADAL" clId="{EBA6328A-561E-F14F-8045-ABB08AC517F7}" dt="2025-02-10T10:49:26.195" v="662" actId="113"/>
          <ac:spMkLst>
            <pc:docMk/>
            <pc:sldMk cId="4065210065" sldId="283"/>
            <ac:spMk id="5" creationId="{7C6E39E1-271A-7E6B-A4AD-2EDD999E4BE0}"/>
          </ac:spMkLst>
        </pc:spChg>
        <pc:spChg chg="mod">
          <ac:chgData name="Laurence  Arnold | Mitopics" userId="55755d6b-a0ce-44de-9dcd-e3d9ef4217c3" providerId="ADAL" clId="{EBA6328A-561E-F14F-8045-ABB08AC517F7}" dt="2025-02-10T11:23:35.498" v="2584"/>
          <ac:spMkLst>
            <pc:docMk/>
            <pc:sldMk cId="4065210065" sldId="283"/>
            <ac:spMk id="18" creationId="{9F331494-56EB-F22A-B477-00D3F51C8EB7}"/>
          </ac:spMkLst>
        </pc:spChg>
      </pc:sldChg>
      <pc:sldChg chg="modSp mod">
        <pc:chgData name="Laurence  Arnold | Mitopics" userId="55755d6b-a0ce-44de-9dcd-e3d9ef4217c3" providerId="ADAL" clId="{EBA6328A-561E-F14F-8045-ABB08AC517F7}" dt="2025-02-10T14:20:44.363" v="5169"/>
        <pc:sldMkLst>
          <pc:docMk/>
          <pc:sldMk cId="1922457438" sldId="284"/>
        </pc:sldMkLst>
        <pc:spChg chg="mod">
          <ac:chgData name="Laurence  Arnold | Mitopics" userId="55755d6b-a0ce-44de-9dcd-e3d9ef4217c3" providerId="ADAL" clId="{EBA6328A-561E-F14F-8045-ABB08AC517F7}" dt="2025-02-10T14:13:01.711" v="4816" actId="20577"/>
          <ac:spMkLst>
            <pc:docMk/>
            <pc:sldMk cId="1922457438" sldId="284"/>
            <ac:spMk id="2" creationId="{62185DA4-FD65-1906-9C9A-853161EB808A}"/>
          </ac:spMkLst>
        </pc:spChg>
        <pc:spChg chg="mod">
          <ac:chgData name="Laurence  Arnold | Mitopics" userId="55755d6b-a0ce-44de-9dcd-e3d9ef4217c3" providerId="ADAL" clId="{EBA6328A-561E-F14F-8045-ABB08AC517F7}" dt="2025-02-10T14:20:44.363" v="5169"/>
          <ac:spMkLst>
            <pc:docMk/>
            <pc:sldMk cId="1922457438" sldId="284"/>
            <ac:spMk id="4" creationId="{6B145DD0-F39D-2909-23AC-CA1233C613EF}"/>
          </ac:spMkLst>
        </pc:spChg>
        <pc:spChg chg="mod">
          <ac:chgData name="Laurence  Arnold | Mitopics" userId="55755d6b-a0ce-44de-9dcd-e3d9ef4217c3" providerId="ADAL" clId="{EBA6328A-561E-F14F-8045-ABB08AC517F7}" dt="2025-02-10T14:13:05.314" v="4832" actId="20577"/>
          <ac:spMkLst>
            <pc:docMk/>
            <pc:sldMk cId="1922457438" sldId="284"/>
            <ac:spMk id="5" creationId="{1D99B199-C2A4-DF83-6496-5E6317778167}"/>
          </ac:spMkLst>
        </pc:spChg>
        <pc:graphicFrameChg chg="mod modGraphic">
          <ac:chgData name="Laurence  Arnold | Mitopics" userId="55755d6b-a0ce-44de-9dcd-e3d9ef4217c3" providerId="ADAL" clId="{EBA6328A-561E-F14F-8045-ABB08AC517F7}" dt="2025-02-10T13:54:45.277" v="4640" actId="20577"/>
          <ac:graphicFrameMkLst>
            <pc:docMk/>
            <pc:sldMk cId="1922457438" sldId="284"/>
            <ac:graphicFrameMk id="7" creationId="{DB56F2F6-D76C-EAA9-FAA2-91819785BAF3}"/>
          </ac:graphicFrameMkLst>
        </pc:graphicFrameChg>
      </pc:sldChg>
      <pc:sldChg chg="modSp add mod">
        <pc:chgData name="Laurence  Arnold | Mitopics" userId="55755d6b-a0ce-44de-9dcd-e3d9ef4217c3" providerId="ADAL" clId="{EBA6328A-561E-F14F-8045-ABB08AC517F7}" dt="2025-02-10T11:23:42.602" v="2585"/>
        <pc:sldMkLst>
          <pc:docMk/>
          <pc:sldMk cId="467977697" sldId="285"/>
        </pc:sldMkLst>
        <pc:spChg chg="mod">
          <ac:chgData name="Laurence  Arnold | Mitopics" userId="55755d6b-a0ce-44de-9dcd-e3d9ef4217c3" providerId="ADAL" clId="{EBA6328A-561E-F14F-8045-ABB08AC517F7}" dt="2025-02-10T11:01:02.097" v="707" actId="20577"/>
          <ac:spMkLst>
            <pc:docMk/>
            <pc:sldMk cId="467977697" sldId="285"/>
            <ac:spMk id="4" creationId="{CCBCB95B-3AE3-0C3B-215E-DA3AB19CE2CF}"/>
          </ac:spMkLst>
        </pc:spChg>
        <pc:spChg chg="mod">
          <ac:chgData name="Laurence  Arnold | Mitopics" userId="55755d6b-a0ce-44de-9dcd-e3d9ef4217c3" providerId="ADAL" clId="{EBA6328A-561E-F14F-8045-ABB08AC517F7}" dt="2025-02-10T11:04:43.250" v="752" actId="27636"/>
          <ac:spMkLst>
            <pc:docMk/>
            <pc:sldMk cId="467977697" sldId="285"/>
            <ac:spMk id="5" creationId="{18CCA31B-C889-48B9-ACBA-C3E03087EF7D}"/>
          </ac:spMkLst>
        </pc:spChg>
        <pc:spChg chg="mod">
          <ac:chgData name="Laurence  Arnold | Mitopics" userId="55755d6b-a0ce-44de-9dcd-e3d9ef4217c3" providerId="ADAL" clId="{EBA6328A-561E-F14F-8045-ABB08AC517F7}" dt="2025-02-10T11:23:42.602" v="2585"/>
          <ac:spMkLst>
            <pc:docMk/>
            <pc:sldMk cId="467977697" sldId="285"/>
            <ac:spMk id="18" creationId="{0AD215F9-6204-CF53-8275-5C2F6023DE79}"/>
          </ac:spMkLst>
        </pc:spChg>
      </pc:sldChg>
      <pc:sldChg chg="modSp add mod">
        <pc:chgData name="Laurence  Arnold | Mitopics" userId="55755d6b-a0ce-44de-9dcd-e3d9ef4217c3" providerId="ADAL" clId="{EBA6328A-561E-F14F-8045-ABB08AC517F7}" dt="2025-02-10T11:27:13.978" v="3051"/>
        <pc:sldMkLst>
          <pc:docMk/>
          <pc:sldMk cId="561502026" sldId="286"/>
        </pc:sldMkLst>
        <pc:spChg chg="mod">
          <ac:chgData name="Laurence  Arnold | Mitopics" userId="55755d6b-a0ce-44de-9dcd-e3d9ef4217c3" providerId="ADAL" clId="{EBA6328A-561E-F14F-8045-ABB08AC517F7}" dt="2025-02-10T11:08:26.264" v="1183" actId="20577"/>
          <ac:spMkLst>
            <pc:docMk/>
            <pc:sldMk cId="561502026" sldId="286"/>
            <ac:spMk id="4" creationId="{F5E1D24E-89A5-AC37-2A40-DD9A812CFFB0}"/>
          </ac:spMkLst>
        </pc:spChg>
        <pc:spChg chg="mod">
          <ac:chgData name="Laurence  Arnold | Mitopics" userId="55755d6b-a0ce-44de-9dcd-e3d9ef4217c3" providerId="ADAL" clId="{EBA6328A-561E-F14F-8045-ABB08AC517F7}" dt="2025-02-10T11:21:07.800" v="2523" actId="20577"/>
          <ac:spMkLst>
            <pc:docMk/>
            <pc:sldMk cId="561502026" sldId="286"/>
            <ac:spMk id="5" creationId="{B38FE402-7B75-C8DC-F336-4DD565B42A30}"/>
          </ac:spMkLst>
        </pc:spChg>
        <pc:spChg chg="mod">
          <ac:chgData name="Laurence  Arnold | Mitopics" userId="55755d6b-a0ce-44de-9dcd-e3d9ef4217c3" providerId="ADAL" clId="{EBA6328A-561E-F14F-8045-ABB08AC517F7}" dt="2025-02-10T11:27:13.978" v="3051"/>
          <ac:spMkLst>
            <pc:docMk/>
            <pc:sldMk cId="561502026" sldId="286"/>
            <ac:spMk id="18" creationId="{C9B432DC-0CBE-E1B2-A2B6-F4CA9A4BA09C}"/>
          </ac:spMkLst>
        </pc:spChg>
      </pc:sldChg>
      <pc:sldChg chg="modSp add mod">
        <pc:chgData name="Laurence  Arnold | Mitopics" userId="55755d6b-a0ce-44de-9dcd-e3d9ef4217c3" providerId="ADAL" clId="{EBA6328A-561E-F14F-8045-ABB08AC517F7}" dt="2025-02-10T11:27:18.166" v="3052"/>
        <pc:sldMkLst>
          <pc:docMk/>
          <pc:sldMk cId="2302315112" sldId="287"/>
        </pc:sldMkLst>
        <pc:spChg chg="mod">
          <ac:chgData name="Laurence  Arnold | Mitopics" userId="55755d6b-a0ce-44de-9dcd-e3d9ef4217c3" providerId="ADAL" clId="{EBA6328A-561E-F14F-8045-ABB08AC517F7}" dt="2025-02-10T11:15:49.804" v="1796" actId="20577"/>
          <ac:spMkLst>
            <pc:docMk/>
            <pc:sldMk cId="2302315112" sldId="287"/>
            <ac:spMk id="4" creationId="{4AEEAC58-F3FB-EBC1-6769-BA1BBA6D71AD}"/>
          </ac:spMkLst>
        </pc:spChg>
        <pc:spChg chg="mod">
          <ac:chgData name="Laurence  Arnold | Mitopics" userId="55755d6b-a0ce-44de-9dcd-e3d9ef4217c3" providerId="ADAL" clId="{EBA6328A-561E-F14F-8045-ABB08AC517F7}" dt="2025-02-10T11:21:45.307" v="2557" actId="12"/>
          <ac:spMkLst>
            <pc:docMk/>
            <pc:sldMk cId="2302315112" sldId="287"/>
            <ac:spMk id="5" creationId="{D79887DE-3744-07CA-C177-72BBF122426C}"/>
          </ac:spMkLst>
        </pc:spChg>
        <pc:spChg chg="mod">
          <ac:chgData name="Laurence  Arnold | Mitopics" userId="55755d6b-a0ce-44de-9dcd-e3d9ef4217c3" providerId="ADAL" clId="{EBA6328A-561E-F14F-8045-ABB08AC517F7}" dt="2025-02-10T11:27:18.166" v="3052"/>
          <ac:spMkLst>
            <pc:docMk/>
            <pc:sldMk cId="2302315112" sldId="287"/>
            <ac:spMk id="18" creationId="{2DB35FB1-021E-DAF5-7517-84C5D365EBCE}"/>
          </ac:spMkLst>
        </pc:spChg>
      </pc:sldChg>
      <pc:sldChg chg="modSp add mod">
        <pc:chgData name="Laurence  Arnold | Mitopics" userId="55755d6b-a0ce-44de-9dcd-e3d9ef4217c3" providerId="ADAL" clId="{EBA6328A-561E-F14F-8045-ABB08AC517F7}" dt="2025-02-10T14:45:21.220" v="5705" actId="12"/>
        <pc:sldMkLst>
          <pc:docMk/>
          <pc:sldMk cId="625004231" sldId="288"/>
        </pc:sldMkLst>
        <pc:spChg chg="mod">
          <ac:chgData name="Laurence  Arnold | Mitopics" userId="55755d6b-a0ce-44de-9dcd-e3d9ef4217c3" providerId="ADAL" clId="{EBA6328A-561E-F14F-8045-ABB08AC517F7}" dt="2025-02-10T12:40:02.894" v="3574" actId="20577"/>
          <ac:spMkLst>
            <pc:docMk/>
            <pc:sldMk cId="625004231" sldId="288"/>
            <ac:spMk id="3" creationId="{1381FB5A-E22E-CD3A-0F49-7D453C944767}"/>
          </ac:spMkLst>
        </pc:spChg>
        <pc:spChg chg="mod">
          <ac:chgData name="Laurence  Arnold | Mitopics" userId="55755d6b-a0ce-44de-9dcd-e3d9ef4217c3" providerId="ADAL" clId="{EBA6328A-561E-F14F-8045-ABB08AC517F7}" dt="2025-02-10T11:42:40.622" v="3369" actId="20577"/>
          <ac:spMkLst>
            <pc:docMk/>
            <pc:sldMk cId="625004231" sldId="288"/>
            <ac:spMk id="4" creationId="{23187E35-271B-E901-32B1-F6264EEA7B26}"/>
          </ac:spMkLst>
        </pc:spChg>
        <pc:spChg chg="mod">
          <ac:chgData name="Laurence  Arnold | Mitopics" userId="55755d6b-a0ce-44de-9dcd-e3d9ef4217c3" providerId="ADAL" clId="{EBA6328A-561E-F14F-8045-ABB08AC517F7}" dt="2025-02-10T14:45:21.220" v="5705" actId="12"/>
          <ac:spMkLst>
            <pc:docMk/>
            <pc:sldMk cId="625004231" sldId="288"/>
            <ac:spMk id="5" creationId="{EB45BB89-B2B5-00C8-CA72-866B0405885D}"/>
          </ac:spMkLst>
        </pc:spChg>
      </pc:sldChg>
      <pc:sldChg chg="modSp add mod">
        <pc:chgData name="Laurence  Arnold | Mitopics" userId="55755d6b-a0ce-44de-9dcd-e3d9ef4217c3" providerId="ADAL" clId="{EBA6328A-561E-F14F-8045-ABB08AC517F7}" dt="2025-02-10T14:20:21.648" v="5164"/>
        <pc:sldMkLst>
          <pc:docMk/>
          <pc:sldMk cId="531756419" sldId="289"/>
        </pc:sldMkLst>
        <pc:spChg chg="mod">
          <ac:chgData name="Laurence  Arnold | Mitopics" userId="55755d6b-a0ce-44de-9dcd-e3d9ef4217c3" providerId="ADAL" clId="{EBA6328A-561E-F14F-8045-ABB08AC517F7}" dt="2025-02-10T12:53:38.044" v="4237" actId="20577"/>
          <ac:spMkLst>
            <pc:docMk/>
            <pc:sldMk cId="531756419" sldId="289"/>
            <ac:spMk id="4" creationId="{C4456FB5-93AB-D349-1F5C-91610D17EB81}"/>
          </ac:spMkLst>
        </pc:spChg>
        <pc:spChg chg="mod">
          <ac:chgData name="Laurence  Arnold | Mitopics" userId="55755d6b-a0ce-44de-9dcd-e3d9ef4217c3" providerId="ADAL" clId="{EBA6328A-561E-F14F-8045-ABB08AC517F7}" dt="2025-02-10T12:53:43.969" v="4265" actId="20577"/>
          <ac:spMkLst>
            <pc:docMk/>
            <pc:sldMk cId="531756419" sldId="289"/>
            <ac:spMk id="5" creationId="{A3B16D48-90AE-F72D-A550-F048BEA5F3A0}"/>
          </ac:spMkLst>
        </pc:spChg>
        <pc:spChg chg="mod">
          <ac:chgData name="Laurence  Arnold | Mitopics" userId="55755d6b-a0ce-44de-9dcd-e3d9ef4217c3" providerId="ADAL" clId="{EBA6328A-561E-F14F-8045-ABB08AC517F7}" dt="2025-02-10T14:20:21.648" v="5164"/>
          <ac:spMkLst>
            <pc:docMk/>
            <pc:sldMk cId="531756419" sldId="289"/>
            <ac:spMk id="18" creationId="{2244E40C-C68F-C24D-AC6F-400E14F76B39}"/>
          </ac:spMkLst>
        </pc:spChg>
      </pc:sldChg>
    </pc:docChg>
  </pc:docChgLst>
  <pc:docChgLst>
    <pc:chgData name="René Opstal" userId="S::ropstal@lucasonderwijs.nl::bee85eab-baf7-46c8-81fd-13422cef0fe7" providerId="AD" clId="Web-{1E7948F8-514E-0722-9121-29CBC63F1828}"/>
    <pc:docChg chg="modSld">
      <pc:chgData name="René Opstal" userId="S::ropstal@lucasonderwijs.nl::bee85eab-baf7-46c8-81fd-13422cef0fe7" providerId="AD" clId="Web-{1E7948F8-514E-0722-9121-29CBC63F1828}" dt="2025-02-17T12:04:00.911" v="2" actId="20577"/>
      <pc:docMkLst>
        <pc:docMk/>
      </pc:docMkLst>
      <pc:sldChg chg="modSp">
        <pc:chgData name="René Opstal" userId="S::ropstal@lucasonderwijs.nl::bee85eab-baf7-46c8-81fd-13422cef0fe7" providerId="AD" clId="Web-{1E7948F8-514E-0722-9121-29CBC63F1828}" dt="2025-02-17T12:04:00.911" v="2" actId="20577"/>
        <pc:sldMkLst>
          <pc:docMk/>
          <pc:sldMk cId="3069984737" sldId="266"/>
        </pc:sldMkLst>
        <pc:spChg chg="mod">
          <ac:chgData name="René Opstal" userId="S::ropstal@lucasonderwijs.nl::bee85eab-baf7-46c8-81fd-13422cef0fe7" providerId="AD" clId="Web-{1E7948F8-514E-0722-9121-29CBC63F1828}" dt="2025-02-17T12:04:00.911" v="2" actId="20577"/>
          <ac:spMkLst>
            <pc:docMk/>
            <pc:sldMk cId="3069984737" sldId="266"/>
            <ac:spMk id="5" creationId="{F9921C42-8BAD-EBCB-03E2-02453C84261D}"/>
          </ac:spMkLst>
        </pc:spChg>
      </pc:sldChg>
    </pc:docChg>
  </pc:docChgLst>
  <pc:docChgLst>
    <pc:chgData name="Laurence  Arnold | Mitopics" userId="55755d6b-a0ce-44de-9dcd-e3d9ef4217c3" providerId="ADAL" clId="{790C51D1-3ABF-1C46-BA62-5616D70A7F94}"/>
    <pc:docChg chg="undo custSel modSld">
      <pc:chgData name="Laurence  Arnold | Mitopics" userId="55755d6b-a0ce-44de-9dcd-e3d9ef4217c3" providerId="ADAL" clId="{790C51D1-3ABF-1C46-BA62-5616D70A7F94}" dt="2024-10-02T08:49:31.480" v="1057" actId="5793"/>
      <pc:docMkLst>
        <pc:docMk/>
      </pc:docMkLst>
      <pc:sldChg chg="modSp mod modCm">
        <pc:chgData name="Laurence  Arnold | Mitopics" userId="55755d6b-a0ce-44de-9dcd-e3d9ef4217c3" providerId="ADAL" clId="{790C51D1-3ABF-1C46-BA62-5616D70A7F94}" dt="2024-09-27T10:11:27.262" v="179" actId="108"/>
        <pc:sldMkLst>
          <pc:docMk/>
          <pc:sldMk cId="979398245" sldId="264"/>
        </pc:sldMkLst>
        <pc:extLst>
          <p:ext xmlns:p="http://schemas.openxmlformats.org/presentationml/2006/main" uri="{D6D511B9-2390-475A-947B-AFAB55BFBCF1}">
            <pc226:cmChg xmlns:pc226="http://schemas.microsoft.com/office/powerpoint/2022/06/main/command" chg="mod">
              <pc226:chgData name="Laurence  Arnold | Mitopics" userId="55755d6b-a0ce-44de-9dcd-e3d9ef4217c3" providerId="ADAL" clId="{790C51D1-3ABF-1C46-BA62-5616D70A7F94}" dt="2024-09-27T10:11:15.972" v="178" actId="20577"/>
              <pc2:cmMkLst xmlns:pc2="http://schemas.microsoft.com/office/powerpoint/2019/9/main/command">
                <pc:docMk/>
                <pc:sldMk cId="979398245" sldId="264"/>
                <pc2:cmMk id="{B02F1391-69E9-4462-8780-C56363E800AB}"/>
              </pc2:cmMkLst>
            </pc226:cmChg>
          </p:ext>
        </pc:extLst>
      </pc:sldChg>
      <pc:sldChg chg="modSp mod">
        <pc:chgData name="Laurence  Arnold | Mitopics" userId="55755d6b-a0ce-44de-9dcd-e3d9ef4217c3" providerId="ADAL" clId="{790C51D1-3ABF-1C46-BA62-5616D70A7F94}" dt="2024-09-27T10:14:23.376" v="464" actId="20577"/>
        <pc:sldMkLst>
          <pc:docMk/>
          <pc:sldMk cId="1202559936" sldId="265"/>
        </pc:sldMkLst>
      </pc:sldChg>
      <pc:sldChg chg="modSp mod">
        <pc:chgData name="Laurence  Arnold | Mitopics" userId="55755d6b-a0ce-44de-9dcd-e3d9ef4217c3" providerId="ADAL" clId="{790C51D1-3ABF-1C46-BA62-5616D70A7F94}" dt="2024-09-27T10:26:14.866" v="839" actId="113"/>
        <pc:sldMkLst>
          <pc:docMk/>
          <pc:sldMk cId="2225819421" sldId="267"/>
        </pc:sldMkLst>
      </pc:sldChg>
      <pc:sldChg chg="modSp">
        <pc:chgData name="Laurence  Arnold | Mitopics" userId="55755d6b-a0ce-44de-9dcd-e3d9ef4217c3" providerId="ADAL" clId="{790C51D1-3ABF-1C46-BA62-5616D70A7F94}" dt="2024-10-02T08:10:36.775" v="941"/>
        <pc:sldMkLst>
          <pc:docMk/>
          <pc:sldMk cId="4082848428" sldId="268"/>
        </pc:sldMkLst>
      </pc:sldChg>
      <pc:sldChg chg="modSp mod">
        <pc:chgData name="Laurence  Arnold | Mitopics" userId="55755d6b-a0ce-44de-9dcd-e3d9ef4217c3" providerId="ADAL" clId="{790C51D1-3ABF-1C46-BA62-5616D70A7F94}" dt="2024-10-02T07:50:41.716" v="929" actId="6549"/>
        <pc:sldMkLst>
          <pc:docMk/>
          <pc:sldMk cId="2282400492" sldId="269"/>
        </pc:sldMkLst>
      </pc:sldChg>
      <pc:sldChg chg="modSp mod">
        <pc:chgData name="Laurence  Arnold | Mitopics" userId="55755d6b-a0ce-44de-9dcd-e3d9ef4217c3" providerId="ADAL" clId="{790C51D1-3ABF-1C46-BA62-5616D70A7F94}" dt="2024-10-02T07:54:45.087" v="932" actId="20577"/>
        <pc:sldMkLst>
          <pc:docMk/>
          <pc:sldMk cId="2480535416" sldId="270"/>
        </pc:sldMkLst>
      </pc:sldChg>
      <pc:sldChg chg="modSp mod">
        <pc:chgData name="Laurence  Arnold | Mitopics" userId="55755d6b-a0ce-44de-9dcd-e3d9ef4217c3" providerId="ADAL" clId="{790C51D1-3ABF-1C46-BA62-5616D70A7F94}" dt="2024-10-02T08:19:14.286" v="1044" actId="20577"/>
        <pc:sldMkLst>
          <pc:docMk/>
          <pc:sldMk cId="2552363917" sldId="271"/>
        </pc:sldMkLst>
      </pc:sldChg>
      <pc:sldChg chg="modSp mod">
        <pc:chgData name="Laurence  Arnold | Mitopics" userId="55755d6b-a0ce-44de-9dcd-e3d9ef4217c3" providerId="ADAL" clId="{790C51D1-3ABF-1C46-BA62-5616D70A7F94}" dt="2024-09-27T10:26:24.915" v="840" actId="20577"/>
        <pc:sldMkLst>
          <pc:docMk/>
          <pc:sldMk cId="3314848695" sldId="272"/>
        </pc:sldMkLst>
      </pc:sldChg>
      <pc:sldChg chg="modSp mod">
        <pc:chgData name="Laurence  Arnold | Mitopics" userId="55755d6b-a0ce-44de-9dcd-e3d9ef4217c3" providerId="ADAL" clId="{790C51D1-3ABF-1C46-BA62-5616D70A7F94}" dt="2024-09-27T10:22:31.217" v="652" actId="20577"/>
        <pc:sldMkLst>
          <pc:docMk/>
          <pc:sldMk cId="2552250654" sldId="273"/>
        </pc:sldMkLst>
      </pc:sldChg>
      <pc:sldChg chg="modSp mod">
        <pc:chgData name="Laurence  Arnold | Mitopics" userId="55755d6b-a0ce-44de-9dcd-e3d9ef4217c3" providerId="ADAL" clId="{790C51D1-3ABF-1C46-BA62-5616D70A7F94}" dt="2024-10-02T08:32:15.286" v="1053" actId="14734"/>
        <pc:sldMkLst>
          <pc:docMk/>
          <pc:sldMk cId="3563022803" sldId="275"/>
        </pc:sldMkLst>
      </pc:sldChg>
      <pc:sldChg chg="modSp mod">
        <pc:chgData name="Laurence  Arnold | Mitopics" userId="55755d6b-a0ce-44de-9dcd-e3d9ef4217c3" providerId="ADAL" clId="{790C51D1-3ABF-1C46-BA62-5616D70A7F94}" dt="2024-10-02T08:24:01.548" v="1050" actId="113"/>
        <pc:sldMkLst>
          <pc:docMk/>
          <pc:sldMk cId="2821777895" sldId="276"/>
        </pc:sldMkLst>
      </pc:sldChg>
      <pc:sldChg chg="modSp mod">
        <pc:chgData name="Laurence  Arnold | Mitopics" userId="55755d6b-a0ce-44de-9dcd-e3d9ef4217c3" providerId="ADAL" clId="{790C51D1-3ABF-1C46-BA62-5616D70A7F94}" dt="2024-10-02T08:22:22.538" v="1047" actId="20577"/>
        <pc:sldMkLst>
          <pc:docMk/>
          <pc:sldMk cId="3730365630" sldId="277"/>
        </pc:sldMkLst>
      </pc:sldChg>
      <pc:sldChg chg="modSp mod">
        <pc:chgData name="Laurence  Arnold | Mitopics" userId="55755d6b-a0ce-44de-9dcd-e3d9ef4217c3" providerId="ADAL" clId="{790C51D1-3ABF-1C46-BA62-5616D70A7F94}" dt="2024-10-02T08:25:28.784" v="1052" actId="108"/>
        <pc:sldMkLst>
          <pc:docMk/>
          <pc:sldMk cId="866356217" sldId="278"/>
        </pc:sldMkLst>
      </pc:sldChg>
      <pc:sldChg chg="modSp mod">
        <pc:chgData name="Laurence  Arnold | Mitopics" userId="55755d6b-a0ce-44de-9dcd-e3d9ef4217c3" providerId="ADAL" clId="{790C51D1-3ABF-1C46-BA62-5616D70A7F94}" dt="2024-10-02T08:49:31.480" v="1057" actId="5793"/>
        <pc:sldMkLst>
          <pc:docMk/>
          <pc:sldMk cId="3259699097" sldId="279"/>
        </pc:sldMkLst>
      </pc:sldChg>
      <pc:sldChg chg="modSp mod">
        <pc:chgData name="Laurence  Arnold | Mitopics" userId="55755d6b-a0ce-44de-9dcd-e3d9ef4217c3" providerId="ADAL" clId="{790C51D1-3ABF-1C46-BA62-5616D70A7F94}" dt="2024-10-02T07:12:50.937" v="843"/>
        <pc:sldMkLst>
          <pc:docMk/>
          <pc:sldMk cId="985660509" sldId="280"/>
        </pc:sldMkLst>
      </pc:sldChg>
      <pc:sldChg chg="modSp mod">
        <pc:chgData name="Laurence  Arnold | Mitopics" userId="55755d6b-a0ce-44de-9dcd-e3d9ef4217c3" providerId="ADAL" clId="{790C51D1-3ABF-1C46-BA62-5616D70A7F94}" dt="2024-10-02T07:12:58.814" v="844"/>
        <pc:sldMkLst>
          <pc:docMk/>
          <pc:sldMk cId="233233816" sldId="281"/>
        </pc:sldMkLst>
      </pc:sldChg>
      <pc:sldChg chg="modSp mod">
        <pc:chgData name="Laurence  Arnold | Mitopics" userId="55755d6b-a0ce-44de-9dcd-e3d9ef4217c3" providerId="ADAL" clId="{790C51D1-3ABF-1C46-BA62-5616D70A7F94}" dt="2024-10-02T07:12:45.420" v="842"/>
        <pc:sldMkLst>
          <pc:docMk/>
          <pc:sldMk cId="4111996844" sldId="282"/>
        </pc:sldMkLst>
      </pc:sldChg>
    </pc:docChg>
  </pc:docChgLst>
  <pc:docChgLst>
    <pc:chgData name="Paul Willemsen" userId="S::paul.willemsen_kryo.nl#ext#@lucasonderwijs.onmicrosoft.com::c6959ca1-9a62-49ce-940e-40c999d7c5c7" providerId="AD" clId="Web-{BD34AC81-087D-6ACC-D13F-FF3105442A46}"/>
    <pc:docChg chg="mod">
      <pc:chgData name="Paul Willemsen" userId="S::paul.willemsen_kryo.nl#ext#@lucasonderwijs.onmicrosoft.com::c6959ca1-9a62-49ce-940e-40c999d7c5c7" providerId="AD" clId="Web-{BD34AC81-087D-6ACC-D13F-FF3105442A46}" dt="2024-09-26T15:28:46.050" v="0"/>
      <pc:docMkLst>
        <pc:docMk/>
      </pc:docMkLst>
    </pc:docChg>
  </pc:docChgLst>
  <pc:docChgLst>
    <pc:chgData name="Mark Mooijman" userId="33ad3e43-dbf0-42d6-a6f5-a3ef8ff580c3" providerId="ADAL" clId="{5093936E-516B-4466-88C7-D8ED9BC6669C}"/>
    <pc:docChg chg="undo custSel modSld">
      <pc:chgData name="Mark Mooijman" userId="33ad3e43-dbf0-42d6-a6f5-a3ef8ff580c3" providerId="ADAL" clId="{5093936E-516B-4466-88C7-D8ED9BC6669C}" dt="2024-10-03T06:30:39.909" v="1817" actId="20577"/>
      <pc:docMkLst>
        <pc:docMk/>
      </pc:docMkLst>
      <pc:sldChg chg="modSp mod modCm modNotesTx">
        <pc:chgData name="Mark Mooijman" userId="33ad3e43-dbf0-42d6-a6f5-a3ef8ff580c3" providerId="ADAL" clId="{5093936E-516B-4466-88C7-D8ED9BC6669C}" dt="2024-10-02T08:49:59.614" v="1773" actId="20577"/>
        <pc:sldMkLst>
          <pc:docMk/>
          <pc:sldMk cId="979398245" sldId="264"/>
        </pc:sldMkLst>
        <pc:extLst>
          <p:ext xmlns:p="http://schemas.openxmlformats.org/presentationml/2006/main" uri="{D6D511B9-2390-475A-947B-AFAB55BFBCF1}">
            <pc226:cmChg xmlns:pc226="http://schemas.microsoft.com/office/powerpoint/2022/06/main/command" chg="mod">
              <pc226:chgData name="Mark Mooijman" userId="33ad3e43-dbf0-42d6-a6f5-a3ef8ff580c3" providerId="ADAL" clId="{5093936E-516B-4466-88C7-D8ED9BC6669C}" dt="2024-10-01T07:44:33.399" v="274" actId="20577"/>
              <pc2:cmMkLst xmlns:pc2="http://schemas.microsoft.com/office/powerpoint/2019/9/main/command">
                <pc:docMk/>
                <pc:sldMk cId="979398245" sldId="264"/>
                <pc2:cmMk id="{B02F1391-69E9-4462-8780-C56363E800AB}"/>
              </pc2:cmMkLst>
            </pc226:cmChg>
          </p:ext>
        </pc:extLst>
      </pc:sldChg>
      <pc:sldChg chg="modSp mod modNotesTx">
        <pc:chgData name="Mark Mooijman" userId="33ad3e43-dbf0-42d6-a6f5-a3ef8ff580c3" providerId="ADAL" clId="{5093936E-516B-4466-88C7-D8ED9BC6669C}" dt="2024-10-02T07:38:18.536" v="479" actId="20577"/>
        <pc:sldMkLst>
          <pc:docMk/>
          <pc:sldMk cId="1202559936" sldId="265"/>
        </pc:sldMkLst>
      </pc:sldChg>
      <pc:sldChg chg="modSp mod">
        <pc:chgData name="Mark Mooijman" userId="33ad3e43-dbf0-42d6-a6f5-a3ef8ff580c3" providerId="ADAL" clId="{5093936E-516B-4466-88C7-D8ED9BC6669C}" dt="2024-10-02T07:39:30.857" v="480" actId="20577"/>
        <pc:sldMkLst>
          <pc:docMk/>
          <pc:sldMk cId="2225819421" sldId="267"/>
        </pc:sldMkLst>
      </pc:sldChg>
      <pc:sldChg chg="modNotesTx">
        <pc:chgData name="Mark Mooijman" userId="33ad3e43-dbf0-42d6-a6f5-a3ef8ff580c3" providerId="ADAL" clId="{5093936E-516B-4466-88C7-D8ED9BC6669C}" dt="2024-10-03T06:30:39.909" v="1817" actId="20577"/>
        <pc:sldMkLst>
          <pc:docMk/>
          <pc:sldMk cId="4082848428" sldId="268"/>
        </pc:sldMkLst>
      </pc:sldChg>
      <pc:sldChg chg="modNotesTx">
        <pc:chgData name="Mark Mooijman" userId="33ad3e43-dbf0-42d6-a6f5-a3ef8ff580c3" providerId="ADAL" clId="{5093936E-516B-4466-88C7-D8ED9BC6669C}" dt="2024-10-02T08:01:51.995" v="915" actId="20577"/>
        <pc:sldMkLst>
          <pc:docMk/>
          <pc:sldMk cId="2480535416" sldId="270"/>
        </pc:sldMkLst>
      </pc:sldChg>
      <pc:sldChg chg="modNotesTx">
        <pc:chgData name="Mark Mooijman" userId="33ad3e43-dbf0-42d6-a6f5-a3ef8ff580c3" providerId="ADAL" clId="{5093936E-516B-4466-88C7-D8ED9BC6669C}" dt="2024-10-02T08:18:00.317" v="1573" actId="20577"/>
        <pc:sldMkLst>
          <pc:docMk/>
          <pc:sldMk cId="2552363917" sldId="271"/>
        </pc:sldMkLst>
      </pc:sldChg>
      <pc:sldChg chg="modNotesTx">
        <pc:chgData name="Mark Mooijman" userId="33ad3e43-dbf0-42d6-a6f5-a3ef8ff580c3" providerId="ADAL" clId="{5093936E-516B-4466-88C7-D8ED9BC6669C}" dt="2024-10-02T08:14:40.053" v="1381" actId="20577"/>
        <pc:sldMkLst>
          <pc:docMk/>
          <pc:sldMk cId="2552250654" sldId="273"/>
        </pc:sldMkLst>
      </pc:sldChg>
      <pc:sldChg chg="modSp mod">
        <pc:chgData name="Mark Mooijman" userId="33ad3e43-dbf0-42d6-a6f5-a3ef8ff580c3" providerId="ADAL" clId="{5093936E-516B-4466-88C7-D8ED9BC6669C}" dt="2024-10-02T08:30:31.577" v="1595" actId="255"/>
        <pc:sldMkLst>
          <pc:docMk/>
          <pc:sldMk cId="3563022803" sldId="275"/>
        </pc:sldMkLst>
      </pc:sldChg>
      <pc:sldChg chg="modSp mod">
        <pc:chgData name="Mark Mooijman" userId="33ad3e43-dbf0-42d6-a6f5-a3ef8ff580c3" providerId="ADAL" clId="{5093936E-516B-4466-88C7-D8ED9BC6669C}" dt="2024-10-02T08:31:09.073" v="1601" actId="14100"/>
        <pc:sldMkLst>
          <pc:docMk/>
          <pc:sldMk cId="2821777895" sldId="276"/>
        </pc:sldMkLst>
      </pc:sldChg>
      <pc:sldChg chg="modNotesTx">
        <pc:chgData name="Mark Mooijman" userId="33ad3e43-dbf0-42d6-a6f5-a3ef8ff580c3" providerId="ADAL" clId="{5093936E-516B-4466-88C7-D8ED9BC6669C}" dt="2024-10-02T08:22:30.208" v="1583" actId="20577"/>
        <pc:sldMkLst>
          <pc:docMk/>
          <pc:sldMk cId="3730365630" sldId="277"/>
        </pc:sldMkLst>
      </pc:sldChg>
      <pc:sldChg chg="modSp mod">
        <pc:chgData name="Mark Mooijman" userId="33ad3e43-dbf0-42d6-a6f5-a3ef8ff580c3" providerId="ADAL" clId="{5093936E-516B-4466-88C7-D8ED9BC6669C}" dt="2024-10-02T08:30:53.270" v="1599" actId="14734"/>
        <pc:sldMkLst>
          <pc:docMk/>
          <pc:sldMk cId="866356217" sldId="278"/>
        </pc:sldMkLst>
      </pc:sldChg>
      <pc:sldChg chg="modNotesTx">
        <pc:chgData name="Mark Mooijman" userId="33ad3e43-dbf0-42d6-a6f5-a3ef8ff580c3" providerId="ADAL" clId="{5093936E-516B-4466-88C7-D8ED9BC6669C}" dt="2024-10-03T06:29:58.982" v="1795" actId="20577"/>
        <pc:sldMkLst>
          <pc:docMk/>
          <pc:sldMk cId="4065210065" sldId="283"/>
        </pc:sldMkLst>
      </pc:sldChg>
      <pc:sldChg chg="modSp mod">
        <pc:chgData name="Mark Mooijman" userId="33ad3e43-dbf0-42d6-a6f5-a3ef8ff580c3" providerId="ADAL" clId="{5093936E-516B-4466-88C7-D8ED9BC6669C}" dt="2024-10-02T08:31:21.474" v="1602" actId="255"/>
        <pc:sldMkLst>
          <pc:docMk/>
          <pc:sldMk cId="1922457438" sldId="284"/>
        </pc:sldMkLst>
      </pc:sldChg>
    </pc:docChg>
  </pc:docChgLst>
  <pc:docChgLst>
    <pc:chgData name="Laurence  Arnold | Mitopics" userId="55755d6b-a0ce-44de-9dcd-e3d9ef4217c3" providerId="ADAL" clId="{307CD776-DCEB-0F4E-90B2-7D2FED9EEDFA}"/>
    <pc:docChg chg="custSel modSld">
      <pc:chgData name="Laurence  Arnold | Mitopics" userId="55755d6b-a0ce-44de-9dcd-e3d9ef4217c3" providerId="ADAL" clId="{307CD776-DCEB-0F4E-90B2-7D2FED9EEDFA}" dt="2025-02-17T15:30:49.029" v="1266" actId="20577"/>
      <pc:docMkLst>
        <pc:docMk/>
      </pc:docMkLst>
      <pc:sldChg chg="modSp mod">
        <pc:chgData name="Laurence  Arnold | Mitopics" userId="55755d6b-a0ce-44de-9dcd-e3d9ef4217c3" providerId="ADAL" clId="{307CD776-DCEB-0F4E-90B2-7D2FED9EEDFA}" dt="2025-02-13T09:37:26.344" v="60" actId="20577"/>
        <pc:sldMkLst>
          <pc:docMk/>
          <pc:sldMk cId="979398245" sldId="264"/>
        </pc:sldMkLst>
        <pc:spChg chg="mod">
          <ac:chgData name="Laurence  Arnold | Mitopics" userId="55755d6b-a0ce-44de-9dcd-e3d9ef4217c3" providerId="ADAL" clId="{307CD776-DCEB-0F4E-90B2-7D2FED9EEDFA}" dt="2025-02-13T09:37:26.344" v="60" actId="20577"/>
          <ac:spMkLst>
            <pc:docMk/>
            <pc:sldMk cId="979398245" sldId="264"/>
            <ac:spMk id="5" creationId="{4647FCB1-2D5D-3F9D-EFC4-A57E2C8E83F2}"/>
          </ac:spMkLst>
        </pc:spChg>
      </pc:sldChg>
      <pc:sldChg chg="modSp mod">
        <pc:chgData name="Laurence  Arnold | Mitopics" userId="55755d6b-a0ce-44de-9dcd-e3d9ef4217c3" providerId="ADAL" clId="{307CD776-DCEB-0F4E-90B2-7D2FED9EEDFA}" dt="2025-02-13T09:38:16.299" v="183" actId="20577"/>
        <pc:sldMkLst>
          <pc:docMk/>
          <pc:sldMk cId="2225819421" sldId="267"/>
        </pc:sldMkLst>
        <pc:spChg chg="mod">
          <ac:chgData name="Laurence  Arnold | Mitopics" userId="55755d6b-a0ce-44de-9dcd-e3d9ef4217c3" providerId="ADAL" clId="{307CD776-DCEB-0F4E-90B2-7D2FED9EEDFA}" dt="2025-02-13T09:38:16.299" v="183" actId="20577"/>
          <ac:spMkLst>
            <pc:docMk/>
            <pc:sldMk cId="2225819421" sldId="267"/>
            <ac:spMk id="5" creationId="{7C6E39E1-271A-7E6B-A4AD-2EDD999E4BE0}"/>
          </ac:spMkLst>
        </pc:spChg>
      </pc:sldChg>
      <pc:sldChg chg="modNotesTx">
        <pc:chgData name="Laurence  Arnold | Mitopics" userId="55755d6b-a0ce-44de-9dcd-e3d9ef4217c3" providerId="ADAL" clId="{307CD776-DCEB-0F4E-90B2-7D2FED9EEDFA}" dt="2025-02-17T13:40:48.932" v="1114" actId="20577"/>
        <pc:sldMkLst>
          <pc:docMk/>
          <pc:sldMk cId="3730365630" sldId="277"/>
        </pc:sldMkLst>
      </pc:sldChg>
      <pc:sldChg chg="modNotesTx">
        <pc:chgData name="Laurence  Arnold | Mitopics" userId="55755d6b-a0ce-44de-9dcd-e3d9ef4217c3" providerId="ADAL" clId="{307CD776-DCEB-0F4E-90B2-7D2FED9EEDFA}" dt="2025-02-17T13:40:35.043" v="1112" actId="20577"/>
        <pc:sldMkLst>
          <pc:docMk/>
          <pc:sldMk cId="4065210065" sldId="283"/>
        </pc:sldMkLst>
      </pc:sldChg>
      <pc:sldChg chg="modNotesTx">
        <pc:chgData name="Laurence  Arnold | Mitopics" userId="55755d6b-a0ce-44de-9dcd-e3d9ef4217c3" providerId="ADAL" clId="{307CD776-DCEB-0F4E-90B2-7D2FED9EEDFA}" dt="2025-02-17T13:40:58.312" v="1115" actId="20577"/>
        <pc:sldMkLst>
          <pc:docMk/>
          <pc:sldMk cId="1922457438" sldId="284"/>
        </pc:sldMkLst>
      </pc:sldChg>
      <pc:sldChg chg="modNotesTx">
        <pc:chgData name="Laurence  Arnold | Mitopics" userId="55755d6b-a0ce-44de-9dcd-e3d9ef4217c3" providerId="ADAL" clId="{307CD776-DCEB-0F4E-90B2-7D2FED9EEDFA}" dt="2025-02-17T13:40:40.118" v="1113" actId="20577"/>
        <pc:sldMkLst>
          <pc:docMk/>
          <pc:sldMk cId="467977697" sldId="285"/>
        </pc:sldMkLst>
      </pc:sldChg>
      <pc:sldChg chg="modSp mod">
        <pc:chgData name="Laurence  Arnold | Mitopics" userId="55755d6b-a0ce-44de-9dcd-e3d9ef4217c3" providerId="ADAL" clId="{307CD776-DCEB-0F4E-90B2-7D2FED9EEDFA}" dt="2025-02-13T09:38:51.142" v="200" actId="20577"/>
        <pc:sldMkLst>
          <pc:docMk/>
          <pc:sldMk cId="561502026" sldId="286"/>
        </pc:sldMkLst>
        <pc:spChg chg="mod">
          <ac:chgData name="Laurence  Arnold | Mitopics" userId="55755d6b-a0ce-44de-9dcd-e3d9ef4217c3" providerId="ADAL" clId="{307CD776-DCEB-0F4E-90B2-7D2FED9EEDFA}" dt="2025-02-13T09:38:51.142" v="200" actId="20577"/>
          <ac:spMkLst>
            <pc:docMk/>
            <pc:sldMk cId="561502026" sldId="286"/>
            <ac:spMk id="5" creationId="{B38FE402-7B75-C8DC-F336-4DD565B42A30}"/>
          </ac:spMkLst>
        </pc:spChg>
      </pc:sldChg>
      <pc:sldChg chg="modSp mod">
        <pc:chgData name="Laurence  Arnold | Mitopics" userId="55755d6b-a0ce-44de-9dcd-e3d9ef4217c3" providerId="ADAL" clId="{307CD776-DCEB-0F4E-90B2-7D2FED9EEDFA}" dt="2025-02-17T13:44:22.467" v="1255" actId="20577"/>
        <pc:sldMkLst>
          <pc:docMk/>
          <pc:sldMk cId="625004231" sldId="288"/>
        </pc:sldMkLst>
        <pc:spChg chg="mod">
          <ac:chgData name="Laurence  Arnold | Mitopics" userId="55755d6b-a0ce-44de-9dcd-e3d9ef4217c3" providerId="ADAL" clId="{307CD776-DCEB-0F4E-90B2-7D2FED9EEDFA}" dt="2025-02-17T13:44:22.467" v="1255" actId="20577"/>
          <ac:spMkLst>
            <pc:docMk/>
            <pc:sldMk cId="625004231" sldId="288"/>
            <ac:spMk id="5" creationId="{EB45BB89-B2B5-00C8-CA72-866B0405885D}"/>
          </ac:spMkLst>
        </pc:spChg>
      </pc:sldChg>
      <pc:sldChg chg="modSp mod modNotesTx">
        <pc:chgData name="Laurence  Arnold | Mitopics" userId="55755d6b-a0ce-44de-9dcd-e3d9ef4217c3" providerId="ADAL" clId="{307CD776-DCEB-0F4E-90B2-7D2FED9EEDFA}" dt="2025-02-17T15:30:49.029" v="1266" actId="20577"/>
        <pc:sldMkLst>
          <pc:docMk/>
          <pc:sldMk cId="531756419" sldId="289"/>
        </pc:sldMkLst>
        <pc:spChg chg="mod">
          <ac:chgData name="Laurence  Arnold | Mitopics" userId="55755d6b-a0ce-44de-9dcd-e3d9ef4217c3" providerId="ADAL" clId="{307CD776-DCEB-0F4E-90B2-7D2FED9EEDFA}" dt="2025-02-17T15:30:49.029" v="1266" actId="20577"/>
          <ac:spMkLst>
            <pc:docMk/>
            <pc:sldMk cId="531756419" sldId="289"/>
            <ac:spMk id="5" creationId="{A3B16D48-90AE-F72D-A550-F048BEA5F3A0}"/>
          </ac:spMkLst>
        </pc:spChg>
      </pc:sldChg>
    </pc:docChg>
  </pc:docChgLst>
  <pc:docChgLst>
    <pc:chgData name="Laurence  Arnold | Mitopics" userId="55755d6b-a0ce-44de-9dcd-e3d9ef4217c3" providerId="ADAL" clId="{BFBDB5E0-4F71-F74A-BB82-8AD489FF22EE}"/>
    <pc:docChg chg="undo custSel addSld delSld modSld sldOrd">
      <pc:chgData name="Laurence  Arnold | Mitopics" userId="55755d6b-a0ce-44de-9dcd-e3d9ef4217c3" providerId="ADAL" clId="{BFBDB5E0-4F71-F74A-BB82-8AD489FF22EE}" dt="2024-09-26T12:37:42.407" v="7059" actId="20577"/>
      <pc:docMkLst>
        <pc:docMk/>
      </pc:docMkLst>
      <pc:sldChg chg="del">
        <pc:chgData name="Laurence  Arnold | Mitopics" userId="55755d6b-a0ce-44de-9dcd-e3d9ef4217c3" providerId="ADAL" clId="{BFBDB5E0-4F71-F74A-BB82-8AD489FF22EE}" dt="2024-09-26T09:27:18.969" v="78" actId="2696"/>
        <pc:sldMkLst>
          <pc:docMk/>
          <pc:sldMk cId="361740248" sldId="256"/>
        </pc:sldMkLst>
      </pc:sldChg>
      <pc:sldChg chg="del">
        <pc:chgData name="Laurence  Arnold | Mitopics" userId="55755d6b-a0ce-44de-9dcd-e3d9ef4217c3" providerId="ADAL" clId="{BFBDB5E0-4F71-F74A-BB82-8AD489FF22EE}" dt="2024-09-26T09:26:08.497" v="0" actId="2696"/>
        <pc:sldMkLst>
          <pc:docMk/>
          <pc:sldMk cId="773292730" sldId="257"/>
        </pc:sldMkLst>
      </pc:sldChg>
      <pc:sldChg chg="addSp delSp modSp mod">
        <pc:chgData name="Laurence  Arnold | Mitopics" userId="55755d6b-a0ce-44de-9dcd-e3d9ef4217c3" providerId="ADAL" clId="{BFBDB5E0-4F71-F74A-BB82-8AD489FF22EE}" dt="2024-09-26T10:58:14.946" v="3922" actId="20577"/>
        <pc:sldMkLst>
          <pc:docMk/>
          <pc:sldMk cId="4077522771" sldId="258"/>
        </pc:sldMkLst>
      </pc:sldChg>
      <pc:sldChg chg="delSp modSp mod">
        <pc:chgData name="Laurence  Arnold | Mitopics" userId="55755d6b-a0ce-44de-9dcd-e3d9ef4217c3" providerId="ADAL" clId="{BFBDB5E0-4F71-F74A-BB82-8AD489FF22EE}" dt="2024-09-26T11:03:29.056" v="3998"/>
        <pc:sldMkLst>
          <pc:docMk/>
          <pc:sldMk cId="4037020311" sldId="259"/>
        </pc:sldMkLst>
      </pc:sldChg>
      <pc:sldChg chg="del">
        <pc:chgData name="Laurence  Arnold | Mitopics" userId="55755d6b-a0ce-44de-9dcd-e3d9ef4217c3" providerId="ADAL" clId="{BFBDB5E0-4F71-F74A-BB82-8AD489FF22EE}" dt="2024-09-26T10:23:22.563" v="2013" actId="2696"/>
        <pc:sldMkLst>
          <pc:docMk/>
          <pc:sldMk cId="2386436644" sldId="260"/>
        </pc:sldMkLst>
      </pc:sldChg>
      <pc:sldChg chg="addSp delSp modSp mod">
        <pc:chgData name="Laurence  Arnold | Mitopics" userId="55755d6b-a0ce-44de-9dcd-e3d9ef4217c3" providerId="ADAL" clId="{BFBDB5E0-4F71-F74A-BB82-8AD489FF22EE}" dt="2024-09-26T09:27:13.084" v="77" actId="1076"/>
        <pc:sldMkLst>
          <pc:docMk/>
          <pc:sldMk cId="1219627335" sldId="261"/>
        </pc:sldMkLst>
      </pc:sldChg>
      <pc:sldChg chg="modSp mod">
        <pc:chgData name="Laurence  Arnold | Mitopics" userId="55755d6b-a0ce-44de-9dcd-e3d9ef4217c3" providerId="ADAL" clId="{BFBDB5E0-4F71-F74A-BB82-8AD489FF22EE}" dt="2024-09-26T09:28:23.809" v="155" actId="114"/>
        <pc:sldMkLst>
          <pc:docMk/>
          <pc:sldMk cId="1159963693" sldId="262"/>
        </pc:sldMkLst>
      </pc:sldChg>
      <pc:sldChg chg="modSp add mod">
        <pc:chgData name="Laurence  Arnold | Mitopics" userId="55755d6b-a0ce-44de-9dcd-e3d9ef4217c3" providerId="ADAL" clId="{BFBDB5E0-4F71-F74A-BB82-8AD489FF22EE}" dt="2024-09-26T09:57:29.701" v="874"/>
        <pc:sldMkLst>
          <pc:docMk/>
          <pc:sldMk cId="3931066616" sldId="263"/>
        </pc:sldMkLst>
      </pc:sldChg>
      <pc:sldChg chg="modSp add mod">
        <pc:chgData name="Laurence  Arnold | Mitopics" userId="55755d6b-a0ce-44de-9dcd-e3d9ef4217c3" providerId="ADAL" clId="{BFBDB5E0-4F71-F74A-BB82-8AD489FF22EE}" dt="2024-09-26T12:11:34.629" v="5373" actId="20577"/>
        <pc:sldMkLst>
          <pc:docMk/>
          <pc:sldMk cId="979398245" sldId="264"/>
        </pc:sldMkLst>
      </pc:sldChg>
      <pc:sldChg chg="modSp add mod">
        <pc:chgData name="Laurence  Arnold | Mitopics" userId="55755d6b-a0ce-44de-9dcd-e3d9ef4217c3" providerId="ADAL" clId="{BFBDB5E0-4F71-F74A-BB82-8AD489FF22EE}" dt="2024-09-26T11:04:14.046" v="4000" actId="113"/>
        <pc:sldMkLst>
          <pc:docMk/>
          <pc:sldMk cId="1202559936" sldId="265"/>
        </pc:sldMkLst>
      </pc:sldChg>
      <pc:sldChg chg="modSp add mod">
        <pc:chgData name="Laurence  Arnold | Mitopics" userId="55755d6b-a0ce-44de-9dcd-e3d9ef4217c3" providerId="ADAL" clId="{BFBDB5E0-4F71-F74A-BB82-8AD489FF22EE}" dt="2024-09-26T10:45:51.907" v="3779" actId="20577"/>
        <pc:sldMkLst>
          <pc:docMk/>
          <pc:sldMk cId="3069984737" sldId="266"/>
        </pc:sldMkLst>
      </pc:sldChg>
      <pc:sldChg chg="modSp add mod">
        <pc:chgData name="Laurence  Arnold | Mitopics" userId="55755d6b-a0ce-44de-9dcd-e3d9ef4217c3" providerId="ADAL" clId="{BFBDB5E0-4F71-F74A-BB82-8AD489FF22EE}" dt="2024-09-26T11:06:11.912" v="4218" actId="20577"/>
        <pc:sldMkLst>
          <pc:docMk/>
          <pc:sldMk cId="2225819421" sldId="267"/>
        </pc:sldMkLst>
      </pc:sldChg>
      <pc:sldChg chg="addSp modSp add mod">
        <pc:chgData name="Laurence  Arnold | Mitopics" userId="55755d6b-a0ce-44de-9dcd-e3d9ef4217c3" providerId="ADAL" clId="{BFBDB5E0-4F71-F74A-BB82-8AD489FF22EE}" dt="2024-09-26T10:43:48.676" v="3678" actId="1076"/>
        <pc:sldMkLst>
          <pc:docMk/>
          <pc:sldMk cId="4082848428" sldId="268"/>
        </pc:sldMkLst>
      </pc:sldChg>
      <pc:sldChg chg="modSp add mod">
        <pc:chgData name="Laurence  Arnold | Mitopics" userId="55755d6b-a0ce-44de-9dcd-e3d9ef4217c3" providerId="ADAL" clId="{BFBDB5E0-4F71-F74A-BB82-8AD489FF22EE}" dt="2024-09-26T12:35:26.029" v="6860" actId="27636"/>
        <pc:sldMkLst>
          <pc:docMk/>
          <pc:sldMk cId="2282400492" sldId="269"/>
        </pc:sldMkLst>
      </pc:sldChg>
      <pc:sldChg chg="modSp add mod">
        <pc:chgData name="Laurence  Arnold | Mitopics" userId="55755d6b-a0ce-44de-9dcd-e3d9ef4217c3" providerId="ADAL" clId="{BFBDB5E0-4F71-F74A-BB82-8AD489FF22EE}" dt="2024-09-26T12:10:52.788" v="5348" actId="12"/>
        <pc:sldMkLst>
          <pc:docMk/>
          <pc:sldMk cId="2480535416" sldId="270"/>
        </pc:sldMkLst>
      </pc:sldChg>
      <pc:sldChg chg="modSp add mod">
        <pc:chgData name="Laurence  Arnold | Mitopics" userId="55755d6b-a0ce-44de-9dcd-e3d9ef4217c3" providerId="ADAL" clId="{BFBDB5E0-4F71-F74A-BB82-8AD489FF22EE}" dt="2024-09-26T12:33:47.881" v="6734" actId="20577"/>
        <pc:sldMkLst>
          <pc:docMk/>
          <pc:sldMk cId="2552363917" sldId="271"/>
        </pc:sldMkLst>
      </pc:sldChg>
      <pc:sldChg chg="addSp delSp modSp add mod">
        <pc:chgData name="Laurence  Arnold | Mitopics" userId="55755d6b-a0ce-44de-9dcd-e3d9ef4217c3" providerId="ADAL" clId="{BFBDB5E0-4F71-F74A-BB82-8AD489FF22EE}" dt="2024-09-26T12:28:24.116" v="6228" actId="20577"/>
        <pc:sldMkLst>
          <pc:docMk/>
          <pc:sldMk cId="3314848695" sldId="272"/>
        </pc:sldMkLst>
      </pc:sldChg>
      <pc:sldChg chg="modSp add mod">
        <pc:chgData name="Laurence  Arnold | Mitopics" userId="55755d6b-a0ce-44de-9dcd-e3d9ef4217c3" providerId="ADAL" clId="{BFBDB5E0-4F71-F74A-BB82-8AD489FF22EE}" dt="2024-09-26T12:16:47.879" v="5767" actId="20577"/>
        <pc:sldMkLst>
          <pc:docMk/>
          <pc:sldMk cId="2552250654" sldId="273"/>
        </pc:sldMkLst>
      </pc:sldChg>
      <pc:sldChg chg="modSp add del mod">
        <pc:chgData name="Laurence  Arnold | Mitopics" userId="55755d6b-a0ce-44de-9dcd-e3d9ef4217c3" providerId="ADAL" clId="{BFBDB5E0-4F71-F74A-BB82-8AD489FF22EE}" dt="2024-09-26T10:56:53.312" v="3862" actId="2696"/>
        <pc:sldMkLst>
          <pc:docMk/>
          <pc:sldMk cId="2416152952" sldId="274"/>
        </pc:sldMkLst>
      </pc:sldChg>
      <pc:sldChg chg="modSp add mod ord">
        <pc:chgData name="Laurence  Arnold | Mitopics" userId="55755d6b-a0ce-44de-9dcd-e3d9ef4217c3" providerId="ADAL" clId="{BFBDB5E0-4F71-F74A-BB82-8AD489FF22EE}" dt="2024-09-26T12:37:42.407" v="7059" actId="20577"/>
        <pc:sldMkLst>
          <pc:docMk/>
          <pc:sldMk cId="3563022803" sldId="275"/>
        </pc:sldMkLst>
      </pc:sldChg>
      <pc:sldChg chg="addSp modSp add mod ord">
        <pc:chgData name="Laurence  Arnold | Mitopics" userId="55755d6b-a0ce-44de-9dcd-e3d9ef4217c3" providerId="ADAL" clId="{BFBDB5E0-4F71-F74A-BB82-8AD489FF22EE}" dt="2024-09-26T11:02:46.431" v="3994" actId="1076"/>
        <pc:sldMkLst>
          <pc:docMk/>
          <pc:sldMk cId="2821777895" sldId="276"/>
        </pc:sldMkLst>
      </pc:sldChg>
      <pc:sldChg chg="modSp add mod">
        <pc:chgData name="Laurence  Arnold | Mitopics" userId="55755d6b-a0ce-44de-9dcd-e3d9ef4217c3" providerId="ADAL" clId="{BFBDB5E0-4F71-F74A-BB82-8AD489FF22EE}" dt="2024-09-26T12:37:17.452" v="7056" actId="20577"/>
        <pc:sldMkLst>
          <pc:docMk/>
          <pc:sldMk cId="3730365630" sldId="277"/>
        </pc:sldMkLst>
      </pc:sldChg>
      <pc:sldChg chg="addSp modSp add mod">
        <pc:chgData name="Laurence  Arnold | Mitopics" userId="55755d6b-a0ce-44de-9dcd-e3d9ef4217c3" providerId="ADAL" clId="{BFBDB5E0-4F71-F74A-BB82-8AD489FF22EE}" dt="2024-09-26T11:02:04.178" v="3992"/>
        <pc:sldMkLst>
          <pc:docMk/>
          <pc:sldMk cId="866356217" sldId="278"/>
        </pc:sldMkLst>
      </pc:sldChg>
    </pc:docChg>
  </pc:docChgLst>
  <pc:docChgLst>
    <pc:chgData name="Frank van den Dool" userId="91229708-6080-4271-b597-363ec0e54fad" providerId="ADAL" clId="{4F0DE867-116E-4108-9A6C-12A62FC44254}"/>
    <pc:docChg chg="undo redo custSel addSld modSld sldOrd">
      <pc:chgData name="Frank van den Dool" userId="91229708-6080-4271-b597-363ec0e54fad" providerId="ADAL" clId="{4F0DE867-116E-4108-9A6C-12A62FC44254}" dt="2024-10-02T08:39:44.415" v="5543" actId="20577"/>
      <pc:docMkLst>
        <pc:docMk/>
      </pc:docMkLst>
      <pc:sldChg chg="modSp mod">
        <pc:chgData name="Frank van den Dool" userId="91229708-6080-4271-b597-363ec0e54fad" providerId="ADAL" clId="{4F0DE867-116E-4108-9A6C-12A62FC44254}" dt="2024-09-30T12:45:22.138" v="3341" actId="20577"/>
        <pc:sldMkLst>
          <pc:docMk/>
          <pc:sldMk cId="4077522771" sldId="258"/>
        </pc:sldMkLst>
      </pc:sldChg>
      <pc:sldChg chg="modSp mod">
        <pc:chgData name="Frank van den Dool" userId="91229708-6080-4271-b597-363ec0e54fad" providerId="ADAL" clId="{4F0DE867-116E-4108-9A6C-12A62FC44254}" dt="2024-09-30T09:14:34.044" v="1067" actId="20577"/>
        <pc:sldMkLst>
          <pc:docMk/>
          <pc:sldMk cId="3931066616" sldId="263"/>
        </pc:sldMkLst>
      </pc:sldChg>
      <pc:sldChg chg="modSp mod modNotesTx">
        <pc:chgData name="Frank van den Dool" userId="91229708-6080-4271-b597-363ec0e54fad" providerId="ADAL" clId="{4F0DE867-116E-4108-9A6C-12A62FC44254}" dt="2024-10-02T07:58:43.696" v="5144"/>
        <pc:sldMkLst>
          <pc:docMk/>
          <pc:sldMk cId="1202559936" sldId="265"/>
        </pc:sldMkLst>
      </pc:sldChg>
      <pc:sldChg chg="modSp mod modNotesTx">
        <pc:chgData name="Frank van den Dool" userId="91229708-6080-4271-b597-363ec0e54fad" providerId="ADAL" clId="{4F0DE867-116E-4108-9A6C-12A62FC44254}" dt="2024-10-02T07:35:31.940" v="4977" actId="20577"/>
        <pc:sldMkLst>
          <pc:docMk/>
          <pc:sldMk cId="3069984737" sldId="266"/>
        </pc:sldMkLst>
      </pc:sldChg>
      <pc:sldChg chg="modSp mod">
        <pc:chgData name="Frank van den Dool" userId="91229708-6080-4271-b597-363ec0e54fad" providerId="ADAL" clId="{4F0DE867-116E-4108-9A6C-12A62FC44254}" dt="2024-10-02T07:44:21.581" v="5068" actId="27636"/>
        <pc:sldMkLst>
          <pc:docMk/>
          <pc:sldMk cId="2225819421" sldId="267"/>
        </pc:sldMkLst>
      </pc:sldChg>
      <pc:sldChg chg="modSp mod">
        <pc:chgData name="Frank van den Dool" userId="91229708-6080-4271-b597-363ec0e54fad" providerId="ADAL" clId="{4F0DE867-116E-4108-9A6C-12A62FC44254}" dt="2024-10-02T07:49:57.187" v="5081" actId="20577"/>
        <pc:sldMkLst>
          <pc:docMk/>
          <pc:sldMk cId="2282400492" sldId="269"/>
        </pc:sldMkLst>
      </pc:sldChg>
      <pc:sldChg chg="modSp mod modNotesTx">
        <pc:chgData name="Frank van den Dool" userId="91229708-6080-4271-b597-363ec0e54fad" providerId="ADAL" clId="{4F0DE867-116E-4108-9A6C-12A62FC44254}" dt="2024-10-02T08:04:49.487" v="5207" actId="20577"/>
        <pc:sldMkLst>
          <pc:docMk/>
          <pc:sldMk cId="2480535416" sldId="270"/>
        </pc:sldMkLst>
      </pc:sldChg>
      <pc:sldChg chg="modSp mod">
        <pc:chgData name="Frank van den Dool" userId="91229708-6080-4271-b597-363ec0e54fad" providerId="ADAL" clId="{4F0DE867-116E-4108-9A6C-12A62FC44254}" dt="2024-10-02T08:19:05.429" v="5237" actId="20577"/>
        <pc:sldMkLst>
          <pc:docMk/>
          <pc:sldMk cId="2552363917" sldId="271"/>
        </pc:sldMkLst>
      </pc:sldChg>
      <pc:sldChg chg="modSp mod">
        <pc:chgData name="Frank van den Dool" userId="91229708-6080-4271-b597-363ec0e54fad" providerId="ADAL" clId="{4F0DE867-116E-4108-9A6C-12A62FC44254}" dt="2024-10-02T08:21:23.357" v="5304" actId="20577"/>
        <pc:sldMkLst>
          <pc:docMk/>
          <pc:sldMk cId="3314848695" sldId="272"/>
        </pc:sldMkLst>
      </pc:sldChg>
      <pc:sldChg chg="modSp mod">
        <pc:chgData name="Frank van den Dool" userId="91229708-6080-4271-b597-363ec0e54fad" providerId="ADAL" clId="{4F0DE867-116E-4108-9A6C-12A62FC44254}" dt="2024-10-02T08:15:18.019" v="5226" actId="20577"/>
        <pc:sldMkLst>
          <pc:docMk/>
          <pc:sldMk cId="2552250654" sldId="273"/>
        </pc:sldMkLst>
      </pc:sldChg>
      <pc:sldChg chg="addSp modSp mod">
        <pc:chgData name="Frank van den Dool" userId="91229708-6080-4271-b597-363ec0e54fad" providerId="ADAL" clId="{4F0DE867-116E-4108-9A6C-12A62FC44254}" dt="2024-10-02T08:39:44.415" v="5543" actId="20577"/>
        <pc:sldMkLst>
          <pc:docMk/>
          <pc:sldMk cId="3563022803" sldId="275"/>
        </pc:sldMkLst>
      </pc:sldChg>
      <pc:sldChg chg="addSp modSp mod">
        <pc:chgData name="Frank van den Dool" userId="91229708-6080-4271-b597-363ec0e54fad" providerId="ADAL" clId="{4F0DE867-116E-4108-9A6C-12A62FC44254}" dt="2024-10-01T12:23:42.820" v="4600" actId="12385"/>
        <pc:sldMkLst>
          <pc:docMk/>
          <pc:sldMk cId="2821777895" sldId="276"/>
        </pc:sldMkLst>
      </pc:sldChg>
      <pc:sldChg chg="modSp mod">
        <pc:chgData name="Frank van den Dool" userId="91229708-6080-4271-b597-363ec0e54fad" providerId="ADAL" clId="{4F0DE867-116E-4108-9A6C-12A62FC44254}" dt="2024-10-02T08:26:54.859" v="5315" actId="1076"/>
        <pc:sldMkLst>
          <pc:docMk/>
          <pc:sldMk cId="866356217" sldId="278"/>
        </pc:sldMkLst>
      </pc:sldChg>
      <pc:sldChg chg="modSp add mod">
        <pc:chgData name="Frank van den Dool" userId="91229708-6080-4271-b597-363ec0e54fad" providerId="ADAL" clId="{4F0DE867-116E-4108-9A6C-12A62FC44254}" dt="2024-09-30T09:14:46.225" v="1068" actId="20577"/>
        <pc:sldMkLst>
          <pc:docMk/>
          <pc:sldMk cId="3259699097" sldId="279"/>
        </pc:sldMkLst>
      </pc:sldChg>
      <pc:sldChg chg="modSp new mod">
        <pc:chgData name="Frank van den Dool" userId="91229708-6080-4271-b597-363ec0e54fad" providerId="ADAL" clId="{4F0DE867-116E-4108-9A6C-12A62FC44254}" dt="2024-10-01T12:22:00.727" v="4596" actId="20577"/>
        <pc:sldMkLst>
          <pc:docMk/>
          <pc:sldMk cId="985660509" sldId="280"/>
        </pc:sldMkLst>
      </pc:sldChg>
      <pc:sldChg chg="modSp new mod">
        <pc:chgData name="Frank van den Dool" userId="91229708-6080-4271-b597-363ec0e54fad" providerId="ADAL" clId="{4F0DE867-116E-4108-9A6C-12A62FC44254}" dt="2024-10-01T12:10:10.338" v="3874" actId="20577"/>
        <pc:sldMkLst>
          <pc:docMk/>
          <pc:sldMk cId="233233816" sldId="281"/>
        </pc:sldMkLst>
      </pc:sldChg>
      <pc:sldChg chg="modSp add mod">
        <pc:chgData name="Frank van den Dool" userId="91229708-6080-4271-b597-363ec0e54fad" providerId="ADAL" clId="{4F0DE867-116E-4108-9A6C-12A62FC44254}" dt="2024-10-02T08:38:35.637" v="5443" actId="20577"/>
        <pc:sldMkLst>
          <pc:docMk/>
          <pc:sldMk cId="4111996844" sldId="282"/>
        </pc:sldMkLst>
      </pc:sldChg>
      <pc:sldChg chg="modSp add mod ord">
        <pc:chgData name="Frank van den Dool" userId="91229708-6080-4271-b597-363ec0e54fad" providerId="ADAL" clId="{4F0DE867-116E-4108-9A6C-12A62FC44254}" dt="2024-10-02T07:44:01.594" v="5066" actId="20577"/>
        <pc:sldMkLst>
          <pc:docMk/>
          <pc:sldMk cId="4065210065" sldId="283"/>
        </pc:sldMkLst>
      </pc:sldChg>
      <pc:sldChg chg="addSp modSp add mod modNotesTx">
        <pc:chgData name="Frank van den Dool" userId="91229708-6080-4271-b597-363ec0e54fad" providerId="ADAL" clId="{4F0DE867-116E-4108-9A6C-12A62FC44254}" dt="2024-10-02T08:31:14.949" v="5437" actId="20577"/>
        <pc:sldMkLst>
          <pc:docMk/>
          <pc:sldMk cId="1922457438" sldId="284"/>
        </pc:sldMkLst>
      </pc:sldChg>
    </pc:docChg>
  </pc:docChgLst>
  <pc:docChgLst>
    <pc:chgData name="Arjan Smit" userId="930db495-f699-480a-b613-1d992dc376b5" providerId="ADAL" clId="{40C1A298-4321-494F-AB2D-E6D6A80AF9C5}"/>
    <pc:docChg chg="undo custSel addSld delSld modSld">
      <pc:chgData name="Arjan Smit" userId="930db495-f699-480a-b613-1d992dc376b5" providerId="ADAL" clId="{40C1A298-4321-494F-AB2D-E6D6A80AF9C5}" dt="2025-02-17T09:21:22.583" v="232" actId="27614"/>
      <pc:docMkLst>
        <pc:docMk/>
      </pc:docMkLst>
      <pc:sldChg chg="addSp delSp modSp mod">
        <pc:chgData name="Arjan Smit" userId="930db495-f699-480a-b613-1d992dc376b5" providerId="ADAL" clId="{40C1A298-4321-494F-AB2D-E6D6A80AF9C5}" dt="2025-02-17T09:21:22.583" v="232" actId="27614"/>
        <pc:sldMkLst>
          <pc:docMk/>
          <pc:sldMk cId="1159963693" sldId="262"/>
        </pc:sldMkLst>
        <pc:spChg chg="add del">
          <ac:chgData name="Arjan Smit" userId="930db495-f699-480a-b613-1d992dc376b5" providerId="ADAL" clId="{40C1A298-4321-494F-AB2D-E6D6A80AF9C5}" dt="2025-02-17T09:21:20.077" v="231" actId="931"/>
          <ac:spMkLst>
            <pc:docMk/>
            <pc:sldMk cId="1159963693" sldId="262"/>
            <ac:spMk id="24" creationId="{0B4D437B-C067-1ABC-43FE-FAA26512B2DF}"/>
          </ac:spMkLst>
        </pc:spChg>
        <pc:picChg chg="add mod">
          <ac:chgData name="Arjan Smit" userId="930db495-f699-480a-b613-1d992dc376b5" providerId="ADAL" clId="{40C1A298-4321-494F-AB2D-E6D6A80AF9C5}" dt="2025-02-17T09:21:22.583" v="232" actId="27614"/>
          <ac:picMkLst>
            <pc:docMk/>
            <pc:sldMk cId="1159963693" sldId="262"/>
            <ac:picMk id="3" creationId="{7ABD9DDE-D2E3-4EF5-270C-80A54713A657}"/>
          </ac:picMkLst>
        </pc:picChg>
      </pc:sldChg>
      <pc:sldChg chg="modSp mod">
        <pc:chgData name="Arjan Smit" userId="930db495-f699-480a-b613-1d992dc376b5" providerId="ADAL" clId="{40C1A298-4321-494F-AB2D-E6D6A80AF9C5}" dt="2025-02-13T10:19:36.074" v="19" actId="20577"/>
        <pc:sldMkLst>
          <pc:docMk/>
          <pc:sldMk cId="979398245" sldId="264"/>
        </pc:sldMkLst>
        <pc:spChg chg="mod">
          <ac:chgData name="Arjan Smit" userId="930db495-f699-480a-b613-1d992dc376b5" providerId="ADAL" clId="{40C1A298-4321-494F-AB2D-E6D6A80AF9C5}" dt="2025-02-13T10:19:36.074" v="19" actId="20577"/>
          <ac:spMkLst>
            <pc:docMk/>
            <pc:sldMk cId="979398245" sldId="264"/>
            <ac:spMk id="5" creationId="{4647FCB1-2D5D-3F9D-EFC4-A57E2C8E83F2}"/>
          </ac:spMkLst>
        </pc:spChg>
      </pc:sldChg>
      <pc:sldChg chg="modSp mod">
        <pc:chgData name="Arjan Smit" userId="930db495-f699-480a-b613-1d992dc376b5" providerId="ADAL" clId="{40C1A298-4321-494F-AB2D-E6D6A80AF9C5}" dt="2025-02-12T08:58:04.128" v="13" actId="20577"/>
        <pc:sldMkLst>
          <pc:docMk/>
          <pc:sldMk cId="4082848428" sldId="268"/>
        </pc:sldMkLst>
        <pc:spChg chg="mod">
          <ac:chgData name="Arjan Smit" userId="930db495-f699-480a-b613-1d992dc376b5" providerId="ADAL" clId="{40C1A298-4321-494F-AB2D-E6D6A80AF9C5}" dt="2025-02-12T08:58:04.128" v="13" actId="20577"/>
          <ac:spMkLst>
            <pc:docMk/>
            <pc:sldMk cId="4082848428" sldId="268"/>
            <ac:spMk id="5" creationId="{FF8B7DDA-FCA4-03E9-18CD-40F7B8CD12B9}"/>
          </ac:spMkLst>
        </pc:spChg>
      </pc:sldChg>
      <pc:sldChg chg="addSp delSp modSp add mod modClrScheme chgLayout">
        <pc:chgData name="Arjan Smit" userId="930db495-f699-480a-b613-1d992dc376b5" providerId="ADAL" clId="{40C1A298-4321-494F-AB2D-E6D6A80AF9C5}" dt="2025-02-13T10:27:15.942" v="230" actId="6549"/>
        <pc:sldMkLst>
          <pc:docMk/>
          <pc:sldMk cId="769009587" sldId="290"/>
        </pc:sldMkLst>
        <pc:spChg chg="mod ord">
          <ac:chgData name="Arjan Smit" userId="930db495-f699-480a-b613-1d992dc376b5" providerId="ADAL" clId="{40C1A298-4321-494F-AB2D-E6D6A80AF9C5}" dt="2025-02-13T10:20:41.472" v="44" actId="700"/>
          <ac:spMkLst>
            <pc:docMk/>
            <pc:sldMk cId="769009587" sldId="290"/>
            <ac:spMk id="4" creationId="{8A0BA4E4-4E39-0ECD-3E81-B5D75041F887}"/>
          </ac:spMkLst>
        </pc:spChg>
        <pc:spChg chg="mod ord">
          <ac:chgData name="Arjan Smit" userId="930db495-f699-480a-b613-1d992dc376b5" providerId="ADAL" clId="{40C1A298-4321-494F-AB2D-E6D6A80AF9C5}" dt="2025-02-13T10:27:15.942" v="230" actId="6549"/>
          <ac:spMkLst>
            <pc:docMk/>
            <pc:sldMk cId="769009587" sldId="290"/>
            <ac:spMk id="5" creationId="{75F1EE1A-30AB-CF59-3262-3F500EDFDBAC}"/>
          </ac:spMkLst>
        </pc:spChg>
        <pc:spChg chg="add mod">
          <ac:chgData name="Arjan Smit" userId="930db495-f699-480a-b613-1d992dc376b5" providerId="ADAL" clId="{40C1A298-4321-494F-AB2D-E6D6A80AF9C5}" dt="2025-02-13T10:25:54.998" v="229"/>
          <ac:spMkLst>
            <pc:docMk/>
            <pc:sldMk cId="769009587" sldId="290"/>
            <ac:spMk id="10" creationId="{C4D6F117-045A-717D-F8CE-F83828BC1DA4}"/>
          </ac:spMkLst>
        </pc:spChg>
        <pc:spChg chg="mod ord">
          <ac:chgData name="Arjan Smit" userId="930db495-f699-480a-b613-1d992dc376b5" providerId="ADAL" clId="{40C1A298-4321-494F-AB2D-E6D6A80AF9C5}" dt="2025-02-13T10:20:41.472" v="44" actId="700"/>
          <ac:spMkLst>
            <pc:docMk/>
            <pc:sldMk cId="769009587" sldId="290"/>
            <ac:spMk id="18" creationId="{0386E720-2CBB-8412-539F-50B6C13309F6}"/>
          </ac:spMkLst>
        </pc:spChg>
        <pc:picChg chg="add mod">
          <ac:chgData name="Arjan Smit" userId="930db495-f699-480a-b613-1d992dc376b5" providerId="ADAL" clId="{40C1A298-4321-494F-AB2D-E6D6A80AF9C5}" dt="2025-02-13T10:21:10.058" v="50" actId="1076"/>
          <ac:picMkLst>
            <pc:docMk/>
            <pc:sldMk cId="769009587" sldId="290"/>
            <ac:picMk id="9" creationId="{5A1AA54D-C52E-F9C8-2FF4-A930EBFE4025}"/>
          </ac:picMkLst>
        </pc:picChg>
      </pc:sldChg>
      <pc:sldChg chg="new del">
        <pc:chgData name="Arjan Smit" userId="930db495-f699-480a-b613-1d992dc376b5" providerId="ADAL" clId="{40C1A298-4321-494F-AB2D-E6D6A80AF9C5}" dt="2025-02-13T10:19:24.621" v="15" actId="2696"/>
        <pc:sldMkLst>
          <pc:docMk/>
          <pc:sldMk cId="3440175265" sldId="29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E5DDAE-8A27-4D24-8B37-7BD744BF76E7}" type="datetimeFigureOut">
              <a:rPr lang="nl-NL" smtClean="0"/>
              <a:t>17-02-2025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937116-BEFA-491E-A24A-839FCED2A324}" type="slidenum">
              <a:rPr lang="nl-NL" smtClean="0"/>
              <a:t>‹nr.›</a:t>
            </a:fld>
            <a:endParaRPr lang="nl-NL"/>
          </a:p>
        </p:txBody>
      </p:sp>
    </p:spTree>
    <p:extLst>
      <p:ext uri="{BB962C8B-B14F-4D97-AF65-F5344CB8AC3E}">
        <p14:creationId xmlns:p14="http://schemas.microsoft.com/office/powerpoint/2010/main" val="5442345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A3937116-BEFA-491E-A24A-839FCED2A324}" type="slidenum">
              <a:rPr lang="nl-NL" smtClean="0"/>
              <a:t>4</a:t>
            </a:fld>
            <a:endParaRPr lang="nl-NL"/>
          </a:p>
        </p:txBody>
      </p:sp>
    </p:spTree>
    <p:extLst>
      <p:ext uri="{BB962C8B-B14F-4D97-AF65-F5344CB8AC3E}">
        <p14:creationId xmlns:p14="http://schemas.microsoft.com/office/powerpoint/2010/main" val="28055259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A3937116-BEFA-491E-A24A-839FCED2A324}" type="slidenum">
              <a:rPr lang="nl-NL" smtClean="0"/>
              <a:t>18</a:t>
            </a:fld>
            <a:endParaRPr lang="nl-NL"/>
          </a:p>
        </p:txBody>
      </p:sp>
    </p:spTree>
    <p:extLst>
      <p:ext uri="{BB962C8B-B14F-4D97-AF65-F5344CB8AC3E}">
        <p14:creationId xmlns:p14="http://schemas.microsoft.com/office/powerpoint/2010/main" val="3135717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A3937116-BEFA-491E-A24A-839FCED2A324}" type="slidenum">
              <a:rPr lang="nl-NL" smtClean="0"/>
              <a:t>19</a:t>
            </a:fld>
            <a:endParaRPr lang="nl-NL"/>
          </a:p>
        </p:txBody>
      </p:sp>
    </p:spTree>
    <p:extLst>
      <p:ext uri="{BB962C8B-B14F-4D97-AF65-F5344CB8AC3E}">
        <p14:creationId xmlns:p14="http://schemas.microsoft.com/office/powerpoint/2010/main" val="421498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A3937116-BEFA-491E-A24A-839FCED2A324}" type="slidenum">
              <a:rPr lang="nl-NL" smtClean="0"/>
              <a:t>20</a:t>
            </a:fld>
            <a:endParaRPr lang="nl-NL"/>
          </a:p>
        </p:txBody>
      </p:sp>
    </p:spTree>
    <p:extLst>
      <p:ext uri="{BB962C8B-B14F-4D97-AF65-F5344CB8AC3E}">
        <p14:creationId xmlns:p14="http://schemas.microsoft.com/office/powerpoint/2010/main" val="17123423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A3937116-BEFA-491E-A24A-839FCED2A324}" type="slidenum">
              <a:rPr lang="nl-NL" smtClean="0"/>
              <a:t>22</a:t>
            </a:fld>
            <a:endParaRPr lang="nl-NL"/>
          </a:p>
        </p:txBody>
      </p:sp>
    </p:spTree>
    <p:extLst>
      <p:ext uri="{BB962C8B-B14F-4D97-AF65-F5344CB8AC3E}">
        <p14:creationId xmlns:p14="http://schemas.microsoft.com/office/powerpoint/2010/main" val="1738114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4E4D8-D426-2F5A-B24D-11C4335EC288}"/>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EA7D1ED-A10C-F304-8633-D4DA6136FCD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7E99A832-BFFA-E05C-92A2-40B17EB29002}"/>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187FC4EB-9DF6-91FA-06E8-C36E518B795F}"/>
              </a:ext>
            </a:extLst>
          </p:cNvPr>
          <p:cNvSpPr>
            <a:spLocks noGrp="1"/>
          </p:cNvSpPr>
          <p:nvPr>
            <p:ph type="sldNum" sz="quarter" idx="5"/>
          </p:nvPr>
        </p:nvSpPr>
        <p:spPr/>
        <p:txBody>
          <a:bodyPr/>
          <a:lstStyle/>
          <a:p>
            <a:fld id="{A3937116-BEFA-491E-A24A-839FCED2A324}" type="slidenum">
              <a:rPr lang="nl-NL" smtClean="0"/>
              <a:t>5</a:t>
            </a:fld>
            <a:endParaRPr lang="nl-NL"/>
          </a:p>
        </p:txBody>
      </p:sp>
    </p:spTree>
    <p:extLst>
      <p:ext uri="{BB962C8B-B14F-4D97-AF65-F5344CB8AC3E}">
        <p14:creationId xmlns:p14="http://schemas.microsoft.com/office/powerpoint/2010/main" val="38061554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A3937116-BEFA-491E-A24A-839FCED2A324}" type="slidenum">
              <a:rPr lang="nl-NL" smtClean="0"/>
              <a:t>6</a:t>
            </a:fld>
            <a:endParaRPr lang="nl-NL"/>
          </a:p>
        </p:txBody>
      </p:sp>
    </p:spTree>
    <p:extLst>
      <p:ext uri="{BB962C8B-B14F-4D97-AF65-F5344CB8AC3E}">
        <p14:creationId xmlns:p14="http://schemas.microsoft.com/office/powerpoint/2010/main" val="38006737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A3937116-BEFA-491E-A24A-839FCED2A324}" type="slidenum">
              <a:rPr lang="nl-NL" smtClean="0"/>
              <a:t>7</a:t>
            </a:fld>
            <a:endParaRPr lang="nl-NL"/>
          </a:p>
        </p:txBody>
      </p:sp>
    </p:spTree>
    <p:extLst>
      <p:ext uri="{BB962C8B-B14F-4D97-AF65-F5344CB8AC3E}">
        <p14:creationId xmlns:p14="http://schemas.microsoft.com/office/powerpoint/2010/main" val="31602430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50798F-FDA1-B612-5C1B-7BFCDA24E76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1BE022BF-4A15-FC14-27CC-63CBE954592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4A5A5C5-12CD-A784-961C-86782CD74CED}"/>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8BD0CE62-3613-EADD-3AAF-8DF273EA6A0D}"/>
              </a:ext>
            </a:extLst>
          </p:cNvPr>
          <p:cNvSpPr>
            <a:spLocks noGrp="1"/>
          </p:cNvSpPr>
          <p:nvPr>
            <p:ph type="sldNum" sz="quarter" idx="5"/>
          </p:nvPr>
        </p:nvSpPr>
        <p:spPr/>
        <p:txBody>
          <a:bodyPr/>
          <a:lstStyle/>
          <a:p>
            <a:fld id="{A3937116-BEFA-491E-A24A-839FCED2A324}" type="slidenum">
              <a:rPr lang="nl-NL" smtClean="0"/>
              <a:t>8</a:t>
            </a:fld>
            <a:endParaRPr lang="nl-NL"/>
          </a:p>
        </p:txBody>
      </p:sp>
    </p:spTree>
    <p:extLst>
      <p:ext uri="{BB962C8B-B14F-4D97-AF65-F5344CB8AC3E}">
        <p14:creationId xmlns:p14="http://schemas.microsoft.com/office/powerpoint/2010/main" val="31821947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A3937116-BEFA-491E-A24A-839FCED2A324}" type="slidenum">
              <a:rPr lang="nl-NL" smtClean="0"/>
              <a:t>12</a:t>
            </a:fld>
            <a:endParaRPr lang="nl-NL"/>
          </a:p>
        </p:txBody>
      </p:sp>
    </p:spTree>
    <p:extLst>
      <p:ext uri="{BB962C8B-B14F-4D97-AF65-F5344CB8AC3E}">
        <p14:creationId xmlns:p14="http://schemas.microsoft.com/office/powerpoint/2010/main" val="25737531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6D7C09-358A-2008-AFEA-1879483728C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9359A24B-1BBE-2985-1670-3B88FFC6CF5D}"/>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A7F4F82F-6717-FE6A-EBFA-D02817C331C2}"/>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EC397E45-3B47-4DA3-1FAB-CFFFA3382479}"/>
              </a:ext>
            </a:extLst>
          </p:cNvPr>
          <p:cNvSpPr>
            <a:spLocks noGrp="1"/>
          </p:cNvSpPr>
          <p:nvPr>
            <p:ph type="sldNum" sz="quarter" idx="5"/>
          </p:nvPr>
        </p:nvSpPr>
        <p:spPr/>
        <p:txBody>
          <a:bodyPr/>
          <a:lstStyle/>
          <a:p>
            <a:fld id="{A3937116-BEFA-491E-A24A-839FCED2A324}" type="slidenum">
              <a:rPr lang="nl-NL" smtClean="0"/>
              <a:t>13</a:t>
            </a:fld>
            <a:endParaRPr lang="nl-NL"/>
          </a:p>
        </p:txBody>
      </p:sp>
    </p:spTree>
    <p:extLst>
      <p:ext uri="{BB962C8B-B14F-4D97-AF65-F5344CB8AC3E}">
        <p14:creationId xmlns:p14="http://schemas.microsoft.com/office/powerpoint/2010/main" val="25278564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A3937116-BEFA-491E-A24A-839FCED2A324}" type="slidenum">
              <a:rPr lang="nl-NL" smtClean="0"/>
              <a:t>14</a:t>
            </a:fld>
            <a:endParaRPr lang="nl-NL"/>
          </a:p>
        </p:txBody>
      </p:sp>
    </p:spTree>
    <p:extLst>
      <p:ext uri="{BB962C8B-B14F-4D97-AF65-F5344CB8AC3E}">
        <p14:creationId xmlns:p14="http://schemas.microsoft.com/office/powerpoint/2010/main" val="5454721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0D197-C806-5880-D6C5-5E632FDBE61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25399B06-05EA-49F2-268C-14EC398A0290}"/>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EBEA397-8EE9-1D42-8B32-4BE2339E1759}"/>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46C9870B-28AC-F176-64E4-96ADD0CC76D2}"/>
              </a:ext>
            </a:extLst>
          </p:cNvPr>
          <p:cNvSpPr>
            <a:spLocks noGrp="1"/>
          </p:cNvSpPr>
          <p:nvPr>
            <p:ph type="sldNum" sz="quarter" idx="5"/>
          </p:nvPr>
        </p:nvSpPr>
        <p:spPr/>
        <p:txBody>
          <a:bodyPr/>
          <a:lstStyle/>
          <a:p>
            <a:fld id="{A3937116-BEFA-491E-A24A-839FCED2A324}" type="slidenum">
              <a:rPr lang="nl-NL" smtClean="0"/>
              <a:t>15</a:t>
            </a:fld>
            <a:endParaRPr lang="nl-NL"/>
          </a:p>
        </p:txBody>
      </p:sp>
    </p:spTree>
    <p:extLst>
      <p:ext uri="{BB962C8B-B14F-4D97-AF65-F5344CB8AC3E}">
        <p14:creationId xmlns:p14="http://schemas.microsoft.com/office/powerpoint/2010/main" val="8297750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10" name="Tijdelijke aanduiding voor afbeelding 9">
            <a:extLst>
              <a:ext uri="{FF2B5EF4-FFF2-40B4-BE49-F238E27FC236}">
                <a16:creationId xmlns:a16="http://schemas.microsoft.com/office/drawing/2014/main" id="{8A77F183-076C-6502-8212-1624F69C91F0}"/>
              </a:ext>
            </a:extLst>
          </p:cNvPr>
          <p:cNvSpPr>
            <a:spLocks noGrp="1"/>
          </p:cNvSpPr>
          <p:nvPr>
            <p:ph type="pic" sz="quarter" idx="10"/>
          </p:nvPr>
        </p:nvSpPr>
        <p:spPr>
          <a:xfrm>
            <a:off x="3167063" y="0"/>
            <a:ext cx="9024937" cy="6858000"/>
          </a:xfrm>
          <a:solidFill>
            <a:schemeClr val="accent6"/>
          </a:solidFill>
        </p:spPr>
        <p:txBody>
          <a:bodyPr lIns="182880" tIns="91440">
            <a:normAutofit/>
          </a:bodyPr>
          <a:lstStyle>
            <a:lvl1pPr>
              <a:defRPr sz="1200"/>
            </a:lvl1pPr>
          </a:lstStyle>
          <a:p>
            <a:endParaRPr lang="nl-NL"/>
          </a:p>
        </p:txBody>
      </p:sp>
      <p:sp>
        <p:nvSpPr>
          <p:cNvPr id="2" name="Titel 1">
            <a:extLst>
              <a:ext uri="{FF2B5EF4-FFF2-40B4-BE49-F238E27FC236}">
                <a16:creationId xmlns:a16="http://schemas.microsoft.com/office/drawing/2014/main" id="{FEA03173-BEF5-FFAA-ADF6-7E7BDF400CB7}"/>
              </a:ext>
            </a:extLst>
          </p:cNvPr>
          <p:cNvSpPr>
            <a:spLocks noGrp="1"/>
          </p:cNvSpPr>
          <p:nvPr>
            <p:ph type="ctrTitle"/>
          </p:nvPr>
        </p:nvSpPr>
        <p:spPr>
          <a:xfrm>
            <a:off x="0" y="1811574"/>
            <a:ext cx="4838131" cy="3234685"/>
          </a:xfrm>
          <a:solidFill>
            <a:schemeClr val="tx1"/>
          </a:solidFill>
        </p:spPr>
        <p:txBody>
          <a:bodyPr lIns="502920" bIns="1508760" anchor="b"/>
          <a:lstStyle>
            <a:lvl1pPr algn="l">
              <a:lnSpc>
                <a:spcPct val="100000"/>
              </a:lnSpc>
              <a:defRPr sz="3900">
                <a:solidFill>
                  <a:schemeClr val="bg1"/>
                </a:solidFill>
              </a:defRPr>
            </a:lvl1pPr>
          </a:lstStyle>
          <a:p>
            <a:endParaRPr lang="nl-NL"/>
          </a:p>
        </p:txBody>
      </p:sp>
      <p:sp>
        <p:nvSpPr>
          <p:cNvPr id="3" name="Ondertitel 2">
            <a:extLst>
              <a:ext uri="{FF2B5EF4-FFF2-40B4-BE49-F238E27FC236}">
                <a16:creationId xmlns:a16="http://schemas.microsoft.com/office/drawing/2014/main" id="{8B581643-B435-0AB4-66FA-9A784ABE8440}"/>
              </a:ext>
            </a:extLst>
          </p:cNvPr>
          <p:cNvSpPr>
            <a:spLocks noGrp="1"/>
          </p:cNvSpPr>
          <p:nvPr>
            <p:ph type="subTitle" idx="1"/>
          </p:nvPr>
        </p:nvSpPr>
        <p:spPr>
          <a:xfrm>
            <a:off x="421943" y="3718043"/>
            <a:ext cx="4126173" cy="1010906"/>
          </a:xfrm>
        </p:spPr>
        <p:txBody>
          <a:bodyPr>
            <a:normAutofit/>
          </a:bodyPr>
          <a:lstStyle>
            <a:lvl1pPr marL="0" indent="0" algn="l">
              <a:lnSpc>
                <a:spcPts val="1700"/>
              </a:lnSpc>
              <a:buNone/>
              <a:defRPr sz="132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pic>
        <p:nvPicPr>
          <p:cNvPr id="12" name="Graphic 11">
            <a:extLst>
              <a:ext uri="{FF2B5EF4-FFF2-40B4-BE49-F238E27FC236}">
                <a16:creationId xmlns:a16="http://schemas.microsoft.com/office/drawing/2014/main" id="{42C8C5E6-C987-DE06-6D62-67D14DE8E17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0363" y="5637948"/>
            <a:ext cx="1501877" cy="766264"/>
          </a:xfrm>
          <a:prstGeom prst="rect">
            <a:avLst/>
          </a:prstGeom>
        </p:spPr>
      </p:pic>
    </p:spTree>
    <p:extLst>
      <p:ext uri="{BB962C8B-B14F-4D97-AF65-F5344CB8AC3E}">
        <p14:creationId xmlns:p14="http://schemas.microsoft.com/office/powerpoint/2010/main" val="2693802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2">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1EAE2AAD-DA77-F41E-5D75-9E37B0788B07}"/>
              </a:ext>
            </a:extLst>
          </p:cNvPr>
          <p:cNvSpPr/>
          <p:nvPr userDrawn="1"/>
        </p:nvSpPr>
        <p:spPr>
          <a:xfrm>
            <a:off x="0" y="0"/>
            <a:ext cx="7620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F64BC6F5-1726-8B9C-0262-DCB3CD8F94A5}"/>
              </a:ext>
            </a:extLst>
          </p:cNvPr>
          <p:cNvSpPr>
            <a:spLocks noGrp="1"/>
          </p:cNvSpPr>
          <p:nvPr>
            <p:ph type="title"/>
          </p:nvPr>
        </p:nvSpPr>
        <p:spPr>
          <a:xfrm>
            <a:off x="1157148" y="497975"/>
            <a:ext cx="5432338" cy="2960507"/>
          </a:xfrm>
        </p:spPr>
        <p:txBody>
          <a:bodyPr anchor="b" anchorCtr="0"/>
          <a:lstStyle>
            <a:lvl1pPr>
              <a:lnSpc>
                <a:spcPts val="7200"/>
              </a:lnSpc>
              <a:defRPr sz="6200">
                <a:solidFill>
                  <a:schemeClr val="bg1"/>
                </a:solidFill>
              </a:defRPr>
            </a:lvl1pPr>
          </a:lstStyle>
          <a:p>
            <a:r>
              <a:rPr lang="nl-NL"/>
              <a:t>Klik om stijl te bewerken</a:t>
            </a:r>
          </a:p>
        </p:txBody>
      </p:sp>
      <p:sp>
        <p:nvSpPr>
          <p:cNvPr id="3" name="Tijdelijke aanduiding voor inhoud 2">
            <a:extLst>
              <a:ext uri="{FF2B5EF4-FFF2-40B4-BE49-F238E27FC236}">
                <a16:creationId xmlns:a16="http://schemas.microsoft.com/office/drawing/2014/main" id="{945DF66A-C7B4-4548-331F-83720041296C}"/>
              </a:ext>
            </a:extLst>
          </p:cNvPr>
          <p:cNvSpPr>
            <a:spLocks noGrp="1"/>
          </p:cNvSpPr>
          <p:nvPr>
            <p:ph idx="1"/>
          </p:nvPr>
        </p:nvSpPr>
        <p:spPr>
          <a:xfrm>
            <a:off x="7692570" y="1695404"/>
            <a:ext cx="4347030" cy="395791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voettekst 4">
            <a:extLst>
              <a:ext uri="{FF2B5EF4-FFF2-40B4-BE49-F238E27FC236}">
                <a16:creationId xmlns:a16="http://schemas.microsoft.com/office/drawing/2014/main" id="{445AE490-3FDA-09D7-824E-B9DAE184BE1F}"/>
              </a:ext>
            </a:extLst>
          </p:cNvPr>
          <p:cNvSpPr>
            <a:spLocks noGrp="1"/>
          </p:cNvSpPr>
          <p:nvPr>
            <p:ph type="ftr" sz="quarter" idx="11"/>
          </p:nvPr>
        </p:nvSpPr>
        <p:spPr/>
        <p:txBody>
          <a:bodyPr/>
          <a:lstStyle/>
          <a:p>
            <a:r>
              <a:rPr lang="nl-NL"/>
              <a:t>Lucas Onderwijs - Presentatie jaardoelen - 2 oktober 2023</a:t>
            </a:r>
          </a:p>
        </p:txBody>
      </p:sp>
      <p:pic>
        <p:nvPicPr>
          <p:cNvPr id="15" name="Graphic 14">
            <a:extLst>
              <a:ext uri="{FF2B5EF4-FFF2-40B4-BE49-F238E27FC236}">
                <a16:creationId xmlns:a16="http://schemas.microsoft.com/office/drawing/2014/main" id="{EBAC0E76-02DD-AFE0-D383-9D78EF9D5312}"/>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3813"/>
          <a:stretch/>
        </p:blipFill>
        <p:spPr>
          <a:xfrm>
            <a:off x="0" y="4206470"/>
            <a:ext cx="4141118" cy="701040"/>
          </a:xfrm>
          <a:prstGeom prst="rect">
            <a:avLst/>
          </a:prstGeom>
        </p:spPr>
      </p:pic>
      <p:pic>
        <p:nvPicPr>
          <p:cNvPr id="17" name="Graphic 16">
            <a:extLst>
              <a:ext uri="{FF2B5EF4-FFF2-40B4-BE49-F238E27FC236}">
                <a16:creationId xmlns:a16="http://schemas.microsoft.com/office/drawing/2014/main" id="{F5BF4601-9F10-E5FC-95ED-F460636AD85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858447" y="3602713"/>
            <a:ext cx="4229100" cy="1546860"/>
          </a:xfrm>
          <a:prstGeom prst="rect">
            <a:avLst/>
          </a:prstGeom>
        </p:spPr>
      </p:pic>
      <p:sp>
        <p:nvSpPr>
          <p:cNvPr id="18" name="Ovaal 17">
            <a:extLst>
              <a:ext uri="{FF2B5EF4-FFF2-40B4-BE49-F238E27FC236}">
                <a16:creationId xmlns:a16="http://schemas.microsoft.com/office/drawing/2014/main" id="{2C2F4907-57FC-A3EC-0681-1E012DF8C437}"/>
              </a:ext>
            </a:extLst>
          </p:cNvPr>
          <p:cNvSpPr/>
          <p:nvPr userDrawn="1"/>
        </p:nvSpPr>
        <p:spPr>
          <a:xfrm>
            <a:off x="11642851" y="6304899"/>
            <a:ext cx="401627" cy="401627"/>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387436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26DFB075-F0DC-369A-5D29-7854065C6FC5}"/>
              </a:ext>
            </a:extLst>
          </p:cNvPr>
          <p:cNvSpPr/>
          <p:nvPr userDrawn="1"/>
        </p:nvSpPr>
        <p:spPr>
          <a:xfrm>
            <a:off x="357254" y="352044"/>
            <a:ext cx="11834746" cy="6153912"/>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F64BC6F5-1726-8B9C-0262-DCB3CD8F94A5}"/>
              </a:ext>
            </a:extLst>
          </p:cNvPr>
          <p:cNvSpPr>
            <a:spLocks noGrp="1"/>
          </p:cNvSpPr>
          <p:nvPr>
            <p:ph type="title"/>
          </p:nvPr>
        </p:nvSpPr>
        <p:spPr>
          <a:xfrm>
            <a:off x="574811" y="608182"/>
            <a:ext cx="10515600" cy="546100"/>
          </a:xfrm>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945DF66A-C7B4-4548-331F-83720041296C}"/>
              </a:ext>
            </a:extLst>
          </p:cNvPr>
          <p:cNvSpPr>
            <a:spLocks noGrp="1"/>
          </p:cNvSpPr>
          <p:nvPr>
            <p:ph idx="1"/>
          </p:nvPr>
        </p:nvSpPr>
        <p:spPr>
          <a:xfrm>
            <a:off x="633713" y="1742830"/>
            <a:ext cx="8763859" cy="4351338"/>
          </a:xfrm>
        </p:spPr>
        <p:txBody>
          <a:bodyPr/>
          <a:lstStyle>
            <a:lvl2pPr>
              <a:spcBef>
                <a:spcPts val="1500"/>
              </a:spcBef>
              <a:defRPr/>
            </a:lvl2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voettekst 4">
            <a:extLst>
              <a:ext uri="{FF2B5EF4-FFF2-40B4-BE49-F238E27FC236}">
                <a16:creationId xmlns:a16="http://schemas.microsoft.com/office/drawing/2014/main" id="{445AE490-3FDA-09D7-824E-B9DAE184BE1F}"/>
              </a:ext>
            </a:extLst>
          </p:cNvPr>
          <p:cNvSpPr>
            <a:spLocks noGrp="1"/>
          </p:cNvSpPr>
          <p:nvPr>
            <p:ph type="ftr" sz="quarter" idx="11"/>
          </p:nvPr>
        </p:nvSpPr>
        <p:spPr/>
        <p:txBody>
          <a:bodyPr/>
          <a:lstStyle/>
          <a:p>
            <a:r>
              <a:rPr lang="nl-NL"/>
              <a:t>Lucas Onderwijs - Presentatie jaardoelen - 2 oktober 2023</a:t>
            </a:r>
          </a:p>
        </p:txBody>
      </p:sp>
      <p:sp>
        <p:nvSpPr>
          <p:cNvPr id="9" name="Ondertitel 2">
            <a:extLst>
              <a:ext uri="{FF2B5EF4-FFF2-40B4-BE49-F238E27FC236}">
                <a16:creationId xmlns:a16="http://schemas.microsoft.com/office/drawing/2014/main" id="{D4D93734-D11D-0225-790F-A4A6B0091987}"/>
              </a:ext>
            </a:extLst>
          </p:cNvPr>
          <p:cNvSpPr>
            <a:spLocks noGrp="1"/>
          </p:cNvSpPr>
          <p:nvPr>
            <p:ph type="subTitle" idx="12"/>
          </p:nvPr>
        </p:nvSpPr>
        <p:spPr>
          <a:xfrm>
            <a:off x="633713" y="1206174"/>
            <a:ext cx="10456697" cy="330023"/>
          </a:xfrm>
        </p:spPr>
        <p:txBody>
          <a:bodyPr anchor="ctr" anchorCtr="0">
            <a:normAutofit/>
          </a:bodyPr>
          <a:lstStyle>
            <a:lvl1pPr marL="0" indent="0" algn="l">
              <a:lnSpc>
                <a:spcPts val="1700"/>
              </a:lnSpc>
              <a:buNone/>
              <a:defRPr sz="205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nl-NL"/>
          </a:p>
        </p:txBody>
      </p:sp>
      <p:sp>
        <p:nvSpPr>
          <p:cNvPr id="11" name="Ovaal 10">
            <a:extLst>
              <a:ext uri="{FF2B5EF4-FFF2-40B4-BE49-F238E27FC236}">
                <a16:creationId xmlns:a16="http://schemas.microsoft.com/office/drawing/2014/main" id="{AB7B160B-E086-EC8F-B714-6DBFCABBD257}"/>
              </a:ext>
            </a:extLst>
          </p:cNvPr>
          <p:cNvSpPr/>
          <p:nvPr userDrawn="1"/>
        </p:nvSpPr>
        <p:spPr>
          <a:xfrm>
            <a:off x="11642851" y="6304899"/>
            <a:ext cx="401627" cy="401627"/>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5406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A4133313-42EB-4704-E3DA-269408DE0B22}"/>
              </a:ext>
            </a:extLst>
          </p:cNvPr>
          <p:cNvSpPr/>
          <p:nvPr userDrawn="1"/>
        </p:nvSpPr>
        <p:spPr>
          <a:xfrm>
            <a:off x="6020187" y="0"/>
            <a:ext cx="6171813"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F64BC6F5-1726-8B9C-0262-DCB3CD8F94A5}"/>
              </a:ext>
            </a:extLst>
          </p:cNvPr>
          <p:cNvSpPr>
            <a:spLocks noGrp="1"/>
          </p:cNvSpPr>
          <p:nvPr>
            <p:ph type="title" hasCustomPrompt="1"/>
          </p:nvPr>
        </p:nvSpPr>
        <p:spPr>
          <a:xfrm>
            <a:off x="418561" y="762639"/>
            <a:ext cx="4437748" cy="1442797"/>
          </a:xfrm>
        </p:spPr>
        <p:txBody>
          <a:bodyPr bIns="0" anchor="b" anchorCtr="0"/>
          <a:lstStyle>
            <a:lvl1pPr>
              <a:defRPr>
                <a:solidFill>
                  <a:schemeClr val="tx1"/>
                </a:solidFill>
              </a:defRPr>
            </a:lvl1pPr>
          </a:lstStyle>
          <a:p>
            <a:br>
              <a:rPr lang="nl-NL"/>
            </a:br>
            <a:r>
              <a:rPr lang="nl-NL"/>
              <a:t>Klik om een titel toe te voegen</a:t>
            </a:r>
          </a:p>
        </p:txBody>
      </p:sp>
      <p:sp>
        <p:nvSpPr>
          <p:cNvPr id="3" name="Tijdelijke aanduiding voor inhoud 2">
            <a:extLst>
              <a:ext uri="{FF2B5EF4-FFF2-40B4-BE49-F238E27FC236}">
                <a16:creationId xmlns:a16="http://schemas.microsoft.com/office/drawing/2014/main" id="{945DF66A-C7B4-4548-331F-83720041296C}"/>
              </a:ext>
            </a:extLst>
          </p:cNvPr>
          <p:cNvSpPr>
            <a:spLocks noGrp="1"/>
          </p:cNvSpPr>
          <p:nvPr>
            <p:ph idx="1"/>
          </p:nvPr>
        </p:nvSpPr>
        <p:spPr>
          <a:xfrm>
            <a:off x="418561" y="2327966"/>
            <a:ext cx="4437748"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voettekst 4">
            <a:extLst>
              <a:ext uri="{FF2B5EF4-FFF2-40B4-BE49-F238E27FC236}">
                <a16:creationId xmlns:a16="http://schemas.microsoft.com/office/drawing/2014/main" id="{445AE490-3FDA-09D7-824E-B9DAE184BE1F}"/>
              </a:ext>
            </a:extLst>
          </p:cNvPr>
          <p:cNvSpPr>
            <a:spLocks noGrp="1"/>
          </p:cNvSpPr>
          <p:nvPr>
            <p:ph type="ftr" sz="quarter" idx="11"/>
          </p:nvPr>
        </p:nvSpPr>
        <p:spPr/>
        <p:txBody>
          <a:bodyPr/>
          <a:lstStyle>
            <a:lvl1pPr>
              <a:defRPr>
                <a:solidFill>
                  <a:schemeClr val="bg1"/>
                </a:solidFill>
              </a:defRPr>
            </a:lvl1pPr>
          </a:lstStyle>
          <a:p>
            <a:r>
              <a:rPr lang="nl-NL"/>
              <a:t>Lucas Onderwijs - Presentatie jaardoelen - 2 oktober 2023</a:t>
            </a:r>
          </a:p>
        </p:txBody>
      </p:sp>
      <p:sp>
        <p:nvSpPr>
          <p:cNvPr id="9" name="Tijdelijke aanduiding voor afbeelding 9">
            <a:extLst>
              <a:ext uri="{FF2B5EF4-FFF2-40B4-BE49-F238E27FC236}">
                <a16:creationId xmlns:a16="http://schemas.microsoft.com/office/drawing/2014/main" id="{B18B4DEC-3CC0-E751-7369-3C396E99374F}"/>
              </a:ext>
            </a:extLst>
          </p:cNvPr>
          <p:cNvSpPr>
            <a:spLocks noGrp="1"/>
          </p:cNvSpPr>
          <p:nvPr>
            <p:ph type="pic" sz="quarter" idx="10"/>
          </p:nvPr>
        </p:nvSpPr>
        <p:spPr>
          <a:xfrm>
            <a:off x="5079930" y="762639"/>
            <a:ext cx="6575189" cy="5331813"/>
          </a:xfrm>
          <a:solidFill>
            <a:schemeClr val="accent6"/>
          </a:solidFill>
        </p:spPr>
        <p:txBody>
          <a:bodyPr lIns="182880" tIns="91440">
            <a:normAutofit/>
          </a:bodyPr>
          <a:lstStyle>
            <a:lvl1pPr>
              <a:defRPr sz="1200"/>
            </a:lvl1pPr>
          </a:lstStyle>
          <a:p>
            <a:endParaRPr lang="nl-NL"/>
          </a:p>
        </p:txBody>
      </p:sp>
      <p:sp>
        <p:nvSpPr>
          <p:cNvPr id="11" name="Ovaal 10">
            <a:extLst>
              <a:ext uri="{FF2B5EF4-FFF2-40B4-BE49-F238E27FC236}">
                <a16:creationId xmlns:a16="http://schemas.microsoft.com/office/drawing/2014/main" id="{BF128AAE-1841-42DF-E5AE-FBB2A21CF6FA}"/>
              </a:ext>
            </a:extLst>
          </p:cNvPr>
          <p:cNvSpPr/>
          <p:nvPr userDrawn="1"/>
        </p:nvSpPr>
        <p:spPr>
          <a:xfrm>
            <a:off x="11642851" y="6304899"/>
            <a:ext cx="401627" cy="401627"/>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4142663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A4AE204F-0CB0-EC84-3C92-099E32F03226}"/>
              </a:ext>
            </a:extLst>
          </p:cNvPr>
          <p:cNvSpPr/>
          <p:nvPr userDrawn="1"/>
        </p:nvSpPr>
        <p:spPr>
          <a:xfrm>
            <a:off x="0" y="0"/>
            <a:ext cx="7620000" cy="6858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F64BC6F5-1726-8B9C-0262-DCB3CD8F94A5}"/>
              </a:ext>
            </a:extLst>
          </p:cNvPr>
          <p:cNvSpPr>
            <a:spLocks noGrp="1"/>
          </p:cNvSpPr>
          <p:nvPr>
            <p:ph type="title"/>
          </p:nvPr>
        </p:nvSpPr>
        <p:spPr>
          <a:xfrm>
            <a:off x="671052" y="2118126"/>
            <a:ext cx="5051323" cy="2533257"/>
          </a:xfrm>
        </p:spPr>
        <p:txBody>
          <a:bodyPr anchor="b" anchorCtr="0"/>
          <a:lstStyle>
            <a:lvl1pPr marL="117475" indent="-117475">
              <a:lnSpc>
                <a:spcPts val="4500"/>
              </a:lnSpc>
              <a:tabLst/>
              <a:defRPr>
                <a:solidFill>
                  <a:schemeClr val="tx1"/>
                </a:solidFill>
              </a:defRPr>
            </a:lvl1pPr>
          </a:lstStyle>
          <a:p>
            <a:endParaRPr lang="nl-NL"/>
          </a:p>
        </p:txBody>
      </p:sp>
      <p:sp>
        <p:nvSpPr>
          <p:cNvPr id="5" name="Tijdelijke aanduiding voor voettekst 4">
            <a:extLst>
              <a:ext uri="{FF2B5EF4-FFF2-40B4-BE49-F238E27FC236}">
                <a16:creationId xmlns:a16="http://schemas.microsoft.com/office/drawing/2014/main" id="{445AE490-3FDA-09D7-824E-B9DAE184BE1F}"/>
              </a:ext>
            </a:extLst>
          </p:cNvPr>
          <p:cNvSpPr>
            <a:spLocks noGrp="1"/>
          </p:cNvSpPr>
          <p:nvPr>
            <p:ph type="ftr" sz="quarter" idx="11"/>
          </p:nvPr>
        </p:nvSpPr>
        <p:spPr/>
        <p:txBody>
          <a:bodyPr/>
          <a:lstStyle/>
          <a:p>
            <a:r>
              <a:rPr lang="nl-NL"/>
              <a:t>Lucas Onderwijs - Presentatie jaardoelen - 2 oktober 2023</a:t>
            </a:r>
          </a:p>
        </p:txBody>
      </p:sp>
      <p:sp>
        <p:nvSpPr>
          <p:cNvPr id="9" name="Tijdelijke aanduiding voor afbeelding 9">
            <a:extLst>
              <a:ext uri="{FF2B5EF4-FFF2-40B4-BE49-F238E27FC236}">
                <a16:creationId xmlns:a16="http://schemas.microsoft.com/office/drawing/2014/main" id="{6B494610-39C7-C7E3-CB8A-3A570F4E055C}"/>
              </a:ext>
            </a:extLst>
          </p:cNvPr>
          <p:cNvSpPr>
            <a:spLocks noGrp="1"/>
          </p:cNvSpPr>
          <p:nvPr>
            <p:ph type="pic" sz="quarter" idx="10"/>
          </p:nvPr>
        </p:nvSpPr>
        <p:spPr>
          <a:xfrm>
            <a:off x="6172200" y="762639"/>
            <a:ext cx="5482919" cy="5331813"/>
          </a:xfrm>
          <a:solidFill>
            <a:schemeClr val="accent6"/>
          </a:solidFill>
        </p:spPr>
        <p:txBody>
          <a:bodyPr lIns="182880" tIns="91440">
            <a:normAutofit/>
          </a:bodyPr>
          <a:lstStyle>
            <a:lvl1pPr>
              <a:defRPr sz="1200"/>
            </a:lvl1pPr>
          </a:lstStyle>
          <a:p>
            <a:endParaRPr lang="nl-NL"/>
          </a:p>
        </p:txBody>
      </p:sp>
      <p:sp>
        <p:nvSpPr>
          <p:cNvPr id="11" name="Ovaal 10">
            <a:extLst>
              <a:ext uri="{FF2B5EF4-FFF2-40B4-BE49-F238E27FC236}">
                <a16:creationId xmlns:a16="http://schemas.microsoft.com/office/drawing/2014/main" id="{B6877094-0A91-6413-72DD-AF324807A3D8}"/>
              </a:ext>
            </a:extLst>
          </p:cNvPr>
          <p:cNvSpPr/>
          <p:nvPr userDrawn="1"/>
        </p:nvSpPr>
        <p:spPr>
          <a:xfrm>
            <a:off x="11642851" y="6304899"/>
            <a:ext cx="401627" cy="401627"/>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819944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
    <p:bg>
      <p:bgPr>
        <a:solidFill>
          <a:schemeClr val="tx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4BC6F5-1726-8B9C-0262-DCB3CD8F94A5}"/>
              </a:ext>
            </a:extLst>
          </p:cNvPr>
          <p:cNvSpPr>
            <a:spLocks noGrp="1"/>
          </p:cNvSpPr>
          <p:nvPr>
            <p:ph type="title" hasCustomPrompt="1"/>
          </p:nvPr>
        </p:nvSpPr>
        <p:spPr>
          <a:xfrm>
            <a:off x="434701" y="2208381"/>
            <a:ext cx="3960318" cy="546100"/>
          </a:xfrm>
        </p:spPr>
        <p:txBody>
          <a:bodyPr/>
          <a:lstStyle>
            <a:lvl1pPr>
              <a:defRPr>
                <a:solidFill>
                  <a:schemeClr val="bg1"/>
                </a:solidFill>
              </a:defRPr>
            </a:lvl1pPr>
          </a:lstStyle>
          <a:p>
            <a:r>
              <a:rPr lang="nl-NL"/>
              <a:t>Bedankt</a:t>
            </a:r>
          </a:p>
        </p:txBody>
      </p:sp>
      <p:pic>
        <p:nvPicPr>
          <p:cNvPr id="10" name="Graphic 9">
            <a:extLst>
              <a:ext uri="{FF2B5EF4-FFF2-40B4-BE49-F238E27FC236}">
                <a16:creationId xmlns:a16="http://schemas.microsoft.com/office/drawing/2014/main" id="{D9CE3CE6-A075-AC24-7491-B4C4D77C1E7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87747" y="555813"/>
            <a:ext cx="1493520" cy="762000"/>
          </a:xfrm>
          <a:prstGeom prst="rect">
            <a:avLst/>
          </a:prstGeom>
        </p:spPr>
      </p:pic>
      <p:sp>
        <p:nvSpPr>
          <p:cNvPr id="11" name="Tijdelijke aanduiding voor afbeelding 9">
            <a:extLst>
              <a:ext uri="{FF2B5EF4-FFF2-40B4-BE49-F238E27FC236}">
                <a16:creationId xmlns:a16="http://schemas.microsoft.com/office/drawing/2014/main" id="{E826C644-9FAE-03AF-29AF-EDFA3AF36EB5}"/>
              </a:ext>
            </a:extLst>
          </p:cNvPr>
          <p:cNvSpPr>
            <a:spLocks noGrp="1"/>
          </p:cNvSpPr>
          <p:nvPr>
            <p:ph type="pic" sz="quarter" idx="10"/>
          </p:nvPr>
        </p:nvSpPr>
        <p:spPr>
          <a:xfrm>
            <a:off x="538315" y="2994563"/>
            <a:ext cx="3867912" cy="3863438"/>
          </a:xfrm>
          <a:solidFill>
            <a:schemeClr val="accent6"/>
          </a:solidFill>
        </p:spPr>
        <p:txBody>
          <a:bodyPr lIns="182880" tIns="91440">
            <a:normAutofit/>
          </a:bodyPr>
          <a:lstStyle>
            <a:lvl1pPr>
              <a:defRPr sz="1200"/>
            </a:lvl1pPr>
          </a:lstStyle>
          <a:p>
            <a:endParaRPr lang="nl-NL"/>
          </a:p>
        </p:txBody>
      </p:sp>
      <p:sp>
        <p:nvSpPr>
          <p:cNvPr id="12" name="Tijdelijke aanduiding voor afbeelding 9">
            <a:extLst>
              <a:ext uri="{FF2B5EF4-FFF2-40B4-BE49-F238E27FC236}">
                <a16:creationId xmlns:a16="http://schemas.microsoft.com/office/drawing/2014/main" id="{25F51BCF-EDAB-585E-491D-FAB065BF9081}"/>
              </a:ext>
            </a:extLst>
          </p:cNvPr>
          <p:cNvSpPr>
            <a:spLocks noGrp="1"/>
          </p:cNvSpPr>
          <p:nvPr>
            <p:ph type="pic" sz="quarter" idx="11"/>
          </p:nvPr>
        </p:nvSpPr>
        <p:spPr>
          <a:xfrm>
            <a:off x="4843945" y="573390"/>
            <a:ext cx="4474983" cy="3620923"/>
          </a:xfrm>
          <a:solidFill>
            <a:schemeClr val="accent6"/>
          </a:solidFill>
        </p:spPr>
        <p:txBody>
          <a:bodyPr lIns="182880" tIns="91440">
            <a:normAutofit/>
          </a:bodyPr>
          <a:lstStyle>
            <a:lvl1pPr>
              <a:defRPr sz="1200"/>
            </a:lvl1pPr>
          </a:lstStyle>
          <a:p>
            <a:endParaRPr lang="nl-NL"/>
          </a:p>
        </p:txBody>
      </p:sp>
      <p:sp>
        <p:nvSpPr>
          <p:cNvPr id="13" name="Tijdelijke aanduiding voor afbeelding 9">
            <a:extLst>
              <a:ext uri="{FF2B5EF4-FFF2-40B4-BE49-F238E27FC236}">
                <a16:creationId xmlns:a16="http://schemas.microsoft.com/office/drawing/2014/main" id="{7D8D4E7F-2C5B-1760-2E9E-041919558174}"/>
              </a:ext>
            </a:extLst>
          </p:cNvPr>
          <p:cNvSpPr>
            <a:spLocks noGrp="1"/>
          </p:cNvSpPr>
          <p:nvPr>
            <p:ph type="pic" sz="quarter" idx="12"/>
          </p:nvPr>
        </p:nvSpPr>
        <p:spPr>
          <a:xfrm>
            <a:off x="7381735" y="4625905"/>
            <a:ext cx="4810265" cy="2232095"/>
          </a:xfrm>
          <a:solidFill>
            <a:schemeClr val="accent6"/>
          </a:solidFill>
        </p:spPr>
        <p:txBody>
          <a:bodyPr lIns="182880" tIns="91440">
            <a:normAutofit/>
          </a:bodyPr>
          <a:lstStyle>
            <a:lvl1pPr>
              <a:defRPr sz="1200"/>
            </a:lvl1pPr>
          </a:lstStyle>
          <a:p>
            <a:endParaRPr lang="nl-NL"/>
          </a:p>
        </p:txBody>
      </p:sp>
    </p:spTree>
    <p:extLst>
      <p:ext uri="{BB962C8B-B14F-4D97-AF65-F5344CB8AC3E}">
        <p14:creationId xmlns:p14="http://schemas.microsoft.com/office/powerpoint/2010/main" val="322975428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86179337-1E86-9B36-3225-D3E82E029403}"/>
              </a:ext>
            </a:extLst>
          </p:cNvPr>
          <p:cNvSpPr>
            <a:spLocks noGrp="1"/>
          </p:cNvSpPr>
          <p:nvPr>
            <p:ph type="title"/>
          </p:nvPr>
        </p:nvSpPr>
        <p:spPr>
          <a:xfrm>
            <a:off x="574811" y="608182"/>
            <a:ext cx="10515600" cy="546100"/>
          </a:xfrm>
          <a:prstGeom prst="rect">
            <a:avLst/>
          </a:prstGeom>
        </p:spPr>
        <p:txBody>
          <a:bodyPr vert="horz" lIns="91440" tIns="45720" rIns="91440" bIns="91440" rtlCol="0" anchor="ctr">
            <a:noAutofit/>
          </a:bodyPr>
          <a:lstStyle/>
          <a:p>
            <a:endParaRPr lang="nl-NL"/>
          </a:p>
        </p:txBody>
      </p:sp>
      <p:sp>
        <p:nvSpPr>
          <p:cNvPr id="3" name="Tijdelijke aanduiding voor tekst 2">
            <a:extLst>
              <a:ext uri="{FF2B5EF4-FFF2-40B4-BE49-F238E27FC236}">
                <a16:creationId xmlns:a16="http://schemas.microsoft.com/office/drawing/2014/main" id="{1E2AF7AD-5ED7-9A27-37E2-BE4743A08EF4}"/>
              </a:ext>
            </a:extLst>
          </p:cNvPr>
          <p:cNvSpPr>
            <a:spLocks noGrp="1"/>
          </p:cNvSpPr>
          <p:nvPr>
            <p:ph type="body" idx="1"/>
          </p:nvPr>
        </p:nvSpPr>
        <p:spPr>
          <a:xfrm>
            <a:off x="633714" y="1742830"/>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voettekst 4">
            <a:extLst>
              <a:ext uri="{FF2B5EF4-FFF2-40B4-BE49-F238E27FC236}">
                <a16:creationId xmlns:a16="http://schemas.microsoft.com/office/drawing/2014/main" id="{87D38F18-38C3-89E2-F3DE-008BDC2D9ED7}"/>
              </a:ext>
            </a:extLst>
          </p:cNvPr>
          <p:cNvSpPr>
            <a:spLocks noGrp="1"/>
          </p:cNvSpPr>
          <p:nvPr>
            <p:ph type="ftr" sz="quarter" idx="3"/>
          </p:nvPr>
        </p:nvSpPr>
        <p:spPr>
          <a:xfrm>
            <a:off x="7507148" y="6587864"/>
            <a:ext cx="4114800" cy="182880"/>
          </a:xfrm>
          <a:prstGeom prst="rect">
            <a:avLst/>
          </a:prstGeom>
        </p:spPr>
        <p:txBody>
          <a:bodyPr vert="horz" lIns="91440" tIns="45720" rIns="91440" bIns="45720" rtlCol="0" anchor="ctr"/>
          <a:lstStyle>
            <a:lvl1pPr algn="r">
              <a:defRPr sz="840" baseline="0">
                <a:solidFill>
                  <a:schemeClr val="tx1"/>
                </a:solidFill>
                <a:latin typeface="Aeonik" panose="02010503030300000000" pitchFamily="2" charset="0"/>
              </a:defRPr>
            </a:lvl1pPr>
          </a:lstStyle>
          <a:p>
            <a:r>
              <a:rPr lang="nl-NL"/>
              <a:t>Lucas Onderwijs - Presentatie jaardoelen - 2 oktober 2023</a:t>
            </a:r>
          </a:p>
        </p:txBody>
      </p:sp>
    </p:spTree>
    <p:extLst>
      <p:ext uri="{BB962C8B-B14F-4D97-AF65-F5344CB8AC3E}">
        <p14:creationId xmlns:p14="http://schemas.microsoft.com/office/powerpoint/2010/main" val="16873416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hf sldNum="0" hdr="0" dt="0"/>
  <p:txStyles>
    <p:titleStyle>
      <a:lvl1pPr algn="l" defTabSz="914400" rtl="0" eaLnBrk="1" latinLnBrk="0" hangingPunct="1">
        <a:lnSpc>
          <a:spcPct val="90000"/>
        </a:lnSpc>
        <a:spcBef>
          <a:spcPct val="0"/>
        </a:spcBef>
        <a:buNone/>
        <a:defRPr sz="4000" b="1" kern="1200">
          <a:solidFill>
            <a:schemeClr val="tx1"/>
          </a:solidFill>
          <a:latin typeface="Aeonik" panose="02010503030300000000" pitchFamily="2" charset="0"/>
          <a:ea typeface="+mj-ea"/>
          <a:cs typeface="+mj-cs"/>
        </a:defRPr>
      </a:lvl1pPr>
    </p:titleStyle>
    <p:bodyStyle>
      <a:lvl1pPr marL="0" indent="0" algn="l" defTabSz="914400" rtl="0" eaLnBrk="1" latinLnBrk="0" hangingPunct="1">
        <a:lnSpc>
          <a:spcPct val="100000"/>
        </a:lnSpc>
        <a:spcBef>
          <a:spcPts val="0"/>
        </a:spcBef>
        <a:buFont typeface="Arial" panose="020B0604020202020204" pitchFamily="34" charset="0"/>
        <a:buNone/>
        <a:defRPr sz="1400" kern="1200">
          <a:solidFill>
            <a:schemeClr val="tx1"/>
          </a:solidFill>
          <a:latin typeface="+mn-lt"/>
          <a:ea typeface="+mn-ea"/>
          <a:cs typeface="+mn-cs"/>
        </a:defRPr>
      </a:lvl1pPr>
      <a:lvl2pPr marL="137160" indent="-137160" algn="l" defTabSz="914400" rtl="0" eaLnBrk="1" latinLnBrk="0" hangingPunct="1">
        <a:lnSpc>
          <a:spcPct val="100000"/>
        </a:lnSpc>
        <a:spcBef>
          <a:spcPts val="1200"/>
        </a:spcBef>
        <a:buClr>
          <a:schemeClr val="accent2"/>
        </a:buClr>
        <a:buSzPct val="80000"/>
        <a:buFont typeface="Arial" panose="020B0604020202020204" pitchFamily="34" charset="0"/>
        <a:buChar char="●"/>
        <a:defRPr sz="1400" b="1" kern="1200">
          <a:solidFill>
            <a:schemeClr val="tx1"/>
          </a:solidFill>
          <a:latin typeface="Questa Slab" panose="02000000000000000000" pitchFamily="50" charset="0"/>
          <a:ea typeface="+mn-ea"/>
          <a:cs typeface="+mn-cs"/>
        </a:defRPr>
      </a:lvl2pPr>
      <a:lvl3pPr marL="137160" indent="0" algn="l" defTabSz="914400" rtl="0" eaLnBrk="1" latinLnBrk="0" hangingPunct="1">
        <a:lnSpc>
          <a:spcPct val="100000"/>
        </a:lnSpc>
        <a:spcBef>
          <a:spcPts val="0"/>
        </a:spcBef>
        <a:buFont typeface="Arial" panose="020B0604020202020204" pitchFamily="34" charset="0"/>
        <a:buNone/>
        <a:defRPr sz="1400" kern="1200">
          <a:solidFill>
            <a:schemeClr val="tx1"/>
          </a:solidFill>
          <a:latin typeface="+mn-lt"/>
          <a:ea typeface="+mn-ea"/>
          <a:cs typeface="+mn-cs"/>
        </a:defRPr>
      </a:lvl3pPr>
      <a:lvl4pPr marL="274320" indent="-137160" algn="l" defTabSz="914400" rtl="0" eaLnBrk="1" latinLnBrk="0" hangingPunct="1">
        <a:lnSpc>
          <a:spcPct val="100000"/>
        </a:lnSpc>
        <a:spcBef>
          <a:spcPts val="0"/>
        </a:spcBef>
        <a:buFont typeface="Questa Slab Light" panose="02000000000000000000" pitchFamily="50" charset="0"/>
        <a:buChar char="-"/>
        <a:defRPr sz="1400" kern="1200">
          <a:solidFill>
            <a:schemeClr val="tx1"/>
          </a:solidFill>
          <a:latin typeface="+mn-lt"/>
          <a:ea typeface="+mn-ea"/>
          <a:cs typeface="+mn-cs"/>
        </a:defRPr>
      </a:lvl4pPr>
      <a:lvl5pPr marL="411480" indent="-137160" algn="l" defTabSz="914400" rtl="0" eaLnBrk="1" latinLnBrk="0" hangingPunct="1">
        <a:lnSpc>
          <a:spcPct val="100000"/>
        </a:lnSpc>
        <a:spcBef>
          <a:spcPts val="0"/>
        </a:spcBef>
        <a:buFont typeface="Questa Slab Light" panose="02000000000000000000" pitchFamily="50"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43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svg"/><Relationship Id="rId3" Type="http://schemas.openxmlformats.org/officeDocument/2006/relationships/image" Target="../media/image16.svg"/><Relationship Id="rId7" Type="http://schemas.openxmlformats.org/officeDocument/2006/relationships/image" Target="../media/image20.svg"/><Relationship Id="rId12" Type="http://schemas.openxmlformats.org/officeDocument/2006/relationships/image" Target="../media/image25.png"/><Relationship Id="rId2" Type="http://schemas.openxmlformats.org/officeDocument/2006/relationships/image" Target="../media/image15.png"/><Relationship Id="rId1" Type="http://schemas.openxmlformats.org/officeDocument/2006/relationships/slideLayout" Target="../slideLayouts/slideLayout6.xml"/><Relationship Id="rId6" Type="http://schemas.openxmlformats.org/officeDocument/2006/relationships/image" Target="../media/image19.png"/><Relationship Id="rId11" Type="http://schemas.openxmlformats.org/officeDocument/2006/relationships/image" Target="../media/image24.svg"/><Relationship Id="rId5" Type="http://schemas.openxmlformats.org/officeDocument/2006/relationships/image" Target="../media/image18.sv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yellow road sign with black text&#10;&#10;AI-generated content may be incorrect.">
            <a:extLst>
              <a:ext uri="{FF2B5EF4-FFF2-40B4-BE49-F238E27FC236}">
                <a16:creationId xmlns:a16="http://schemas.microsoft.com/office/drawing/2014/main" id="{7ABD9DDE-D2E3-4EF5-270C-80A54713A657}"/>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6134" r="6134"/>
          <a:stretch>
            <a:fillRect/>
          </a:stretch>
        </p:blipFill>
        <p:spPr/>
      </p:pic>
      <p:sp>
        <p:nvSpPr>
          <p:cNvPr id="4" name="Titel 3">
            <a:extLst>
              <a:ext uri="{FF2B5EF4-FFF2-40B4-BE49-F238E27FC236}">
                <a16:creationId xmlns:a16="http://schemas.microsoft.com/office/drawing/2014/main" id="{4765B2A1-B0D3-4A8A-DEED-CC004A11B241}"/>
              </a:ext>
            </a:extLst>
          </p:cNvPr>
          <p:cNvSpPr>
            <a:spLocks noGrp="1"/>
          </p:cNvSpPr>
          <p:nvPr>
            <p:ph type="ctrTitle"/>
          </p:nvPr>
        </p:nvSpPr>
        <p:spPr>
          <a:xfrm>
            <a:off x="0" y="1811574"/>
            <a:ext cx="4838131" cy="3234685"/>
          </a:xfrm>
        </p:spPr>
        <p:txBody>
          <a:bodyPr/>
          <a:lstStyle/>
          <a:p>
            <a:r>
              <a:rPr lang="nl-NL"/>
              <a:t>Pre-bid meeting</a:t>
            </a:r>
            <a:endParaRPr lang="nl-NL">
              <a:solidFill>
                <a:schemeClr val="accent2"/>
              </a:solidFill>
            </a:endParaRPr>
          </a:p>
        </p:txBody>
      </p:sp>
      <p:sp>
        <p:nvSpPr>
          <p:cNvPr id="5" name="Ondertitel 4">
            <a:extLst>
              <a:ext uri="{FF2B5EF4-FFF2-40B4-BE49-F238E27FC236}">
                <a16:creationId xmlns:a16="http://schemas.microsoft.com/office/drawing/2014/main" id="{1134C74C-1583-CF20-6BE0-41CA221EF585}"/>
              </a:ext>
            </a:extLst>
          </p:cNvPr>
          <p:cNvSpPr>
            <a:spLocks noGrp="1"/>
          </p:cNvSpPr>
          <p:nvPr>
            <p:ph type="subTitle" idx="1"/>
          </p:nvPr>
        </p:nvSpPr>
        <p:spPr>
          <a:xfrm>
            <a:off x="421943" y="3718043"/>
            <a:ext cx="4126173" cy="1010906"/>
          </a:xfrm>
        </p:spPr>
        <p:txBody>
          <a:bodyPr/>
          <a:lstStyle/>
          <a:p>
            <a:r>
              <a:rPr lang="nl-NL"/>
              <a:t>Aanschaf van IT-hardware en bijbehorende dienstverlening</a:t>
            </a:r>
          </a:p>
          <a:p>
            <a:endParaRPr lang="nl-NL"/>
          </a:p>
          <a:p>
            <a:r>
              <a:rPr lang="nl-NL" i="1"/>
              <a:t>18-02-2025</a:t>
            </a:r>
          </a:p>
        </p:txBody>
      </p:sp>
      <p:pic>
        <p:nvPicPr>
          <p:cNvPr id="19" name="Graphic 18">
            <a:extLst>
              <a:ext uri="{FF2B5EF4-FFF2-40B4-BE49-F238E27FC236}">
                <a16:creationId xmlns:a16="http://schemas.microsoft.com/office/drawing/2014/main" id="{385DB1FF-762F-5014-1DCB-0254262F16B4}"/>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b="26340"/>
          <a:stretch/>
        </p:blipFill>
        <p:spPr>
          <a:xfrm>
            <a:off x="3835324" y="4680200"/>
            <a:ext cx="4998720" cy="2177800"/>
          </a:xfrm>
          <a:prstGeom prst="rect">
            <a:avLst/>
          </a:prstGeom>
        </p:spPr>
      </p:pic>
      <p:pic>
        <p:nvPicPr>
          <p:cNvPr id="21" name="Graphic 20">
            <a:extLst>
              <a:ext uri="{FF2B5EF4-FFF2-40B4-BE49-F238E27FC236}">
                <a16:creationId xmlns:a16="http://schemas.microsoft.com/office/drawing/2014/main" id="{581F084E-F242-8D97-737F-330F4C7D3A0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03745" y="2367664"/>
            <a:ext cx="4434840" cy="3939540"/>
          </a:xfrm>
          <a:prstGeom prst="rect">
            <a:avLst/>
          </a:prstGeom>
        </p:spPr>
      </p:pic>
    </p:spTree>
    <p:extLst>
      <p:ext uri="{BB962C8B-B14F-4D97-AF65-F5344CB8AC3E}">
        <p14:creationId xmlns:p14="http://schemas.microsoft.com/office/powerpoint/2010/main" val="11599636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43F32-6B2D-F312-EDCE-177A264791DD}"/>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F5E1D24E-89A5-AC37-2A40-DD9A812CFFB0}"/>
              </a:ext>
            </a:extLst>
          </p:cNvPr>
          <p:cNvSpPr>
            <a:spLocks noGrp="1"/>
          </p:cNvSpPr>
          <p:nvPr>
            <p:ph type="title"/>
          </p:nvPr>
        </p:nvSpPr>
        <p:spPr>
          <a:xfrm>
            <a:off x="574811" y="608182"/>
            <a:ext cx="10515600" cy="546100"/>
          </a:xfrm>
        </p:spPr>
        <p:txBody>
          <a:bodyPr/>
          <a:lstStyle/>
          <a:p>
            <a:r>
              <a:rPr lang="nl-NL"/>
              <a:t>Toekomstige situatie</a:t>
            </a:r>
          </a:p>
        </p:txBody>
      </p:sp>
      <p:sp>
        <p:nvSpPr>
          <p:cNvPr id="5" name="Tijdelijke aanduiding voor inhoud 4">
            <a:extLst>
              <a:ext uri="{FF2B5EF4-FFF2-40B4-BE49-F238E27FC236}">
                <a16:creationId xmlns:a16="http://schemas.microsoft.com/office/drawing/2014/main" id="{B38FE402-7B75-C8DC-F336-4DD565B42A30}"/>
              </a:ext>
            </a:extLst>
          </p:cNvPr>
          <p:cNvSpPr>
            <a:spLocks noGrp="1"/>
          </p:cNvSpPr>
          <p:nvPr>
            <p:ph idx="1"/>
          </p:nvPr>
        </p:nvSpPr>
        <p:spPr>
          <a:xfrm>
            <a:off x="633713" y="1742830"/>
            <a:ext cx="8763859" cy="4351338"/>
          </a:xfrm>
        </p:spPr>
        <p:txBody>
          <a:bodyPr>
            <a:normAutofit/>
          </a:bodyPr>
          <a:lstStyle/>
          <a:p>
            <a:pPr lvl="1"/>
            <a:r>
              <a:rPr lang="nl-NL" sz="1700"/>
              <a:t>Centraal IT-hardware t.b.v. eindgebruikers inkopen via bestelportaal</a:t>
            </a:r>
          </a:p>
          <a:p>
            <a:pPr lvl="1"/>
            <a:r>
              <a:rPr lang="nl-NL" sz="1700"/>
              <a:t>Inclusief juist </a:t>
            </a:r>
            <a:r>
              <a:rPr lang="nl-NL" sz="1700" err="1"/>
              <a:t>facturatie-proces</a:t>
            </a:r>
            <a:r>
              <a:rPr lang="nl-NL" sz="1700"/>
              <a:t>, mét koppeling richting AFAS</a:t>
            </a:r>
          </a:p>
          <a:p>
            <a:pPr lvl="1"/>
            <a:r>
              <a:rPr lang="nl-NL" sz="1700"/>
              <a:t>Kernassortiment met advies voor welke doelgroepen deze geschikt is</a:t>
            </a:r>
          </a:p>
          <a:p>
            <a:pPr marL="422910" lvl="2" indent="-285750">
              <a:buFont typeface="Arial" panose="020B0604020202020204" pitchFamily="34" charset="0"/>
              <a:buChar char="•"/>
            </a:pPr>
            <a:r>
              <a:rPr lang="nl-NL" sz="1700"/>
              <a:t>Hierbij is keuzevrijheid voor scholen van groot belang, vandaar ook de diverse profielen die zijn toegevoegd per productcategorie in Bijlage A</a:t>
            </a:r>
          </a:p>
          <a:p>
            <a:pPr lvl="1"/>
            <a:r>
              <a:rPr lang="nl-NL" sz="1700"/>
              <a:t>Harmonisatie van beheeromgevingen (lange termijn)</a:t>
            </a:r>
          </a:p>
          <a:p>
            <a:pPr lvl="1"/>
            <a:r>
              <a:rPr lang="nl-NL" sz="1700"/>
              <a:t>Standaardisatie van aanbod (lange termijn)</a:t>
            </a:r>
          </a:p>
          <a:p>
            <a:pPr marL="422910" lvl="2" indent="-285750">
              <a:buFont typeface="Arial" panose="020B0604020202020204" pitchFamily="34" charset="0"/>
              <a:buChar char="•"/>
            </a:pPr>
            <a:r>
              <a:rPr lang="nl-NL" sz="1700"/>
              <a:t>Door te kijken naar rapportages / analyses welke producten / configuraties in meer of mindere mate worden besteld en hoe het kernassortiment hierop wordt afgestemd</a:t>
            </a:r>
          </a:p>
          <a:p>
            <a:pPr marL="422910" lvl="2" indent="-285750">
              <a:buFont typeface="Arial" panose="020B0604020202020204" pitchFamily="34" charset="0"/>
              <a:buChar char="•"/>
            </a:pPr>
            <a:r>
              <a:rPr lang="nl-NL" sz="1700"/>
              <a:t>Meer bestellingen van scholen combineren voor het uitzetten van specials </a:t>
            </a:r>
            <a:r>
              <a:rPr lang="nl-NL" sz="1700" err="1"/>
              <a:t>bids</a:t>
            </a:r>
            <a:r>
              <a:rPr lang="nl-NL" sz="1700"/>
              <a:t>/mini-competities</a:t>
            </a:r>
          </a:p>
          <a:p>
            <a:pPr marL="422910" lvl="2" indent="-285750">
              <a:buFont typeface="Arial" panose="020B0604020202020204" pitchFamily="34" charset="0"/>
              <a:buChar char="•"/>
            </a:pPr>
            <a:endParaRPr lang="nl-NL" sz="1700"/>
          </a:p>
          <a:p>
            <a:pPr lvl="1"/>
            <a:endParaRPr lang="nl-NL"/>
          </a:p>
          <a:p>
            <a:pPr lvl="2"/>
            <a:endParaRPr lang="nl-NL"/>
          </a:p>
          <a:p>
            <a:pPr lvl="1"/>
            <a:endParaRPr lang="nl-NL"/>
          </a:p>
          <a:p>
            <a:pPr lvl="1"/>
            <a:endParaRPr lang="nl-NL"/>
          </a:p>
        </p:txBody>
      </p:sp>
      <p:sp>
        <p:nvSpPr>
          <p:cNvPr id="18" name="Tijdelijke aanduiding voor voettekst 17">
            <a:extLst>
              <a:ext uri="{FF2B5EF4-FFF2-40B4-BE49-F238E27FC236}">
                <a16:creationId xmlns:a16="http://schemas.microsoft.com/office/drawing/2014/main" id="{C9B432DC-0CBE-E1B2-A2B6-F4CA9A4BA09C}"/>
              </a:ext>
            </a:extLst>
          </p:cNvPr>
          <p:cNvSpPr>
            <a:spLocks noGrp="1"/>
          </p:cNvSpPr>
          <p:nvPr>
            <p:ph type="ftr" sz="quarter" idx="11"/>
          </p:nvPr>
        </p:nvSpPr>
        <p:spPr/>
        <p:txBody>
          <a:bodyPr/>
          <a:lstStyle/>
          <a:p>
            <a:r>
              <a:rPr lang="nl-NL"/>
              <a:t>Lucas Onderwijs – Pre-bid meeting IT-hardware – 18 februari 2025</a:t>
            </a:r>
          </a:p>
        </p:txBody>
      </p:sp>
      <p:sp>
        <p:nvSpPr>
          <p:cNvPr id="3" name="Ondertitel 2">
            <a:extLst>
              <a:ext uri="{FF2B5EF4-FFF2-40B4-BE49-F238E27FC236}">
                <a16:creationId xmlns:a16="http://schemas.microsoft.com/office/drawing/2014/main" id="{C8E73EC5-B126-9262-DF31-A71FA1592087}"/>
              </a:ext>
            </a:extLst>
          </p:cNvPr>
          <p:cNvSpPr>
            <a:spLocks noGrp="1"/>
          </p:cNvSpPr>
          <p:nvPr>
            <p:ph type="subTitle" idx="12"/>
          </p:nvPr>
        </p:nvSpPr>
        <p:spPr/>
        <p:txBody>
          <a:bodyPr/>
          <a:lstStyle/>
          <a:p>
            <a:endParaRPr lang="nl-NL"/>
          </a:p>
        </p:txBody>
      </p:sp>
    </p:spTree>
    <p:extLst>
      <p:ext uri="{BB962C8B-B14F-4D97-AF65-F5344CB8AC3E}">
        <p14:creationId xmlns:p14="http://schemas.microsoft.com/office/powerpoint/2010/main" val="5615020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51C82F-76FE-DD79-C5E6-87A31BCF58FB}"/>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4AEEAC58-F3FB-EBC1-6769-BA1BBA6D71AD}"/>
              </a:ext>
            </a:extLst>
          </p:cNvPr>
          <p:cNvSpPr>
            <a:spLocks noGrp="1"/>
          </p:cNvSpPr>
          <p:nvPr>
            <p:ph type="title"/>
          </p:nvPr>
        </p:nvSpPr>
        <p:spPr>
          <a:xfrm>
            <a:off x="574811" y="608182"/>
            <a:ext cx="10515600" cy="546100"/>
          </a:xfrm>
        </p:spPr>
        <p:txBody>
          <a:bodyPr/>
          <a:lstStyle/>
          <a:p>
            <a:r>
              <a:rPr lang="nl-NL"/>
              <a:t>Kernassortiment</a:t>
            </a:r>
          </a:p>
        </p:txBody>
      </p:sp>
      <p:sp>
        <p:nvSpPr>
          <p:cNvPr id="5" name="Tijdelijke aanduiding voor inhoud 4">
            <a:extLst>
              <a:ext uri="{FF2B5EF4-FFF2-40B4-BE49-F238E27FC236}">
                <a16:creationId xmlns:a16="http://schemas.microsoft.com/office/drawing/2014/main" id="{D79887DE-3744-07CA-C177-72BBF122426C}"/>
              </a:ext>
            </a:extLst>
          </p:cNvPr>
          <p:cNvSpPr>
            <a:spLocks noGrp="1"/>
          </p:cNvSpPr>
          <p:nvPr>
            <p:ph idx="1"/>
          </p:nvPr>
        </p:nvSpPr>
        <p:spPr>
          <a:xfrm>
            <a:off x="633713" y="1742830"/>
            <a:ext cx="8763859" cy="4351338"/>
          </a:xfrm>
        </p:spPr>
        <p:txBody>
          <a:bodyPr>
            <a:normAutofit/>
          </a:bodyPr>
          <a:lstStyle/>
          <a:p>
            <a:pPr lvl="1"/>
            <a:r>
              <a:rPr lang="nl-NL" sz="1700"/>
              <a:t>Functionele behoeftes staan in Bijlage A omschreven, per productcategorie</a:t>
            </a:r>
          </a:p>
          <a:p>
            <a:pPr lvl="1"/>
            <a:r>
              <a:rPr lang="nl-NL" sz="1700"/>
              <a:t>Hierin dient Inschrijver minimaal 2 zakelijke A-merken aan te bieden</a:t>
            </a:r>
          </a:p>
          <a:p>
            <a:pPr marL="422910" lvl="2" indent="-285750">
              <a:buFont typeface="Arial" panose="020B0604020202020204" pitchFamily="34" charset="0"/>
              <a:buChar char="•"/>
            </a:pPr>
            <a:r>
              <a:rPr lang="nl-NL" sz="1700"/>
              <a:t>De aangeboden geselecteerde lijnen met de laagste prijzen worden opgenomen in het kernassortiment van LO</a:t>
            </a:r>
          </a:p>
          <a:p>
            <a:pPr lvl="1"/>
            <a:r>
              <a:rPr lang="nl-NL" sz="1700"/>
              <a:t>Specifieke invulling van welke lijnen en bijbehorende types welke behoeftes het beste kunnen invullen wordt in samenspraak met LO vastgesteld</a:t>
            </a:r>
          </a:p>
          <a:p>
            <a:pPr lvl="1"/>
            <a:r>
              <a:rPr lang="nl-NL" sz="1700"/>
              <a:t>Herijking kernassortiment dient in samenspraak te gaan tussen Inschrijver en LO</a:t>
            </a:r>
          </a:p>
          <a:p>
            <a:pPr marL="422910" lvl="2" indent="-285750">
              <a:buFont typeface="Arial" panose="020B0604020202020204" pitchFamily="34" charset="0"/>
              <a:buChar char="•"/>
            </a:pPr>
            <a:r>
              <a:rPr lang="nl-NL" sz="1700"/>
              <a:t>Hierbij heeft Inschrijver een proactieve informatieplicht indien lijnen end-of-date zijn of er opvolgende types van de lijn worden aangeboden (zie ook eis 1.6, 1.11 en 2.9 van Bijlage A)</a:t>
            </a:r>
          </a:p>
          <a:p>
            <a:pPr marL="422910" lvl="2" indent="-285750">
              <a:buFont typeface="Arial" panose="020B0604020202020204" pitchFamily="34" charset="0"/>
              <a:buChar char="•"/>
            </a:pPr>
            <a:r>
              <a:rPr lang="nl-NL" sz="1700"/>
              <a:t>Het specifieke proces hiervan kan Inschrijver aangeven in Gunningscriteria 3, vraag 7.</a:t>
            </a:r>
          </a:p>
          <a:p>
            <a:pPr lvl="2"/>
            <a:endParaRPr lang="nl-NL" sz="1700"/>
          </a:p>
          <a:p>
            <a:pPr marL="422910" lvl="2" indent="-285750">
              <a:buFont typeface="Arial" panose="020B0604020202020204" pitchFamily="34" charset="0"/>
              <a:buChar char="•"/>
            </a:pPr>
            <a:endParaRPr lang="nl-NL" sz="1700"/>
          </a:p>
          <a:p>
            <a:pPr lvl="1"/>
            <a:endParaRPr lang="nl-NL"/>
          </a:p>
          <a:p>
            <a:pPr lvl="2"/>
            <a:endParaRPr lang="nl-NL"/>
          </a:p>
          <a:p>
            <a:pPr lvl="1"/>
            <a:endParaRPr lang="nl-NL"/>
          </a:p>
          <a:p>
            <a:pPr lvl="1"/>
            <a:endParaRPr lang="nl-NL"/>
          </a:p>
        </p:txBody>
      </p:sp>
      <p:sp>
        <p:nvSpPr>
          <p:cNvPr id="18" name="Tijdelijke aanduiding voor voettekst 17">
            <a:extLst>
              <a:ext uri="{FF2B5EF4-FFF2-40B4-BE49-F238E27FC236}">
                <a16:creationId xmlns:a16="http://schemas.microsoft.com/office/drawing/2014/main" id="{2DB35FB1-021E-DAF5-7517-84C5D365EBCE}"/>
              </a:ext>
            </a:extLst>
          </p:cNvPr>
          <p:cNvSpPr>
            <a:spLocks noGrp="1"/>
          </p:cNvSpPr>
          <p:nvPr>
            <p:ph type="ftr" sz="quarter" idx="11"/>
          </p:nvPr>
        </p:nvSpPr>
        <p:spPr/>
        <p:txBody>
          <a:bodyPr/>
          <a:lstStyle/>
          <a:p>
            <a:r>
              <a:rPr lang="nl-NL"/>
              <a:t>Lucas Onderwijs – Pre-bid meeting IT-hardware – 18 februari 2025</a:t>
            </a:r>
          </a:p>
        </p:txBody>
      </p:sp>
      <p:sp>
        <p:nvSpPr>
          <p:cNvPr id="3" name="Ondertitel 2">
            <a:extLst>
              <a:ext uri="{FF2B5EF4-FFF2-40B4-BE49-F238E27FC236}">
                <a16:creationId xmlns:a16="http://schemas.microsoft.com/office/drawing/2014/main" id="{CCF417E9-049A-A80C-2069-5501D665F732}"/>
              </a:ext>
            </a:extLst>
          </p:cNvPr>
          <p:cNvSpPr>
            <a:spLocks noGrp="1"/>
          </p:cNvSpPr>
          <p:nvPr>
            <p:ph type="subTitle" idx="12"/>
          </p:nvPr>
        </p:nvSpPr>
        <p:spPr/>
        <p:txBody>
          <a:bodyPr/>
          <a:lstStyle/>
          <a:p>
            <a:endParaRPr lang="nl-NL"/>
          </a:p>
        </p:txBody>
      </p:sp>
    </p:spTree>
    <p:extLst>
      <p:ext uri="{BB962C8B-B14F-4D97-AF65-F5344CB8AC3E}">
        <p14:creationId xmlns:p14="http://schemas.microsoft.com/office/powerpoint/2010/main" val="23023151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6BBCA-31D0-BBD4-F51B-6B8883C84D2D}"/>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986D0A39-AE69-8840-ED77-A6FC36BCE557}"/>
              </a:ext>
            </a:extLst>
          </p:cNvPr>
          <p:cNvSpPr>
            <a:spLocks noGrp="1"/>
          </p:cNvSpPr>
          <p:nvPr>
            <p:ph type="title"/>
          </p:nvPr>
        </p:nvSpPr>
        <p:spPr>
          <a:xfrm>
            <a:off x="574811" y="608182"/>
            <a:ext cx="10515600" cy="546100"/>
          </a:xfrm>
        </p:spPr>
        <p:txBody>
          <a:bodyPr/>
          <a:lstStyle/>
          <a:p>
            <a:r>
              <a:rPr lang="nl-NL"/>
              <a:t>Scope</a:t>
            </a:r>
          </a:p>
        </p:txBody>
      </p:sp>
      <p:sp>
        <p:nvSpPr>
          <p:cNvPr id="5" name="Tijdelijke aanduiding voor inhoud 4">
            <a:extLst>
              <a:ext uri="{FF2B5EF4-FFF2-40B4-BE49-F238E27FC236}">
                <a16:creationId xmlns:a16="http://schemas.microsoft.com/office/drawing/2014/main" id="{FF8B7DDA-FCA4-03E9-18CD-40F7B8CD12B9}"/>
              </a:ext>
            </a:extLst>
          </p:cNvPr>
          <p:cNvSpPr>
            <a:spLocks noGrp="1"/>
          </p:cNvSpPr>
          <p:nvPr>
            <p:ph idx="1"/>
          </p:nvPr>
        </p:nvSpPr>
        <p:spPr>
          <a:xfrm>
            <a:off x="633713" y="1742830"/>
            <a:ext cx="8763859" cy="4351338"/>
          </a:xfrm>
        </p:spPr>
        <p:txBody>
          <a:bodyPr>
            <a:normAutofit fontScale="85000" lnSpcReduction="20000"/>
          </a:bodyPr>
          <a:lstStyle/>
          <a:p>
            <a:pPr lvl="1">
              <a:lnSpc>
                <a:spcPct val="120000"/>
              </a:lnSpc>
            </a:pPr>
            <a:r>
              <a:rPr lang="nl-NL" sz="1800"/>
              <a:t>Faciliteren aanschaf IT-hardware d.m.v. bestelportaal</a:t>
            </a:r>
          </a:p>
          <a:p>
            <a:pPr marL="422910" lvl="2" indent="-285750">
              <a:lnSpc>
                <a:spcPct val="120000"/>
              </a:lnSpc>
              <a:buFont typeface="Arial" panose="020B0604020202020204" pitchFamily="34" charset="0"/>
              <a:buChar char="•"/>
            </a:pPr>
            <a:r>
              <a:rPr lang="nl-NL" sz="2000"/>
              <a:t>Windows laptops en pc’s, </a:t>
            </a:r>
            <a:r>
              <a:rPr lang="nl-NL" sz="2000" err="1"/>
              <a:t>Chromebooks</a:t>
            </a:r>
            <a:r>
              <a:rPr lang="nl-NL" sz="2000"/>
              <a:t>, Smartphones, </a:t>
            </a:r>
            <a:r>
              <a:rPr lang="nl-NL" sz="2000" err="1"/>
              <a:t>iPad’s</a:t>
            </a:r>
            <a:r>
              <a:rPr lang="nl-NL" sz="2000"/>
              <a:t>, Externe monitoren, </a:t>
            </a:r>
            <a:r>
              <a:rPr lang="nl-NL" sz="2000" err="1"/>
              <a:t>MacBooks</a:t>
            </a:r>
            <a:endParaRPr lang="nl-NL" sz="2000"/>
          </a:p>
          <a:p>
            <a:pPr marL="422910" lvl="2" indent="-285750">
              <a:lnSpc>
                <a:spcPct val="120000"/>
              </a:lnSpc>
              <a:buFont typeface="Arial" panose="020B0604020202020204" pitchFamily="34" charset="0"/>
              <a:buChar char="•"/>
            </a:pPr>
            <a:r>
              <a:rPr lang="nl-NL" sz="2000"/>
              <a:t>Randapparatuur (o.a. </a:t>
            </a:r>
            <a:r>
              <a:rPr lang="nl-NL" sz="2000" err="1"/>
              <a:t>docking</a:t>
            </a:r>
            <a:r>
              <a:rPr lang="nl-NL" sz="2000"/>
              <a:t> stations, Bekabeling, Toetsenborden, Muizen, Monitorarmen, Laptopstandaarden etc.)</a:t>
            </a:r>
          </a:p>
          <a:p>
            <a:pPr marL="422910" lvl="2" indent="-285750">
              <a:lnSpc>
                <a:spcPct val="120000"/>
              </a:lnSpc>
              <a:buFont typeface="Arial" panose="020B0604020202020204" pitchFamily="34" charset="0"/>
              <a:buChar char="•"/>
            </a:pPr>
            <a:r>
              <a:rPr lang="nl-NL" sz="2000"/>
              <a:t>Benodigde software-licenties m.b.t. beheer van apparatuur, naar behoefte van LO. Dit zijn:</a:t>
            </a:r>
          </a:p>
          <a:p>
            <a:pPr marL="560070" lvl="3" indent="-285750">
              <a:lnSpc>
                <a:spcPct val="120000"/>
              </a:lnSpc>
              <a:buFont typeface="Arial" panose="020B0604020202020204" pitchFamily="34" charset="0"/>
              <a:buChar char="•"/>
            </a:pPr>
            <a:r>
              <a:rPr lang="nl-NL" sz="2000"/>
              <a:t>Google </a:t>
            </a:r>
            <a:r>
              <a:rPr lang="nl-NL" sz="2000" err="1"/>
              <a:t>Workspace</a:t>
            </a:r>
            <a:r>
              <a:rPr lang="nl-NL" sz="2000"/>
              <a:t>-licentie voor </a:t>
            </a:r>
            <a:r>
              <a:rPr lang="nl-NL" sz="2000" err="1"/>
              <a:t>Chromebooks</a:t>
            </a:r>
            <a:endParaRPr lang="nl-NL" sz="2000"/>
          </a:p>
          <a:p>
            <a:pPr marL="560070" lvl="3" indent="-285750">
              <a:lnSpc>
                <a:spcPct val="120000"/>
              </a:lnSpc>
              <a:buFont typeface="Arial" panose="020B0604020202020204" pitchFamily="34" charset="0"/>
              <a:buChar char="•"/>
            </a:pPr>
            <a:r>
              <a:rPr lang="nl-NL" sz="2000"/>
              <a:t>JAMF-licentie voor Apple-apparatuur</a:t>
            </a:r>
          </a:p>
          <a:p>
            <a:pPr lvl="1">
              <a:lnSpc>
                <a:spcPct val="120000"/>
              </a:lnSpc>
            </a:pPr>
            <a:r>
              <a:rPr lang="nl-NL" sz="1800"/>
              <a:t>Bijbehorende diensten (zie volgende slide)</a:t>
            </a:r>
          </a:p>
          <a:p>
            <a:pPr marL="560070" lvl="3" indent="-285750">
              <a:lnSpc>
                <a:spcPct val="120000"/>
              </a:lnSpc>
              <a:buFont typeface="Arial" panose="020B0604020202020204" pitchFamily="34" charset="0"/>
              <a:buChar char="•"/>
            </a:pPr>
            <a:r>
              <a:rPr lang="nl-NL" sz="2100"/>
              <a:t>Waaronder het houden van mini-competities indien er bulkbestellingen van toepassing zijn</a:t>
            </a:r>
          </a:p>
          <a:p>
            <a:pPr lvl="1">
              <a:lnSpc>
                <a:spcPct val="120000"/>
              </a:lnSpc>
            </a:pPr>
            <a:r>
              <a:rPr lang="nl-NL" sz="1800"/>
              <a:t>Vanwege het onderwijsritme van LO is er aan begin van het schooljaar grote behoefte aan o.a. een groot aantal </a:t>
            </a:r>
            <a:r>
              <a:rPr lang="nl-NL" sz="1800" err="1"/>
              <a:t>Chromebooks</a:t>
            </a:r>
            <a:endParaRPr lang="nl-NL" sz="1800"/>
          </a:p>
          <a:p>
            <a:pPr marL="560070" lvl="3" indent="-285750">
              <a:lnSpc>
                <a:spcPct val="120000"/>
              </a:lnSpc>
              <a:buFont typeface="Arial" panose="020B0604020202020204" pitchFamily="34" charset="0"/>
              <a:buChar char="•"/>
            </a:pPr>
            <a:r>
              <a:rPr lang="nl-NL" sz="2100"/>
              <a:t>N.B.: daarom ook speciale eis opgenomen bij </a:t>
            </a:r>
            <a:r>
              <a:rPr lang="nl-NL" sz="2100" b="1"/>
              <a:t>ingaan</a:t>
            </a:r>
            <a:r>
              <a:rPr lang="nl-NL" sz="2100"/>
              <a:t> van het contract: naar verwachting ongeveer 3500 </a:t>
            </a:r>
            <a:r>
              <a:rPr lang="nl-NL" sz="2100" err="1"/>
              <a:t>Chromebooks</a:t>
            </a:r>
            <a:r>
              <a:rPr lang="nl-NL" sz="2100"/>
              <a:t> dienen uiterlijk 14 juli 2025 bij de scholen geleverd zullen zijn</a:t>
            </a:r>
            <a:endParaRPr lang="nl-NL" sz="1800"/>
          </a:p>
          <a:p>
            <a:pPr lvl="2"/>
            <a:endParaRPr lang="nl-NL"/>
          </a:p>
          <a:p>
            <a:pPr lvl="2"/>
            <a:endParaRPr lang="nl-NL"/>
          </a:p>
          <a:p>
            <a:pPr lvl="1"/>
            <a:endParaRPr lang="nl-NL"/>
          </a:p>
          <a:p>
            <a:pPr lvl="1"/>
            <a:endParaRPr lang="nl-NL"/>
          </a:p>
        </p:txBody>
      </p:sp>
      <p:sp>
        <p:nvSpPr>
          <p:cNvPr id="18" name="Tijdelijke aanduiding voor voettekst 17">
            <a:extLst>
              <a:ext uri="{FF2B5EF4-FFF2-40B4-BE49-F238E27FC236}">
                <a16:creationId xmlns:a16="http://schemas.microsoft.com/office/drawing/2014/main" id="{CA39CA49-68AE-A1B2-C736-9CD60C4AF474}"/>
              </a:ext>
            </a:extLst>
          </p:cNvPr>
          <p:cNvSpPr>
            <a:spLocks noGrp="1"/>
          </p:cNvSpPr>
          <p:nvPr>
            <p:ph type="ftr" sz="quarter" idx="11"/>
          </p:nvPr>
        </p:nvSpPr>
        <p:spPr/>
        <p:txBody>
          <a:bodyPr/>
          <a:lstStyle/>
          <a:p>
            <a:r>
              <a:rPr lang="nl-NL"/>
              <a:t>Lucas Onderwijs – Pre-bid meeting IT-hardware – 18 februari 2025</a:t>
            </a:r>
          </a:p>
        </p:txBody>
      </p:sp>
      <p:sp>
        <p:nvSpPr>
          <p:cNvPr id="3" name="Ondertitel 2">
            <a:extLst>
              <a:ext uri="{FF2B5EF4-FFF2-40B4-BE49-F238E27FC236}">
                <a16:creationId xmlns:a16="http://schemas.microsoft.com/office/drawing/2014/main" id="{CDE3C68E-1227-980A-BF73-D4726391B83A}"/>
              </a:ext>
            </a:extLst>
          </p:cNvPr>
          <p:cNvSpPr>
            <a:spLocks noGrp="1"/>
          </p:cNvSpPr>
          <p:nvPr>
            <p:ph type="subTitle" idx="12"/>
          </p:nvPr>
        </p:nvSpPr>
        <p:spPr/>
        <p:txBody>
          <a:bodyPr/>
          <a:lstStyle/>
          <a:p>
            <a:endParaRPr lang="nl-NL"/>
          </a:p>
        </p:txBody>
      </p:sp>
    </p:spTree>
    <p:extLst>
      <p:ext uri="{BB962C8B-B14F-4D97-AF65-F5344CB8AC3E}">
        <p14:creationId xmlns:p14="http://schemas.microsoft.com/office/powerpoint/2010/main" val="40828484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F22D8-FCEB-E0B3-4CA4-F99CA9C2E603}"/>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23187E35-271B-E901-32B1-F6264EEA7B26}"/>
              </a:ext>
            </a:extLst>
          </p:cNvPr>
          <p:cNvSpPr>
            <a:spLocks noGrp="1"/>
          </p:cNvSpPr>
          <p:nvPr>
            <p:ph type="title"/>
          </p:nvPr>
        </p:nvSpPr>
        <p:spPr>
          <a:xfrm>
            <a:off x="574811" y="608182"/>
            <a:ext cx="10515600" cy="546100"/>
          </a:xfrm>
        </p:spPr>
        <p:txBody>
          <a:bodyPr/>
          <a:lstStyle/>
          <a:p>
            <a:r>
              <a:rPr lang="nl-NL"/>
              <a:t>Diensten</a:t>
            </a:r>
          </a:p>
        </p:txBody>
      </p:sp>
      <p:sp>
        <p:nvSpPr>
          <p:cNvPr id="5" name="Tijdelijke aanduiding voor inhoud 4">
            <a:extLst>
              <a:ext uri="{FF2B5EF4-FFF2-40B4-BE49-F238E27FC236}">
                <a16:creationId xmlns:a16="http://schemas.microsoft.com/office/drawing/2014/main" id="{EB45BB89-B2B5-00C8-CA72-866B0405885D}"/>
              </a:ext>
            </a:extLst>
          </p:cNvPr>
          <p:cNvSpPr>
            <a:spLocks noGrp="1"/>
          </p:cNvSpPr>
          <p:nvPr>
            <p:ph idx="1"/>
          </p:nvPr>
        </p:nvSpPr>
        <p:spPr>
          <a:xfrm>
            <a:off x="633713" y="1742830"/>
            <a:ext cx="8763859" cy="4351338"/>
          </a:xfrm>
        </p:spPr>
        <p:txBody>
          <a:bodyPr>
            <a:normAutofit fontScale="85000" lnSpcReduction="20000"/>
          </a:bodyPr>
          <a:lstStyle/>
          <a:p>
            <a:pPr lvl="1">
              <a:lnSpc>
                <a:spcPct val="120000"/>
              </a:lnSpc>
            </a:pPr>
            <a:r>
              <a:rPr lang="nl-NL" sz="1800" err="1"/>
              <a:t>Gebruikersklaar</a:t>
            </a:r>
            <a:r>
              <a:rPr lang="nl-NL" sz="1800"/>
              <a:t> afleveren apparatuur, waaronder:</a:t>
            </a:r>
          </a:p>
          <a:p>
            <a:pPr marL="422910" lvl="2" indent="-285750">
              <a:lnSpc>
                <a:spcPct val="120000"/>
              </a:lnSpc>
              <a:buFont typeface="Arial" panose="020B0604020202020204" pitchFamily="34" charset="0"/>
              <a:buChar char="•"/>
            </a:pPr>
            <a:r>
              <a:rPr lang="nl-NL" sz="1800"/>
              <a:t>Gegevens aanleveren i.v.m. CMDB-registratie</a:t>
            </a:r>
          </a:p>
          <a:p>
            <a:pPr marL="422910" lvl="2" indent="-285750">
              <a:lnSpc>
                <a:spcPct val="120000"/>
              </a:lnSpc>
              <a:buFont typeface="Arial" panose="020B0604020202020204" pitchFamily="34" charset="0"/>
              <a:buChar char="•"/>
            </a:pPr>
            <a:r>
              <a:rPr lang="nl-NL" sz="1800" err="1"/>
              <a:t>Enrollen</a:t>
            </a:r>
            <a:r>
              <a:rPr lang="nl-NL" sz="1800"/>
              <a:t> apparatuur in beheeromgevingen (zowel </a:t>
            </a:r>
            <a:r>
              <a:rPr lang="nl-NL" sz="1800" err="1"/>
              <a:t>Intune</a:t>
            </a:r>
            <a:r>
              <a:rPr lang="nl-NL" sz="1800"/>
              <a:t>, </a:t>
            </a:r>
            <a:r>
              <a:rPr lang="nl-NL" sz="1800" err="1"/>
              <a:t>Workspace</a:t>
            </a:r>
            <a:r>
              <a:rPr lang="nl-NL" sz="1800"/>
              <a:t> als JAMF) </a:t>
            </a:r>
          </a:p>
          <a:p>
            <a:pPr marL="422910" lvl="2" indent="-285750">
              <a:lnSpc>
                <a:spcPct val="120000"/>
              </a:lnSpc>
              <a:buFont typeface="Arial" panose="020B0604020202020204" pitchFamily="34" charset="0"/>
              <a:buChar char="•"/>
            </a:pPr>
            <a:r>
              <a:rPr lang="nl-NL" sz="1800"/>
              <a:t>Up-to-date afleveren van apparaat conform eis 4.13</a:t>
            </a:r>
          </a:p>
          <a:p>
            <a:pPr marL="422910" lvl="2" indent="-285750">
              <a:lnSpc>
                <a:spcPct val="120000"/>
              </a:lnSpc>
              <a:buFont typeface="Arial" panose="020B0604020202020204" pitchFamily="34" charset="0"/>
              <a:buChar char="•"/>
            </a:pPr>
            <a:r>
              <a:rPr lang="nl-NL" sz="1800"/>
              <a:t>Uitpakken, sticker op apparaat plakken, DOA-check conform eis 1.10</a:t>
            </a:r>
          </a:p>
          <a:p>
            <a:pPr lvl="1">
              <a:lnSpc>
                <a:spcPct val="120000"/>
              </a:lnSpc>
            </a:pPr>
            <a:r>
              <a:rPr lang="nl-NL" sz="1800"/>
              <a:t>Bestelportaal incl. koppeling met AFAS</a:t>
            </a:r>
          </a:p>
          <a:p>
            <a:pPr lvl="1">
              <a:lnSpc>
                <a:spcPct val="120000"/>
              </a:lnSpc>
            </a:pPr>
            <a:r>
              <a:rPr lang="nl-NL" sz="1800"/>
              <a:t>Reparatie van apparatuur met:</a:t>
            </a:r>
          </a:p>
          <a:p>
            <a:pPr marL="422910" lvl="2" indent="-285750">
              <a:lnSpc>
                <a:spcPct val="120000"/>
              </a:lnSpc>
              <a:buFont typeface="Arial" panose="020B0604020202020204" pitchFamily="34" charset="0"/>
              <a:buChar char="•"/>
            </a:pPr>
            <a:r>
              <a:rPr lang="nl-NL" sz="1800"/>
              <a:t>Fabrieksgarantie</a:t>
            </a:r>
          </a:p>
          <a:p>
            <a:pPr marL="422910" lvl="2" indent="-285750">
              <a:lnSpc>
                <a:spcPct val="120000"/>
              </a:lnSpc>
              <a:buFont typeface="Arial" panose="020B0604020202020204" pitchFamily="34" charset="0"/>
              <a:buChar char="•"/>
            </a:pPr>
            <a:r>
              <a:rPr lang="nl-NL" sz="1800"/>
              <a:t>Verlengde garantie</a:t>
            </a:r>
          </a:p>
          <a:p>
            <a:pPr marL="422910" lvl="2" indent="-285750">
              <a:lnSpc>
                <a:spcPct val="120000"/>
              </a:lnSpc>
              <a:buFont typeface="Arial" panose="020B0604020202020204" pitchFamily="34" charset="0"/>
              <a:buChar char="•"/>
            </a:pPr>
            <a:r>
              <a:rPr lang="nl-NL" sz="1800"/>
              <a:t>Uitgebreide garantie</a:t>
            </a:r>
          </a:p>
          <a:p>
            <a:pPr lvl="1">
              <a:lnSpc>
                <a:spcPct val="120000"/>
              </a:lnSpc>
            </a:pPr>
            <a:r>
              <a:rPr lang="nl-NL" sz="1800" err="1"/>
              <a:t>Refurbishen</a:t>
            </a:r>
            <a:r>
              <a:rPr lang="nl-NL" sz="1800"/>
              <a:t> (incl. bestaande </a:t>
            </a:r>
            <a:r>
              <a:rPr lang="nl-NL" sz="1800" err="1"/>
              <a:t>installed</a:t>
            </a:r>
            <a:r>
              <a:rPr lang="nl-NL" sz="1800"/>
              <a:t> base) / gecertificeerd </a:t>
            </a:r>
            <a:r>
              <a:rPr lang="nl-NL" sz="1800" err="1"/>
              <a:t>wipen</a:t>
            </a:r>
            <a:endParaRPr lang="nl-NL" sz="1800"/>
          </a:p>
          <a:p>
            <a:pPr lvl="1">
              <a:lnSpc>
                <a:spcPct val="120000"/>
              </a:lnSpc>
            </a:pPr>
            <a:r>
              <a:rPr lang="nl-NL" sz="1800"/>
              <a:t>Speciale aandacht voor beoogde samenwerking met IT-beheerpartij en communicatie hieromtrent</a:t>
            </a:r>
          </a:p>
          <a:p>
            <a:pPr marL="422910" lvl="2" indent="-285750">
              <a:lnSpc>
                <a:spcPct val="120000"/>
              </a:lnSpc>
              <a:buFont typeface="Arial" panose="020B0604020202020204" pitchFamily="34" charset="0"/>
              <a:buChar char="•"/>
            </a:pPr>
            <a:r>
              <a:rPr lang="nl-NL" sz="1800"/>
              <a:t>Reparaties en afhandeling garantie</a:t>
            </a:r>
          </a:p>
          <a:p>
            <a:pPr marL="422910" lvl="2" indent="-285750">
              <a:lnSpc>
                <a:spcPct val="120000"/>
              </a:lnSpc>
              <a:buFont typeface="Arial" panose="020B0604020202020204" pitchFamily="34" charset="0"/>
              <a:buChar char="•"/>
            </a:pPr>
            <a:r>
              <a:rPr lang="nl-NL" sz="1800"/>
              <a:t>Plaatsing apparatuur (incl. wel / niet, contactpersonen, afhankelijkheden met andere bestellingen, etc.)</a:t>
            </a:r>
          </a:p>
          <a:p>
            <a:pPr lvl="1">
              <a:lnSpc>
                <a:spcPct val="120000"/>
              </a:lnSpc>
            </a:pPr>
            <a:endParaRPr lang="nl-NL" sz="1800"/>
          </a:p>
          <a:p>
            <a:pPr lvl="1">
              <a:lnSpc>
                <a:spcPct val="120000"/>
              </a:lnSpc>
            </a:pPr>
            <a:endParaRPr lang="nl-NL" sz="1800"/>
          </a:p>
          <a:p>
            <a:pPr lvl="2"/>
            <a:endParaRPr lang="nl-NL"/>
          </a:p>
          <a:p>
            <a:pPr lvl="2"/>
            <a:endParaRPr lang="nl-NL"/>
          </a:p>
          <a:p>
            <a:pPr lvl="1"/>
            <a:endParaRPr lang="nl-NL"/>
          </a:p>
          <a:p>
            <a:pPr lvl="1"/>
            <a:endParaRPr lang="nl-NL"/>
          </a:p>
        </p:txBody>
      </p:sp>
      <p:sp>
        <p:nvSpPr>
          <p:cNvPr id="18" name="Tijdelijke aanduiding voor voettekst 17">
            <a:extLst>
              <a:ext uri="{FF2B5EF4-FFF2-40B4-BE49-F238E27FC236}">
                <a16:creationId xmlns:a16="http://schemas.microsoft.com/office/drawing/2014/main" id="{CDA17556-D44C-BB8E-1313-608EB80A501C}"/>
              </a:ext>
            </a:extLst>
          </p:cNvPr>
          <p:cNvSpPr>
            <a:spLocks noGrp="1"/>
          </p:cNvSpPr>
          <p:nvPr>
            <p:ph type="ftr" sz="quarter" idx="11"/>
          </p:nvPr>
        </p:nvSpPr>
        <p:spPr/>
        <p:txBody>
          <a:bodyPr/>
          <a:lstStyle/>
          <a:p>
            <a:r>
              <a:rPr lang="nl-NL"/>
              <a:t>Lucas Onderwijs – Pre-bid meeting IT-hardware – 18 februari 2025</a:t>
            </a:r>
          </a:p>
        </p:txBody>
      </p:sp>
      <p:sp>
        <p:nvSpPr>
          <p:cNvPr id="3" name="Ondertitel 2">
            <a:extLst>
              <a:ext uri="{FF2B5EF4-FFF2-40B4-BE49-F238E27FC236}">
                <a16:creationId xmlns:a16="http://schemas.microsoft.com/office/drawing/2014/main" id="{1381FB5A-E22E-CD3A-0F49-7D453C944767}"/>
              </a:ext>
            </a:extLst>
          </p:cNvPr>
          <p:cNvSpPr>
            <a:spLocks noGrp="1"/>
          </p:cNvSpPr>
          <p:nvPr>
            <p:ph type="subTitle" idx="12"/>
          </p:nvPr>
        </p:nvSpPr>
        <p:spPr/>
        <p:txBody>
          <a:bodyPr/>
          <a:lstStyle/>
          <a:p>
            <a:r>
              <a:rPr lang="nl-NL"/>
              <a:t>Zie ook paragraaf 2.5. Belangrijkste diensten zijn:</a:t>
            </a:r>
          </a:p>
        </p:txBody>
      </p:sp>
    </p:spTree>
    <p:extLst>
      <p:ext uri="{BB962C8B-B14F-4D97-AF65-F5344CB8AC3E}">
        <p14:creationId xmlns:p14="http://schemas.microsoft.com/office/powerpoint/2010/main" val="6250042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E4347-D3A9-5D53-F8E5-432F55C0E681}"/>
            </a:ext>
          </a:extLst>
        </p:cNvPr>
        <p:cNvGrpSpPr/>
        <p:nvPr/>
      </p:nvGrpSpPr>
      <p:grpSpPr>
        <a:xfrm>
          <a:off x="0" y="0"/>
          <a:ext cx="0" cy="0"/>
          <a:chOff x="0" y="0"/>
          <a:chExt cx="0" cy="0"/>
        </a:xfrm>
      </p:grpSpPr>
      <p:sp>
        <p:nvSpPr>
          <p:cNvPr id="5" name="Tijdelijke aanduiding voor inhoud 4">
            <a:extLst>
              <a:ext uri="{FF2B5EF4-FFF2-40B4-BE49-F238E27FC236}">
                <a16:creationId xmlns:a16="http://schemas.microsoft.com/office/drawing/2014/main" id="{4F13D7F8-FEC2-EBF2-80D8-C51254475949}"/>
              </a:ext>
            </a:extLst>
          </p:cNvPr>
          <p:cNvSpPr>
            <a:spLocks noGrp="1"/>
          </p:cNvSpPr>
          <p:nvPr>
            <p:ph idx="1"/>
          </p:nvPr>
        </p:nvSpPr>
        <p:spPr>
          <a:xfrm>
            <a:off x="633713" y="1742830"/>
            <a:ext cx="8763859" cy="4351338"/>
          </a:xfrm>
        </p:spPr>
        <p:txBody>
          <a:bodyPr>
            <a:normAutofit/>
          </a:bodyPr>
          <a:lstStyle/>
          <a:p>
            <a:pPr lvl="1"/>
            <a:r>
              <a:rPr lang="nl-NL" sz="1700"/>
              <a:t>Plaatsing en installatie van IT-hardware. Dit is belegd bij de IT-beheerpartij van LO</a:t>
            </a:r>
          </a:p>
          <a:p>
            <a:pPr lvl="1"/>
            <a:r>
              <a:rPr lang="nl-NL" sz="1700"/>
              <a:t>Levering van audiovisuele middelen</a:t>
            </a:r>
          </a:p>
          <a:p>
            <a:pPr lvl="1"/>
            <a:r>
              <a:rPr lang="nl-NL" sz="1700"/>
              <a:t>Levering van </a:t>
            </a:r>
            <a:r>
              <a:rPr lang="nl-NL" sz="1700" err="1"/>
              <a:t>oplaadtrolley’s</a:t>
            </a:r>
            <a:endParaRPr lang="nl-NL" sz="1700"/>
          </a:p>
          <a:p>
            <a:pPr lvl="1"/>
            <a:r>
              <a:rPr lang="nl-NL" sz="1700"/>
              <a:t>Beheren van apparatuur. Dit is belegd bij de IT-beheerpartij van LO</a:t>
            </a:r>
          </a:p>
          <a:p>
            <a:pPr lvl="1"/>
            <a:r>
              <a:rPr lang="nl-NL" sz="1700" err="1"/>
              <a:t>Domotica</a:t>
            </a:r>
            <a:r>
              <a:rPr lang="nl-NL" sz="1700"/>
              <a:t> apparatuur zoals thermostaten, slimme stekkers, camera’s, deurbellen</a:t>
            </a:r>
          </a:p>
          <a:p>
            <a:pPr lvl="1"/>
            <a:r>
              <a:rPr lang="nl-NL" sz="1700"/>
              <a:t>Uitgifte aan individuele gebruikers LO van IT-hardware </a:t>
            </a:r>
          </a:p>
          <a:p>
            <a:pPr lvl="1"/>
            <a:r>
              <a:rPr lang="nl-NL" sz="1700"/>
              <a:t>Constructies voor hardware welke niet in eigendom komt van LO (b.v. lease- of huurconstructies) </a:t>
            </a:r>
          </a:p>
          <a:p>
            <a:pPr marL="422910" lvl="2" indent="-285750">
              <a:buFont typeface="Arial" panose="020B0604020202020204" pitchFamily="34" charset="0"/>
              <a:buChar char="•"/>
            </a:pPr>
            <a:r>
              <a:rPr lang="nl-NL" sz="1700"/>
              <a:t>Deze staat per abuis 2x genoemd in de leidraad</a:t>
            </a:r>
          </a:p>
          <a:p>
            <a:pPr lvl="2"/>
            <a:endParaRPr lang="nl-NL"/>
          </a:p>
          <a:p>
            <a:pPr lvl="1"/>
            <a:endParaRPr lang="nl-NL"/>
          </a:p>
          <a:p>
            <a:pPr lvl="1"/>
            <a:endParaRPr lang="nl-NL"/>
          </a:p>
        </p:txBody>
      </p:sp>
      <p:sp>
        <p:nvSpPr>
          <p:cNvPr id="4" name="Titel 3">
            <a:extLst>
              <a:ext uri="{FF2B5EF4-FFF2-40B4-BE49-F238E27FC236}">
                <a16:creationId xmlns:a16="http://schemas.microsoft.com/office/drawing/2014/main" id="{0EEBBD37-FC38-ACA5-FD22-C4C6CB58E7D9}"/>
              </a:ext>
            </a:extLst>
          </p:cNvPr>
          <p:cNvSpPr>
            <a:spLocks noGrp="1"/>
          </p:cNvSpPr>
          <p:nvPr>
            <p:ph type="title"/>
          </p:nvPr>
        </p:nvSpPr>
        <p:spPr>
          <a:xfrm>
            <a:off x="574811" y="608182"/>
            <a:ext cx="10515600" cy="546100"/>
          </a:xfrm>
        </p:spPr>
        <p:txBody>
          <a:bodyPr/>
          <a:lstStyle/>
          <a:p>
            <a:r>
              <a:rPr lang="nl-NL"/>
              <a:t>Buiten scope</a:t>
            </a:r>
          </a:p>
        </p:txBody>
      </p:sp>
      <p:sp>
        <p:nvSpPr>
          <p:cNvPr id="18" name="Tijdelijke aanduiding voor voettekst 17">
            <a:extLst>
              <a:ext uri="{FF2B5EF4-FFF2-40B4-BE49-F238E27FC236}">
                <a16:creationId xmlns:a16="http://schemas.microsoft.com/office/drawing/2014/main" id="{9C294D5F-3EC7-0E4B-8F71-783A27548E8E}"/>
              </a:ext>
            </a:extLst>
          </p:cNvPr>
          <p:cNvSpPr>
            <a:spLocks noGrp="1"/>
          </p:cNvSpPr>
          <p:nvPr>
            <p:ph type="ftr" sz="quarter" idx="11"/>
          </p:nvPr>
        </p:nvSpPr>
        <p:spPr/>
        <p:txBody>
          <a:bodyPr/>
          <a:lstStyle/>
          <a:p>
            <a:r>
              <a:rPr lang="nl-NL"/>
              <a:t>Lucas Onderwijs – Pre-bid meeting IT-hardware – 18 februari 2025</a:t>
            </a:r>
          </a:p>
        </p:txBody>
      </p:sp>
      <p:sp>
        <p:nvSpPr>
          <p:cNvPr id="3" name="Ondertitel 2">
            <a:extLst>
              <a:ext uri="{FF2B5EF4-FFF2-40B4-BE49-F238E27FC236}">
                <a16:creationId xmlns:a16="http://schemas.microsoft.com/office/drawing/2014/main" id="{0C532755-762A-5700-2DBE-6D3C037A66E5}"/>
              </a:ext>
            </a:extLst>
          </p:cNvPr>
          <p:cNvSpPr>
            <a:spLocks noGrp="1"/>
          </p:cNvSpPr>
          <p:nvPr>
            <p:ph type="subTitle" idx="12"/>
          </p:nvPr>
        </p:nvSpPr>
        <p:spPr/>
        <p:txBody>
          <a:bodyPr/>
          <a:lstStyle/>
          <a:p>
            <a:endParaRPr lang="nl-NL"/>
          </a:p>
        </p:txBody>
      </p:sp>
    </p:spTree>
    <p:extLst>
      <p:ext uri="{BB962C8B-B14F-4D97-AF65-F5344CB8AC3E}">
        <p14:creationId xmlns:p14="http://schemas.microsoft.com/office/powerpoint/2010/main" val="37303656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6FF6A9-DC0C-5459-786E-EF6BB37BB7EF}"/>
            </a:ext>
          </a:extLst>
        </p:cNvPr>
        <p:cNvGrpSpPr/>
        <p:nvPr/>
      </p:nvGrpSpPr>
      <p:grpSpPr>
        <a:xfrm>
          <a:off x="0" y="0"/>
          <a:ext cx="0" cy="0"/>
          <a:chOff x="0" y="0"/>
          <a:chExt cx="0" cy="0"/>
        </a:xfrm>
      </p:grpSpPr>
      <p:sp>
        <p:nvSpPr>
          <p:cNvPr id="5" name="Tijdelijke aanduiding voor inhoud 4">
            <a:extLst>
              <a:ext uri="{FF2B5EF4-FFF2-40B4-BE49-F238E27FC236}">
                <a16:creationId xmlns:a16="http://schemas.microsoft.com/office/drawing/2014/main" id="{A3B16D48-90AE-F72D-A550-F048BEA5F3A0}"/>
              </a:ext>
            </a:extLst>
          </p:cNvPr>
          <p:cNvSpPr>
            <a:spLocks noGrp="1"/>
          </p:cNvSpPr>
          <p:nvPr>
            <p:ph idx="1"/>
          </p:nvPr>
        </p:nvSpPr>
        <p:spPr>
          <a:xfrm>
            <a:off x="633713" y="1742830"/>
            <a:ext cx="8763859" cy="4351338"/>
          </a:xfrm>
        </p:spPr>
        <p:txBody>
          <a:bodyPr>
            <a:normAutofit/>
          </a:bodyPr>
          <a:lstStyle/>
          <a:p>
            <a:pPr lvl="1"/>
            <a:r>
              <a:rPr lang="nl-NL" sz="1700" dirty="0"/>
              <a:t>Lage inkoopprijs garantie als check op gehanteerde </a:t>
            </a:r>
            <a:r>
              <a:rPr lang="nl-NL" sz="1700" dirty="0" err="1"/>
              <a:t>inkoopprijs+uplift</a:t>
            </a:r>
            <a:r>
              <a:rPr lang="nl-NL" sz="1700" dirty="0"/>
              <a:t> garantie?</a:t>
            </a:r>
          </a:p>
          <a:p>
            <a:pPr lvl="1"/>
            <a:r>
              <a:rPr lang="nl-NL" sz="1700" dirty="0"/>
              <a:t>Apple-educatiekorting via een specifieke partner-status (AAES)</a:t>
            </a:r>
          </a:p>
          <a:p>
            <a:pPr lvl="1"/>
            <a:r>
              <a:rPr lang="nl-NL" sz="1700" dirty="0"/>
              <a:t>Eis 4.16</a:t>
            </a:r>
          </a:p>
          <a:p>
            <a:pPr marL="422910" lvl="2" indent="-285750">
              <a:buFont typeface="Arial" panose="020B0604020202020204" pitchFamily="34" charset="0"/>
              <a:buChar char="•"/>
            </a:pPr>
            <a:r>
              <a:rPr lang="nl-NL" dirty="0"/>
              <a:t>Q: Geef in kolom C ter informatie aan bij welke grens (in euro's) Inschrijver stelt m.b.t. het afwijken van de standaard betalingsvoorwaarden zoals gesteld in Bijlage B, waarbij er achteraf wordt betaald.</a:t>
            </a:r>
          </a:p>
          <a:p>
            <a:pPr marL="422910" lvl="2" indent="-285750">
              <a:buFont typeface="Arial" panose="020B0604020202020204" pitchFamily="34" charset="0"/>
              <a:buChar char="•"/>
            </a:pPr>
            <a:r>
              <a:rPr lang="nl-NL" dirty="0"/>
              <a:t>A: Dit gaat specifiek over bulkbestellingen, artikel 5.1.e. LO wil hier weten bij welk bedrag Opdrachtnemer andere betaalvoorwaarden stelt dan de gestelde 50% vooraf, 50% achteraf betaling.</a:t>
            </a:r>
          </a:p>
          <a:p>
            <a:pPr lvl="1"/>
            <a:r>
              <a:rPr lang="nl-NL" sz="1700" dirty="0"/>
              <a:t>Rol van Bijlage A (functionele eisen)</a:t>
            </a:r>
          </a:p>
          <a:p>
            <a:pPr marL="422910" lvl="2" indent="-285750">
              <a:buFont typeface="Arial" panose="020B0604020202020204" pitchFamily="34" charset="0"/>
              <a:buChar char="•"/>
            </a:pPr>
            <a:r>
              <a:rPr lang="nl-NL" dirty="0"/>
              <a:t>Hierin zijn minimum eisen opgevoerd, geen specifieke eisen</a:t>
            </a:r>
          </a:p>
          <a:p>
            <a:pPr marL="422910" lvl="2" indent="-285750">
              <a:buFont typeface="Arial" panose="020B0604020202020204" pitchFamily="34" charset="0"/>
              <a:buChar char="•"/>
            </a:pPr>
            <a:r>
              <a:rPr lang="nl-NL" dirty="0"/>
              <a:t>Als LO hierin niet marktconforme eisen stelt, graag deze in detail toelichten in de NVI</a:t>
            </a:r>
          </a:p>
          <a:p>
            <a:pPr lvl="1"/>
            <a:endParaRPr lang="nl-NL" sz="1700" dirty="0"/>
          </a:p>
          <a:p>
            <a:pPr lvl="1"/>
            <a:endParaRPr lang="nl-NL" sz="1700" dirty="0"/>
          </a:p>
          <a:p>
            <a:pPr lvl="2"/>
            <a:endParaRPr lang="nl-NL" dirty="0"/>
          </a:p>
          <a:p>
            <a:pPr lvl="1"/>
            <a:endParaRPr lang="nl-NL" dirty="0"/>
          </a:p>
          <a:p>
            <a:pPr lvl="1"/>
            <a:endParaRPr lang="nl-NL" dirty="0"/>
          </a:p>
        </p:txBody>
      </p:sp>
      <p:sp>
        <p:nvSpPr>
          <p:cNvPr id="4" name="Titel 3">
            <a:extLst>
              <a:ext uri="{FF2B5EF4-FFF2-40B4-BE49-F238E27FC236}">
                <a16:creationId xmlns:a16="http://schemas.microsoft.com/office/drawing/2014/main" id="{C4456FB5-93AB-D349-1F5C-91610D17EB81}"/>
              </a:ext>
            </a:extLst>
          </p:cNvPr>
          <p:cNvSpPr>
            <a:spLocks noGrp="1"/>
          </p:cNvSpPr>
          <p:nvPr>
            <p:ph type="title"/>
          </p:nvPr>
        </p:nvSpPr>
        <p:spPr>
          <a:xfrm>
            <a:off x="574811" y="608182"/>
            <a:ext cx="10515600" cy="546100"/>
          </a:xfrm>
        </p:spPr>
        <p:txBody>
          <a:bodyPr/>
          <a:lstStyle/>
          <a:p>
            <a:r>
              <a:rPr lang="nl-NL"/>
              <a:t>Vragen n.a.v. eerste NVI</a:t>
            </a:r>
          </a:p>
        </p:txBody>
      </p:sp>
      <p:sp>
        <p:nvSpPr>
          <p:cNvPr id="18" name="Tijdelijke aanduiding voor voettekst 17">
            <a:extLst>
              <a:ext uri="{FF2B5EF4-FFF2-40B4-BE49-F238E27FC236}">
                <a16:creationId xmlns:a16="http://schemas.microsoft.com/office/drawing/2014/main" id="{2244E40C-C68F-C24D-AC6F-400E14F76B39}"/>
              </a:ext>
            </a:extLst>
          </p:cNvPr>
          <p:cNvSpPr>
            <a:spLocks noGrp="1"/>
          </p:cNvSpPr>
          <p:nvPr>
            <p:ph type="ftr" sz="quarter" idx="11"/>
          </p:nvPr>
        </p:nvSpPr>
        <p:spPr/>
        <p:txBody>
          <a:bodyPr/>
          <a:lstStyle/>
          <a:p>
            <a:r>
              <a:rPr lang="nl-NL"/>
              <a:t>Lucas Onderwijs – Pre-bid meeting IT-hardware – 18 februari 2025</a:t>
            </a:r>
          </a:p>
        </p:txBody>
      </p:sp>
      <p:sp>
        <p:nvSpPr>
          <p:cNvPr id="3" name="Ondertitel 2">
            <a:extLst>
              <a:ext uri="{FF2B5EF4-FFF2-40B4-BE49-F238E27FC236}">
                <a16:creationId xmlns:a16="http://schemas.microsoft.com/office/drawing/2014/main" id="{852788E2-49C8-6173-2890-E25AC77A490E}"/>
              </a:ext>
            </a:extLst>
          </p:cNvPr>
          <p:cNvSpPr>
            <a:spLocks noGrp="1"/>
          </p:cNvSpPr>
          <p:nvPr>
            <p:ph type="subTitle" idx="12"/>
          </p:nvPr>
        </p:nvSpPr>
        <p:spPr/>
        <p:txBody>
          <a:bodyPr/>
          <a:lstStyle/>
          <a:p>
            <a:endParaRPr lang="nl-NL"/>
          </a:p>
        </p:txBody>
      </p:sp>
    </p:spTree>
    <p:extLst>
      <p:ext uri="{BB962C8B-B14F-4D97-AF65-F5344CB8AC3E}">
        <p14:creationId xmlns:p14="http://schemas.microsoft.com/office/powerpoint/2010/main" val="5317564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8E5ED424-9B3D-C7AC-2FB0-39B549891924}"/>
              </a:ext>
            </a:extLst>
          </p:cNvPr>
          <p:cNvSpPr>
            <a:spLocks noGrp="1"/>
          </p:cNvSpPr>
          <p:nvPr>
            <p:ph type="title"/>
          </p:nvPr>
        </p:nvSpPr>
        <p:spPr>
          <a:xfrm>
            <a:off x="418561" y="762639"/>
            <a:ext cx="4437748" cy="1442797"/>
          </a:xfrm>
        </p:spPr>
        <p:txBody>
          <a:bodyPr/>
          <a:lstStyle/>
          <a:p>
            <a:r>
              <a:rPr lang="nl-NL"/>
              <a:t>Verdere procedure</a:t>
            </a:r>
          </a:p>
        </p:txBody>
      </p:sp>
      <p:sp>
        <p:nvSpPr>
          <p:cNvPr id="6" name="Tijdelijke aanduiding voor inhoud 5">
            <a:extLst>
              <a:ext uri="{FF2B5EF4-FFF2-40B4-BE49-F238E27FC236}">
                <a16:creationId xmlns:a16="http://schemas.microsoft.com/office/drawing/2014/main" id="{CB948860-80E9-E28B-6C8D-90C7448843C1}"/>
              </a:ext>
            </a:extLst>
          </p:cNvPr>
          <p:cNvSpPr>
            <a:spLocks noGrp="1"/>
          </p:cNvSpPr>
          <p:nvPr>
            <p:ph idx="1"/>
          </p:nvPr>
        </p:nvSpPr>
        <p:spPr>
          <a:xfrm>
            <a:off x="418561" y="2327966"/>
            <a:ext cx="4437748" cy="4351338"/>
          </a:xfrm>
        </p:spPr>
        <p:txBody>
          <a:bodyPr/>
          <a:lstStyle/>
          <a:p>
            <a:pPr lvl="1"/>
            <a:endParaRPr lang="nl-NL"/>
          </a:p>
        </p:txBody>
      </p:sp>
      <p:sp>
        <p:nvSpPr>
          <p:cNvPr id="11" name="Tijdelijke aanduiding voor voettekst 10">
            <a:extLst>
              <a:ext uri="{FF2B5EF4-FFF2-40B4-BE49-F238E27FC236}">
                <a16:creationId xmlns:a16="http://schemas.microsoft.com/office/drawing/2014/main" id="{3786A6AA-2E7B-BC93-4D9B-8F79A2BBA864}"/>
              </a:ext>
            </a:extLst>
          </p:cNvPr>
          <p:cNvSpPr>
            <a:spLocks noGrp="1"/>
          </p:cNvSpPr>
          <p:nvPr>
            <p:ph type="ftr" sz="quarter" idx="11"/>
          </p:nvPr>
        </p:nvSpPr>
        <p:spPr/>
        <p:txBody>
          <a:bodyPr/>
          <a:lstStyle/>
          <a:p>
            <a:r>
              <a:rPr lang="nl-NL"/>
              <a:t>Lucas Onderwijs – Pre-bid meeting IT-hardware – 18 februari 2025</a:t>
            </a:r>
          </a:p>
        </p:txBody>
      </p:sp>
    </p:spTree>
    <p:extLst>
      <p:ext uri="{BB962C8B-B14F-4D97-AF65-F5344CB8AC3E}">
        <p14:creationId xmlns:p14="http://schemas.microsoft.com/office/powerpoint/2010/main" val="40370203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E8F96-FA7A-8560-E1F2-9B55D2E102C5}"/>
            </a:ext>
          </a:extLst>
        </p:cNvPr>
        <p:cNvGrpSpPr/>
        <p:nvPr/>
      </p:nvGrpSpPr>
      <p:grpSpPr>
        <a:xfrm>
          <a:off x="0" y="0"/>
          <a:ext cx="0" cy="0"/>
          <a:chOff x="0" y="0"/>
          <a:chExt cx="0" cy="0"/>
        </a:xfrm>
      </p:grpSpPr>
      <p:sp>
        <p:nvSpPr>
          <p:cNvPr id="5" name="Tijdelijke aanduiding voor inhoud 4">
            <a:extLst>
              <a:ext uri="{FF2B5EF4-FFF2-40B4-BE49-F238E27FC236}">
                <a16:creationId xmlns:a16="http://schemas.microsoft.com/office/drawing/2014/main" id="{883AD18C-C0AF-2DD6-E751-F54BB0CE0219}"/>
              </a:ext>
            </a:extLst>
          </p:cNvPr>
          <p:cNvSpPr>
            <a:spLocks noGrp="1"/>
          </p:cNvSpPr>
          <p:nvPr>
            <p:ph idx="1"/>
          </p:nvPr>
        </p:nvSpPr>
        <p:spPr>
          <a:xfrm>
            <a:off x="633713" y="1742830"/>
            <a:ext cx="10456697" cy="4351338"/>
          </a:xfrm>
        </p:spPr>
        <p:txBody>
          <a:bodyPr>
            <a:normAutofit/>
          </a:bodyPr>
          <a:lstStyle/>
          <a:p>
            <a:pPr marL="0" lvl="1" indent="0">
              <a:buNone/>
            </a:pPr>
            <a:r>
              <a:rPr lang="nl-NL" b="0"/>
              <a:t>Onderstaande termijnen zijn fatale termijnen. Deze planning kan door LO worden gewijzigd indien omstandigheden hiertoe aanleiding geven. </a:t>
            </a:r>
          </a:p>
          <a:p>
            <a:pPr lvl="1"/>
            <a:endParaRPr lang="nl-NL"/>
          </a:p>
        </p:txBody>
      </p:sp>
      <p:sp>
        <p:nvSpPr>
          <p:cNvPr id="4" name="Titel 3">
            <a:extLst>
              <a:ext uri="{FF2B5EF4-FFF2-40B4-BE49-F238E27FC236}">
                <a16:creationId xmlns:a16="http://schemas.microsoft.com/office/drawing/2014/main" id="{15C35CF3-6919-A0E9-00EF-A5E9889D29DD}"/>
              </a:ext>
            </a:extLst>
          </p:cNvPr>
          <p:cNvSpPr>
            <a:spLocks noGrp="1"/>
          </p:cNvSpPr>
          <p:nvPr>
            <p:ph type="title"/>
          </p:nvPr>
        </p:nvSpPr>
        <p:spPr>
          <a:xfrm>
            <a:off x="574811" y="608182"/>
            <a:ext cx="10515600" cy="546100"/>
          </a:xfrm>
        </p:spPr>
        <p:txBody>
          <a:bodyPr/>
          <a:lstStyle/>
          <a:p>
            <a:r>
              <a:rPr lang="nl-NL"/>
              <a:t>Planning</a:t>
            </a:r>
          </a:p>
        </p:txBody>
      </p:sp>
      <p:sp>
        <p:nvSpPr>
          <p:cNvPr id="18" name="Tijdelijke aanduiding voor voettekst 17">
            <a:extLst>
              <a:ext uri="{FF2B5EF4-FFF2-40B4-BE49-F238E27FC236}">
                <a16:creationId xmlns:a16="http://schemas.microsoft.com/office/drawing/2014/main" id="{430BDC13-6560-7228-D5E1-251B094B4351}"/>
              </a:ext>
            </a:extLst>
          </p:cNvPr>
          <p:cNvSpPr>
            <a:spLocks noGrp="1"/>
          </p:cNvSpPr>
          <p:nvPr>
            <p:ph type="ftr" sz="quarter" idx="11"/>
          </p:nvPr>
        </p:nvSpPr>
        <p:spPr/>
        <p:txBody>
          <a:bodyPr/>
          <a:lstStyle/>
          <a:p>
            <a:r>
              <a:rPr lang="nl-NL"/>
              <a:t>Lucas Onderwijs – Pre-bid meeting IT-hardware – 18 februari 2025</a:t>
            </a:r>
          </a:p>
        </p:txBody>
      </p:sp>
      <p:sp>
        <p:nvSpPr>
          <p:cNvPr id="3" name="Ondertitel 2">
            <a:extLst>
              <a:ext uri="{FF2B5EF4-FFF2-40B4-BE49-F238E27FC236}">
                <a16:creationId xmlns:a16="http://schemas.microsoft.com/office/drawing/2014/main" id="{2CD448C6-C6EB-2E25-26C3-C99D105AAB28}"/>
              </a:ext>
            </a:extLst>
          </p:cNvPr>
          <p:cNvSpPr>
            <a:spLocks noGrp="1"/>
          </p:cNvSpPr>
          <p:nvPr>
            <p:ph type="subTitle" idx="12"/>
          </p:nvPr>
        </p:nvSpPr>
        <p:spPr/>
        <p:txBody>
          <a:bodyPr/>
          <a:lstStyle/>
          <a:p>
            <a:endParaRPr lang="nl-NL"/>
          </a:p>
        </p:txBody>
      </p:sp>
      <p:graphicFrame>
        <p:nvGraphicFramePr>
          <p:cNvPr id="8" name="Tabel 7">
            <a:extLst>
              <a:ext uri="{FF2B5EF4-FFF2-40B4-BE49-F238E27FC236}">
                <a16:creationId xmlns:a16="http://schemas.microsoft.com/office/drawing/2014/main" id="{6E21C196-9B68-84AE-4C7F-94635375AC48}"/>
              </a:ext>
            </a:extLst>
          </p:cNvPr>
          <p:cNvGraphicFramePr>
            <a:graphicFrameLocks noGrp="1"/>
          </p:cNvGraphicFramePr>
          <p:nvPr>
            <p:extLst>
              <p:ext uri="{D42A27DB-BD31-4B8C-83A1-F6EECF244321}">
                <p14:modId xmlns:p14="http://schemas.microsoft.com/office/powerpoint/2010/main" val="1385008824"/>
              </p:ext>
            </p:extLst>
          </p:nvPr>
        </p:nvGraphicFramePr>
        <p:xfrm>
          <a:off x="734940" y="2273688"/>
          <a:ext cx="6391724" cy="4309231"/>
        </p:xfrm>
        <a:graphic>
          <a:graphicData uri="http://schemas.openxmlformats.org/drawingml/2006/table">
            <a:tbl>
              <a:tblPr firstRow="1" firstCol="1" lastRow="1" lastCol="1" bandRow="1" bandCol="1">
                <a:tableStyleId>{073A0DAA-6AF3-43AB-8588-CEC1D06C72B9}</a:tableStyleId>
              </a:tblPr>
              <a:tblGrid>
                <a:gridCol w="3784051">
                  <a:extLst>
                    <a:ext uri="{9D8B030D-6E8A-4147-A177-3AD203B41FA5}">
                      <a16:colId xmlns:a16="http://schemas.microsoft.com/office/drawing/2014/main" val="1001158357"/>
                    </a:ext>
                  </a:extLst>
                </a:gridCol>
                <a:gridCol w="1345360">
                  <a:extLst>
                    <a:ext uri="{9D8B030D-6E8A-4147-A177-3AD203B41FA5}">
                      <a16:colId xmlns:a16="http://schemas.microsoft.com/office/drawing/2014/main" val="3729630905"/>
                    </a:ext>
                  </a:extLst>
                </a:gridCol>
                <a:gridCol w="106878">
                  <a:extLst>
                    <a:ext uri="{9D8B030D-6E8A-4147-A177-3AD203B41FA5}">
                      <a16:colId xmlns:a16="http://schemas.microsoft.com/office/drawing/2014/main" val="316468423"/>
                    </a:ext>
                  </a:extLst>
                </a:gridCol>
                <a:gridCol w="1155435">
                  <a:extLst>
                    <a:ext uri="{9D8B030D-6E8A-4147-A177-3AD203B41FA5}">
                      <a16:colId xmlns:a16="http://schemas.microsoft.com/office/drawing/2014/main" val="1516504486"/>
                    </a:ext>
                  </a:extLst>
                </a:gridCol>
              </a:tblGrid>
              <a:tr h="215029">
                <a:tc>
                  <a:txBody>
                    <a:bodyPr/>
                    <a:lstStyle/>
                    <a:p>
                      <a:pPr>
                        <a:lnSpc>
                          <a:spcPct val="115000"/>
                        </a:lnSpc>
                      </a:pPr>
                      <a:r>
                        <a:rPr lang="nl-NL" sz="1050">
                          <a:effectLst/>
                        </a:rPr>
                        <a:t>Activiteit</a:t>
                      </a:r>
                      <a:endParaRPr lang="nl-NL" sz="1050">
                        <a:effectLst/>
                        <a:latin typeface="Verdana" panose="020B0604030504040204" pitchFamily="34" charset="0"/>
                        <a:ea typeface="Times New Roman" panose="02020603050405020304" pitchFamily="18" charset="0"/>
                        <a:cs typeface="Arial" panose="020B0604020202020204" pitchFamily="34" charset="0"/>
                      </a:endParaRPr>
                    </a:p>
                  </a:txBody>
                  <a:tcPr marL="68580" marR="68580" marT="17780" marB="17780"/>
                </a:tc>
                <a:tc gridSpan="2">
                  <a:txBody>
                    <a:bodyPr/>
                    <a:lstStyle/>
                    <a:p>
                      <a:pPr>
                        <a:lnSpc>
                          <a:spcPct val="115000"/>
                        </a:lnSpc>
                      </a:pPr>
                      <a:r>
                        <a:rPr lang="nl-NL" sz="1050">
                          <a:effectLst/>
                        </a:rPr>
                        <a:t>Datum</a:t>
                      </a:r>
                      <a:endParaRPr lang="nl-NL" sz="1050">
                        <a:effectLst/>
                        <a:latin typeface="Verdana" panose="020B0604030504040204" pitchFamily="34" charset="0"/>
                        <a:ea typeface="Times New Roman" panose="02020603050405020304" pitchFamily="18" charset="0"/>
                        <a:cs typeface="Arial" panose="020B0604020202020204" pitchFamily="34" charset="0"/>
                      </a:endParaRPr>
                    </a:p>
                  </a:txBody>
                  <a:tcPr marL="68580" marR="68580" marT="17780" marB="17780"/>
                </a:tc>
                <a:tc hMerge="1">
                  <a:txBody>
                    <a:bodyPr/>
                    <a:lstStyle/>
                    <a:p>
                      <a:endParaRPr lang="nl-NL"/>
                    </a:p>
                  </a:txBody>
                  <a:tcPr/>
                </a:tc>
                <a:tc>
                  <a:txBody>
                    <a:bodyPr/>
                    <a:lstStyle/>
                    <a:p>
                      <a:pPr>
                        <a:lnSpc>
                          <a:spcPct val="115000"/>
                        </a:lnSpc>
                      </a:pPr>
                      <a:r>
                        <a:rPr lang="nl-NL" sz="1050">
                          <a:effectLst/>
                        </a:rPr>
                        <a:t>Tijd (CET)</a:t>
                      </a:r>
                      <a:endParaRPr lang="nl-NL" sz="1050">
                        <a:effectLst/>
                        <a:latin typeface="Verdana" panose="020B0604030504040204" pitchFamily="34" charset="0"/>
                        <a:ea typeface="Times New Roman" panose="02020603050405020304" pitchFamily="18" charset="0"/>
                        <a:cs typeface="Arial" panose="020B0604020202020204" pitchFamily="34" charset="0"/>
                      </a:endParaRPr>
                    </a:p>
                  </a:txBody>
                  <a:tcPr marL="68580" marR="68580" marT="17780" marB="17780"/>
                </a:tc>
                <a:extLst>
                  <a:ext uri="{0D108BD9-81ED-4DB2-BD59-A6C34878D82A}">
                    <a16:rowId xmlns:a16="http://schemas.microsoft.com/office/drawing/2014/main" val="3026651957"/>
                  </a:ext>
                </a:extLst>
              </a:tr>
              <a:tr h="215029">
                <a:tc>
                  <a:txBody>
                    <a:bodyPr/>
                    <a:lstStyle/>
                    <a:p>
                      <a:pPr>
                        <a:lnSpc>
                          <a:spcPct val="115000"/>
                        </a:lnSpc>
                      </a:pPr>
                      <a:r>
                        <a:rPr lang="nl-NL" sz="1050" b="0">
                          <a:effectLst/>
                        </a:rPr>
                        <a:t>Verzenden van de aankondiging van de Opdracht</a:t>
                      </a:r>
                      <a:endParaRPr lang="nl-NL" sz="1050" b="0">
                        <a:effectLst/>
                        <a:latin typeface="Verdana" panose="020B0604030504040204" pitchFamily="34" charset="0"/>
                        <a:ea typeface="Times New Roman" panose="02020603050405020304" pitchFamily="18" charset="0"/>
                        <a:cs typeface="Arial" panose="020B0604020202020204" pitchFamily="34" charset="0"/>
                      </a:endParaRPr>
                    </a:p>
                  </a:txBody>
                  <a:tcPr marL="68580" marR="68580" marT="17780" marB="17780"/>
                </a:tc>
                <a:tc gridSpan="3">
                  <a:txBody>
                    <a:bodyPr/>
                    <a:lstStyle/>
                    <a:p>
                      <a:pPr>
                        <a:lnSpc>
                          <a:spcPct val="115000"/>
                        </a:lnSpc>
                      </a:pPr>
                      <a:r>
                        <a:rPr lang="nl-NL" sz="1050" b="0">
                          <a:solidFill>
                            <a:schemeClr val="accent6">
                              <a:lumMod val="10000"/>
                            </a:schemeClr>
                          </a:solidFill>
                          <a:effectLst/>
                        </a:rPr>
                        <a:t>3 februari 2025</a:t>
                      </a:r>
                      <a:endParaRPr lang="nl-NL" sz="105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68580" marR="68580" marT="17780" marB="17780">
                    <a:solidFill>
                      <a:srgbClr val="D9D9D9"/>
                    </a:solidFill>
                  </a:tcPr>
                </a:tc>
                <a:tc hMerge="1">
                  <a:txBody>
                    <a:bodyPr/>
                    <a:lstStyle/>
                    <a:p>
                      <a:endParaRPr lang="nl-NL"/>
                    </a:p>
                  </a:txBody>
                  <a:tcPr/>
                </a:tc>
                <a:tc hMerge="1">
                  <a:txBody>
                    <a:bodyPr/>
                    <a:lstStyle/>
                    <a:p>
                      <a:endParaRPr lang="nl-NL"/>
                    </a:p>
                  </a:txBody>
                  <a:tcPr/>
                </a:tc>
                <a:extLst>
                  <a:ext uri="{0D108BD9-81ED-4DB2-BD59-A6C34878D82A}">
                    <a16:rowId xmlns:a16="http://schemas.microsoft.com/office/drawing/2014/main" val="1323186051"/>
                  </a:ext>
                </a:extLst>
              </a:tr>
              <a:tr h="224670">
                <a:tc>
                  <a:txBody>
                    <a:bodyPr/>
                    <a:lstStyle/>
                    <a:p>
                      <a:pPr>
                        <a:lnSpc>
                          <a:spcPct val="115000"/>
                        </a:lnSpc>
                      </a:pPr>
                      <a:r>
                        <a:rPr lang="nl-NL" sz="1050" b="0">
                          <a:effectLst/>
                        </a:rPr>
                        <a:t>Uiterste datum aanmelding pre-bid meeting (deadline)</a:t>
                      </a:r>
                      <a:endParaRPr lang="nl-NL" sz="1050" b="0">
                        <a:effectLst/>
                        <a:latin typeface="Verdana" panose="020B0604030504040204" pitchFamily="34" charset="0"/>
                        <a:ea typeface="Times New Roman" panose="02020603050405020304" pitchFamily="18" charset="0"/>
                        <a:cs typeface="Arial" panose="020B0604020202020204" pitchFamily="34" charset="0"/>
                      </a:endParaRPr>
                    </a:p>
                  </a:txBody>
                  <a:tcPr marL="68580" marR="68580" marT="17780" marB="17780"/>
                </a:tc>
                <a:tc gridSpan="3">
                  <a:txBody>
                    <a:bodyPr/>
                    <a:lstStyle/>
                    <a:p>
                      <a:pPr>
                        <a:lnSpc>
                          <a:spcPct val="115000"/>
                        </a:lnSpc>
                      </a:pPr>
                      <a:r>
                        <a:rPr lang="nl-NL" sz="1050" b="0">
                          <a:solidFill>
                            <a:schemeClr val="accent6">
                              <a:lumMod val="10000"/>
                            </a:schemeClr>
                          </a:solidFill>
                          <a:effectLst/>
                        </a:rPr>
                        <a:t>13 februari 2025, 15.00 uur</a:t>
                      </a:r>
                      <a:endParaRPr lang="nl-NL" sz="105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68580" marR="68580" marT="17780" marB="17780">
                    <a:solidFill>
                      <a:srgbClr val="D9D9D9"/>
                    </a:solidFill>
                  </a:tcPr>
                </a:tc>
                <a:tc hMerge="1">
                  <a:txBody>
                    <a:bodyPr/>
                    <a:lstStyle/>
                    <a:p>
                      <a:endParaRPr lang="nl-NL"/>
                    </a:p>
                  </a:txBody>
                  <a:tcPr/>
                </a:tc>
                <a:tc hMerge="1">
                  <a:txBody>
                    <a:bodyPr/>
                    <a:lstStyle/>
                    <a:p>
                      <a:endParaRPr lang="nl-NL"/>
                    </a:p>
                  </a:txBody>
                  <a:tcPr/>
                </a:tc>
                <a:extLst>
                  <a:ext uri="{0D108BD9-81ED-4DB2-BD59-A6C34878D82A}">
                    <a16:rowId xmlns:a16="http://schemas.microsoft.com/office/drawing/2014/main" val="2379929638"/>
                  </a:ext>
                </a:extLst>
              </a:tr>
              <a:tr h="224670">
                <a:tc>
                  <a:txBody>
                    <a:bodyPr/>
                    <a:lstStyle/>
                    <a:p>
                      <a:pPr>
                        <a:lnSpc>
                          <a:spcPct val="115000"/>
                        </a:lnSpc>
                      </a:pPr>
                      <a:r>
                        <a:rPr lang="nl-NL" sz="1050" b="0">
                          <a:effectLst/>
                        </a:rPr>
                        <a:t>Sluiting vragenronde 1: indienen vragen en opmerkingen (deadline) </a:t>
                      </a:r>
                      <a:endParaRPr lang="nl-NL" sz="1050" b="0">
                        <a:effectLst/>
                        <a:latin typeface="Verdana" panose="020B0604030504040204" pitchFamily="34" charset="0"/>
                        <a:ea typeface="Times New Roman" panose="02020603050405020304" pitchFamily="18" charset="0"/>
                        <a:cs typeface="Arial" panose="020B0604020202020204" pitchFamily="34" charset="0"/>
                      </a:endParaRPr>
                    </a:p>
                  </a:txBody>
                  <a:tcPr marL="68580" marR="68580" marT="17780" marB="17780"/>
                </a:tc>
                <a:tc>
                  <a:txBody>
                    <a:bodyPr/>
                    <a:lstStyle/>
                    <a:p>
                      <a:pPr>
                        <a:lnSpc>
                          <a:spcPct val="115000"/>
                        </a:lnSpc>
                      </a:pPr>
                      <a:r>
                        <a:rPr lang="nl-NL" sz="1050" b="0">
                          <a:solidFill>
                            <a:schemeClr val="accent6">
                              <a:lumMod val="10000"/>
                            </a:schemeClr>
                          </a:solidFill>
                          <a:effectLst/>
                        </a:rPr>
                        <a:t>14 februari 2025</a:t>
                      </a:r>
                      <a:endParaRPr lang="nl-NL" sz="105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68580" marR="68580" marT="17780" marB="17780">
                    <a:solidFill>
                      <a:srgbClr val="D9D9D9"/>
                    </a:solidFill>
                  </a:tcPr>
                </a:tc>
                <a:tc gridSpan="2">
                  <a:txBody>
                    <a:bodyPr/>
                    <a:lstStyle/>
                    <a:p>
                      <a:pPr>
                        <a:lnSpc>
                          <a:spcPct val="115000"/>
                        </a:lnSpc>
                      </a:pPr>
                      <a:r>
                        <a:rPr lang="nl-NL" sz="1050" b="0">
                          <a:solidFill>
                            <a:schemeClr val="accent6">
                              <a:lumMod val="10000"/>
                            </a:schemeClr>
                          </a:solidFill>
                          <a:effectLst/>
                        </a:rPr>
                        <a:t>Voor 14.00 uur</a:t>
                      </a:r>
                      <a:endParaRPr lang="nl-NL" sz="105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68580" marR="68580" marT="17780" marB="17780">
                    <a:solidFill>
                      <a:srgbClr val="D9D9D9"/>
                    </a:solidFill>
                  </a:tcPr>
                </a:tc>
                <a:tc hMerge="1">
                  <a:txBody>
                    <a:bodyPr/>
                    <a:lstStyle/>
                    <a:p>
                      <a:endParaRPr lang="nl-NL"/>
                    </a:p>
                  </a:txBody>
                  <a:tcPr/>
                </a:tc>
                <a:extLst>
                  <a:ext uri="{0D108BD9-81ED-4DB2-BD59-A6C34878D82A}">
                    <a16:rowId xmlns:a16="http://schemas.microsoft.com/office/drawing/2014/main" val="1910317920"/>
                  </a:ext>
                </a:extLst>
              </a:tr>
              <a:tr h="224670">
                <a:tc>
                  <a:txBody>
                    <a:bodyPr/>
                    <a:lstStyle/>
                    <a:p>
                      <a:pPr>
                        <a:lnSpc>
                          <a:spcPct val="115000"/>
                        </a:lnSpc>
                      </a:pPr>
                      <a:r>
                        <a:rPr lang="nl-NL" sz="1050" b="1">
                          <a:effectLst/>
                        </a:rPr>
                        <a:t>Pre-bid meeting</a:t>
                      </a:r>
                      <a:endParaRPr lang="nl-NL" sz="1050" b="1">
                        <a:effectLst/>
                        <a:latin typeface="Verdana" panose="020B0604030504040204" pitchFamily="34" charset="0"/>
                        <a:ea typeface="Times New Roman" panose="02020603050405020304" pitchFamily="18" charset="0"/>
                        <a:cs typeface="Arial" panose="020B0604020202020204" pitchFamily="34" charset="0"/>
                      </a:endParaRPr>
                    </a:p>
                  </a:txBody>
                  <a:tcPr marL="68580" marR="68580" marT="17780" marB="17780"/>
                </a:tc>
                <a:tc gridSpan="2">
                  <a:txBody>
                    <a:bodyPr/>
                    <a:lstStyle/>
                    <a:p>
                      <a:pPr>
                        <a:lnSpc>
                          <a:spcPct val="115000"/>
                        </a:lnSpc>
                      </a:pPr>
                      <a:r>
                        <a:rPr lang="nl-NL" sz="1050" b="1">
                          <a:solidFill>
                            <a:schemeClr val="accent6">
                              <a:lumMod val="10000"/>
                            </a:schemeClr>
                          </a:solidFill>
                          <a:effectLst/>
                        </a:rPr>
                        <a:t>18 februari 2025</a:t>
                      </a:r>
                      <a:endParaRPr lang="nl-NL" sz="1050" b="1">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68580" marR="68580" marT="17780" marB="17780">
                    <a:solidFill>
                      <a:srgbClr val="D9D9D9"/>
                    </a:solidFill>
                  </a:tcPr>
                </a:tc>
                <a:tc hMerge="1">
                  <a:txBody>
                    <a:bodyPr/>
                    <a:lstStyle/>
                    <a:p>
                      <a:endParaRPr lang="nl-NL"/>
                    </a:p>
                  </a:txBody>
                  <a:tcPr/>
                </a:tc>
                <a:tc>
                  <a:txBody>
                    <a:bodyPr/>
                    <a:lstStyle/>
                    <a:p>
                      <a:pPr>
                        <a:lnSpc>
                          <a:spcPct val="115000"/>
                        </a:lnSpc>
                      </a:pPr>
                      <a:r>
                        <a:rPr lang="nl-NL" sz="1050" b="1">
                          <a:solidFill>
                            <a:schemeClr val="accent6">
                              <a:lumMod val="10000"/>
                            </a:schemeClr>
                          </a:solidFill>
                          <a:effectLst/>
                        </a:rPr>
                        <a:t>10.00 – 11.30 uur</a:t>
                      </a:r>
                      <a:endParaRPr lang="nl-NL" sz="1050" b="1">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68580" marR="68580" marT="17780" marB="17780">
                    <a:solidFill>
                      <a:srgbClr val="D9D9D9"/>
                    </a:solidFill>
                  </a:tcPr>
                </a:tc>
                <a:extLst>
                  <a:ext uri="{0D108BD9-81ED-4DB2-BD59-A6C34878D82A}">
                    <a16:rowId xmlns:a16="http://schemas.microsoft.com/office/drawing/2014/main" val="3437754545"/>
                  </a:ext>
                </a:extLst>
              </a:tr>
              <a:tr h="224670">
                <a:tc>
                  <a:txBody>
                    <a:bodyPr/>
                    <a:lstStyle/>
                    <a:p>
                      <a:pPr>
                        <a:lnSpc>
                          <a:spcPct val="115000"/>
                        </a:lnSpc>
                      </a:pPr>
                      <a:r>
                        <a:rPr lang="nl-NL" sz="1050" b="0">
                          <a:effectLst/>
                        </a:rPr>
                        <a:t>Publicatie eerste Nota van inlichtingen</a:t>
                      </a:r>
                      <a:endParaRPr lang="nl-NL" sz="1050" b="0">
                        <a:effectLst/>
                        <a:latin typeface="Verdana" panose="020B0604030504040204" pitchFamily="34" charset="0"/>
                        <a:ea typeface="Times New Roman" panose="02020603050405020304" pitchFamily="18" charset="0"/>
                        <a:cs typeface="Arial" panose="020B0604020202020204" pitchFamily="34" charset="0"/>
                      </a:endParaRPr>
                    </a:p>
                  </a:txBody>
                  <a:tcPr marL="68580" marR="68580" marT="17780" marB="17780"/>
                </a:tc>
                <a:tc gridSpan="3">
                  <a:txBody>
                    <a:bodyPr/>
                    <a:lstStyle/>
                    <a:p>
                      <a:pPr>
                        <a:lnSpc>
                          <a:spcPct val="115000"/>
                        </a:lnSpc>
                      </a:pPr>
                      <a:r>
                        <a:rPr lang="nl-NL" sz="1050" b="0">
                          <a:solidFill>
                            <a:schemeClr val="accent6">
                              <a:lumMod val="10000"/>
                            </a:schemeClr>
                          </a:solidFill>
                          <a:effectLst/>
                        </a:rPr>
                        <a:t>21 februari 2025</a:t>
                      </a:r>
                      <a:endParaRPr lang="nl-NL" sz="105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68580" marR="68580" marT="17780" marB="17780">
                    <a:solidFill>
                      <a:srgbClr val="D9D9D9"/>
                    </a:solidFill>
                  </a:tcPr>
                </a:tc>
                <a:tc hMerge="1">
                  <a:txBody>
                    <a:bodyPr/>
                    <a:lstStyle/>
                    <a:p>
                      <a:endParaRPr lang="nl-NL"/>
                    </a:p>
                  </a:txBody>
                  <a:tcPr/>
                </a:tc>
                <a:tc hMerge="1">
                  <a:txBody>
                    <a:bodyPr/>
                    <a:lstStyle/>
                    <a:p>
                      <a:endParaRPr lang="nl-NL"/>
                    </a:p>
                  </a:txBody>
                  <a:tcPr/>
                </a:tc>
                <a:extLst>
                  <a:ext uri="{0D108BD9-81ED-4DB2-BD59-A6C34878D82A}">
                    <a16:rowId xmlns:a16="http://schemas.microsoft.com/office/drawing/2014/main" val="1937434513"/>
                  </a:ext>
                </a:extLst>
              </a:tr>
              <a:tr h="224670">
                <a:tc>
                  <a:txBody>
                    <a:bodyPr/>
                    <a:lstStyle/>
                    <a:p>
                      <a:pPr>
                        <a:lnSpc>
                          <a:spcPct val="115000"/>
                        </a:lnSpc>
                      </a:pPr>
                      <a:r>
                        <a:rPr lang="nl-NL" sz="1050" b="0">
                          <a:effectLst/>
                        </a:rPr>
                        <a:t>Sluiting vragenronde 2: indienen vragen en opmerkingen (deadline) </a:t>
                      </a:r>
                      <a:endParaRPr lang="nl-NL" sz="1050" b="0">
                        <a:effectLst/>
                        <a:latin typeface="Verdana" panose="020B0604030504040204" pitchFamily="34" charset="0"/>
                        <a:ea typeface="Times New Roman" panose="02020603050405020304" pitchFamily="18" charset="0"/>
                        <a:cs typeface="Arial" panose="020B0604020202020204" pitchFamily="34" charset="0"/>
                      </a:endParaRPr>
                    </a:p>
                  </a:txBody>
                  <a:tcPr marL="68580" marR="68580" marT="17780" marB="17780"/>
                </a:tc>
                <a:tc gridSpan="2">
                  <a:txBody>
                    <a:bodyPr/>
                    <a:lstStyle/>
                    <a:p>
                      <a:pPr>
                        <a:lnSpc>
                          <a:spcPct val="115000"/>
                        </a:lnSpc>
                      </a:pPr>
                      <a:r>
                        <a:rPr lang="nl-NL" sz="1050" b="0">
                          <a:solidFill>
                            <a:schemeClr val="accent6">
                              <a:lumMod val="10000"/>
                            </a:schemeClr>
                          </a:solidFill>
                          <a:effectLst/>
                        </a:rPr>
                        <a:t>28 februari 2025</a:t>
                      </a:r>
                      <a:endParaRPr lang="nl-NL" sz="105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68580" marR="68580" marT="17780" marB="17780">
                    <a:solidFill>
                      <a:srgbClr val="D9D9D9"/>
                    </a:solidFill>
                  </a:tcPr>
                </a:tc>
                <a:tc hMerge="1">
                  <a:txBody>
                    <a:bodyPr/>
                    <a:lstStyle/>
                    <a:p>
                      <a:endParaRPr lang="nl-NL"/>
                    </a:p>
                  </a:txBody>
                  <a:tcPr/>
                </a:tc>
                <a:tc>
                  <a:txBody>
                    <a:bodyPr/>
                    <a:lstStyle/>
                    <a:p>
                      <a:pPr>
                        <a:lnSpc>
                          <a:spcPct val="115000"/>
                        </a:lnSpc>
                      </a:pPr>
                      <a:r>
                        <a:rPr lang="nl-NL" sz="1050" b="0">
                          <a:solidFill>
                            <a:schemeClr val="accent6">
                              <a:lumMod val="10000"/>
                            </a:schemeClr>
                          </a:solidFill>
                          <a:effectLst/>
                        </a:rPr>
                        <a:t>Voor 14.00 uur</a:t>
                      </a:r>
                      <a:endParaRPr lang="nl-NL" sz="105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68580" marR="68580" marT="17780" marB="17780">
                    <a:solidFill>
                      <a:srgbClr val="D9D9D9"/>
                    </a:solidFill>
                  </a:tcPr>
                </a:tc>
                <a:extLst>
                  <a:ext uri="{0D108BD9-81ED-4DB2-BD59-A6C34878D82A}">
                    <a16:rowId xmlns:a16="http://schemas.microsoft.com/office/drawing/2014/main" val="2411868469"/>
                  </a:ext>
                </a:extLst>
              </a:tr>
              <a:tr h="224670">
                <a:tc>
                  <a:txBody>
                    <a:bodyPr/>
                    <a:lstStyle/>
                    <a:p>
                      <a:pPr>
                        <a:lnSpc>
                          <a:spcPct val="115000"/>
                        </a:lnSpc>
                      </a:pPr>
                      <a:r>
                        <a:rPr lang="nl-NL" sz="1050" b="0">
                          <a:effectLst/>
                        </a:rPr>
                        <a:t>Publicatie tweede Nota van inlichtingen </a:t>
                      </a:r>
                      <a:endParaRPr lang="nl-NL" sz="1050" b="0">
                        <a:effectLst/>
                        <a:latin typeface="Verdana" panose="020B0604030504040204" pitchFamily="34" charset="0"/>
                        <a:ea typeface="Times New Roman" panose="02020603050405020304" pitchFamily="18" charset="0"/>
                        <a:cs typeface="Arial" panose="020B0604020202020204" pitchFamily="34" charset="0"/>
                      </a:endParaRPr>
                    </a:p>
                  </a:txBody>
                  <a:tcPr marL="68580" marR="68580" marT="17780" marB="17780"/>
                </a:tc>
                <a:tc gridSpan="3">
                  <a:txBody>
                    <a:bodyPr/>
                    <a:lstStyle/>
                    <a:p>
                      <a:pPr>
                        <a:lnSpc>
                          <a:spcPct val="115000"/>
                        </a:lnSpc>
                      </a:pPr>
                      <a:r>
                        <a:rPr lang="nl-NL" sz="1050" b="0">
                          <a:solidFill>
                            <a:schemeClr val="accent6">
                              <a:lumMod val="10000"/>
                            </a:schemeClr>
                          </a:solidFill>
                          <a:effectLst/>
                        </a:rPr>
                        <a:t>5 maart 2025</a:t>
                      </a:r>
                      <a:endParaRPr lang="nl-NL" sz="105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68580" marR="68580" marT="17780" marB="17780">
                    <a:solidFill>
                      <a:srgbClr val="D9D9D9"/>
                    </a:solidFill>
                  </a:tcPr>
                </a:tc>
                <a:tc hMerge="1">
                  <a:txBody>
                    <a:bodyPr/>
                    <a:lstStyle/>
                    <a:p>
                      <a:endParaRPr lang="nl-NL"/>
                    </a:p>
                  </a:txBody>
                  <a:tcPr/>
                </a:tc>
                <a:tc hMerge="1">
                  <a:txBody>
                    <a:bodyPr/>
                    <a:lstStyle/>
                    <a:p>
                      <a:endParaRPr lang="nl-NL"/>
                    </a:p>
                  </a:txBody>
                  <a:tcPr/>
                </a:tc>
                <a:extLst>
                  <a:ext uri="{0D108BD9-81ED-4DB2-BD59-A6C34878D82A}">
                    <a16:rowId xmlns:a16="http://schemas.microsoft.com/office/drawing/2014/main" val="841469854"/>
                  </a:ext>
                </a:extLst>
              </a:tr>
              <a:tr h="224670">
                <a:tc>
                  <a:txBody>
                    <a:bodyPr/>
                    <a:lstStyle/>
                    <a:p>
                      <a:pPr>
                        <a:lnSpc>
                          <a:spcPct val="115000"/>
                        </a:lnSpc>
                      </a:pPr>
                      <a:r>
                        <a:rPr lang="nl-NL" sz="1050" b="1">
                          <a:effectLst/>
                        </a:rPr>
                        <a:t>Sluiting termijn indienen Inschrijvingen (deadline)</a:t>
                      </a:r>
                      <a:endParaRPr lang="nl-NL" sz="1050" b="1">
                        <a:effectLst/>
                        <a:latin typeface="Verdana" panose="020B0604030504040204" pitchFamily="34" charset="0"/>
                        <a:ea typeface="Times New Roman" panose="02020603050405020304" pitchFamily="18" charset="0"/>
                        <a:cs typeface="Arial" panose="020B0604020202020204" pitchFamily="34" charset="0"/>
                      </a:endParaRPr>
                    </a:p>
                  </a:txBody>
                  <a:tcPr marL="68580" marR="68580" marT="17780" marB="17780"/>
                </a:tc>
                <a:tc gridSpan="2">
                  <a:txBody>
                    <a:bodyPr/>
                    <a:lstStyle/>
                    <a:p>
                      <a:pPr>
                        <a:lnSpc>
                          <a:spcPct val="115000"/>
                        </a:lnSpc>
                      </a:pPr>
                      <a:r>
                        <a:rPr lang="nl-NL" sz="1050" b="1">
                          <a:solidFill>
                            <a:schemeClr val="accent6">
                              <a:lumMod val="10000"/>
                            </a:schemeClr>
                          </a:solidFill>
                          <a:effectLst/>
                        </a:rPr>
                        <a:t>17 maart 2025</a:t>
                      </a:r>
                      <a:endParaRPr lang="nl-NL" sz="1050" b="1">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68580" marR="68580" marT="17780" marB="17780">
                    <a:solidFill>
                      <a:srgbClr val="D9D9D9"/>
                    </a:solidFill>
                  </a:tcPr>
                </a:tc>
                <a:tc hMerge="1">
                  <a:txBody>
                    <a:bodyPr/>
                    <a:lstStyle/>
                    <a:p>
                      <a:endParaRPr lang="nl-NL"/>
                    </a:p>
                  </a:txBody>
                  <a:tcPr/>
                </a:tc>
                <a:tc>
                  <a:txBody>
                    <a:bodyPr/>
                    <a:lstStyle/>
                    <a:p>
                      <a:pPr>
                        <a:lnSpc>
                          <a:spcPct val="115000"/>
                        </a:lnSpc>
                      </a:pPr>
                      <a:r>
                        <a:rPr lang="nl-NL" sz="1050" b="1">
                          <a:solidFill>
                            <a:schemeClr val="accent6">
                              <a:lumMod val="10000"/>
                            </a:schemeClr>
                          </a:solidFill>
                          <a:effectLst/>
                        </a:rPr>
                        <a:t>Voor 14.00 uur</a:t>
                      </a:r>
                      <a:endParaRPr lang="nl-NL" sz="1050" b="1">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68580" marR="68580" marT="17780" marB="17780">
                    <a:solidFill>
                      <a:srgbClr val="D9D9D9"/>
                    </a:solidFill>
                  </a:tcPr>
                </a:tc>
                <a:extLst>
                  <a:ext uri="{0D108BD9-81ED-4DB2-BD59-A6C34878D82A}">
                    <a16:rowId xmlns:a16="http://schemas.microsoft.com/office/drawing/2014/main" val="936596066"/>
                  </a:ext>
                </a:extLst>
              </a:tr>
              <a:tr h="224670">
                <a:tc>
                  <a:txBody>
                    <a:bodyPr/>
                    <a:lstStyle/>
                    <a:p>
                      <a:pPr>
                        <a:lnSpc>
                          <a:spcPct val="115000"/>
                        </a:lnSpc>
                      </a:pPr>
                      <a:r>
                        <a:rPr lang="nl-NL" sz="1050" b="0">
                          <a:effectLst/>
                        </a:rPr>
                        <a:t>Openen van Inschrijvingen</a:t>
                      </a:r>
                      <a:endParaRPr lang="nl-NL" sz="1050" b="0">
                        <a:effectLst/>
                        <a:latin typeface="Verdana" panose="020B0604030504040204" pitchFamily="34" charset="0"/>
                        <a:ea typeface="Times New Roman" panose="02020603050405020304" pitchFamily="18" charset="0"/>
                        <a:cs typeface="Arial" panose="020B0604020202020204" pitchFamily="34" charset="0"/>
                      </a:endParaRPr>
                    </a:p>
                  </a:txBody>
                  <a:tcPr marL="68580" marR="68580" marT="17780" marB="17780"/>
                </a:tc>
                <a:tc gridSpan="2">
                  <a:txBody>
                    <a:bodyPr/>
                    <a:lstStyle/>
                    <a:p>
                      <a:pPr>
                        <a:lnSpc>
                          <a:spcPct val="115000"/>
                        </a:lnSpc>
                      </a:pPr>
                      <a:r>
                        <a:rPr lang="nl-NL" sz="1050" b="0">
                          <a:solidFill>
                            <a:schemeClr val="accent6">
                              <a:lumMod val="10000"/>
                            </a:schemeClr>
                          </a:solidFill>
                          <a:effectLst/>
                        </a:rPr>
                        <a:t>17 maart 2025</a:t>
                      </a:r>
                      <a:endParaRPr lang="nl-NL" sz="105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68580" marR="68580" marT="17780" marB="17780">
                    <a:solidFill>
                      <a:srgbClr val="D9D9D9"/>
                    </a:solidFill>
                  </a:tcPr>
                </a:tc>
                <a:tc hMerge="1">
                  <a:txBody>
                    <a:bodyPr/>
                    <a:lstStyle/>
                    <a:p>
                      <a:endParaRPr lang="nl-NL"/>
                    </a:p>
                  </a:txBody>
                  <a:tcPr/>
                </a:tc>
                <a:tc>
                  <a:txBody>
                    <a:bodyPr/>
                    <a:lstStyle/>
                    <a:p>
                      <a:pPr>
                        <a:lnSpc>
                          <a:spcPct val="115000"/>
                        </a:lnSpc>
                      </a:pPr>
                      <a:r>
                        <a:rPr lang="nl-NL" sz="1050" b="0">
                          <a:solidFill>
                            <a:schemeClr val="accent6">
                              <a:lumMod val="10000"/>
                            </a:schemeClr>
                          </a:solidFill>
                          <a:effectLst/>
                        </a:rPr>
                        <a:t>Na 14.00 uur</a:t>
                      </a:r>
                      <a:endParaRPr lang="nl-NL" sz="105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68580" marR="68580" marT="17780" marB="17780">
                    <a:solidFill>
                      <a:srgbClr val="D9D9D9"/>
                    </a:solidFill>
                  </a:tcPr>
                </a:tc>
                <a:extLst>
                  <a:ext uri="{0D108BD9-81ED-4DB2-BD59-A6C34878D82A}">
                    <a16:rowId xmlns:a16="http://schemas.microsoft.com/office/drawing/2014/main" val="3332337887"/>
                  </a:ext>
                </a:extLst>
              </a:tr>
              <a:tr h="224670">
                <a:tc>
                  <a:txBody>
                    <a:bodyPr/>
                    <a:lstStyle/>
                    <a:p>
                      <a:pPr>
                        <a:lnSpc>
                          <a:spcPct val="115000"/>
                        </a:lnSpc>
                      </a:pPr>
                      <a:r>
                        <a:rPr lang="nl-NL" sz="1050" b="0">
                          <a:effectLst/>
                        </a:rPr>
                        <a:t>Demo’s bestelportaal</a:t>
                      </a:r>
                      <a:endParaRPr lang="nl-NL" sz="1050" b="0">
                        <a:effectLst/>
                        <a:latin typeface="Verdana" panose="020B0604030504040204" pitchFamily="34" charset="0"/>
                        <a:ea typeface="Times New Roman" panose="02020603050405020304" pitchFamily="18" charset="0"/>
                        <a:cs typeface="Arial" panose="020B0604020202020204" pitchFamily="34" charset="0"/>
                      </a:endParaRPr>
                    </a:p>
                  </a:txBody>
                  <a:tcPr marL="68580" marR="68580" marT="17780" marB="17780"/>
                </a:tc>
                <a:tc gridSpan="3">
                  <a:txBody>
                    <a:bodyPr/>
                    <a:lstStyle/>
                    <a:p>
                      <a:pPr>
                        <a:lnSpc>
                          <a:spcPct val="115000"/>
                        </a:lnSpc>
                      </a:pPr>
                      <a:r>
                        <a:rPr lang="nl-NL" sz="1050" b="0">
                          <a:solidFill>
                            <a:schemeClr val="accent6">
                              <a:lumMod val="10000"/>
                            </a:schemeClr>
                          </a:solidFill>
                          <a:effectLst/>
                        </a:rPr>
                        <a:t>27 maart – 28 maart 2025</a:t>
                      </a:r>
                      <a:endParaRPr lang="nl-NL" sz="105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68580" marR="68580" marT="17780" marB="17780">
                    <a:solidFill>
                      <a:srgbClr val="D9D9D9"/>
                    </a:solidFill>
                  </a:tcPr>
                </a:tc>
                <a:tc hMerge="1">
                  <a:txBody>
                    <a:bodyPr/>
                    <a:lstStyle/>
                    <a:p>
                      <a:endParaRPr lang="nl-NL"/>
                    </a:p>
                  </a:txBody>
                  <a:tcPr/>
                </a:tc>
                <a:tc hMerge="1">
                  <a:txBody>
                    <a:bodyPr/>
                    <a:lstStyle/>
                    <a:p>
                      <a:endParaRPr lang="nl-NL"/>
                    </a:p>
                  </a:txBody>
                  <a:tcPr/>
                </a:tc>
                <a:extLst>
                  <a:ext uri="{0D108BD9-81ED-4DB2-BD59-A6C34878D82A}">
                    <a16:rowId xmlns:a16="http://schemas.microsoft.com/office/drawing/2014/main" val="4234742949"/>
                  </a:ext>
                </a:extLst>
              </a:tr>
              <a:tr h="224670">
                <a:tc>
                  <a:txBody>
                    <a:bodyPr/>
                    <a:lstStyle/>
                    <a:p>
                      <a:pPr>
                        <a:lnSpc>
                          <a:spcPct val="115000"/>
                        </a:lnSpc>
                      </a:pPr>
                      <a:r>
                        <a:rPr lang="nl-NL" sz="1050" b="0">
                          <a:effectLst/>
                        </a:rPr>
                        <a:t>Bekendmaking gunningsbeslissing (streefdatum)  </a:t>
                      </a:r>
                      <a:endParaRPr lang="nl-NL" sz="1050" b="0">
                        <a:effectLst/>
                        <a:latin typeface="Verdana" panose="020B0604030504040204" pitchFamily="34" charset="0"/>
                        <a:ea typeface="Times New Roman" panose="02020603050405020304" pitchFamily="18" charset="0"/>
                        <a:cs typeface="Arial" panose="020B0604020202020204" pitchFamily="34" charset="0"/>
                      </a:endParaRPr>
                    </a:p>
                  </a:txBody>
                  <a:tcPr marL="68580" marR="68580" marT="17780" marB="17780"/>
                </a:tc>
                <a:tc gridSpan="3">
                  <a:txBody>
                    <a:bodyPr/>
                    <a:lstStyle/>
                    <a:p>
                      <a:pPr>
                        <a:lnSpc>
                          <a:spcPct val="115000"/>
                        </a:lnSpc>
                      </a:pPr>
                      <a:r>
                        <a:rPr lang="nl-NL" sz="1050" b="0">
                          <a:solidFill>
                            <a:schemeClr val="accent6">
                              <a:lumMod val="10000"/>
                            </a:schemeClr>
                          </a:solidFill>
                          <a:effectLst/>
                        </a:rPr>
                        <a:t>4 april 2025</a:t>
                      </a:r>
                      <a:endParaRPr lang="nl-NL" sz="105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68580" marR="68580" marT="17780" marB="17780">
                    <a:solidFill>
                      <a:srgbClr val="D9D9D9"/>
                    </a:solidFill>
                  </a:tcPr>
                </a:tc>
                <a:tc hMerge="1">
                  <a:txBody>
                    <a:bodyPr/>
                    <a:lstStyle/>
                    <a:p>
                      <a:endParaRPr lang="nl-NL"/>
                    </a:p>
                  </a:txBody>
                  <a:tcPr/>
                </a:tc>
                <a:tc hMerge="1">
                  <a:txBody>
                    <a:bodyPr/>
                    <a:lstStyle/>
                    <a:p>
                      <a:endParaRPr lang="nl-NL"/>
                    </a:p>
                  </a:txBody>
                  <a:tcPr/>
                </a:tc>
                <a:extLst>
                  <a:ext uri="{0D108BD9-81ED-4DB2-BD59-A6C34878D82A}">
                    <a16:rowId xmlns:a16="http://schemas.microsoft.com/office/drawing/2014/main" val="1343400487"/>
                  </a:ext>
                </a:extLst>
              </a:tr>
              <a:tr h="224670">
                <a:tc>
                  <a:txBody>
                    <a:bodyPr/>
                    <a:lstStyle/>
                    <a:p>
                      <a:pPr>
                        <a:lnSpc>
                          <a:spcPct val="115000"/>
                        </a:lnSpc>
                      </a:pPr>
                      <a:r>
                        <a:rPr lang="nl-NL" sz="1050" b="0">
                          <a:effectLst/>
                        </a:rPr>
                        <a:t>Deadline aanleveren bewijsstukken</a:t>
                      </a:r>
                      <a:endParaRPr lang="nl-NL" sz="1050" b="0">
                        <a:effectLst/>
                        <a:latin typeface="Verdana" panose="020B0604030504040204" pitchFamily="34" charset="0"/>
                        <a:ea typeface="Times New Roman" panose="02020603050405020304" pitchFamily="18" charset="0"/>
                        <a:cs typeface="Arial" panose="020B0604020202020204" pitchFamily="34" charset="0"/>
                      </a:endParaRPr>
                    </a:p>
                  </a:txBody>
                  <a:tcPr marL="68580" marR="68580" marT="17780" marB="17780"/>
                </a:tc>
                <a:tc gridSpan="3">
                  <a:txBody>
                    <a:bodyPr/>
                    <a:lstStyle/>
                    <a:p>
                      <a:pPr>
                        <a:lnSpc>
                          <a:spcPct val="115000"/>
                        </a:lnSpc>
                      </a:pPr>
                      <a:r>
                        <a:rPr lang="nl-NL" sz="1050" b="0">
                          <a:solidFill>
                            <a:schemeClr val="accent6">
                              <a:lumMod val="10000"/>
                            </a:schemeClr>
                          </a:solidFill>
                          <a:effectLst/>
                        </a:rPr>
                        <a:t>10 april 2025</a:t>
                      </a:r>
                      <a:endParaRPr lang="nl-NL" sz="105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68580" marR="68580" marT="17780" marB="17780">
                    <a:solidFill>
                      <a:srgbClr val="D9D9D9"/>
                    </a:solidFill>
                  </a:tcPr>
                </a:tc>
                <a:tc hMerge="1">
                  <a:txBody>
                    <a:bodyPr/>
                    <a:lstStyle/>
                    <a:p>
                      <a:endParaRPr lang="nl-NL"/>
                    </a:p>
                  </a:txBody>
                  <a:tcPr/>
                </a:tc>
                <a:tc hMerge="1">
                  <a:txBody>
                    <a:bodyPr/>
                    <a:lstStyle/>
                    <a:p>
                      <a:endParaRPr lang="nl-NL"/>
                    </a:p>
                  </a:txBody>
                  <a:tcPr/>
                </a:tc>
                <a:extLst>
                  <a:ext uri="{0D108BD9-81ED-4DB2-BD59-A6C34878D82A}">
                    <a16:rowId xmlns:a16="http://schemas.microsoft.com/office/drawing/2014/main" val="2470080038"/>
                  </a:ext>
                </a:extLst>
              </a:tr>
              <a:tr h="224670">
                <a:tc>
                  <a:txBody>
                    <a:bodyPr/>
                    <a:lstStyle/>
                    <a:p>
                      <a:pPr>
                        <a:lnSpc>
                          <a:spcPct val="115000"/>
                        </a:lnSpc>
                      </a:pPr>
                      <a:r>
                        <a:rPr lang="nl-NL" sz="1050" b="0">
                          <a:effectLst/>
                        </a:rPr>
                        <a:t>Einddatum opschortende termijn </a:t>
                      </a:r>
                      <a:endParaRPr lang="nl-NL" sz="1050" b="0">
                        <a:effectLst/>
                        <a:latin typeface="Verdana" panose="020B0604030504040204" pitchFamily="34" charset="0"/>
                        <a:ea typeface="Times New Roman" panose="02020603050405020304" pitchFamily="18" charset="0"/>
                        <a:cs typeface="Arial" panose="020B0604020202020204" pitchFamily="34" charset="0"/>
                      </a:endParaRPr>
                    </a:p>
                  </a:txBody>
                  <a:tcPr marL="68580" marR="68580" marT="17780" marB="17780"/>
                </a:tc>
                <a:tc gridSpan="3">
                  <a:txBody>
                    <a:bodyPr/>
                    <a:lstStyle/>
                    <a:p>
                      <a:pPr>
                        <a:lnSpc>
                          <a:spcPct val="115000"/>
                        </a:lnSpc>
                      </a:pPr>
                      <a:r>
                        <a:rPr lang="nl-NL" sz="1050" b="0">
                          <a:solidFill>
                            <a:schemeClr val="accent6">
                              <a:lumMod val="10000"/>
                            </a:schemeClr>
                          </a:solidFill>
                          <a:effectLst/>
                        </a:rPr>
                        <a:t>24 april 2025</a:t>
                      </a:r>
                      <a:endParaRPr lang="nl-NL" sz="105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68580" marR="68580" marT="17780" marB="17780">
                    <a:solidFill>
                      <a:srgbClr val="D9D9D9"/>
                    </a:solidFill>
                  </a:tcPr>
                </a:tc>
                <a:tc hMerge="1">
                  <a:txBody>
                    <a:bodyPr/>
                    <a:lstStyle/>
                    <a:p>
                      <a:endParaRPr lang="nl-NL"/>
                    </a:p>
                  </a:txBody>
                  <a:tcPr/>
                </a:tc>
                <a:tc hMerge="1">
                  <a:txBody>
                    <a:bodyPr/>
                    <a:lstStyle/>
                    <a:p>
                      <a:endParaRPr lang="nl-NL"/>
                    </a:p>
                  </a:txBody>
                  <a:tcPr/>
                </a:tc>
                <a:extLst>
                  <a:ext uri="{0D108BD9-81ED-4DB2-BD59-A6C34878D82A}">
                    <a16:rowId xmlns:a16="http://schemas.microsoft.com/office/drawing/2014/main" val="3004497436"/>
                  </a:ext>
                </a:extLst>
              </a:tr>
              <a:tr h="224670">
                <a:tc>
                  <a:txBody>
                    <a:bodyPr/>
                    <a:lstStyle/>
                    <a:p>
                      <a:pPr>
                        <a:lnSpc>
                          <a:spcPct val="115000"/>
                        </a:lnSpc>
                      </a:pPr>
                      <a:r>
                        <a:rPr lang="nl-NL" sz="1050" b="0">
                          <a:effectLst/>
                        </a:rPr>
                        <a:t>Verificatiemeeting met Opdrachtnemer</a:t>
                      </a:r>
                      <a:endParaRPr lang="nl-NL" sz="1050" b="0">
                        <a:effectLst/>
                        <a:latin typeface="Verdana" panose="020B0604030504040204" pitchFamily="34" charset="0"/>
                        <a:ea typeface="Times New Roman" panose="02020603050405020304" pitchFamily="18" charset="0"/>
                        <a:cs typeface="Arial" panose="020B0604020202020204" pitchFamily="34" charset="0"/>
                      </a:endParaRPr>
                    </a:p>
                  </a:txBody>
                  <a:tcPr marL="68580" marR="68580" marT="17780" marB="17780"/>
                </a:tc>
                <a:tc gridSpan="3">
                  <a:txBody>
                    <a:bodyPr/>
                    <a:lstStyle/>
                    <a:p>
                      <a:pPr>
                        <a:lnSpc>
                          <a:spcPct val="115000"/>
                        </a:lnSpc>
                      </a:pPr>
                      <a:r>
                        <a:rPr lang="nl-NL" sz="1050" b="0">
                          <a:solidFill>
                            <a:schemeClr val="accent6">
                              <a:lumMod val="10000"/>
                            </a:schemeClr>
                          </a:solidFill>
                          <a:effectLst/>
                        </a:rPr>
                        <a:t>28 april 2025</a:t>
                      </a:r>
                      <a:endParaRPr lang="nl-NL" sz="105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68580" marR="68580" marT="17780" marB="17780">
                    <a:solidFill>
                      <a:srgbClr val="D9D9D9"/>
                    </a:solidFill>
                  </a:tcPr>
                </a:tc>
                <a:tc hMerge="1">
                  <a:txBody>
                    <a:bodyPr/>
                    <a:lstStyle/>
                    <a:p>
                      <a:endParaRPr lang="nl-NL"/>
                    </a:p>
                  </a:txBody>
                  <a:tcPr/>
                </a:tc>
                <a:tc hMerge="1">
                  <a:txBody>
                    <a:bodyPr/>
                    <a:lstStyle/>
                    <a:p>
                      <a:endParaRPr lang="nl-NL"/>
                    </a:p>
                  </a:txBody>
                  <a:tcPr/>
                </a:tc>
                <a:extLst>
                  <a:ext uri="{0D108BD9-81ED-4DB2-BD59-A6C34878D82A}">
                    <a16:rowId xmlns:a16="http://schemas.microsoft.com/office/drawing/2014/main" val="2501843098"/>
                  </a:ext>
                </a:extLst>
              </a:tr>
              <a:tr h="224670">
                <a:tc>
                  <a:txBody>
                    <a:bodyPr/>
                    <a:lstStyle/>
                    <a:p>
                      <a:pPr>
                        <a:lnSpc>
                          <a:spcPct val="115000"/>
                        </a:lnSpc>
                      </a:pPr>
                      <a:r>
                        <a:rPr lang="nl-NL" sz="1050" b="0">
                          <a:effectLst/>
                        </a:rPr>
                        <a:t>Ingangsdatum Overeenkomst</a:t>
                      </a:r>
                      <a:endParaRPr lang="nl-NL" sz="1050" b="0">
                        <a:effectLst/>
                        <a:latin typeface="Verdana" panose="020B0604030504040204" pitchFamily="34" charset="0"/>
                        <a:ea typeface="Times New Roman" panose="02020603050405020304" pitchFamily="18" charset="0"/>
                        <a:cs typeface="Arial" panose="020B0604020202020204" pitchFamily="34" charset="0"/>
                      </a:endParaRPr>
                    </a:p>
                  </a:txBody>
                  <a:tcPr marL="68580" marR="68580" marT="17780" marB="17780"/>
                </a:tc>
                <a:tc gridSpan="3">
                  <a:txBody>
                    <a:bodyPr/>
                    <a:lstStyle/>
                    <a:p>
                      <a:pPr>
                        <a:lnSpc>
                          <a:spcPct val="115000"/>
                        </a:lnSpc>
                      </a:pPr>
                      <a:r>
                        <a:rPr lang="nl-NL" sz="1050" b="0">
                          <a:solidFill>
                            <a:schemeClr val="accent6">
                              <a:lumMod val="10000"/>
                            </a:schemeClr>
                          </a:solidFill>
                          <a:effectLst/>
                        </a:rPr>
                        <a:t>29 april 2025</a:t>
                      </a:r>
                      <a:endParaRPr lang="nl-NL" sz="105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68580" marR="68580" marT="17780" marB="17780">
                    <a:solidFill>
                      <a:srgbClr val="D9D9D9"/>
                    </a:solidFill>
                  </a:tcPr>
                </a:tc>
                <a:tc hMerge="1">
                  <a:txBody>
                    <a:bodyPr/>
                    <a:lstStyle/>
                    <a:p>
                      <a:endParaRPr lang="nl-NL"/>
                    </a:p>
                  </a:txBody>
                  <a:tcPr/>
                </a:tc>
                <a:tc hMerge="1">
                  <a:txBody>
                    <a:bodyPr/>
                    <a:lstStyle/>
                    <a:p>
                      <a:endParaRPr lang="nl-NL"/>
                    </a:p>
                  </a:txBody>
                  <a:tcPr/>
                </a:tc>
                <a:extLst>
                  <a:ext uri="{0D108BD9-81ED-4DB2-BD59-A6C34878D82A}">
                    <a16:rowId xmlns:a16="http://schemas.microsoft.com/office/drawing/2014/main" val="2810970896"/>
                  </a:ext>
                </a:extLst>
              </a:tr>
              <a:tr h="400685">
                <a:tc>
                  <a:txBody>
                    <a:bodyPr/>
                    <a:lstStyle/>
                    <a:p>
                      <a:pPr>
                        <a:lnSpc>
                          <a:spcPct val="115000"/>
                        </a:lnSpc>
                      </a:pPr>
                      <a:r>
                        <a:rPr lang="nl-NL" sz="1050" b="1">
                          <a:effectLst/>
                        </a:rPr>
                        <a:t>Deadline leveren eerste bulkbestelling (incl. </a:t>
                      </a:r>
                      <a:r>
                        <a:rPr lang="nl-NL" sz="1050" b="1" err="1">
                          <a:effectLst/>
                        </a:rPr>
                        <a:t>Chromebooks</a:t>
                      </a:r>
                      <a:r>
                        <a:rPr lang="nl-NL" sz="1050" b="1">
                          <a:effectLst/>
                        </a:rPr>
                        <a:t>) i.v.m. start nieuwe schooljaar</a:t>
                      </a:r>
                      <a:endParaRPr lang="nl-NL" sz="1050" b="1">
                        <a:effectLst/>
                        <a:latin typeface="Verdana" panose="020B0604030504040204" pitchFamily="34" charset="0"/>
                        <a:ea typeface="Times New Roman" panose="02020603050405020304" pitchFamily="18" charset="0"/>
                        <a:cs typeface="Arial" panose="020B0604020202020204" pitchFamily="34" charset="0"/>
                      </a:endParaRPr>
                    </a:p>
                  </a:txBody>
                  <a:tcPr marL="68580" marR="68580" marT="17780" marB="17780"/>
                </a:tc>
                <a:tc gridSpan="3">
                  <a:txBody>
                    <a:bodyPr/>
                    <a:lstStyle/>
                    <a:p>
                      <a:pPr>
                        <a:lnSpc>
                          <a:spcPct val="115000"/>
                        </a:lnSpc>
                      </a:pPr>
                      <a:r>
                        <a:rPr lang="nl-NL" sz="1050" b="1">
                          <a:solidFill>
                            <a:schemeClr val="accent6">
                              <a:lumMod val="10000"/>
                            </a:schemeClr>
                          </a:solidFill>
                          <a:effectLst/>
                        </a:rPr>
                        <a:t>14 juli 2025</a:t>
                      </a:r>
                      <a:endParaRPr lang="nl-NL" sz="1050" b="1">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68580" marR="68580" marT="17780" marB="17780">
                    <a:solidFill>
                      <a:srgbClr val="D9D9D9"/>
                    </a:solidFill>
                  </a:tcPr>
                </a:tc>
                <a:tc hMerge="1">
                  <a:txBody>
                    <a:bodyPr/>
                    <a:lstStyle/>
                    <a:p>
                      <a:endParaRPr lang="nl-NL"/>
                    </a:p>
                  </a:txBody>
                  <a:tcPr/>
                </a:tc>
                <a:tc hMerge="1">
                  <a:txBody>
                    <a:bodyPr/>
                    <a:lstStyle/>
                    <a:p>
                      <a:endParaRPr lang="nl-NL"/>
                    </a:p>
                  </a:txBody>
                  <a:tcPr/>
                </a:tc>
                <a:extLst>
                  <a:ext uri="{0D108BD9-81ED-4DB2-BD59-A6C34878D82A}">
                    <a16:rowId xmlns:a16="http://schemas.microsoft.com/office/drawing/2014/main" val="788144141"/>
                  </a:ext>
                </a:extLst>
              </a:tr>
            </a:tbl>
          </a:graphicData>
        </a:graphic>
      </p:graphicFrame>
    </p:spTree>
    <p:extLst>
      <p:ext uri="{BB962C8B-B14F-4D97-AF65-F5344CB8AC3E}">
        <p14:creationId xmlns:p14="http://schemas.microsoft.com/office/powerpoint/2010/main" val="28217778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4ACC7C-2367-9C1D-2F41-71C043AC4B05}"/>
            </a:ext>
          </a:extLst>
        </p:cNvPr>
        <p:cNvGrpSpPr/>
        <p:nvPr/>
      </p:nvGrpSpPr>
      <p:grpSpPr>
        <a:xfrm>
          <a:off x="0" y="0"/>
          <a:ext cx="0" cy="0"/>
          <a:chOff x="0" y="0"/>
          <a:chExt cx="0" cy="0"/>
        </a:xfrm>
      </p:grpSpPr>
      <p:sp>
        <p:nvSpPr>
          <p:cNvPr id="5" name="Tijdelijke aanduiding voor inhoud 4">
            <a:extLst>
              <a:ext uri="{FF2B5EF4-FFF2-40B4-BE49-F238E27FC236}">
                <a16:creationId xmlns:a16="http://schemas.microsoft.com/office/drawing/2014/main" id="{94C7EB27-53D9-23D7-F98A-CB4FC3755F67}"/>
              </a:ext>
            </a:extLst>
          </p:cNvPr>
          <p:cNvSpPr>
            <a:spLocks noGrp="1"/>
          </p:cNvSpPr>
          <p:nvPr>
            <p:ph idx="1"/>
          </p:nvPr>
        </p:nvSpPr>
        <p:spPr>
          <a:xfrm>
            <a:off x="633713" y="1588089"/>
            <a:ext cx="10515600" cy="4351338"/>
          </a:xfrm>
        </p:spPr>
        <p:txBody>
          <a:bodyPr>
            <a:normAutofit/>
          </a:bodyPr>
          <a:lstStyle/>
          <a:p>
            <a:pPr marL="422910" lvl="2" indent="-285750">
              <a:buFont typeface="Arial" panose="020B0604020202020204" pitchFamily="34" charset="0"/>
              <a:buChar char="•"/>
            </a:pPr>
            <a:r>
              <a:rPr lang="nl-NL"/>
              <a:t>Uw Inschrijving dient volledig te zijn en te voldoen aan de vormvereisten.</a:t>
            </a:r>
          </a:p>
          <a:p>
            <a:pPr marL="422910" lvl="2" indent="-285750">
              <a:buFont typeface="Arial" panose="020B0604020202020204" pitchFamily="34" charset="0"/>
              <a:buChar char="•"/>
            </a:pPr>
            <a:r>
              <a:rPr lang="nl-NL"/>
              <a:t>Inschrijving die niet voldoen aan de gestelde eisen, worden in de regel terzijde gelegd.</a:t>
            </a:r>
          </a:p>
          <a:p>
            <a:pPr marL="422910" lvl="2" indent="-285750">
              <a:buFont typeface="Arial" panose="020B0604020202020204" pitchFamily="34" charset="0"/>
              <a:buChar char="•"/>
            </a:pPr>
            <a:r>
              <a:rPr lang="nl-NL"/>
              <a:t>N.B.: let op </a:t>
            </a:r>
            <a:r>
              <a:rPr lang="nl-NL" b="1"/>
              <a:t>Bijlage </a:t>
            </a:r>
            <a:r>
              <a:rPr lang="nl-NL" b="1" err="1"/>
              <a:t>Z</a:t>
            </a:r>
            <a:r>
              <a:rPr lang="nl-NL" b="1"/>
              <a:t> met informatie over de aangeboden producten</a:t>
            </a:r>
            <a:r>
              <a:rPr lang="nl-NL"/>
              <a:t>! Zie eis 1.13.</a:t>
            </a:r>
          </a:p>
          <a:p>
            <a:pPr marL="422910" lvl="2" indent="-285750">
              <a:buFont typeface="Arial" panose="020B0604020202020204" pitchFamily="34" charset="0"/>
              <a:buChar char="•"/>
            </a:pPr>
            <a:endParaRPr lang="nl-NL"/>
          </a:p>
          <a:p>
            <a:pPr marL="422910" lvl="2" indent="-285750">
              <a:buFont typeface="Arial" panose="020B0604020202020204" pitchFamily="34" charset="0"/>
              <a:buChar char="•"/>
            </a:pPr>
            <a:endParaRPr lang="nl-NL"/>
          </a:p>
          <a:p>
            <a:pPr lvl="1"/>
            <a:endParaRPr lang="nl-NL"/>
          </a:p>
          <a:p>
            <a:pPr lvl="1"/>
            <a:endParaRPr lang="nl-NL"/>
          </a:p>
        </p:txBody>
      </p:sp>
      <p:sp>
        <p:nvSpPr>
          <p:cNvPr id="4" name="Titel 3">
            <a:extLst>
              <a:ext uri="{FF2B5EF4-FFF2-40B4-BE49-F238E27FC236}">
                <a16:creationId xmlns:a16="http://schemas.microsoft.com/office/drawing/2014/main" id="{B17C82C4-9638-4732-DB64-DAF4E21524B5}"/>
              </a:ext>
            </a:extLst>
          </p:cNvPr>
          <p:cNvSpPr>
            <a:spLocks noGrp="1"/>
          </p:cNvSpPr>
          <p:nvPr>
            <p:ph type="title"/>
          </p:nvPr>
        </p:nvSpPr>
        <p:spPr>
          <a:xfrm>
            <a:off x="574811" y="608182"/>
            <a:ext cx="10515600" cy="546100"/>
          </a:xfrm>
        </p:spPr>
        <p:txBody>
          <a:bodyPr/>
          <a:lstStyle/>
          <a:p>
            <a:r>
              <a:rPr lang="nl-NL"/>
              <a:t>Aan te leveren stukken bij Inschrijving</a:t>
            </a:r>
          </a:p>
        </p:txBody>
      </p:sp>
      <p:sp>
        <p:nvSpPr>
          <p:cNvPr id="18" name="Tijdelijke aanduiding voor voettekst 17">
            <a:extLst>
              <a:ext uri="{FF2B5EF4-FFF2-40B4-BE49-F238E27FC236}">
                <a16:creationId xmlns:a16="http://schemas.microsoft.com/office/drawing/2014/main" id="{80324C4C-9343-156A-471A-7406DF2C1F31}"/>
              </a:ext>
            </a:extLst>
          </p:cNvPr>
          <p:cNvSpPr>
            <a:spLocks noGrp="1"/>
          </p:cNvSpPr>
          <p:nvPr>
            <p:ph type="ftr" sz="quarter" idx="11"/>
          </p:nvPr>
        </p:nvSpPr>
        <p:spPr/>
        <p:txBody>
          <a:bodyPr/>
          <a:lstStyle/>
          <a:p>
            <a:r>
              <a:rPr lang="nl-NL"/>
              <a:t>Lucas Onderwijs – Pre-bid meeting IT-hardware – 18 februari 2025</a:t>
            </a:r>
          </a:p>
        </p:txBody>
      </p:sp>
      <p:sp>
        <p:nvSpPr>
          <p:cNvPr id="3" name="Ondertitel 2">
            <a:extLst>
              <a:ext uri="{FF2B5EF4-FFF2-40B4-BE49-F238E27FC236}">
                <a16:creationId xmlns:a16="http://schemas.microsoft.com/office/drawing/2014/main" id="{9A81C081-FF8D-E8FC-98F2-DA7DC7D28EC5}"/>
              </a:ext>
            </a:extLst>
          </p:cNvPr>
          <p:cNvSpPr>
            <a:spLocks noGrp="1"/>
          </p:cNvSpPr>
          <p:nvPr>
            <p:ph type="subTitle" idx="12"/>
          </p:nvPr>
        </p:nvSpPr>
        <p:spPr/>
        <p:txBody>
          <a:bodyPr/>
          <a:lstStyle/>
          <a:p>
            <a:endParaRPr lang="nl-NL"/>
          </a:p>
        </p:txBody>
      </p:sp>
      <p:graphicFrame>
        <p:nvGraphicFramePr>
          <p:cNvPr id="2" name="Tabel 1">
            <a:extLst>
              <a:ext uri="{FF2B5EF4-FFF2-40B4-BE49-F238E27FC236}">
                <a16:creationId xmlns:a16="http://schemas.microsoft.com/office/drawing/2014/main" id="{3F460B5E-93E2-B60B-78CE-550B6C112716}"/>
              </a:ext>
            </a:extLst>
          </p:cNvPr>
          <p:cNvGraphicFramePr>
            <a:graphicFrameLocks noGrp="1"/>
          </p:cNvGraphicFramePr>
          <p:nvPr>
            <p:extLst>
              <p:ext uri="{D42A27DB-BD31-4B8C-83A1-F6EECF244321}">
                <p14:modId xmlns:p14="http://schemas.microsoft.com/office/powerpoint/2010/main" val="1480415911"/>
              </p:ext>
            </p:extLst>
          </p:nvPr>
        </p:nvGraphicFramePr>
        <p:xfrm>
          <a:off x="633713" y="2334638"/>
          <a:ext cx="9478474" cy="4436106"/>
        </p:xfrm>
        <a:graphic>
          <a:graphicData uri="http://schemas.openxmlformats.org/drawingml/2006/table">
            <a:tbl>
              <a:tblPr firstRow="1" firstCol="1" lastRow="1" lastCol="1" bandRow="1" bandCol="1">
                <a:tableStyleId>{073A0DAA-6AF3-43AB-8588-CEC1D06C72B9}</a:tableStyleId>
              </a:tblPr>
              <a:tblGrid>
                <a:gridCol w="2959341">
                  <a:extLst>
                    <a:ext uri="{9D8B030D-6E8A-4147-A177-3AD203B41FA5}">
                      <a16:colId xmlns:a16="http://schemas.microsoft.com/office/drawing/2014/main" val="421144391"/>
                    </a:ext>
                  </a:extLst>
                </a:gridCol>
                <a:gridCol w="4148679">
                  <a:extLst>
                    <a:ext uri="{9D8B030D-6E8A-4147-A177-3AD203B41FA5}">
                      <a16:colId xmlns:a16="http://schemas.microsoft.com/office/drawing/2014/main" val="2694612262"/>
                    </a:ext>
                  </a:extLst>
                </a:gridCol>
                <a:gridCol w="1185227">
                  <a:extLst>
                    <a:ext uri="{9D8B030D-6E8A-4147-A177-3AD203B41FA5}">
                      <a16:colId xmlns:a16="http://schemas.microsoft.com/office/drawing/2014/main" val="1515912786"/>
                    </a:ext>
                  </a:extLst>
                </a:gridCol>
                <a:gridCol w="1185227">
                  <a:extLst>
                    <a:ext uri="{9D8B030D-6E8A-4147-A177-3AD203B41FA5}">
                      <a16:colId xmlns:a16="http://schemas.microsoft.com/office/drawing/2014/main" val="3972235086"/>
                    </a:ext>
                  </a:extLst>
                </a:gridCol>
              </a:tblGrid>
              <a:tr h="417854">
                <a:tc>
                  <a:txBody>
                    <a:bodyPr/>
                    <a:lstStyle/>
                    <a:p>
                      <a:pPr>
                        <a:lnSpc>
                          <a:spcPct val="115000"/>
                        </a:lnSpc>
                      </a:pPr>
                      <a:r>
                        <a:rPr lang="nl-NL" sz="1100">
                          <a:effectLst/>
                        </a:rPr>
                        <a:t> </a:t>
                      </a:r>
                      <a:endParaRPr lang="nl-NL" sz="1100">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tc>
                <a:tc>
                  <a:txBody>
                    <a:bodyPr/>
                    <a:lstStyle/>
                    <a:p>
                      <a:pPr>
                        <a:lnSpc>
                          <a:spcPct val="115000"/>
                        </a:lnSpc>
                      </a:pPr>
                      <a:r>
                        <a:rPr lang="nl-NL" sz="1100">
                          <a:effectLst/>
                        </a:rPr>
                        <a:t>Omschrijving</a:t>
                      </a:r>
                      <a:endParaRPr lang="nl-NL" sz="1100">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tc>
                <a:tc>
                  <a:txBody>
                    <a:bodyPr/>
                    <a:lstStyle/>
                    <a:p>
                      <a:pPr algn="ctr">
                        <a:lnSpc>
                          <a:spcPct val="115000"/>
                        </a:lnSpc>
                      </a:pPr>
                      <a:r>
                        <a:rPr lang="nl-NL" sz="1100">
                          <a:effectLst/>
                        </a:rPr>
                        <a:t>Bij inschrijving</a:t>
                      </a:r>
                      <a:endParaRPr lang="nl-NL" sz="1100">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tc>
                <a:tc>
                  <a:txBody>
                    <a:bodyPr/>
                    <a:lstStyle/>
                    <a:p>
                      <a:pPr algn="ctr">
                        <a:lnSpc>
                          <a:spcPct val="115000"/>
                        </a:lnSpc>
                      </a:pPr>
                      <a:r>
                        <a:rPr lang="nl-NL" sz="1100">
                          <a:effectLst/>
                        </a:rPr>
                        <a:t>Alleen winnende Opdrachtnemer, op verzoek</a:t>
                      </a:r>
                      <a:endParaRPr lang="nl-NL" sz="1100">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tc>
                <a:extLst>
                  <a:ext uri="{0D108BD9-81ED-4DB2-BD59-A6C34878D82A}">
                    <a16:rowId xmlns:a16="http://schemas.microsoft.com/office/drawing/2014/main" val="964730637"/>
                  </a:ext>
                </a:extLst>
              </a:tr>
              <a:tr h="152190">
                <a:tc>
                  <a:txBody>
                    <a:bodyPr/>
                    <a:lstStyle/>
                    <a:p>
                      <a:pPr>
                        <a:lnSpc>
                          <a:spcPct val="115000"/>
                        </a:lnSpc>
                      </a:pPr>
                      <a:r>
                        <a:rPr lang="nl-NL" sz="1100">
                          <a:effectLst/>
                        </a:rPr>
                        <a:t>Algemene verklaring</a:t>
                      </a:r>
                      <a:endParaRPr lang="nl-NL" sz="1100">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tc>
                <a:tc>
                  <a:txBody>
                    <a:bodyPr/>
                    <a:lstStyle/>
                    <a:p>
                      <a:pPr>
                        <a:lnSpc>
                          <a:spcPct val="115000"/>
                        </a:lnSpc>
                      </a:pPr>
                      <a:r>
                        <a:rPr lang="nl-NL" sz="1100">
                          <a:solidFill>
                            <a:schemeClr val="accent6">
                              <a:lumMod val="10000"/>
                            </a:schemeClr>
                          </a:solidFill>
                          <a:effectLst/>
                        </a:rPr>
                        <a:t>Uniform Europees Aanbestedingsdocument</a:t>
                      </a:r>
                      <a:endParaRPr lang="nl-NL" sz="110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solidFill>
                      <a:schemeClr val="bg1">
                        <a:lumMod val="85000"/>
                      </a:schemeClr>
                    </a:solidFill>
                  </a:tcPr>
                </a:tc>
                <a:tc>
                  <a:txBody>
                    <a:bodyPr/>
                    <a:lstStyle/>
                    <a:p>
                      <a:pPr algn="ctr">
                        <a:lnSpc>
                          <a:spcPct val="115000"/>
                        </a:lnSpc>
                      </a:pPr>
                      <a:r>
                        <a:rPr lang="nl-NL" sz="1100" b="0">
                          <a:solidFill>
                            <a:schemeClr val="accent6">
                              <a:lumMod val="10000"/>
                            </a:schemeClr>
                          </a:solidFill>
                          <a:effectLst/>
                        </a:rPr>
                        <a:t>X</a:t>
                      </a:r>
                      <a:endParaRPr lang="nl-NL" sz="110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solidFill>
                      <a:schemeClr val="bg1">
                        <a:lumMod val="85000"/>
                      </a:schemeClr>
                    </a:solidFill>
                  </a:tcPr>
                </a:tc>
                <a:tc>
                  <a:txBody>
                    <a:bodyPr/>
                    <a:lstStyle/>
                    <a:p>
                      <a:pPr algn="ctr">
                        <a:lnSpc>
                          <a:spcPct val="115000"/>
                        </a:lnSpc>
                      </a:pPr>
                      <a:r>
                        <a:rPr lang="nl-NL" sz="1100" b="0">
                          <a:solidFill>
                            <a:schemeClr val="accent6">
                              <a:lumMod val="10000"/>
                            </a:schemeClr>
                          </a:solidFill>
                          <a:effectLst/>
                        </a:rPr>
                        <a:t> </a:t>
                      </a:r>
                      <a:endParaRPr lang="nl-NL" sz="110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solidFill>
                      <a:schemeClr val="bg1">
                        <a:lumMod val="85000"/>
                      </a:schemeClr>
                    </a:solidFill>
                  </a:tcPr>
                </a:tc>
                <a:extLst>
                  <a:ext uri="{0D108BD9-81ED-4DB2-BD59-A6C34878D82A}">
                    <a16:rowId xmlns:a16="http://schemas.microsoft.com/office/drawing/2014/main" val="2199358348"/>
                  </a:ext>
                </a:extLst>
              </a:tr>
              <a:tr h="152190">
                <a:tc rowSpan="4">
                  <a:txBody>
                    <a:bodyPr/>
                    <a:lstStyle/>
                    <a:p>
                      <a:pPr>
                        <a:lnSpc>
                          <a:spcPct val="115000"/>
                        </a:lnSpc>
                      </a:pPr>
                      <a:r>
                        <a:rPr lang="nl-NL" sz="1100">
                          <a:effectLst/>
                        </a:rPr>
                        <a:t>Bewijsmiddelen t.b.v. Uitsluitingsgronden</a:t>
                      </a:r>
                      <a:endParaRPr lang="nl-NL" sz="1100">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tc>
                <a:tc>
                  <a:txBody>
                    <a:bodyPr/>
                    <a:lstStyle/>
                    <a:p>
                      <a:pPr>
                        <a:lnSpc>
                          <a:spcPct val="115000"/>
                        </a:lnSpc>
                      </a:pPr>
                      <a:r>
                        <a:rPr lang="nl-NL" sz="1100">
                          <a:solidFill>
                            <a:schemeClr val="accent6">
                              <a:lumMod val="10000"/>
                            </a:schemeClr>
                          </a:solidFill>
                          <a:effectLst/>
                        </a:rPr>
                        <a:t>Inschrijving in het nationale beroeps- en handelsregister</a:t>
                      </a:r>
                      <a:endParaRPr lang="nl-NL" sz="110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solidFill>
                      <a:schemeClr val="bg1">
                        <a:lumMod val="85000"/>
                      </a:schemeClr>
                    </a:solidFill>
                  </a:tcPr>
                </a:tc>
                <a:tc>
                  <a:txBody>
                    <a:bodyPr/>
                    <a:lstStyle/>
                    <a:p>
                      <a:pPr algn="ctr">
                        <a:lnSpc>
                          <a:spcPct val="115000"/>
                        </a:lnSpc>
                      </a:pPr>
                      <a:r>
                        <a:rPr lang="nl-NL" sz="1100" b="0">
                          <a:solidFill>
                            <a:schemeClr val="accent6">
                              <a:lumMod val="10000"/>
                            </a:schemeClr>
                          </a:solidFill>
                          <a:effectLst/>
                        </a:rPr>
                        <a:t>X</a:t>
                      </a:r>
                      <a:endParaRPr lang="nl-NL" sz="110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solidFill>
                      <a:schemeClr val="bg1">
                        <a:lumMod val="85000"/>
                      </a:schemeClr>
                    </a:solidFill>
                  </a:tcPr>
                </a:tc>
                <a:tc>
                  <a:txBody>
                    <a:bodyPr/>
                    <a:lstStyle/>
                    <a:p>
                      <a:pPr algn="ctr">
                        <a:lnSpc>
                          <a:spcPct val="115000"/>
                        </a:lnSpc>
                      </a:pPr>
                      <a:r>
                        <a:rPr lang="nl-NL" sz="1100" b="0">
                          <a:solidFill>
                            <a:schemeClr val="accent6">
                              <a:lumMod val="10000"/>
                            </a:schemeClr>
                          </a:solidFill>
                          <a:effectLst/>
                        </a:rPr>
                        <a:t> </a:t>
                      </a:r>
                      <a:endParaRPr lang="nl-NL" sz="110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solidFill>
                      <a:schemeClr val="bg1">
                        <a:lumMod val="85000"/>
                      </a:schemeClr>
                    </a:solidFill>
                  </a:tcPr>
                </a:tc>
                <a:extLst>
                  <a:ext uri="{0D108BD9-81ED-4DB2-BD59-A6C34878D82A}">
                    <a16:rowId xmlns:a16="http://schemas.microsoft.com/office/drawing/2014/main" val="3734952145"/>
                  </a:ext>
                </a:extLst>
              </a:tr>
              <a:tr h="152190">
                <a:tc vMerge="1">
                  <a:txBody>
                    <a:bodyPr/>
                    <a:lstStyle/>
                    <a:p>
                      <a:endParaRPr lang="nl-NL"/>
                    </a:p>
                  </a:txBody>
                  <a:tcPr/>
                </a:tc>
                <a:tc>
                  <a:txBody>
                    <a:bodyPr/>
                    <a:lstStyle/>
                    <a:p>
                      <a:pPr marL="0" algn="l" defTabSz="914400" rtl="0" eaLnBrk="1" latinLnBrk="0" hangingPunct="1">
                        <a:lnSpc>
                          <a:spcPct val="115000"/>
                        </a:lnSpc>
                      </a:pPr>
                      <a:r>
                        <a:rPr lang="nl-NL" sz="1100" kern="1200">
                          <a:solidFill>
                            <a:schemeClr val="accent6">
                              <a:lumMod val="10000"/>
                            </a:schemeClr>
                          </a:solidFill>
                          <a:effectLst/>
                          <a:latin typeface="+mn-lt"/>
                          <a:ea typeface="+mn-ea"/>
                          <a:cs typeface="+mn-cs"/>
                        </a:rPr>
                        <a:t>Verklaring Russische betrokkenheid</a:t>
                      </a:r>
                    </a:p>
                  </a:txBody>
                  <a:tcPr marL="57532" marR="57532" marT="14916" marB="14916">
                    <a:solidFill>
                      <a:schemeClr val="bg1">
                        <a:lumMod val="85000"/>
                      </a:schemeClr>
                    </a:solidFill>
                  </a:tcPr>
                </a:tc>
                <a:tc>
                  <a:txBody>
                    <a:bodyPr/>
                    <a:lstStyle/>
                    <a:p>
                      <a:pPr algn="ctr">
                        <a:lnSpc>
                          <a:spcPct val="115000"/>
                        </a:lnSpc>
                      </a:pPr>
                      <a:r>
                        <a:rPr lang="nl-NL" sz="110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rPr>
                        <a:t>X</a:t>
                      </a:r>
                    </a:p>
                  </a:txBody>
                  <a:tcPr marL="57532" marR="57532" marT="14916" marB="14916">
                    <a:solidFill>
                      <a:schemeClr val="bg1">
                        <a:lumMod val="85000"/>
                      </a:schemeClr>
                    </a:solidFill>
                  </a:tcPr>
                </a:tc>
                <a:tc>
                  <a:txBody>
                    <a:bodyPr/>
                    <a:lstStyle/>
                    <a:p>
                      <a:pPr algn="ctr">
                        <a:lnSpc>
                          <a:spcPct val="115000"/>
                        </a:lnSpc>
                      </a:pPr>
                      <a:endParaRPr lang="nl-NL" sz="110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solidFill>
                      <a:schemeClr val="bg1">
                        <a:lumMod val="85000"/>
                      </a:schemeClr>
                    </a:solidFill>
                  </a:tcPr>
                </a:tc>
                <a:extLst>
                  <a:ext uri="{0D108BD9-81ED-4DB2-BD59-A6C34878D82A}">
                    <a16:rowId xmlns:a16="http://schemas.microsoft.com/office/drawing/2014/main" val="1154965209"/>
                  </a:ext>
                </a:extLst>
              </a:tr>
              <a:tr h="152190">
                <a:tc vMerge="1">
                  <a:txBody>
                    <a:bodyPr/>
                    <a:lstStyle/>
                    <a:p>
                      <a:endParaRPr lang="nl-NL"/>
                    </a:p>
                  </a:txBody>
                  <a:tcPr/>
                </a:tc>
                <a:tc>
                  <a:txBody>
                    <a:bodyPr/>
                    <a:lstStyle/>
                    <a:p>
                      <a:pPr>
                        <a:lnSpc>
                          <a:spcPct val="115000"/>
                        </a:lnSpc>
                      </a:pPr>
                      <a:r>
                        <a:rPr lang="nl-NL" sz="1100">
                          <a:solidFill>
                            <a:schemeClr val="accent6">
                              <a:lumMod val="10000"/>
                            </a:schemeClr>
                          </a:solidFill>
                          <a:effectLst/>
                        </a:rPr>
                        <a:t>Gedragsverklaring aanbesteden</a:t>
                      </a:r>
                      <a:endParaRPr lang="nl-NL" sz="110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solidFill>
                      <a:schemeClr val="bg1">
                        <a:lumMod val="85000"/>
                      </a:schemeClr>
                    </a:solidFill>
                  </a:tcPr>
                </a:tc>
                <a:tc>
                  <a:txBody>
                    <a:bodyPr/>
                    <a:lstStyle/>
                    <a:p>
                      <a:pPr algn="ctr">
                        <a:lnSpc>
                          <a:spcPct val="115000"/>
                        </a:lnSpc>
                      </a:pPr>
                      <a:r>
                        <a:rPr lang="nl-NL" sz="1100" b="0">
                          <a:solidFill>
                            <a:schemeClr val="accent6">
                              <a:lumMod val="10000"/>
                            </a:schemeClr>
                          </a:solidFill>
                          <a:effectLst/>
                        </a:rPr>
                        <a:t> </a:t>
                      </a:r>
                      <a:endParaRPr lang="nl-NL" sz="110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solidFill>
                      <a:schemeClr val="bg1">
                        <a:lumMod val="85000"/>
                      </a:schemeClr>
                    </a:solidFill>
                  </a:tcPr>
                </a:tc>
                <a:tc>
                  <a:txBody>
                    <a:bodyPr/>
                    <a:lstStyle/>
                    <a:p>
                      <a:pPr algn="ctr">
                        <a:lnSpc>
                          <a:spcPct val="115000"/>
                        </a:lnSpc>
                      </a:pPr>
                      <a:r>
                        <a:rPr lang="nl-NL" sz="1100" b="0">
                          <a:solidFill>
                            <a:schemeClr val="accent6">
                              <a:lumMod val="10000"/>
                            </a:schemeClr>
                          </a:solidFill>
                          <a:effectLst/>
                        </a:rPr>
                        <a:t>X</a:t>
                      </a:r>
                      <a:endParaRPr lang="nl-NL" sz="110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solidFill>
                      <a:schemeClr val="bg1">
                        <a:lumMod val="85000"/>
                      </a:schemeClr>
                    </a:solidFill>
                  </a:tcPr>
                </a:tc>
                <a:extLst>
                  <a:ext uri="{0D108BD9-81ED-4DB2-BD59-A6C34878D82A}">
                    <a16:rowId xmlns:a16="http://schemas.microsoft.com/office/drawing/2014/main" val="433511734"/>
                  </a:ext>
                </a:extLst>
              </a:tr>
              <a:tr h="152190">
                <a:tc vMerge="1">
                  <a:txBody>
                    <a:bodyPr/>
                    <a:lstStyle/>
                    <a:p>
                      <a:endParaRPr lang="nl-NL"/>
                    </a:p>
                  </a:txBody>
                  <a:tcPr/>
                </a:tc>
                <a:tc>
                  <a:txBody>
                    <a:bodyPr/>
                    <a:lstStyle/>
                    <a:p>
                      <a:pPr>
                        <a:lnSpc>
                          <a:spcPct val="115000"/>
                        </a:lnSpc>
                      </a:pPr>
                      <a:r>
                        <a:rPr lang="nl-NL" sz="1100">
                          <a:solidFill>
                            <a:schemeClr val="accent6">
                              <a:lumMod val="10000"/>
                            </a:schemeClr>
                          </a:solidFill>
                          <a:effectLst/>
                        </a:rPr>
                        <a:t>Verklaring van de Belastingdienst</a:t>
                      </a:r>
                      <a:endParaRPr lang="nl-NL" sz="110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solidFill>
                      <a:schemeClr val="bg1">
                        <a:lumMod val="85000"/>
                      </a:schemeClr>
                    </a:solidFill>
                  </a:tcPr>
                </a:tc>
                <a:tc>
                  <a:txBody>
                    <a:bodyPr/>
                    <a:lstStyle/>
                    <a:p>
                      <a:pPr algn="ctr">
                        <a:lnSpc>
                          <a:spcPct val="115000"/>
                        </a:lnSpc>
                      </a:pPr>
                      <a:r>
                        <a:rPr lang="nl-NL" sz="1100" b="0">
                          <a:solidFill>
                            <a:schemeClr val="accent6">
                              <a:lumMod val="10000"/>
                            </a:schemeClr>
                          </a:solidFill>
                          <a:effectLst/>
                        </a:rPr>
                        <a:t> </a:t>
                      </a:r>
                      <a:endParaRPr lang="nl-NL" sz="110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solidFill>
                      <a:schemeClr val="bg1">
                        <a:lumMod val="85000"/>
                      </a:schemeClr>
                    </a:solidFill>
                  </a:tcPr>
                </a:tc>
                <a:tc>
                  <a:txBody>
                    <a:bodyPr/>
                    <a:lstStyle/>
                    <a:p>
                      <a:pPr algn="ctr">
                        <a:lnSpc>
                          <a:spcPct val="115000"/>
                        </a:lnSpc>
                      </a:pPr>
                      <a:r>
                        <a:rPr lang="nl-NL" sz="1100" b="0">
                          <a:solidFill>
                            <a:schemeClr val="accent6">
                              <a:lumMod val="10000"/>
                            </a:schemeClr>
                          </a:solidFill>
                          <a:effectLst/>
                        </a:rPr>
                        <a:t>X</a:t>
                      </a:r>
                      <a:endParaRPr lang="nl-NL" sz="110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solidFill>
                      <a:schemeClr val="bg1">
                        <a:lumMod val="85000"/>
                      </a:schemeClr>
                    </a:solidFill>
                  </a:tcPr>
                </a:tc>
                <a:extLst>
                  <a:ext uri="{0D108BD9-81ED-4DB2-BD59-A6C34878D82A}">
                    <a16:rowId xmlns:a16="http://schemas.microsoft.com/office/drawing/2014/main" val="870305129"/>
                  </a:ext>
                </a:extLst>
              </a:tr>
              <a:tr h="152190">
                <a:tc rowSpan="5">
                  <a:txBody>
                    <a:bodyPr/>
                    <a:lstStyle/>
                    <a:p>
                      <a:pPr>
                        <a:lnSpc>
                          <a:spcPct val="115000"/>
                        </a:lnSpc>
                      </a:pPr>
                      <a:r>
                        <a:rPr lang="nl-NL" sz="1100">
                          <a:effectLst/>
                        </a:rPr>
                        <a:t>Geschiktheidseisen</a:t>
                      </a:r>
                      <a:endParaRPr lang="nl-NL" sz="1100">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tc>
                <a:tc>
                  <a:txBody>
                    <a:bodyPr/>
                    <a:lstStyle/>
                    <a:p>
                      <a:pPr>
                        <a:lnSpc>
                          <a:spcPct val="115000"/>
                        </a:lnSpc>
                      </a:pPr>
                      <a:r>
                        <a:rPr lang="nl-NL" sz="1100">
                          <a:solidFill>
                            <a:schemeClr val="accent6">
                              <a:lumMod val="10000"/>
                            </a:schemeClr>
                          </a:solidFill>
                          <a:effectLst/>
                        </a:rPr>
                        <a:t>Afdekking aansprakelijkheidsrisico’s</a:t>
                      </a:r>
                      <a:endParaRPr lang="nl-NL" sz="110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solidFill>
                      <a:schemeClr val="bg1">
                        <a:lumMod val="85000"/>
                      </a:schemeClr>
                    </a:solidFill>
                  </a:tcPr>
                </a:tc>
                <a:tc>
                  <a:txBody>
                    <a:bodyPr/>
                    <a:lstStyle/>
                    <a:p>
                      <a:pPr algn="ctr">
                        <a:lnSpc>
                          <a:spcPct val="115000"/>
                        </a:lnSpc>
                      </a:pPr>
                      <a:r>
                        <a:rPr lang="nl-NL" sz="1100" b="0">
                          <a:solidFill>
                            <a:schemeClr val="accent6">
                              <a:lumMod val="10000"/>
                            </a:schemeClr>
                          </a:solidFill>
                          <a:effectLst/>
                        </a:rPr>
                        <a:t> </a:t>
                      </a:r>
                      <a:endParaRPr lang="nl-NL" sz="110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solidFill>
                      <a:schemeClr val="bg1">
                        <a:lumMod val="85000"/>
                      </a:schemeClr>
                    </a:solidFill>
                  </a:tcPr>
                </a:tc>
                <a:tc>
                  <a:txBody>
                    <a:bodyPr/>
                    <a:lstStyle/>
                    <a:p>
                      <a:pPr algn="ctr">
                        <a:lnSpc>
                          <a:spcPct val="115000"/>
                        </a:lnSpc>
                      </a:pPr>
                      <a:r>
                        <a:rPr lang="nl-NL" sz="1100" b="0">
                          <a:solidFill>
                            <a:schemeClr val="accent6">
                              <a:lumMod val="10000"/>
                            </a:schemeClr>
                          </a:solidFill>
                          <a:effectLst/>
                        </a:rPr>
                        <a:t>X</a:t>
                      </a:r>
                      <a:endParaRPr lang="nl-NL" sz="110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solidFill>
                      <a:schemeClr val="bg1">
                        <a:lumMod val="85000"/>
                      </a:schemeClr>
                    </a:solidFill>
                  </a:tcPr>
                </a:tc>
                <a:extLst>
                  <a:ext uri="{0D108BD9-81ED-4DB2-BD59-A6C34878D82A}">
                    <a16:rowId xmlns:a16="http://schemas.microsoft.com/office/drawing/2014/main" val="2783017533"/>
                  </a:ext>
                </a:extLst>
              </a:tr>
              <a:tr h="152190">
                <a:tc vMerge="1">
                  <a:txBody>
                    <a:bodyPr/>
                    <a:lstStyle/>
                    <a:p>
                      <a:endParaRPr lang="nl-NL"/>
                    </a:p>
                  </a:txBody>
                  <a:tcPr/>
                </a:tc>
                <a:tc>
                  <a:txBody>
                    <a:bodyPr/>
                    <a:lstStyle/>
                    <a:p>
                      <a:pPr>
                        <a:lnSpc>
                          <a:spcPct val="115000"/>
                        </a:lnSpc>
                      </a:pPr>
                      <a:r>
                        <a:rPr lang="nl-NL" sz="1100">
                          <a:solidFill>
                            <a:schemeClr val="accent6">
                              <a:lumMod val="10000"/>
                            </a:schemeClr>
                          </a:solidFill>
                          <a:effectLst/>
                        </a:rPr>
                        <a:t>Accountantsverklaring</a:t>
                      </a:r>
                      <a:endParaRPr lang="nl-NL" sz="110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solidFill>
                      <a:schemeClr val="bg1">
                        <a:lumMod val="85000"/>
                      </a:schemeClr>
                    </a:solidFill>
                  </a:tcPr>
                </a:tc>
                <a:tc>
                  <a:txBody>
                    <a:bodyPr/>
                    <a:lstStyle/>
                    <a:p>
                      <a:pPr algn="ctr">
                        <a:lnSpc>
                          <a:spcPct val="115000"/>
                        </a:lnSpc>
                      </a:pPr>
                      <a:r>
                        <a:rPr lang="nl-NL" sz="1100" b="0">
                          <a:solidFill>
                            <a:schemeClr val="accent6">
                              <a:lumMod val="10000"/>
                            </a:schemeClr>
                          </a:solidFill>
                          <a:effectLst/>
                        </a:rPr>
                        <a:t> </a:t>
                      </a:r>
                      <a:endParaRPr lang="nl-NL" sz="110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solidFill>
                      <a:schemeClr val="bg1">
                        <a:lumMod val="85000"/>
                      </a:schemeClr>
                    </a:solidFill>
                  </a:tcPr>
                </a:tc>
                <a:tc>
                  <a:txBody>
                    <a:bodyPr/>
                    <a:lstStyle/>
                    <a:p>
                      <a:pPr algn="ctr">
                        <a:lnSpc>
                          <a:spcPct val="115000"/>
                        </a:lnSpc>
                      </a:pPr>
                      <a:r>
                        <a:rPr lang="nl-NL" sz="1100" b="0">
                          <a:solidFill>
                            <a:schemeClr val="accent6">
                              <a:lumMod val="10000"/>
                            </a:schemeClr>
                          </a:solidFill>
                          <a:effectLst/>
                        </a:rPr>
                        <a:t>X</a:t>
                      </a:r>
                      <a:endParaRPr lang="nl-NL" sz="110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solidFill>
                      <a:schemeClr val="bg1">
                        <a:lumMod val="85000"/>
                      </a:schemeClr>
                    </a:solidFill>
                  </a:tcPr>
                </a:tc>
                <a:extLst>
                  <a:ext uri="{0D108BD9-81ED-4DB2-BD59-A6C34878D82A}">
                    <a16:rowId xmlns:a16="http://schemas.microsoft.com/office/drawing/2014/main" val="2074120693"/>
                  </a:ext>
                </a:extLst>
              </a:tr>
              <a:tr h="152190">
                <a:tc vMerge="1">
                  <a:txBody>
                    <a:bodyPr/>
                    <a:lstStyle/>
                    <a:p>
                      <a:endParaRPr lang="nl-NL"/>
                    </a:p>
                  </a:txBody>
                  <a:tcPr/>
                </a:tc>
                <a:tc>
                  <a:txBody>
                    <a:bodyPr/>
                    <a:lstStyle/>
                    <a:p>
                      <a:pPr>
                        <a:lnSpc>
                          <a:spcPct val="115000"/>
                        </a:lnSpc>
                      </a:pPr>
                      <a:r>
                        <a:rPr lang="nl-NL" sz="1100">
                          <a:solidFill>
                            <a:schemeClr val="accent6">
                              <a:lumMod val="10000"/>
                            </a:schemeClr>
                          </a:solidFill>
                          <a:effectLst/>
                        </a:rPr>
                        <a:t>Ervaring van de Opdrachtnemer </a:t>
                      </a:r>
                      <a:endParaRPr lang="nl-NL" sz="110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solidFill>
                      <a:schemeClr val="bg1">
                        <a:lumMod val="85000"/>
                      </a:schemeClr>
                    </a:solidFill>
                  </a:tcPr>
                </a:tc>
                <a:tc>
                  <a:txBody>
                    <a:bodyPr/>
                    <a:lstStyle/>
                    <a:p>
                      <a:pPr algn="ctr">
                        <a:lnSpc>
                          <a:spcPct val="115000"/>
                        </a:lnSpc>
                      </a:pPr>
                      <a:r>
                        <a:rPr lang="nl-NL" sz="1100" b="0">
                          <a:solidFill>
                            <a:schemeClr val="accent6">
                              <a:lumMod val="10000"/>
                            </a:schemeClr>
                          </a:solidFill>
                          <a:effectLst/>
                        </a:rPr>
                        <a:t>X</a:t>
                      </a:r>
                      <a:endParaRPr lang="nl-NL" sz="110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solidFill>
                      <a:schemeClr val="bg1">
                        <a:lumMod val="85000"/>
                      </a:schemeClr>
                    </a:solidFill>
                  </a:tcPr>
                </a:tc>
                <a:tc>
                  <a:txBody>
                    <a:bodyPr/>
                    <a:lstStyle/>
                    <a:p>
                      <a:pPr algn="ctr">
                        <a:lnSpc>
                          <a:spcPct val="115000"/>
                        </a:lnSpc>
                      </a:pPr>
                      <a:r>
                        <a:rPr lang="nl-NL" sz="1100" b="0">
                          <a:solidFill>
                            <a:schemeClr val="accent6">
                              <a:lumMod val="10000"/>
                            </a:schemeClr>
                          </a:solidFill>
                          <a:effectLst/>
                        </a:rPr>
                        <a:t> </a:t>
                      </a:r>
                      <a:endParaRPr lang="nl-NL" sz="110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solidFill>
                      <a:schemeClr val="bg1">
                        <a:lumMod val="85000"/>
                      </a:schemeClr>
                    </a:solidFill>
                  </a:tcPr>
                </a:tc>
                <a:extLst>
                  <a:ext uri="{0D108BD9-81ED-4DB2-BD59-A6C34878D82A}">
                    <a16:rowId xmlns:a16="http://schemas.microsoft.com/office/drawing/2014/main" val="376333688"/>
                  </a:ext>
                </a:extLst>
              </a:tr>
              <a:tr h="285022">
                <a:tc vMerge="1">
                  <a:txBody>
                    <a:bodyPr/>
                    <a:lstStyle/>
                    <a:p>
                      <a:endParaRPr lang="nl-NL"/>
                    </a:p>
                  </a:txBody>
                  <a:tcPr/>
                </a:tc>
                <a:tc>
                  <a:txBody>
                    <a:bodyPr/>
                    <a:lstStyle/>
                    <a:p>
                      <a:pPr>
                        <a:lnSpc>
                          <a:spcPct val="115000"/>
                        </a:lnSpc>
                      </a:pPr>
                      <a:r>
                        <a:rPr lang="nl-NL" sz="1100">
                          <a:solidFill>
                            <a:schemeClr val="accent6">
                              <a:lumMod val="10000"/>
                            </a:schemeClr>
                          </a:solidFill>
                          <a:effectLst/>
                        </a:rPr>
                        <a:t>Vereiste standaarden (ISO 27001 (inclusief VVT) of gelijkwaardig)</a:t>
                      </a:r>
                      <a:endParaRPr lang="nl-NL" sz="110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solidFill>
                      <a:schemeClr val="bg1">
                        <a:lumMod val="85000"/>
                      </a:schemeClr>
                    </a:solidFill>
                  </a:tcPr>
                </a:tc>
                <a:tc>
                  <a:txBody>
                    <a:bodyPr/>
                    <a:lstStyle/>
                    <a:p>
                      <a:pPr algn="ctr">
                        <a:lnSpc>
                          <a:spcPct val="115000"/>
                        </a:lnSpc>
                      </a:pPr>
                      <a:r>
                        <a:rPr lang="nl-NL" sz="1100" b="0">
                          <a:solidFill>
                            <a:schemeClr val="accent6">
                              <a:lumMod val="10000"/>
                            </a:schemeClr>
                          </a:solidFill>
                          <a:effectLst/>
                        </a:rPr>
                        <a:t> </a:t>
                      </a:r>
                      <a:endParaRPr lang="nl-NL" sz="110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solidFill>
                      <a:schemeClr val="bg1">
                        <a:lumMod val="85000"/>
                      </a:schemeClr>
                    </a:solidFill>
                  </a:tcPr>
                </a:tc>
                <a:tc>
                  <a:txBody>
                    <a:bodyPr/>
                    <a:lstStyle/>
                    <a:p>
                      <a:pPr algn="ctr">
                        <a:lnSpc>
                          <a:spcPct val="115000"/>
                        </a:lnSpc>
                      </a:pPr>
                      <a:r>
                        <a:rPr lang="nl-NL" sz="1100" b="0">
                          <a:solidFill>
                            <a:schemeClr val="accent6">
                              <a:lumMod val="10000"/>
                            </a:schemeClr>
                          </a:solidFill>
                          <a:effectLst/>
                        </a:rPr>
                        <a:t>X</a:t>
                      </a:r>
                      <a:endParaRPr lang="nl-NL" sz="110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solidFill>
                      <a:schemeClr val="bg1">
                        <a:lumMod val="85000"/>
                      </a:schemeClr>
                    </a:solidFill>
                  </a:tcPr>
                </a:tc>
                <a:extLst>
                  <a:ext uri="{0D108BD9-81ED-4DB2-BD59-A6C34878D82A}">
                    <a16:rowId xmlns:a16="http://schemas.microsoft.com/office/drawing/2014/main" val="3231185130"/>
                  </a:ext>
                </a:extLst>
              </a:tr>
              <a:tr h="285022">
                <a:tc vMerge="1">
                  <a:txBody>
                    <a:bodyPr/>
                    <a:lstStyle/>
                    <a:p>
                      <a:pPr>
                        <a:lnSpc>
                          <a:spcPct val="115000"/>
                        </a:lnSpc>
                      </a:pPr>
                      <a:endParaRPr lang="nl-NL" sz="1100">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tc>
                <a:tc>
                  <a:txBody>
                    <a:bodyPr/>
                    <a:lstStyle/>
                    <a:p>
                      <a:pPr>
                        <a:lnSpc>
                          <a:spcPct val="115000"/>
                        </a:lnSpc>
                      </a:pPr>
                      <a:r>
                        <a:rPr lang="nl-NL" sz="1100" kern="1200">
                          <a:solidFill>
                            <a:schemeClr val="accent6">
                              <a:lumMod val="10000"/>
                            </a:schemeClr>
                          </a:solidFill>
                          <a:effectLst/>
                          <a:latin typeface="+mn-lt"/>
                          <a:ea typeface="+mn-ea"/>
                          <a:cs typeface="+mn-cs"/>
                        </a:rPr>
                        <a:t>Verklaring van vereiste kwalificaties t.b.v. de aangeboden </a:t>
                      </a:r>
                      <a:r>
                        <a:rPr lang="nl-NL" sz="1100" kern="1200" err="1">
                          <a:solidFill>
                            <a:schemeClr val="accent6">
                              <a:lumMod val="10000"/>
                            </a:schemeClr>
                          </a:solidFill>
                          <a:effectLst/>
                          <a:latin typeface="+mn-lt"/>
                          <a:ea typeface="+mn-ea"/>
                          <a:cs typeface="+mn-cs"/>
                        </a:rPr>
                        <a:t>product-categorieën</a:t>
                      </a:r>
                      <a:r>
                        <a:rPr lang="nl-NL" sz="1100" kern="1200">
                          <a:solidFill>
                            <a:schemeClr val="accent6">
                              <a:lumMod val="10000"/>
                            </a:schemeClr>
                          </a:solidFill>
                          <a:effectLst/>
                          <a:latin typeface="+mn-lt"/>
                          <a:ea typeface="+mn-ea"/>
                          <a:cs typeface="+mn-cs"/>
                        </a:rPr>
                        <a:t> (zie paragraaf 4.3.5</a:t>
                      </a:r>
                      <a:r>
                        <a:rPr lang="nl-NL" sz="110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rPr>
                        <a:t>)</a:t>
                      </a:r>
                    </a:p>
                  </a:txBody>
                  <a:tcPr marL="57532" marR="57532" marT="14916" marB="14916">
                    <a:solidFill>
                      <a:schemeClr val="bg1">
                        <a:lumMod val="85000"/>
                      </a:schemeClr>
                    </a:solidFill>
                  </a:tcPr>
                </a:tc>
                <a:tc>
                  <a:txBody>
                    <a:bodyPr/>
                    <a:lstStyle/>
                    <a:p>
                      <a:pPr algn="ctr">
                        <a:lnSpc>
                          <a:spcPct val="115000"/>
                        </a:lnSpc>
                      </a:pPr>
                      <a:endParaRPr lang="nl-NL" sz="110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solidFill>
                      <a:schemeClr val="bg1">
                        <a:lumMod val="85000"/>
                      </a:schemeClr>
                    </a:solidFill>
                  </a:tcPr>
                </a:tc>
                <a:tc>
                  <a:txBody>
                    <a:bodyPr/>
                    <a:lstStyle/>
                    <a:p>
                      <a:pPr marL="0" algn="ctr" defTabSz="914400" rtl="0" eaLnBrk="1" latinLnBrk="0" hangingPunct="1">
                        <a:lnSpc>
                          <a:spcPct val="115000"/>
                        </a:lnSpc>
                      </a:pPr>
                      <a:r>
                        <a:rPr lang="nl-NL" sz="1100" b="0" kern="1200">
                          <a:solidFill>
                            <a:schemeClr val="accent6">
                              <a:lumMod val="10000"/>
                            </a:schemeClr>
                          </a:solidFill>
                          <a:effectLst/>
                          <a:latin typeface="+mn-lt"/>
                          <a:ea typeface="+mn-ea"/>
                          <a:cs typeface="+mn-cs"/>
                        </a:rPr>
                        <a:t>X</a:t>
                      </a:r>
                    </a:p>
                  </a:txBody>
                  <a:tcPr marL="57532" marR="57532" marT="14916" marB="14916">
                    <a:solidFill>
                      <a:schemeClr val="bg1">
                        <a:lumMod val="85000"/>
                      </a:schemeClr>
                    </a:solidFill>
                  </a:tcPr>
                </a:tc>
                <a:extLst>
                  <a:ext uri="{0D108BD9-81ED-4DB2-BD59-A6C34878D82A}">
                    <a16:rowId xmlns:a16="http://schemas.microsoft.com/office/drawing/2014/main" val="1000810325"/>
                  </a:ext>
                </a:extLst>
              </a:tr>
              <a:tr h="152190">
                <a:tc>
                  <a:txBody>
                    <a:bodyPr/>
                    <a:lstStyle/>
                    <a:p>
                      <a:pPr>
                        <a:lnSpc>
                          <a:spcPct val="115000"/>
                        </a:lnSpc>
                      </a:pPr>
                      <a:r>
                        <a:rPr lang="nl-NL" sz="1100">
                          <a:effectLst/>
                        </a:rPr>
                        <a:t>Gunningscriteria</a:t>
                      </a:r>
                      <a:endParaRPr lang="nl-NL" sz="1100">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tc>
                <a:tc>
                  <a:txBody>
                    <a:bodyPr/>
                    <a:lstStyle/>
                    <a:p>
                      <a:pPr>
                        <a:lnSpc>
                          <a:spcPct val="115000"/>
                        </a:lnSpc>
                      </a:pPr>
                      <a:r>
                        <a:rPr lang="nl-NL" sz="1100">
                          <a:solidFill>
                            <a:schemeClr val="accent6">
                              <a:lumMod val="10000"/>
                            </a:schemeClr>
                          </a:solidFill>
                          <a:effectLst/>
                        </a:rPr>
                        <a:t> </a:t>
                      </a:r>
                      <a:endParaRPr lang="nl-NL" sz="110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solidFill>
                      <a:srgbClr val="D9D9D9"/>
                    </a:solidFill>
                  </a:tcPr>
                </a:tc>
                <a:tc>
                  <a:txBody>
                    <a:bodyPr/>
                    <a:lstStyle/>
                    <a:p>
                      <a:pPr algn="ctr">
                        <a:lnSpc>
                          <a:spcPct val="115000"/>
                        </a:lnSpc>
                      </a:pPr>
                      <a:r>
                        <a:rPr lang="nl-NL" sz="1100" b="0">
                          <a:solidFill>
                            <a:schemeClr val="accent6">
                              <a:lumMod val="10000"/>
                            </a:schemeClr>
                          </a:solidFill>
                          <a:effectLst/>
                        </a:rPr>
                        <a:t> </a:t>
                      </a:r>
                      <a:endParaRPr lang="nl-NL" sz="110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solidFill>
                      <a:schemeClr val="bg1">
                        <a:lumMod val="85000"/>
                      </a:schemeClr>
                    </a:solidFill>
                  </a:tcPr>
                </a:tc>
                <a:tc>
                  <a:txBody>
                    <a:bodyPr/>
                    <a:lstStyle/>
                    <a:p>
                      <a:pPr algn="ctr">
                        <a:lnSpc>
                          <a:spcPct val="115000"/>
                        </a:lnSpc>
                      </a:pPr>
                      <a:r>
                        <a:rPr lang="nl-NL" sz="1100" b="0">
                          <a:solidFill>
                            <a:schemeClr val="accent6">
                              <a:lumMod val="10000"/>
                            </a:schemeClr>
                          </a:solidFill>
                          <a:effectLst/>
                        </a:rPr>
                        <a:t> </a:t>
                      </a:r>
                      <a:endParaRPr lang="nl-NL" sz="110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solidFill>
                      <a:schemeClr val="bg1">
                        <a:lumMod val="85000"/>
                      </a:schemeClr>
                    </a:solidFill>
                  </a:tcPr>
                </a:tc>
                <a:extLst>
                  <a:ext uri="{0D108BD9-81ED-4DB2-BD59-A6C34878D82A}">
                    <a16:rowId xmlns:a16="http://schemas.microsoft.com/office/drawing/2014/main" val="4286053563"/>
                  </a:ext>
                </a:extLst>
              </a:tr>
              <a:tr h="152190">
                <a:tc>
                  <a:txBody>
                    <a:bodyPr/>
                    <a:lstStyle/>
                    <a:p>
                      <a:pPr>
                        <a:lnSpc>
                          <a:spcPct val="115000"/>
                        </a:lnSpc>
                      </a:pPr>
                      <a:r>
                        <a:rPr lang="nl-NL" sz="1100">
                          <a:effectLst/>
                        </a:rPr>
                        <a:t>G1</a:t>
                      </a:r>
                      <a:endParaRPr lang="nl-NL" sz="1100">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tc>
                <a:tc>
                  <a:txBody>
                    <a:bodyPr/>
                    <a:lstStyle/>
                    <a:p>
                      <a:pPr>
                        <a:lnSpc>
                          <a:spcPct val="115000"/>
                        </a:lnSpc>
                      </a:pPr>
                      <a:r>
                        <a:rPr lang="nl-NL" sz="1100">
                          <a:solidFill>
                            <a:schemeClr val="accent6">
                              <a:lumMod val="10000"/>
                            </a:schemeClr>
                          </a:solidFill>
                          <a:effectLst/>
                        </a:rPr>
                        <a:t>Uitwerking conform hetgeen omschreven in paragraaf 7.2.1.</a:t>
                      </a:r>
                      <a:endParaRPr lang="nl-NL" sz="110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solidFill>
                      <a:schemeClr val="bg1">
                        <a:lumMod val="85000"/>
                      </a:schemeClr>
                    </a:solidFill>
                  </a:tcPr>
                </a:tc>
                <a:tc>
                  <a:txBody>
                    <a:bodyPr/>
                    <a:lstStyle/>
                    <a:p>
                      <a:pPr algn="ctr">
                        <a:lnSpc>
                          <a:spcPct val="115000"/>
                        </a:lnSpc>
                      </a:pPr>
                      <a:r>
                        <a:rPr lang="nl-NL" sz="1100" b="0">
                          <a:solidFill>
                            <a:schemeClr val="accent6">
                              <a:lumMod val="10000"/>
                            </a:schemeClr>
                          </a:solidFill>
                          <a:effectLst/>
                        </a:rPr>
                        <a:t>X</a:t>
                      </a:r>
                      <a:endParaRPr lang="nl-NL" sz="110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solidFill>
                      <a:schemeClr val="bg1">
                        <a:lumMod val="85000"/>
                      </a:schemeClr>
                    </a:solidFill>
                  </a:tcPr>
                </a:tc>
                <a:tc>
                  <a:txBody>
                    <a:bodyPr/>
                    <a:lstStyle/>
                    <a:p>
                      <a:pPr algn="ctr">
                        <a:lnSpc>
                          <a:spcPct val="115000"/>
                        </a:lnSpc>
                      </a:pPr>
                      <a:r>
                        <a:rPr lang="nl-NL" sz="1100" b="0">
                          <a:solidFill>
                            <a:schemeClr val="accent6">
                              <a:lumMod val="10000"/>
                            </a:schemeClr>
                          </a:solidFill>
                          <a:effectLst/>
                        </a:rPr>
                        <a:t> </a:t>
                      </a:r>
                      <a:endParaRPr lang="nl-NL" sz="110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solidFill>
                      <a:schemeClr val="bg1">
                        <a:lumMod val="85000"/>
                      </a:schemeClr>
                    </a:solidFill>
                  </a:tcPr>
                </a:tc>
                <a:extLst>
                  <a:ext uri="{0D108BD9-81ED-4DB2-BD59-A6C34878D82A}">
                    <a16:rowId xmlns:a16="http://schemas.microsoft.com/office/drawing/2014/main" val="2396947856"/>
                  </a:ext>
                </a:extLst>
              </a:tr>
              <a:tr h="152190">
                <a:tc>
                  <a:txBody>
                    <a:bodyPr/>
                    <a:lstStyle/>
                    <a:p>
                      <a:pPr>
                        <a:lnSpc>
                          <a:spcPct val="115000"/>
                        </a:lnSpc>
                      </a:pPr>
                      <a:r>
                        <a:rPr lang="nl-NL" sz="1100">
                          <a:effectLst/>
                        </a:rPr>
                        <a:t>G2</a:t>
                      </a:r>
                      <a:endParaRPr lang="nl-NL" sz="1100">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tc>
                <a:tc>
                  <a:txBody>
                    <a:bodyPr/>
                    <a:lstStyle/>
                    <a:p>
                      <a:pPr>
                        <a:lnSpc>
                          <a:spcPct val="115000"/>
                        </a:lnSpc>
                      </a:pPr>
                      <a:r>
                        <a:rPr lang="nl-NL" sz="1100">
                          <a:solidFill>
                            <a:schemeClr val="accent6">
                              <a:lumMod val="10000"/>
                            </a:schemeClr>
                          </a:solidFill>
                          <a:effectLst/>
                        </a:rPr>
                        <a:t>Uitwerking conform hetgeen omschreven in paragraaf 7.2.2.</a:t>
                      </a:r>
                      <a:endParaRPr lang="nl-NL" sz="110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solidFill>
                      <a:schemeClr val="bg1">
                        <a:lumMod val="85000"/>
                      </a:schemeClr>
                    </a:solidFill>
                  </a:tcPr>
                </a:tc>
                <a:tc>
                  <a:txBody>
                    <a:bodyPr/>
                    <a:lstStyle/>
                    <a:p>
                      <a:pPr algn="ctr">
                        <a:lnSpc>
                          <a:spcPct val="115000"/>
                        </a:lnSpc>
                      </a:pPr>
                      <a:r>
                        <a:rPr lang="nl-NL" sz="1100" b="0">
                          <a:solidFill>
                            <a:schemeClr val="accent6">
                              <a:lumMod val="10000"/>
                            </a:schemeClr>
                          </a:solidFill>
                          <a:effectLst/>
                        </a:rPr>
                        <a:t>X</a:t>
                      </a:r>
                      <a:endParaRPr lang="nl-NL" sz="110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solidFill>
                      <a:schemeClr val="bg1">
                        <a:lumMod val="85000"/>
                      </a:schemeClr>
                    </a:solidFill>
                  </a:tcPr>
                </a:tc>
                <a:tc>
                  <a:txBody>
                    <a:bodyPr/>
                    <a:lstStyle/>
                    <a:p>
                      <a:pPr algn="ctr">
                        <a:lnSpc>
                          <a:spcPct val="115000"/>
                        </a:lnSpc>
                      </a:pPr>
                      <a:r>
                        <a:rPr lang="nl-NL" sz="1100" b="0">
                          <a:solidFill>
                            <a:schemeClr val="accent6">
                              <a:lumMod val="10000"/>
                            </a:schemeClr>
                          </a:solidFill>
                          <a:effectLst/>
                        </a:rPr>
                        <a:t> </a:t>
                      </a:r>
                      <a:endParaRPr lang="nl-NL" sz="110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solidFill>
                      <a:schemeClr val="bg1">
                        <a:lumMod val="85000"/>
                      </a:schemeClr>
                    </a:solidFill>
                  </a:tcPr>
                </a:tc>
                <a:extLst>
                  <a:ext uri="{0D108BD9-81ED-4DB2-BD59-A6C34878D82A}">
                    <a16:rowId xmlns:a16="http://schemas.microsoft.com/office/drawing/2014/main" val="2476252095"/>
                  </a:ext>
                </a:extLst>
              </a:tr>
              <a:tr h="213149">
                <a:tc>
                  <a:txBody>
                    <a:bodyPr/>
                    <a:lstStyle/>
                    <a:p>
                      <a:pPr>
                        <a:lnSpc>
                          <a:spcPct val="115000"/>
                        </a:lnSpc>
                      </a:pPr>
                      <a:r>
                        <a:rPr lang="nl-NL" sz="1100">
                          <a:effectLst/>
                        </a:rPr>
                        <a:t>G3</a:t>
                      </a:r>
                      <a:endParaRPr lang="nl-NL" sz="1100">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tc>
                <a:tc>
                  <a:txBody>
                    <a:bodyPr/>
                    <a:lstStyle/>
                    <a:p>
                      <a:pPr>
                        <a:lnSpc>
                          <a:spcPct val="115000"/>
                        </a:lnSpc>
                      </a:pPr>
                      <a:r>
                        <a:rPr lang="nl-NL" sz="1100">
                          <a:solidFill>
                            <a:schemeClr val="accent6">
                              <a:lumMod val="10000"/>
                            </a:schemeClr>
                          </a:solidFill>
                          <a:effectLst/>
                        </a:rPr>
                        <a:t>Uitwerking conform hetgeen omschreven in paragraaf 7.2.3.</a:t>
                      </a:r>
                      <a:endParaRPr lang="nl-NL" sz="110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solidFill>
                      <a:schemeClr val="bg1">
                        <a:lumMod val="85000"/>
                      </a:schemeClr>
                    </a:solidFill>
                  </a:tcPr>
                </a:tc>
                <a:tc>
                  <a:txBody>
                    <a:bodyPr/>
                    <a:lstStyle/>
                    <a:p>
                      <a:pPr algn="ctr">
                        <a:lnSpc>
                          <a:spcPct val="115000"/>
                        </a:lnSpc>
                      </a:pPr>
                      <a:r>
                        <a:rPr lang="nl-NL" sz="1100" b="0">
                          <a:solidFill>
                            <a:schemeClr val="accent6">
                              <a:lumMod val="10000"/>
                            </a:schemeClr>
                          </a:solidFill>
                          <a:effectLst/>
                        </a:rPr>
                        <a:t>X</a:t>
                      </a:r>
                      <a:endParaRPr lang="nl-NL" sz="110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solidFill>
                      <a:schemeClr val="bg1">
                        <a:lumMod val="85000"/>
                      </a:schemeClr>
                    </a:solidFill>
                  </a:tcPr>
                </a:tc>
                <a:tc>
                  <a:txBody>
                    <a:bodyPr/>
                    <a:lstStyle/>
                    <a:p>
                      <a:pPr algn="ctr">
                        <a:lnSpc>
                          <a:spcPct val="115000"/>
                        </a:lnSpc>
                      </a:pPr>
                      <a:r>
                        <a:rPr lang="nl-NL" sz="1100" b="0">
                          <a:solidFill>
                            <a:schemeClr val="accent6">
                              <a:lumMod val="10000"/>
                            </a:schemeClr>
                          </a:solidFill>
                          <a:effectLst/>
                        </a:rPr>
                        <a:t> </a:t>
                      </a:r>
                      <a:endParaRPr lang="nl-NL" sz="110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solidFill>
                      <a:schemeClr val="bg1">
                        <a:lumMod val="85000"/>
                      </a:schemeClr>
                    </a:solidFill>
                  </a:tcPr>
                </a:tc>
                <a:extLst>
                  <a:ext uri="{0D108BD9-81ED-4DB2-BD59-A6C34878D82A}">
                    <a16:rowId xmlns:a16="http://schemas.microsoft.com/office/drawing/2014/main" val="1427309798"/>
                  </a:ext>
                </a:extLst>
              </a:tr>
              <a:tr h="152190">
                <a:tc>
                  <a:txBody>
                    <a:bodyPr/>
                    <a:lstStyle/>
                    <a:p>
                      <a:pPr>
                        <a:lnSpc>
                          <a:spcPct val="115000"/>
                        </a:lnSpc>
                      </a:pPr>
                      <a:r>
                        <a:rPr lang="nl-NL" sz="1100">
                          <a:effectLst/>
                        </a:rPr>
                        <a:t>G4</a:t>
                      </a:r>
                      <a:endParaRPr lang="nl-NL" sz="1100">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tc>
                <a:tc>
                  <a:txBody>
                    <a:bodyPr/>
                    <a:lstStyle/>
                    <a:p>
                      <a:pPr>
                        <a:lnSpc>
                          <a:spcPct val="115000"/>
                        </a:lnSpc>
                      </a:pPr>
                      <a:r>
                        <a:rPr lang="nl-NL" sz="1100">
                          <a:solidFill>
                            <a:schemeClr val="accent6">
                              <a:lumMod val="10000"/>
                            </a:schemeClr>
                          </a:solidFill>
                          <a:effectLst/>
                        </a:rPr>
                        <a:t>Uitwerking conform hetgeen omschreven in paragraaf 7.2.4.</a:t>
                      </a:r>
                      <a:endParaRPr lang="nl-NL" sz="110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solidFill>
                      <a:schemeClr val="bg1">
                        <a:lumMod val="85000"/>
                      </a:schemeClr>
                    </a:solidFill>
                  </a:tcPr>
                </a:tc>
                <a:tc>
                  <a:txBody>
                    <a:bodyPr/>
                    <a:lstStyle/>
                    <a:p>
                      <a:pPr algn="ctr">
                        <a:lnSpc>
                          <a:spcPct val="115000"/>
                        </a:lnSpc>
                      </a:pPr>
                      <a:r>
                        <a:rPr lang="nl-NL" sz="1100" b="0">
                          <a:solidFill>
                            <a:schemeClr val="accent6">
                              <a:lumMod val="10000"/>
                            </a:schemeClr>
                          </a:solidFill>
                          <a:effectLst/>
                        </a:rPr>
                        <a:t>X</a:t>
                      </a:r>
                      <a:endParaRPr lang="nl-NL" sz="110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solidFill>
                      <a:schemeClr val="bg1">
                        <a:lumMod val="85000"/>
                      </a:schemeClr>
                    </a:solidFill>
                  </a:tcPr>
                </a:tc>
                <a:tc>
                  <a:txBody>
                    <a:bodyPr/>
                    <a:lstStyle/>
                    <a:p>
                      <a:pPr algn="ctr">
                        <a:lnSpc>
                          <a:spcPct val="115000"/>
                        </a:lnSpc>
                      </a:pPr>
                      <a:r>
                        <a:rPr lang="nl-NL" sz="1100" b="0">
                          <a:solidFill>
                            <a:schemeClr val="accent6">
                              <a:lumMod val="10000"/>
                            </a:schemeClr>
                          </a:solidFill>
                          <a:effectLst/>
                        </a:rPr>
                        <a:t> </a:t>
                      </a:r>
                      <a:endParaRPr lang="nl-NL" sz="110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solidFill>
                      <a:schemeClr val="bg1">
                        <a:lumMod val="85000"/>
                      </a:schemeClr>
                    </a:solidFill>
                  </a:tcPr>
                </a:tc>
                <a:extLst>
                  <a:ext uri="{0D108BD9-81ED-4DB2-BD59-A6C34878D82A}">
                    <a16:rowId xmlns:a16="http://schemas.microsoft.com/office/drawing/2014/main" val="2555154377"/>
                  </a:ext>
                </a:extLst>
              </a:tr>
              <a:tr h="152190">
                <a:tc>
                  <a:txBody>
                    <a:bodyPr/>
                    <a:lstStyle/>
                    <a:p>
                      <a:pPr marL="0" algn="l" defTabSz="914400" rtl="0" eaLnBrk="1" latinLnBrk="0" hangingPunct="1">
                        <a:lnSpc>
                          <a:spcPct val="115000"/>
                        </a:lnSpc>
                      </a:pPr>
                      <a:r>
                        <a:rPr lang="nl-NL" sz="1100" b="1" kern="1200">
                          <a:solidFill>
                            <a:schemeClr val="lt1"/>
                          </a:solidFill>
                          <a:effectLst/>
                          <a:latin typeface="+mn-lt"/>
                          <a:ea typeface="+mn-ea"/>
                          <a:cs typeface="+mn-cs"/>
                        </a:rPr>
                        <a:t>G5</a:t>
                      </a:r>
                    </a:p>
                  </a:txBody>
                  <a:tcPr marL="57532" marR="57532" marT="14916" marB="14916"/>
                </a:tc>
                <a:tc>
                  <a:txBody>
                    <a:bodyPr/>
                    <a:lstStyle/>
                    <a:p>
                      <a:pPr marL="0" algn="l" defTabSz="914400" rtl="0" eaLnBrk="1" latinLnBrk="0" hangingPunct="1">
                        <a:lnSpc>
                          <a:spcPct val="115000"/>
                        </a:lnSpc>
                      </a:pPr>
                      <a:r>
                        <a:rPr lang="nl-NL" sz="1100" kern="1200">
                          <a:solidFill>
                            <a:schemeClr val="accent6">
                              <a:lumMod val="10000"/>
                            </a:schemeClr>
                          </a:solidFill>
                          <a:effectLst/>
                          <a:latin typeface="+mn-lt"/>
                          <a:ea typeface="+mn-ea"/>
                          <a:cs typeface="+mn-cs"/>
                        </a:rPr>
                        <a:t>Ingevulde en rechtsgeldig ondertekende Bijlage G Prijzenblad</a:t>
                      </a:r>
                    </a:p>
                  </a:txBody>
                  <a:tcPr marL="57532" marR="57532" marT="14916" marB="14916">
                    <a:solidFill>
                      <a:schemeClr val="bg1">
                        <a:lumMod val="85000"/>
                      </a:schemeClr>
                    </a:solidFill>
                  </a:tcPr>
                </a:tc>
                <a:tc>
                  <a:txBody>
                    <a:bodyPr/>
                    <a:lstStyle/>
                    <a:p>
                      <a:pPr marL="0" algn="ctr" defTabSz="914400" rtl="0" eaLnBrk="1" latinLnBrk="0" hangingPunct="1">
                        <a:lnSpc>
                          <a:spcPct val="115000"/>
                        </a:lnSpc>
                      </a:pPr>
                      <a:r>
                        <a:rPr lang="nl-NL" sz="1100" b="0" kern="1200">
                          <a:solidFill>
                            <a:schemeClr val="accent6">
                              <a:lumMod val="10000"/>
                            </a:schemeClr>
                          </a:solidFill>
                          <a:effectLst/>
                          <a:latin typeface="+mn-lt"/>
                          <a:ea typeface="+mn-ea"/>
                          <a:cs typeface="+mn-cs"/>
                        </a:rPr>
                        <a:t>X</a:t>
                      </a:r>
                    </a:p>
                  </a:txBody>
                  <a:tcPr marL="57532" marR="57532" marT="14916" marB="14916">
                    <a:solidFill>
                      <a:schemeClr val="bg1">
                        <a:lumMod val="85000"/>
                      </a:schemeClr>
                    </a:solidFill>
                  </a:tcPr>
                </a:tc>
                <a:tc>
                  <a:txBody>
                    <a:bodyPr/>
                    <a:lstStyle/>
                    <a:p>
                      <a:pPr algn="ctr">
                        <a:lnSpc>
                          <a:spcPct val="115000"/>
                        </a:lnSpc>
                      </a:pPr>
                      <a:endParaRPr lang="nl-NL" sz="110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solidFill>
                      <a:schemeClr val="bg1">
                        <a:lumMod val="85000"/>
                      </a:schemeClr>
                    </a:solidFill>
                  </a:tcPr>
                </a:tc>
                <a:extLst>
                  <a:ext uri="{0D108BD9-81ED-4DB2-BD59-A6C34878D82A}">
                    <a16:rowId xmlns:a16="http://schemas.microsoft.com/office/drawing/2014/main" val="2487400206"/>
                  </a:ext>
                </a:extLst>
              </a:tr>
              <a:tr h="152190">
                <a:tc>
                  <a:txBody>
                    <a:bodyPr/>
                    <a:lstStyle/>
                    <a:p>
                      <a:pPr marL="0" algn="l" defTabSz="914400" rtl="0" eaLnBrk="1" latinLnBrk="0" hangingPunct="1">
                        <a:lnSpc>
                          <a:spcPct val="115000"/>
                        </a:lnSpc>
                      </a:pPr>
                      <a:r>
                        <a:rPr lang="nl-NL" sz="1100" b="0" kern="1200">
                          <a:solidFill>
                            <a:schemeClr val="lt1"/>
                          </a:solidFill>
                          <a:effectLst/>
                          <a:latin typeface="+mn-lt"/>
                          <a:ea typeface="+mn-ea"/>
                          <a:cs typeface="+mn-cs"/>
                        </a:rPr>
                        <a:t>G6</a:t>
                      </a:r>
                    </a:p>
                  </a:txBody>
                  <a:tcPr marL="57532" marR="57532" marT="14916" marB="14916"/>
                </a:tc>
                <a:tc>
                  <a:txBody>
                    <a:bodyPr/>
                    <a:lstStyle/>
                    <a:p>
                      <a:pPr marL="0" algn="l" defTabSz="914400" rtl="0" eaLnBrk="1" latinLnBrk="0" hangingPunct="1">
                        <a:lnSpc>
                          <a:spcPct val="115000"/>
                        </a:lnSpc>
                      </a:pPr>
                      <a:r>
                        <a:rPr lang="nl-NL" sz="1100" b="0" kern="1200">
                          <a:solidFill>
                            <a:schemeClr val="accent6">
                              <a:lumMod val="10000"/>
                            </a:schemeClr>
                          </a:solidFill>
                          <a:effectLst/>
                          <a:latin typeface="+mn-lt"/>
                          <a:ea typeface="+mn-ea"/>
                          <a:cs typeface="+mn-cs"/>
                        </a:rPr>
                        <a:t>Verzorging demo </a:t>
                      </a:r>
                      <a:r>
                        <a:rPr lang="nl-NL" sz="1100" b="0" i="1" kern="1200">
                          <a:solidFill>
                            <a:schemeClr val="accent6">
                              <a:lumMod val="10000"/>
                            </a:schemeClr>
                          </a:solidFill>
                          <a:effectLst/>
                          <a:latin typeface="+mn-lt"/>
                          <a:ea typeface="+mn-ea"/>
                          <a:cs typeface="+mn-cs"/>
                        </a:rPr>
                        <a:t>(indien uitgenodigd)</a:t>
                      </a:r>
                    </a:p>
                  </a:txBody>
                  <a:tcPr marL="57532" marR="57532" marT="14916" marB="14916">
                    <a:solidFill>
                      <a:schemeClr val="bg1">
                        <a:lumMod val="85000"/>
                      </a:schemeClr>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nl-NL" sz="1100" b="0" kern="1200">
                          <a:solidFill>
                            <a:schemeClr val="accent6">
                              <a:lumMod val="10000"/>
                            </a:schemeClr>
                          </a:solidFill>
                          <a:effectLst/>
                          <a:latin typeface="+mn-lt"/>
                          <a:ea typeface="+mn-ea"/>
                          <a:cs typeface="+mn-cs"/>
                        </a:rPr>
                        <a:t>X</a:t>
                      </a:r>
                    </a:p>
                  </a:txBody>
                  <a:tcPr marL="57532" marR="57532" marT="14916" marB="14916">
                    <a:solidFill>
                      <a:schemeClr val="bg1">
                        <a:lumMod val="85000"/>
                      </a:schemeClr>
                    </a:solidFill>
                  </a:tcPr>
                </a:tc>
                <a:tc>
                  <a:txBody>
                    <a:bodyPr/>
                    <a:lstStyle/>
                    <a:p>
                      <a:pPr algn="ctr">
                        <a:lnSpc>
                          <a:spcPct val="115000"/>
                        </a:lnSpc>
                      </a:pPr>
                      <a:endParaRPr lang="nl-NL" sz="1100" b="0">
                        <a:solidFill>
                          <a:schemeClr val="accent6">
                            <a:lumMod val="10000"/>
                          </a:schemeClr>
                        </a:solidFill>
                        <a:effectLst/>
                        <a:latin typeface="Verdana" panose="020B0604030504040204" pitchFamily="34" charset="0"/>
                        <a:ea typeface="Times New Roman" panose="02020603050405020304" pitchFamily="18" charset="0"/>
                        <a:cs typeface="Arial" panose="020B0604020202020204" pitchFamily="34" charset="0"/>
                      </a:endParaRPr>
                    </a:p>
                  </a:txBody>
                  <a:tcPr marL="57532" marR="57532" marT="14916" marB="14916">
                    <a:solidFill>
                      <a:schemeClr val="bg1">
                        <a:lumMod val="85000"/>
                      </a:schemeClr>
                    </a:solidFill>
                  </a:tcPr>
                </a:tc>
                <a:extLst>
                  <a:ext uri="{0D108BD9-81ED-4DB2-BD59-A6C34878D82A}">
                    <a16:rowId xmlns:a16="http://schemas.microsoft.com/office/drawing/2014/main" val="353305245"/>
                  </a:ext>
                </a:extLst>
              </a:tr>
            </a:tbl>
          </a:graphicData>
        </a:graphic>
      </p:graphicFrame>
    </p:spTree>
    <p:extLst>
      <p:ext uri="{BB962C8B-B14F-4D97-AF65-F5344CB8AC3E}">
        <p14:creationId xmlns:p14="http://schemas.microsoft.com/office/powerpoint/2010/main" val="8663562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185DA4-FD65-1906-9C9A-853161EB808A}"/>
              </a:ext>
            </a:extLst>
          </p:cNvPr>
          <p:cNvSpPr>
            <a:spLocks noGrp="1"/>
          </p:cNvSpPr>
          <p:nvPr>
            <p:ph type="title"/>
          </p:nvPr>
        </p:nvSpPr>
        <p:spPr/>
        <p:txBody>
          <a:bodyPr/>
          <a:lstStyle/>
          <a:p>
            <a:r>
              <a:rPr lang="nl-NL"/>
              <a:t>Uitsluitingsgronden en geschiktheidseisen</a:t>
            </a:r>
          </a:p>
        </p:txBody>
      </p:sp>
      <p:sp>
        <p:nvSpPr>
          <p:cNvPr id="3" name="Tijdelijke aanduiding voor inhoud 2">
            <a:extLst>
              <a:ext uri="{FF2B5EF4-FFF2-40B4-BE49-F238E27FC236}">
                <a16:creationId xmlns:a16="http://schemas.microsoft.com/office/drawing/2014/main" id="{4C10A4EA-1F93-A192-19F7-FCF0C993852E}"/>
              </a:ext>
            </a:extLst>
          </p:cNvPr>
          <p:cNvSpPr>
            <a:spLocks noGrp="1"/>
          </p:cNvSpPr>
          <p:nvPr>
            <p:ph idx="1"/>
          </p:nvPr>
        </p:nvSpPr>
        <p:spPr/>
        <p:txBody>
          <a:bodyPr>
            <a:normAutofit fontScale="92500" lnSpcReduction="10000"/>
          </a:bodyPr>
          <a:lstStyle/>
          <a:p>
            <a:pPr marL="285750" indent="-285750">
              <a:buFont typeface="Arial" panose="020B0604020202020204" pitchFamily="34" charset="0"/>
              <a:buChar char="•"/>
            </a:pPr>
            <a:r>
              <a:rPr lang="nl-NL" sz="1800"/>
              <a:t>Eisen ten aanzien van de organisatie van Inschrijver.</a:t>
            </a:r>
          </a:p>
          <a:p>
            <a:pPr marL="285750" indent="-285750">
              <a:buFont typeface="Arial" panose="020B0604020202020204" pitchFamily="34" charset="0"/>
              <a:buChar char="•"/>
            </a:pPr>
            <a:endParaRPr lang="nl-NL" sz="1800"/>
          </a:p>
          <a:p>
            <a:pPr marL="285750" indent="-285750">
              <a:buFont typeface="Arial" panose="020B0604020202020204" pitchFamily="34" charset="0"/>
              <a:buChar char="•"/>
            </a:pPr>
            <a:r>
              <a:rPr lang="nl-NL" sz="1800"/>
              <a:t>Verplichte en facultatieve uitsluitingsgronden</a:t>
            </a:r>
          </a:p>
          <a:p>
            <a:pPr marL="422910" lvl="1" indent="-285750">
              <a:spcBef>
                <a:spcPts val="0"/>
              </a:spcBef>
              <a:buFont typeface="Arial" panose="020B0604020202020204" pitchFamily="34" charset="0"/>
              <a:buChar char="•"/>
            </a:pPr>
            <a:r>
              <a:rPr lang="nl-NL" sz="1800" b="0"/>
              <a:t>UEA.</a:t>
            </a:r>
          </a:p>
          <a:p>
            <a:pPr marL="560070" lvl="3" indent="-285750">
              <a:buFont typeface="Arial" panose="020B0604020202020204" pitchFamily="34" charset="0"/>
              <a:buChar char="•"/>
            </a:pPr>
            <a:r>
              <a:rPr lang="nl-NL" sz="1800" b="0"/>
              <a:t>KVK.</a:t>
            </a:r>
          </a:p>
          <a:p>
            <a:pPr marL="560070" lvl="3" indent="-285750">
              <a:buFont typeface="Arial" panose="020B0604020202020204" pitchFamily="34" charset="0"/>
              <a:buChar char="•"/>
            </a:pPr>
            <a:r>
              <a:rPr lang="nl-NL" sz="1800" b="0"/>
              <a:t>Gedragsverklaring aanbesteden.</a:t>
            </a:r>
          </a:p>
          <a:p>
            <a:pPr marL="560070" lvl="3" indent="-285750">
              <a:buFont typeface="Arial" panose="020B0604020202020204" pitchFamily="34" charset="0"/>
              <a:buChar char="•"/>
            </a:pPr>
            <a:r>
              <a:rPr lang="nl-NL" sz="1800" b="0"/>
              <a:t>Verklaring van de belastingdienst.</a:t>
            </a:r>
          </a:p>
          <a:p>
            <a:pPr marL="285750" indent="-285750">
              <a:buFont typeface="Arial" panose="020B0604020202020204" pitchFamily="34" charset="0"/>
              <a:buChar char="•"/>
            </a:pPr>
            <a:endParaRPr lang="nl-NL" sz="1800"/>
          </a:p>
          <a:p>
            <a:pPr marL="285750" indent="-285750">
              <a:buFont typeface="Arial" panose="020B0604020202020204" pitchFamily="34" charset="0"/>
              <a:buChar char="•"/>
            </a:pPr>
            <a:r>
              <a:rPr lang="nl-NL" sz="1800"/>
              <a:t>Geschiktheidseisen:</a:t>
            </a:r>
          </a:p>
          <a:p>
            <a:pPr marL="422910" lvl="1" indent="-285750">
              <a:spcBef>
                <a:spcPts val="0"/>
              </a:spcBef>
              <a:buFont typeface="Arial" panose="020B0604020202020204" pitchFamily="34" charset="0"/>
              <a:buChar char="•"/>
            </a:pPr>
            <a:r>
              <a:rPr lang="nl-NL" sz="1800" b="0"/>
              <a:t>Afdekking aansprakelijkheidsrisico’s.</a:t>
            </a:r>
          </a:p>
          <a:p>
            <a:pPr marL="422910" lvl="1" indent="-285750">
              <a:spcBef>
                <a:spcPts val="0"/>
              </a:spcBef>
              <a:buFont typeface="Arial" panose="020B0604020202020204" pitchFamily="34" charset="0"/>
              <a:buChar char="•"/>
            </a:pPr>
            <a:r>
              <a:rPr lang="nl-NL" sz="1800" b="0"/>
              <a:t>Accountantsverklaring.</a:t>
            </a:r>
          </a:p>
          <a:p>
            <a:pPr marL="422910" lvl="1" indent="-285750">
              <a:spcBef>
                <a:spcPts val="0"/>
              </a:spcBef>
              <a:buFont typeface="Arial" panose="020B0604020202020204" pitchFamily="34" charset="0"/>
              <a:buChar char="•"/>
            </a:pPr>
            <a:r>
              <a:rPr lang="nl-NL" sz="1800" b="0"/>
              <a:t>Ervaring van opdrachtnemer:</a:t>
            </a:r>
          </a:p>
          <a:p>
            <a:pPr marL="697230" lvl="4" indent="-285750">
              <a:buFont typeface="Arial" panose="020B0604020202020204" pitchFamily="34" charset="0"/>
              <a:buChar char="•"/>
            </a:pPr>
            <a:r>
              <a:rPr lang="nl-NL" sz="1800"/>
              <a:t>LO heeft benodigde ervaring vertaald naar kerncompetenties (zie paragraaf 4.3.3). </a:t>
            </a:r>
          </a:p>
          <a:p>
            <a:pPr marL="697230" lvl="4" indent="-285750">
              <a:buFont typeface="Arial" panose="020B0604020202020204" pitchFamily="34" charset="0"/>
              <a:buChar char="•"/>
            </a:pPr>
            <a:r>
              <a:rPr lang="nl-NL" sz="1800"/>
              <a:t>Kerncompetenties A tot en met E. Ervaring dient te worden aangetoond met minimaal 1 en maximaal 5 referenties.</a:t>
            </a:r>
          </a:p>
          <a:p>
            <a:pPr marL="422910" lvl="1" indent="-285750">
              <a:spcBef>
                <a:spcPts val="0"/>
              </a:spcBef>
              <a:buFont typeface="Arial" panose="020B0604020202020204" pitchFamily="34" charset="0"/>
              <a:buChar char="•"/>
            </a:pPr>
            <a:r>
              <a:rPr lang="nl-NL" sz="1800" b="0"/>
              <a:t>ISO 27001 (Informatiebeveiliging)</a:t>
            </a:r>
          </a:p>
          <a:p>
            <a:pPr marL="422910" lvl="1" indent="-285750">
              <a:spcBef>
                <a:spcPts val="0"/>
              </a:spcBef>
              <a:buFont typeface="Arial" panose="020B0604020202020204" pitchFamily="34" charset="0"/>
              <a:buChar char="•"/>
            </a:pPr>
            <a:r>
              <a:rPr lang="nl-NL" sz="1800" b="0"/>
              <a:t>Producent-certificering m.b.t. kwalificaties om werkplekken te mogen leveren, incl. service en onderhoud</a:t>
            </a:r>
          </a:p>
          <a:p>
            <a:endParaRPr lang="nl-NL"/>
          </a:p>
          <a:p>
            <a:endParaRPr lang="nl-NL"/>
          </a:p>
          <a:p>
            <a:endParaRPr lang="nl-NL"/>
          </a:p>
        </p:txBody>
      </p:sp>
      <p:sp>
        <p:nvSpPr>
          <p:cNvPr id="4" name="Tijdelijke aanduiding voor voettekst 3">
            <a:extLst>
              <a:ext uri="{FF2B5EF4-FFF2-40B4-BE49-F238E27FC236}">
                <a16:creationId xmlns:a16="http://schemas.microsoft.com/office/drawing/2014/main" id="{6B145DD0-F39D-2909-23AC-CA1233C613EF}"/>
              </a:ext>
            </a:extLst>
          </p:cNvPr>
          <p:cNvSpPr>
            <a:spLocks noGrp="1"/>
          </p:cNvSpPr>
          <p:nvPr>
            <p:ph type="ftr" sz="quarter" idx="11"/>
          </p:nvPr>
        </p:nvSpPr>
        <p:spPr/>
        <p:txBody>
          <a:bodyPr/>
          <a:lstStyle/>
          <a:p>
            <a:r>
              <a:rPr lang="nl-NL"/>
              <a:t>Lucas Onderwijs – Pre-bid meeting IT-hardware – 18 februari 2025</a:t>
            </a:r>
          </a:p>
        </p:txBody>
      </p:sp>
      <p:sp>
        <p:nvSpPr>
          <p:cNvPr id="5" name="Ondertitel 4">
            <a:extLst>
              <a:ext uri="{FF2B5EF4-FFF2-40B4-BE49-F238E27FC236}">
                <a16:creationId xmlns:a16="http://schemas.microsoft.com/office/drawing/2014/main" id="{1D99B199-C2A4-DF83-6496-5E6317778167}"/>
              </a:ext>
            </a:extLst>
          </p:cNvPr>
          <p:cNvSpPr>
            <a:spLocks noGrp="1"/>
          </p:cNvSpPr>
          <p:nvPr>
            <p:ph type="subTitle" idx="12"/>
          </p:nvPr>
        </p:nvSpPr>
        <p:spPr/>
        <p:txBody>
          <a:bodyPr/>
          <a:lstStyle/>
          <a:p>
            <a:endParaRPr lang="nl-NL"/>
          </a:p>
        </p:txBody>
      </p:sp>
    </p:spTree>
    <p:extLst>
      <p:ext uri="{BB962C8B-B14F-4D97-AF65-F5344CB8AC3E}">
        <p14:creationId xmlns:p14="http://schemas.microsoft.com/office/powerpoint/2010/main" val="233233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3BB135B2-0FAE-74D9-E233-027411AE80BE}"/>
              </a:ext>
            </a:extLst>
          </p:cNvPr>
          <p:cNvSpPr>
            <a:spLocks noGrp="1"/>
          </p:cNvSpPr>
          <p:nvPr>
            <p:ph type="title"/>
          </p:nvPr>
        </p:nvSpPr>
        <p:spPr>
          <a:xfrm>
            <a:off x="574811" y="608182"/>
            <a:ext cx="10515600" cy="546100"/>
          </a:xfrm>
        </p:spPr>
        <p:txBody>
          <a:bodyPr/>
          <a:lstStyle/>
          <a:p>
            <a:r>
              <a:rPr lang="nl-NL"/>
              <a:t>Agenda</a:t>
            </a:r>
          </a:p>
        </p:txBody>
      </p:sp>
      <p:sp>
        <p:nvSpPr>
          <p:cNvPr id="5" name="Tijdelijke aanduiding voor inhoud 4">
            <a:extLst>
              <a:ext uri="{FF2B5EF4-FFF2-40B4-BE49-F238E27FC236}">
                <a16:creationId xmlns:a16="http://schemas.microsoft.com/office/drawing/2014/main" id="{7A272F38-C727-530B-9673-7A488BA097BA}"/>
              </a:ext>
            </a:extLst>
          </p:cNvPr>
          <p:cNvSpPr>
            <a:spLocks noGrp="1"/>
          </p:cNvSpPr>
          <p:nvPr>
            <p:ph idx="1"/>
          </p:nvPr>
        </p:nvSpPr>
        <p:spPr>
          <a:xfrm>
            <a:off x="633713" y="1742830"/>
            <a:ext cx="8763859" cy="4351338"/>
          </a:xfrm>
        </p:spPr>
        <p:txBody>
          <a:bodyPr/>
          <a:lstStyle/>
          <a:p>
            <a:pPr lvl="1"/>
            <a:r>
              <a:rPr lang="nl-NL"/>
              <a:t>Voorstelronde</a:t>
            </a:r>
          </a:p>
          <a:p>
            <a:pPr lvl="1"/>
            <a:r>
              <a:rPr lang="nl-NL"/>
              <a:t>Spelregels</a:t>
            </a:r>
          </a:p>
          <a:p>
            <a:pPr lvl="1"/>
            <a:r>
              <a:rPr lang="nl-NL"/>
              <a:t>Over Lucas Onderwijs (LO)</a:t>
            </a:r>
          </a:p>
          <a:p>
            <a:pPr lvl="1"/>
            <a:r>
              <a:rPr lang="nl-NL"/>
              <a:t>Inhoud aanbesteding</a:t>
            </a:r>
          </a:p>
          <a:p>
            <a:pPr marL="422910" lvl="2" indent="-285750">
              <a:buFont typeface="Arial" panose="020B0604020202020204" pitchFamily="34" charset="0"/>
              <a:buChar char="•"/>
            </a:pPr>
            <a:r>
              <a:rPr lang="nl-NL"/>
              <a:t>Aanleiding / doelstelling</a:t>
            </a:r>
          </a:p>
          <a:p>
            <a:pPr marL="422910" lvl="2" indent="-285750">
              <a:buFont typeface="Arial" panose="020B0604020202020204" pitchFamily="34" charset="0"/>
              <a:buChar char="•"/>
            </a:pPr>
            <a:r>
              <a:rPr lang="nl-NL"/>
              <a:t>Scope</a:t>
            </a:r>
          </a:p>
          <a:p>
            <a:pPr lvl="1"/>
            <a:r>
              <a:rPr lang="nl-NL"/>
              <a:t>Verdere procedure</a:t>
            </a:r>
          </a:p>
          <a:p>
            <a:pPr marL="422910" lvl="2" indent="-285750">
              <a:buFont typeface="Arial" panose="020B0604020202020204" pitchFamily="34" charset="0"/>
              <a:buChar char="•"/>
            </a:pPr>
            <a:r>
              <a:rPr lang="nl-NL"/>
              <a:t>Planning</a:t>
            </a:r>
          </a:p>
          <a:p>
            <a:pPr marL="422910" lvl="2" indent="-285750">
              <a:buFont typeface="Arial" panose="020B0604020202020204" pitchFamily="34" charset="0"/>
              <a:buChar char="•"/>
            </a:pPr>
            <a:r>
              <a:rPr lang="nl-NL"/>
              <a:t>Eisen aan de Inschrijving</a:t>
            </a:r>
          </a:p>
          <a:p>
            <a:pPr marL="422910" lvl="2" indent="-285750">
              <a:buFont typeface="Arial" panose="020B0604020202020204" pitchFamily="34" charset="0"/>
              <a:buChar char="•"/>
            </a:pPr>
            <a:r>
              <a:rPr lang="nl-NL"/>
              <a:t>Uitsluitingsgronden en geschiktheidseisen</a:t>
            </a:r>
          </a:p>
          <a:p>
            <a:pPr marL="422910" lvl="2" indent="-285750">
              <a:buFont typeface="Arial" panose="020B0604020202020204" pitchFamily="34" charset="0"/>
              <a:buChar char="•"/>
            </a:pPr>
            <a:r>
              <a:rPr lang="nl-NL"/>
              <a:t>Gunningscriteria</a:t>
            </a:r>
          </a:p>
          <a:p>
            <a:pPr lvl="1"/>
            <a:r>
              <a:rPr lang="nl-NL"/>
              <a:t>Vragen van leveranciers</a:t>
            </a:r>
          </a:p>
        </p:txBody>
      </p:sp>
      <p:sp>
        <p:nvSpPr>
          <p:cNvPr id="18" name="Tijdelijke aanduiding voor voettekst 17">
            <a:extLst>
              <a:ext uri="{FF2B5EF4-FFF2-40B4-BE49-F238E27FC236}">
                <a16:creationId xmlns:a16="http://schemas.microsoft.com/office/drawing/2014/main" id="{D5DA9BD7-2B7C-7539-5707-2CFE53FDE1E9}"/>
              </a:ext>
            </a:extLst>
          </p:cNvPr>
          <p:cNvSpPr>
            <a:spLocks noGrp="1"/>
          </p:cNvSpPr>
          <p:nvPr>
            <p:ph type="ftr" sz="quarter" idx="11"/>
          </p:nvPr>
        </p:nvSpPr>
        <p:spPr/>
        <p:txBody>
          <a:bodyPr/>
          <a:lstStyle/>
          <a:p>
            <a:r>
              <a:rPr lang="nl-NL"/>
              <a:t>Lucas Onderwijs – Pre-bid meeting IT-hardware – 18 februari 2025</a:t>
            </a:r>
          </a:p>
        </p:txBody>
      </p:sp>
      <p:sp>
        <p:nvSpPr>
          <p:cNvPr id="3" name="Ondertitel 2">
            <a:extLst>
              <a:ext uri="{FF2B5EF4-FFF2-40B4-BE49-F238E27FC236}">
                <a16:creationId xmlns:a16="http://schemas.microsoft.com/office/drawing/2014/main" id="{AB881CD5-D070-95C0-3BDF-45017944B054}"/>
              </a:ext>
            </a:extLst>
          </p:cNvPr>
          <p:cNvSpPr>
            <a:spLocks noGrp="1"/>
          </p:cNvSpPr>
          <p:nvPr>
            <p:ph type="subTitle" idx="12"/>
          </p:nvPr>
        </p:nvSpPr>
        <p:spPr/>
        <p:txBody>
          <a:bodyPr/>
          <a:lstStyle/>
          <a:p>
            <a:endParaRPr lang="nl-NL"/>
          </a:p>
        </p:txBody>
      </p:sp>
    </p:spTree>
    <p:extLst>
      <p:ext uri="{BB962C8B-B14F-4D97-AF65-F5344CB8AC3E}">
        <p14:creationId xmlns:p14="http://schemas.microsoft.com/office/powerpoint/2010/main" val="40775227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185DA4-FD65-1906-9C9A-853161EB808A}"/>
              </a:ext>
            </a:extLst>
          </p:cNvPr>
          <p:cNvSpPr>
            <a:spLocks noGrp="1"/>
          </p:cNvSpPr>
          <p:nvPr>
            <p:ph type="title"/>
          </p:nvPr>
        </p:nvSpPr>
        <p:spPr/>
        <p:txBody>
          <a:bodyPr/>
          <a:lstStyle/>
          <a:p>
            <a:r>
              <a:rPr lang="nl-NL"/>
              <a:t>Geschiktheidseisen</a:t>
            </a:r>
          </a:p>
        </p:txBody>
      </p:sp>
      <p:sp>
        <p:nvSpPr>
          <p:cNvPr id="3" name="Tijdelijke aanduiding voor inhoud 2">
            <a:extLst>
              <a:ext uri="{FF2B5EF4-FFF2-40B4-BE49-F238E27FC236}">
                <a16:creationId xmlns:a16="http://schemas.microsoft.com/office/drawing/2014/main" id="{4C10A4EA-1F93-A192-19F7-FCF0C993852E}"/>
              </a:ext>
            </a:extLst>
          </p:cNvPr>
          <p:cNvSpPr>
            <a:spLocks noGrp="1"/>
          </p:cNvSpPr>
          <p:nvPr>
            <p:ph idx="1"/>
          </p:nvPr>
        </p:nvSpPr>
        <p:spPr/>
        <p:txBody>
          <a:bodyPr>
            <a:normAutofit/>
          </a:bodyPr>
          <a:lstStyle/>
          <a:p>
            <a:pPr marL="422910" lvl="1" indent="-285750">
              <a:spcBef>
                <a:spcPts val="0"/>
              </a:spcBef>
              <a:buFont typeface="Arial" panose="020B0604020202020204" pitchFamily="34" charset="0"/>
              <a:buChar char="•"/>
            </a:pPr>
            <a:r>
              <a:rPr lang="nl-NL" b="0"/>
              <a:t>Ervaring van opdrachtnemer:</a:t>
            </a:r>
          </a:p>
          <a:p>
            <a:pPr marL="697230" lvl="4" indent="-285750">
              <a:buFont typeface="Arial" panose="020B0604020202020204" pitchFamily="34" charset="0"/>
              <a:buChar char="•"/>
            </a:pPr>
            <a:r>
              <a:rPr lang="nl-NL"/>
              <a:t>LO heeft benodigde ervaring vertaald naar kerncompetenties. </a:t>
            </a:r>
          </a:p>
          <a:p>
            <a:pPr marL="697230" lvl="4" indent="-285750">
              <a:buFont typeface="Arial" panose="020B0604020202020204" pitchFamily="34" charset="0"/>
              <a:buChar char="•"/>
            </a:pPr>
            <a:r>
              <a:rPr lang="nl-NL"/>
              <a:t>Kerncompetenties A tot en met E. Ervaring dient te worden aangetoond met minimaal 1 en maximaal 5 referenties.</a:t>
            </a:r>
          </a:p>
          <a:p>
            <a:endParaRPr lang="nl-NL"/>
          </a:p>
          <a:p>
            <a:endParaRPr lang="nl-NL"/>
          </a:p>
          <a:p>
            <a:endParaRPr lang="nl-NL"/>
          </a:p>
          <a:p>
            <a:endParaRPr lang="nl-NL"/>
          </a:p>
        </p:txBody>
      </p:sp>
      <p:sp>
        <p:nvSpPr>
          <p:cNvPr id="4" name="Tijdelijke aanduiding voor voettekst 3">
            <a:extLst>
              <a:ext uri="{FF2B5EF4-FFF2-40B4-BE49-F238E27FC236}">
                <a16:creationId xmlns:a16="http://schemas.microsoft.com/office/drawing/2014/main" id="{6B145DD0-F39D-2909-23AC-CA1233C613EF}"/>
              </a:ext>
            </a:extLst>
          </p:cNvPr>
          <p:cNvSpPr>
            <a:spLocks noGrp="1"/>
          </p:cNvSpPr>
          <p:nvPr>
            <p:ph type="ftr" sz="quarter" idx="11"/>
          </p:nvPr>
        </p:nvSpPr>
        <p:spPr/>
        <p:txBody>
          <a:bodyPr/>
          <a:lstStyle/>
          <a:p>
            <a:r>
              <a:rPr lang="nl-NL"/>
              <a:t>Lucas Onderwijs – Pre-bid meeting IT-hardware – 18 februari 2025</a:t>
            </a:r>
          </a:p>
        </p:txBody>
      </p:sp>
      <p:sp>
        <p:nvSpPr>
          <p:cNvPr id="5" name="Ondertitel 4">
            <a:extLst>
              <a:ext uri="{FF2B5EF4-FFF2-40B4-BE49-F238E27FC236}">
                <a16:creationId xmlns:a16="http://schemas.microsoft.com/office/drawing/2014/main" id="{1D99B199-C2A4-DF83-6496-5E6317778167}"/>
              </a:ext>
            </a:extLst>
          </p:cNvPr>
          <p:cNvSpPr>
            <a:spLocks noGrp="1"/>
          </p:cNvSpPr>
          <p:nvPr>
            <p:ph type="subTitle" idx="12"/>
          </p:nvPr>
        </p:nvSpPr>
        <p:spPr/>
        <p:txBody>
          <a:bodyPr/>
          <a:lstStyle/>
          <a:p>
            <a:r>
              <a:rPr lang="nl-NL"/>
              <a:t>Kerncompetenties</a:t>
            </a:r>
          </a:p>
        </p:txBody>
      </p:sp>
      <p:graphicFrame>
        <p:nvGraphicFramePr>
          <p:cNvPr id="7" name="Tabel 6">
            <a:extLst>
              <a:ext uri="{FF2B5EF4-FFF2-40B4-BE49-F238E27FC236}">
                <a16:creationId xmlns:a16="http://schemas.microsoft.com/office/drawing/2014/main" id="{DB56F2F6-D76C-EAA9-FAA2-91819785BAF3}"/>
              </a:ext>
            </a:extLst>
          </p:cNvPr>
          <p:cNvGraphicFramePr>
            <a:graphicFrameLocks noGrp="1"/>
          </p:cNvGraphicFramePr>
          <p:nvPr>
            <p:extLst>
              <p:ext uri="{D42A27DB-BD31-4B8C-83A1-F6EECF244321}">
                <p14:modId xmlns:p14="http://schemas.microsoft.com/office/powerpoint/2010/main" val="3220420898"/>
              </p:ext>
            </p:extLst>
          </p:nvPr>
        </p:nvGraphicFramePr>
        <p:xfrm>
          <a:off x="633713" y="2704541"/>
          <a:ext cx="8453726" cy="3752819"/>
        </p:xfrm>
        <a:graphic>
          <a:graphicData uri="http://schemas.openxmlformats.org/drawingml/2006/table">
            <a:tbl>
              <a:tblPr/>
              <a:tblGrid>
                <a:gridCol w="396966">
                  <a:extLst>
                    <a:ext uri="{9D8B030D-6E8A-4147-A177-3AD203B41FA5}">
                      <a16:colId xmlns:a16="http://schemas.microsoft.com/office/drawing/2014/main" val="413832485"/>
                    </a:ext>
                  </a:extLst>
                </a:gridCol>
                <a:gridCol w="8056760">
                  <a:extLst>
                    <a:ext uri="{9D8B030D-6E8A-4147-A177-3AD203B41FA5}">
                      <a16:colId xmlns:a16="http://schemas.microsoft.com/office/drawing/2014/main" val="644938218"/>
                    </a:ext>
                  </a:extLst>
                </a:gridCol>
              </a:tblGrid>
              <a:tr h="228367">
                <a:tc>
                  <a:txBody>
                    <a:bodyPr/>
                    <a:lstStyle/>
                    <a:p>
                      <a:pPr>
                        <a:lnSpc>
                          <a:spcPts val="1200"/>
                        </a:lnSpc>
                      </a:pPr>
                      <a:r>
                        <a:rPr lang="nl-NL" sz="1200">
                          <a:solidFill>
                            <a:srgbClr val="000000"/>
                          </a:solidFill>
                          <a:effectLst/>
                          <a:latin typeface="Verdana" panose="020B0604030504040204" pitchFamily="34" charset="0"/>
                          <a:ea typeface="Calibri" panose="020F0502020204030204" pitchFamily="34" charset="0"/>
                          <a:cs typeface="Arial" panose="020B0604020202020204" pitchFamily="34" charset="0"/>
                        </a:rPr>
                        <a:t>#</a:t>
                      </a:r>
                      <a:endParaRPr lang="nl-NL" sz="1200">
                        <a:effectLst/>
                        <a:latin typeface="Verdana" panose="020B0604030504040204" pitchFamily="34" charset="0"/>
                        <a:ea typeface="Calibri" panose="020F0502020204030204" pitchFamily="34" charset="0"/>
                        <a:cs typeface="Arial" panose="020B0604020202020204" pitchFamily="34" charset="0"/>
                      </a:endParaRPr>
                    </a:p>
                  </a:txBody>
                  <a:tcPr marL="68580" marR="68580" marT="17780" marB="177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nSpc>
                          <a:spcPts val="1200"/>
                        </a:lnSpc>
                      </a:pPr>
                      <a:r>
                        <a:rPr lang="nl-NL" sz="1100">
                          <a:solidFill>
                            <a:srgbClr val="000000"/>
                          </a:solidFill>
                          <a:effectLst/>
                          <a:latin typeface="Verdana" panose="020B0604030504040204" pitchFamily="34" charset="0"/>
                          <a:ea typeface="Calibri" panose="020F0502020204030204" pitchFamily="34" charset="0"/>
                          <a:cs typeface="Arial" panose="020B0604020202020204" pitchFamily="34" charset="0"/>
                        </a:rPr>
                        <a:t>Competentie</a:t>
                      </a:r>
                      <a:endParaRPr lang="nl-NL" sz="1100">
                        <a:effectLst/>
                        <a:latin typeface="Verdana" panose="020B0604030504040204" pitchFamily="34" charset="0"/>
                        <a:ea typeface="Calibri" panose="020F0502020204030204" pitchFamily="34" charset="0"/>
                        <a:cs typeface="Arial" panose="020B0604020202020204" pitchFamily="34" charset="0"/>
                      </a:endParaRPr>
                    </a:p>
                  </a:txBody>
                  <a:tcPr marL="68580" marR="68580" marT="17780" marB="177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699069106"/>
                  </a:ext>
                </a:extLst>
              </a:tr>
              <a:tr h="587582">
                <a:tc>
                  <a:txBody>
                    <a:bodyPr/>
                    <a:lstStyle/>
                    <a:p>
                      <a:pPr algn="ctr">
                        <a:lnSpc>
                          <a:spcPts val="1200"/>
                        </a:lnSpc>
                      </a:pPr>
                      <a:endParaRPr lang="nl-NL" sz="1400">
                        <a:effectLst/>
                        <a:latin typeface="Verdana" panose="020B0604030504040204" pitchFamily="34" charset="0"/>
                        <a:ea typeface="+mn-ea"/>
                        <a:cs typeface="Arial" panose="020B0604020202020204" pitchFamily="34" charset="0"/>
                      </a:endParaRPr>
                    </a:p>
                    <a:p>
                      <a:pPr algn="ctr">
                        <a:lnSpc>
                          <a:spcPts val="1200"/>
                        </a:lnSpc>
                      </a:pPr>
                      <a:r>
                        <a:rPr lang="nl-NL" sz="1400">
                          <a:effectLst/>
                          <a:latin typeface="Verdana" panose="020B0604030504040204" pitchFamily="34" charset="0"/>
                          <a:ea typeface="+mn-ea"/>
                          <a:cs typeface="Arial" panose="020B0604020202020204" pitchFamily="34" charset="0"/>
                        </a:rPr>
                        <a:t>A</a:t>
                      </a:r>
                    </a:p>
                  </a:txBody>
                  <a:tcPr marL="68580" marR="68580" marT="17780" marB="177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ts val="1200"/>
                        </a:lnSpc>
                      </a:pPr>
                      <a:r>
                        <a:rPr lang="nl-NL" sz="1400">
                          <a:effectLst/>
                          <a:latin typeface="+mn-lt"/>
                          <a:ea typeface="+mn-ea"/>
                          <a:cs typeface="Arial" panose="020B0604020202020204" pitchFamily="34" charset="0"/>
                        </a:rPr>
                        <a:t>Ervaring (minimaal 3 jaar) met het merkonafhankelijk kunnen adviseren op basis van de uitgevraagde zakelijke A-merken. Opdrachtgever vraagt hier expliciet om een referentie waaruit aantoonbaar blijkt dat leverancier de merken die ze aanbiedt in haar Inschrijving levert.</a:t>
                      </a:r>
                    </a:p>
                  </a:txBody>
                  <a:tcPr marL="68580" marR="68580" marT="17780" marB="177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76174051"/>
                  </a:ext>
                </a:extLst>
              </a:tr>
              <a:tr h="1041417">
                <a:tc>
                  <a:txBody>
                    <a:bodyPr/>
                    <a:lstStyle/>
                    <a:p>
                      <a:pPr algn="ctr">
                        <a:lnSpc>
                          <a:spcPts val="1200"/>
                        </a:lnSpc>
                      </a:pPr>
                      <a:endParaRPr lang="nl-NL" sz="1400">
                        <a:effectLst/>
                        <a:latin typeface="Verdana" panose="020B0604030504040204" pitchFamily="34" charset="0"/>
                        <a:ea typeface="+mn-ea"/>
                        <a:cs typeface="Arial" panose="020B0604020202020204" pitchFamily="34" charset="0"/>
                      </a:endParaRPr>
                    </a:p>
                    <a:p>
                      <a:pPr algn="ctr">
                        <a:lnSpc>
                          <a:spcPts val="1200"/>
                        </a:lnSpc>
                      </a:pPr>
                      <a:r>
                        <a:rPr lang="nl-NL" sz="1400">
                          <a:effectLst/>
                          <a:latin typeface="Verdana" panose="020B0604030504040204" pitchFamily="34" charset="0"/>
                          <a:ea typeface="+mn-ea"/>
                          <a:cs typeface="Arial" panose="020B0604020202020204" pitchFamily="34" charset="0"/>
                        </a:rPr>
                        <a:t>B</a:t>
                      </a:r>
                    </a:p>
                  </a:txBody>
                  <a:tcPr marL="68580" marR="68580" marT="17780" marB="177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nl-NL" sz="1400" kern="1200">
                          <a:solidFill>
                            <a:schemeClr val="tx1"/>
                          </a:solidFill>
                          <a:effectLst/>
                          <a:latin typeface="+mn-lt"/>
                          <a:ea typeface="+mn-ea"/>
                          <a:cs typeface="+mn-cs"/>
                        </a:rPr>
                        <a:t>Beschikbaar stellen van een </a:t>
                      </a:r>
                      <a:r>
                        <a:rPr lang="nl-NL" sz="1400" kern="1200" err="1">
                          <a:solidFill>
                            <a:schemeClr val="tx1"/>
                          </a:solidFill>
                          <a:effectLst/>
                          <a:latin typeface="+mn-lt"/>
                          <a:ea typeface="+mn-ea"/>
                          <a:cs typeface="+mn-cs"/>
                        </a:rPr>
                        <a:t>webportal</a:t>
                      </a:r>
                      <a:r>
                        <a:rPr lang="nl-NL" sz="1400" kern="1200">
                          <a:solidFill>
                            <a:schemeClr val="tx1"/>
                          </a:solidFill>
                          <a:effectLst/>
                          <a:latin typeface="+mn-lt"/>
                          <a:ea typeface="+mn-ea"/>
                          <a:cs typeface="+mn-cs"/>
                        </a:rPr>
                        <a:t>/ webshop (waar assortiment voor de klant </a:t>
                      </a:r>
                    </a:p>
                    <a:p>
                      <a:r>
                        <a:rPr lang="nl-NL" sz="1400" kern="1200">
                          <a:solidFill>
                            <a:schemeClr val="tx1"/>
                          </a:solidFill>
                          <a:effectLst/>
                          <a:latin typeface="+mn-lt"/>
                          <a:ea typeface="+mn-ea"/>
                          <a:cs typeface="+mn-cs"/>
                        </a:rPr>
                        <a:t>inzichtelijk wordt gemaakt) met een functionerende OCI-koppeling met AFAS ten behoeve van ondersteuning voor een adequaat bestel- en factureringsproces, binnen de vereiste implementatietermijn zoals in deze uitvraag gesteld (zie paragraaf 2.10)</a:t>
                      </a:r>
                      <a:r>
                        <a:rPr lang="nl-NL" sz="1400">
                          <a:effectLst/>
                          <a:latin typeface="+mn-lt"/>
                        </a:rPr>
                        <a:t> </a:t>
                      </a:r>
                      <a:endParaRPr lang="nl-NL" sz="1400">
                        <a:effectLst/>
                        <a:latin typeface="+mn-lt"/>
                        <a:ea typeface="+mn-ea"/>
                        <a:cs typeface="Arial" panose="020B0604020202020204" pitchFamily="34" charset="0"/>
                      </a:endParaRPr>
                    </a:p>
                  </a:txBody>
                  <a:tcPr marL="68580" marR="68580" marT="17780" marB="177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80593211"/>
                  </a:ext>
                </a:extLst>
              </a:tr>
              <a:tr h="766111">
                <a:tc>
                  <a:txBody>
                    <a:bodyPr/>
                    <a:lstStyle/>
                    <a:p>
                      <a:pPr algn="ctr">
                        <a:lnSpc>
                          <a:spcPts val="1200"/>
                        </a:lnSpc>
                      </a:pPr>
                      <a:endParaRPr lang="nl-NL" sz="1400">
                        <a:effectLst/>
                        <a:latin typeface="Verdana" panose="020B0604030504040204" pitchFamily="34" charset="0"/>
                        <a:ea typeface="+mn-ea"/>
                        <a:cs typeface="Arial" panose="020B0604020202020204" pitchFamily="34" charset="0"/>
                      </a:endParaRPr>
                    </a:p>
                    <a:p>
                      <a:pPr algn="ctr">
                        <a:lnSpc>
                          <a:spcPts val="1200"/>
                        </a:lnSpc>
                      </a:pPr>
                      <a:r>
                        <a:rPr lang="nl-NL" sz="1400">
                          <a:effectLst/>
                          <a:latin typeface="Verdana" panose="020B0604030504040204" pitchFamily="34" charset="0"/>
                          <a:ea typeface="+mn-ea"/>
                          <a:cs typeface="Arial" panose="020B0604020202020204" pitchFamily="34" charset="0"/>
                        </a:rPr>
                        <a:t>C</a:t>
                      </a:r>
                    </a:p>
                  </a:txBody>
                  <a:tcPr marL="68580" marR="68580" marT="17780" marB="177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ts val="1200"/>
                        </a:lnSpc>
                      </a:pPr>
                      <a:r>
                        <a:rPr lang="nl-NL" sz="1400">
                          <a:effectLst/>
                          <a:latin typeface="+mn-lt"/>
                          <a:ea typeface="+mn-ea"/>
                          <a:cs typeface="Arial" panose="020B0604020202020204" pitchFamily="34" charset="0"/>
                        </a:rPr>
                        <a:t>Ervaring met het verzorgen van de dienstverlening zoals uitgevraagd in paragraaf 2.5 ten behoeve van één klant met tenminste 13.500 werkplekken, met specifieke aandacht voor: het aanbieden van uitgebreide en verlengde garantie, het up-to-date afleveren van apparatuur en het op tijd afleveren van apparatuur conform gegeven levertijden</a:t>
                      </a:r>
                    </a:p>
                  </a:txBody>
                  <a:tcPr marL="68580" marR="68580" marT="17780" marB="177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26853982"/>
                  </a:ext>
                </a:extLst>
              </a:tr>
              <a:tr h="564671">
                <a:tc>
                  <a:txBody>
                    <a:bodyPr/>
                    <a:lstStyle/>
                    <a:p>
                      <a:pPr algn="ctr">
                        <a:lnSpc>
                          <a:spcPts val="1200"/>
                        </a:lnSpc>
                      </a:pPr>
                      <a:endParaRPr lang="nl-NL" sz="1400">
                        <a:effectLst/>
                        <a:latin typeface="Verdana" panose="020B0604030504040204" pitchFamily="34" charset="0"/>
                        <a:ea typeface="+mn-ea"/>
                        <a:cs typeface="Arial" panose="020B0604020202020204" pitchFamily="34" charset="0"/>
                      </a:endParaRPr>
                    </a:p>
                    <a:p>
                      <a:pPr algn="ctr">
                        <a:lnSpc>
                          <a:spcPts val="1200"/>
                        </a:lnSpc>
                      </a:pPr>
                      <a:r>
                        <a:rPr lang="nl-NL" sz="1400">
                          <a:effectLst/>
                          <a:latin typeface="Verdana" panose="020B0604030504040204" pitchFamily="34" charset="0"/>
                          <a:ea typeface="+mn-ea"/>
                          <a:cs typeface="Arial" panose="020B0604020202020204" pitchFamily="34" charset="0"/>
                        </a:rPr>
                        <a:t>D</a:t>
                      </a:r>
                    </a:p>
                  </a:txBody>
                  <a:tcPr marL="68580" marR="68580" marT="17780" marB="177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nl-NL" sz="1400" kern="1200">
                          <a:solidFill>
                            <a:schemeClr val="tx1"/>
                          </a:solidFill>
                          <a:effectLst/>
                          <a:latin typeface="+mn-lt"/>
                          <a:ea typeface="+mn-ea"/>
                          <a:cs typeface="+mn-cs"/>
                        </a:rPr>
                        <a:t>Ervaring met het over meerdere jaren (minimaal 3 jaar) leveren van hardware waarbij een marktconforme prijs blijft gegarandeerd. </a:t>
                      </a:r>
                      <a:endParaRPr lang="nl-NL" sz="1400">
                        <a:effectLst/>
                        <a:latin typeface="+mn-lt"/>
                        <a:ea typeface="+mn-ea"/>
                        <a:cs typeface="Arial" panose="020B0604020202020204" pitchFamily="34" charset="0"/>
                      </a:endParaRPr>
                    </a:p>
                  </a:txBody>
                  <a:tcPr marL="68580" marR="68580" marT="17780" marB="177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89360287"/>
                  </a:ext>
                </a:extLst>
              </a:tr>
              <a:tr h="564671">
                <a:tc>
                  <a:txBody>
                    <a:bodyPr/>
                    <a:lstStyle/>
                    <a:p>
                      <a:pPr algn="ctr">
                        <a:lnSpc>
                          <a:spcPts val="1200"/>
                        </a:lnSpc>
                      </a:pPr>
                      <a:endParaRPr lang="nl-NL" sz="1400">
                        <a:effectLst/>
                        <a:latin typeface="Verdana" panose="020B0604030504040204" pitchFamily="34" charset="0"/>
                        <a:ea typeface="+mn-ea"/>
                        <a:cs typeface="Arial" panose="020B0604020202020204" pitchFamily="34" charset="0"/>
                      </a:endParaRPr>
                    </a:p>
                    <a:p>
                      <a:pPr algn="ctr">
                        <a:lnSpc>
                          <a:spcPts val="1200"/>
                        </a:lnSpc>
                      </a:pPr>
                      <a:r>
                        <a:rPr lang="nl-NL" sz="1400">
                          <a:effectLst/>
                          <a:latin typeface="Verdana" panose="020B0604030504040204" pitchFamily="34" charset="0"/>
                          <a:ea typeface="+mn-ea"/>
                          <a:cs typeface="Arial" panose="020B0604020202020204" pitchFamily="34" charset="0"/>
                        </a:rPr>
                        <a:t>E</a:t>
                      </a:r>
                    </a:p>
                  </a:txBody>
                  <a:tcPr marL="68580" marR="68580" marT="17780" marB="177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nl-NL" sz="1400" kern="1200">
                          <a:solidFill>
                            <a:schemeClr val="tx1"/>
                          </a:solidFill>
                          <a:effectLst/>
                          <a:latin typeface="+mn-lt"/>
                          <a:ea typeface="+mn-ea"/>
                          <a:cs typeface="+mn-cs"/>
                        </a:rPr>
                        <a:t>Ervaring met het meerdere jaren (minimaal 3 jaar) leveren van Apple-apparatuur waar er educatiekorting is gerealiseerd </a:t>
                      </a:r>
                      <a:endParaRPr lang="nl-NL" sz="1400">
                        <a:effectLst/>
                        <a:latin typeface="+mn-lt"/>
                        <a:ea typeface="+mn-ea"/>
                        <a:cs typeface="Arial" panose="020B0604020202020204" pitchFamily="34" charset="0"/>
                      </a:endParaRPr>
                    </a:p>
                  </a:txBody>
                  <a:tcPr marL="68580" marR="68580" marT="17780" marB="177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81810663"/>
                  </a:ext>
                </a:extLst>
              </a:tr>
            </a:tbl>
          </a:graphicData>
        </a:graphic>
      </p:graphicFrame>
    </p:spTree>
    <p:extLst>
      <p:ext uri="{BB962C8B-B14F-4D97-AF65-F5344CB8AC3E}">
        <p14:creationId xmlns:p14="http://schemas.microsoft.com/office/powerpoint/2010/main" val="19224574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43F00-F0E6-0836-B13A-BF257BEDFD62}"/>
            </a:ext>
          </a:extLst>
        </p:cNvPr>
        <p:cNvGrpSpPr/>
        <p:nvPr/>
      </p:nvGrpSpPr>
      <p:grpSpPr>
        <a:xfrm>
          <a:off x="0" y="0"/>
          <a:ext cx="0" cy="0"/>
          <a:chOff x="0" y="0"/>
          <a:chExt cx="0" cy="0"/>
        </a:xfrm>
      </p:grpSpPr>
      <p:sp>
        <p:nvSpPr>
          <p:cNvPr id="5" name="Tijdelijke aanduiding voor inhoud 4">
            <a:extLst>
              <a:ext uri="{FF2B5EF4-FFF2-40B4-BE49-F238E27FC236}">
                <a16:creationId xmlns:a16="http://schemas.microsoft.com/office/drawing/2014/main" id="{870D0747-7B94-5D0E-94BE-3D4B8697D403}"/>
              </a:ext>
            </a:extLst>
          </p:cNvPr>
          <p:cNvSpPr>
            <a:spLocks noGrp="1"/>
          </p:cNvSpPr>
          <p:nvPr>
            <p:ph idx="1"/>
          </p:nvPr>
        </p:nvSpPr>
        <p:spPr>
          <a:xfrm>
            <a:off x="633713" y="1742830"/>
            <a:ext cx="8763859" cy="4351338"/>
          </a:xfrm>
        </p:spPr>
        <p:txBody>
          <a:bodyPr>
            <a:normAutofit/>
          </a:bodyPr>
          <a:lstStyle/>
          <a:p>
            <a:pPr lvl="1"/>
            <a:r>
              <a:rPr lang="nl-NL"/>
              <a:t>Behaalde scores leiden tot een percentage van de maximale score. Hoe hoger de optelling van de behaalde scores is, hoe beter de score van de Inschrijver. De Inschrijver met hoogste score komt voor gunning van de Overeenkomst in aanmerking</a:t>
            </a:r>
          </a:p>
          <a:p>
            <a:pPr marL="422910" lvl="2" indent="-285750">
              <a:buFont typeface="Arial" panose="020B0604020202020204" pitchFamily="34" charset="0"/>
              <a:buChar char="•"/>
            </a:pPr>
            <a:r>
              <a:rPr lang="nl-NL" err="1"/>
              <a:t>N.b.</a:t>
            </a:r>
            <a:r>
              <a:rPr lang="nl-NL"/>
              <a:t>: dit staat op dit moment niet correct omschreven in paragraaf 6.4!</a:t>
            </a:r>
          </a:p>
          <a:p>
            <a:pPr lvl="2"/>
            <a:endParaRPr lang="nl-NL"/>
          </a:p>
          <a:p>
            <a:pPr lvl="1"/>
            <a:endParaRPr lang="nl-NL"/>
          </a:p>
          <a:p>
            <a:pPr lvl="1"/>
            <a:endParaRPr lang="nl-NL"/>
          </a:p>
        </p:txBody>
      </p:sp>
      <p:sp>
        <p:nvSpPr>
          <p:cNvPr id="4" name="Titel 3">
            <a:extLst>
              <a:ext uri="{FF2B5EF4-FFF2-40B4-BE49-F238E27FC236}">
                <a16:creationId xmlns:a16="http://schemas.microsoft.com/office/drawing/2014/main" id="{A9F4BA07-1655-3DDB-0855-C4EC89EAEFFB}"/>
              </a:ext>
            </a:extLst>
          </p:cNvPr>
          <p:cNvSpPr>
            <a:spLocks noGrp="1"/>
          </p:cNvSpPr>
          <p:nvPr>
            <p:ph type="title"/>
          </p:nvPr>
        </p:nvSpPr>
        <p:spPr>
          <a:xfrm>
            <a:off x="574811" y="608182"/>
            <a:ext cx="10515600" cy="546100"/>
          </a:xfrm>
        </p:spPr>
        <p:txBody>
          <a:bodyPr/>
          <a:lstStyle/>
          <a:p>
            <a:r>
              <a:rPr lang="nl-NL"/>
              <a:t>Gunningscriteria</a:t>
            </a:r>
          </a:p>
        </p:txBody>
      </p:sp>
      <p:sp>
        <p:nvSpPr>
          <p:cNvPr id="18" name="Tijdelijke aanduiding voor voettekst 17">
            <a:extLst>
              <a:ext uri="{FF2B5EF4-FFF2-40B4-BE49-F238E27FC236}">
                <a16:creationId xmlns:a16="http://schemas.microsoft.com/office/drawing/2014/main" id="{FCF60A3A-F813-183F-C49C-0C93A05DFFC2}"/>
              </a:ext>
            </a:extLst>
          </p:cNvPr>
          <p:cNvSpPr>
            <a:spLocks noGrp="1"/>
          </p:cNvSpPr>
          <p:nvPr>
            <p:ph type="ftr" sz="quarter" idx="11"/>
          </p:nvPr>
        </p:nvSpPr>
        <p:spPr/>
        <p:txBody>
          <a:bodyPr/>
          <a:lstStyle/>
          <a:p>
            <a:r>
              <a:rPr lang="nl-NL"/>
              <a:t>Lucas Onderwijs – Pre-bid meeting IT-hardware – 18 februari 2025</a:t>
            </a:r>
          </a:p>
        </p:txBody>
      </p:sp>
      <p:sp>
        <p:nvSpPr>
          <p:cNvPr id="3" name="Ondertitel 2">
            <a:extLst>
              <a:ext uri="{FF2B5EF4-FFF2-40B4-BE49-F238E27FC236}">
                <a16:creationId xmlns:a16="http://schemas.microsoft.com/office/drawing/2014/main" id="{8BE5BDD9-7DE1-5A0C-B316-E797A222C366}"/>
              </a:ext>
            </a:extLst>
          </p:cNvPr>
          <p:cNvSpPr>
            <a:spLocks noGrp="1"/>
          </p:cNvSpPr>
          <p:nvPr>
            <p:ph type="subTitle" idx="12"/>
          </p:nvPr>
        </p:nvSpPr>
        <p:spPr/>
        <p:txBody>
          <a:bodyPr/>
          <a:lstStyle/>
          <a:p>
            <a:endParaRPr lang="nl-NL"/>
          </a:p>
        </p:txBody>
      </p:sp>
      <p:graphicFrame>
        <p:nvGraphicFramePr>
          <p:cNvPr id="2" name="Tabel 1">
            <a:extLst>
              <a:ext uri="{FF2B5EF4-FFF2-40B4-BE49-F238E27FC236}">
                <a16:creationId xmlns:a16="http://schemas.microsoft.com/office/drawing/2014/main" id="{3A3F35C9-13D5-FCAC-327A-7B86CB972EDB}"/>
              </a:ext>
            </a:extLst>
          </p:cNvPr>
          <p:cNvGraphicFramePr>
            <a:graphicFrameLocks noGrp="1"/>
          </p:cNvGraphicFramePr>
          <p:nvPr>
            <p:extLst>
              <p:ext uri="{D42A27DB-BD31-4B8C-83A1-F6EECF244321}">
                <p14:modId xmlns:p14="http://schemas.microsoft.com/office/powerpoint/2010/main" val="4199976561"/>
              </p:ext>
            </p:extLst>
          </p:nvPr>
        </p:nvGraphicFramePr>
        <p:xfrm>
          <a:off x="633713" y="3362674"/>
          <a:ext cx="5582732" cy="2835469"/>
        </p:xfrm>
        <a:graphic>
          <a:graphicData uri="http://schemas.openxmlformats.org/drawingml/2006/table">
            <a:tbl>
              <a:tblPr firstRow="1" firstCol="1" lastRow="1" lastCol="1" bandRow="1" bandCol="1">
                <a:tableStyleId>{073A0DAA-6AF3-43AB-8588-CEC1D06C72B9}</a:tableStyleId>
              </a:tblPr>
              <a:tblGrid>
                <a:gridCol w="1119352">
                  <a:extLst>
                    <a:ext uri="{9D8B030D-6E8A-4147-A177-3AD203B41FA5}">
                      <a16:colId xmlns:a16="http://schemas.microsoft.com/office/drawing/2014/main" val="3458858040"/>
                    </a:ext>
                  </a:extLst>
                </a:gridCol>
                <a:gridCol w="3271814">
                  <a:extLst>
                    <a:ext uri="{9D8B030D-6E8A-4147-A177-3AD203B41FA5}">
                      <a16:colId xmlns:a16="http://schemas.microsoft.com/office/drawing/2014/main" val="1572874321"/>
                    </a:ext>
                  </a:extLst>
                </a:gridCol>
                <a:gridCol w="1191566">
                  <a:extLst>
                    <a:ext uri="{9D8B030D-6E8A-4147-A177-3AD203B41FA5}">
                      <a16:colId xmlns:a16="http://schemas.microsoft.com/office/drawing/2014/main" val="3384371990"/>
                    </a:ext>
                  </a:extLst>
                </a:gridCol>
              </a:tblGrid>
              <a:tr h="180340">
                <a:tc>
                  <a:txBody>
                    <a:bodyPr/>
                    <a:lstStyle/>
                    <a:p>
                      <a:pPr>
                        <a:lnSpc>
                          <a:spcPct val="120000"/>
                        </a:lnSpc>
                        <a:tabLst>
                          <a:tab pos="450215" algn="l"/>
                        </a:tabLst>
                      </a:pPr>
                      <a:r>
                        <a:rPr lang="nl-NL" sz="1100">
                          <a:effectLst/>
                        </a:rPr>
                        <a:t>Score</a:t>
                      </a:r>
                      <a:endParaRPr lang="nl-NL" sz="11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17780"/>
                </a:tc>
                <a:tc>
                  <a:txBody>
                    <a:bodyPr/>
                    <a:lstStyle/>
                    <a:p>
                      <a:pPr>
                        <a:lnSpc>
                          <a:spcPct val="120000"/>
                        </a:lnSpc>
                        <a:tabLst>
                          <a:tab pos="450215" algn="l"/>
                        </a:tabLst>
                      </a:pPr>
                      <a:r>
                        <a:rPr lang="nl-NL" sz="1100">
                          <a:effectLst/>
                        </a:rPr>
                        <a:t>Omschrijving</a:t>
                      </a:r>
                      <a:endParaRPr lang="nl-NL" sz="11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17780"/>
                </a:tc>
                <a:tc>
                  <a:txBody>
                    <a:bodyPr/>
                    <a:lstStyle/>
                    <a:p>
                      <a:pPr algn="ctr">
                        <a:lnSpc>
                          <a:spcPct val="120000"/>
                        </a:lnSpc>
                        <a:tabLst>
                          <a:tab pos="450215" algn="l"/>
                        </a:tabLst>
                      </a:pPr>
                      <a:r>
                        <a:rPr lang="nl-NL" sz="1100">
                          <a:effectLst/>
                        </a:rPr>
                        <a:t>Percentage van max. kwaliteitswaarde</a:t>
                      </a:r>
                      <a:endParaRPr lang="nl-NL" sz="11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17780"/>
                </a:tc>
                <a:extLst>
                  <a:ext uri="{0D108BD9-81ED-4DB2-BD59-A6C34878D82A}">
                    <a16:rowId xmlns:a16="http://schemas.microsoft.com/office/drawing/2014/main" val="3800784787"/>
                  </a:ext>
                </a:extLst>
              </a:tr>
              <a:tr h="180340">
                <a:tc>
                  <a:txBody>
                    <a:bodyPr/>
                    <a:lstStyle/>
                    <a:p>
                      <a:pPr>
                        <a:lnSpc>
                          <a:spcPct val="120000"/>
                        </a:lnSpc>
                        <a:tabLst>
                          <a:tab pos="450215" algn="l"/>
                        </a:tabLst>
                      </a:pPr>
                      <a:r>
                        <a:rPr lang="nl-NL" sz="1100">
                          <a:effectLst/>
                        </a:rPr>
                        <a:t>Uitstekend</a:t>
                      </a:r>
                      <a:endParaRPr lang="nl-NL" sz="11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17780"/>
                </a:tc>
                <a:tc>
                  <a:txBody>
                    <a:bodyPr/>
                    <a:lstStyle/>
                    <a:p>
                      <a:pPr>
                        <a:lnSpc>
                          <a:spcPct val="120000"/>
                        </a:lnSpc>
                        <a:tabLst>
                          <a:tab pos="450215" algn="l"/>
                        </a:tabLst>
                      </a:pPr>
                      <a:r>
                        <a:rPr lang="nl-NL" sz="1100">
                          <a:effectLst/>
                        </a:rPr>
                        <a:t>De kwalificatie ‘uitstekend’ is vergelijkbaar met het in Nederland algemeen gangbare rapportcijfer 10</a:t>
                      </a:r>
                      <a:endParaRPr lang="nl-NL" sz="11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17780"/>
                </a:tc>
                <a:tc>
                  <a:txBody>
                    <a:bodyPr/>
                    <a:lstStyle/>
                    <a:p>
                      <a:pPr algn="ctr">
                        <a:lnSpc>
                          <a:spcPct val="120000"/>
                        </a:lnSpc>
                        <a:tabLst>
                          <a:tab pos="450215" algn="l"/>
                        </a:tabLst>
                      </a:pPr>
                      <a:r>
                        <a:rPr lang="nl-NL" sz="1100">
                          <a:effectLst/>
                        </a:rPr>
                        <a:t>100% </a:t>
                      </a:r>
                      <a:endParaRPr lang="nl-NL" sz="11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17780"/>
                </a:tc>
                <a:extLst>
                  <a:ext uri="{0D108BD9-81ED-4DB2-BD59-A6C34878D82A}">
                    <a16:rowId xmlns:a16="http://schemas.microsoft.com/office/drawing/2014/main" val="1480027467"/>
                  </a:ext>
                </a:extLst>
              </a:tr>
              <a:tr h="180340">
                <a:tc>
                  <a:txBody>
                    <a:bodyPr/>
                    <a:lstStyle/>
                    <a:p>
                      <a:pPr>
                        <a:lnSpc>
                          <a:spcPct val="120000"/>
                        </a:lnSpc>
                        <a:tabLst>
                          <a:tab pos="450215" algn="l"/>
                        </a:tabLst>
                      </a:pPr>
                      <a:r>
                        <a:rPr lang="nl-NL" sz="1100">
                          <a:effectLst/>
                        </a:rPr>
                        <a:t>Zeer goed</a:t>
                      </a:r>
                      <a:endParaRPr lang="nl-NL" sz="11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17780"/>
                </a:tc>
                <a:tc>
                  <a:txBody>
                    <a:bodyPr/>
                    <a:lstStyle/>
                    <a:p>
                      <a:pPr>
                        <a:lnSpc>
                          <a:spcPct val="120000"/>
                        </a:lnSpc>
                        <a:tabLst>
                          <a:tab pos="450215" algn="l"/>
                        </a:tabLst>
                      </a:pPr>
                      <a:r>
                        <a:rPr lang="nl-NL" sz="1100">
                          <a:effectLst/>
                        </a:rPr>
                        <a:t>De kwalificatie ‘zeer goed’ is vergelijkbaar met het in Nederland algemeen gangbare rapportcijfer 9</a:t>
                      </a:r>
                      <a:endParaRPr lang="nl-NL" sz="11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17780"/>
                </a:tc>
                <a:tc>
                  <a:txBody>
                    <a:bodyPr/>
                    <a:lstStyle/>
                    <a:p>
                      <a:pPr algn="ctr">
                        <a:lnSpc>
                          <a:spcPct val="120000"/>
                        </a:lnSpc>
                        <a:tabLst>
                          <a:tab pos="450215" algn="l"/>
                        </a:tabLst>
                      </a:pPr>
                      <a:r>
                        <a:rPr lang="nl-NL" sz="1100">
                          <a:effectLst/>
                        </a:rPr>
                        <a:t>90% </a:t>
                      </a:r>
                      <a:endParaRPr lang="nl-NL" sz="11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17780"/>
                </a:tc>
                <a:extLst>
                  <a:ext uri="{0D108BD9-81ED-4DB2-BD59-A6C34878D82A}">
                    <a16:rowId xmlns:a16="http://schemas.microsoft.com/office/drawing/2014/main" val="222174590"/>
                  </a:ext>
                </a:extLst>
              </a:tr>
              <a:tr h="180340">
                <a:tc>
                  <a:txBody>
                    <a:bodyPr/>
                    <a:lstStyle/>
                    <a:p>
                      <a:pPr>
                        <a:lnSpc>
                          <a:spcPct val="120000"/>
                        </a:lnSpc>
                        <a:tabLst>
                          <a:tab pos="450215" algn="l"/>
                        </a:tabLst>
                      </a:pPr>
                      <a:r>
                        <a:rPr lang="nl-NL" sz="1100">
                          <a:effectLst/>
                        </a:rPr>
                        <a:t>Goed</a:t>
                      </a:r>
                      <a:endParaRPr lang="nl-NL" sz="11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17780"/>
                </a:tc>
                <a:tc>
                  <a:txBody>
                    <a:bodyPr/>
                    <a:lstStyle/>
                    <a:p>
                      <a:pPr>
                        <a:lnSpc>
                          <a:spcPct val="120000"/>
                        </a:lnSpc>
                        <a:tabLst>
                          <a:tab pos="450215" algn="l"/>
                        </a:tabLst>
                      </a:pPr>
                      <a:r>
                        <a:rPr lang="nl-NL" sz="1100">
                          <a:effectLst/>
                        </a:rPr>
                        <a:t>De kwalificatie ‘goed’ is vergelijkbaar met het in Nederland algemeen gangbare rapportcijfer 8</a:t>
                      </a:r>
                      <a:endParaRPr lang="nl-NL" sz="11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17780"/>
                </a:tc>
                <a:tc>
                  <a:txBody>
                    <a:bodyPr/>
                    <a:lstStyle/>
                    <a:p>
                      <a:pPr algn="ctr">
                        <a:lnSpc>
                          <a:spcPct val="120000"/>
                        </a:lnSpc>
                        <a:tabLst>
                          <a:tab pos="450215" algn="l"/>
                        </a:tabLst>
                      </a:pPr>
                      <a:r>
                        <a:rPr lang="nl-NL" sz="1100">
                          <a:effectLst/>
                        </a:rPr>
                        <a:t>70% </a:t>
                      </a:r>
                      <a:endParaRPr lang="nl-NL" sz="11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17780"/>
                </a:tc>
                <a:extLst>
                  <a:ext uri="{0D108BD9-81ED-4DB2-BD59-A6C34878D82A}">
                    <a16:rowId xmlns:a16="http://schemas.microsoft.com/office/drawing/2014/main" val="1242247518"/>
                  </a:ext>
                </a:extLst>
              </a:tr>
              <a:tr h="180340">
                <a:tc>
                  <a:txBody>
                    <a:bodyPr/>
                    <a:lstStyle/>
                    <a:p>
                      <a:pPr>
                        <a:lnSpc>
                          <a:spcPct val="120000"/>
                        </a:lnSpc>
                        <a:tabLst>
                          <a:tab pos="450215" algn="l"/>
                        </a:tabLst>
                      </a:pPr>
                      <a:r>
                        <a:rPr lang="nl-NL" sz="1100">
                          <a:effectLst/>
                        </a:rPr>
                        <a:t>Ruim voldoende</a:t>
                      </a:r>
                      <a:endParaRPr lang="nl-NL" sz="11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17780"/>
                </a:tc>
                <a:tc>
                  <a:txBody>
                    <a:bodyPr/>
                    <a:lstStyle/>
                    <a:p>
                      <a:pPr>
                        <a:lnSpc>
                          <a:spcPct val="120000"/>
                        </a:lnSpc>
                        <a:tabLst>
                          <a:tab pos="450215" algn="l"/>
                        </a:tabLst>
                      </a:pPr>
                      <a:r>
                        <a:rPr lang="nl-NL" sz="1100">
                          <a:effectLst/>
                        </a:rPr>
                        <a:t>De kwalificatie ‘ruim voldoende’ is vergelijkbaar met het in Nederland algemeen gangbare rapportcijfer 7</a:t>
                      </a:r>
                      <a:endParaRPr lang="nl-NL" sz="11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17780"/>
                </a:tc>
                <a:tc>
                  <a:txBody>
                    <a:bodyPr/>
                    <a:lstStyle/>
                    <a:p>
                      <a:pPr algn="ctr">
                        <a:lnSpc>
                          <a:spcPct val="120000"/>
                        </a:lnSpc>
                        <a:tabLst>
                          <a:tab pos="450215" algn="l"/>
                        </a:tabLst>
                      </a:pPr>
                      <a:r>
                        <a:rPr lang="nl-NL" sz="1100">
                          <a:effectLst/>
                        </a:rPr>
                        <a:t>30% </a:t>
                      </a:r>
                      <a:endParaRPr lang="nl-NL" sz="11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17780"/>
                </a:tc>
                <a:extLst>
                  <a:ext uri="{0D108BD9-81ED-4DB2-BD59-A6C34878D82A}">
                    <a16:rowId xmlns:a16="http://schemas.microsoft.com/office/drawing/2014/main" val="3937627703"/>
                  </a:ext>
                </a:extLst>
              </a:tr>
              <a:tr h="180340">
                <a:tc>
                  <a:txBody>
                    <a:bodyPr/>
                    <a:lstStyle/>
                    <a:p>
                      <a:pPr>
                        <a:lnSpc>
                          <a:spcPct val="120000"/>
                        </a:lnSpc>
                        <a:tabLst>
                          <a:tab pos="450215" algn="l"/>
                        </a:tabLst>
                      </a:pPr>
                      <a:r>
                        <a:rPr lang="nl-NL" sz="1100">
                          <a:effectLst/>
                        </a:rPr>
                        <a:t>Voldoende </a:t>
                      </a:r>
                      <a:endParaRPr lang="nl-NL" sz="11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17780"/>
                </a:tc>
                <a:tc>
                  <a:txBody>
                    <a:bodyPr/>
                    <a:lstStyle/>
                    <a:p>
                      <a:pPr>
                        <a:lnSpc>
                          <a:spcPct val="120000"/>
                        </a:lnSpc>
                        <a:tabLst>
                          <a:tab pos="450215" algn="l"/>
                        </a:tabLst>
                      </a:pPr>
                      <a:r>
                        <a:rPr lang="nl-NL" sz="1100">
                          <a:effectLst/>
                        </a:rPr>
                        <a:t>De kwalificatie ‘voldoende’ is vergelijkbaar met het in Nederland algemeen gangbare rapportcijfer 6</a:t>
                      </a:r>
                      <a:endParaRPr lang="nl-NL" sz="11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17780"/>
                </a:tc>
                <a:tc>
                  <a:txBody>
                    <a:bodyPr/>
                    <a:lstStyle/>
                    <a:p>
                      <a:pPr algn="ctr">
                        <a:lnSpc>
                          <a:spcPct val="120000"/>
                        </a:lnSpc>
                        <a:tabLst>
                          <a:tab pos="450215" algn="l"/>
                        </a:tabLst>
                      </a:pPr>
                      <a:r>
                        <a:rPr lang="nl-NL" sz="1100">
                          <a:effectLst/>
                        </a:rPr>
                        <a:t>10% </a:t>
                      </a:r>
                      <a:endParaRPr lang="nl-NL" sz="11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17780"/>
                </a:tc>
                <a:extLst>
                  <a:ext uri="{0D108BD9-81ED-4DB2-BD59-A6C34878D82A}">
                    <a16:rowId xmlns:a16="http://schemas.microsoft.com/office/drawing/2014/main" val="1833195963"/>
                  </a:ext>
                </a:extLst>
              </a:tr>
              <a:tr h="180340">
                <a:tc>
                  <a:txBody>
                    <a:bodyPr/>
                    <a:lstStyle/>
                    <a:p>
                      <a:pPr>
                        <a:lnSpc>
                          <a:spcPct val="120000"/>
                        </a:lnSpc>
                        <a:tabLst>
                          <a:tab pos="450215" algn="l"/>
                        </a:tabLst>
                      </a:pPr>
                      <a:r>
                        <a:rPr lang="nl-NL" sz="1100">
                          <a:effectLst/>
                        </a:rPr>
                        <a:t>Onvoldoende</a:t>
                      </a:r>
                      <a:endParaRPr lang="nl-NL" sz="11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17780"/>
                </a:tc>
                <a:tc>
                  <a:txBody>
                    <a:bodyPr/>
                    <a:lstStyle/>
                    <a:p>
                      <a:pPr>
                        <a:lnSpc>
                          <a:spcPct val="120000"/>
                        </a:lnSpc>
                        <a:tabLst>
                          <a:tab pos="450215" algn="l"/>
                        </a:tabLst>
                      </a:pPr>
                      <a:r>
                        <a:rPr lang="nl-NL" sz="1100">
                          <a:effectLst/>
                        </a:rPr>
                        <a:t>Alles lager dan ‘voldoende’</a:t>
                      </a:r>
                      <a:endParaRPr lang="nl-NL" sz="11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17780"/>
                </a:tc>
                <a:tc>
                  <a:txBody>
                    <a:bodyPr/>
                    <a:lstStyle/>
                    <a:p>
                      <a:pPr algn="ctr">
                        <a:lnSpc>
                          <a:spcPct val="120000"/>
                        </a:lnSpc>
                        <a:tabLst>
                          <a:tab pos="450215" algn="l"/>
                        </a:tabLst>
                      </a:pPr>
                      <a:r>
                        <a:rPr lang="nl-NL" sz="1100">
                          <a:effectLst/>
                        </a:rPr>
                        <a:t>Uitsluiting </a:t>
                      </a:r>
                      <a:endParaRPr lang="nl-NL" sz="11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17780"/>
                </a:tc>
                <a:extLst>
                  <a:ext uri="{0D108BD9-81ED-4DB2-BD59-A6C34878D82A}">
                    <a16:rowId xmlns:a16="http://schemas.microsoft.com/office/drawing/2014/main" val="3058504454"/>
                  </a:ext>
                </a:extLst>
              </a:tr>
            </a:tbl>
          </a:graphicData>
        </a:graphic>
      </p:graphicFrame>
      <p:graphicFrame>
        <p:nvGraphicFramePr>
          <p:cNvPr id="6" name="Tabel 5">
            <a:extLst>
              <a:ext uri="{FF2B5EF4-FFF2-40B4-BE49-F238E27FC236}">
                <a16:creationId xmlns:a16="http://schemas.microsoft.com/office/drawing/2014/main" id="{315EBDB3-D66F-4F61-51F5-B0D16478B2AC}"/>
              </a:ext>
            </a:extLst>
          </p:cNvPr>
          <p:cNvGraphicFramePr>
            <a:graphicFrameLocks noGrp="1"/>
          </p:cNvGraphicFramePr>
          <p:nvPr>
            <p:extLst>
              <p:ext uri="{D42A27DB-BD31-4B8C-83A1-F6EECF244321}">
                <p14:modId xmlns:p14="http://schemas.microsoft.com/office/powerpoint/2010/main" val="1526107441"/>
              </p:ext>
            </p:extLst>
          </p:nvPr>
        </p:nvGraphicFramePr>
        <p:xfrm>
          <a:off x="6693061" y="3523393"/>
          <a:ext cx="3722042" cy="2843534"/>
        </p:xfrm>
        <a:graphic>
          <a:graphicData uri="http://schemas.openxmlformats.org/drawingml/2006/table">
            <a:tbl>
              <a:tblPr firstRow="1" firstCol="1" lastRow="1" lastCol="1" bandRow="1" bandCol="1">
                <a:tableStyleId>{073A0DAA-6AF3-43AB-8588-CEC1D06C72B9}</a:tableStyleId>
              </a:tblPr>
              <a:tblGrid>
                <a:gridCol w="301151">
                  <a:extLst>
                    <a:ext uri="{9D8B030D-6E8A-4147-A177-3AD203B41FA5}">
                      <a16:colId xmlns:a16="http://schemas.microsoft.com/office/drawing/2014/main" val="1131716434"/>
                    </a:ext>
                  </a:extLst>
                </a:gridCol>
                <a:gridCol w="1671750">
                  <a:extLst>
                    <a:ext uri="{9D8B030D-6E8A-4147-A177-3AD203B41FA5}">
                      <a16:colId xmlns:a16="http://schemas.microsoft.com/office/drawing/2014/main" val="4178519296"/>
                    </a:ext>
                  </a:extLst>
                </a:gridCol>
                <a:gridCol w="1749141">
                  <a:extLst>
                    <a:ext uri="{9D8B030D-6E8A-4147-A177-3AD203B41FA5}">
                      <a16:colId xmlns:a16="http://schemas.microsoft.com/office/drawing/2014/main" val="1386088873"/>
                    </a:ext>
                  </a:extLst>
                </a:gridCol>
              </a:tblGrid>
              <a:tr h="345440">
                <a:tc gridSpan="2">
                  <a:txBody>
                    <a:bodyPr/>
                    <a:lstStyle/>
                    <a:p>
                      <a:pPr>
                        <a:lnSpc>
                          <a:spcPct val="120000"/>
                        </a:lnSpc>
                      </a:pPr>
                      <a:r>
                        <a:rPr lang="nl-NL" sz="1100">
                          <a:effectLst/>
                        </a:rPr>
                        <a:t>Gunningscriterium</a:t>
                      </a:r>
                      <a:endParaRPr lang="nl-NL" sz="11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0" anchor="ctr"/>
                </a:tc>
                <a:tc hMerge="1">
                  <a:txBody>
                    <a:bodyPr/>
                    <a:lstStyle/>
                    <a:p>
                      <a:endParaRPr lang="nl-NL"/>
                    </a:p>
                  </a:txBody>
                  <a:tcPr/>
                </a:tc>
                <a:tc>
                  <a:txBody>
                    <a:bodyPr/>
                    <a:lstStyle/>
                    <a:p>
                      <a:pPr algn="ctr">
                        <a:lnSpc>
                          <a:spcPct val="120000"/>
                        </a:lnSpc>
                        <a:tabLst>
                          <a:tab pos="450215" algn="l"/>
                        </a:tabLst>
                      </a:pPr>
                      <a:r>
                        <a:rPr lang="nl-NL" sz="1100">
                          <a:effectLst/>
                        </a:rPr>
                        <a:t>Maximale score (punten)</a:t>
                      </a:r>
                      <a:endParaRPr lang="nl-NL" sz="11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145478097"/>
                  </a:ext>
                </a:extLst>
              </a:tr>
              <a:tr h="180340">
                <a:tc>
                  <a:txBody>
                    <a:bodyPr/>
                    <a:lstStyle/>
                    <a:p>
                      <a:pPr algn="ctr">
                        <a:lnSpc>
                          <a:spcPct val="120000"/>
                        </a:lnSpc>
                        <a:tabLst>
                          <a:tab pos="450215" algn="l"/>
                        </a:tabLst>
                      </a:pPr>
                      <a:r>
                        <a:rPr lang="nl-NL" sz="1100">
                          <a:effectLst/>
                        </a:rPr>
                        <a:t> </a:t>
                      </a:r>
                      <a:endParaRPr lang="nl-NL" sz="11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20000"/>
                        </a:lnSpc>
                        <a:tabLst>
                          <a:tab pos="450215" algn="l"/>
                        </a:tabLst>
                      </a:pPr>
                      <a:r>
                        <a:rPr lang="nl-NL" sz="1100">
                          <a:effectLst/>
                        </a:rPr>
                        <a:t> </a:t>
                      </a:r>
                      <a:endParaRPr lang="nl-NL" sz="11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20000"/>
                        </a:lnSpc>
                        <a:tabLst>
                          <a:tab pos="450215" algn="l"/>
                        </a:tabLst>
                      </a:pPr>
                      <a:r>
                        <a:rPr lang="nl-NL" sz="1100">
                          <a:effectLst/>
                          <a:highlight>
                            <a:srgbClr val="D3D3D3"/>
                          </a:highlight>
                        </a:rPr>
                        <a:t> </a:t>
                      </a:r>
                      <a:endParaRPr lang="nl-NL" sz="11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542950469"/>
                  </a:ext>
                </a:extLst>
              </a:tr>
              <a:tr h="180340">
                <a:tc>
                  <a:txBody>
                    <a:bodyPr/>
                    <a:lstStyle/>
                    <a:p>
                      <a:pPr algn="ctr">
                        <a:lnSpc>
                          <a:spcPct val="120000"/>
                        </a:lnSpc>
                        <a:tabLst>
                          <a:tab pos="450215" algn="l"/>
                        </a:tabLst>
                      </a:pPr>
                      <a:r>
                        <a:rPr lang="nl-NL" sz="1100">
                          <a:effectLst/>
                        </a:rPr>
                        <a:t>G1</a:t>
                      </a:r>
                      <a:endParaRPr lang="nl-NL" sz="11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20000"/>
                        </a:lnSpc>
                        <a:tabLst>
                          <a:tab pos="450215" algn="l"/>
                        </a:tabLst>
                      </a:pPr>
                      <a:r>
                        <a:rPr lang="nl-NL" sz="1100">
                          <a:effectLst/>
                        </a:rPr>
                        <a:t>Implementatie en start dienstverlening</a:t>
                      </a:r>
                      <a:endParaRPr lang="nl-NL" sz="11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20000"/>
                        </a:lnSpc>
                        <a:tabLst>
                          <a:tab pos="450215" algn="l"/>
                        </a:tabLst>
                      </a:pPr>
                      <a:r>
                        <a:rPr lang="nl-NL" sz="1100">
                          <a:effectLst/>
                        </a:rPr>
                        <a:t>7,5</a:t>
                      </a:r>
                      <a:endParaRPr lang="nl-NL" sz="11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632738809"/>
                  </a:ext>
                </a:extLst>
              </a:tr>
              <a:tr h="180340">
                <a:tc>
                  <a:txBody>
                    <a:bodyPr/>
                    <a:lstStyle/>
                    <a:p>
                      <a:pPr algn="ctr">
                        <a:lnSpc>
                          <a:spcPct val="120000"/>
                        </a:lnSpc>
                        <a:tabLst>
                          <a:tab pos="450215" algn="l"/>
                        </a:tabLst>
                      </a:pPr>
                      <a:r>
                        <a:rPr lang="nl-NL" sz="1100">
                          <a:effectLst/>
                        </a:rPr>
                        <a:t>G2</a:t>
                      </a:r>
                      <a:endParaRPr lang="nl-NL" sz="11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algn="l" defTabSz="914400" rtl="0" eaLnBrk="1" latinLnBrk="0" hangingPunct="1">
                        <a:lnSpc>
                          <a:spcPct val="120000"/>
                        </a:lnSpc>
                        <a:tabLst>
                          <a:tab pos="450215" algn="l"/>
                        </a:tabLst>
                      </a:pPr>
                      <a:r>
                        <a:rPr lang="nl-NL" sz="1100" kern="1200">
                          <a:solidFill>
                            <a:schemeClr val="dk1"/>
                          </a:solidFill>
                          <a:effectLst/>
                          <a:latin typeface="+mn-lt"/>
                          <a:ea typeface="+mn-ea"/>
                          <a:cs typeface="+mn-cs"/>
                        </a:rPr>
                        <a:t>Aangeboden producten i.c.m. onderwijs</a:t>
                      </a:r>
                    </a:p>
                  </a:txBody>
                  <a:tcPr marL="68580" marR="68580" marT="0" marB="0" anchor="ctr"/>
                </a:tc>
                <a:tc>
                  <a:txBody>
                    <a:bodyPr/>
                    <a:lstStyle/>
                    <a:p>
                      <a:pPr algn="ctr">
                        <a:lnSpc>
                          <a:spcPct val="120000"/>
                        </a:lnSpc>
                        <a:tabLst>
                          <a:tab pos="450215" algn="l"/>
                        </a:tabLst>
                      </a:pPr>
                      <a:r>
                        <a:rPr lang="nl-NL" sz="1100">
                          <a:effectLst/>
                        </a:rPr>
                        <a:t>12,5</a:t>
                      </a:r>
                      <a:endParaRPr lang="nl-NL" sz="11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816210446"/>
                  </a:ext>
                </a:extLst>
              </a:tr>
              <a:tr h="180340">
                <a:tc>
                  <a:txBody>
                    <a:bodyPr/>
                    <a:lstStyle/>
                    <a:p>
                      <a:pPr algn="ctr">
                        <a:lnSpc>
                          <a:spcPct val="120000"/>
                        </a:lnSpc>
                        <a:tabLst>
                          <a:tab pos="450215" algn="l"/>
                        </a:tabLst>
                      </a:pPr>
                      <a:r>
                        <a:rPr lang="nl-NL" sz="1100">
                          <a:effectLst/>
                        </a:rPr>
                        <a:t>G3</a:t>
                      </a:r>
                      <a:endParaRPr lang="nl-NL" sz="11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20000"/>
                        </a:lnSpc>
                        <a:tabLst>
                          <a:tab pos="450215" algn="l"/>
                        </a:tabLst>
                      </a:pPr>
                      <a:r>
                        <a:rPr lang="nl-NL" sz="1100">
                          <a:effectLst/>
                        </a:rPr>
                        <a:t>Dienstverlening, </a:t>
                      </a:r>
                      <a:r>
                        <a:rPr lang="nl-NL" sz="1100" err="1">
                          <a:effectLst/>
                        </a:rPr>
                        <a:t>proactiviteit</a:t>
                      </a:r>
                      <a:r>
                        <a:rPr lang="nl-NL" sz="1100">
                          <a:effectLst/>
                        </a:rPr>
                        <a:t> en onderwijskennis</a:t>
                      </a:r>
                      <a:endParaRPr lang="nl-NL" sz="11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20000"/>
                        </a:lnSpc>
                        <a:tabLst>
                          <a:tab pos="450215" algn="l"/>
                        </a:tabLst>
                      </a:pPr>
                      <a:r>
                        <a:rPr lang="nl-NL" sz="1100">
                          <a:effectLst/>
                        </a:rPr>
                        <a:t>20</a:t>
                      </a:r>
                      <a:endParaRPr lang="nl-NL" sz="11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708536378"/>
                  </a:ext>
                </a:extLst>
              </a:tr>
              <a:tr h="180340">
                <a:tc>
                  <a:txBody>
                    <a:bodyPr/>
                    <a:lstStyle/>
                    <a:p>
                      <a:pPr marL="0" algn="ctr" defTabSz="914400" rtl="0" eaLnBrk="1" latinLnBrk="0" hangingPunct="1">
                        <a:lnSpc>
                          <a:spcPct val="120000"/>
                        </a:lnSpc>
                        <a:tabLst>
                          <a:tab pos="450215" algn="l"/>
                        </a:tabLst>
                      </a:pPr>
                      <a:r>
                        <a:rPr lang="nl-NL" sz="1100" b="1" kern="1200">
                          <a:solidFill>
                            <a:schemeClr val="lt1"/>
                          </a:solidFill>
                          <a:effectLst/>
                          <a:latin typeface="+mn-lt"/>
                          <a:ea typeface="+mn-ea"/>
                          <a:cs typeface="+mn-cs"/>
                        </a:rPr>
                        <a:t>G4</a:t>
                      </a:r>
                    </a:p>
                  </a:txBody>
                  <a:tcPr marL="68580" marR="68580" marT="0" marB="0" anchor="ctr"/>
                </a:tc>
                <a:tc>
                  <a:txBody>
                    <a:bodyPr/>
                    <a:lstStyle/>
                    <a:p>
                      <a:pPr marL="0" algn="l" defTabSz="914400" rtl="0" eaLnBrk="1" latinLnBrk="0" hangingPunct="1">
                        <a:lnSpc>
                          <a:spcPct val="120000"/>
                        </a:lnSpc>
                        <a:tabLst>
                          <a:tab pos="450215" algn="l"/>
                        </a:tabLst>
                      </a:pPr>
                      <a:r>
                        <a:rPr lang="nl-NL" sz="1100" kern="1200">
                          <a:solidFill>
                            <a:schemeClr val="dk1"/>
                          </a:solidFill>
                          <a:effectLst/>
                          <a:latin typeface="+mn-lt"/>
                          <a:ea typeface="+mn-ea"/>
                          <a:cs typeface="+mn-cs"/>
                        </a:rPr>
                        <a:t>Toekomstige leveringen</a:t>
                      </a:r>
                    </a:p>
                  </a:txBody>
                  <a:tcPr marL="68580" marR="68580" marT="0" marB="0" anchor="ctr"/>
                </a:tc>
                <a:tc>
                  <a:txBody>
                    <a:bodyPr/>
                    <a:lstStyle/>
                    <a:p>
                      <a:pPr marL="0" algn="ctr" defTabSz="914400" rtl="0" eaLnBrk="1" latinLnBrk="0" hangingPunct="1">
                        <a:lnSpc>
                          <a:spcPct val="120000"/>
                        </a:lnSpc>
                        <a:tabLst>
                          <a:tab pos="450215" algn="l"/>
                        </a:tabLst>
                      </a:pPr>
                      <a:r>
                        <a:rPr lang="nl-NL" sz="1100" b="1" kern="1200">
                          <a:solidFill>
                            <a:schemeClr val="lt1"/>
                          </a:solidFill>
                          <a:effectLst/>
                          <a:latin typeface="+mn-lt"/>
                          <a:ea typeface="+mn-ea"/>
                          <a:cs typeface="+mn-cs"/>
                        </a:rPr>
                        <a:t>10</a:t>
                      </a:r>
                    </a:p>
                  </a:txBody>
                  <a:tcPr marL="68580" marR="68580" marT="0" marB="0" anchor="ctr"/>
                </a:tc>
                <a:extLst>
                  <a:ext uri="{0D108BD9-81ED-4DB2-BD59-A6C34878D82A}">
                    <a16:rowId xmlns:a16="http://schemas.microsoft.com/office/drawing/2014/main" val="1364371959"/>
                  </a:ext>
                </a:extLst>
              </a:tr>
              <a:tr h="0">
                <a:tc>
                  <a:txBody>
                    <a:bodyPr/>
                    <a:lstStyle/>
                    <a:p>
                      <a:pPr algn="ctr">
                        <a:lnSpc>
                          <a:spcPct val="120000"/>
                        </a:lnSpc>
                        <a:tabLst>
                          <a:tab pos="450215" algn="l"/>
                        </a:tabLst>
                      </a:pPr>
                      <a:r>
                        <a:rPr lang="nl-NL" sz="1100">
                          <a:effectLst/>
                        </a:rPr>
                        <a:t>G5</a:t>
                      </a:r>
                      <a:endParaRPr lang="nl-NL" sz="11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20000"/>
                        </a:lnSpc>
                        <a:tabLst>
                          <a:tab pos="450215" algn="l"/>
                        </a:tabLst>
                      </a:pPr>
                      <a:r>
                        <a:rPr lang="nl-NL" sz="1100">
                          <a:effectLst/>
                        </a:rPr>
                        <a:t>Opgegeven waardes m.b.t. prijzen en percentages</a:t>
                      </a:r>
                      <a:endParaRPr lang="nl-NL" sz="11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20000"/>
                        </a:lnSpc>
                        <a:tabLst>
                          <a:tab pos="450215" algn="l"/>
                        </a:tabLst>
                      </a:pPr>
                      <a:r>
                        <a:rPr lang="nl-NL" sz="1100">
                          <a:effectLst/>
                        </a:rPr>
                        <a:t>40</a:t>
                      </a:r>
                      <a:endParaRPr lang="nl-NL" sz="11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604479064"/>
                  </a:ext>
                </a:extLst>
              </a:tr>
              <a:tr h="0">
                <a:tc>
                  <a:txBody>
                    <a:bodyPr/>
                    <a:lstStyle/>
                    <a:p>
                      <a:pPr algn="ctr">
                        <a:lnSpc>
                          <a:spcPct val="120000"/>
                        </a:lnSpc>
                        <a:tabLst>
                          <a:tab pos="450215" algn="l"/>
                        </a:tabLst>
                      </a:pPr>
                      <a:r>
                        <a:rPr lang="nl-NL" sz="1100">
                          <a:effectLst/>
                        </a:rPr>
                        <a:t>G6</a:t>
                      </a:r>
                      <a:endParaRPr lang="nl-NL" sz="11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20000"/>
                        </a:lnSpc>
                        <a:tabLst>
                          <a:tab pos="450215" algn="l"/>
                        </a:tabLst>
                      </a:pPr>
                      <a:r>
                        <a:rPr lang="nl-NL" sz="1100">
                          <a:effectLst/>
                        </a:rPr>
                        <a:t>Demo bestelportaal</a:t>
                      </a:r>
                      <a:endParaRPr lang="nl-NL" sz="11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20000"/>
                        </a:lnSpc>
                        <a:tabLst>
                          <a:tab pos="450215" algn="l"/>
                        </a:tabLst>
                      </a:pPr>
                      <a:r>
                        <a:rPr lang="nl-NL" sz="1100">
                          <a:effectLst/>
                        </a:rPr>
                        <a:t>10</a:t>
                      </a:r>
                      <a:endParaRPr lang="nl-NL" sz="11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678633477"/>
                  </a:ext>
                </a:extLst>
              </a:tr>
              <a:tr h="180340">
                <a:tc gridSpan="2">
                  <a:txBody>
                    <a:bodyPr/>
                    <a:lstStyle/>
                    <a:p>
                      <a:pPr algn="r">
                        <a:lnSpc>
                          <a:spcPct val="120000"/>
                        </a:lnSpc>
                        <a:tabLst>
                          <a:tab pos="450215" algn="l"/>
                        </a:tabLst>
                      </a:pPr>
                      <a:r>
                        <a:rPr lang="nl-NL" sz="1100">
                          <a:effectLst/>
                        </a:rPr>
                        <a:t>Totaal</a:t>
                      </a:r>
                      <a:endParaRPr lang="nl-NL" sz="11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0" anchor="ctr"/>
                </a:tc>
                <a:tc hMerge="1">
                  <a:txBody>
                    <a:bodyPr/>
                    <a:lstStyle/>
                    <a:p>
                      <a:endParaRPr lang="nl-NL"/>
                    </a:p>
                  </a:txBody>
                  <a:tcPr/>
                </a:tc>
                <a:tc>
                  <a:txBody>
                    <a:bodyPr/>
                    <a:lstStyle/>
                    <a:p>
                      <a:pPr algn="ctr">
                        <a:lnSpc>
                          <a:spcPct val="120000"/>
                        </a:lnSpc>
                        <a:tabLst>
                          <a:tab pos="450215" algn="l"/>
                        </a:tabLst>
                      </a:pPr>
                      <a:r>
                        <a:rPr lang="nl-NL" sz="1100">
                          <a:effectLst/>
                        </a:rPr>
                        <a:t>100</a:t>
                      </a:r>
                      <a:endParaRPr lang="nl-NL" sz="11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632555138"/>
                  </a:ext>
                </a:extLst>
              </a:tr>
            </a:tbl>
          </a:graphicData>
        </a:graphic>
      </p:graphicFrame>
    </p:spTree>
    <p:extLst>
      <p:ext uri="{BB962C8B-B14F-4D97-AF65-F5344CB8AC3E}">
        <p14:creationId xmlns:p14="http://schemas.microsoft.com/office/powerpoint/2010/main" val="35630228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0A47F1-2BFB-F0EA-0B90-8BE91D12236B}"/>
              </a:ext>
            </a:extLst>
          </p:cNvPr>
          <p:cNvSpPr>
            <a:spLocks noGrp="1"/>
          </p:cNvSpPr>
          <p:nvPr>
            <p:ph type="title"/>
          </p:nvPr>
        </p:nvSpPr>
        <p:spPr/>
        <p:txBody>
          <a:bodyPr/>
          <a:lstStyle/>
          <a:p>
            <a:r>
              <a:rPr lang="nl-NL"/>
              <a:t>Gunningscriteria</a:t>
            </a:r>
          </a:p>
        </p:txBody>
      </p:sp>
      <p:sp>
        <p:nvSpPr>
          <p:cNvPr id="3" name="Tijdelijke aanduiding voor inhoud 2">
            <a:extLst>
              <a:ext uri="{FF2B5EF4-FFF2-40B4-BE49-F238E27FC236}">
                <a16:creationId xmlns:a16="http://schemas.microsoft.com/office/drawing/2014/main" id="{973F7DF2-5ED9-B545-4819-45860A476CFD}"/>
              </a:ext>
            </a:extLst>
          </p:cNvPr>
          <p:cNvSpPr>
            <a:spLocks noGrp="1"/>
          </p:cNvSpPr>
          <p:nvPr>
            <p:ph idx="1"/>
          </p:nvPr>
        </p:nvSpPr>
        <p:spPr/>
        <p:txBody>
          <a:bodyPr/>
          <a:lstStyle/>
          <a:p>
            <a:pPr lvl="1"/>
            <a:r>
              <a:rPr lang="nl-NL"/>
              <a:t>Per gunningscriterium is de vraagstelling (aan te leveren informatie) opgenomen en een beoordelingskader.</a:t>
            </a:r>
          </a:p>
          <a:p>
            <a:pPr marL="422910" lvl="2" indent="-285750">
              <a:buFont typeface="Arial" panose="020B0604020202020204" pitchFamily="34" charset="0"/>
              <a:buChar char="•"/>
            </a:pPr>
            <a:r>
              <a:rPr lang="nl-NL"/>
              <a:t>Bij beoordeling wordt gekeken naar het totaalbeeld van de uitwerking en de onderbouwing.</a:t>
            </a:r>
          </a:p>
          <a:p>
            <a:pPr marL="422910" lvl="2" indent="-285750">
              <a:buFont typeface="Arial" panose="020B0604020202020204" pitchFamily="34" charset="0"/>
              <a:buChar char="•"/>
            </a:pPr>
            <a:r>
              <a:rPr lang="nl-NL"/>
              <a:t>De vragen of beoordelingsaspecten kennen geen onderlinge weging. Er wordt één integrale beoordeling gegeven per gunningscriterium.</a:t>
            </a:r>
          </a:p>
          <a:p>
            <a:pPr marL="422910" lvl="2" indent="-285750">
              <a:buFont typeface="Arial" panose="020B0604020202020204" pitchFamily="34" charset="0"/>
              <a:buChar char="•"/>
            </a:pPr>
            <a:r>
              <a:rPr lang="nl-NL"/>
              <a:t>Beoordeling bestaat uit een individuele beoordeling per beoordelaar en een plenaire beoordelingssessie om tot één eindoordeel (consensus) te komen per gunningscriterium. </a:t>
            </a:r>
          </a:p>
          <a:p>
            <a:pPr marL="422910" lvl="2" indent="-285750">
              <a:buFont typeface="Arial" panose="020B0604020202020204" pitchFamily="34" charset="0"/>
              <a:buChar char="•"/>
            </a:pPr>
            <a:endParaRPr lang="nl-NL"/>
          </a:p>
          <a:p>
            <a:pPr lvl="1"/>
            <a:r>
              <a:rPr lang="nl-NL"/>
              <a:t>Middels gunningscriteria wenst LO inzicht te krijgen in verschillende (essentiële) aspecten van de samenwerking/dienstverlening:</a:t>
            </a:r>
          </a:p>
          <a:p>
            <a:pPr marL="422910" lvl="2" indent="-285750">
              <a:buFont typeface="Arial" panose="020B0604020202020204" pitchFamily="34" charset="0"/>
              <a:buChar char="•"/>
            </a:pPr>
            <a:r>
              <a:rPr lang="nl-NL"/>
              <a:t>G1 - Implementatie en start dienstverlening, incl. planning en realisatie bestelportaal met koppeling AFAS </a:t>
            </a:r>
          </a:p>
          <a:p>
            <a:pPr marL="422910" lvl="2" indent="-285750">
              <a:buFont typeface="Arial" panose="020B0604020202020204" pitchFamily="34" charset="0"/>
              <a:buChar char="•"/>
            </a:pPr>
            <a:r>
              <a:rPr lang="nl-NL"/>
              <a:t>G2 - Aangeboden producten i.c.m. onderwijs (‘</a:t>
            </a:r>
            <a:r>
              <a:rPr lang="nl-NL" err="1"/>
              <a:t>hufterproof</a:t>
            </a:r>
            <a:r>
              <a:rPr lang="nl-NL"/>
              <a:t>’)</a:t>
            </a:r>
          </a:p>
          <a:p>
            <a:pPr marL="422910" lvl="2" indent="-285750">
              <a:buFont typeface="Arial" panose="020B0604020202020204" pitchFamily="34" charset="0"/>
              <a:buChar char="•"/>
            </a:pPr>
            <a:r>
              <a:rPr lang="nl-NL"/>
              <a:t>G3 - Service en pro-activiteit, incl. beoogde samenwerking met IT-beheerpartij</a:t>
            </a:r>
          </a:p>
          <a:p>
            <a:pPr marL="422910" lvl="2" indent="-285750">
              <a:buFont typeface="Arial" panose="020B0604020202020204" pitchFamily="34" charset="0"/>
              <a:buChar char="•"/>
            </a:pPr>
            <a:r>
              <a:rPr lang="nl-NL"/>
              <a:t>G4 - Toekomstige leveringen: uitleg garantie kortingen bij mini competitie, levertijden, omgang met kick-back </a:t>
            </a:r>
            <a:r>
              <a:rPr lang="nl-NL" err="1"/>
              <a:t>fees</a:t>
            </a:r>
            <a:endParaRPr lang="nl-NL"/>
          </a:p>
          <a:p>
            <a:pPr marL="422910" lvl="2" indent="-285750">
              <a:buFont typeface="Arial" panose="020B0604020202020204" pitchFamily="34" charset="0"/>
              <a:buChar char="•"/>
            </a:pPr>
            <a:r>
              <a:rPr lang="nl-NL"/>
              <a:t>G5 - Waardes m.b.t. prijzen en percentages (Bijlage G): kosten m.b.t. </a:t>
            </a:r>
            <a:r>
              <a:rPr lang="nl-NL" err="1"/>
              <a:t>gebruikersklaar</a:t>
            </a:r>
            <a:r>
              <a:rPr lang="nl-NL"/>
              <a:t> afleveren, leveringskosten, garandeerde maximale </a:t>
            </a:r>
            <a:r>
              <a:rPr lang="nl-NL" err="1"/>
              <a:t>uplift</a:t>
            </a:r>
            <a:r>
              <a:rPr lang="nl-NL"/>
              <a:t>, maximale levertijden, kosten diensten etc.</a:t>
            </a:r>
          </a:p>
          <a:p>
            <a:pPr marL="422910" lvl="2" indent="-285750">
              <a:buFont typeface="Arial" panose="020B0604020202020204" pitchFamily="34" charset="0"/>
              <a:buChar char="•"/>
            </a:pPr>
            <a:r>
              <a:rPr lang="nl-NL"/>
              <a:t>G6 – Demo bestelportaal a.d.h.v. </a:t>
            </a:r>
            <a:r>
              <a:rPr lang="nl-NL" err="1"/>
              <a:t>use</a:t>
            </a:r>
            <a:r>
              <a:rPr lang="nl-NL"/>
              <a:t> cases (Bijlage I): vanuit besteller, budgethouder, beheerder, servicedeskmedewerker van IT-beheerpartij, etc.</a:t>
            </a:r>
          </a:p>
          <a:p>
            <a:pPr marL="422910" lvl="2" indent="-285750">
              <a:buFont typeface="Arial" panose="020B0604020202020204" pitchFamily="34" charset="0"/>
              <a:buChar char="•"/>
            </a:pPr>
            <a:endParaRPr lang="nl-NL"/>
          </a:p>
          <a:p>
            <a:pPr marL="422910" lvl="2" indent="-285750">
              <a:buFont typeface="Arial" panose="020B0604020202020204" pitchFamily="34" charset="0"/>
              <a:buChar char="•"/>
            </a:pPr>
            <a:endParaRPr lang="nl-NL"/>
          </a:p>
          <a:p>
            <a:pPr marL="422910" lvl="2" indent="-285750">
              <a:buFont typeface="Arial" panose="020B0604020202020204" pitchFamily="34" charset="0"/>
              <a:buChar char="•"/>
            </a:pPr>
            <a:endParaRPr lang="nl-NL"/>
          </a:p>
        </p:txBody>
      </p:sp>
      <p:sp>
        <p:nvSpPr>
          <p:cNvPr id="4" name="Tijdelijke aanduiding voor voettekst 3">
            <a:extLst>
              <a:ext uri="{FF2B5EF4-FFF2-40B4-BE49-F238E27FC236}">
                <a16:creationId xmlns:a16="http://schemas.microsoft.com/office/drawing/2014/main" id="{83D1F17C-B5A0-4A1D-0A11-E48A7C0EE640}"/>
              </a:ext>
            </a:extLst>
          </p:cNvPr>
          <p:cNvSpPr>
            <a:spLocks noGrp="1"/>
          </p:cNvSpPr>
          <p:nvPr>
            <p:ph type="ftr" sz="quarter" idx="11"/>
          </p:nvPr>
        </p:nvSpPr>
        <p:spPr/>
        <p:txBody>
          <a:bodyPr/>
          <a:lstStyle/>
          <a:p>
            <a:r>
              <a:rPr lang="nl-NL"/>
              <a:t>Lucas Onderwijs – Pre-bid meeting IT-hardware – 18 februari 2025</a:t>
            </a:r>
          </a:p>
        </p:txBody>
      </p:sp>
      <p:sp>
        <p:nvSpPr>
          <p:cNvPr id="5" name="Ondertitel 4">
            <a:extLst>
              <a:ext uri="{FF2B5EF4-FFF2-40B4-BE49-F238E27FC236}">
                <a16:creationId xmlns:a16="http://schemas.microsoft.com/office/drawing/2014/main" id="{1A06E880-A3DC-2037-3901-534DE770403E}"/>
              </a:ext>
            </a:extLst>
          </p:cNvPr>
          <p:cNvSpPr>
            <a:spLocks noGrp="1"/>
          </p:cNvSpPr>
          <p:nvPr>
            <p:ph type="subTitle" idx="12"/>
          </p:nvPr>
        </p:nvSpPr>
        <p:spPr/>
        <p:txBody>
          <a:bodyPr/>
          <a:lstStyle/>
          <a:p>
            <a:r>
              <a:rPr lang="nl-NL"/>
              <a:t>Prijs &amp; kwaliteit</a:t>
            </a:r>
          </a:p>
        </p:txBody>
      </p:sp>
    </p:spTree>
    <p:extLst>
      <p:ext uri="{BB962C8B-B14F-4D97-AF65-F5344CB8AC3E}">
        <p14:creationId xmlns:p14="http://schemas.microsoft.com/office/powerpoint/2010/main" val="9856605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43F00-F0E6-0836-B13A-BF257BEDFD62}"/>
            </a:ext>
          </a:extLst>
        </p:cNvPr>
        <p:cNvGrpSpPr/>
        <p:nvPr/>
      </p:nvGrpSpPr>
      <p:grpSpPr>
        <a:xfrm>
          <a:off x="0" y="0"/>
          <a:ext cx="0" cy="0"/>
          <a:chOff x="0" y="0"/>
          <a:chExt cx="0" cy="0"/>
        </a:xfrm>
      </p:grpSpPr>
      <p:sp>
        <p:nvSpPr>
          <p:cNvPr id="5" name="Tijdelijke aanduiding voor inhoud 4">
            <a:extLst>
              <a:ext uri="{FF2B5EF4-FFF2-40B4-BE49-F238E27FC236}">
                <a16:creationId xmlns:a16="http://schemas.microsoft.com/office/drawing/2014/main" id="{870D0747-7B94-5D0E-94BE-3D4B8697D403}"/>
              </a:ext>
            </a:extLst>
          </p:cNvPr>
          <p:cNvSpPr>
            <a:spLocks noGrp="1"/>
          </p:cNvSpPr>
          <p:nvPr>
            <p:ph idx="1"/>
          </p:nvPr>
        </p:nvSpPr>
        <p:spPr>
          <a:xfrm>
            <a:off x="633713" y="1742830"/>
            <a:ext cx="8763859" cy="4351338"/>
          </a:xfrm>
        </p:spPr>
        <p:txBody>
          <a:bodyPr>
            <a:normAutofit/>
          </a:bodyPr>
          <a:lstStyle/>
          <a:p>
            <a:pPr marL="0" lvl="1" indent="0">
              <a:buNone/>
            </a:pPr>
            <a:endParaRPr lang="nl-NL"/>
          </a:p>
          <a:p>
            <a:pPr lvl="2"/>
            <a:endParaRPr lang="nl-NL"/>
          </a:p>
          <a:p>
            <a:pPr lvl="1"/>
            <a:endParaRPr lang="nl-NL"/>
          </a:p>
          <a:p>
            <a:pPr lvl="1"/>
            <a:endParaRPr lang="nl-NL"/>
          </a:p>
        </p:txBody>
      </p:sp>
      <p:sp>
        <p:nvSpPr>
          <p:cNvPr id="4" name="Titel 3">
            <a:extLst>
              <a:ext uri="{FF2B5EF4-FFF2-40B4-BE49-F238E27FC236}">
                <a16:creationId xmlns:a16="http://schemas.microsoft.com/office/drawing/2014/main" id="{A9F4BA07-1655-3DDB-0855-C4EC89EAEFFB}"/>
              </a:ext>
            </a:extLst>
          </p:cNvPr>
          <p:cNvSpPr>
            <a:spLocks noGrp="1"/>
          </p:cNvSpPr>
          <p:nvPr>
            <p:ph type="title"/>
          </p:nvPr>
        </p:nvSpPr>
        <p:spPr>
          <a:xfrm>
            <a:off x="574811" y="608182"/>
            <a:ext cx="10515600" cy="546100"/>
          </a:xfrm>
        </p:spPr>
        <p:txBody>
          <a:bodyPr/>
          <a:lstStyle/>
          <a:p>
            <a:r>
              <a:rPr lang="nl-NL"/>
              <a:t>Vragen?</a:t>
            </a:r>
          </a:p>
        </p:txBody>
      </p:sp>
      <p:sp>
        <p:nvSpPr>
          <p:cNvPr id="18" name="Tijdelijke aanduiding voor voettekst 17">
            <a:extLst>
              <a:ext uri="{FF2B5EF4-FFF2-40B4-BE49-F238E27FC236}">
                <a16:creationId xmlns:a16="http://schemas.microsoft.com/office/drawing/2014/main" id="{FCF60A3A-F813-183F-C49C-0C93A05DFFC2}"/>
              </a:ext>
            </a:extLst>
          </p:cNvPr>
          <p:cNvSpPr>
            <a:spLocks noGrp="1"/>
          </p:cNvSpPr>
          <p:nvPr>
            <p:ph type="ftr" sz="quarter" idx="11"/>
          </p:nvPr>
        </p:nvSpPr>
        <p:spPr/>
        <p:txBody>
          <a:bodyPr/>
          <a:lstStyle/>
          <a:p>
            <a:r>
              <a:rPr lang="nl-NL"/>
              <a:t>Lucas Onderwijs – Pre-bid meeting IT-hardware – 18 februari 2025</a:t>
            </a:r>
          </a:p>
        </p:txBody>
      </p:sp>
      <p:sp>
        <p:nvSpPr>
          <p:cNvPr id="3" name="Ondertitel 2">
            <a:extLst>
              <a:ext uri="{FF2B5EF4-FFF2-40B4-BE49-F238E27FC236}">
                <a16:creationId xmlns:a16="http://schemas.microsoft.com/office/drawing/2014/main" id="{8BE5BDD9-7DE1-5A0C-B316-E797A222C366}"/>
              </a:ext>
            </a:extLst>
          </p:cNvPr>
          <p:cNvSpPr>
            <a:spLocks noGrp="1"/>
          </p:cNvSpPr>
          <p:nvPr>
            <p:ph type="subTitle" idx="12"/>
          </p:nvPr>
        </p:nvSpPr>
        <p:spPr/>
        <p:txBody>
          <a:bodyPr/>
          <a:lstStyle/>
          <a:p>
            <a:endParaRPr lang="nl-NL"/>
          </a:p>
        </p:txBody>
      </p:sp>
    </p:spTree>
    <p:extLst>
      <p:ext uri="{BB962C8B-B14F-4D97-AF65-F5344CB8AC3E}">
        <p14:creationId xmlns:p14="http://schemas.microsoft.com/office/powerpoint/2010/main" val="32596990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643F4CA0-1B7A-E175-FB9C-E747A3A45236}"/>
              </a:ext>
            </a:extLst>
          </p:cNvPr>
          <p:cNvSpPr>
            <a:spLocks noGrp="1"/>
          </p:cNvSpPr>
          <p:nvPr>
            <p:ph type="title"/>
          </p:nvPr>
        </p:nvSpPr>
        <p:spPr>
          <a:xfrm>
            <a:off x="562967" y="2648158"/>
            <a:ext cx="4835728" cy="546100"/>
          </a:xfrm>
        </p:spPr>
        <p:txBody>
          <a:bodyPr/>
          <a:lstStyle/>
          <a:p>
            <a:r>
              <a:rPr lang="nl-NL"/>
              <a:t>Bedankt voor uw aandacht, en succes bij het doen van een Inschrijving</a:t>
            </a:r>
          </a:p>
        </p:txBody>
      </p:sp>
      <p:pic>
        <p:nvPicPr>
          <p:cNvPr id="16" name="Graphic 15">
            <a:extLst>
              <a:ext uri="{FF2B5EF4-FFF2-40B4-BE49-F238E27FC236}">
                <a16:creationId xmlns:a16="http://schemas.microsoft.com/office/drawing/2014/main" id="{61889A00-9DE6-1CC5-EC76-68C5B4E1394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909886" y="5095874"/>
            <a:ext cx="1409700" cy="601980"/>
          </a:xfrm>
          <a:prstGeom prst="rect">
            <a:avLst/>
          </a:prstGeom>
        </p:spPr>
      </p:pic>
      <p:pic>
        <p:nvPicPr>
          <p:cNvPr id="20" name="Graphic 19">
            <a:extLst>
              <a:ext uri="{FF2B5EF4-FFF2-40B4-BE49-F238E27FC236}">
                <a16:creationId xmlns:a16="http://schemas.microsoft.com/office/drawing/2014/main" id="{CB5C78F2-779B-04C9-2908-14F262D3EC3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92183" y="4380377"/>
            <a:ext cx="2095500" cy="487680"/>
          </a:xfrm>
          <a:prstGeom prst="rect">
            <a:avLst/>
          </a:prstGeom>
        </p:spPr>
      </p:pic>
      <p:pic>
        <p:nvPicPr>
          <p:cNvPr id="22" name="Graphic 21">
            <a:extLst>
              <a:ext uri="{FF2B5EF4-FFF2-40B4-BE49-F238E27FC236}">
                <a16:creationId xmlns:a16="http://schemas.microsoft.com/office/drawing/2014/main" id="{89AA36D5-6F54-B36C-C3CF-3F126442887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077058" y="3712996"/>
            <a:ext cx="3771900" cy="1348740"/>
          </a:xfrm>
          <a:prstGeom prst="rect">
            <a:avLst/>
          </a:prstGeom>
        </p:spPr>
      </p:pic>
      <p:pic>
        <p:nvPicPr>
          <p:cNvPr id="24" name="Graphic 23">
            <a:extLst>
              <a:ext uri="{FF2B5EF4-FFF2-40B4-BE49-F238E27FC236}">
                <a16:creationId xmlns:a16="http://schemas.microsoft.com/office/drawing/2014/main" id="{A9B5BFF2-73F8-BA69-2097-A094CDFED01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443836" y="2831256"/>
            <a:ext cx="2118360" cy="495300"/>
          </a:xfrm>
          <a:prstGeom prst="rect">
            <a:avLst/>
          </a:prstGeom>
        </p:spPr>
      </p:pic>
      <p:pic>
        <p:nvPicPr>
          <p:cNvPr id="26" name="Graphic 25">
            <a:extLst>
              <a:ext uri="{FF2B5EF4-FFF2-40B4-BE49-F238E27FC236}">
                <a16:creationId xmlns:a16="http://schemas.microsoft.com/office/drawing/2014/main" id="{9CAD54E3-23D8-91F7-ECA7-471D82BDC74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962902" y="2935238"/>
            <a:ext cx="3954780" cy="708660"/>
          </a:xfrm>
          <a:prstGeom prst="rect">
            <a:avLst/>
          </a:prstGeom>
        </p:spPr>
      </p:pic>
      <p:pic>
        <p:nvPicPr>
          <p:cNvPr id="28" name="Graphic 27">
            <a:extLst>
              <a:ext uri="{FF2B5EF4-FFF2-40B4-BE49-F238E27FC236}">
                <a16:creationId xmlns:a16="http://schemas.microsoft.com/office/drawing/2014/main" id="{AC208F12-0F4A-8096-89FE-8CF2D2162205}"/>
              </a:ext>
            </a:extLst>
          </p:cNvPr>
          <p:cNvPicPr>
            <a:picLocks noChangeAspect="1"/>
          </p:cNvPicPr>
          <p:nvPr/>
        </p:nvPicPr>
        <p:blipFill rotWithShape="1">
          <a:blip r:embed="rId12">
            <a:extLst>
              <a:ext uri="{96DAC541-7B7A-43D3-8B79-37D633B846F1}">
                <asvg:svgBlip xmlns:asvg="http://schemas.microsoft.com/office/drawing/2016/SVG/main" r:embed="rId13"/>
              </a:ext>
            </a:extLst>
          </a:blip>
          <a:srcRect r="38202"/>
          <a:stretch/>
        </p:blipFill>
        <p:spPr>
          <a:xfrm>
            <a:off x="10096496" y="2080468"/>
            <a:ext cx="2095504" cy="1135380"/>
          </a:xfrm>
          <a:prstGeom prst="rect">
            <a:avLst/>
          </a:prstGeom>
        </p:spPr>
      </p:pic>
    </p:spTree>
    <p:extLst>
      <p:ext uri="{BB962C8B-B14F-4D97-AF65-F5344CB8AC3E}">
        <p14:creationId xmlns:p14="http://schemas.microsoft.com/office/powerpoint/2010/main" val="1219627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38DEC-CC72-450F-20AE-4DA733BE184D}"/>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DC68CF19-3F7D-3805-3236-FDDC90CC17C1}"/>
              </a:ext>
            </a:extLst>
          </p:cNvPr>
          <p:cNvSpPr>
            <a:spLocks noGrp="1"/>
          </p:cNvSpPr>
          <p:nvPr>
            <p:ph type="title"/>
          </p:nvPr>
        </p:nvSpPr>
        <p:spPr>
          <a:xfrm>
            <a:off x="574811" y="608182"/>
            <a:ext cx="10515600" cy="546100"/>
          </a:xfrm>
        </p:spPr>
        <p:txBody>
          <a:bodyPr/>
          <a:lstStyle/>
          <a:p>
            <a:r>
              <a:rPr lang="nl-NL"/>
              <a:t>Spelregels</a:t>
            </a:r>
          </a:p>
        </p:txBody>
      </p:sp>
      <p:sp>
        <p:nvSpPr>
          <p:cNvPr id="5" name="Tijdelijke aanduiding voor inhoud 4">
            <a:extLst>
              <a:ext uri="{FF2B5EF4-FFF2-40B4-BE49-F238E27FC236}">
                <a16:creationId xmlns:a16="http://schemas.microsoft.com/office/drawing/2014/main" id="{45D20AB7-5536-0049-26EC-22B1C936D4A6}"/>
              </a:ext>
            </a:extLst>
          </p:cNvPr>
          <p:cNvSpPr>
            <a:spLocks noGrp="1"/>
          </p:cNvSpPr>
          <p:nvPr>
            <p:ph idx="1"/>
          </p:nvPr>
        </p:nvSpPr>
        <p:spPr>
          <a:xfrm>
            <a:off x="633713" y="1742830"/>
            <a:ext cx="8763859" cy="4351338"/>
          </a:xfrm>
        </p:spPr>
        <p:txBody>
          <a:bodyPr/>
          <a:lstStyle/>
          <a:p>
            <a:pPr lvl="1"/>
            <a:r>
              <a:rPr lang="nl-NL" b="0"/>
              <a:t>Er wordt geen schriftelijk verslag gemaakt van deze bijeenkomst.</a:t>
            </a:r>
          </a:p>
          <a:p>
            <a:pPr lvl="1"/>
            <a:r>
              <a:rPr lang="nl-NL" b="0"/>
              <a:t>Aan mondeling gegeven informatie kunnen geen rechten worden ontleend.</a:t>
            </a:r>
          </a:p>
          <a:p>
            <a:pPr lvl="1"/>
            <a:r>
              <a:rPr lang="nl-NL" b="0"/>
              <a:t>Vragen die u tijdens deze informatiesessie stelt, dienen ook schriftelijke te worden gesteld. De beantwoording wordt dan meegenomen als onderdeel van de nota van inlichtingen. </a:t>
            </a:r>
          </a:p>
          <a:p>
            <a:pPr lvl="1"/>
            <a:r>
              <a:rPr lang="nl-NL" b="0"/>
              <a:t>Deze presentatie zelf wordt gedeeld na afloop van deze bijeenkomst.</a:t>
            </a:r>
          </a:p>
          <a:p>
            <a:pPr lvl="1"/>
            <a:r>
              <a:rPr lang="nl-NL" b="0"/>
              <a:t>Vragen kunnen gedurende de prestatie worden gesteld.</a:t>
            </a:r>
          </a:p>
          <a:p>
            <a:pPr lvl="1"/>
            <a:endParaRPr lang="nl-NL" b="0"/>
          </a:p>
          <a:p>
            <a:pPr lvl="1"/>
            <a:r>
              <a:rPr lang="nl-NL" b="0"/>
              <a:t>Sessie duurt maximaal 90 minuten.</a:t>
            </a:r>
          </a:p>
          <a:p>
            <a:pPr lvl="1"/>
            <a:endParaRPr lang="nl-NL"/>
          </a:p>
          <a:p>
            <a:pPr lvl="1"/>
            <a:endParaRPr lang="nl-NL"/>
          </a:p>
        </p:txBody>
      </p:sp>
      <p:sp>
        <p:nvSpPr>
          <p:cNvPr id="18" name="Tijdelijke aanduiding voor voettekst 17">
            <a:extLst>
              <a:ext uri="{FF2B5EF4-FFF2-40B4-BE49-F238E27FC236}">
                <a16:creationId xmlns:a16="http://schemas.microsoft.com/office/drawing/2014/main" id="{F9ADC963-0AE8-3468-9C27-F019EE563754}"/>
              </a:ext>
            </a:extLst>
          </p:cNvPr>
          <p:cNvSpPr>
            <a:spLocks noGrp="1"/>
          </p:cNvSpPr>
          <p:nvPr>
            <p:ph type="ftr" sz="quarter" idx="11"/>
          </p:nvPr>
        </p:nvSpPr>
        <p:spPr/>
        <p:txBody>
          <a:bodyPr/>
          <a:lstStyle/>
          <a:p>
            <a:r>
              <a:rPr lang="nl-NL"/>
              <a:t>Lucas Onderwijs – Pre-bid meeting IT-hardware – 18 februari 2025</a:t>
            </a:r>
          </a:p>
        </p:txBody>
      </p:sp>
      <p:sp>
        <p:nvSpPr>
          <p:cNvPr id="3" name="Ondertitel 2">
            <a:extLst>
              <a:ext uri="{FF2B5EF4-FFF2-40B4-BE49-F238E27FC236}">
                <a16:creationId xmlns:a16="http://schemas.microsoft.com/office/drawing/2014/main" id="{706DBD5A-4C98-C8D7-9BCC-A36BE2651F58}"/>
              </a:ext>
            </a:extLst>
          </p:cNvPr>
          <p:cNvSpPr>
            <a:spLocks noGrp="1"/>
          </p:cNvSpPr>
          <p:nvPr>
            <p:ph type="subTitle" idx="12"/>
          </p:nvPr>
        </p:nvSpPr>
        <p:spPr/>
        <p:txBody>
          <a:bodyPr/>
          <a:lstStyle/>
          <a:p>
            <a:endParaRPr lang="nl-NL"/>
          </a:p>
        </p:txBody>
      </p:sp>
    </p:spTree>
    <p:extLst>
      <p:ext uri="{BB962C8B-B14F-4D97-AF65-F5344CB8AC3E}">
        <p14:creationId xmlns:p14="http://schemas.microsoft.com/office/powerpoint/2010/main" val="39310666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6E82C3-9C39-19D6-333F-0D9C5DE4CB43}"/>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50803D57-91FC-B1BF-84E8-6220FF188472}"/>
              </a:ext>
            </a:extLst>
          </p:cNvPr>
          <p:cNvSpPr>
            <a:spLocks noGrp="1"/>
          </p:cNvSpPr>
          <p:nvPr>
            <p:ph type="title"/>
          </p:nvPr>
        </p:nvSpPr>
        <p:spPr>
          <a:xfrm>
            <a:off x="574811" y="608182"/>
            <a:ext cx="10515600" cy="546100"/>
          </a:xfrm>
        </p:spPr>
        <p:txBody>
          <a:bodyPr/>
          <a:lstStyle/>
          <a:p>
            <a:r>
              <a:rPr lang="nl-NL"/>
              <a:t>Lucas Onderwijs</a:t>
            </a:r>
          </a:p>
        </p:txBody>
      </p:sp>
      <p:sp>
        <p:nvSpPr>
          <p:cNvPr id="5" name="Tijdelijke aanduiding voor inhoud 4">
            <a:extLst>
              <a:ext uri="{FF2B5EF4-FFF2-40B4-BE49-F238E27FC236}">
                <a16:creationId xmlns:a16="http://schemas.microsoft.com/office/drawing/2014/main" id="{4647FCB1-2D5D-3F9D-EFC4-A57E2C8E83F2}"/>
              </a:ext>
            </a:extLst>
          </p:cNvPr>
          <p:cNvSpPr>
            <a:spLocks noGrp="1"/>
          </p:cNvSpPr>
          <p:nvPr>
            <p:ph idx="1"/>
          </p:nvPr>
        </p:nvSpPr>
        <p:spPr>
          <a:xfrm>
            <a:off x="633713" y="1742830"/>
            <a:ext cx="8763859" cy="4351338"/>
          </a:xfrm>
        </p:spPr>
        <p:txBody>
          <a:bodyPr>
            <a:normAutofit/>
          </a:bodyPr>
          <a:lstStyle/>
          <a:p>
            <a:pPr lvl="1"/>
            <a:r>
              <a:rPr lang="nl-NL"/>
              <a:t>Stichting bestaande uit:</a:t>
            </a:r>
          </a:p>
          <a:p>
            <a:pPr marL="422910" lvl="2" indent="-285750">
              <a:buFont typeface="Arial" panose="020B0604020202020204" pitchFamily="34" charset="0"/>
              <a:buChar char="•"/>
            </a:pPr>
            <a:r>
              <a:rPr lang="nl-NL"/>
              <a:t>Stafbureau (regie-organisatie)</a:t>
            </a:r>
          </a:p>
          <a:p>
            <a:pPr marL="560070" lvl="3" indent="-285750">
              <a:buFont typeface="Arial" panose="020B0604020202020204" pitchFamily="34" charset="0"/>
              <a:buChar char="•"/>
            </a:pPr>
            <a:r>
              <a:rPr lang="nl-NL"/>
              <a:t>Afdeling IB</a:t>
            </a:r>
          </a:p>
          <a:p>
            <a:pPr marL="422910" lvl="2" indent="-285750">
              <a:buFont typeface="Arial" panose="020B0604020202020204" pitchFamily="34" charset="0"/>
              <a:buChar char="•"/>
            </a:pPr>
            <a:r>
              <a:rPr lang="nl-NL" b="0"/>
              <a:t>Scholen in primair onderwijs (PO)</a:t>
            </a:r>
          </a:p>
          <a:p>
            <a:pPr marL="422910" lvl="2" indent="-285750">
              <a:buFont typeface="Arial" panose="020B0604020202020204" pitchFamily="34" charset="0"/>
              <a:buChar char="•"/>
            </a:pPr>
            <a:r>
              <a:rPr lang="nl-NL"/>
              <a:t>Scholen in voortgezet onderwijs (VO)</a:t>
            </a:r>
          </a:p>
          <a:p>
            <a:pPr lvl="1"/>
            <a:r>
              <a:rPr lang="nl-NL"/>
              <a:t>Aantallen:</a:t>
            </a:r>
          </a:p>
          <a:p>
            <a:pPr marL="422910" lvl="2" indent="-285750">
              <a:buFont typeface="Arial" panose="020B0604020202020204" pitchFamily="34" charset="0"/>
              <a:buChar char="•"/>
            </a:pPr>
            <a:r>
              <a:rPr lang="nl-NL"/>
              <a:t>47 basisscholen primair onderwijs</a:t>
            </a:r>
          </a:p>
          <a:p>
            <a:pPr marL="422910" lvl="2" indent="-285750">
              <a:buFont typeface="Arial" panose="020B0604020202020204" pitchFamily="34" charset="0"/>
              <a:buChar char="•"/>
            </a:pPr>
            <a:r>
              <a:rPr lang="nl-NL"/>
              <a:t>7 scholen voor speciaal (basis) onderwijs/ expertisecentra</a:t>
            </a:r>
          </a:p>
          <a:p>
            <a:pPr marL="422910" lvl="2" indent="-285750">
              <a:buFont typeface="Arial" panose="020B0604020202020204" pitchFamily="34" charset="0"/>
              <a:buChar char="•"/>
            </a:pPr>
            <a:r>
              <a:rPr lang="nl-NL"/>
              <a:t>33 scholen voor voortgezet onderwijs</a:t>
            </a:r>
          </a:p>
          <a:p>
            <a:pPr marL="422910" lvl="2" indent="-285750">
              <a:buFont typeface="Arial" panose="020B0604020202020204" pitchFamily="34" charset="0"/>
              <a:buChar char="•"/>
            </a:pPr>
            <a:r>
              <a:rPr lang="nl-NL"/>
              <a:t>1 stafbureau</a:t>
            </a:r>
          </a:p>
          <a:p>
            <a:pPr marL="422910" lvl="2" indent="-285750">
              <a:buFont typeface="Arial" panose="020B0604020202020204" pitchFamily="34" charset="0"/>
              <a:buChar char="•"/>
            </a:pPr>
            <a:r>
              <a:rPr lang="nl-NL"/>
              <a:t>120 fysieke Locaties voornamelijk in regio Den Haag</a:t>
            </a:r>
          </a:p>
          <a:p>
            <a:pPr marL="422910" lvl="2" indent="-285750">
              <a:buFont typeface="Arial" panose="020B0604020202020204" pitchFamily="34" charset="0"/>
              <a:buChar char="•"/>
            </a:pPr>
            <a:r>
              <a:rPr lang="nl-NL"/>
              <a:t>4600 medewerkers</a:t>
            </a:r>
          </a:p>
          <a:p>
            <a:pPr marL="422910" lvl="2" indent="-285750">
              <a:buFont typeface="Arial" panose="020B0604020202020204" pitchFamily="34" charset="0"/>
              <a:buChar char="•"/>
            </a:pPr>
            <a:r>
              <a:rPr lang="nl-NL"/>
              <a:t>38.000 leerlingen</a:t>
            </a:r>
          </a:p>
          <a:p>
            <a:pPr marL="422910" lvl="1" indent="-285750">
              <a:buFont typeface="Arial" panose="020B0604020202020204" pitchFamily="34" charset="0"/>
              <a:buChar char="•"/>
            </a:pPr>
            <a:r>
              <a:rPr lang="nl-NL" b="1"/>
              <a:t>Binnen kaders van LO </a:t>
            </a:r>
            <a:r>
              <a:rPr lang="nl-NL"/>
              <a:t>iedere school zijn eigen identiteit en deels IT-landschap (waaronder hardware)</a:t>
            </a:r>
          </a:p>
        </p:txBody>
      </p:sp>
      <p:sp>
        <p:nvSpPr>
          <p:cNvPr id="18" name="Tijdelijke aanduiding voor voettekst 17">
            <a:extLst>
              <a:ext uri="{FF2B5EF4-FFF2-40B4-BE49-F238E27FC236}">
                <a16:creationId xmlns:a16="http://schemas.microsoft.com/office/drawing/2014/main" id="{03532613-24A9-3BFD-0AB0-3814F21C12EC}"/>
              </a:ext>
            </a:extLst>
          </p:cNvPr>
          <p:cNvSpPr>
            <a:spLocks noGrp="1"/>
          </p:cNvSpPr>
          <p:nvPr>
            <p:ph type="ftr" sz="quarter" idx="11"/>
          </p:nvPr>
        </p:nvSpPr>
        <p:spPr/>
        <p:txBody>
          <a:bodyPr/>
          <a:lstStyle/>
          <a:p>
            <a:r>
              <a:rPr lang="nl-NL"/>
              <a:t>Lucas Onderwijs – Pre-bid meeting IT-hardware – 18 februari 2025</a:t>
            </a:r>
          </a:p>
        </p:txBody>
      </p:sp>
      <p:sp>
        <p:nvSpPr>
          <p:cNvPr id="3" name="Ondertitel 2">
            <a:extLst>
              <a:ext uri="{FF2B5EF4-FFF2-40B4-BE49-F238E27FC236}">
                <a16:creationId xmlns:a16="http://schemas.microsoft.com/office/drawing/2014/main" id="{31EE9C7D-ACD8-3CBE-7624-7E08E600D0E9}"/>
              </a:ext>
            </a:extLst>
          </p:cNvPr>
          <p:cNvSpPr>
            <a:spLocks noGrp="1"/>
          </p:cNvSpPr>
          <p:nvPr>
            <p:ph type="subTitle" idx="12"/>
          </p:nvPr>
        </p:nvSpPr>
        <p:spPr/>
        <p:txBody>
          <a:bodyPr/>
          <a:lstStyle/>
          <a:p>
            <a:endParaRPr lang="nl-NL"/>
          </a:p>
        </p:txBody>
      </p:sp>
    </p:spTree>
    <p:extLst>
      <p:ext uri="{BB962C8B-B14F-4D97-AF65-F5344CB8AC3E}">
        <p14:creationId xmlns:p14="http://schemas.microsoft.com/office/powerpoint/2010/main" val="9793982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094E1B-2576-08D4-B708-4089F8A0A649}"/>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8A0BA4E4-4E39-0ECD-3E81-B5D75041F887}"/>
              </a:ext>
            </a:extLst>
          </p:cNvPr>
          <p:cNvSpPr>
            <a:spLocks noGrp="1"/>
          </p:cNvSpPr>
          <p:nvPr>
            <p:ph type="title"/>
          </p:nvPr>
        </p:nvSpPr>
        <p:spPr>
          <a:xfrm>
            <a:off x="574811" y="608182"/>
            <a:ext cx="10515600" cy="546100"/>
          </a:xfrm>
        </p:spPr>
        <p:txBody>
          <a:bodyPr/>
          <a:lstStyle/>
          <a:p>
            <a:r>
              <a:rPr lang="nl-NL"/>
              <a:t>IB </a:t>
            </a:r>
            <a:r>
              <a:rPr lang="nl-NL" err="1"/>
              <a:t>roadmaps</a:t>
            </a:r>
            <a:endParaRPr lang="nl-NL"/>
          </a:p>
        </p:txBody>
      </p:sp>
      <p:sp>
        <p:nvSpPr>
          <p:cNvPr id="5" name="Tijdelijke aanduiding voor inhoud 4">
            <a:extLst>
              <a:ext uri="{FF2B5EF4-FFF2-40B4-BE49-F238E27FC236}">
                <a16:creationId xmlns:a16="http://schemas.microsoft.com/office/drawing/2014/main" id="{75F1EE1A-30AB-CF59-3262-3F500EDFDBAC}"/>
              </a:ext>
            </a:extLst>
          </p:cNvPr>
          <p:cNvSpPr>
            <a:spLocks noGrp="1"/>
          </p:cNvSpPr>
          <p:nvPr>
            <p:ph idx="1"/>
          </p:nvPr>
        </p:nvSpPr>
        <p:spPr>
          <a:xfrm>
            <a:off x="633714" y="1742830"/>
            <a:ext cx="6129396" cy="4351338"/>
          </a:xfrm>
        </p:spPr>
        <p:txBody>
          <a:bodyPr>
            <a:normAutofit fontScale="92500" lnSpcReduction="10000"/>
          </a:bodyPr>
          <a:lstStyle/>
          <a:p>
            <a:pPr lvl="1"/>
            <a:r>
              <a:rPr lang="nl-NL"/>
              <a:t>EA IT Beheer</a:t>
            </a:r>
          </a:p>
          <a:p>
            <a:pPr lvl="2"/>
            <a:r>
              <a:rPr lang="nl-NL"/>
              <a:t>Verbeterde ondersteuning en IT beheer via de vernieuwde servicedesk als centraal aanspreekpunt.</a:t>
            </a:r>
          </a:p>
          <a:p>
            <a:pPr lvl="1"/>
            <a:r>
              <a:rPr lang="nl-NL"/>
              <a:t>Network-as-a-Service</a:t>
            </a:r>
          </a:p>
          <a:p>
            <a:pPr lvl="2"/>
            <a:r>
              <a:rPr lang="nl-NL"/>
              <a:t>Optimale netwerkverbinding</a:t>
            </a:r>
          </a:p>
          <a:p>
            <a:pPr lvl="1"/>
            <a:r>
              <a:rPr lang="nl-NL"/>
              <a:t>Basis op orde</a:t>
            </a:r>
          </a:p>
          <a:p>
            <a:pPr lvl="2"/>
            <a:r>
              <a:rPr lang="nl-NL"/>
              <a:t>Slimmer en efficiënter samenwerken en informatie opslaan met een moderne werkplek</a:t>
            </a:r>
          </a:p>
          <a:p>
            <a:pPr lvl="1"/>
            <a:r>
              <a:rPr lang="nl-NL"/>
              <a:t>EA IT Hardware</a:t>
            </a:r>
          </a:p>
          <a:p>
            <a:pPr lvl="2"/>
            <a:r>
              <a:rPr lang="nl-NL"/>
              <a:t>Makkelijker hardware en randapparatuur bestellen</a:t>
            </a:r>
          </a:p>
          <a:p>
            <a:pPr lvl="1"/>
            <a:r>
              <a:rPr lang="nl-NL"/>
              <a:t>Normenkader IBP</a:t>
            </a:r>
          </a:p>
          <a:p>
            <a:pPr lvl="2"/>
            <a:r>
              <a:rPr lang="nl-NL"/>
              <a:t>Digitaal veilig onderwijs</a:t>
            </a:r>
          </a:p>
          <a:p>
            <a:pPr lvl="1"/>
            <a:r>
              <a:rPr lang="nl-NL"/>
              <a:t>Management dashboard</a:t>
            </a:r>
          </a:p>
          <a:p>
            <a:pPr lvl="2"/>
            <a:r>
              <a:rPr lang="nl-NL"/>
              <a:t>Zicht op de relevante management/sturingsinformatie ter ondersteuning van de PDCA-jaargesprekcyclus</a:t>
            </a:r>
          </a:p>
          <a:p>
            <a:pPr lvl="1"/>
            <a:r>
              <a:rPr lang="nl-NL"/>
              <a:t>IB Regieorganisatie</a:t>
            </a:r>
          </a:p>
          <a:p>
            <a:pPr lvl="2"/>
            <a:r>
              <a:rPr lang="nl-NL"/>
              <a:t>Van beheer- naar regieorganisatie</a:t>
            </a:r>
          </a:p>
          <a:p>
            <a:pPr lvl="1"/>
            <a:endParaRPr lang="nl-NL"/>
          </a:p>
        </p:txBody>
      </p:sp>
      <p:sp>
        <p:nvSpPr>
          <p:cNvPr id="18" name="Tijdelijke aanduiding voor voettekst 17">
            <a:extLst>
              <a:ext uri="{FF2B5EF4-FFF2-40B4-BE49-F238E27FC236}">
                <a16:creationId xmlns:a16="http://schemas.microsoft.com/office/drawing/2014/main" id="{0386E720-2CBB-8412-539F-50B6C13309F6}"/>
              </a:ext>
            </a:extLst>
          </p:cNvPr>
          <p:cNvSpPr>
            <a:spLocks noGrp="1"/>
          </p:cNvSpPr>
          <p:nvPr>
            <p:ph type="ftr" sz="quarter" idx="11"/>
          </p:nvPr>
        </p:nvSpPr>
        <p:spPr/>
        <p:txBody>
          <a:bodyPr/>
          <a:lstStyle/>
          <a:p>
            <a:r>
              <a:rPr lang="nl-NL"/>
              <a:t>Lucas Onderwijs – Pre-bid meeting IT-hardware – 18 februari 2025</a:t>
            </a:r>
          </a:p>
        </p:txBody>
      </p:sp>
      <p:pic>
        <p:nvPicPr>
          <p:cNvPr id="9" name="Picture 8" descr="A yellow sign with black text&#10;&#10;AI-generated content may be incorrect.">
            <a:extLst>
              <a:ext uri="{FF2B5EF4-FFF2-40B4-BE49-F238E27FC236}">
                <a16:creationId xmlns:a16="http://schemas.microsoft.com/office/drawing/2014/main" id="{5A1AA54D-C52E-F9C8-2FF4-A930EBFE40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75610" y="1742830"/>
            <a:ext cx="4114800" cy="2744572"/>
          </a:xfrm>
          <a:prstGeom prst="rect">
            <a:avLst/>
          </a:prstGeom>
        </p:spPr>
      </p:pic>
      <p:sp>
        <p:nvSpPr>
          <p:cNvPr id="10" name="Ondertitel 2">
            <a:extLst>
              <a:ext uri="{FF2B5EF4-FFF2-40B4-BE49-F238E27FC236}">
                <a16:creationId xmlns:a16="http://schemas.microsoft.com/office/drawing/2014/main" id="{C4D6F117-045A-717D-F8CE-F83828BC1DA4}"/>
              </a:ext>
            </a:extLst>
          </p:cNvPr>
          <p:cNvSpPr>
            <a:spLocks noGrp="1"/>
          </p:cNvSpPr>
          <p:nvPr>
            <p:ph type="subTitle" idx="12"/>
          </p:nvPr>
        </p:nvSpPr>
        <p:spPr>
          <a:xfrm>
            <a:off x="633713" y="1206174"/>
            <a:ext cx="10456697" cy="330023"/>
          </a:xfrm>
        </p:spPr>
        <p:txBody>
          <a:bodyPr/>
          <a:lstStyle/>
          <a:p>
            <a:r>
              <a:rPr lang="nl-NL"/>
              <a:t>Route 727 leidt ons via de volgende 7 hoofdwegen naar de nieuwe bestemming in 2027</a:t>
            </a:r>
          </a:p>
        </p:txBody>
      </p:sp>
    </p:spTree>
    <p:extLst>
      <p:ext uri="{BB962C8B-B14F-4D97-AF65-F5344CB8AC3E}">
        <p14:creationId xmlns:p14="http://schemas.microsoft.com/office/powerpoint/2010/main" val="769009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16AA9-DA82-6C21-1365-94D5F8A5CC6C}"/>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624A477F-917A-C979-0482-87309F9C5E8F}"/>
              </a:ext>
            </a:extLst>
          </p:cNvPr>
          <p:cNvSpPr>
            <a:spLocks noGrp="1"/>
          </p:cNvSpPr>
          <p:nvPr>
            <p:ph type="title"/>
          </p:nvPr>
        </p:nvSpPr>
        <p:spPr>
          <a:xfrm>
            <a:off x="574811" y="608182"/>
            <a:ext cx="10515600" cy="546100"/>
          </a:xfrm>
        </p:spPr>
        <p:txBody>
          <a:bodyPr/>
          <a:lstStyle/>
          <a:p>
            <a:r>
              <a:rPr lang="nl-NL"/>
              <a:t>Doelstelling</a:t>
            </a:r>
          </a:p>
        </p:txBody>
      </p:sp>
      <p:sp>
        <p:nvSpPr>
          <p:cNvPr id="5" name="Tijdelijke aanduiding voor inhoud 4">
            <a:extLst>
              <a:ext uri="{FF2B5EF4-FFF2-40B4-BE49-F238E27FC236}">
                <a16:creationId xmlns:a16="http://schemas.microsoft.com/office/drawing/2014/main" id="{F9921C42-8BAD-EBCB-03E2-02453C84261D}"/>
              </a:ext>
            </a:extLst>
          </p:cNvPr>
          <p:cNvSpPr>
            <a:spLocks noGrp="1"/>
          </p:cNvSpPr>
          <p:nvPr>
            <p:ph idx="1"/>
          </p:nvPr>
        </p:nvSpPr>
        <p:spPr>
          <a:xfrm>
            <a:off x="633713" y="1742830"/>
            <a:ext cx="8763859" cy="4351338"/>
          </a:xfrm>
        </p:spPr>
        <p:txBody>
          <a:bodyPr vert="horz" lIns="91440" tIns="45720" rIns="91440" bIns="45720" rtlCol="0" anchor="t">
            <a:normAutofit/>
          </a:bodyPr>
          <a:lstStyle/>
          <a:p>
            <a:pPr lvl="1"/>
            <a:r>
              <a:rPr lang="nl-NL">
                <a:latin typeface="Questa Slab"/>
              </a:rPr>
              <a:t>Algemene doelstelling: </a:t>
            </a:r>
            <a:r>
              <a:rPr lang="nl-NL" b="0">
                <a:latin typeface="Questa Slab"/>
              </a:rPr>
              <a:t>Overeenkomst sluiten met één Opdrachtnemer, met hierbij:</a:t>
            </a:r>
            <a:endParaRPr lang="nl-NL">
              <a:latin typeface="Questa Slab"/>
            </a:endParaRPr>
          </a:p>
          <a:p>
            <a:pPr lvl="1"/>
            <a:r>
              <a:rPr lang="nl-NL">
                <a:latin typeface="Questa Slab"/>
              </a:rPr>
              <a:t>1 aanspreekpunt m.b.t. IT-hardware</a:t>
            </a:r>
          </a:p>
          <a:p>
            <a:pPr marL="422910" lvl="2" indent="-285750">
              <a:buFont typeface="Arial" panose="020B0604020202020204" pitchFamily="34" charset="0"/>
              <a:buChar char="•"/>
            </a:pPr>
            <a:r>
              <a:rPr lang="nl-NL"/>
              <a:t>Eén contractpartij voor de selectie, bestelling, levering en facturatie van IT-hardware m.b.t. eindgebruikers, incl.</a:t>
            </a:r>
          </a:p>
          <a:p>
            <a:pPr marL="560070" lvl="3" indent="-285750">
              <a:buFont typeface="Arial" panose="020B0604020202020204" pitchFamily="34" charset="0"/>
              <a:buChar char="•"/>
            </a:pPr>
            <a:r>
              <a:rPr lang="nl-NL"/>
              <a:t>Adviseren van de best passende hardware aan de behoeftes van LO</a:t>
            </a:r>
          </a:p>
          <a:p>
            <a:pPr marL="560070" lvl="3" indent="-285750">
              <a:buFont typeface="Arial" panose="020B0604020202020204" pitchFamily="34" charset="0"/>
              <a:buChar char="•"/>
            </a:pPr>
            <a:r>
              <a:rPr lang="nl-NL"/>
              <a:t>Het afhandelen van garantie- en reparatie-aanvragen</a:t>
            </a:r>
          </a:p>
          <a:p>
            <a:pPr marL="560070" lvl="3" indent="-285750">
              <a:buFont typeface="Arial" panose="020B0604020202020204" pitchFamily="34" charset="0"/>
              <a:buChar char="•"/>
            </a:pPr>
            <a:r>
              <a:rPr lang="nl-NL"/>
              <a:t>Het leveren van een servicedesk t.b.v. IT-hardware specifieke vragen voor het stafbureau van LO. </a:t>
            </a:r>
          </a:p>
          <a:p>
            <a:pPr lvl="1"/>
            <a:r>
              <a:rPr lang="nl-NL">
                <a:latin typeface="Questa Slab"/>
              </a:rPr>
              <a:t>Scholen faciliteren in </a:t>
            </a:r>
            <a:r>
              <a:rPr lang="nl-NL" err="1">
                <a:latin typeface="Questa Slab"/>
              </a:rPr>
              <a:t>inkoop-proces</a:t>
            </a:r>
            <a:r>
              <a:rPr lang="nl-NL">
                <a:latin typeface="Questa Slab"/>
              </a:rPr>
              <a:t> van hardware voor eindgebruikers </a:t>
            </a:r>
          </a:p>
          <a:p>
            <a:pPr marL="422910" lvl="2" indent="-285750">
              <a:buFont typeface="Arial" panose="020B0604020202020204" pitchFamily="34" charset="0"/>
              <a:buChar char="•"/>
            </a:pPr>
            <a:r>
              <a:rPr lang="nl-NL"/>
              <a:t>Digitaal bestelportaal </a:t>
            </a:r>
          </a:p>
          <a:p>
            <a:pPr marL="422910" lvl="2" indent="-285750">
              <a:buFont typeface="Arial" panose="020B0604020202020204" pitchFamily="34" charset="0"/>
              <a:buChar char="•"/>
            </a:pPr>
            <a:r>
              <a:rPr lang="nl-NL"/>
              <a:t>Met geselecteerd kernassortiment (zie ook verderop in deze presentatie)</a:t>
            </a:r>
          </a:p>
          <a:p>
            <a:pPr marL="422910" lvl="2" indent="-285750">
              <a:buFont typeface="Arial" panose="020B0604020202020204" pitchFamily="34" charset="0"/>
              <a:buChar char="•"/>
            </a:pPr>
            <a:r>
              <a:rPr lang="nl-NL"/>
              <a:t>Inclusief digitale facturatie</a:t>
            </a:r>
          </a:p>
          <a:p>
            <a:pPr lvl="1"/>
            <a:r>
              <a:rPr lang="nl-NL">
                <a:latin typeface="Questa Slab"/>
              </a:rPr>
              <a:t>Standaardisatie aanbod hardware op lange termijn</a:t>
            </a:r>
          </a:p>
          <a:p>
            <a:pPr marL="422910" lvl="2" indent="-285750">
              <a:buFont typeface="Arial" panose="020B0604020202020204" pitchFamily="34" charset="0"/>
              <a:buChar char="•"/>
            </a:pPr>
            <a:r>
              <a:rPr lang="nl-NL"/>
              <a:t>Leveren van meerdere zakelijke A-merken te leveren </a:t>
            </a:r>
          </a:p>
          <a:p>
            <a:pPr marL="422910" lvl="2" indent="-285750">
              <a:buFont typeface="Arial" panose="020B0604020202020204" pitchFamily="34" charset="0"/>
              <a:buChar char="•"/>
            </a:pPr>
            <a:r>
              <a:rPr lang="nl-NL"/>
              <a:t>Op lange termijn: standaardisatie op het gebied van merken, types en lijnen voor scholen</a:t>
            </a:r>
          </a:p>
          <a:p>
            <a:pPr marL="422910" lvl="2" indent="-285750">
              <a:buFont typeface="Arial" panose="020B0604020202020204" pitchFamily="34" charset="0"/>
              <a:buChar char="•"/>
            </a:pPr>
            <a:endParaRPr lang="nl-NL"/>
          </a:p>
          <a:p>
            <a:pPr marL="422910" lvl="2" indent="-285750">
              <a:buFont typeface="Arial" panose="020B0604020202020204" pitchFamily="34" charset="0"/>
              <a:buChar char="•"/>
            </a:pPr>
            <a:r>
              <a:rPr lang="nl-NL"/>
              <a:t>Contract (raamovereenkomst): </a:t>
            </a:r>
            <a:r>
              <a:rPr lang="nl-NL" b="0"/>
              <a:t>initieel 2 jaar, met hierbij optioneel 2x 1 jaar verlenging mogelijk</a:t>
            </a:r>
          </a:p>
          <a:p>
            <a:pPr marL="560070" lvl="3" indent="-285750">
              <a:buFont typeface="Arial" panose="020B0604020202020204" pitchFamily="34" charset="0"/>
              <a:buChar char="•"/>
            </a:pPr>
            <a:r>
              <a:rPr lang="nl-NL"/>
              <a:t>Ingangsdatum is </a:t>
            </a:r>
            <a:r>
              <a:rPr lang="nl-NL" b="1"/>
              <a:t>29 april 2025!</a:t>
            </a:r>
          </a:p>
          <a:p>
            <a:pPr lvl="2"/>
            <a:endParaRPr lang="nl-NL"/>
          </a:p>
          <a:p>
            <a:pPr lvl="2"/>
            <a:endParaRPr lang="nl-NL"/>
          </a:p>
          <a:p>
            <a:pPr lvl="1"/>
            <a:endParaRPr lang="nl-NL"/>
          </a:p>
          <a:p>
            <a:pPr lvl="1"/>
            <a:endParaRPr lang="nl-NL"/>
          </a:p>
        </p:txBody>
      </p:sp>
      <p:sp>
        <p:nvSpPr>
          <p:cNvPr id="18" name="Tijdelijke aanduiding voor voettekst 17">
            <a:extLst>
              <a:ext uri="{FF2B5EF4-FFF2-40B4-BE49-F238E27FC236}">
                <a16:creationId xmlns:a16="http://schemas.microsoft.com/office/drawing/2014/main" id="{3F0ED11A-EDAF-F4C1-A6C7-046714728F24}"/>
              </a:ext>
            </a:extLst>
          </p:cNvPr>
          <p:cNvSpPr>
            <a:spLocks noGrp="1"/>
          </p:cNvSpPr>
          <p:nvPr>
            <p:ph type="ftr" sz="quarter" idx="11"/>
          </p:nvPr>
        </p:nvSpPr>
        <p:spPr/>
        <p:txBody>
          <a:bodyPr/>
          <a:lstStyle/>
          <a:p>
            <a:r>
              <a:rPr lang="nl-NL"/>
              <a:t>Lucas Onderwijs – Pre-bid meeting IT-hardware – 18 februari 2025</a:t>
            </a:r>
          </a:p>
        </p:txBody>
      </p:sp>
      <p:sp>
        <p:nvSpPr>
          <p:cNvPr id="3" name="Ondertitel 2">
            <a:extLst>
              <a:ext uri="{FF2B5EF4-FFF2-40B4-BE49-F238E27FC236}">
                <a16:creationId xmlns:a16="http://schemas.microsoft.com/office/drawing/2014/main" id="{15CED230-18E1-3B80-E5BE-30413E63A6C0}"/>
              </a:ext>
            </a:extLst>
          </p:cNvPr>
          <p:cNvSpPr>
            <a:spLocks noGrp="1"/>
          </p:cNvSpPr>
          <p:nvPr>
            <p:ph type="subTitle" idx="12"/>
          </p:nvPr>
        </p:nvSpPr>
        <p:spPr/>
        <p:txBody>
          <a:bodyPr/>
          <a:lstStyle/>
          <a:p>
            <a:endParaRPr lang="nl-NL"/>
          </a:p>
        </p:txBody>
      </p:sp>
    </p:spTree>
    <p:extLst>
      <p:ext uri="{BB962C8B-B14F-4D97-AF65-F5344CB8AC3E}">
        <p14:creationId xmlns:p14="http://schemas.microsoft.com/office/powerpoint/2010/main" val="3069984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D09F-2566-DB93-41FB-3013D118887E}"/>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80153B1A-495E-B1A3-7317-7061A3C0E94C}"/>
              </a:ext>
            </a:extLst>
          </p:cNvPr>
          <p:cNvSpPr>
            <a:spLocks noGrp="1"/>
          </p:cNvSpPr>
          <p:nvPr>
            <p:ph type="title"/>
          </p:nvPr>
        </p:nvSpPr>
        <p:spPr>
          <a:xfrm>
            <a:off x="574811" y="608182"/>
            <a:ext cx="10515600" cy="546100"/>
          </a:xfrm>
        </p:spPr>
        <p:txBody>
          <a:bodyPr/>
          <a:lstStyle/>
          <a:p>
            <a:r>
              <a:rPr lang="nl-NL" sz="4000" b="1"/>
              <a:t>Definities (1/2)</a:t>
            </a:r>
            <a:endParaRPr lang="nl-NL"/>
          </a:p>
        </p:txBody>
      </p:sp>
      <p:sp>
        <p:nvSpPr>
          <p:cNvPr id="5" name="Tijdelijke aanduiding voor inhoud 4">
            <a:extLst>
              <a:ext uri="{FF2B5EF4-FFF2-40B4-BE49-F238E27FC236}">
                <a16:creationId xmlns:a16="http://schemas.microsoft.com/office/drawing/2014/main" id="{7C6E39E1-271A-7E6B-A4AD-2EDD999E4BE0}"/>
              </a:ext>
            </a:extLst>
          </p:cNvPr>
          <p:cNvSpPr>
            <a:spLocks noGrp="1"/>
          </p:cNvSpPr>
          <p:nvPr>
            <p:ph idx="1"/>
          </p:nvPr>
        </p:nvSpPr>
        <p:spPr>
          <a:xfrm>
            <a:off x="633713" y="1742830"/>
            <a:ext cx="8763859" cy="4351338"/>
          </a:xfrm>
        </p:spPr>
        <p:txBody>
          <a:bodyPr>
            <a:normAutofit/>
          </a:bodyPr>
          <a:lstStyle/>
          <a:p>
            <a:pPr lvl="1"/>
            <a:r>
              <a:rPr lang="nl-NL" sz="1700" b="1"/>
              <a:t>(Product)-categorie: </a:t>
            </a:r>
            <a:r>
              <a:rPr lang="nl-NL" sz="1700" b="0"/>
              <a:t>de hoogste gradatie van hardware, namelijk de categorie waaronder een lijn valt, b.v. laptops, tablets, monitoren, </a:t>
            </a:r>
            <a:r>
              <a:rPr lang="nl-NL" sz="1700" b="0" err="1"/>
              <a:t>docking</a:t>
            </a:r>
            <a:r>
              <a:rPr lang="nl-NL" sz="1700" b="0"/>
              <a:t> stations, smartphones, randapparatuur, etc. </a:t>
            </a:r>
          </a:p>
          <a:p>
            <a:pPr lvl="1"/>
            <a:r>
              <a:rPr lang="nl-NL" sz="1700"/>
              <a:t>Lijn</a:t>
            </a:r>
            <a:r>
              <a:rPr lang="nl-NL"/>
              <a:t>: </a:t>
            </a:r>
            <a:r>
              <a:rPr lang="nl-NL" sz="1700" b="0"/>
              <a:t>De tweede gradatie van hardware</a:t>
            </a:r>
            <a:r>
              <a:rPr lang="nl-NL"/>
              <a:t>. </a:t>
            </a:r>
            <a:r>
              <a:rPr lang="nl-NL" sz="1700" b="0"/>
              <a:t>Met een lijn bedoelt LO een lijn van soort apparatuur welke wordt aangeboden (b.v. HP </a:t>
            </a:r>
            <a:r>
              <a:rPr lang="nl-NL" sz="1700" b="0" err="1"/>
              <a:t>Pavilion</a:t>
            </a:r>
            <a:r>
              <a:rPr lang="nl-NL" sz="1700" b="0"/>
              <a:t>, Dell </a:t>
            </a:r>
            <a:r>
              <a:rPr lang="nl-NL" sz="1700" b="0" err="1"/>
              <a:t>Inspiron</a:t>
            </a:r>
            <a:r>
              <a:rPr lang="nl-NL" sz="1700" b="0"/>
              <a:t>, Lenovo </a:t>
            </a:r>
            <a:r>
              <a:rPr lang="nl-NL" sz="1700" b="0" err="1"/>
              <a:t>IdeaPad</a:t>
            </a:r>
            <a:r>
              <a:rPr lang="nl-NL" sz="1700" b="0"/>
              <a:t>, Samsung Galaxy S-lijn, etc.). Een categorie heeft meerdere lijnen, en een lijn heeft meerdere types apparatuur.</a:t>
            </a:r>
          </a:p>
          <a:p>
            <a:pPr lvl="1"/>
            <a:r>
              <a:rPr lang="nl-NL" sz="1700"/>
              <a:t>Type: </a:t>
            </a:r>
            <a:r>
              <a:rPr lang="nl-NL" sz="1700" b="0"/>
              <a:t>de derde gradatie van hardware. Een type is een specifiek formaat binnen een lijn, b.v. een 13 inch Dell </a:t>
            </a:r>
            <a:r>
              <a:rPr lang="nl-NL" sz="1700" b="0" err="1"/>
              <a:t>Inspiron</a:t>
            </a:r>
            <a:r>
              <a:rPr lang="nl-NL" sz="1700" b="0"/>
              <a:t>. </a:t>
            </a:r>
          </a:p>
          <a:p>
            <a:pPr lvl="1"/>
            <a:r>
              <a:rPr lang="nl-NL" sz="1700"/>
              <a:t>Configuratie</a:t>
            </a:r>
            <a:r>
              <a:rPr lang="nl-NL" sz="1700" b="0"/>
              <a:t>: specifieke uitvoering van een type, b.v. een 13 inch Dell </a:t>
            </a:r>
            <a:r>
              <a:rPr lang="nl-NL" sz="1700" b="0" err="1"/>
              <a:t>Inspiron</a:t>
            </a:r>
            <a:r>
              <a:rPr lang="nl-NL" sz="1700" b="0"/>
              <a:t> met 16 GB werkgeheugen en een </a:t>
            </a:r>
            <a:r>
              <a:rPr lang="nl-NL" sz="1700" b="0" err="1"/>
              <a:t>touch-screen</a:t>
            </a:r>
            <a:r>
              <a:rPr lang="nl-NL" sz="1700" b="0"/>
              <a:t>.</a:t>
            </a:r>
          </a:p>
          <a:p>
            <a:pPr lvl="1"/>
            <a:endParaRPr lang="nl-NL"/>
          </a:p>
        </p:txBody>
      </p:sp>
      <p:sp>
        <p:nvSpPr>
          <p:cNvPr id="18" name="Tijdelijke aanduiding voor voettekst 17">
            <a:extLst>
              <a:ext uri="{FF2B5EF4-FFF2-40B4-BE49-F238E27FC236}">
                <a16:creationId xmlns:a16="http://schemas.microsoft.com/office/drawing/2014/main" id="{9F331494-56EB-F22A-B477-00D3F51C8EB7}"/>
              </a:ext>
            </a:extLst>
          </p:cNvPr>
          <p:cNvSpPr>
            <a:spLocks noGrp="1"/>
          </p:cNvSpPr>
          <p:nvPr>
            <p:ph type="ftr" sz="quarter" idx="11"/>
          </p:nvPr>
        </p:nvSpPr>
        <p:spPr/>
        <p:txBody>
          <a:bodyPr/>
          <a:lstStyle/>
          <a:p>
            <a:r>
              <a:rPr lang="nl-NL"/>
              <a:t>Lucas Onderwijs – Pre-bid meeting IT-hardware – 18 februari 2025</a:t>
            </a:r>
          </a:p>
        </p:txBody>
      </p:sp>
      <p:sp>
        <p:nvSpPr>
          <p:cNvPr id="3" name="Ondertitel 2">
            <a:extLst>
              <a:ext uri="{FF2B5EF4-FFF2-40B4-BE49-F238E27FC236}">
                <a16:creationId xmlns:a16="http://schemas.microsoft.com/office/drawing/2014/main" id="{A1AEF702-1ADE-5402-F0D4-AF347778E67B}"/>
              </a:ext>
            </a:extLst>
          </p:cNvPr>
          <p:cNvSpPr>
            <a:spLocks noGrp="1"/>
          </p:cNvSpPr>
          <p:nvPr>
            <p:ph type="subTitle" idx="12"/>
          </p:nvPr>
        </p:nvSpPr>
        <p:spPr/>
        <p:txBody>
          <a:bodyPr/>
          <a:lstStyle/>
          <a:p>
            <a:endParaRPr lang="nl-NL"/>
          </a:p>
        </p:txBody>
      </p:sp>
    </p:spTree>
    <p:extLst>
      <p:ext uri="{BB962C8B-B14F-4D97-AF65-F5344CB8AC3E}">
        <p14:creationId xmlns:p14="http://schemas.microsoft.com/office/powerpoint/2010/main" val="40652100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9E6B4-9D45-14B0-5DC3-DB8A36BE29C3}"/>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CCBCB95B-3AE3-0C3B-215E-DA3AB19CE2CF}"/>
              </a:ext>
            </a:extLst>
          </p:cNvPr>
          <p:cNvSpPr>
            <a:spLocks noGrp="1"/>
          </p:cNvSpPr>
          <p:nvPr>
            <p:ph type="title"/>
          </p:nvPr>
        </p:nvSpPr>
        <p:spPr>
          <a:xfrm>
            <a:off x="574811" y="608182"/>
            <a:ext cx="10515600" cy="546100"/>
          </a:xfrm>
        </p:spPr>
        <p:txBody>
          <a:bodyPr/>
          <a:lstStyle/>
          <a:p>
            <a:r>
              <a:rPr lang="nl-NL" sz="4000" b="1"/>
              <a:t>Definities (2/2)</a:t>
            </a:r>
            <a:endParaRPr lang="nl-NL"/>
          </a:p>
        </p:txBody>
      </p:sp>
      <p:sp>
        <p:nvSpPr>
          <p:cNvPr id="5" name="Tijdelijke aanduiding voor inhoud 4">
            <a:extLst>
              <a:ext uri="{FF2B5EF4-FFF2-40B4-BE49-F238E27FC236}">
                <a16:creationId xmlns:a16="http://schemas.microsoft.com/office/drawing/2014/main" id="{18CCA31B-C889-48B9-ACBA-C3E03087EF7D}"/>
              </a:ext>
            </a:extLst>
          </p:cNvPr>
          <p:cNvSpPr>
            <a:spLocks noGrp="1"/>
          </p:cNvSpPr>
          <p:nvPr>
            <p:ph idx="1"/>
          </p:nvPr>
        </p:nvSpPr>
        <p:spPr>
          <a:xfrm>
            <a:off x="633713" y="1742830"/>
            <a:ext cx="8763859" cy="4351338"/>
          </a:xfrm>
        </p:spPr>
        <p:txBody>
          <a:bodyPr>
            <a:normAutofit/>
          </a:bodyPr>
          <a:lstStyle/>
          <a:p>
            <a:pPr lvl="1"/>
            <a:r>
              <a:rPr lang="nl-NL" sz="1700"/>
              <a:t>Kernassortiment:</a:t>
            </a:r>
            <a:r>
              <a:rPr lang="nl-NL" sz="1700" b="0"/>
              <a:t> </a:t>
            </a:r>
            <a:r>
              <a:rPr lang="nl-NL" sz="1700" b="0" i="1"/>
              <a:t>goedgekeurd</a:t>
            </a:r>
            <a:r>
              <a:rPr lang="nl-NL" sz="1700" b="0"/>
              <a:t> en </a:t>
            </a:r>
            <a:r>
              <a:rPr lang="nl-NL" sz="1700" b="0" i="1"/>
              <a:t>geadviseerde</a:t>
            </a:r>
            <a:r>
              <a:rPr lang="nl-NL" sz="1700" b="0"/>
              <a:t> IT hardware en randapparatuur voor LO, direct te bestellen via portal, voortkomend uit de uitvraag in Bijlage A. Het kernassortiment wordt in het meegeleverde bestelportaal direct aan bestellers van LO gepresenteerd, specifiek voor de groep waartoe de besteller toe behoort (b.v. primair onderwijs of voortgezet onderwijs)</a:t>
            </a:r>
          </a:p>
          <a:p>
            <a:pPr lvl="1"/>
            <a:r>
              <a:rPr lang="nl-NL" sz="1700"/>
              <a:t>Assortiment: </a:t>
            </a:r>
            <a:r>
              <a:rPr lang="nl-NL" sz="1700" b="0" i="1"/>
              <a:t>Overige</a:t>
            </a:r>
            <a:r>
              <a:rPr lang="nl-NL" sz="1700" b="0"/>
              <a:t> IT hardware en randapparatuur welke naar verwachting sporadisch zal worden afgenomen, </a:t>
            </a:r>
            <a:r>
              <a:rPr lang="nl-NL" sz="1700" b="0" i="1"/>
              <a:t>direct</a:t>
            </a:r>
            <a:r>
              <a:rPr lang="nl-NL" sz="1700" b="0"/>
              <a:t> te bestellen via de geleverde </a:t>
            </a:r>
            <a:r>
              <a:rPr lang="nl-NL" sz="1700" b="0" err="1"/>
              <a:t>webportal</a:t>
            </a:r>
            <a:r>
              <a:rPr lang="nl-NL" sz="1700" b="0"/>
              <a:t>. B.v. ergonomische muizen en toetsenborden, afwijkende maten monitoren, hardware met afwijkende eisen vanwege specifieke software en apparatuur die niet regelmatig wordt besteld zoals </a:t>
            </a:r>
            <a:r>
              <a:rPr lang="nl-NL" sz="1700" b="0" err="1"/>
              <a:t>Wacoms</a:t>
            </a:r>
            <a:r>
              <a:rPr lang="nl-NL" sz="1700" b="0"/>
              <a:t> / </a:t>
            </a:r>
            <a:r>
              <a:rPr lang="nl-NL" sz="1700" b="0" err="1"/>
              <a:t>tekentablets</a:t>
            </a:r>
            <a:r>
              <a:rPr lang="nl-NL" sz="1700" b="0"/>
              <a:t>, E-</a:t>
            </a:r>
            <a:r>
              <a:rPr lang="nl-NL" sz="1700" b="0" err="1"/>
              <a:t>ink</a:t>
            </a:r>
            <a:r>
              <a:rPr lang="nl-NL" sz="1700" b="0"/>
              <a:t> oplossingen etc.</a:t>
            </a:r>
          </a:p>
          <a:p>
            <a:pPr lvl="1"/>
            <a:r>
              <a:rPr lang="nl-NL" sz="1700"/>
              <a:t>Specials</a:t>
            </a:r>
            <a:r>
              <a:rPr lang="nl-NL" sz="1700" b="0"/>
              <a:t>: alle </a:t>
            </a:r>
            <a:r>
              <a:rPr lang="nl-NL" sz="1700" b="0" i="1"/>
              <a:t>overige</a:t>
            </a:r>
            <a:r>
              <a:rPr lang="nl-NL" sz="1700" b="0"/>
              <a:t> apparatuur uit het </a:t>
            </a:r>
            <a:r>
              <a:rPr lang="nl-NL" sz="1700" b="0" i="1"/>
              <a:t>gehele</a:t>
            </a:r>
            <a:r>
              <a:rPr lang="nl-NL" sz="1700" b="0"/>
              <a:t> assortiment van leverancier. Dit gehele assortiment van leverancier is alleen zichtbaar in het bestelportaal via een specifieke </a:t>
            </a:r>
            <a:r>
              <a:rPr lang="nl-NL" sz="1700" b="0" err="1"/>
              <a:t>funnel</a:t>
            </a:r>
            <a:r>
              <a:rPr lang="nl-NL" sz="1700" b="0"/>
              <a:t> / zoekfunctie. Deze IT-hardware en randapparatuur is </a:t>
            </a:r>
            <a:r>
              <a:rPr lang="nl-NL" sz="1700" b="0" i="1"/>
              <a:t>niet</a:t>
            </a:r>
            <a:r>
              <a:rPr lang="nl-NL" sz="1700" b="0"/>
              <a:t> direct door bestellers van LO te bestellen, maar alleen via de afdeling IB. </a:t>
            </a:r>
          </a:p>
        </p:txBody>
      </p:sp>
      <p:sp>
        <p:nvSpPr>
          <p:cNvPr id="18" name="Tijdelijke aanduiding voor voettekst 17">
            <a:extLst>
              <a:ext uri="{FF2B5EF4-FFF2-40B4-BE49-F238E27FC236}">
                <a16:creationId xmlns:a16="http://schemas.microsoft.com/office/drawing/2014/main" id="{0AD215F9-6204-CF53-8275-5C2F6023DE79}"/>
              </a:ext>
            </a:extLst>
          </p:cNvPr>
          <p:cNvSpPr>
            <a:spLocks noGrp="1"/>
          </p:cNvSpPr>
          <p:nvPr>
            <p:ph type="ftr" sz="quarter" idx="11"/>
          </p:nvPr>
        </p:nvSpPr>
        <p:spPr/>
        <p:txBody>
          <a:bodyPr/>
          <a:lstStyle/>
          <a:p>
            <a:r>
              <a:rPr lang="nl-NL"/>
              <a:t>Lucas Onderwijs – Pre-bid meeting IT-hardware – 18 februari 2025</a:t>
            </a:r>
          </a:p>
        </p:txBody>
      </p:sp>
      <p:sp>
        <p:nvSpPr>
          <p:cNvPr id="3" name="Ondertitel 2">
            <a:extLst>
              <a:ext uri="{FF2B5EF4-FFF2-40B4-BE49-F238E27FC236}">
                <a16:creationId xmlns:a16="http://schemas.microsoft.com/office/drawing/2014/main" id="{63F08528-466E-A067-C6A5-7FF8AFA5B016}"/>
              </a:ext>
            </a:extLst>
          </p:cNvPr>
          <p:cNvSpPr>
            <a:spLocks noGrp="1"/>
          </p:cNvSpPr>
          <p:nvPr>
            <p:ph type="subTitle" idx="12"/>
          </p:nvPr>
        </p:nvSpPr>
        <p:spPr/>
        <p:txBody>
          <a:bodyPr/>
          <a:lstStyle/>
          <a:p>
            <a:endParaRPr lang="nl-NL"/>
          </a:p>
        </p:txBody>
      </p:sp>
    </p:spTree>
    <p:extLst>
      <p:ext uri="{BB962C8B-B14F-4D97-AF65-F5344CB8AC3E}">
        <p14:creationId xmlns:p14="http://schemas.microsoft.com/office/powerpoint/2010/main" val="4679776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D09F-2566-DB93-41FB-3013D118887E}"/>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80153B1A-495E-B1A3-7317-7061A3C0E94C}"/>
              </a:ext>
            </a:extLst>
          </p:cNvPr>
          <p:cNvSpPr>
            <a:spLocks noGrp="1"/>
          </p:cNvSpPr>
          <p:nvPr>
            <p:ph type="title"/>
          </p:nvPr>
        </p:nvSpPr>
        <p:spPr>
          <a:xfrm>
            <a:off x="574811" y="608182"/>
            <a:ext cx="10515600" cy="546100"/>
          </a:xfrm>
        </p:spPr>
        <p:txBody>
          <a:bodyPr/>
          <a:lstStyle/>
          <a:p>
            <a:r>
              <a:rPr lang="nl-NL"/>
              <a:t>Huidige situatie</a:t>
            </a:r>
          </a:p>
        </p:txBody>
      </p:sp>
      <p:sp>
        <p:nvSpPr>
          <p:cNvPr id="5" name="Tijdelijke aanduiding voor inhoud 4">
            <a:extLst>
              <a:ext uri="{FF2B5EF4-FFF2-40B4-BE49-F238E27FC236}">
                <a16:creationId xmlns:a16="http://schemas.microsoft.com/office/drawing/2014/main" id="{7C6E39E1-271A-7E6B-A4AD-2EDD999E4BE0}"/>
              </a:ext>
            </a:extLst>
          </p:cNvPr>
          <p:cNvSpPr>
            <a:spLocks noGrp="1"/>
          </p:cNvSpPr>
          <p:nvPr>
            <p:ph idx="1"/>
          </p:nvPr>
        </p:nvSpPr>
        <p:spPr>
          <a:xfrm>
            <a:off x="633713" y="1742830"/>
            <a:ext cx="8763859" cy="4351338"/>
          </a:xfrm>
        </p:spPr>
        <p:txBody>
          <a:bodyPr>
            <a:normAutofit/>
          </a:bodyPr>
          <a:lstStyle/>
          <a:p>
            <a:pPr lvl="1"/>
            <a:r>
              <a:rPr lang="nl-NL" sz="1700"/>
              <a:t>Niet centraal IT-hardware ingekocht</a:t>
            </a:r>
          </a:p>
          <a:p>
            <a:pPr lvl="1"/>
            <a:r>
              <a:rPr lang="nl-NL" sz="1700"/>
              <a:t>Brede huidige </a:t>
            </a:r>
            <a:r>
              <a:rPr lang="nl-NL" sz="1700" err="1"/>
              <a:t>installed</a:t>
            </a:r>
            <a:r>
              <a:rPr lang="nl-NL" sz="1700"/>
              <a:t> base</a:t>
            </a:r>
          </a:p>
          <a:p>
            <a:pPr lvl="1"/>
            <a:r>
              <a:rPr lang="nl-NL" sz="1700"/>
              <a:t>3 beheeromgevingen waarin apparatuur dient te worden toegevoegd</a:t>
            </a:r>
          </a:p>
          <a:p>
            <a:pPr marL="422910" lvl="2" indent="-285750">
              <a:buFont typeface="Arial" panose="020B0604020202020204" pitchFamily="34" charset="0"/>
              <a:buChar char="•"/>
            </a:pPr>
            <a:r>
              <a:rPr lang="nl-NL" sz="1700" err="1"/>
              <a:t>Intune</a:t>
            </a:r>
            <a:endParaRPr lang="nl-NL" sz="1700"/>
          </a:p>
          <a:p>
            <a:pPr marL="422910" lvl="2" indent="-285750">
              <a:buFont typeface="Arial" panose="020B0604020202020204" pitchFamily="34" charset="0"/>
              <a:buChar char="•"/>
            </a:pPr>
            <a:r>
              <a:rPr lang="nl-NL" sz="1700"/>
              <a:t>Google </a:t>
            </a:r>
            <a:r>
              <a:rPr lang="nl-NL" sz="1700" err="1"/>
              <a:t>Workspace</a:t>
            </a:r>
            <a:endParaRPr lang="nl-NL" sz="1700"/>
          </a:p>
          <a:p>
            <a:pPr marL="422910" lvl="2" indent="-285750">
              <a:buFont typeface="Arial" panose="020B0604020202020204" pitchFamily="34" charset="0"/>
              <a:buChar char="•"/>
            </a:pPr>
            <a:r>
              <a:rPr lang="nl-NL" sz="1700"/>
              <a:t>JAMF (t.b.v. Apple-apparatuur)</a:t>
            </a:r>
          </a:p>
          <a:p>
            <a:pPr marL="560070" lvl="3" indent="-285750">
              <a:buFont typeface="Arial" panose="020B0604020202020204" pitchFamily="34" charset="0"/>
              <a:buChar char="•"/>
            </a:pPr>
            <a:r>
              <a:rPr lang="nl-NL" sz="1700"/>
              <a:t>Het automatisch </a:t>
            </a:r>
            <a:r>
              <a:rPr lang="nl-NL" sz="1700" err="1"/>
              <a:t>enrollen</a:t>
            </a:r>
            <a:r>
              <a:rPr lang="nl-NL" sz="1700"/>
              <a:t> van apparatuur kan op dit moment nog niet altijd automatisch vanwege nog niet geoptimaliseerde omgevingen van </a:t>
            </a:r>
            <a:r>
              <a:rPr lang="nl-NL" sz="1700" err="1"/>
              <a:t>Intune</a:t>
            </a:r>
            <a:endParaRPr lang="nl-NL" sz="1700"/>
          </a:p>
          <a:p>
            <a:pPr marL="560070" lvl="3" indent="-285750">
              <a:buFont typeface="Arial" panose="020B0604020202020204" pitchFamily="34" charset="0"/>
              <a:buChar char="•"/>
            </a:pPr>
            <a:r>
              <a:rPr lang="nl-NL" sz="1700"/>
              <a:t>Daarnaast wordt er momenteel ook nog via SSCM uitgerold, en ook nog onbeheerde werkplekken uitgeleverd</a:t>
            </a:r>
          </a:p>
          <a:p>
            <a:pPr marL="422910" lvl="2" indent="-285750">
              <a:buFont typeface="Arial" panose="020B0604020202020204" pitchFamily="34" charset="0"/>
              <a:buChar char="•"/>
            </a:pPr>
            <a:endParaRPr lang="nl-NL" sz="1700"/>
          </a:p>
          <a:p>
            <a:pPr lvl="1"/>
            <a:endParaRPr lang="nl-NL"/>
          </a:p>
          <a:p>
            <a:pPr lvl="2"/>
            <a:endParaRPr lang="nl-NL"/>
          </a:p>
          <a:p>
            <a:pPr lvl="1"/>
            <a:endParaRPr lang="nl-NL"/>
          </a:p>
          <a:p>
            <a:pPr lvl="1"/>
            <a:endParaRPr lang="nl-NL"/>
          </a:p>
        </p:txBody>
      </p:sp>
      <p:sp>
        <p:nvSpPr>
          <p:cNvPr id="18" name="Tijdelijke aanduiding voor voettekst 17">
            <a:extLst>
              <a:ext uri="{FF2B5EF4-FFF2-40B4-BE49-F238E27FC236}">
                <a16:creationId xmlns:a16="http://schemas.microsoft.com/office/drawing/2014/main" id="{9F331494-56EB-F22A-B477-00D3F51C8EB7}"/>
              </a:ext>
            </a:extLst>
          </p:cNvPr>
          <p:cNvSpPr>
            <a:spLocks noGrp="1"/>
          </p:cNvSpPr>
          <p:nvPr>
            <p:ph type="ftr" sz="quarter" idx="11"/>
          </p:nvPr>
        </p:nvSpPr>
        <p:spPr/>
        <p:txBody>
          <a:bodyPr/>
          <a:lstStyle/>
          <a:p>
            <a:r>
              <a:rPr lang="nl-NL"/>
              <a:t>Lucas Onderwijs – Pre-bid meeting IT-hardware – 18 februari 2025</a:t>
            </a:r>
          </a:p>
        </p:txBody>
      </p:sp>
      <p:sp>
        <p:nvSpPr>
          <p:cNvPr id="3" name="Ondertitel 2">
            <a:extLst>
              <a:ext uri="{FF2B5EF4-FFF2-40B4-BE49-F238E27FC236}">
                <a16:creationId xmlns:a16="http://schemas.microsoft.com/office/drawing/2014/main" id="{A1AEF702-1ADE-5402-F0D4-AF347778E67B}"/>
              </a:ext>
            </a:extLst>
          </p:cNvPr>
          <p:cNvSpPr>
            <a:spLocks noGrp="1"/>
          </p:cNvSpPr>
          <p:nvPr>
            <p:ph type="subTitle" idx="12"/>
          </p:nvPr>
        </p:nvSpPr>
        <p:spPr/>
        <p:txBody>
          <a:bodyPr/>
          <a:lstStyle/>
          <a:p>
            <a:endParaRPr lang="nl-NL"/>
          </a:p>
        </p:txBody>
      </p:sp>
      <p:graphicFrame>
        <p:nvGraphicFramePr>
          <p:cNvPr id="2" name="Tabel 1">
            <a:extLst>
              <a:ext uri="{FF2B5EF4-FFF2-40B4-BE49-F238E27FC236}">
                <a16:creationId xmlns:a16="http://schemas.microsoft.com/office/drawing/2014/main" id="{6E342CF6-2FFE-644D-450A-5739FE11569F}"/>
              </a:ext>
            </a:extLst>
          </p:cNvPr>
          <p:cNvGraphicFramePr>
            <a:graphicFrameLocks noGrp="1"/>
          </p:cNvGraphicFramePr>
          <p:nvPr>
            <p:extLst>
              <p:ext uri="{D42A27DB-BD31-4B8C-83A1-F6EECF244321}">
                <p14:modId xmlns:p14="http://schemas.microsoft.com/office/powerpoint/2010/main" val="629671220"/>
              </p:ext>
            </p:extLst>
          </p:nvPr>
        </p:nvGraphicFramePr>
        <p:xfrm>
          <a:off x="5015641" y="4769357"/>
          <a:ext cx="6296524" cy="1324473"/>
        </p:xfrm>
        <a:graphic>
          <a:graphicData uri="http://schemas.openxmlformats.org/drawingml/2006/table">
            <a:tbl>
              <a:tblPr firstRow="1" firstCol="1" bandRow="1">
                <a:tableStyleId>{073A0DAA-6AF3-43AB-8588-CEC1D06C72B9}</a:tableStyleId>
              </a:tblPr>
              <a:tblGrid>
                <a:gridCol w="3025423">
                  <a:extLst>
                    <a:ext uri="{9D8B030D-6E8A-4147-A177-3AD203B41FA5}">
                      <a16:colId xmlns:a16="http://schemas.microsoft.com/office/drawing/2014/main" val="229817280"/>
                    </a:ext>
                  </a:extLst>
                </a:gridCol>
                <a:gridCol w="3271101">
                  <a:extLst>
                    <a:ext uri="{9D8B030D-6E8A-4147-A177-3AD203B41FA5}">
                      <a16:colId xmlns:a16="http://schemas.microsoft.com/office/drawing/2014/main" val="2296878219"/>
                    </a:ext>
                  </a:extLst>
                </a:gridCol>
              </a:tblGrid>
              <a:tr h="377053">
                <a:tc>
                  <a:txBody>
                    <a:bodyPr/>
                    <a:lstStyle/>
                    <a:p>
                      <a:pPr algn="ctr">
                        <a:lnSpc>
                          <a:spcPct val="120000"/>
                        </a:lnSpc>
                      </a:pPr>
                      <a:r>
                        <a:rPr lang="nl-NL" sz="1400">
                          <a:effectLst/>
                        </a:rPr>
                        <a:t>Soort apparaat</a:t>
                      </a:r>
                      <a:endParaRPr lang="nl-NL" sz="14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20000"/>
                        </a:lnSpc>
                      </a:pPr>
                      <a:r>
                        <a:rPr lang="nl-NL" sz="1400">
                          <a:effectLst/>
                        </a:rPr>
                        <a:t>Aantal</a:t>
                      </a:r>
                      <a:endParaRPr lang="nl-NL" sz="14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612514134"/>
                  </a:ext>
                </a:extLst>
              </a:tr>
              <a:tr h="213338">
                <a:tc>
                  <a:txBody>
                    <a:bodyPr/>
                    <a:lstStyle/>
                    <a:p>
                      <a:pPr>
                        <a:lnSpc>
                          <a:spcPct val="120000"/>
                        </a:lnSpc>
                      </a:pPr>
                      <a:r>
                        <a:rPr lang="nl-NL" sz="1400">
                          <a:effectLst/>
                        </a:rPr>
                        <a:t>Laptops</a:t>
                      </a:r>
                      <a:endParaRPr lang="nl-NL" sz="14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20000"/>
                        </a:lnSpc>
                      </a:pPr>
                      <a:r>
                        <a:rPr lang="nl-NL" sz="1400">
                          <a:effectLst/>
                        </a:rPr>
                        <a:t>6621</a:t>
                      </a:r>
                      <a:endParaRPr lang="nl-NL" sz="14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593845743"/>
                  </a:ext>
                </a:extLst>
              </a:tr>
              <a:tr h="213338">
                <a:tc>
                  <a:txBody>
                    <a:bodyPr/>
                    <a:lstStyle/>
                    <a:p>
                      <a:pPr>
                        <a:lnSpc>
                          <a:spcPct val="120000"/>
                        </a:lnSpc>
                      </a:pPr>
                      <a:r>
                        <a:rPr lang="nl-NL" sz="1400" err="1">
                          <a:effectLst/>
                        </a:rPr>
                        <a:t>Desktops</a:t>
                      </a:r>
                      <a:endParaRPr lang="nl-NL" sz="14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20000"/>
                        </a:lnSpc>
                      </a:pPr>
                      <a:r>
                        <a:rPr lang="nl-NL" sz="1400">
                          <a:effectLst/>
                        </a:rPr>
                        <a:t>4511</a:t>
                      </a:r>
                      <a:endParaRPr lang="nl-NL" sz="14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282561638"/>
                  </a:ext>
                </a:extLst>
              </a:tr>
              <a:tr h="213338">
                <a:tc>
                  <a:txBody>
                    <a:bodyPr/>
                    <a:lstStyle/>
                    <a:p>
                      <a:pPr>
                        <a:lnSpc>
                          <a:spcPct val="120000"/>
                        </a:lnSpc>
                      </a:pPr>
                      <a:r>
                        <a:rPr lang="nl-NL" sz="1400">
                          <a:effectLst/>
                        </a:rPr>
                        <a:t>Tablets</a:t>
                      </a:r>
                      <a:endParaRPr lang="nl-NL" sz="14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20000"/>
                        </a:lnSpc>
                      </a:pPr>
                      <a:r>
                        <a:rPr lang="nl-NL" sz="1400">
                          <a:effectLst/>
                        </a:rPr>
                        <a:t>2142</a:t>
                      </a:r>
                      <a:endParaRPr lang="nl-NL" sz="14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542060171"/>
                  </a:ext>
                </a:extLst>
              </a:tr>
              <a:tr h="213338">
                <a:tc>
                  <a:txBody>
                    <a:bodyPr/>
                    <a:lstStyle/>
                    <a:p>
                      <a:pPr>
                        <a:lnSpc>
                          <a:spcPct val="120000"/>
                        </a:lnSpc>
                      </a:pPr>
                      <a:r>
                        <a:rPr lang="nl-NL" sz="1400" err="1">
                          <a:effectLst/>
                        </a:rPr>
                        <a:t>Chromebooks</a:t>
                      </a:r>
                      <a:endParaRPr lang="nl-NL" sz="14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20000"/>
                        </a:lnSpc>
                      </a:pPr>
                      <a:r>
                        <a:rPr lang="nl-NL" sz="1400">
                          <a:effectLst/>
                        </a:rPr>
                        <a:t>9723</a:t>
                      </a:r>
                      <a:endParaRPr lang="nl-NL" sz="1400">
                        <a:effectLst/>
                        <a:latin typeface="Verdana" panose="020B060403050404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889420612"/>
                  </a:ext>
                </a:extLst>
              </a:tr>
            </a:tbl>
          </a:graphicData>
        </a:graphic>
      </p:graphicFrame>
    </p:spTree>
    <p:extLst>
      <p:ext uri="{BB962C8B-B14F-4D97-AF65-F5344CB8AC3E}">
        <p14:creationId xmlns:p14="http://schemas.microsoft.com/office/powerpoint/2010/main" val="2225819421"/>
      </p:ext>
    </p:extLst>
  </p:cSld>
  <p:clrMapOvr>
    <a:masterClrMapping/>
  </p:clrMapOvr>
</p:sld>
</file>

<file path=ppt/theme/theme1.xml><?xml version="1.0" encoding="utf-8"?>
<a:theme xmlns:a="http://schemas.openxmlformats.org/drawingml/2006/main" name="Lucas Onderwijs">
  <a:themeElements>
    <a:clrScheme name="Lucas Onderwijs">
      <a:dk1>
        <a:srgbClr val="263366"/>
      </a:dk1>
      <a:lt1>
        <a:srgbClr val="FFFFFF"/>
      </a:lt1>
      <a:dk2>
        <a:srgbClr val="263366"/>
      </a:dk2>
      <a:lt2>
        <a:srgbClr val="FFFFFF"/>
      </a:lt2>
      <a:accent1>
        <a:srgbClr val="FF3D38"/>
      </a:accent1>
      <a:accent2>
        <a:srgbClr val="F79E1F"/>
      </a:accent2>
      <a:accent3>
        <a:srgbClr val="9DDC6B"/>
      </a:accent3>
      <a:accent4>
        <a:srgbClr val="64FAE5"/>
      </a:accent4>
      <a:accent5>
        <a:srgbClr val="F2F5EA"/>
      </a:accent5>
      <a:accent6>
        <a:srgbClr val="E6E7E8"/>
      </a:accent6>
      <a:hlink>
        <a:srgbClr val="263366"/>
      </a:hlink>
      <a:folHlink>
        <a:srgbClr val="263366"/>
      </a:folHlink>
    </a:clrScheme>
    <a:fontScheme name="Lucas Onderwijs">
      <a:majorFont>
        <a:latin typeface="Aeonik"/>
        <a:ea typeface=""/>
        <a:cs typeface=""/>
      </a:majorFont>
      <a:minorFont>
        <a:latin typeface="Questa Slab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4933CCA0633E84BB58FFB858562C38A" ma:contentTypeVersion="4" ma:contentTypeDescription="Een nieuw document maken." ma:contentTypeScope="" ma:versionID="f5b26118fbd5a50b035d932e90cd4b60">
  <xsd:schema xmlns:xsd="http://www.w3.org/2001/XMLSchema" xmlns:xs="http://www.w3.org/2001/XMLSchema" xmlns:p="http://schemas.microsoft.com/office/2006/metadata/properties" xmlns:ns2="52e4e89e-0148-4042-aa64-9db0a6d8514d" targetNamespace="http://schemas.microsoft.com/office/2006/metadata/properties" ma:root="true" ma:fieldsID="02201fb688c735f84d30fb5263ab0ae1" ns2:_="">
    <xsd:import namespace="52e4e89e-0148-4042-aa64-9db0a6d8514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e4e89e-0148-4042-aa64-9db0a6d8514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A629264-96E6-4DEC-A1E4-8AF76D67227A}">
  <ds:schemaRefs>
    <ds:schemaRef ds:uri="52e4e89e-0148-4042-aa64-9db0a6d8514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2BACFC0-8205-4340-9B82-9B41CF7EAA86}">
  <ds:schemaRefs>
    <ds:schemaRef ds:uri="http://schemas.microsoft.com/office/infopath/2007/PartnerControls"/>
    <ds:schemaRef ds:uri="http://www.w3.org/XML/1998/namespace"/>
    <ds:schemaRef ds:uri="http://schemas.openxmlformats.org/package/2006/metadata/core-properties"/>
    <ds:schemaRef ds:uri="http://schemas.microsoft.com/office/2006/metadata/properties"/>
    <ds:schemaRef ds:uri="http://purl.org/dc/dcmitype/"/>
    <ds:schemaRef ds:uri="http://purl.org/dc/elements/1.1/"/>
    <ds:schemaRef ds:uri="http://purl.org/dc/terms/"/>
    <ds:schemaRef ds:uri="http://schemas.microsoft.com/office/2006/documentManagement/types"/>
    <ds:schemaRef ds:uri="52e4e89e-0148-4042-aa64-9db0a6d8514d"/>
  </ds:schemaRefs>
</ds:datastoreItem>
</file>

<file path=customXml/itemProps3.xml><?xml version="1.0" encoding="utf-8"?>
<ds:datastoreItem xmlns:ds="http://schemas.openxmlformats.org/officeDocument/2006/customXml" ds:itemID="{A18EF1F7-ADC1-4A6C-A6D8-831CF5C3DB2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2949</Words>
  <Application>Microsoft Macintosh PowerPoint</Application>
  <PresentationFormat>Breedbeeld</PresentationFormat>
  <Paragraphs>442</Paragraphs>
  <Slides>24</Slides>
  <Notes>13</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24</vt:i4>
      </vt:variant>
    </vt:vector>
  </HeadingPairs>
  <TitlesOfParts>
    <vt:vector size="31" baseType="lpstr">
      <vt:lpstr>Aeonik</vt:lpstr>
      <vt:lpstr>Arial</vt:lpstr>
      <vt:lpstr>Calibri</vt:lpstr>
      <vt:lpstr>Questa Slab</vt:lpstr>
      <vt:lpstr>Questa Slab Light</vt:lpstr>
      <vt:lpstr>Verdana</vt:lpstr>
      <vt:lpstr>Lucas Onderwijs</vt:lpstr>
      <vt:lpstr>Pre-bid meeting</vt:lpstr>
      <vt:lpstr>Agenda</vt:lpstr>
      <vt:lpstr>Spelregels</vt:lpstr>
      <vt:lpstr>Lucas Onderwijs</vt:lpstr>
      <vt:lpstr>IB roadmaps</vt:lpstr>
      <vt:lpstr>Doelstelling</vt:lpstr>
      <vt:lpstr>Definities (1/2)</vt:lpstr>
      <vt:lpstr>Definities (2/2)</vt:lpstr>
      <vt:lpstr>Huidige situatie</vt:lpstr>
      <vt:lpstr>Toekomstige situatie</vt:lpstr>
      <vt:lpstr>Kernassortiment</vt:lpstr>
      <vt:lpstr>Scope</vt:lpstr>
      <vt:lpstr>Diensten</vt:lpstr>
      <vt:lpstr>Buiten scope</vt:lpstr>
      <vt:lpstr>Vragen n.a.v. eerste NVI</vt:lpstr>
      <vt:lpstr>Verdere procedure</vt:lpstr>
      <vt:lpstr>Planning</vt:lpstr>
      <vt:lpstr>Aan te leveren stukken bij Inschrijving</vt:lpstr>
      <vt:lpstr>Uitsluitingsgronden en geschiktheidseisen</vt:lpstr>
      <vt:lpstr>Geschiktheidseisen</vt:lpstr>
      <vt:lpstr>Gunningscriteria</vt:lpstr>
      <vt:lpstr>Gunningscriteria</vt:lpstr>
      <vt:lpstr>Vragen?</vt:lpstr>
      <vt:lpstr>Bedankt voor uw aandacht, en succes bij het doen van een Inschrijving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Martin Brinkman</dc:creator>
  <cp:lastModifiedBy>Laurence  Arnold | Mitopics</cp:lastModifiedBy>
  <cp:revision>1</cp:revision>
  <dcterms:created xsi:type="dcterms:W3CDTF">2023-10-02T09:55:01Z</dcterms:created>
  <dcterms:modified xsi:type="dcterms:W3CDTF">2025-02-17T15:30:51Z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0x010100B4933CCA0633E84BB58FFB858562C38A</vt:lpwstr>
  </property>
  <property fmtid="{D5CDD505-2E9C-101B-9397-08002B2CF9AE}" pid="3" name="MediaServiceImageTags">
    <vt:lpwstr/>
  </property>
</Properties>
</file>