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slideLayouts/slideLayout30.xml" ContentType="application/vnd.openxmlformats-officedocument.presentationml.slideLayout+xml"/>
  <Override PartName="/ppt/theme/theme4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5.xml" ContentType="application/vnd.openxmlformats-officedocument.theme+xml"/>
  <Override PartName="/ppt/slideLayouts/slideLayout33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706" r:id="rId5"/>
    <p:sldMasterId id="2147483672" r:id="rId6"/>
    <p:sldMasterId id="2147483687" r:id="rId7"/>
    <p:sldMasterId id="2147483675" r:id="rId8"/>
    <p:sldMasterId id="2147483689" r:id="rId9"/>
  </p:sldMasterIdLst>
  <p:notesMasterIdLst>
    <p:notesMasterId r:id="rId14"/>
  </p:notesMasterIdLst>
  <p:handoutMasterIdLst>
    <p:handoutMasterId r:id="rId15"/>
  </p:handoutMasterIdLst>
  <p:sldIdLst>
    <p:sldId id="269" r:id="rId10"/>
    <p:sldId id="270" r:id="rId11"/>
    <p:sldId id="271" r:id="rId12"/>
    <p:sldId id="272" r:id="rId13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215B"/>
    <a:srgbClr val="1D1A3E"/>
    <a:srgbClr val="00002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108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4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1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B5E2B29B-1C57-5448-AD4B-834D80FF9DC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7DDE4637-45B1-DA48-A6B4-C61E567F23F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B2EDC1-8850-6446-8373-22CDA0535E99}" type="datetimeFigureOut">
              <a:rPr lang="nl-NL" smtClean="0"/>
              <a:t>4-2-2025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052C1D13-A04E-3A49-804F-68E085FAE2A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EB1CDEA6-7930-5448-92ED-41995244F15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64C1E5-B7D5-2742-A0AF-86DBBA46D08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98373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BED477-D018-0342-A4ED-027E9C5BFDDD}" type="datetimeFigureOut">
              <a:rPr lang="nl-NL" smtClean="0"/>
              <a:t>4-2-2025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D74F6E-3664-C849-826A-57850AE801A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10410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tekst - Kop 1 Blauw">
    <p:bg>
      <p:bgPr>
        <a:solidFill>
          <a:schemeClr val="bg1"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80A515A5-7D11-C748-B863-12FE1D8F4CDC}"/>
              </a:ext>
            </a:extLst>
          </p:cNvPr>
          <p:cNvSpPr/>
          <p:nvPr userDrawn="1"/>
        </p:nvSpPr>
        <p:spPr>
          <a:xfrm>
            <a:off x="0" y="1371600"/>
            <a:ext cx="12192000" cy="5486400"/>
          </a:xfrm>
          <a:prstGeom prst="rect">
            <a:avLst/>
          </a:prstGeom>
          <a:solidFill>
            <a:schemeClr val="accent2">
              <a:lumMod val="20000"/>
              <a:lumOff val="80000"/>
              <a:alpha val="4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n>
                <a:noFill/>
              </a:ln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79140BEA-C628-D64D-A719-898758279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266"/>
            <a:ext cx="10515600" cy="1481667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9" name="Tijdelijke aanduiding voor inhoud 2">
            <a:extLst>
              <a:ext uri="{FF2B5EF4-FFF2-40B4-BE49-F238E27FC236}">
                <a16:creationId xmlns:a16="http://schemas.microsoft.com/office/drawing/2014/main" id="{C010978B-24F5-6C40-AE04-FAF929FB1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361532"/>
            <a:ext cx="10515600" cy="2519363"/>
          </a:xfrm>
          <a:prstGeom prst="rect">
            <a:avLst/>
          </a:prstGeom>
        </p:spPr>
        <p:txBody>
          <a:bodyPr/>
          <a:lstStyle>
            <a:lvl1pPr>
              <a:defRPr sz="2600"/>
            </a:lvl1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497709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Titel + Bijschrift + Afbeelding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3F053F-7A49-2A41-B260-BF7F5195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6149" y="1692000"/>
            <a:ext cx="4052358" cy="1955894"/>
          </a:xfrm>
          <a:prstGeom prst="rect">
            <a:avLst/>
          </a:prstGeom>
        </p:spPr>
        <p:txBody>
          <a:bodyPr anchor="b"/>
          <a:lstStyle>
            <a:lvl1pPr algn="l"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DA1D56FA-3BB6-D643-9DE6-6D2251185D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12786" y="1692000"/>
            <a:ext cx="6172200" cy="41687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2C99DCF0-FDD6-3141-AB12-19994FE4EF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96149" y="3904882"/>
            <a:ext cx="4052358" cy="195589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1033486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afbeelding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3F053F-7A49-2A41-B260-BF7F5195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692274"/>
            <a:ext cx="4052358" cy="2092326"/>
          </a:xfrm>
          <a:prstGeom prst="rect">
            <a:avLst/>
          </a:prstGeom>
        </p:spPr>
        <p:txBody>
          <a:bodyPr anchor="b"/>
          <a:lstStyle>
            <a:lvl1pPr algn="l"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DA1D56FA-3BB6-D643-9DE6-6D2251185D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692274"/>
            <a:ext cx="6172200" cy="41687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</p:spTree>
    <p:extLst>
      <p:ext uri="{BB962C8B-B14F-4D97-AF65-F5344CB8AC3E}">
        <p14:creationId xmlns:p14="http://schemas.microsoft.com/office/powerpoint/2010/main" val="4323237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afbeelding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3F053F-7A49-2A41-B260-BF7F5195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0226" y="1692274"/>
            <a:ext cx="4052358" cy="2092326"/>
          </a:xfrm>
          <a:prstGeom prst="rect">
            <a:avLst/>
          </a:prstGeom>
        </p:spPr>
        <p:txBody>
          <a:bodyPr anchor="b"/>
          <a:lstStyle>
            <a:lvl1pPr algn="l"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DA1D56FA-3BB6-D643-9DE6-6D2251185D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15888" y="1692274"/>
            <a:ext cx="6172200" cy="41687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</p:spTree>
    <p:extLst>
      <p:ext uri="{BB962C8B-B14F-4D97-AF65-F5344CB8AC3E}">
        <p14:creationId xmlns:p14="http://schemas.microsoft.com/office/powerpoint/2010/main" val="355838324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afbeeldin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DA1D56FA-3BB6-D643-9DE6-6D2251185D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15888" y="1692274"/>
            <a:ext cx="5112566" cy="41687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4" name="Tijdelijke aanduiding voor afbeelding 2">
            <a:extLst>
              <a:ext uri="{FF2B5EF4-FFF2-40B4-BE49-F238E27FC236}">
                <a16:creationId xmlns:a16="http://schemas.microsoft.com/office/drawing/2014/main" id="{7F35044E-2345-E346-9074-88B32E0484F6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240018" y="1692274"/>
            <a:ext cx="5112566" cy="41687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</p:spTree>
    <p:extLst>
      <p:ext uri="{BB962C8B-B14F-4D97-AF65-F5344CB8AC3E}">
        <p14:creationId xmlns:p14="http://schemas.microsoft.com/office/powerpoint/2010/main" val="25174181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stipp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al 5">
            <a:extLst>
              <a:ext uri="{FF2B5EF4-FFF2-40B4-BE49-F238E27FC236}">
                <a16:creationId xmlns:a16="http://schemas.microsoft.com/office/drawing/2014/main" id="{79C695D7-6DFA-6F4F-89D6-EF609E7641A2}"/>
              </a:ext>
            </a:extLst>
          </p:cNvPr>
          <p:cNvSpPr/>
          <p:nvPr userDrawn="1"/>
        </p:nvSpPr>
        <p:spPr>
          <a:xfrm>
            <a:off x="983178" y="4930982"/>
            <a:ext cx="903776" cy="869013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al 7">
            <a:extLst>
              <a:ext uri="{FF2B5EF4-FFF2-40B4-BE49-F238E27FC236}">
                <a16:creationId xmlns:a16="http://schemas.microsoft.com/office/drawing/2014/main" id="{9FFB998C-643D-DC40-B8B3-253F7090870A}"/>
              </a:ext>
            </a:extLst>
          </p:cNvPr>
          <p:cNvSpPr/>
          <p:nvPr userDrawn="1"/>
        </p:nvSpPr>
        <p:spPr>
          <a:xfrm>
            <a:off x="11851288" y="1200302"/>
            <a:ext cx="681423" cy="681423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Ovaal 8">
            <a:extLst>
              <a:ext uri="{FF2B5EF4-FFF2-40B4-BE49-F238E27FC236}">
                <a16:creationId xmlns:a16="http://schemas.microsoft.com/office/drawing/2014/main" id="{0D6B2CA0-5DBD-9347-A7B5-9C25A7B46555}"/>
              </a:ext>
            </a:extLst>
          </p:cNvPr>
          <p:cNvSpPr/>
          <p:nvPr userDrawn="1"/>
        </p:nvSpPr>
        <p:spPr>
          <a:xfrm>
            <a:off x="9037596" y="983385"/>
            <a:ext cx="489897" cy="4710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al 9">
            <a:extLst>
              <a:ext uri="{FF2B5EF4-FFF2-40B4-BE49-F238E27FC236}">
                <a16:creationId xmlns:a16="http://schemas.microsoft.com/office/drawing/2014/main" id="{60545E90-EAB2-6346-9851-B87273193FAD}"/>
              </a:ext>
            </a:extLst>
          </p:cNvPr>
          <p:cNvSpPr/>
          <p:nvPr userDrawn="1"/>
        </p:nvSpPr>
        <p:spPr>
          <a:xfrm>
            <a:off x="3255818" y="-498764"/>
            <a:ext cx="997527" cy="99752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Ovaal 10">
            <a:extLst>
              <a:ext uri="{FF2B5EF4-FFF2-40B4-BE49-F238E27FC236}">
                <a16:creationId xmlns:a16="http://schemas.microsoft.com/office/drawing/2014/main" id="{BFB7978C-9269-0945-A0F9-B817DD24619A}"/>
              </a:ext>
            </a:extLst>
          </p:cNvPr>
          <p:cNvSpPr/>
          <p:nvPr userDrawn="1"/>
        </p:nvSpPr>
        <p:spPr>
          <a:xfrm>
            <a:off x="4707899" y="5071341"/>
            <a:ext cx="593560" cy="59356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Ovaal 11">
            <a:extLst>
              <a:ext uri="{FF2B5EF4-FFF2-40B4-BE49-F238E27FC236}">
                <a16:creationId xmlns:a16="http://schemas.microsoft.com/office/drawing/2014/main" id="{A0E1017E-ADC8-B048-9416-1E2AE23F8632}"/>
              </a:ext>
            </a:extLst>
          </p:cNvPr>
          <p:cNvSpPr/>
          <p:nvPr userDrawn="1"/>
        </p:nvSpPr>
        <p:spPr>
          <a:xfrm>
            <a:off x="10886790" y="4313624"/>
            <a:ext cx="428476" cy="41199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Ovaal 12">
            <a:extLst>
              <a:ext uri="{FF2B5EF4-FFF2-40B4-BE49-F238E27FC236}">
                <a16:creationId xmlns:a16="http://schemas.microsoft.com/office/drawing/2014/main" id="{0F02C10F-0861-8D42-8616-0C82C9020ACD}"/>
              </a:ext>
            </a:extLst>
          </p:cNvPr>
          <p:cNvSpPr/>
          <p:nvPr userDrawn="1"/>
        </p:nvSpPr>
        <p:spPr>
          <a:xfrm>
            <a:off x="5476978" y="6560394"/>
            <a:ext cx="619022" cy="5952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Ovaal 13">
            <a:extLst>
              <a:ext uri="{FF2B5EF4-FFF2-40B4-BE49-F238E27FC236}">
                <a16:creationId xmlns:a16="http://schemas.microsoft.com/office/drawing/2014/main" id="{00A65997-A343-9940-B597-5BDC1DA4F130}"/>
              </a:ext>
            </a:extLst>
          </p:cNvPr>
          <p:cNvSpPr/>
          <p:nvPr userDrawn="1"/>
        </p:nvSpPr>
        <p:spPr>
          <a:xfrm>
            <a:off x="8056040" y="4930982"/>
            <a:ext cx="799687" cy="7996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Ovaal 14">
            <a:extLst>
              <a:ext uri="{FF2B5EF4-FFF2-40B4-BE49-F238E27FC236}">
                <a16:creationId xmlns:a16="http://schemas.microsoft.com/office/drawing/2014/main" id="{2CF028CA-05D7-074F-B1AB-BAFB2CAD11DF}"/>
              </a:ext>
            </a:extLst>
          </p:cNvPr>
          <p:cNvSpPr/>
          <p:nvPr userDrawn="1"/>
        </p:nvSpPr>
        <p:spPr>
          <a:xfrm>
            <a:off x="697159" y="1717676"/>
            <a:ext cx="572038" cy="55003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Ovaal 15">
            <a:extLst>
              <a:ext uri="{FF2B5EF4-FFF2-40B4-BE49-F238E27FC236}">
                <a16:creationId xmlns:a16="http://schemas.microsoft.com/office/drawing/2014/main" id="{5AF9B197-DB8F-8348-9615-663FA49D819D}"/>
              </a:ext>
            </a:extLst>
          </p:cNvPr>
          <p:cNvSpPr/>
          <p:nvPr userDrawn="1"/>
        </p:nvSpPr>
        <p:spPr>
          <a:xfrm>
            <a:off x="6396808" y="733150"/>
            <a:ext cx="750142" cy="72128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Titel 1">
            <a:extLst>
              <a:ext uri="{FF2B5EF4-FFF2-40B4-BE49-F238E27FC236}">
                <a16:creationId xmlns:a16="http://schemas.microsoft.com/office/drawing/2014/main" id="{CFD503B9-EB0D-224C-BCC0-F7E8D3FC3D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2342243"/>
            <a:ext cx="10515600" cy="1481667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40156257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tekst Kop 1 Blauw">
    <p:bg>
      <p:bgPr>
        <a:solidFill>
          <a:schemeClr val="bg1"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80A515A5-7D11-C748-B863-12FE1D8F4CDC}"/>
              </a:ext>
            </a:extLst>
          </p:cNvPr>
          <p:cNvSpPr/>
          <p:nvPr userDrawn="1"/>
        </p:nvSpPr>
        <p:spPr>
          <a:xfrm>
            <a:off x="0" y="6"/>
            <a:ext cx="12192000" cy="5486400"/>
          </a:xfrm>
          <a:prstGeom prst="rect">
            <a:avLst/>
          </a:prstGeom>
          <a:solidFill>
            <a:schemeClr val="accent2">
              <a:lumMod val="20000"/>
              <a:lumOff val="80000"/>
              <a:alpha val="4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n>
                <a:noFill/>
              </a:ln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79140BEA-C628-D64D-A719-898758279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8400"/>
            <a:ext cx="10515600" cy="1481667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9" name="Tijdelijke aanduiding voor inhoud 2">
            <a:extLst>
              <a:ext uri="{FF2B5EF4-FFF2-40B4-BE49-F238E27FC236}">
                <a16:creationId xmlns:a16="http://schemas.microsoft.com/office/drawing/2014/main" id="{C010978B-24F5-6C40-AE04-FAF929FB1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92400"/>
            <a:ext cx="10515600" cy="25193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600"/>
            </a:lvl1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3457895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tekst Kop 2 Blauw">
    <p:bg>
      <p:bgPr>
        <a:solidFill>
          <a:schemeClr val="bg1"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80A515A5-7D11-C748-B863-12FE1D8F4CDC}"/>
              </a:ext>
            </a:extLst>
          </p:cNvPr>
          <p:cNvSpPr/>
          <p:nvPr userDrawn="1"/>
        </p:nvSpPr>
        <p:spPr>
          <a:xfrm>
            <a:off x="0" y="0"/>
            <a:ext cx="12192000" cy="5486400"/>
          </a:xfrm>
          <a:prstGeom prst="rect">
            <a:avLst/>
          </a:prstGeom>
          <a:solidFill>
            <a:schemeClr val="accent2">
              <a:lumMod val="20000"/>
              <a:lumOff val="80000"/>
              <a:alpha val="4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n>
                <a:noFill/>
              </a:ln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79140BEA-C628-D64D-A719-898758279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8400"/>
            <a:ext cx="10515600" cy="148166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4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9" name="Tijdelijke aanduiding voor inhoud 2">
            <a:extLst>
              <a:ext uri="{FF2B5EF4-FFF2-40B4-BE49-F238E27FC236}">
                <a16:creationId xmlns:a16="http://schemas.microsoft.com/office/drawing/2014/main" id="{C010978B-24F5-6C40-AE04-FAF929FB1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92400"/>
            <a:ext cx="10515600" cy="2519363"/>
          </a:xfrm>
          <a:prstGeom prst="rect">
            <a:avLst/>
          </a:prstGeom>
        </p:spPr>
        <p:txBody>
          <a:bodyPr/>
          <a:lstStyle>
            <a:lvl1pPr>
              <a:defRPr sz="2600"/>
            </a:lvl1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7088714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tekst Kop 1 Roz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8">
            <a:extLst>
              <a:ext uri="{FF2B5EF4-FFF2-40B4-BE49-F238E27FC236}">
                <a16:creationId xmlns:a16="http://schemas.microsoft.com/office/drawing/2014/main" id="{AF98B12B-7799-DD4C-ADA5-856F851FA888}"/>
              </a:ext>
            </a:extLst>
          </p:cNvPr>
          <p:cNvSpPr/>
          <p:nvPr userDrawn="1"/>
        </p:nvSpPr>
        <p:spPr>
          <a:xfrm>
            <a:off x="0" y="0"/>
            <a:ext cx="12192000" cy="5486400"/>
          </a:xfrm>
          <a:prstGeom prst="rect">
            <a:avLst/>
          </a:prstGeom>
          <a:solidFill>
            <a:schemeClr val="accent4">
              <a:lumMod val="20000"/>
              <a:lumOff val="80000"/>
              <a:alpha val="56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n>
                <a:noFill/>
              </a:ln>
            </a:endParaRP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21C0E6B0-2820-9A4D-9BB8-31CC680BE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8400"/>
            <a:ext cx="10515600" cy="1481667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8" name="Tijdelijke aanduiding voor inhoud 2">
            <a:extLst>
              <a:ext uri="{FF2B5EF4-FFF2-40B4-BE49-F238E27FC236}">
                <a16:creationId xmlns:a16="http://schemas.microsoft.com/office/drawing/2014/main" id="{EF5141CB-FFA9-F649-8EC0-198E51746F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92400"/>
            <a:ext cx="10515600" cy="2519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8267780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tekst Kop 2 Roz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8">
            <a:extLst>
              <a:ext uri="{FF2B5EF4-FFF2-40B4-BE49-F238E27FC236}">
                <a16:creationId xmlns:a16="http://schemas.microsoft.com/office/drawing/2014/main" id="{AF98B12B-7799-DD4C-ADA5-856F851FA888}"/>
              </a:ext>
            </a:extLst>
          </p:cNvPr>
          <p:cNvSpPr/>
          <p:nvPr userDrawn="1"/>
        </p:nvSpPr>
        <p:spPr>
          <a:xfrm>
            <a:off x="0" y="0"/>
            <a:ext cx="12192000" cy="5486400"/>
          </a:xfrm>
          <a:prstGeom prst="rect">
            <a:avLst/>
          </a:prstGeom>
          <a:solidFill>
            <a:schemeClr val="accent4">
              <a:lumMod val="20000"/>
              <a:lumOff val="80000"/>
              <a:alpha val="56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n>
                <a:noFill/>
              </a:ln>
            </a:endParaRP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21C0E6B0-2820-9A4D-9BB8-31CC680BE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8400"/>
            <a:ext cx="10515600" cy="148166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4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8" name="Tijdelijke aanduiding voor inhoud 2">
            <a:extLst>
              <a:ext uri="{FF2B5EF4-FFF2-40B4-BE49-F238E27FC236}">
                <a16:creationId xmlns:a16="http://schemas.microsoft.com/office/drawing/2014/main" id="{EF5141CB-FFA9-F649-8EC0-198E51746F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92400"/>
            <a:ext cx="10515600" cy="2519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6802610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tekst Kop 1 Geel">
    <p:bg>
      <p:bgPr>
        <a:solidFill>
          <a:schemeClr val="bg1">
            <a:alpha val="5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92F1E05D-DAF4-3541-8D53-B11BA677FD1F}"/>
              </a:ext>
            </a:extLst>
          </p:cNvPr>
          <p:cNvSpPr/>
          <p:nvPr userDrawn="1"/>
        </p:nvSpPr>
        <p:spPr>
          <a:xfrm>
            <a:off x="0" y="0"/>
            <a:ext cx="12192000" cy="5486400"/>
          </a:xfrm>
          <a:prstGeom prst="rect">
            <a:avLst/>
          </a:prstGeom>
          <a:solidFill>
            <a:schemeClr val="accent6">
              <a:alpha val="4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n>
                <a:noFill/>
              </a:ln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0C6C83A-5AB2-1B41-9BC3-B123BCA324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8400"/>
            <a:ext cx="10515600" cy="1481667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FC715E8-B480-5E41-AECC-C31C1C19F0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92400"/>
            <a:ext cx="10515600" cy="2519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904332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tekst - Kop 2 Blauw">
    <p:bg>
      <p:bgPr>
        <a:solidFill>
          <a:schemeClr val="bg1"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80A515A5-7D11-C748-B863-12FE1D8F4CDC}"/>
              </a:ext>
            </a:extLst>
          </p:cNvPr>
          <p:cNvSpPr/>
          <p:nvPr userDrawn="1"/>
        </p:nvSpPr>
        <p:spPr>
          <a:xfrm>
            <a:off x="0" y="1371600"/>
            <a:ext cx="12192000" cy="5486400"/>
          </a:xfrm>
          <a:prstGeom prst="rect">
            <a:avLst/>
          </a:prstGeom>
          <a:solidFill>
            <a:schemeClr val="accent2">
              <a:lumMod val="20000"/>
              <a:lumOff val="80000"/>
              <a:alpha val="4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n>
                <a:noFill/>
              </a:ln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79140BEA-C628-D64D-A719-898758279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266"/>
            <a:ext cx="10515600" cy="148166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4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9" name="Tijdelijke aanduiding voor inhoud 2">
            <a:extLst>
              <a:ext uri="{FF2B5EF4-FFF2-40B4-BE49-F238E27FC236}">
                <a16:creationId xmlns:a16="http://schemas.microsoft.com/office/drawing/2014/main" id="{C010978B-24F5-6C40-AE04-FAF929FB1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361532"/>
            <a:ext cx="10515600" cy="2519363"/>
          </a:xfrm>
          <a:prstGeom prst="rect">
            <a:avLst/>
          </a:prstGeom>
        </p:spPr>
        <p:txBody>
          <a:bodyPr/>
          <a:lstStyle>
            <a:lvl1pPr>
              <a:defRPr sz="2600"/>
            </a:lvl1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938105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tekst Kop 2 Geel">
    <p:bg>
      <p:bgPr>
        <a:solidFill>
          <a:schemeClr val="bg1">
            <a:alpha val="5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92F1E05D-DAF4-3541-8D53-B11BA677FD1F}"/>
              </a:ext>
            </a:extLst>
          </p:cNvPr>
          <p:cNvSpPr/>
          <p:nvPr userDrawn="1"/>
        </p:nvSpPr>
        <p:spPr>
          <a:xfrm>
            <a:off x="0" y="0"/>
            <a:ext cx="12192000" cy="5486400"/>
          </a:xfrm>
          <a:prstGeom prst="rect">
            <a:avLst/>
          </a:prstGeom>
          <a:solidFill>
            <a:schemeClr val="accent6">
              <a:alpha val="4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n>
                <a:noFill/>
              </a:ln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0C6C83A-5AB2-1B41-9BC3-B123BCA324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8400"/>
            <a:ext cx="10515600" cy="148166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4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FC715E8-B480-5E41-AECC-C31C1C19F0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92400"/>
            <a:ext cx="10515600" cy="2519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6958269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2 blokken tekst - Kop 1 Stipp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E26D91CC-9FE4-0D4F-BCF3-DF8C9F40653A}"/>
              </a:ext>
            </a:extLst>
          </p:cNvPr>
          <p:cNvSpPr/>
          <p:nvPr userDrawn="1"/>
        </p:nvSpPr>
        <p:spPr>
          <a:xfrm>
            <a:off x="0" y="0"/>
            <a:ext cx="12192000" cy="5486400"/>
          </a:xfrm>
          <a:prstGeom prst="rect">
            <a:avLst/>
          </a:prstGeom>
          <a:pattFill prst="pct5">
            <a:fgClr>
              <a:schemeClr val="tx2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n>
                <a:noFill/>
              </a:ln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82884B7-9EFE-5543-A00D-57006D00EE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8400"/>
            <a:ext cx="10515600" cy="1481667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E83E25D-226C-FB40-883C-CA7C18AB06B5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192400"/>
            <a:ext cx="5181600" cy="2747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Klikken om de tekststijl van het model </a:t>
            </a:r>
            <a:r>
              <a:rPr lang="nl-NL" err="1"/>
              <a:t>teewerken</a:t>
            </a:r>
            <a:endParaRPr lang="nl-NL"/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DE7F6C1C-35EE-7144-9B4B-FE23B4783C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192400"/>
            <a:ext cx="5181600" cy="27479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1971965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2 blokken tekst - Kop 2 Stipp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E26D91CC-9FE4-0D4F-BCF3-DF8C9F40653A}"/>
              </a:ext>
            </a:extLst>
          </p:cNvPr>
          <p:cNvSpPr/>
          <p:nvPr userDrawn="1"/>
        </p:nvSpPr>
        <p:spPr>
          <a:xfrm>
            <a:off x="0" y="0"/>
            <a:ext cx="12192000" cy="5486400"/>
          </a:xfrm>
          <a:prstGeom prst="rect">
            <a:avLst/>
          </a:prstGeom>
          <a:pattFill prst="pct5">
            <a:fgClr>
              <a:schemeClr val="tx2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n>
                <a:noFill/>
              </a:ln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82884B7-9EFE-5543-A00D-57006D00EE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8400"/>
            <a:ext cx="10515600" cy="148166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4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E83E25D-226C-FB40-883C-CA7C18AB06B5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192400"/>
            <a:ext cx="5181600" cy="2747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Klikken om de tekststijl van het model </a:t>
            </a:r>
            <a:r>
              <a:rPr lang="nl-NL" err="1"/>
              <a:t>teewerken</a:t>
            </a:r>
            <a:endParaRPr lang="nl-NL"/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DE7F6C1C-35EE-7144-9B4B-FE23B4783C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192400"/>
            <a:ext cx="5181600" cy="27479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9985745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Titel + Bijschrift + Afbeelding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3F053F-7A49-2A41-B260-BF7F5195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608400"/>
            <a:ext cx="4052358" cy="1955894"/>
          </a:xfrm>
          <a:prstGeom prst="rect">
            <a:avLst/>
          </a:prstGeom>
        </p:spPr>
        <p:txBody>
          <a:bodyPr anchor="b"/>
          <a:lstStyle>
            <a:lvl1pPr algn="l"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DA1D56FA-3BB6-D643-9DE6-6D2251185D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608400"/>
            <a:ext cx="6172200" cy="41687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2C99DCF0-FDD6-3141-AB12-19994FE4EF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19668" y="2821282"/>
            <a:ext cx="4052358" cy="195589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7195163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Titel + Bijschrift + Afbeelding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3F053F-7A49-2A41-B260-BF7F5195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3030" y="608400"/>
            <a:ext cx="4052358" cy="1955894"/>
          </a:xfrm>
          <a:prstGeom prst="rect">
            <a:avLst/>
          </a:prstGeom>
        </p:spPr>
        <p:txBody>
          <a:bodyPr anchor="b"/>
          <a:lstStyle>
            <a:lvl1pPr algn="l"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DA1D56FA-3BB6-D643-9DE6-6D2251185D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95400" y="608400"/>
            <a:ext cx="6172200" cy="41687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2C99DCF0-FDD6-3141-AB12-19994FE4EF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03030" y="2821282"/>
            <a:ext cx="4052358" cy="195589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6964778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Afbeelding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3F053F-7A49-2A41-B260-BF7F5195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608400"/>
            <a:ext cx="4052358" cy="2092326"/>
          </a:xfrm>
          <a:prstGeom prst="rect">
            <a:avLst/>
          </a:prstGeom>
        </p:spPr>
        <p:txBody>
          <a:bodyPr anchor="b"/>
          <a:lstStyle>
            <a:lvl1pPr algn="l"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DA1D56FA-3BB6-D643-9DE6-6D2251185D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608400"/>
            <a:ext cx="6172200" cy="41687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</p:spTree>
    <p:extLst>
      <p:ext uri="{BB962C8B-B14F-4D97-AF65-F5344CB8AC3E}">
        <p14:creationId xmlns:p14="http://schemas.microsoft.com/office/powerpoint/2010/main" val="20552001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Afbeelding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3F053F-7A49-2A41-B260-BF7F5195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3030" y="608400"/>
            <a:ext cx="4052358" cy="2092326"/>
          </a:xfrm>
          <a:prstGeom prst="rect">
            <a:avLst/>
          </a:prstGeom>
        </p:spPr>
        <p:txBody>
          <a:bodyPr anchor="b"/>
          <a:lstStyle>
            <a:lvl1pPr algn="l"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DA1D56FA-3BB6-D643-9DE6-6D2251185D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15888" y="608400"/>
            <a:ext cx="6172200" cy="41687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</p:spTree>
    <p:extLst>
      <p:ext uri="{BB962C8B-B14F-4D97-AF65-F5344CB8AC3E}">
        <p14:creationId xmlns:p14="http://schemas.microsoft.com/office/powerpoint/2010/main" val="35037003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afbeeldin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2">
            <a:extLst>
              <a:ext uri="{FF2B5EF4-FFF2-40B4-BE49-F238E27FC236}">
                <a16:creationId xmlns:a16="http://schemas.microsoft.com/office/drawing/2014/main" id="{D847A082-0662-3E45-8AAE-227E80E67F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15888" y="608400"/>
            <a:ext cx="5112566" cy="41687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5" name="Tijdelijke aanduiding voor afbeelding 2">
            <a:extLst>
              <a:ext uri="{FF2B5EF4-FFF2-40B4-BE49-F238E27FC236}">
                <a16:creationId xmlns:a16="http://schemas.microsoft.com/office/drawing/2014/main" id="{819FD88C-EF8F-FC43-B77E-C79496E93C37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238800" y="608400"/>
            <a:ext cx="5112566" cy="41687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</p:spTree>
    <p:extLst>
      <p:ext uri="{BB962C8B-B14F-4D97-AF65-F5344CB8AC3E}">
        <p14:creationId xmlns:p14="http://schemas.microsoft.com/office/powerpoint/2010/main" val="35535609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+ stipp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al 5">
            <a:extLst>
              <a:ext uri="{FF2B5EF4-FFF2-40B4-BE49-F238E27FC236}">
                <a16:creationId xmlns:a16="http://schemas.microsoft.com/office/drawing/2014/main" id="{79C695D7-6DFA-6F4F-89D6-EF609E7641A2}"/>
              </a:ext>
            </a:extLst>
          </p:cNvPr>
          <p:cNvSpPr/>
          <p:nvPr userDrawn="1"/>
        </p:nvSpPr>
        <p:spPr>
          <a:xfrm>
            <a:off x="993338" y="4290902"/>
            <a:ext cx="903776" cy="869013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al 7">
            <a:extLst>
              <a:ext uri="{FF2B5EF4-FFF2-40B4-BE49-F238E27FC236}">
                <a16:creationId xmlns:a16="http://schemas.microsoft.com/office/drawing/2014/main" id="{9FFB998C-643D-DC40-B8B3-253F7090870A}"/>
              </a:ext>
            </a:extLst>
          </p:cNvPr>
          <p:cNvSpPr/>
          <p:nvPr userDrawn="1"/>
        </p:nvSpPr>
        <p:spPr>
          <a:xfrm>
            <a:off x="11851288" y="1200302"/>
            <a:ext cx="681423" cy="681423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Ovaal 8">
            <a:extLst>
              <a:ext uri="{FF2B5EF4-FFF2-40B4-BE49-F238E27FC236}">
                <a16:creationId xmlns:a16="http://schemas.microsoft.com/office/drawing/2014/main" id="{0D6B2CA0-5DBD-9347-A7B5-9C25A7B46555}"/>
              </a:ext>
            </a:extLst>
          </p:cNvPr>
          <p:cNvSpPr/>
          <p:nvPr userDrawn="1"/>
        </p:nvSpPr>
        <p:spPr>
          <a:xfrm>
            <a:off x="9037596" y="983385"/>
            <a:ext cx="489897" cy="4710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al 9">
            <a:extLst>
              <a:ext uri="{FF2B5EF4-FFF2-40B4-BE49-F238E27FC236}">
                <a16:creationId xmlns:a16="http://schemas.microsoft.com/office/drawing/2014/main" id="{60545E90-EAB2-6346-9851-B87273193FAD}"/>
              </a:ext>
            </a:extLst>
          </p:cNvPr>
          <p:cNvSpPr/>
          <p:nvPr userDrawn="1"/>
        </p:nvSpPr>
        <p:spPr>
          <a:xfrm>
            <a:off x="3255818" y="-498764"/>
            <a:ext cx="997527" cy="99752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Ovaal 10">
            <a:extLst>
              <a:ext uri="{FF2B5EF4-FFF2-40B4-BE49-F238E27FC236}">
                <a16:creationId xmlns:a16="http://schemas.microsoft.com/office/drawing/2014/main" id="{BFB7978C-9269-0945-A0F9-B817DD24619A}"/>
              </a:ext>
            </a:extLst>
          </p:cNvPr>
          <p:cNvSpPr/>
          <p:nvPr userDrawn="1"/>
        </p:nvSpPr>
        <p:spPr>
          <a:xfrm>
            <a:off x="4707899" y="5071341"/>
            <a:ext cx="593560" cy="59356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Ovaal 11">
            <a:extLst>
              <a:ext uri="{FF2B5EF4-FFF2-40B4-BE49-F238E27FC236}">
                <a16:creationId xmlns:a16="http://schemas.microsoft.com/office/drawing/2014/main" id="{A0E1017E-ADC8-B048-9416-1E2AE23F8632}"/>
              </a:ext>
            </a:extLst>
          </p:cNvPr>
          <p:cNvSpPr/>
          <p:nvPr userDrawn="1"/>
        </p:nvSpPr>
        <p:spPr>
          <a:xfrm>
            <a:off x="10886790" y="4313624"/>
            <a:ext cx="428476" cy="41199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Ovaal 12">
            <a:extLst>
              <a:ext uri="{FF2B5EF4-FFF2-40B4-BE49-F238E27FC236}">
                <a16:creationId xmlns:a16="http://schemas.microsoft.com/office/drawing/2014/main" id="{0F02C10F-0861-8D42-8616-0C82C9020ACD}"/>
              </a:ext>
            </a:extLst>
          </p:cNvPr>
          <p:cNvSpPr/>
          <p:nvPr userDrawn="1"/>
        </p:nvSpPr>
        <p:spPr>
          <a:xfrm>
            <a:off x="5476978" y="6560394"/>
            <a:ext cx="619022" cy="5952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Ovaal 13">
            <a:extLst>
              <a:ext uri="{FF2B5EF4-FFF2-40B4-BE49-F238E27FC236}">
                <a16:creationId xmlns:a16="http://schemas.microsoft.com/office/drawing/2014/main" id="{00A65997-A343-9940-B597-5BDC1DA4F130}"/>
              </a:ext>
            </a:extLst>
          </p:cNvPr>
          <p:cNvSpPr/>
          <p:nvPr userDrawn="1"/>
        </p:nvSpPr>
        <p:spPr>
          <a:xfrm>
            <a:off x="8056040" y="4930982"/>
            <a:ext cx="799687" cy="7996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Ovaal 14">
            <a:extLst>
              <a:ext uri="{FF2B5EF4-FFF2-40B4-BE49-F238E27FC236}">
                <a16:creationId xmlns:a16="http://schemas.microsoft.com/office/drawing/2014/main" id="{2CF028CA-05D7-074F-B1AB-BAFB2CAD11DF}"/>
              </a:ext>
            </a:extLst>
          </p:cNvPr>
          <p:cNvSpPr/>
          <p:nvPr userDrawn="1"/>
        </p:nvSpPr>
        <p:spPr>
          <a:xfrm>
            <a:off x="697159" y="1717676"/>
            <a:ext cx="572038" cy="55003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Ovaal 15">
            <a:extLst>
              <a:ext uri="{FF2B5EF4-FFF2-40B4-BE49-F238E27FC236}">
                <a16:creationId xmlns:a16="http://schemas.microsoft.com/office/drawing/2014/main" id="{5AF9B197-DB8F-8348-9615-663FA49D819D}"/>
              </a:ext>
            </a:extLst>
          </p:cNvPr>
          <p:cNvSpPr/>
          <p:nvPr userDrawn="1"/>
        </p:nvSpPr>
        <p:spPr>
          <a:xfrm>
            <a:off x="6396808" y="733150"/>
            <a:ext cx="750142" cy="72128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Titel 1">
            <a:extLst>
              <a:ext uri="{FF2B5EF4-FFF2-40B4-BE49-F238E27FC236}">
                <a16:creationId xmlns:a16="http://schemas.microsoft.com/office/drawing/2014/main" id="{CFD503B9-EB0D-224C-BCC0-F7E8D3FC3D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2342243"/>
            <a:ext cx="10515600" cy="1481667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16083883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sheet - Logo wit + infobal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>
            <a:extLst>
              <a:ext uri="{FF2B5EF4-FFF2-40B4-BE49-F238E27FC236}">
                <a16:creationId xmlns:a16="http://schemas.microsoft.com/office/drawing/2014/main" id="{47258486-2455-5D44-B4F1-4E96C75EB083}"/>
              </a:ext>
            </a:extLst>
          </p:cNvPr>
          <p:cNvSpPr/>
          <p:nvPr userDrawn="1"/>
        </p:nvSpPr>
        <p:spPr>
          <a:xfrm>
            <a:off x="0" y="5878800"/>
            <a:ext cx="12192000" cy="979200"/>
          </a:xfrm>
          <a:prstGeom prst="rect">
            <a:avLst/>
          </a:prstGeom>
          <a:solidFill>
            <a:srgbClr val="05215B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0DA13E1D-4B96-B44B-AD89-41A3DB43B4C3}"/>
              </a:ext>
            </a:extLst>
          </p:cNvPr>
          <p:cNvSpPr txBox="1"/>
          <p:nvPr userDrawn="1"/>
        </p:nvSpPr>
        <p:spPr>
          <a:xfrm>
            <a:off x="0" y="6181409"/>
            <a:ext cx="121920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500" b="1" i="0">
                <a:solidFill>
                  <a:schemeClr val="tx1"/>
                </a:solidFill>
                <a:latin typeface="Silka Bold" pitchFamily="2" charset="77"/>
              </a:rPr>
              <a:t>Bacheloropleidingen</a:t>
            </a:r>
            <a:r>
              <a:rPr lang="nl-NL" sz="1500" b="1" i="0">
                <a:solidFill>
                  <a:schemeClr val="bg1"/>
                </a:solidFill>
                <a:latin typeface="Silka Bold" pitchFamily="2" charset="77"/>
              </a:rPr>
              <a:t> </a:t>
            </a:r>
            <a:r>
              <a:rPr lang="nl-NL" sz="1500" b="1" i="0">
                <a:solidFill>
                  <a:schemeClr val="accent3"/>
                </a:solidFill>
                <a:latin typeface="Silka Bold" pitchFamily="2" charset="77"/>
              </a:rPr>
              <a:t>•</a:t>
            </a:r>
            <a:r>
              <a:rPr lang="nl-NL" sz="1500" b="1" i="0">
                <a:solidFill>
                  <a:schemeClr val="bg1"/>
                </a:solidFill>
                <a:latin typeface="Silka Bold" pitchFamily="2" charset="77"/>
              </a:rPr>
              <a:t> </a:t>
            </a:r>
            <a:r>
              <a:rPr lang="nl-NL" sz="1500" b="1" i="0" err="1">
                <a:solidFill>
                  <a:schemeClr val="tx1"/>
                </a:solidFill>
                <a:latin typeface="Silka Bold" pitchFamily="2" charset="77"/>
              </a:rPr>
              <a:t>Associate</a:t>
            </a:r>
            <a:r>
              <a:rPr lang="nl-NL" sz="1500" b="1" i="0">
                <a:solidFill>
                  <a:schemeClr val="tx1"/>
                </a:solidFill>
                <a:latin typeface="Silka Bold" pitchFamily="2" charset="77"/>
              </a:rPr>
              <a:t> </a:t>
            </a:r>
            <a:r>
              <a:rPr lang="nl-NL" sz="1500" b="1" i="0" err="1">
                <a:solidFill>
                  <a:schemeClr val="tx1"/>
                </a:solidFill>
                <a:latin typeface="Silka Bold" pitchFamily="2" charset="77"/>
              </a:rPr>
              <a:t>degree</a:t>
            </a:r>
            <a:r>
              <a:rPr lang="nl-NL" sz="1500" b="1" i="0">
                <a:solidFill>
                  <a:schemeClr val="tx1"/>
                </a:solidFill>
                <a:latin typeface="Silka Bold" pitchFamily="2" charset="77"/>
              </a:rPr>
              <a:t>-opleiding </a:t>
            </a:r>
            <a:r>
              <a:rPr lang="nl-NL" sz="1500" b="1" i="0">
                <a:solidFill>
                  <a:schemeClr val="accent3"/>
                </a:solidFill>
                <a:latin typeface="Silka Bold" pitchFamily="2" charset="77"/>
              </a:rPr>
              <a:t>•</a:t>
            </a:r>
            <a:r>
              <a:rPr lang="nl-NL" sz="1500" b="1" i="0">
                <a:solidFill>
                  <a:schemeClr val="bg1"/>
                </a:solidFill>
                <a:latin typeface="Silka Bold" pitchFamily="2" charset="77"/>
              </a:rPr>
              <a:t> </a:t>
            </a:r>
            <a:r>
              <a:rPr lang="nl-NL" sz="1500" b="1" i="0">
                <a:solidFill>
                  <a:schemeClr val="tx1"/>
                </a:solidFill>
                <a:latin typeface="Silka Bold" pitchFamily="2" charset="77"/>
              </a:rPr>
              <a:t>Masteropleidingen &amp; post-hbo </a:t>
            </a:r>
            <a:r>
              <a:rPr lang="nl-NL" sz="1500" b="1" i="0">
                <a:solidFill>
                  <a:schemeClr val="accent3"/>
                </a:solidFill>
                <a:latin typeface="Silka Bold" pitchFamily="2" charset="77"/>
              </a:rPr>
              <a:t>•</a:t>
            </a:r>
            <a:r>
              <a:rPr lang="nl-NL" sz="1500" b="1" i="0">
                <a:solidFill>
                  <a:schemeClr val="bg1"/>
                </a:solidFill>
                <a:latin typeface="Silka Bold" pitchFamily="2" charset="77"/>
              </a:rPr>
              <a:t> </a:t>
            </a:r>
            <a:r>
              <a:rPr lang="nl-NL" sz="1500" b="1" i="0">
                <a:solidFill>
                  <a:schemeClr val="tx1"/>
                </a:solidFill>
                <a:latin typeface="Silka Bold" pitchFamily="2" charset="77"/>
              </a:rPr>
              <a:t>Onderzoek &amp; kennisdienstverlening</a:t>
            </a:r>
          </a:p>
        </p:txBody>
      </p:sp>
    </p:spTree>
    <p:extLst>
      <p:ext uri="{BB962C8B-B14F-4D97-AF65-F5344CB8AC3E}">
        <p14:creationId xmlns:p14="http://schemas.microsoft.com/office/powerpoint/2010/main" val="5905432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tekst - Kop 1 Roz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8">
            <a:extLst>
              <a:ext uri="{FF2B5EF4-FFF2-40B4-BE49-F238E27FC236}">
                <a16:creationId xmlns:a16="http://schemas.microsoft.com/office/drawing/2014/main" id="{AF98B12B-7799-DD4C-ADA5-856F851FA888}"/>
              </a:ext>
            </a:extLst>
          </p:cNvPr>
          <p:cNvSpPr/>
          <p:nvPr userDrawn="1"/>
        </p:nvSpPr>
        <p:spPr>
          <a:xfrm>
            <a:off x="0" y="1371600"/>
            <a:ext cx="12192000" cy="5486400"/>
          </a:xfrm>
          <a:prstGeom prst="rect">
            <a:avLst/>
          </a:prstGeom>
          <a:solidFill>
            <a:schemeClr val="accent4">
              <a:lumMod val="20000"/>
              <a:lumOff val="80000"/>
              <a:alpha val="56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n>
                <a:noFill/>
              </a:ln>
            </a:endParaRP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21C0E6B0-2820-9A4D-9BB8-31CC680BE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266"/>
            <a:ext cx="10515600" cy="1481667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8" name="Tijdelijke aanduiding voor inhoud 2">
            <a:extLst>
              <a:ext uri="{FF2B5EF4-FFF2-40B4-BE49-F238E27FC236}">
                <a16:creationId xmlns:a16="http://schemas.microsoft.com/office/drawing/2014/main" id="{EF5141CB-FFA9-F649-8EC0-198E51746F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361532"/>
            <a:ext cx="10515600" cy="2519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1351642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sheet - Logo wit + stipp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al 6">
            <a:extLst>
              <a:ext uri="{FF2B5EF4-FFF2-40B4-BE49-F238E27FC236}">
                <a16:creationId xmlns:a16="http://schemas.microsoft.com/office/drawing/2014/main" id="{BF02FA89-E969-8D46-B326-B14BB81ABD76}"/>
              </a:ext>
            </a:extLst>
          </p:cNvPr>
          <p:cNvSpPr/>
          <p:nvPr userDrawn="1"/>
        </p:nvSpPr>
        <p:spPr>
          <a:xfrm>
            <a:off x="1024495" y="5590308"/>
            <a:ext cx="903776" cy="86901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al 7">
            <a:extLst>
              <a:ext uri="{FF2B5EF4-FFF2-40B4-BE49-F238E27FC236}">
                <a16:creationId xmlns:a16="http://schemas.microsoft.com/office/drawing/2014/main" id="{876E5A7D-B3DE-AA4B-A278-CF96BD04DD28}"/>
              </a:ext>
            </a:extLst>
          </p:cNvPr>
          <p:cNvSpPr/>
          <p:nvPr userDrawn="1"/>
        </p:nvSpPr>
        <p:spPr>
          <a:xfrm>
            <a:off x="11851288" y="1200302"/>
            <a:ext cx="681423" cy="68142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Ovaal 8">
            <a:extLst>
              <a:ext uri="{FF2B5EF4-FFF2-40B4-BE49-F238E27FC236}">
                <a16:creationId xmlns:a16="http://schemas.microsoft.com/office/drawing/2014/main" id="{F01CBF8D-07FA-EA41-99C2-467231D94C85}"/>
              </a:ext>
            </a:extLst>
          </p:cNvPr>
          <p:cNvSpPr/>
          <p:nvPr userDrawn="1"/>
        </p:nvSpPr>
        <p:spPr>
          <a:xfrm>
            <a:off x="9037596" y="983385"/>
            <a:ext cx="489897" cy="47105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al 9">
            <a:extLst>
              <a:ext uri="{FF2B5EF4-FFF2-40B4-BE49-F238E27FC236}">
                <a16:creationId xmlns:a16="http://schemas.microsoft.com/office/drawing/2014/main" id="{E21CD9FF-2F48-5641-A818-9B14A42FDF52}"/>
              </a:ext>
            </a:extLst>
          </p:cNvPr>
          <p:cNvSpPr/>
          <p:nvPr userDrawn="1"/>
        </p:nvSpPr>
        <p:spPr>
          <a:xfrm>
            <a:off x="3255818" y="-498764"/>
            <a:ext cx="997527" cy="99752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Ovaal 10">
            <a:extLst>
              <a:ext uri="{FF2B5EF4-FFF2-40B4-BE49-F238E27FC236}">
                <a16:creationId xmlns:a16="http://schemas.microsoft.com/office/drawing/2014/main" id="{47F0D2CD-CE52-1440-A176-48DC01664B8B}"/>
              </a:ext>
            </a:extLst>
          </p:cNvPr>
          <p:cNvSpPr/>
          <p:nvPr userDrawn="1"/>
        </p:nvSpPr>
        <p:spPr>
          <a:xfrm>
            <a:off x="4707899" y="5071341"/>
            <a:ext cx="593560" cy="59356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Ovaal 11">
            <a:extLst>
              <a:ext uri="{FF2B5EF4-FFF2-40B4-BE49-F238E27FC236}">
                <a16:creationId xmlns:a16="http://schemas.microsoft.com/office/drawing/2014/main" id="{89671FAE-FF98-B440-B1E1-DD9CA47A320C}"/>
              </a:ext>
            </a:extLst>
          </p:cNvPr>
          <p:cNvSpPr/>
          <p:nvPr userDrawn="1"/>
        </p:nvSpPr>
        <p:spPr>
          <a:xfrm>
            <a:off x="10886790" y="4313624"/>
            <a:ext cx="428476" cy="41199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Ovaal 12">
            <a:extLst>
              <a:ext uri="{FF2B5EF4-FFF2-40B4-BE49-F238E27FC236}">
                <a16:creationId xmlns:a16="http://schemas.microsoft.com/office/drawing/2014/main" id="{066435D9-1C9C-9844-92DA-7D4CE1D7A153}"/>
              </a:ext>
            </a:extLst>
          </p:cNvPr>
          <p:cNvSpPr/>
          <p:nvPr userDrawn="1"/>
        </p:nvSpPr>
        <p:spPr>
          <a:xfrm>
            <a:off x="5476978" y="6560394"/>
            <a:ext cx="619022" cy="59521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Ovaal 13">
            <a:extLst>
              <a:ext uri="{FF2B5EF4-FFF2-40B4-BE49-F238E27FC236}">
                <a16:creationId xmlns:a16="http://schemas.microsoft.com/office/drawing/2014/main" id="{F5EE2B73-5E8C-AA44-A49A-2060C2EFA775}"/>
              </a:ext>
            </a:extLst>
          </p:cNvPr>
          <p:cNvSpPr/>
          <p:nvPr userDrawn="1"/>
        </p:nvSpPr>
        <p:spPr>
          <a:xfrm>
            <a:off x="8056040" y="4930982"/>
            <a:ext cx="799687" cy="7996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Ovaal 14">
            <a:extLst>
              <a:ext uri="{FF2B5EF4-FFF2-40B4-BE49-F238E27FC236}">
                <a16:creationId xmlns:a16="http://schemas.microsoft.com/office/drawing/2014/main" id="{78091010-052E-EE4F-A361-CFBD43550C40}"/>
              </a:ext>
            </a:extLst>
          </p:cNvPr>
          <p:cNvSpPr/>
          <p:nvPr userDrawn="1"/>
        </p:nvSpPr>
        <p:spPr>
          <a:xfrm>
            <a:off x="697159" y="1717676"/>
            <a:ext cx="572038" cy="55003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Ovaal 15">
            <a:extLst>
              <a:ext uri="{FF2B5EF4-FFF2-40B4-BE49-F238E27FC236}">
                <a16:creationId xmlns:a16="http://schemas.microsoft.com/office/drawing/2014/main" id="{13495F2E-EC38-9641-B280-4FEB468662D8}"/>
              </a:ext>
            </a:extLst>
          </p:cNvPr>
          <p:cNvSpPr/>
          <p:nvPr userDrawn="1"/>
        </p:nvSpPr>
        <p:spPr>
          <a:xfrm>
            <a:off x="6396808" y="733150"/>
            <a:ext cx="750142" cy="72128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9874780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sheet - Logo zwart + infobal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8">
            <a:extLst>
              <a:ext uri="{FF2B5EF4-FFF2-40B4-BE49-F238E27FC236}">
                <a16:creationId xmlns:a16="http://schemas.microsoft.com/office/drawing/2014/main" id="{283C2A63-EC33-5A47-9B56-21C1C357E872}"/>
              </a:ext>
            </a:extLst>
          </p:cNvPr>
          <p:cNvSpPr/>
          <p:nvPr userDrawn="1"/>
        </p:nvSpPr>
        <p:spPr>
          <a:xfrm>
            <a:off x="0" y="5878800"/>
            <a:ext cx="12192000" cy="979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0DCDE442-7BCF-D54E-842F-419FFFC51075}"/>
              </a:ext>
            </a:extLst>
          </p:cNvPr>
          <p:cNvSpPr txBox="1"/>
          <p:nvPr userDrawn="1"/>
        </p:nvSpPr>
        <p:spPr>
          <a:xfrm>
            <a:off x="0" y="6181409"/>
            <a:ext cx="121920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500" b="1" i="0">
                <a:solidFill>
                  <a:schemeClr val="bg1"/>
                </a:solidFill>
                <a:latin typeface="Silka Bold" pitchFamily="2" charset="77"/>
              </a:rPr>
              <a:t>Bacheloropleidingen </a:t>
            </a:r>
            <a:r>
              <a:rPr lang="nl-NL" sz="1500" b="1" i="0">
                <a:solidFill>
                  <a:schemeClr val="accent5">
                    <a:lumMod val="60000"/>
                    <a:lumOff val="40000"/>
                  </a:schemeClr>
                </a:solidFill>
                <a:latin typeface="Silka Bold" pitchFamily="2" charset="77"/>
              </a:rPr>
              <a:t>•</a:t>
            </a:r>
            <a:r>
              <a:rPr lang="nl-NL" sz="1500" b="1" i="0">
                <a:solidFill>
                  <a:schemeClr val="bg1"/>
                </a:solidFill>
                <a:latin typeface="Silka Bold" pitchFamily="2" charset="77"/>
              </a:rPr>
              <a:t> </a:t>
            </a:r>
            <a:r>
              <a:rPr lang="nl-NL" sz="1500" b="1" i="0" err="1">
                <a:solidFill>
                  <a:schemeClr val="bg1"/>
                </a:solidFill>
                <a:latin typeface="Silka Bold" pitchFamily="2" charset="77"/>
              </a:rPr>
              <a:t>Associate</a:t>
            </a:r>
            <a:r>
              <a:rPr lang="nl-NL" sz="1500" b="1" i="0">
                <a:solidFill>
                  <a:schemeClr val="bg1"/>
                </a:solidFill>
                <a:latin typeface="Silka Bold" pitchFamily="2" charset="77"/>
              </a:rPr>
              <a:t> </a:t>
            </a:r>
            <a:r>
              <a:rPr lang="nl-NL" sz="1500" b="1" i="0" err="1">
                <a:solidFill>
                  <a:schemeClr val="bg1"/>
                </a:solidFill>
                <a:latin typeface="Silka Bold" pitchFamily="2" charset="77"/>
              </a:rPr>
              <a:t>degree</a:t>
            </a:r>
            <a:r>
              <a:rPr lang="nl-NL" sz="1500" b="1" i="0">
                <a:solidFill>
                  <a:schemeClr val="bg1"/>
                </a:solidFill>
                <a:latin typeface="Silka Bold" pitchFamily="2" charset="77"/>
              </a:rPr>
              <a:t>-opleiding </a:t>
            </a:r>
            <a:r>
              <a:rPr lang="nl-NL" sz="1500" b="1" i="0">
                <a:solidFill>
                  <a:schemeClr val="accent5">
                    <a:lumMod val="60000"/>
                    <a:lumOff val="40000"/>
                  </a:schemeClr>
                </a:solidFill>
                <a:latin typeface="Silka Bold" pitchFamily="2" charset="77"/>
              </a:rPr>
              <a:t>•</a:t>
            </a:r>
            <a:r>
              <a:rPr lang="nl-NL" sz="1500" b="1" i="0">
                <a:solidFill>
                  <a:schemeClr val="bg1"/>
                </a:solidFill>
                <a:latin typeface="Silka Bold" pitchFamily="2" charset="77"/>
              </a:rPr>
              <a:t> Masteropleidingen &amp; post-hbo </a:t>
            </a:r>
            <a:r>
              <a:rPr lang="nl-NL" sz="1500" b="1" i="0">
                <a:solidFill>
                  <a:schemeClr val="accent5">
                    <a:lumMod val="60000"/>
                    <a:lumOff val="40000"/>
                  </a:schemeClr>
                </a:solidFill>
                <a:latin typeface="Silka Bold" pitchFamily="2" charset="77"/>
              </a:rPr>
              <a:t>•</a:t>
            </a:r>
            <a:r>
              <a:rPr lang="nl-NL" sz="1500" b="1" i="0">
                <a:solidFill>
                  <a:schemeClr val="bg1"/>
                </a:solidFill>
                <a:latin typeface="Silka Bold" pitchFamily="2" charset="77"/>
              </a:rPr>
              <a:t> Onderzoek &amp; kennisdienstverlening</a:t>
            </a:r>
          </a:p>
        </p:txBody>
      </p:sp>
    </p:spTree>
    <p:extLst>
      <p:ext uri="{BB962C8B-B14F-4D97-AF65-F5344CB8AC3E}">
        <p14:creationId xmlns:p14="http://schemas.microsoft.com/office/powerpoint/2010/main" val="421426223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sheet - Logo zwart + stippen"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al 6">
            <a:extLst>
              <a:ext uri="{FF2B5EF4-FFF2-40B4-BE49-F238E27FC236}">
                <a16:creationId xmlns:a16="http://schemas.microsoft.com/office/drawing/2014/main" id="{47628226-A919-044D-A368-1973839182B2}"/>
              </a:ext>
            </a:extLst>
          </p:cNvPr>
          <p:cNvSpPr/>
          <p:nvPr userDrawn="1"/>
        </p:nvSpPr>
        <p:spPr>
          <a:xfrm>
            <a:off x="1128583" y="5590309"/>
            <a:ext cx="799687" cy="76892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Ovaal 7">
            <a:extLst>
              <a:ext uri="{FF2B5EF4-FFF2-40B4-BE49-F238E27FC236}">
                <a16:creationId xmlns:a16="http://schemas.microsoft.com/office/drawing/2014/main" id="{697BDE1E-47AD-954A-BCF0-5C4A8E83E2A1}"/>
              </a:ext>
            </a:extLst>
          </p:cNvPr>
          <p:cNvSpPr/>
          <p:nvPr userDrawn="1"/>
        </p:nvSpPr>
        <p:spPr>
          <a:xfrm>
            <a:off x="11947051" y="1391827"/>
            <a:ext cx="489898" cy="489898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Ovaal 8">
            <a:extLst>
              <a:ext uri="{FF2B5EF4-FFF2-40B4-BE49-F238E27FC236}">
                <a16:creationId xmlns:a16="http://schemas.microsoft.com/office/drawing/2014/main" id="{5DC76060-EB81-9847-9E54-4601E5B38F01}"/>
              </a:ext>
            </a:extLst>
          </p:cNvPr>
          <p:cNvSpPr/>
          <p:nvPr userDrawn="1"/>
        </p:nvSpPr>
        <p:spPr>
          <a:xfrm>
            <a:off x="9037596" y="983385"/>
            <a:ext cx="489897" cy="47105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al 9">
            <a:extLst>
              <a:ext uri="{FF2B5EF4-FFF2-40B4-BE49-F238E27FC236}">
                <a16:creationId xmlns:a16="http://schemas.microsoft.com/office/drawing/2014/main" id="{57384A79-6B44-7742-A2D1-58DA7A2FD456}"/>
              </a:ext>
            </a:extLst>
          </p:cNvPr>
          <p:cNvSpPr/>
          <p:nvPr userDrawn="1"/>
        </p:nvSpPr>
        <p:spPr>
          <a:xfrm>
            <a:off x="3255818" y="-498764"/>
            <a:ext cx="997527" cy="99752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Ovaal 10">
            <a:extLst>
              <a:ext uri="{FF2B5EF4-FFF2-40B4-BE49-F238E27FC236}">
                <a16:creationId xmlns:a16="http://schemas.microsoft.com/office/drawing/2014/main" id="{C74970D0-8058-044D-A40F-9A8495537957}"/>
              </a:ext>
            </a:extLst>
          </p:cNvPr>
          <p:cNvSpPr/>
          <p:nvPr userDrawn="1"/>
        </p:nvSpPr>
        <p:spPr>
          <a:xfrm>
            <a:off x="4253345" y="5071341"/>
            <a:ext cx="401780" cy="4017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Ovaal 11">
            <a:extLst>
              <a:ext uri="{FF2B5EF4-FFF2-40B4-BE49-F238E27FC236}">
                <a16:creationId xmlns:a16="http://schemas.microsoft.com/office/drawing/2014/main" id="{F74811A6-6A36-9641-B882-0DA4CA2D1FF1}"/>
              </a:ext>
            </a:extLst>
          </p:cNvPr>
          <p:cNvSpPr/>
          <p:nvPr userDrawn="1"/>
        </p:nvSpPr>
        <p:spPr>
          <a:xfrm>
            <a:off x="10894105" y="3795858"/>
            <a:ext cx="489897" cy="47105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Ovaal 12">
            <a:extLst>
              <a:ext uri="{FF2B5EF4-FFF2-40B4-BE49-F238E27FC236}">
                <a16:creationId xmlns:a16="http://schemas.microsoft.com/office/drawing/2014/main" id="{3CDFCFE7-E5B5-4A45-A4A1-71D9E341572A}"/>
              </a:ext>
            </a:extLst>
          </p:cNvPr>
          <p:cNvSpPr/>
          <p:nvPr userDrawn="1"/>
        </p:nvSpPr>
        <p:spPr>
          <a:xfrm>
            <a:off x="5476978" y="6560394"/>
            <a:ext cx="619022" cy="59521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Ovaal 13">
            <a:extLst>
              <a:ext uri="{FF2B5EF4-FFF2-40B4-BE49-F238E27FC236}">
                <a16:creationId xmlns:a16="http://schemas.microsoft.com/office/drawing/2014/main" id="{1851738B-AB3A-9243-BD25-8D31CC12D4A9}"/>
              </a:ext>
            </a:extLst>
          </p:cNvPr>
          <p:cNvSpPr/>
          <p:nvPr userDrawn="1"/>
        </p:nvSpPr>
        <p:spPr>
          <a:xfrm>
            <a:off x="7951951" y="4930982"/>
            <a:ext cx="799687" cy="7996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Ovaal 14">
            <a:extLst>
              <a:ext uri="{FF2B5EF4-FFF2-40B4-BE49-F238E27FC236}">
                <a16:creationId xmlns:a16="http://schemas.microsoft.com/office/drawing/2014/main" id="{2C80EF27-1594-7E4C-89E6-CB2812E09CD2}"/>
              </a:ext>
            </a:extLst>
          </p:cNvPr>
          <p:cNvSpPr/>
          <p:nvPr userDrawn="1"/>
        </p:nvSpPr>
        <p:spPr>
          <a:xfrm>
            <a:off x="697159" y="1717676"/>
            <a:ext cx="489897" cy="47105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Ovaal 15">
            <a:extLst>
              <a:ext uri="{FF2B5EF4-FFF2-40B4-BE49-F238E27FC236}">
                <a16:creationId xmlns:a16="http://schemas.microsoft.com/office/drawing/2014/main" id="{AF839E3E-AF9F-744D-8A9D-4645959CE379}"/>
              </a:ext>
            </a:extLst>
          </p:cNvPr>
          <p:cNvSpPr/>
          <p:nvPr userDrawn="1"/>
        </p:nvSpPr>
        <p:spPr>
          <a:xfrm>
            <a:off x="6207111" y="572458"/>
            <a:ext cx="410927" cy="410927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602827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sheet - ta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5767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tekst - Kop 2 Roz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8">
            <a:extLst>
              <a:ext uri="{FF2B5EF4-FFF2-40B4-BE49-F238E27FC236}">
                <a16:creationId xmlns:a16="http://schemas.microsoft.com/office/drawing/2014/main" id="{AF98B12B-7799-DD4C-ADA5-856F851FA888}"/>
              </a:ext>
            </a:extLst>
          </p:cNvPr>
          <p:cNvSpPr/>
          <p:nvPr userDrawn="1"/>
        </p:nvSpPr>
        <p:spPr>
          <a:xfrm>
            <a:off x="0" y="1371600"/>
            <a:ext cx="12192000" cy="5486400"/>
          </a:xfrm>
          <a:prstGeom prst="rect">
            <a:avLst/>
          </a:prstGeom>
          <a:solidFill>
            <a:schemeClr val="accent4">
              <a:lumMod val="20000"/>
              <a:lumOff val="80000"/>
              <a:alpha val="56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n>
                <a:noFill/>
              </a:ln>
            </a:endParaRP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21C0E6B0-2820-9A4D-9BB8-31CC680BE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266"/>
            <a:ext cx="10515600" cy="148166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4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8" name="Tijdelijke aanduiding voor inhoud 2">
            <a:extLst>
              <a:ext uri="{FF2B5EF4-FFF2-40B4-BE49-F238E27FC236}">
                <a16:creationId xmlns:a16="http://schemas.microsoft.com/office/drawing/2014/main" id="{EF5141CB-FFA9-F649-8EC0-198E51746F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361532"/>
            <a:ext cx="10515600" cy="2519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526754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tekst - Kop 1 Geel">
    <p:bg>
      <p:bgPr>
        <a:solidFill>
          <a:schemeClr val="bg1">
            <a:alpha val="5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92F1E05D-DAF4-3541-8D53-B11BA677FD1F}"/>
              </a:ext>
            </a:extLst>
          </p:cNvPr>
          <p:cNvSpPr/>
          <p:nvPr userDrawn="1"/>
        </p:nvSpPr>
        <p:spPr>
          <a:xfrm>
            <a:off x="0" y="1371600"/>
            <a:ext cx="12192000" cy="5486400"/>
          </a:xfrm>
          <a:prstGeom prst="rect">
            <a:avLst/>
          </a:prstGeom>
          <a:solidFill>
            <a:schemeClr val="accent6">
              <a:alpha val="4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n>
                <a:noFill/>
              </a:ln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0C6C83A-5AB2-1B41-9BC3-B123BCA324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266"/>
            <a:ext cx="10515600" cy="1481667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FC715E8-B480-5E41-AECC-C31C1C19F0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361532"/>
            <a:ext cx="10515600" cy="2519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878524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tekst - Kop 2 Geel">
    <p:bg>
      <p:bgPr>
        <a:solidFill>
          <a:schemeClr val="bg1">
            <a:alpha val="5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92F1E05D-DAF4-3541-8D53-B11BA677FD1F}"/>
              </a:ext>
            </a:extLst>
          </p:cNvPr>
          <p:cNvSpPr/>
          <p:nvPr userDrawn="1"/>
        </p:nvSpPr>
        <p:spPr>
          <a:xfrm>
            <a:off x="0" y="1371600"/>
            <a:ext cx="12192000" cy="5486400"/>
          </a:xfrm>
          <a:prstGeom prst="rect">
            <a:avLst/>
          </a:prstGeom>
          <a:solidFill>
            <a:schemeClr val="accent6">
              <a:alpha val="4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n>
                <a:noFill/>
              </a:ln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0C6C83A-5AB2-1B41-9BC3-B123BCA324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266"/>
            <a:ext cx="10515600" cy="148166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4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FC715E8-B480-5E41-AECC-C31C1C19F0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361532"/>
            <a:ext cx="10515600" cy="2519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447158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2 blokken tekst - Kop 1 Stipp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E26D91CC-9FE4-0D4F-BCF3-DF8C9F40653A}"/>
              </a:ext>
            </a:extLst>
          </p:cNvPr>
          <p:cNvSpPr/>
          <p:nvPr userDrawn="1"/>
        </p:nvSpPr>
        <p:spPr>
          <a:xfrm>
            <a:off x="0" y="1371600"/>
            <a:ext cx="12192000" cy="5486400"/>
          </a:xfrm>
          <a:prstGeom prst="rect">
            <a:avLst/>
          </a:prstGeom>
          <a:pattFill prst="pct5">
            <a:fgClr>
              <a:schemeClr val="tx2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nl-NL">
              <a:ln>
                <a:noFill/>
              </a:ln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82884B7-9EFE-5543-A00D-57006D00EE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266"/>
            <a:ext cx="10515600" cy="1481667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E83E25D-226C-FB40-883C-CA7C18AB06B5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3428999"/>
            <a:ext cx="5181600" cy="2747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Klikken om de tekststijl van het model </a:t>
            </a:r>
            <a:r>
              <a:rPr lang="nl-NL" err="1"/>
              <a:t>teewerken</a:t>
            </a:r>
            <a:endParaRPr lang="nl-NL"/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DE7F6C1C-35EE-7144-9B4B-FE23B4783C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3428999"/>
            <a:ext cx="5181600" cy="27479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930450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2 blokken tekst - Kop 2 Stipp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E26D91CC-9FE4-0D4F-BCF3-DF8C9F40653A}"/>
              </a:ext>
            </a:extLst>
          </p:cNvPr>
          <p:cNvSpPr/>
          <p:nvPr userDrawn="1"/>
        </p:nvSpPr>
        <p:spPr>
          <a:xfrm>
            <a:off x="0" y="1371600"/>
            <a:ext cx="12192000" cy="5486400"/>
          </a:xfrm>
          <a:prstGeom prst="rect">
            <a:avLst/>
          </a:prstGeom>
          <a:pattFill prst="pct5">
            <a:fgClr>
              <a:schemeClr val="tx2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n>
                <a:noFill/>
              </a:ln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82884B7-9EFE-5543-A00D-57006D00EE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266"/>
            <a:ext cx="10515600" cy="148166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4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E83E25D-226C-FB40-883C-CA7C18AB06B5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3428999"/>
            <a:ext cx="5181600" cy="2747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Klikken om de tekststijl van het model </a:t>
            </a:r>
            <a:r>
              <a:rPr lang="nl-NL" err="1"/>
              <a:t>teewerken</a:t>
            </a:r>
            <a:endParaRPr lang="nl-NL"/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DE7F6C1C-35EE-7144-9B4B-FE23B4783C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3428999"/>
            <a:ext cx="5181600" cy="27479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4024735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Titel + Bijschrift + Afbeelding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3F053F-7A49-2A41-B260-BF7F5195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692274"/>
            <a:ext cx="4052358" cy="1955894"/>
          </a:xfrm>
          <a:prstGeom prst="rect">
            <a:avLst/>
          </a:prstGeom>
        </p:spPr>
        <p:txBody>
          <a:bodyPr anchor="b"/>
          <a:lstStyle>
            <a:lvl1pPr algn="l"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DA1D56FA-3BB6-D643-9DE6-6D2251185D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692274"/>
            <a:ext cx="6172200" cy="41687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2C99DCF0-FDD6-3141-AB12-19994FE4EF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19667" y="3913094"/>
            <a:ext cx="4052358" cy="195589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2854980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30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3.emf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386A4F1-A4C0-CA44-B488-57CF6DA5FF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266"/>
            <a:ext cx="10515600" cy="14816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E74F9F4-539F-7240-A6A0-0E384CA9AA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3361532"/>
            <a:ext cx="10515600" cy="2519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E7AD9811-B53D-204D-9A4B-0C3A18BB142B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838200" y="413811"/>
            <a:ext cx="1875183" cy="700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324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90" r:id="rId2"/>
    <p:sldLayoutId id="2147483651" r:id="rId3"/>
    <p:sldLayoutId id="2147483691" r:id="rId4"/>
    <p:sldLayoutId id="2147483650" r:id="rId5"/>
    <p:sldLayoutId id="2147483692" r:id="rId6"/>
    <p:sldLayoutId id="2147483652" r:id="rId7"/>
    <p:sldLayoutId id="2147483693" r:id="rId8"/>
    <p:sldLayoutId id="2147483657" r:id="rId9"/>
    <p:sldLayoutId id="2147483694" r:id="rId10"/>
    <p:sldLayoutId id="2147483670" r:id="rId11"/>
    <p:sldLayoutId id="2147483695" r:id="rId12"/>
    <p:sldLayoutId id="2147483696" r:id="rId13"/>
    <p:sldLayoutId id="2147483671" r:id="rId14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Silka Bold" pitchFamily="2" charset="77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600" b="0" i="0" kern="1200">
          <a:solidFill>
            <a:schemeClr val="tx1"/>
          </a:solidFill>
          <a:latin typeface="Silka" pitchFamily="2" charset="77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ilka Bold" pitchFamily="2" charset="77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ilka" pitchFamily="2" charset="77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1" i="0" kern="1200">
          <a:solidFill>
            <a:schemeClr val="tx1"/>
          </a:solidFill>
          <a:latin typeface="Silka Bold" pitchFamily="2" charset="77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Silka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386A4F1-A4C0-CA44-B488-57CF6DA5FF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8400"/>
            <a:ext cx="10515600" cy="14816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E74F9F4-539F-7240-A6A0-0E384CA9AA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191643"/>
            <a:ext cx="10515600" cy="29585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E7AD9811-B53D-204D-9A4B-0C3A18BB142B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838200" y="5819536"/>
            <a:ext cx="1875183" cy="700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235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9" r:id="rId10"/>
    <p:sldLayoutId id="2147483716" r:id="rId11"/>
    <p:sldLayoutId id="2147483720" r:id="rId12"/>
    <p:sldLayoutId id="2147483721" r:id="rId13"/>
    <p:sldLayoutId id="2147483717" r:id="rId14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Silka Bold" pitchFamily="2" charset="77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600" b="0" i="0" kern="1200">
          <a:solidFill>
            <a:schemeClr val="tx1"/>
          </a:solidFill>
          <a:latin typeface="Silka" pitchFamily="2" charset="77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ilka Bold" pitchFamily="2" charset="77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ilka" pitchFamily="2" charset="77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1" i="0" kern="1200">
          <a:solidFill>
            <a:schemeClr val="tx1"/>
          </a:solidFill>
          <a:latin typeface="Silka Bold" pitchFamily="2" charset="77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Silka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>
            <a:extLst>
              <a:ext uri="{FF2B5EF4-FFF2-40B4-BE49-F238E27FC236}">
                <a16:creationId xmlns:a16="http://schemas.microsoft.com/office/drawing/2014/main" id="{4DC120BC-C7FE-7F48-A9EC-D89B829EDAC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772138" y="1786659"/>
            <a:ext cx="8647724" cy="3284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59168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EEB74E13-A38F-DE48-A947-D130D5DE6DA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D1A3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2C38338A-0E16-A542-9053-03EC6A4F605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782777" y="1790700"/>
            <a:ext cx="8626446" cy="3276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51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id="{338B799C-E6D6-B84F-8D6F-AD44E35B1C7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784975" y="1813322"/>
            <a:ext cx="8622051" cy="3231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393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id="{F85139D0-2F63-0F47-BD74-0CC2280D15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293796" y="626796"/>
            <a:ext cx="5604408" cy="5604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3988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526313-D6B7-FA29-8A5B-705E44981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692274"/>
            <a:ext cx="4052358" cy="2092326"/>
          </a:xfrm>
        </p:spPr>
        <p:txBody>
          <a:bodyPr anchor="b">
            <a:normAutofit/>
          </a:bodyPr>
          <a:lstStyle/>
          <a:p>
            <a:r>
              <a:rPr lang="nl-NL"/>
              <a:t>Mediatheek Amsterdam</a:t>
            </a:r>
            <a:br>
              <a:rPr lang="nl-NL"/>
            </a:br>
            <a:r>
              <a:rPr lang="nl-NL"/>
              <a:t>1</a:t>
            </a:r>
            <a:r>
              <a:rPr lang="nl-NL" baseline="30000"/>
              <a:t>e</a:t>
            </a:r>
            <a:r>
              <a:rPr lang="nl-NL"/>
              <a:t> etage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2FD6DEAB-84E0-B38A-67DB-60AB3DECE634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/>
          <a:stretch/>
        </p:blipFill>
        <p:spPr>
          <a:xfrm>
            <a:off x="3842662" y="980728"/>
            <a:ext cx="7326249" cy="5256584"/>
          </a:xfrm>
          <a:noFill/>
        </p:spPr>
      </p:pic>
    </p:spTree>
    <p:extLst>
      <p:ext uri="{BB962C8B-B14F-4D97-AF65-F5344CB8AC3E}">
        <p14:creationId xmlns:p14="http://schemas.microsoft.com/office/powerpoint/2010/main" val="32563329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EDF5021-DA71-6721-FD27-2D17B32F5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692274"/>
            <a:ext cx="4052358" cy="2092326"/>
          </a:xfrm>
        </p:spPr>
        <p:txBody>
          <a:bodyPr anchor="b">
            <a:normAutofit/>
          </a:bodyPr>
          <a:lstStyle/>
          <a:p>
            <a:r>
              <a:rPr lang="nl-NL"/>
              <a:t>Mediatheek Amsterdam</a:t>
            </a:r>
            <a:br>
              <a:rPr lang="nl-NL"/>
            </a:br>
            <a:r>
              <a:rPr lang="nl-NL"/>
              <a:t>2</a:t>
            </a:r>
            <a:r>
              <a:rPr lang="nl-NL" baseline="30000"/>
              <a:t>e</a:t>
            </a:r>
            <a:r>
              <a:rPr lang="nl-NL"/>
              <a:t> etage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4EBFFBB-4675-970D-39E2-83F5112AA8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4837" y="1298377"/>
            <a:ext cx="7885287" cy="51845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359972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C680B2B-0940-C22C-D74D-CA2DA915AF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Aula Amsterdam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4F6F8C73-A171-2AE5-9B93-ED3AD483F3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5743" y="1061707"/>
            <a:ext cx="6906589" cy="473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887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16FD22-2135-1288-F6BF-700A81AC32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ICT ruimte Alkmaar</a:t>
            </a:r>
            <a:br>
              <a:rPr lang="nl-NL"/>
            </a:br>
            <a:r>
              <a:rPr lang="nl-NL"/>
              <a:t>Multifunctioneel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17E4E9BA-F05B-50B9-ECDA-2B762EF0CD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2026" y="1566953"/>
            <a:ext cx="6449325" cy="4163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650411"/>
      </p:ext>
    </p:extLst>
  </p:cSld>
  <p:clrMapOvr>
    <a:masterClrMapping/>
  </p:clrMapOvr>
</p:sld>
</file>

<file path=ppt/theme/theme1.xml><?xml version="1.0" encoding="utf-8"?>
<a:theme xmlns:a="http://schemas.openxmlformats.org/drawingml/2006/main" name="IPABO werksheets logo boven">
  <a:themeElements>
    <a:clrScheme name="IPABO 2021 new">
      <a:dk1>
        <a:srgbClr val="00003C"/>
      </a:dk1>
      <a:lt1>
        <a:srgbClr val="FFFFFF"/>
      </a:lt1>
      <a:dk2>
        <a:srgbClr val="2C7D8D"/>
      </a:dk2>
      <a:lt2>
        <a:srgbClr val="E7E6E6"/>
      </a:lt2>
      <a:accent1>
        <a:srgbClr val="006D8A"/>
      </a:accent1>
      <a:accent2>
        <a:srgbClr val="00B2E3"/>
      </a:accent2>
      <a:accent3>
        <a:srgbClr val="AFD7F1"/>
      </a:accent3>
      <a:accent4>
        <a:srgbClr val="FF675D"/>
      </a:accent4>
      <a:accent5>
        <a:srgbClr val="FFDD14"/>
      </a:accent5>
      <a:accent6>
        <a:srgbClr val="E6E58B"/>
      </a:accent6>
      <a:hlink>
        <a:srgbClr val="001FD9"/>
      </a:hlink>
      <a:folHlink>
        <a:srgbClr val="00324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PABO_Presentatie.pptx" id="{23086E7D-E040-4D95-B685-A9EA6736B0BC}" vid="{2209E5E8-D90B-4A6A-8083-9CC7AD73052C}"/>
    </a:ext>
  </a:extLst>
</a:theme>
</file>

<file path=ppt/theme/theme2.xml><?xml version="1.0" encoding="utf-8"?>
<a:theme xmlns:a="http://schemas.openxmlformats.org/drawingml/2006/main" name="IPABO werksheets logo onder">
  <a:themeElements>
    <a:clrScheme name="IPABO 2021 new">
      <a:dk1>
        <a:srgbClr val="00003C"/>
      </a:dk1>
      <a:lt1>
        <a:srgbClr val="FFFFFF"/>
      </a:lt1>
      <a:dk2>
        <a:srgbClr val="2C7D8D"/>
      </a:dk2>
      <a:lt2>
        <a:srgbClr val="E7E6E6"/>
      </a:lt2>
      <a:accent1>
        <a:srgbClr val="006D8A"/>
      </a:accent1>
      <a:accent2>
        <a:srgbClr val="00B2E3"/>
      </a:accent2>
      <a:accent3>
        <a:srgbClr val="AFD7F1"/>
      </a:accent3>
      <a:accent4>
        <a:srgbClr val="FF675D"/>
      </a:accent4>
      <a:accent5>
        <a:srgbClr val="FFDD14"/>
      </a:accent5>
      <a:accent6>
        <a:srgbClr val="E6E58B"/>
      </a:accent6>
      <a:hlink>
        <a:srgbClr val="001FD9"/>
      </a:hlink>
      <a:folHlink>
        <a:srgbClr val="00324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PABO_Presentatie.pptx" id="{23086E7D-E040-4D95-B685-A9EA6736B0BC}" vid="{5C0CEB08-3C62-4EEB-81C8-7810AEEEC14D}"/>
    </a:ext>
  </a:extLst>
</a:theme>
</file>

<file path=ppt/theme/theme3.xml><?xml version="1.0" encoding="utf-8"?>
<a:theme xmlns:a="http://schemas.openxmlformats.org/drawingml/2006/main" name="Logo sheet - Logo wit">
  <a:themeElements>
    <a:clrScheme name="Aangepast 3">
      <a:dk1>
        <a:srgbClr val="000000"/>
      </a:dk1>
      <a:lt1>
        <a:srgbClr val="FFFFFF"/>
      </a:lt1>
      <a:dk2>
        <a:srgbClr val="2C7D8D"/>
      </a:dk2>
      <a:lt2>
        <a:srgbClr val="E7E6E6"/>
      </a:lt2>
      <a:accent1>
        <a:srgbClr val="006D8A"/>
      </a:accent1>
      <a:accent2>
        <a:srgbClr val="00B2E3"/>
      </a:accent2>
      <a:accent3>
        <a:srgbClr val="AFD7F1"/>
      </a:accent3>
      <a:accent4>
        <a:srgbClr val="FF675D"/>
      </a:accent4>
      <a:accent5>
        <a:srgbClr val="FFDD14"/>
      </a:accent5>
      <a:accent6>
        <a:srgbClr val="E6E58B"/>
      </a:accent6>
      <a:hlink>
        <a:srgbClr val="001FD9"/>
      </a:hlink>
      <a:folHlink>
        <a:srgbClr val="00324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PABO_Presentatie.pptx" id="{23086E7D-E040-4D95-B685-A9EA6736B0BC}" vid="{79312C0A-9FC4-4BE1-9640-F89DDC6F0A11}"/>
    </a:ext>
  </a:extLst>
</a:theme>
</file>

<file path=ppt/theme/theme4.xml><?xml version="1.0" encoding="utf-8"?>
<a:theme xmlns:a="http://schemas.openxmlformats.org/drawingml/2006/main" name="Logo sheet - Logo wit donkere achtergrond">
  <a:themeElements>
    <a:clrScheme name="Aangepast 3">
      <a:dk1>
        <a:srgbClr val="000000"/>
      </a:dk1>
      <a:lt1>
        <a:srgbClr val="FFFFFF"/>
      </a:lt1>
      <a:dk2>
        <a:srgbClr val="2C7D8D"/>
      </a:dk2>
      <a:lt2>
        <a:srgbClr val="E7E6E6"/>
      </a:lt2>
      <a:accent1>
        <a:srgbClr val="006D8A"/>
      </a:accent1>
      <a:accent2>
        <a:srgbClr val="00B2E3"/>
      </a:accent2>
      <a:accent3>
        <a:srgbClr val="AFD7F1"/>
      </a:accent3>
      <a:accent4>
        <a:srgbClr val="FF675D"/>
      </a:accent4>
      <a:accent5>
        <a:srgbClr val="FFDD14"/>
      </a:accent5>
      <a:accent6>
        <a:srgbClr val="E6E58B"/>
      </a:accent6>
      <a:hlink>
        <a:srgbClr val="001FD9"/>
      </a:hlink>
      <a:folHlink>
        <a:srgbClr val="00324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PABO_Presentatie.pptx" id="{23086E7D-E040-4D95-B685-A9EA6736B0BC}" vid="{AFF7B6C8-3C04-4FE2-A1A5-7ED071CAD0A5}"/>
    </a:ext>
  </a:extLst>
</a:theme>
</file>

<file path=ppt/theme/theme5.xml><?xml version="1.0" encoding="utf-8"?>
<a:theme xmlns:a="http://schemas.openxmlformats.org/drawingml/2006/main" name="Logo sheet - Logo">
  <a:themeElements>
    <a:clrScheme name="Aangepast 3">
      <a:dk1>
        <a:srgbClr val="000000"/>
      </a:dk1>
      <a:lt1>
        <a:srgbClr val="FFFFFF"/>
      </a:lt1>
      <a:dk2>
        <a:srgbClr val="2C7D8D"/>
      </a:dk2>
      <a:lt2>
        <a:srgbClr val="E7E6E6"/>
      </a:lt2>
      <a:accent1>
        <a:srgbClr val="006D8A"/>
      </a:accent1>
      <a:accent2>
        <a:srgbClr val="00B2E3"/>
      </a:accent2>
      <a:accent3>
        <a:srgbClr val="AFD7F1"/>
      </a:accent3>
      <a:accent4>
        <a:srgbClr val="FF675D"/>
      </a:accent4>
      <a:accent5>
        <a:srgbClr val="FFDD14"/>
      </a:accent5>
      <a:accent6>
        <a:srgbClr val="E6E58B"/>
      </a:accent6>
      <a:hlink>
        <a:srgbClr val="001FD9"/>
      </a:hlink>
      <a:folHlink>
        <a:srgbClr val="00324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PABO_Presentatie.pptx" id="{23086E7D-E040-4D95-B685-A9EA6736B0BC}" vid="{33CF2140-7AED-4EF1-875E-568D6DDB288E}"/>
    </a:ext>
  </a:extLst>
</a:theme>
</file>

<file path=ppt/theme/theme6.xml><?xml version="1.0" encoding="utf-8"?>
<a:theme xmlns:a="http://schemas.openxmlformats.org/drawingml/2006/main" name="Logo sheet - tag">
  <a:themeElements>
    <a:clrScheme name="Aangepast 3">
      <a:dk1>
        <a:srgbClr val="000000"/>
      </a:dk1>
      <a:lt1>
        <a:srgbClr val="FFFFFF"/>
      </a:lt1>
      <a:dk2>
        <a:srgbClr val="2C7D8D"/>
      </a:dk2>
      <a:lt2>
        <a:srgbClr val="E7E6E6"/>
      </a:lt2>
      <a:accent1>
        <a:srgbClr val="006D8A"/>
      </a:accent1>
      <a:accent2>
        <a:srgbClr val="00B2E3"/>
      </a:accent2>
      <a:accent3>
        <a:srgbClr val="AFD7F1"/>
      </a:accent3>
      <a:accent4>
        <a:srgbClr val="FF675D"/>
      </a:accent4>
      <a:accent5>
        <a:srgbClr val="FFDD14"/>
      </a:accent5>
      <a:accent6>
        <a:srgbClr val="E6E58B"/>
      </a:accent6>
      <a:hlink>
        <a:srgbClr val="001FD9"/>
      </a:hlink>
      <a:folHlink>
        <a:srgbClr val="00324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PABO_Presentatie.pptx" id="{23086E7D-E040-4D95-B685-A9EA6736B0BC}" vid="{4105E6A1-205F-4E76-9AAC-BB78D1982D9F}"/>
    </a:ext>
  </a:extLst>
</a:theme>
</file>

<file path=ppt/theme/theme7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40019B4F8078044A1E31F060480C174" ma:contentTypeVersion="4" ma:contentTypeDescription="Een nieuw document maken." ma:contentTypeScope="" ma:versionID="7e8f3a1f873f976e8d9729813398a2cc">
  <xsd:schema xmlns:xsd="http://www.w3.org/2001/XMLSchema" xmlns:xs="http://www.w3.org/2001/XMLSchema" xmlns:p="http://schemas.microsoft.com/office/2006/metadata/properties" xmlns:ns2="2fda2767-8b06-40b0-9663-110b50aa2a32" targetNamespace="http://schemas.microsoft.com/office/2006/metadata/properties" ma:root="true" ma:fieldsID="24b11e867905171b47fa23421fd0a405" ns2:_="">
    <xsd:import namespace="2fda2767-8b06-40b0-9663-110b50aa2a3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da2767-8b06-40b0-9663-110b50aa2a3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9115A95-2963-4852-9176-7312D2DB0477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4ECB0B05-29F9-40F8-B5E9-EFD6CE0995A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E2CECB9-6348-4B31-BD88-101B3E7D031E}">
  <ds:schemaRefs>
    <ds:schemaRef ds:uri="2fda2767-8b06-40b0-9663-110b50aa2a3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IPABO_Presentatie</Template>
  <TotalTime>0</TotalTime>
  <Words>17</Words>
  <Application>Microsoft Office PowerPoint</Application>
  <PresentationFormat>Breedbeeld</PresentationFormat>
  <Paragraphs>4</Paragraphs>
  <Slides>4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6</vt:i4>
      </vt:variant>
      <vt:variant>
        <vt:lpstr>Diatitels</vt:lpstr>
      </vt:variant>
      <vt:variant>
        <vt:i4>4</vt:i4>
      </vt:variant>
    </vt:vector>
  </HeadingPairs>
  <TitlesOfParts>
    <vt:vector size="14" baseType="lpstr">
      <vt:lpstr>Arial</vt:lpstr>
      <vt:lpstr>Calibri</vt:lpstr>
      <vt:lpstr>Silka</vt:lpstr>
      <vt:lpstr>Silka Bold</vt:lpstr>
      <vt:lpstr>IPABO werksheets logo boven</vt:lpstr>
      <vt:lpstr>IPABO werksheets logo onder</vt:lpstr>
      <vt:lpstr>Logo sheet - Logo wit</vt:lpstr>
      <vt:lpstr>Logo sheet - Logo wit donkere achtergrond</vt:lpstr>
      <vt:lpstr>Logo sheet - Logo</vt:lpstr>
      <vt:lpstr>Logo sheet - tag</vt:lpstr>
      <vt:lpstr>Mediatheek Amsterdam 1e etage</vt:lpstr>
      <vt:lpstr>Mediatheek Amsterdam 2e etage</vt:lpstr>
      <vt:lpstr>Aula Amsterdam</vt:lpstr>
      <vt:lpstr>ICT ruimte Alkmaar Multifunctioneel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Charlotte Moesbergen</dc:creator>
  <cp:lastModifiedBy>Arno Harbers</cp:lastModifiedBy>
  <cp:revision>3</cp:revision>
  <dcterms:created xsi:type="dcterms:W3CDTF">2023-03-15T10:08:43Z</dcterms:created>
  <dcterms:modified xsi:type="dcterms:W3CDTF">2025-02-04T12:56:19Z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0x010100A40019B4F8078044A1E31F060480C174</vt:lpwstr>
  </property>
</Properties>
</file>