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1" r:id="rId2"/>
  </p:sldMasterIdLst>
  <p:notesMasterIdLst>
    <p:notesMasterId r:id="rId17"/>
  </p:notesMasterIdLst>
  <p:handoutMasterIdLst>
    <p:handoutMasterId r:id="rId18"/>
  </p:handoutMasterIdLst>
  <p:sldIdLst>
    <p:sldId id="2294" r:id="rId3"/>
    <p:sldId id="2298" r:id="rId4"/>
    <p:sldId id="2297" r:id="rId5"/>
    <p:sldId id="2296" r:id="rId6"/>
    <p:sldId id="258" r:id="rId7"/>
    <p:sldId id="275" r:id="rId8"/>
    <p:sldId id="274" r:id="rId9"/>
    <p:sldId id="280" r:id="rId10"/>
    <p:sldId id="281" r:id="rId11"/>
    <p:sldId id="2281" r:id="rId12"/>
    <p:sldId id="2293" r:id="rId13"/>
    <p:sldId id="2292" r:id="rId14"/>
    <p:sldId id="2286" r:id="rId15"/>
    <p:sldId id="2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8B"/>
    <a:srgbClr val="BEE5E2"/>
    <a:srgbClr val="E9EC9B"/>
    <a:srgbClr val="EAE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7C9F38-22BE-4007-ADCC-2596AE5DC5F1}" v="21" dt="2023-11-29T08:23:48.6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Aeres">
    <a:wholeTbl>
      <a:tcTxStyle>
        <a:fontRef idx="major">
          <a:prstClr val="black"/>
        </a:fontRef>
        <a:schemeClr val="dk1"/>
      </a:tcTxStyle>
      <a:tcStyle>
        <a:tcBdr>
          <a:left>
            <a:ln w="12700" cmpd="sng">
              <a:noFill/>
            </a:ln>
          </a:left>
          <a:right>
            <a:ln w="12700" cmpd="sng">
              <a:noFill/>
            </a:ln>
          </a:right>
          <a:top>
            <a:ln w="12700" cmpd="sng">
              <a:noFill/>
            </a:ln>
          </a:top>
          <a:bottom>
            <a:ln w="12700" cmpd="sng">
              <a:noFill/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noFill/>
            </a:ln>
          </a:insideV>
        </a:tcBdr>
        <a:fill>
          <a:solidFill>
            <a:schemeClr val="lt2"/>
          </a:solidFill>
        </a:fill>
      </a:tcStyle>
    </a:wholeTbl>
    <a:firstRow>
      <a:tcTxStyle b="on">
        <a:fontRef idx="major">
          <a:prstClr val="black"/>
        </a:fontRef>
        <a:schemeClr val="lt1"/>
      </a:tcTxStyle>
      <a:tcStyle>
        <a:tcBdr>
          <a:bottom>
            <a:ln w="38100" cmpd="sng">
              <a:noFill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0024" autoAdjust="0"/>
  </p:normalViewPr>
  <p:slideViewPr>
    <p:cSldViewPr snapToGrid="0">
      <p:cViewPr>
        <p:scale>
          <a:sx n="75" d="100"/>
          <a:sy n="75" d="100"/>
        </p:scale>
        <p:origin x="9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26" Type="http://schemas.openxmlformats.org/officeDocument/2006/relationships/customXml" Target="../customXml/item2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é Hutten" userId="2f613a2b-d984-4f6a-8a4b-beeffdae3693" providerId="ADAL" clId="{4B7C9F38-22BE-4007-ADCC-2596AE5DC5F1}"/>
    <pc:docChg chg="undo custSel addSld delSld modSld sldOrd">
      <pc:chgData name="René Hutten" userId="2f613a2b-d984-4f6a-8a4b-beeffdae3693" providerId="ADAL" clId="{4B7C9F38-22BE-4007-ADCC-2596AE5DC5F1}" dt="2023-11-29T13:31:31.711" v="2348" actId="47"/>
      <pc:docMkLst>
        <pc:docMk/>
      </pc:docMkLst>
      <pc:sldChg chg="add del setBg">
        <pc:chgData name="René Hutten" userId="2f613a2b-d984-4f6a-8a4b-beeffdae3693" providerId="ADAL" clId="{4B7C9F38-22BE-4007-ADCC-2596AE5DC5F1}" dt="2023-11-29T13:31:25.618" v="2346" actId="47"/>
        <pc:sldMkLst>
          <pc:docMk/>
          <pc:sldMk cId="58736631" sldId="256"/>
        </pc:sldMkLst>
      </pc:sldChg>
      <pc:sldChg chg="modSp add del mod">
        <pc:chgData name="René Hutten" userId="2f613a2b-d984-4f6a-8a4b-beeffdae3693" providerId="ADAL" clId="{4B7C9F38-22BE-4007-ADCC-2596AE5DC5F1}" dt="2023-11-29T13:30:55.923" v="2341" actId="47"/>
        <pc:sldMkLst>
          <pc:docMk/>
          <pc:sldMk cId="715820476" sldId="257"/>
        </pc:sldMkLst>
        <pc:spChg chg="mod">
          <ac:chgData name="René Hutten" userId="2f613a2b-d984-4f6a-8a4b-beeffdae3693" providerId="ADAL" clId="{4B7C9F38-22BE-4007-ADCC-2596AE5DC5F1}" dt="2023-11-27T10:28:24.290" v="1510" actId="20577"/>
          <ac:spMkLst>
            <pc:docMk/>
            <pc:sldMk cId="715820476" sldId="257"/>
            <ac:spMk id="3" creationId="{00000000-0000-0000-0000-000000000000}"/>
          </ac:spMkLst>
        </pc:spChg>
      </pc:sldChg>
      <pc:sldChg chg="ord">
        <pc:chgData name="René Hutten" userId="2f613a2b-d984-4f6a-8a4b-beeffdae3693" providerId="ADAL" clId="{4B7C9F38-22BE-4007-ADCC-2596AE5DC5F1}" dt="2023-11-24T11:05:24.476" v="1008"/>
        <pc:sldMkLst>
          <pc:docMk/>
          <pc:sldMk cId="1613549627" sldId="258"/>
        </pc:sldMkLst>
      </pc:sldChg>
      <pc:sldChg chg="modSp add del mod">
        <pc:chgData name="René Hutten" userId="2f613a2b-d984-4f6a-8a4b-beeffdae3693" providerId="ADAL" clId="{4B7C9F38-22BE-4007-ADCC-2596AE5DC5F1}" dt="2023-11-29T08:21:09.781" v="2335" actId="2696"/>
        <pc:sldMkLst>
          <pc:docMk/>
          <pc:sldMk cId="752950201" sldId="259"/>
        </pc:sldMkLst>
        <pc:spChg chg="mod">
          <ac:chgData name="René Hutten" userId="2f613a2b-d984-4f6a-8a4b-beeffdae3693" providerId="ADAL" clId="{4B7C9F38-22BE-4007-ADCC-2596AE5DC5F1}" dt="2023-11-27T12:29:12.254" v="2321" actId="27636"/>
          <ac:spMkLst>
            <pc:docMk/>
            <pc:sldMk cId="752950201" sldId="259"/>
            <ac:spMk id="10" creationId="{7E777A33-E31C-4879-BE45-EDD72B285468}"/>
          </ac:spMkLst>
        </pc:spChg>
      </pc:sldChg>
      <pc:sldChg chg="add del">
        <pc:chgData name="René Hutten" userId="2f613a2b-d984-4f6a-8a4b-beeffdae3693" providerId="ADAL" clId="{4B7C9F38-22BE-4007-ADCC-2596AE5DC5F1}" dt="2023-11-29T13:31:31.711" v="2348" actId="47"/>
        <pc:sldMkLst>
          <pc:docMk/>
          <pc:sldMk cId="3046821106" sldId="260"/>
        </pc:sldMkLst>
      </pc:sldChg>
      <pc:sldChg chg="modSp mod">
        <pc:chgData name="René Hutten" userId="2f613a2b-d984-4f6a-8a4b-beeffdae3693" providerId="ADAL" clId="{4B7C9F38-22BE-4007-ADCC-2596AE5DC5F1}" dt="2023-11-27T09:45:20.342" v="1471" actId="20577"/>
        <pc:sldMkLst>
          <pc:docMk/>
          <pc:sldMk cId="478800161" sldId="262"/>
        </pc:sldMkLst>
        <pc:spChg chg="mod">
          <ac:chgData name="René Hutten" userId="2f613a2b-d984-4f6a-8a4b-beeffdae3693" providerId="ADAL" clId="{4B7C9F38-22BE-4007-ADCC-2596AE5DC5F1}" dt="2023-11-27T09:45:20.342" v="1471" actId="20577"/>
          <ac:spMkLst>
            <pc:docMk/>
            <pc:sldMk cId="478800161" sldId="262"/>
            <ac:spMk id="2" creationId="{00000000-0000-0000-0000-000000000000}"/>
          </ac:spMkLst>
        </pc:spChg>
      </pc:sldChg>
      <pc:sldChg chg="mod modShow">
        <pc:chgData name="René Hutten" userId="2f613a2b-d984-4f6a-8a4b-beeffdae3693" providerId="ADAL" clId="{4B7C9F38-22BE-4007-ADCC-2596AE5DC5F1}" dt="2023-11-23T13:45:27.722" v="6" actId="729"/>
        <pc:sldMkLst>
          <pc:docMk/>
          <pc:sldMk cId="170081630" sldId="274"/>
        </pc:sldMkLst>
      </pc:sldChg>
      <pc:sldChg chg="add del modNotesTx">
        <pc:chgData name="René Hutten" userId="2f613a2b-d984-4f6a-8a4b-beeffdae3693" providerId="ADAL" clId="{4B7C9F38-22BE-4007-ADCC-2596AE5DC5F1}" dt="2023-11-28T11:48:43.590" v="2326" actId="20577"/>
        <pc:sldMkLst>
          <pc:docMk/>
          <pc:sldMk cId="4083558121" sldId="275"/>
        </pc:sldMkLst>
      </pc:sldChg>
      <pc:sldChg chg="add del">
        <pc:chgData name="René Hutten" userId="2f613a2b-d984-4f6a-8a4b-beeffdae3693" providerId="ADAL" clId="{4B7C9F38-22BE-4007-ADCC-2596AE5DC5F1}" dt="2023-11-29T13:31:06.132" v="2343" actId="47"/>
        <pc:sldMkLst>
          <pc:docMk/>
          <pc:sldMk cId="1064581858" sldId="279"/>
        </pc:sldMkLst>
      </pc:sldChg>
      <pc:sldChg chg="modNotesTx">
        <pc:chgData name="René Hutten" userId="2f613a2b-d984-4f6a-8a4b-beeffdae3693" providerId="ADAL" clId="{4B7C9F38-22BE-4007-ADCC-2596AE5DC5F1}" dt="2023-11-28T11:48:51.020" v="2327" actId="20577"/>
        <pc:sldMkLst>
          <pc:docMk/>
          <pc:sldMk cId="1969807198" sldId="280"/>
        </pc:sldMkLst>
      </pc:sldChg>
      <pc:sldChg chg="modNotesTx">
        <pc:chgData name="René Hutten" userId="2f613a2b-d984-4f6a-8a4b-beeffdae3693" providerId="ADAL" clId="{4B7C9F38-22BE-4007-ADCC-2596AE5DC5F1}" dt="2023-11-28T11:48:58.486" v="2328" actId="20577"/>
        <pc:sldMkLst>
          <pc:docMk/>
          <pc:sldMk cId="3849252647" sldId="281"/>
        </pc:sldMkLst>
      </pc:sldChg>
      <pc:sldChg chg="add del">
        <pc:chgData name="René Hutten" userId="2f613a2b-d984-4f6a-8a4b-beeffdae3693" providerId="ADAL" clId="{4B7C9F38-22BE-4007-ADCC-2596AE5DC5F1}" dt="2023-11-29T13:31:00.277" v="2342" actId="47"/>
        <pc:sldMkLst>
          <pc:docMk/>
          <pc:sldMk cId="1744630823" sldId="324"/>
        </pc:sldMkLst>
      </pc:sldChg>
      <pc:sldChg chg="add del setBg">
        <pc:chgData name="René Hutten" userId="2f613a2b-d984-4f6a-8a4b-beeffdae3693" providerId="ADAL" clId="{4B7C9F38-22BE-4007-ADCC-2596AE5DC5F1}" dt="2023-11-29T08:24:09.934" v="2340" actId="2696"/>
        <pc:sldMkLst>
          <pc:docMk/>
          <pc:sldMk cId="1996681854" sldId="375"/>
        </pc:sldMkLst>
      </pc:sldChg>
      <pc:sldChg chg="add del setBg">
        <pc:chgData name="René Hutten" userId="2f613a2b-d984-4f6a-8a4b-beeffdae3693" providerId="ADAL" clId="{4B7C9F38-22BE-4007-ADCC-2596AE5DC5F1}" dt="2023-11-29T13:31:28.517" v="2347" actId="47"/>
        <pc:sldMkLst>
          <pc:docMk/>
          <pc:sldMk cId="2955573110" sldId="395"/>
        </pc:sldMkLst>
      </pc:sldChg>
      <pc:sldChg chg="modNotesTx">
        <pc:chgData name="René Hutten" userId="2f613a2b-d984-4f6a-8a4b-beeffdae3693" providerId="ADAL" clId="{4B7C9F38-22BE-4007-ADCC-2596AE5DC5F1}" dt="2023-11-28T11:49:03.786" v="2329" actId="20577"/>
        <pc:sldMkLst>
          <pc:docMk/>
          <pc:sldMk cId="2782602457" sldId="2281"/>
        </pc:sldMkLst>
      </pc:sldChg>
      <pc:sldChg chg="del">
        <pc:chgData name="René Hutten" userId="2f613a2b-d984-4f6a-8a4b-beeffdae3693" providerId="ADAL" clId="{4B7C9F38-22BE-4007-ADCC-2596AE5DC5F1}" dt="2023-11-27T09:44:41.739" v="1410" actId="2696"/>
        <pc:sldMkLst>
          <pc:docMk/>
          <pc:sldMk cId="996071381" sldId="2282"/>
        </pc:sldMkLst>
      </pc:sldChg>
      <pc:sldChg chg="del">
        <pc:chgData name="René Hutten" userId="2f613a2b-d984-4f6a-8a4b-beeffdae3693" providerId="ADAL" clId="{4B7C9F38-22BE-4007-ADCC-2596AE5DC5F1}" dt="2023-11-27T09:44:51.151" v="1411" actId="2696"/>
        <pc:sldMkLst>
          <pc:docMk/>
          <pc:sldMk cId="1383197587" sldId="2284"/>
        </pc:sldMkLst>
      </pc:sldChg>
      <pc:sldChg chg="modNotesTx">
        <pc:chgData name="René Hutten" userId="2f613a2b-d984-4f6a-8a4b-beeffdae3693" providerId="ADAL" clId="{4B7C9F38-22BE-4007-ADCC-2596AE5DC5F1}" dt="2023-11-28T11:49:17.523" v="2332" actId="20577"/>
        <pc:sldMkLst>
          <pc:docMk/>
          <pc:sldMk cId="475758186" sldId="2292"/>
        </pc:sldMkLst>
      </pc:sldChg>
      <pc:sldChg chg="modNotesTx">
        <pc:chgData name="René Hutten" userId="2f613a2b-d984-4f6a-8a4b-beeffdae3693" providerId="ADAL" clId="{4B7C9F38-22BE-4007-ADCC-2596AE5DC5F1}" dt="2023-11-28T11:49:08.987" v="2330" actId="20577"/>
        <pc:sldMkLst>
          <pc:docMk/>
          <pc:sldMk cId="138836247" sldId="2293"/>
        </pc:sldMkLst>
      </pc:sldChg>
      <pc:sldChg chg="add ord">
        <pc:chgData name="René Hutten" userId="2f613a2b-d984-4f6a-8a4b-beeffdae3693" providerId="ADAL" clId="{4B7C9F38-22BE-4007-ADCC-2596AE5DC5F1}" dt="2023-11-24T11:05:50.797" v="1011"/>
        <pc:sldMkLst>
          <pc:docMk/>
          <pc:sldMk cId="3214265191" sldId="2294"/>
        </pc:sldMkLst>
      </pc:sldChg>
      <pc:sldChg chg="modSp new del mod">
        <pc:chgData name="René Hutten" userId="2f613a2b-d984-4f6a-8a4b-beeffdae3693" providerId="ADAL" clId="{4B7C9F38-22BE-4007-ADCC-2596AE5DC5F1}" dt="2023-11-29T08:21:45.410" v="2337" actId="47"/>
        <pc:sldMkLst>
          <pc:docMk/>
          <pc:sldMk cId="2404273164" sldId="2295"/>
        </pc:sldMkLst>
        <pc:spChg chg="mod">
          <ac:chgData name="René Hutten" userId="2f613a2b-d984-4f6a-8a4b-beeffdae3693" providerId="ADAL" clId="{4B7C9F38-22BE-4007-ADCC-2596AE5DC5F1}" dt="2023-11-27T12:21:35.351" v="2179" actId="14100"/>
          <ac:spMkLst>
            <pc:docMk/>
            <pc:sldMk cId="2404273164" sldId="2295"/>
            <ac:spMk id="2" creationId="{2656D1B3-928A-4E4F-1F0F-A900302AC5BC}"/>
          </ac:spMkLst>
        </pc:spChg>
        <pc:spChg chg="mod">
          <ac:chgData name="René Hutten" userId="2f613a2b-d984-4f6a-8a4b-beeffdae3693" providerId="ADAL" clId="{4B7C9F38-22BE-4007-ADCC-2596AE5DC5F1}" dt="2023-11-27T12:26:15.939" v="2314" actId="27636"/>
          <ac:spMkLst>
            <pc:docMk/>
            <pc:sldMk cId="2404273164" sldId="2295"/>
            <ac:spMk id="3" creationId="{26F8FAA6-166B-F416-56D6-56E7147F698A}"/>
          </ac:spMkLst>
        </pc:spChg>
      </pc:sldChg>
      <pc:sldChg chg="add del">
        <pc:chgData name="René Hutten" userId="2f613a2b-d984-4f6a-8a4b-beeffdae3693" providerId="ADAL" clId="{4B7C9F38-22BE-4007-ADCC-2596AE5DC5F1}" dt="2023-11-29T08:20:48.124" v="2334" actId="2696"/>
        <pc:sldMkLst>
          <pc:docMk/>
          <pc:sldMk cId="49456283" sldId="2296"/>
        </pc:sldMkLst>
      </pc:sldChg>
      <pc:sldChg chg="add del">
        <pc:chgData name="René Hutten" userId="2f613a2b-d984-4f6a-8a4b-beeffdae3693" providerId="ADAL" clId="{4B7C9F38-22BE-4007-ADCC-2596AE5DC5F1}" dt="2023-11-29T13:31:23.415" v="2344" actId="47"/>
        <pc:sldMkLst>
          <pc:docMk/>
          <pc:sldMk cId="3641261305" sldId="2296"/>
        </pc:sldMkLst>
      </pc:sldChg>
      <pc:sldChg chg="add del setBg">
        <pc:chgData name="René Hutten" userId="2f613a2b-d984-4f6a-8a4b-beeffdae3693" providerId="ADAL" clId="{4B7C9F38-22BE-4007-ADCC-2596AE5DC5F1}" dt="2023-11-27T12:28:40.967" v="2317" actId="2696"/>
        <pc:sldMkLst>
          <pc:docMk/>
          <pc:sldMk cId="4240431470" sldId="2296"/>
        </pc:sldMkLst>
      </pc:sldChg>
      <pc:sldChg chg="add del">
        <pc:chgData name="René Hutten" userId="2f613a2b-d984-4f6a-8a4b-beeffdae3693" providerId="ADAL" clId="{4B7C9F38-22BE-4007-ADCC-2596AE5DC5F1}" dt="2023-11-29T13:31:24.718" v="2345" actId="47"/>
        <pc:sldMkLst>
          <pc:docMk/>
          <pc:sldMk cId="2681367681" sldId="2297"/>
        </pc:sldMkLst>
      </pc:sldChg>
      <pc:sldMasterChg chg="delSldLayout">
        <pc:chgData name="René Hutten" userId="2f613a2b-d984-4f6a-8a4b-beeffdae3693" providerId="ADAL" clId="{4B7C9F38-22BE-4007-ADCC-2596AE5DC5F1}" dt="2023-11-29T13:31:28.517" v="2347" actId="47"/>
        <pc:sldMasterMkLst>
          <pc:docMk/>
          <pc:sldMasterMk cId="3115020184" sldId="2147483660"/>
        </pc:sldMasterMkLst>
        <pc:sldLayoutChg chg="del">
          <pc:chgData name="René Hutten" userId="2f613a2b-d984-4f6a-8a4b-beeffdae3693" providerId="ADAL" clId="{4B7C9F38-22BE-4007-ADCC-2596AE5DC5F1}" dt="2023-11-29T13:31:25.618" v="2346" actId="47"/>
          <pc:sldLayoutMkLst>
            <pc:docMk/>
            <pc:sldMasterMk cId="3115020184" sldId="2147483660"/>
            <pc:sldLayoutMk cId="1843769207" sldId="2147483702"/>
          </pc:sldLayoutMkLst>
        </pc:sldLayoutChg>
        <pc:sldLayoutChg chg="del">
          <pc:chgData name="René Hutten" userId="2f613a2b-d984-4f6a-8a4b-beeffdae3693" providerId="ADAL" clId="{4B7C9F38-22BE-4007-ADCC-2596AE5DC5F1}" dt="2023-11-29T13:31:28.517" v="2347" actId="47"/>
          <pc:sldLayoutMkLst>
            <pc:docMk/>
            <pc:sldMasterMk cId="3115020184" sldId="2147483660"/>
            <pc:sldLayoutMk cId="4054048576" sldId="214748370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F9D49-DB4F-41D3-AABF-D8897E5B3FCA}" type="datetimeFigureOut">
              <a:rPr lang="en-US" smtClean="0"/>
              <a:t>5/29/2024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6B16E-28C2-4261-A197-BF44828A35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474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881EE-D0E4-4810-B1CE-D29D41226D2B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11EE0-6947-4B57-BA94-6DBE0048D9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154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43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947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157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09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65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86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503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163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51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11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3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 k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  <a:endParaRPr lang="nl-NL" sz="4800" dirty="0">
              <a:solidFill>
                <a:schemeClr val="bg1"/>
              </a:solidFill>
            </a:endParaRPr>
          </a:p>
        </p:txBody>
      </p:sp>
      <p:pic>
        <p:nvPicPr>
          <p:cNvPr id="4" name="LogoFP">
            <a:extLst>
              <a:ext uri="{FF2B5EF4-FFF2-40B4-BE49-F238E27FC236}">
                <a16:creationId xmlns:a16="http://schemas.microsoft.com/office/drawing/2014/main" id="{3C7369C4-6563-7BB1-479B-F7B3EE9983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053"/>
            <a:ext cx="2338261" cy="33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04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 noProof="0" dirty="0"/>
              <a:t>Inhoudsopgave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>
              <a:buAutoNum type="arabicPeriod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Klikken om de tekststijl van het model te bewerken</a:t>
            </a:r>
          </a:p>
          <a:p>
            <a:pPr marL="457200" lvl="1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Tweede niveau</a:t>
            </a:r>
          </a:p>
          <a:p>
            <a:pPr marL="457200" lvl="2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Derde niveau</a:t>
            </a:r>
          </a:p>
          <a:p>
            <a:pPr marL="457200" lvl="3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Vierde niveau</a:t>
            </a:r>
          </a:p>
          <a:p>
            <a:pPr marL="457200" lvl="4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44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09601" y="1522413"/>
            <a:ext cx="10977033" cy="4640262"/>
          </a:xfrm>
        </p:spPr>
        <p:txBody>
          <a:bodyPr/>
          <a:lstStyle/>
          <a:p>
            <a:r>
              <a:rPr lang="nl-NL" dirty="0"/>
              <a:t>Klik op het pictogram als u een grafiek </a:t>
            </a:r>
            <a:r>
              <a:rPr lang="nl-NL"/>
              <a:t>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6857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1" y="1514475"/>
            <a:ext cx="10977033" cy="4654550"/>
          </a:xfrm>
        </p:spPr>
        <p:txBody>
          <a:bodyPr/>
          <a:lstStyle/>
          <a:p>
            <a:r>
              <a:rPr lang="nl-NL" dirty="0"/>
              <a:t>Klik op het pictogram als u een tabel </a:t>
            </a:r>
            <a:r>
              <a:rPr lang="nl-NL"/>
              <a:t>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2031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3"/>
          </p:nvPr>
        </p:nvSpPr>
        <p:spPr>
          <a:xfrm>
            <a:off x="609601" y="1522413"/>
            <a:ext cx="10977033" cy="4646612"/>
          </a:xfrm>
        </p:spPr>
        <p:txBody>
          <a:bodyPr/>
          <a:lstStyle/>
          <a:p>
            <a:r>
              <a:rPr lang="nl-NL" dirty="0"/>
              <a:t>Klik op het pictogram om een </a:t>
            </a:r>
            <a:r>
              <a:rPr lang="nl-NL" dirty="0" err="1"/>
              <a:t>SmartArt-graphic</a:t>
            </a:r>
            <a:r>
              <a:rPr lang="nl-NL" dirty="0"/>
              <a:t> toe </a:t>
            </a:r>
            <a:r>
              <a:rPr lang="nl-NL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509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937065"/>
            <a:ext cx="10977597" cy="2187735"/>
          </a:xfrm>
        </p:spPr>
        <p:txBody>
          <a:bodyPr anchor="t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4570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220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zonder f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1467142"/>
            <a:ext cx="10981460" cy="1130983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83000"/>
              </a:lnSpc>
              <a:spcBef>
                <a:spcPts val="0"/>
              </a:spcBef>
              <a:buNone/>
              <a:defRPr sz="4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</a:t>
            </a:r>
            <a:r>
              <a:rPr lang="nl-NL" noProof="0" dirty="0" err="1"/>
              <a:t>subtitle</a:t>
            </a:r>
            <a:r>
              <a:rPr lang="nl-NL" noProof="0" dirty="0"/>
              <a:t>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295617"/>
            <a:ext cx="10977597" cy="1169024"/>
          </a:xfrm>
        </p:spPr>
        <p:txBody>
          <a:bodyPr anchor="b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7" y="3081360"/>
            <a:ext cx="10981832" cy="280988"/>
          </a:xfrm>
        </p:spPr>
        <p:txBody>
          <a:bodyPr>
            <a:noAutofit/>
          </a:bodyPr>
          <a:lstStyle>
            <a:lvl1pPr>
              <a:buFontTx/>
              <a:buNone/>
              <a:defRPr sz="2400"/>
            </a:lvl1pPr>
            <a:lvl2pPr marL="1800" indent="0">
              <a:buFontTx/>
              <a:buNone/>
              <a:defRPr sz="2400"/>
            </a:lvl2pPr>
            <a:lvl3pPr marL="232200" indent="0">
              <a:buFontTx/>
              <a:buNone/>
              <a:defRPr sz="2400"/>
            </a:lvl3pPr>
            <a:lvl4pPr marL="462600" indent="0">
              <a:buFontTx/>
              <a:buNone/>
              <a:defRPr sz="2400"/>
            </a:lvl4pPr>
            <a:lvl5pPr marL="462600" indent="0">
              <a:buFontTx/>
              <a:buNone/>
              <a:defRPr sz="2400"/>
            </a:lvl5pPr>
            <a:lvl6pPr marL="462600" indent="0">
              <a:buFontTx/>
              <a:buNone/>
              <a:defRPr sz="2400"/>
            </a:lvl6pPr>
            <a:lvl7pPr marL="462600" indent="0">
              <a:buFontTx/>
              <a:buNone/>
              <a:defRPr sz="2400"/>
            </a:lvl7pPr>
            <a:lvl8pPr marL="462600" indent="0">
              <a:buFontTx/>
              <a:buNone/>
              <a:defRPr sz="2400"/>
            </a:lvl8pPr>
            <a:lvl9pPr marL="462600" indent="0">
              <a:buFontTx/>
              <a:buNone/>
              <a:defRPr sz="2400"/>
            </a:lvl9pPr>
          </a:lstStyle>
          <a:p>
            <a:pPr lvl="0"/>
            <a:r>
              <a:rPr lang="nl-NL" noProof="0" dirty="0"/>
              <a:t>Klik om naam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3366229"/>
            <a:ext cx="10981832" cy="280988"/>
          </a:xfrm>
        </p:spPr>
        <p:txBody>
          <a:bodyPr>
            <a:noAutofit/>
          </a:bodyPr>
          <a:lstStyle>
            <a:lvl1pPr>
              <a:buFontTx/>
              <a:buNone/>
              <a:defRPr sz="2400"/>
            </a:lvl1pPr>
            <a:lvl2pPr marL="1800" indent="0">
              <a:buFontTx/>
              <a:buNone/>
              <a:defRPr sz="2400"/>
            </a:lvl2pPr>
            <a:lvl3pPr marL="232200" indent="0">
              <a:buFontTx/>
              <a:buNone/>
              <a:defRPr sz="2400"/>
            </a:lvl3pPr>
            <a:lvl4pPr marL="462600" indent="0">
              <a:buFontTx/>
              <a:buNone/>
              <a:defRPr sz="2400"/>
            </a:lvl4pPr>
            <a:lvl5pPr marL="462600" indent="0">
              <a:buFontTx/>
              <a:buNone/>
              <a:defRPr sz="2400"/>
            </a:lvl5pPr>
            <a:lvl6pPr marL="462600" indent="0">
              <a:buFontTx/>
              <a:buNone/>
              <a:defRPr sz="2400"/>
            </a:lvl6pPr>
            <a:lvl7pPr marL="462600" indent="0">
              <a:buFontTx/>
              <a:buNone/>
              <a:defRPr sz="2400"/>
            </a:lvl7pPr>
            <a:lvl8pPr marL="462600" indent="0">
              <a:buFontTx/>
              <a:buNone/>
              <a:defRPr sz="2400"/>
            </a:lvl8pPr>
            <a:lvl9pPr marL="462600" indent="0">
              <a:buFontTx/>
              <a:buNone/>
              <a:defRPr sz="2400"/>
            </a:lvl9pPr>
          </a:lstStyle>
          <a:p>
            <a:pPr lvl="0"/>
            <a:r>
              <a:rPr lang="nl-NL" noProof="0" dirty="0"/>
              <a:t>Klik om datum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pic>
        <p:nvPicPr>
          <p:cNvPr id="4" name="LogoPP">
            <a:extLst>
              <a:ext uri="{FF2B5EF4-FFF2-40B4-BE49-F238E27FC236}">
                <a16:creationId xmlns:a16="http://schemas.microsoft.com/office/drawing/2014/main" id="{00BFD416-A430-8081-C48E-F52F80E2B2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775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sdia tekst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marL="230400">
              <a:defRPr/>
            </a:lvl2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9112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 dia, kleu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683" y="399555"/>
            <a:ext cx="10959815" cy="2852737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10606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en foto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0"/>
            <a:ext cx="10973572" cy="925200"/>
          </a:xfrm>
        </p:spPr>
        <p:txBody>
          <a:bodyPr wrap="none"/>
          <a:lstStyle>
            <a:lvl1pPr>
              <a:defRPr>
                <a:latin typeface="+mj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05034" y="1535373"/>
            <a:ext cx="5177367" cy="46415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1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 met foto achtergr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  <a:endParaRPr lang="nl-NL" sz="48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947314"/>
            <a:ext cx="1983475" cy="1439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Klik rechts op</a:t>
            </a:r>
            <a:r>
              <a:rPr lang="nl-NL" sz="1100" baseline="0" dirty="0"/>
              <a:t> de dia en kies “achtergrond opmaken” om een afbeelding als achtergrond toe te </a:t>
            </a:r>
            <a:r>
              <a:rPr lang="nl-NL" sz="1100" baseline="0"/>
              <a:t>voegen.</a:t>
            </a:r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2505443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/>
              <a:t>Inhoudsopgave</a:t>
            </a:r>
            <a:endParaRPr lang="nl-N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 marL="45720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Second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Fourth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Third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Fifth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6</a:t>
            </a:r>
            <a:endParaRPr lang="nl-NL" dirty="0"/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7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8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9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8115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09601" y="1522413"/>
            <a:ext cx="10977033" cy="46402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25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1" y="1514475"/>
            <a:ext cx="10977033" cy="46545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03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3"/>
          </p:nvPr>
        </p:nvSpPr>
        <p:spPr>
          <a:xfrm>
            <a:off x="609601" y="1522413"/>
            <a:ext cx="10977033" cy="46466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842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 met titel, k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937065"/>
            <a:ext cx="10977597" cy="2187735"/>
          </a:xfrm>
        </p:spPr>
        <p:txBody>
          <a:bodyPr anchor="t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pic>
        <p:nvPicPr>
          <p:cNvPr id="4" name="LogoFP">
            <a:extLst>
              <a:ext uri="{FF2B5EF4-FFF2-40B4-BE49-F238E27FC236}">
                <a16:creationId xmlns:a16="http://schemas.microsoft.com/office/drawing/2014/main" id="{3CF28099-EC80-9483-26F9-5E27CD1F32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053"/>
            <a:ext cx="2338261" cy="33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214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55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Uitsnede"/>
          <p:cNvSpPr>
            <a:spLocks noGrp="1"/>
          </p:cNvSpPr>
          <p:nvPr>
            <p:ph type="pic" sz="quarter" idx="12"/>
          </p:nvPr>
        </p:nvSpPr>
        <p:spPr>
          <a:xfrm>
            <a:off x="-8164" y="1777999"/>
            <a:ext cx="12193200" cy="3746500"/>
          </a:xfrm>
          <a:custGeom>
            <a:avLst/>
            <a:gdLst>
              <a:gd name="connsiteX0" fmla="*/ 0 w 12193200"/>
              <a:gd name="connsiteY0" fmla="*/ 0 h 3747600"/>
              <a:gd name="connsiteX1" fmla="*/ 12193200 w 12193200"/>
              <a:gd name="connsiteY1" fmla="*/ 0 h 3747600"/>
              <a:gd name="connsiteX2" fmla="*/ 12193200 w 12193200"/>
              <a:gd name="connsiteY2" fmla="*/ 3747600 h 3747600"/>
              <a:gd name="connsiteX3" fmla="*/ 3884400 w 12193200"/>
              <a:gd name="connsiteY3" fmla="*/ 3747600 h 3747600"/>
              <a:gd name="connsiteX4" fmla="*/ 3884400 w 12193200"/>
              <a:gd name="connsiteY4" fmla="*/ 3099600 h 3747600"/>
              <a:gd name="connsiteX5" fmla="*/ 0 w 12193200"/>
              <a:gd name="connsiteY5" fmla="*/ 3099600 h 374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3747600">
                <a:moveTo>
                  <a:pt x="0" y="0"/>
                </a:moveTo>
                <a:lnTo>
                  <a:pt x="12193200" y="0"/>
                </a:lnTo>
                <a:lnTo>
                  <a:pt x="12193200" y="3747600"/>
                </a:lnTo>
                <a:lnTo>
                  <a:pt x="3884400" y="3747600"/>
                </a:lnTo>
                <a:lnTo>
                  <a:pt x="3884400" y="3099600"/>
                </a:lnTo>
                <a:lnTo>
                  <a:pt x="0" y="30996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</a:t>
            </a:r>
            <a:endParaRPr lang="nl-NL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subtitel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naam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  <a:endParaRPr lang="nl-NL" dirty="0"/>
          </a:p>
          <a:p>
            <a:pPr lvl="6"/>
            <a:r>
              <a:rPr lang="nl-NL" dirty="0"/>
              <a:t>7</a:t>
            </a:r>
          </a:p>
          <a:p>
            <a:pPr lvl="7"/>
            <a:r>
              <a:rPr lang="nl-NL" dirty="0"/>
              <a:t>8</a:t>
            </a:r>
          </a:p>
          <a:p>
            <a:pPr lvl="8"/>
            <a:r>
              <a:rPr lang="nl-NL"/>
              <a:t>9</a:t>
            </a:r>
            <a:endParaRPr lang="nl-NL" dirty="0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datum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  <a:endParaRPr lang="nl-NL" dirty="0"/>
          </a:p>
          <a:p>
            <a:pPr lvl="6"/>
            <a:r>
              <a:rPr lang="nl-NL" dirty="0"/>
              <a:t>7</a:t>
            </a:r>
          </a:p>
          <a:p>
            <a:pPr lvl="7"/>
            <a:r>
              <a:rPr lang="nl-NL" dirty="0"/>
              <a:t>8</a:t>
            </a:r>
          </a:p>
          <a:p>
            <a:pPr lvl="8"/>
            <a:r>
              <a:rPr lang="nl-NL"/>
              <a:t>9</a:t>
            </a:r>
            <a:endParaRPr lang="nl-NL" dirty="0"/>
          </a:p>
        </p:txBody>
      </p:sp>
      <p:pic>
        <p:nvPicPr>
          <p:cNvPr id="6" name="LogoPP">
            <a:extLst>
              <a:ext uri="{FF2B5EF4-FFF2-40B4-BE49-F238E27FC236}">
                <a16:creationId xmlns:a16="http://schemas.microsoft.com/office/drawing/2014/main" id="{A9A00A85-052D-B25D-ECB4-A1875BD895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8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 tot on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4392000 h 5079600"/>
              <a:gd name="connsiteX5" fmla="*/ 3888000 w 12193200"/>
              <a:gd name="connsiteY5" fmla="*/ 4392000 h 5079600"/>
              <a:gd name="connsiteX6" fmla="*/ 3888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4392000"/>
                </a:lnTo>
                <a:lnTo>
                  <a:pt x="3888000" y="4392000"/>
                </a:lnTo>
                <a:lnTo>
                  <a:pt x="3888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noProof="0" dirty="0"/>
              <a:t>Klik op het pictogram als u een afbeelding </a:t>
            </a:r>
            <a:r>
              <a:rPr lang="nl-NL" noProof="0"/>
              <a:t>wilt toevoegen</a:t>
            </a:r>
            <a:endParaRPr lang="nl-NL" noProof="0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naam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datum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1374713B-6EEF-2451-7375-CCB168135D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01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 tot onder Multi Bra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naam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datum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3729600 h 5079600"/>
              <a:gd name="connsiteX5" fmla="*/ 3852000 w 12193200"/>
              <a:gd name="connsiteY5" fmla="*/ 3729600 h 5079600"/>
              <a:gd name="connsiteX6" fmla="*/ 3852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3729600"/>
                </a:lnTo>
                <a:lnTo>
                  <a:pt x="3852000" y="3729600"/>
                </a:lnTo>
                <a:lnTo>
                  <a:pt x="3852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2B066F35-DD3E-70E1-157A-9D8286F5A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2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sdi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marL="230400">
              <a:defRPr/>
            </a:lvl2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609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0"/>
            <a:ext cx="10973572" cy="925200"/>
          </a:xfrm>
        </p:spPr>
        <p:txBody>
          <a:bodyPr wrap="none"/>
          <a:lstStyle>
            <a:lvl1pPr>
              <a:defRPr>
                <a:latin typeface="+mj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05034" y="1528549"/>
            <a:ext cx="5177367" cy="4648414"/>
          </a:xfrm>
        </p:spPr>
        <p:txBody>
          <a:bodyPr/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316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dia fot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</a:t>
            </a:r>
            <a:endParaRPr lang="nl-NL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684" y="399555"/>
            <a:ext cx="10958400" cy="2852737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397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met tekstk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27200"/>
            <a:ext cx="10977600" cy="925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05600" y="1477604"/>
            <a:ext cx="5786400" cy="2340000"/>
          </a:xfrm>
          <a:solidFill>
            <a:schemeClr val="accent4"/>
          </a:solidFill>
        </p:spPr>
        <p:txBody>
          <a:bodyPr lIns="230400" tIns="230400" rIns="230400" bIns="230400">
            <a:noAutofit/>
          </a:bodyPr>
          <a:lstStyle>
            <a:lvl1pPr marL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  <a:endParaRPr lang="nl-NL" dirty="0"/>
          </a:p>
          <a:p>
            <a:pPr lvl="6"/>
            <a:r>
              <a:rPr lang="nl-NL" dirty="0"/>
              <a:t>7</a:t>
            </a:r>
          </a:p>
          <a:p>
            <a:pPr lvl="7"/>
            <a:r>
              <a:rPr lang="nl-NL" dirty="0"/>
              <a:t>8</a:t>
            </a:r>
          </a:p>
          <a:p>
            <a:pPr lvl="8"/>
            <a:r>
              <a:rPr lang="nl-NL"/>
              <a:t>9</a:t>
            </a:r>
            <a:endParaRPr lang="nl-NL" dirty="0"/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817661"/>
            <a:ext cx="1983475" cy="15694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Klik rechts op</a:t>
            </a:r>
            <a:r>
              <a:rPr lang="nl-NL" sz="1100" baseline="0" dirty="0"/>
              <a:t> de dia, buiten een </a:t>
            </a:r>
            <a:r>
              <a:rPr lang="nl-NL" sz="1100" baseline="0" dirty="0" err="1"/>
              <a:t>tekstvak</a:t>
            </a:r>
            <a:r>
              <a:rPr lang="nl-NL" sz="1100" baseline="0" dirty="0"/>
              <a:t> en kies “achtergrond opmaken” om een afbeelding als achtergrond toe te </a:t>
            </a:r>
            <a:r>
              <a:rPr lang="nl-NL" sz="1100" baseline="0"/>
              <a:t>voegen.</a:t>
            </a:r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333798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27201"/>
            <a:ext cx="10977600" cy="92643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l-NL" noProof="0" dirty="0"/>
              <a:t>Klik om titel toe te voegen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4203"/>
            <a:ext cx="10977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1696" y="6375563"/>
            <a:ext cx="475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DA6B42-A9BD-448C-A3CA-8D2CF4669BE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BoxTitle"/>
          <p:cNvSpPr txBox="1"/>
          <p:nvPr userDrawn="1"/>
        </p:nvSpPr>
        <p:spPr>
          <a:xfrm>
            <a:off x="1731860" y="6434164"/>
            <a:ext cx="741214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nl-NL" sz="1000" baseline="0">
                <a:latin typeface="Calibri" panose="020F0502020204030204" pitchFamily="34" charset="0"/>
              </a:rPr>
              <a:t>de Groene Veranderaar</a:t>
            </a:r>
            <a:endParaRPr lang="nl-NL" sz="1000" baseline="0" dirty="0">
              <a:latin typeface="Calibri" panose="020F0502020204030204" pitchFamily="34" charset="0"/>
            </a:endParaRPr>
          </a:p>
        </p:txBody>
      </p:sp>
      <p:sp>
        <p:nvSpPr>
          <p:cNvPr id="9" name="FooterBoxDate"/>
          <p:cNvSpPr txBox="1"/>
          <p:nvPr userDrawn="1"/>
        </p:nvSpPr>
        <p:spPr>
          <a:xfrm>
            <a:off x="9444510" y="6433456"/>
            <a:ext cx="1257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aseline="0">
                <a:latin typeface="Calibri" panose="020F0502020204030204" pitchFamily="34" charset="0"/>
              </a:rPr>
              <a:t>21 augustus 2023</a:t>
            </a:r>
            <a:endParaRPr lang="nl-NL" sz="1000" baseline="0" dirty="0">
              <a:latin typeface="Calibri" panose="020F0502020204030204" pitchFamily="34" charset="0"/>
            </a:endParaRPr>
          </a:p>
        </p:txBody>
      </p:sp>
      <p:pic>
        <p:nvPicPr>
          <p:cNvPr id="5" name="LogoAP">
            <a:extLst>
              <a:ext uri="{FF2B5EF4-FFF2-40B4-BE49-F238E27FC236}">
                <a16:creationId xmlns:a16="http://schemas.microsoft.com/office/drawing/2014/main" id="{A7BF428C-3B83-C839-15B1-5D47FB7CB2B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3923"/>
            <a:ext cx="1370330" cy="45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2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0" r:id="rId2"/>
    <p:sldLayoutId id="2147483673" r:id="rId3"/>
    <p:sldLayoutId id="2147483699" r:id="rId4"/>
    <p:sldLayoutId id="2147483701" r:id="rId5"/>
    <p:sldLayoutId id="2147483662" r:id="rId6"/>
    <p:sldLayoutId id="2147483664" r:id="rId7"/>
    <p:sldLayoutId id="2147483674" r:id="rId8"/>
    <p:sldLayoutId id="2147483676" r:id="rId9"/>
    <p:sldLayoutId id="2147483675" r:id="rId10"/>
    <p:sldLayoutId id="2147483679" r:id="rId11"/>
    <p:sldLayoutId id="2147483680" r:id="rId12"/>
    <p:sldLayoutId id="2147483666" r:id="rId13"/>
    <p:sldLayoutId id="2147483698" r:id="rId14"/>
    <p:sldLayoutId id="2147483667" r:id="rId15"/>
  </p:sldLayoutIdLst>
  <p:hf hd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9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30400" indent="-228600" algn="l" defTabSz="914400" rtl="0" eaLnBrk="1" latinLnBrk="0" hangingPunct="1">
        <a:lnSpc>
          <a:spcPct val="85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460800" indent="-228600" algn="l" defTabSz="914400" rtl="0" eaLnBrk="1" latinLnBrk="0" hangingPunct="1">
        <a:lnSpc>
          <a:spcPct val="85000"/>
        </a:lnSpc>
        <a:spcBef>
          <a:spcPts val="90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27201"/>
            <a:ext cx="10977600" cy="92643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l-NL" noProof="0" dirty="0"/>
              <a:t>Klik om titel toe te voegen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4203"/>
            <a:ext cx="10977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1696" y="6375563"/>
            <a:ext cx="475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DDA6B42-A9BD-448C-A3CA-8D2CF4669BE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FooterBoxTitle"/>
          <p:cNvSpPr txBox="1"/>
          <p:nvPr userDrawn="1"/>
        </p:nvSpPr>
        <p:spPr>
          <a:xfrm>
            <a:off x="1731860" y="6434164"/>
            <a:ext cx="741214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nl-NL" sz="1000" baseline="0">
                <a:solidFill>
                  <a:schemeClr val="bg1"/>
                </a:solidFill>
                <a:latin typeface="Calibri" panose="020F0502020204030204" pitchFamily="34" charset="0"/>
              </a:rPr>
              <a:t>de Groene Veranderaar</a:t>
            </a:r>
            <a:endParaRPr lang="nl-NL" sz="1000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FooterBoxDate"/>
          <p:cNvSpPr txBox="1"/>
          <p:nvPr userDrawn="1"/>
        </p:nvSpPr>
        <p:spPr>
          <a:xfrm>
            <a:off x="9444510" y="6433456"/>
            <a:ext cx="1257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aseline="0">
                <a:solidFill>
                  <a:schemeClr val="bg1"/>
                </a:solidFill>
                <a:latin typeface="Calibri" panose="020F0502020204030204" pitchFamily="34" charset="0"/>
              </a:rPr>
              <a:t>21 augustus 2023</a:t>
            </a:r>
            <a:endParaRPr lang="nl-NL" sz="1000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LogoAP">
            <a:extLst>
              <a:ext uri="{FF2B5EF4-FFF2-40B4-BE49-F238E27FC236}">
                <a16:creationId xmlns:a16="http://schemas.microsoft.com/office/drawing/2014/main" id="{CA583DA9-370C-2DAB-001F-A83679490A2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3923"/>
            <a:ext cx="1370330" cy="45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94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9" r:id="rId4"/>
    <p:sldLayoutId id="2147483691" r:id="rId5"/>
    <p:sldLayoutId id="2147483693" r:id="rId6"/>
    <p:sldLayoutId id="2147483694" r:id="rId7"/>
    <p:sldLayoutId id="2147483692" r:id="rId8"/>
    <p:sldLayoutId id="2147483697" r:id="rId9"/>
    <p:sldLayoutId id="2147483696" r:id="rId10"/>
  </p:sldLayoutIdLst>
  <p:hf hd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9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230400" indent="-228600" algn="l" defTabSz="914400" rtl="0" eaLnBrk="1" latinLnBrk="0" hangingPunct="1">
        <a:lnSpc>
          <a:spcPct val="85000"/>
        </a:lnSpc>
        <a:spcBef>
          <a:spcPts val="9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460800" indent="-228600" algn="l" defTabSz="914400" rtl="0" eaLnBrk="1" latinLnBrk="0" hangingPunct="1">
        <a:lnSpc>
          <a:spcPct val="85000"/>
        </a:lnSpc>
        <a:spcBef>
          <a:spcPts val="900"/>
        </a:spcBef>
        <a:buFont typeface="Calibri" panose="020F0502020204030204" pitchFamily="34" charset="0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6pPr>
      <a:lvl7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7pPr>
      <a:lvl8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8pPr>
      <a:lvl9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SubTitle"/>
          <p:cNvSpPr>
            <a:spLocks noGrp="1"/>
          </p:cNvSpPr>
          <p:nvPr>
            <p:ph type="subTitle" idx="1"/>
          </p:nvPr>
        </p:nvSpPr>
        <p:spPr>
          <a:xfrm>
            <a:off x="605739" y="918235"/>
            <a:ext cx="10981629" cy="708035"/>
          </a:xfrm>
        </p:spPr>
        <p:txBody>
          <a:bodyPr>
            <a:normAutofit/>
          </a:bodyPr>
          <a:lstStyle/>
          <a:p>
            <a:r>
              <a:rPr lang="nl-NL" sz="2500" dirty="0"/>
              <a:t>29 november </a:t>
            </a:r>
          </a:p>
        </p:txBody>
      </p:sp>
      <p:sp>
        <p:nvSpPr>
          <p:cNvPr id="4" name="dia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Welkom bij Aeres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Naam auteur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Datum</a:t>
            </a:r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C705F5D5-F3C9-48F8-8970-3F3F75991D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6" b="35352"/>
          <a:stretch/>
        </p:blipFill>
        <p:spPr>
          <a:xfrm>
            <a:off x="-5366" y="1626270"/>
            <a:ext cx="12197366" cy="3996000"/>
          </a:xfrm>
        </p:spPr>
      </p:pic>
    </p:spTree>
    <p:extLst>
      <p:ext uri="{BB962C8B-B14F-4D97-AF65-F5344CB8AC3E}">
        <p14:creationId xmlns:p14="http://schemas.microsoft.com/office/powerpoint/2010/main" val="3214265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BAD6DF9-D5B2-6224-2C4E-9EE8CAE7E5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00" t="22537" r="17553" b="5932"/>
          <a:stretch/>
        </p:blipFill>
        <p:spPr>
          <a:xfrm>
            <a:off x="6677706" y="0"/>
            <a:ext cx="5228544" cy="47948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Dat betekent (2):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dirty="0"/>
              <a:t>Ons brede aanbod vmbo-mbo-hbo en </a:t>
            </a:r>
            <a:br>
              <a:rPr lang="nl-NL" dirty="0"/>
            </a:br>
            <a:r>
              <a:rPr lang="nl-NL" dirty="0"/>
              <a:t>beroepseducatie staat ten dienste van </a:t>
            </a:r>
            <a:br>
              <a:rPr lang="nl-NL" dirty="0"/>
            </a:br>
            <a:r>
              <a:rPr lang="nl-NL" b="1" dirty="0"/>
              <a:t>kennisintegratie</a:t>
            </a:r>
            <a:r>
              <a:rPr lang="nl-NL" dirty="0"/>
              <a:t> en </a:t>
            </a:r>
            <a:r>
              <a:rPr lang="nl-NL" b="1" dirty="0"/>
              <a:t>toonaangevende </a:t>
            </a:r>
            <a:br>
              <a:rPr lang="nl-NL" b="1" dirty="0"/>
            </a:br>
            <a:r>
              <a:rPr lang="nl-NL" b="1" dirty="0"/>
              <a:t>faciliteiten</a:t>
            </a:r>
            <a:r>
              <a:rPr lang="nl-NL" dirty="0"/>
              <a:t>. Daarmee draagt het bij aan ons </a:t>
            </a:r>
            <a:br>
              <a:rPr lang="nl-NL" dirty="0"/>
            </a:br>
            <a:r>
              <a:rPr lang="nl-NL" dirty="0"/>
              <a:t>onderscheidend vermogen. Dat is belangrijker</a:t>
            </a:r>
            <a:br>
              <a:rPr lang="nl-NL" dirty="0"/>
            </a:br>
            <a:r>
              <a:rPr lang="nl-NL" dirty="0"/>
              <a:t>dan streven naar maximale interne doorstroom;</a:t>
            </a:r>
            <a:br>
              <a:rPr lang="nl-NL" dirty="0"/>
            </a:b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dirty="0"/>
              <a:t> Ons </a:t>
            </a:r>
            <a:r>
              <a:rPr lang="nl-NL" b="1" dirty="0"/>
              <a:t>onderzoek</a:t>
            </a:r>
            <a:r>
              <a:rPr lang="nl-NL" dirty="0"/>
              <a:t> staat altijd </a:t>
            </a:r>
            <a:r>
              <a:rPr lang="nl-NL" b="1" dirty="0"/>
              <a:t>in dienst van </a:t>
            </a:r>
            <a:br>
              <a:rPr lang="nl-NL" b="1" dirty="0"/>
            </a:br>
            <a:r>
              <a:rPr lang="nl-NL" b="1" dirty="0"/>
              <a:t> het onderwijs</a:t>
            </a:r>
            <a:r>
              <a:rPr lang="nl-NL" dirty="0"/>
              <a:t>;</a:t>
            </a:r>
            <a:br>
              <a:rPr lang="nl-NL" dirty="0"/>
            </a:b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dirty="0"/>
              <a:t>Wij trekken samen op met onderwijsinstellingen en het werkveld. </a:t>
            </a:r>
            <a:r>
              <a:rPr lang="nl-NL" b="1" dirty="0"/>
              <a:t>Als het tot een betere oplossing leidt, werken wij samen. Wat anderen beter doen, doen wij niet.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111696" y="6375563"/>
            <a:ext cx="475504" cy="365125"/>
          </a:xfrm>
        </p:spPr>
        <p:txBody>
          <a:bodyPr/>
          <a:lstStyle/>
          <a:p>
            <a:fld id="{EDDA6B42-A9BD-448C-A3CA-8D2CF4669BEB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2602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A0B147-6257-10D1-650C-605F1102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00" y="236649"/>
            <a:ext cx="10977600" cy="926436"/>
          </a:xfrm>
        </p:spPr>
        <p:txBody>
          <a:bodyPr>
            <a:normAutofit fontScale="90000"/>
          </a:bodyPr>
          <a:lstStyle/>
          <a:p>
            <a:pPr algn="ctr"/>
            <a:r>
              <a:rPr lang="nl-NL" b="1" noProof="0" dirty="0">
                <a:solidFill>
                  <a:schemeClr val="bg1"/>
                </a:solidFill>
              </a:rPr>
              <a:t>Aeres maakt met de nieuwe strategie geen haakse bocht </a:t>
            </a:r>
            <a:br>
              <a:rPr lang="nl-NL" b="1" noProof="0" dirty="0">
                <a:solidFill>
                  <a:schemeClr val="bg1"/>
                </a:solidFill>
              </a:rPr>
            </a:br>
            <a:r>
              <a:rPr lang="nl-NL" b="1" noProof="0" dirty="0">
                <a:solidFill>
                  <a:schemeClr val="bg1"/>
                </a:solidFill>
              </a:rPr>
              <a:t>maar heeft haar strategie aangescherpt</a:t>
            </a:r>
            <a:r>
              <a:rPr lang="nl-NL" b="1" noProof="0" dirty="0"/>
              <a:t>.</a:t>
            </a:r>
            <a:br>
              <a:rPr lang="nl-NL" noProof="0" dirty="0"/>
            </a:b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4" name="Tijdelijke aanduiding voor inhoud 3" descr="Afbeelding met wereldbol, bol&#10;&#10;Automatisch gegenereerde beschrijving">
            <a:extLst>
              <a:ext uri="{FF2B5EF4-FFF2-40B4-BE49-F238E27FC236}">
                <a16:creationId xmlns:a16="http://schemas.microsoft.com/office/drawing/2014/main" id="{97A62FD2-D114-F7D0-6C75-AAA32D4B62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314" t="7027" r="10279" b="6306"/>
          <a:stretch/>
        </p:blipFill>
        <p:spPr>
          <a:xfrm>
            <a:off x="1954924" y="1084077"/>
            <a:ext cx="8130995" cy="53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6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C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ening, Kinderkunst, verven, schets&#10;&#10;Automatisch gegenereerde beschrijving">
            <a:extLst>
              <a:ext uri="{FF2B5EF4-FFF2-40B4-BE49-F238E27FC236}">
                <a16:creationId xmlns:a16="http://schemas.microsoft.com/office/drawing/2014/main" id="{AA99A914-A4B7-2CAF-9AFD-1B265CA5E2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45" t="5725" r="3148" b="14313"/>
          <a:stretch/>
        </p:blipFill>
        <p:spPr>
          <a:xfrm>
            <a:off x="1465257" y="625855"/>
            <a:ext cx="9646439" cy="52423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we groeien: hoe bereiken we onze doelen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111696" y="6375563"/>
            <a:ext cx="475504" cy="365125"/>
          </a:xfrm>
        </p:spPr>
        <p:txBody>
          <a:bodyPr/>
          <a:lstStyle/>
          <a:p>
            <a:fld id="{EDDA6B42-A9BD-448C-A3CA-8D2CF4669BEB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E46ADD9-6FA0-FD1D-CE9E-CAEE6B7D144B}"/>
              </a:ext>
            </a:extLst>
          </p:cNvPr>
          <p:cNvSpPr txBox="1"/>
          <p:nvPr/>
        </p:nvSpPr>
        <p:spPr>
          <a:xfrm>
            <a:off x="717148" y="4281017"/>
            <a:ext cx="21109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tx2"/>
                </a:solidFill>
              </a:rPr>
              <a:t>Onderwijskundig</a:t>
            </a:r>
            <a:br>
              <a:rPr lang="nl-NL" sz="2000" b="1" dirty="0">
                <a:solidFill>
                  <a:schemeClr val="tx2"/>
                </a:solidFill>
              </a:rPr>
            </a:br>
            <a:r>
              <a:rPr lang="nl-NL" sz="2000" b="1" dirty="0">
                <a:solidFill>
                  <a:schemeClr val="tx2"/>
                </a:solidFill>
              </a:rPr>
              <a:t>leiderschap &amp;</a:t>
            </a:r>
            <a:br>
              <a:rPr lang="nl-NL" sz="2000" b="1" dirty="0">
                <a:solidFill>
                  <a:schemeClr val="tx2"/>
                </a:solidFill>
              </a:rPr>
            </a:br>
            <a:r>
              <a:rPr lang="nl-NL" sz="2000" b="1" dirty="0">
                <a:solidFill>
                  <a:schemeClr val="tx2"/>
                </a:solidFill>
              </a:rPr>
              <a:t>onderwijskundige visie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7E520C9-9E73-0322-2E9C-71A98AE9E16E}"/>
              </a:ext>
            </a:extLst>
          </p:cNvPr>
          <p:cNvSpPr txBox="1"/>
          <p:nvPr/>
        </p:nvSpPr>
        <p:spPr>
          <a:xfrm>
            <a:off x="2747917" y="3668970"/>
            <a:ext cx="2042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tx2"/>
                </a:solidFill>
              </a:rPr>
              <a:t>Toonaangevende </a:t>
            </a:r>
            <a:br>
              <a:rPr lang="nl-NL" sz="2000" b="1" dirty="0">
                <a:solidFill>
                  <a:schemeClr val="tx2"/>
                </a:solidFill>
              </a:rPr>
            </a:br>
            <a:r>
              <a:rPr lang="nl-NL" sz="2000" b="1" dirty="0">
                <a:solidFill>
                  <a:schemeClr val="tx2"/>
                </a:solidFill>
              </a:rPr>
              <a:t>docenten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DDD0E70-C3FC-61EE-C34B-D524C4C137CF}"/>
              </a:ext>
            </a:extLst>
          </p:cNvPr>
          <p:cNvSpPr txBox="1"/>
          <p:nvPr/>
        </p:nvSpPr>
        <p:spPr>
          <a:xfrm>
            <a:off x="4861560" y="3315027"/>
            <a:ext cx="1234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tx2"/>
                </a:solidFill>
              </a:rPr>
              <a:t>Be </a:t>
            </a:r>
            <a:r>
              <a:rPr lang="nl-NL" sz="2000" b="1" dirty="0" err="1">
                <a:solidFill>
                  <a:schemeClr val="tx2"/>
                </a:solidFill>
              </a:rPr>
              <a:t>good</a:t>
            </a:r>
            <a:br>
              <a:rPr lang="nl-NL" sz="2000" b="1" dirty="0">
                <a:solidFill>
                  <a:schemeClr val="tx2"/>
                </a:solidFill>
              </a:rPr>
            </a:br>
            <a:r>
              <a:rPr lang="nl-NL" sz="2000" b="1" dirty="0" err="1">
                <a:solidFill>
                  <a:schemeClr val="tx2"/>
                </a:solidFill>
              </a:rPr>
              <a:t>and</a:t>
            </a:r>
            <a:r>
              <a:rPr lang="nl-NL" sz="2000" b="1" dirty="0">
                <a:solidFill>
                  <a:schemeClr val="tx2"/>
                </a:solidFill>
              </a:rPr>
              <a:t> </a:t>
            </a:r>
            <a:r>
              <a:rPr lang="nl-NL" sz="2000" b="1" dirty="0" err="1">
                <a:solidFill>
                  <a:schemeClr val="tx2"/>
                </a:solidFill>
              </a:rPr>
              <a:t>tell</a:t>
            </a:r>
            <a:r>
              <a:rPr lang="nl-NL" sz="2000" b="1" dirty="0">
                <a:solidFill>
                  <a:schemeClr val="tx2"/>
                </a:solidFill>
              </a:rPr>
              <a:t> </a:t>
            </a:r>
            <a:r>
              <a:rPr lang="nl-NL" sz="2000" b="1" dirty="0" err="1">
                <a:solidFill>
                  <a:schemeClr val="tx2"/>
                </a:solidFill>
              </a:rPr>
              <a:t>it</a:t>
            </a:r>
            <a:endParaRPr lang="nl-NL" sz="2000" b="1" dirty="0">
              <a:solidFill>
                <a:schemeClr val="tx2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F6776B3-EB09-A2AA-0ADA-EE72988F69AE}"/>
              </a:ext>
            </a:extLst>
          </p:cNvPr>
          <p:cNvSpPr txBox="1"/>
          <p:nvPr/>
        </p:nvSpPr>
        <p:spPr>
          <a:xfrm>
            <a:off x="5789657" y="2762313"/>
            <a:ext cx="230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tx2"/>
                </a:solidFill>
              </a:rPr>
              <a:t>Digitalisering in</a:t>
            </a:r>
            <a:br>
              <a:rPr lang="nl-NL" sz="2000" b="1" dirty="0">
                <a:solidFill>
                  <a:schemeClr val="tx2"/>
                </a:solidFill>
              </a:rPr>
            </a:br>
            <a:r>
              <a:rPr lang="nl-NL" sz="2000" b="1" dirty="0">
                <a:solidFill>
                  <a:schemeClr val="tx2"/>
                </a:solidFill>
              </a:rPr>
              <a:t>het onderwijs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6E521EF-75A0-185A-BF0F-2FC81189E26D}"/>
              </a:ext>
            </a:extLst>
          </p:cNvPr>
          <p:cNvSpPr txBox="1"/>
          <p:nvPr/>
        </p:nvSpPr>
        <p:spPr>
          <a:xfrm>
            <a:off x="7799825" y="2176761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tx2"/>
                </a:solidFill>
              </a:rPr>
              <a:t>Leiderschap</a:t>
            </a:r>
          </a:p>
          <a:p>
            <a:r>
              <a:rPr lang="nl-NL" sz="2000" b="1" dirty="0">
                <a:solidFill>
                  <a:schemeClr val="tx2"/>
                </a:solidFill>
              </a:rPr>
              <a:t>en gedrag</a:t>
            </a:r>
          </a:p>
        </p:txBody>
      </p:sp>
    </p:spTree>
    <p:extLst>
      <p:ext uri="{BB962C8B-B14F-4D97-AF65-F5344CB8AC3E}">
        <p14:creationId xmlns:p14="http://schemas.microsoft.com/office/powerpoint/2010/main" val="475758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Wat willen we oogsten: onze eerste prioriteiten</a:t>
            </a:r>
            <a:br>
              <a:rPr lang="nl-NL" dirty="0">
                <a:solidFill>
                  <a:schemeClr val="bg1"/>
                </a:solidFill>
              </a:rPr>
            </a:b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111696" y="6375563"/>
            <a:ext cx="475504" cy="365125"/>
          </a:xfrm>
        </p:spPr>
        <p:txBody>
          <a:bodyPr/>
          <a:lstStyle/>
          <a:p>
            <a:fld id="{EDDA6B42-A9BD-448C-A3CA-8D2CF4669BEB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4" name="Afbeelding 3" descr="Afbeelding met bloemblaadje, fruit, bloem&#10;&#10;Automatisch gegenereerde beschrijving">
            <a:extLst>
              <a:ext uri="{FF2B5EF4-FFF2-40B4-BE49-F238E27FC236}">
                <a16:creationId xmlns:a16="http://schemas.microsoft.com/office/drawing/2014/main" id="{ED3543CC-3289-14A7-C680-7B2AE98D67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38" t="16676"/>
          <a:stretch/>
        </p:blipFill>
        <p:spPr>
          <a:xfrm>
            <a:off x="1463040" y="822900"/>
            <a:ext cx="8904258" cy="565804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834D193-7BCA-284B-A109-5C19406B4227}"/>
              </a:ext>
            </a:extLst>
          </p:cNvPr>
          <p:cNvSpPr txBox="1"/>
          <p:nvPr/>
        </p:nvSpPr>
        <p:spPr>
          <a:xfrm>
            <a:off x="609600" y="3429000"/>
            <a:ext cx="3054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1. Ons aanbod </a:t>
            </a:r>
          </a:p>
          <a:p>
            <a:r>
              <a:rPr lang="nl-NL" sz="2400" dirty="0">
                <a:solidFill>
                  <a:schemeClr val="bg1"/>
                </a:solidFill>
              </a:rPr>
              <a:t> aanscherpen tot toonaangevend groen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5C2A102-A0A5-4B36-865C-FC1A7829F015}"/>
              </a:ext>
            </a:extLst>
          </p:cNvPr>
          <p:cNvSpPr txBox="1"/>
          <p:nvPr/>
        </p:nvSpPr>
        <p:spPr>
          <a:xfrm>
            <a:off x="6516258" y="1108706"/>
            <a:ext cx="3701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2. Leven Lang Ontwikkelen tot bloei brengen in 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onze organisatie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0DBF197-975C-63B5-E841-08E46409C815}"/>
              </a:ext>
            </a:extLst>
          </p:cNvPr>
          <p:cNvSpPr txBox="1"/>
          <p:nvPr/>
        </p:nvSpPr>
        <p:spPr>
          <a:xfrm>
            <a:off x="9965838" y="3264435"/>
            <a:ext cx="2022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3. De interne samenwerking maximaliseren</a:t>
            </a:r>
          </a:p>
        </p:txBody>
      </p:sp>
    </p:spTree>
    <p:extLst>
      <p:ext uri="{BB962C8B-B14F-4D97-AF65-F5344CB8AC3E}">
        <p14:creationId xmlns:p14="http://schemas.microsoft.com/office/powerpoint/2010/main" val="1362241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201" y="138278"/>
            <a:ext cx="10977597" cy="2187735"/>
          </a:xfrm>
        </p:spPr>
        <p:txBody>
          <a:bodyPr/>
          <a:lstStyle/>
          <a:p>
            <a:r>
              <a:rPr lang="nl-NL" dirty="0"/>
              <a:t>Dank voor jullie aandacht</a:t>
            </a:r>
          </a:p>
        </p:txBody>
      </p:sp>
      <p:pic>
        <p:nvPicPr>
          <p:cNvPr id="3" name="Tijdelijke aanduiding voor inhoud 3" descr="Afbeelding met wereldbol, bol&#10;&#10;Automatisch gegenereerde beschrijving">
            <a:extLst>
              <a:ext uri="{FF2B5EF4-FFF2-40B4-BE49-F238E27FC236}">
                <a16:creationId xmlns:a16="http://schemas.microsoft.com/office/drawing/2014/main" id="{4AA5CF88-B35E-8309-99A9-288ED549D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4" t="7027" r="10279" b="6306"/>
          <a:stretch/>
        </p:blipFill>
        <p:spPr>
          <a:xfrm>
            <a:off x="2520696" y="625774"/>
            <a:ext cx="8540583" cy="560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0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AF16537D-AE49-A4AA-DC34-89A902162B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arenR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Ontvangst + korte voorstelronde 10.00 uur (</a:t>
            </a:r>
            <a:r>
              <a:rPr lang="nl-NL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vz</a:t>
            </a: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Rene)</a:t>
            </a:r>
            <a:endParaRPr lang="nl-NL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Presentatie strategie Aeres + discussie 10.30 uur (Rene)</a:t>
            </a:r>
            <a:endParaRPr lang="nl-NL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Presentatie Ambitie afvalverwerking Aeres 11.00 uur (Martine)</a:t>
            </a:r>
            <a:endParaRPr lang="nl-NL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Presentatie locatie (v)mbo Almere 11.30 uur (Yoeri)</a:t>
            </a:r>
            <a:endParaRPr lang="nl-NL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Korte rondleiding met afsluitende lunch 12.30 uur (Yoeri)</a:t>
            </a:r>
            <a:endParaRPr lang="nl-NL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nl-N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Sluiting</a:t>
            </a:r>
            <a:endParaRPr lang="nl-NL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r>
              <a:rPr lang="nl-NL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 </a:t>
            </a:r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02B507D-0275-8608-C079-AB7440767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6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Programma-opzet</a:t>
            </a:r>
            <a:br>
              <a:rPr lang="nl-NL" sz="4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298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819873-569C-EA93-786A-F64898859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grafiek 2">
            <a:extLst>
              <a:ext uri="{FF2B5EF4-FFF2-40B4-BE49-F238E27FC236}">
                <a16:creationId xmlns:a16="http://schemas.microsoft.com/office/drawing/2014/main" id="{C70F214E-91F8-0142-B32A-7193E1F9F995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967AEC3-44B8-8151-1082-4B7E302EF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00" y="132894"/>
            <a:ext cx="11204027" cy="620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40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9B9A9E-2A19-218A-C879-AC201EE90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27201"/>
            <a:ext cx="3594538" cy="926436"/>
          </a:xfrm>
          <a:solidFill>
            <a:schemeClr val="accent1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Locaties Aeres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2CDE6C2-C0A0-2030-E91B-FBED7A581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404" y="0"/>
            <a:ext cx="7301596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CB84FA6-77B7-764D-938A-D22CB9B6B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66" y="1780381"/>
            <a:ext cx="3295650" cy="412432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460455D-7E91-CEBE-EA30-2C8273A2A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0746" y="1030342"/>
            <a:ext cx="9810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32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SubTitle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Aeres-strategie 2023-2027</a:t>
            </a:r>
          </a:p>
        </p:txBody>
      </p:sp>
      <p:sp>
        <p:nvSpPr>
          <p:cNvPr id="4" name="dia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Groene Veranderaar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Naam auteur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Datum</a:t>
            </a:r>
          </a:p>
        </p:txBody>
      </p:sp>
      <p:pic>
        <p:nvPicPr>
          <p:cNvPr id="8" name="Tijdelijke aanduiding voor afbeelding 7" descr="Afbeelding met kaart, wereldbol, bol, bloem&#10;&#10;Automatisch gegenereerde beschrijving">
            <a:extLst>
              <a:ext uri="{FF2B5EF4-FFF2-40B4-BE49-F238E27FC236}">
                <a16:creationId xmlns:a16="http://schemas.microsoft.com/office/drawing/2014/main" id="{831AF9C9-2958-1B93-95DE-E875E250F03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1" b="26611"/>
          <a:stretch>
            <a:fillRect/>
          </a:stretch>
        </p:blipFill>
        <p:spPr>
          <a:xfrm>
            <a:off x="-53884" y="1764792"/>
            <a:ext cx="12355222" cy="3796283"/>
          </a:xfrm>
        </p:spPr>
      </p:pic>
    </p:spTree>
    <p:extLst>
      <p:ext uri="{BB962C8B-B14F-4D97-AF65-F5344CB8AC3E}">
        <p14:creationId xmlns:p14="http://schemas.microsoft.com/office/powerpoint/2010/main" val="1613549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EE5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weer verandert: hoe verandert de wereld om ons heen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111696" y="6375563"/>
            <a:ext cx="475504" cy="365125"/>
          </a:xfrm>
        </p:spPr>
        <p:txBody>
          <a:bodyPr/>
          <a:lstStyle/>
          <a:p>
            <a:fld id="{EDDA6B42-A9BD-448C-A3CA-8D2CF4669BEB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4" name="Afbeelding 3" descr="Afbeelding met wereldbol, verven, bol, kunst&#10;&#10;Automatisch gegenereerde beschrijving">
            <a:extLst>
              <a:ext uri="{FF2B5EF4-FFF2-40B4-BE49-F238E27FC236}">
                <a16:creationId xmlns:a16="http://schemas.microsoft.com/office/drawing/2014/main" id="{6FA2AF8E-F4F7-74D9-FB38-747F4D50DC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0299" t="7027" r="10299" b="10090"/>
          <a:stretch/>
        </p:blipFill>
        <p:spPr>
          <a:xfrm>
            <a:off x="1776798" y="746689"/>
            <a:ext cx="9057503" cy="568411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6AF19BB-98C3-99C6-76F4-A4E70809B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798" y="1238250"/>
            <a:ext cx="8372761" cy="480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58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A0B147-6257-10D1-650C-605F1102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00" y="436345"/>
            <a:ext cx="10977600" cy="926436"/>
          </a:xfrm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Koers kiezen en realiseren: zaaien en oogsten</a:t>
            </a:r>
          </a:p>
        </p:txBody>
      </p:sp>
      <p:pic>
        <p:nvPicPr>
          <p:cNvPr id="4" name="Tijdelijke aanduiding voor inhoud 3" descr="Afbeelding met wereldbol, bol&#10;&#10;Automatisch gegenereerde beschrijving">
            <a:extLst>
              <a:ext uri="{FF2B5EF4-FFF2-40B4-BE49-F238E27FC236}">
                <a16:creationId xmlns:a16="http://schemas.microsoft.com/office/drawing/2014/main" id="{97A62FD2-D114-F7D0-6C75-AAA32D4B62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314" t="7027" r="10279" b="6306"/>
          <a:stretch/>
        </p:blipFill>
        <p:spPr>
          <a:xfrm>
            <a:off x="1545336" y="815204"/>
            <a:ext cx="8540583" cy="560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1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BAD6DF9-D5B2-6224-2C4E-9EE8CAE7E5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00" t="22537" r="17553" b="5932"/>
          <a:stretch/>
        </p:blipFill>
        <p:spPr>
          <a:xfrm>
            <a:off x="3048000" y="427201"/>
            <a:ext cx="6612890" cy="60643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we zaaien: onze strategische keuzes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111696" y="6375563"/>
            <a:ext cx="475504" cy="365125"/>
          </a:xfrm>
        </p:spPr>
        <p:txBody>
          <a:bodyPr/>
          <a:lstStyle/>
          <a:p>
            <a:fld id="{EDDA6B42-A9BD-448C-A3CA-8D2CF4669BEB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9FFB7CF-2BD3-60AA-069B-E97E14DFD675}"/>
              </a:ext>
            </a:extLst>
          </p:cNvPr>
          <p:cNvSpPr txBox="1"/>
          <p:nvPr/>
        </p:nvSpPr>
        <p:spPr>
          <a:xfrm>
            <a:off x="609600" y="1386474"/>
            <a:ext cx="3901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Samengevat:</a:t>
            </a:r>
            <a:br>
              <a:rPr lang="nl-NL" sz="2400" dirty="0"/>
            </a:br>
            <a:r>
              <a:rPr lang="nl-NL" sz="2400" dirty="0"/>
              <a:t>Aeres, toonaangevend in groen praktijkgericht beroepsonderwijs en onderzoek ten behoeve van leerlingen, studenten en cursisten die actief zijn in groene transities</a:t>
            </a:r>
          </a:p>
        </p:txBody>
      </p:sp>
    </p:spTree>
    <p:extLst>
      <p:ext uri="{BB962C8B-B14F-4D97-AF65-F5344CB8AC3E}">
        <p14:creationId xmlns:p14="http://schemas.microsoft.com/office/powerpoint/2010/main" val="1969807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Dat betekent (1):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b="1" dirty="0"/>
              <a:t>Wij leiden groen op</a:t>
            </a:r>
            <a:r>
              <a:rPr lang="nl-NL" dirty="0"/>
              <a:t>, ongeacht of iemand </a:t>
            </a:r>
            <a:br>
              <a:rPr lang="nl-NL" dirty="0"/>
            </a:br>
            <a:r>
              <a:rPr lang="nl-NL" dirty="0"/>
              <a:t>uiteindelijk in de groene sector terechtkomt;</a:t>
            </a:r>
            <a:br>
              <a:rPr lang="nl-NL" dirty="0"/>
            </a:b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b="1" dirty="0"/>
              <a:t>Groene transities </a:t>
            </a:r>
            <a:r>
              <a:rPr lang="nl-NL" dirty="0"/>
              <a:t>zijn noodzakelijk om een </a:t>
            </a:r>
            <a:br>
              <a:rPr lang="nl-NL" dirty="0"/>
            </a:br>
            <a:r>
              <a:rPr lang="nl-NL" dirty="0"/>
              <a:t>duurzamere wereld door te kunnen geven</a:t>
            </a:r>
            <a:br>
              <a:rPr lang="nl-NL" dirty="0"/>
            </a:br>
            <a:r>
              <a:rPr lang="nl-NL" dirty="0"/>
              <a:t>en daaraan levert Aeres een belangrijke </a:t>
            </a:r>
            <a:br>
              <a:rPr lang="nl-NL" dirty="0"/>
            </a:br>
            <a:r>
              <a:rPr lang="nl-NL" dirty="0"/>
              <a:t>bijdrage;</a:t>
            </a:r>
            <a:br>
              <a:rPr lang="nl-NL" dirty="0"/>
            </a:b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dirty="0"/>
              <a:t>Wij kiezen wat wij doen, op basis van een </a:t>
            </a:r>
            <a:br>
              <a:rPr lang="nl-NL" dirty="0"/>
            </a:br>
            <a:r>
              <a:rPr lang="nl-NL" b="1" dirty="0"/>
              <a:t>maatschappelijke behoefte </a:t>
            </a:r>
            <a:r>
              <a:rPr lang="nl-NL" dirty="0"/>
              <a:t>en </a:t>
            </a:r>
            <a:r>
              <a:rPr lang="nl-NL" b="1" dirty="0"/>
              <a:t>onze </a:t>
            </a:r>
            <a:br>
              <a:rPr lang="nl-NL" b="1" dirty="0"/>
            </a:br>
            <a:r>
              <a:rPr lang="nl-NL" b="1" dirty="0"/>
              <a:t>competenties</a:t>
            </a:r>
            <a:r>
              <a:rPr lang="nl-NL" dirty="0"/>
              <a:t>;</a:t>
            </a:r>
            <a:br>
              <a:rPr lang="nl-NL" dirty="0"/>
            </a:b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kumimoji="0" lang="nl-NL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 "/>
                <a:ea typeface="+mn-ea"/>
                <a:cs typeface="Arial" pitchFamily="34" charset="0"/>
              </a:rPr>
              <a:t>Wij zijn toonaangevend door het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 "/>
                <a:ea typeface="+mn-ea"/>
                <a:cs typeface="Arial" pitchFamily="34" charset="0"/>
              </a:rPr>
              <a:t>opstarten</a:t>
            </a:r>
            <a:r>
              <a:rPr kumimoji="0" lang="nl-NL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 "/>
                <a:ea typeface="+mn-ea"/>
                <a:cs typeface="Arial" pitchFamily="34" charset="0"/>
              </a:rPr>
              <a:t> van nieuwe activiteiten, het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 "/>
                <a:ea typeface="+mn-ea"/>
                <a:cs typeface="Arial" pitchFamily="34" charset="0"/>
              </a:rPr>
              <a:t>vernieuwen</a:t>
            </a:r>
            <a:r>
              <a:rPr kumimoji="0" lang="nl-NL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 "/>
                <a:ea typeface="+mn-ea"/>
                <a:cs typeface="Arial" pitchFamily="34" charset="0"/>
              </a:rPr>
              <a:t> van bestaande activiteiten en het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 "/>
                <a:ea typeface="+mn-ea"/>
                <a:cs typeface="Arial" pitchFamily="34" charset="0"/>
              </a:rPr>
              <a:t>afstoten</a:t>
            </a:r>
            <a:r>
              <a:rPr kumimoji="0" lang="nl-NL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 "/>
                <a:ea typeface="+mn-ea"/>
                <a:cs typeface="Arial" pitchFamily="34" charset="0"/>
              </a:rPr>
              <a:t> van hetgeen niet past;</a:t>
            </a:r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111696" y="6375563"/>
            <a:ext cx="475504" cy="365125"/>
          </a:xfrm>
        </p:spPr>
        <p:txBody>
          <a:bodyPr/>
          <a:lstStyle/>
          <a:p>
            <a:fld id="{EDDA6B42-A9BD-448C-A3CA-8D2CF4669BEB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BAD6DF9-D5B2-6224-2C4E-9EE8CAE7E5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00" t="22537" r="17553" b="5932"/>
          <a:stretch/>
        </p:blipFill>
        <p:spPr>
          <a:xfrm>
            <a:off x="6677706" y="0"/>
            <a:ext cx="5228544" cy="47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252647"/>
      </p:ext>
    </p:extLst>
  </p:cSld>
  <p:clrMapOvr>
    <a:masterClrMapping/>
  </p:clrMapOvr>
</p:sld>
</file>

<file path=ppt/theme/theme1.xml><?xml version="1.0" encoding="utf-8"?>
<a:theme xmlns:a="http://schemas.openxmlformats.org/drawingml/2006/main" name="Aeres Theme">
  <a:themeElements>
    <a:clrScheme name="Aeres">
      <a:dk1>
        <a:srgbClr val="000000"/>
      </a:dk1>
      <a:lt1>
        <a:srgbClr val="FFFFFF"/>
      </a:lt1>
      <a:dk2>
        <a:srgbClr val="11A99D"/>
      </a:dk2>
      <a:lt2>
        <a:srgbClr val="DADADA"/>
      </a:lt2>
      <a:accent1>
        <a:srgbClr val="11A99D"/>
      </a:accent1>
      <a:accent2>
        <a:srgbClr val="CC4824"/>
      </a:accent2>
      <a:accent3>
        <a:srgbClr val="C8D300"/>
      </a:accent3>
      <a:accent4>
        <a:srgbClr val="6B4D41"/>
      </a:accent4>
      <a:accent5>
        <a:srgbClr val="FBBA00"/>
      </a:accent5>
      <a:accent6>
        <a:srgbClr val="6CAEC8"/>
      </a:accent6>
      <a:hlink>
        <a:srgbClr val="0578BE"/>
      </a:hlink>
      <a:folHlink>
        <a:srgbClr val="CC4824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res_16x9.potx" id="{556FD0C4-B9D3-40F1-B6A1-2AD4D8C090DB}" vid="{393A53E4-658B-4ABD-9D6D-F1AE3AEB3CF4}"/>
    </a:ext>
  </a:extLst>
</a:theme>
</file>

<file path=ppt/theme/theme2.xml><?xml version="1.0" encoding="utf-8"?>
<a:theme xmlns:a="http://schemas.openxmlformats.org/drawingml/2006/main" name="Aeres Theme Color">
  <a:themeElements>
    <a:clrScheme name="Aeres2">
      <a:dk1>
        <a:srgbClr val="000000"/>
      </a:dk1>
      <a:lt1>
        <a:srgbClr val="FFFFFF"/>
      </a:lt1>
      <a:dk2>
        <a:srgbClr val="11A99D"/>
      </a:dk2>
      <a:lt2>
        <a:srgbClr val="DADADA"/>
      </a:lt2>
      <a:accent1>
        <a:srgbClr val="CC4824"/>
      </a:accent1>
      <a:accent2>
        <a:srgbClr val="C8D300"/>
      </a:accent2>
      <a:accent3>
        <a:srgbClr val="6B4D41"/>
      </a:accent3>
      <a:accent4>
        <a:srgbClr val="FBBA00"/>
      </a:accent4>
      <a:accent5>
        <a:srgbClr val="6CAEC8"/>
      </a:accent5>
      <a:accent6>
        <a:srgbClr val="A8A09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res_16x9.potx" id="{556FD0C4-B9D3-40F1-B6A1-2AD4D8C090DB}" vid="{3CE24E66-58DB-4D39-9800-BE5D50F379B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6040D1F6A6494DB15746078819D89F" ma:contentTypeVersion="14" ma:contentTypeDescription="Een nieuw document maken." ma:contentTypeScope="" ma:versionID="5ab2cf32e48d1b6a7448349eada59c36">
  <xsd:schema xmlns:xsd="http://www.w3.org/2001/XMLSchema" xmlns:xs="http://www.w3.org/2001/XMLSchema" xmlns:p="http://schemas.microsoft.com/office/2006/metadata/properties" xmlns:ns2="cdfd6af9-2027-427e-aee7-f2f3dc2ea940" xmlns:ns3="04d4ff2e-cf62-40b0-a5cf-f8c6524922a9" targetNamespace="http://schemas.microsoft.com/office/2006/metadata/properties" ma:root="true" ma:fieldsID="5cdc4819a3088082993f6a327ac3ab85" ns2:_="" ns3:_="">
    <xsd:import namespace="cdfd6af9-2027-427e-aee7-f2f3dc2ea940"/>
    <xsd:import namespace="04d4ff2e-cf62-40b0-a5cf-f8c6524922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6af9-2027-427e-aee7-f2f3dc2ea9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87337ac9-5ebe-4b66-b157-1698236214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d4ff2e-cf62-40b0-a5cf-f8c6524922a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fcf5dfd-d56a-4298-a617-48fc0b221880}" ma:internalName="TaxCatchAll" ma:showField="CatchAllData" ma:web="04d4ff2e-cf62-40b0-a5cf-f8c6524922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4011F1-745B-4D77-B8F5-CAE7982F729A}"/>
</file>

<file path=customXml/itemProps2.xml><?xml version="1.0" encoding="utf-8"?>
<ds:datastoreItem xmlns:ds="http://schemas.openxmlformats.org/officeDocument/2006/customXml" ds:itemID="{5D327ACF-32D8-45CA-AF16-60F83C3E03C7}"/>
</file>

<file path=docProps/app.xml><?xml version="1.0" encoding="utf-8"?>
<Properties xmlns="http://schemas.openxmlformats.org/officeDocument/2006/extended-properties" xmlns:vt="http://schemas.openxmlformats.org/officeDocument/2006/docPropsVTypes">
  <Template>Aeres_16x9</Template>
  <TotalTime>827</TotalTime>
  <Words>411</Words>
  <Application>Microsoft Office PowerPoint</Application>
  <PresentationFormat>Breedbeeld</PresentationFormat>
  <Paragraphs>75</Paragraphs>
  <Slides>14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 </vt:lpstr>
      <vt:lpstr>Calibri Light</vt:lpstr>
      <vt:lpstr>Aeres Theme</vt:lpstr>
      <vt:lpstr>Aeres Theme Color</vt:lpstr>
      <vt:lpstr>Welkom bij Aeres</vt:lpstr>
      <vt:lpstr>Programma-opzet </vt:lpstr>
      <vt:lpstr>PowerPoint-presentatie</vt:lpstr>
      <vt:lpstr>Locaties Aeres</vt:lpstr>
      <vt:lpstr>de Groene Veranderaar</vt:lpstr>
      <vt:lpstr>Het weer verandert: hoe verandert de wereld om ons heen</vt:lpstr>
      <vt:lpstr>Koers kiezen en realiseren: zaaien en oogsten</vt:lpstr>
      <vt:lpstr>Wat we zaaien: onze strategische keuzes</vt:lpstr>
      <vt:lpstr>Dat betekent (1):</vt:lpstr>
      <vt:lpstr>Dat betekent (2):</vt:lpstr>
      <vt:lpstr>Aeres maakt met de nieuwe strategie geen haakse bocht  maar heeft haar strategie aangescherpt. </vt:lpstr>
      <vt:lpstr>Hoe we groeien: hoe bereiken we onze doelen</vt:lpstr>
      <vt:lpstr>Wat willen we oogsten: onze eerste prioriteiten </vt:lpstr>
      <vt:lpstr>Dank voor jullie aandacht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Groene Veranderaar</dc:title>
  <dc:creator>Bertil Muller</dc:creator>
  <cp:lastModifiedBy>René Hutten</cp:lastModifiedBy>
  <cp:revision>8</cp:revision>
  <dcterms:created xsi:type="dcterms:W3CDTF">2023-08-21T14:35:56Z</dcterms:created>
  <dcterms:modified xsi:type="dcterms:W3CDTF">2024-05-29T13:31:01Z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ype">
    <vt:lpwstr>Aeres_16x9</vt:lpwstr>
  </property>
  <property fmtid="{D5CDD505-2E9C-101B-9397-08002B2CF9AE}" pid="3" name="txtSubTitle">
    <vt:lpwstr>Aeres-strategie 2023-2027</vt:lpwstr>
  </property>
  <property fmtid="{D5CDD505-2E9C-101B-9397-08002B2CF9AE}" pid="4" name="txtTitle">
    <vt:lpwstr>de Groene Veranderaar</vt:lpwstr>
  </property>
  <property fmtid="{D5CDD505-2E9C-101B-9397-08002B2CF9AE}" pid="5" name="txtStatus">
    <vt:lpwstr/>
  </property>
  <property fmtid="{D5CDD505-2E9C-101B-9397-08002B2CF9AE}" pid="6" name="txtVersion">
    <vt:lpwstr/>
  </property>
  <property fmtid="{D5CDD505-2E9C-101B-9397-08002B2CF9AE}" pid="7" name="txtDate">
    <vt:lpwstr>21 augustus 2023</vt:lpwstr>
  </property>
  <property fmtid="{D5CDD505-2E9C-101B-9397-08002B2CF9AE}" pid="8" name="cboSigner">
    <vt:lpwstr>Aeres</vt:lpwstr>
  </property>
  <property fmtid="{D5CDD505-2E9C-101B-9397-08002B2CF9AE}" pid="9" name="cboLanguage">
    <vt:lpwstr>Nederlands</vt:lpwstr>
  </property>
  <property fmtid="{D5CDD505-2E9C-101B-9397-08002B2CF9AE}" pid="10" name="chkDatum">
    <vt:lpwstr>True</vt:lpwstr>
  </property>
  <property fmtid="{D5CDD505-2E9C-101B-9397-08002B2CF9AE}" pid="11" name="CreatedWithVersion">
    <vt:lpwstr/>
  </property>
  <property fmtid="{D5CDD505-2E9C-101B-9397-08002B2CF9AE}" pid="12" name="entityID">
    <vt:lpwstr>AERES</vt:lpwstr>
  </property>
</Properties>
</file>