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E3F53BD" w14:textId="77777777" w:rsidR="007D65B4" w:rsidRPr="00DB2746" w:rsidRDefault="007D65B4" w:rsidP="00DB2746">
      <w:pPr>
        <w:spacing w:line="276" w:lineRule="auto"/>
        <w:rPr>
          <w:rFonts w:ascii="Arial" w:hAnsi="Arial" w:cs="Arial"/>
        </w:rPr>
      </w:pPr>
    </w:p>
    <w:p w14:paraId="4276C8DA" w14:textId="77777777" w:rsidR="007D65B4" w:rsidRPr="00DB2746" w:rsidRDefault="007D65B4" w:rsidP="00DB2746">
      <w:pPr>
        <w:spacing w:line="276" w:lineRule="auto"/>
        <w:rPr>
          <w:rFonts w:ascii="Arial" w:hAnsi="Arial" w:cs="Arial"/>
        </w:rPr>
      </w:pPr>
    </w:p>
    <w:p w14:paraId="5776CA77" w14:textId="77777777" w:rsidR="007D65B4" w:rsidRPr="00DB2746" w:rsidRDefault="007D65B4" w:rsidP="00DB2746">
      <w:pPr>
        <w:spacing w:line="276" w:lineRule="auto"/>
        <w:rPr>
          <w:rFonts w:ascii="Arial" w:hAnsi="Arial" w:cs="Arial"/>
        </w:rPr>
      </w:pPr>
    </w:p>
    <w:p w14:paraId="1795DCB9" w14:textId="77777777" w:rsidR="007D65B4" w:rsidRPr="00DB2746" w:rsidRDefault="007D65B4" w:rsidP="00DB2746">
      <w:pPr>
        <w:spacing w:line="276" w:lineRule="auto"/>
        <w:rPr>
          <w:rFonts w:ascii="Arial" w:hAnsi="Arial" w:cs="Arial"/>
        </w:rPr>
      </w:pPr>
    </w:p>
    <w:p w14:paraId="481BD5E9" w14:textId="77777777" w:rsidR="007D65B4" w:rsidRPr="00DB2746" w:rsidRDefault="007D65B4" w:rsidP="00DB2746">
      <w:pPr>
        <w:spacing w:line="276" w:lineRule="auto"/>
        <w:rPr>
          <w:rFonts w:ascii="Arial" w:hAnsi="Arial" w:cs="Arial"/>
        </w:rPr>
      </w:pPr>
    </w:p>
    <w:p w14:paraId="2534742C" w14:textId="77777777" w:rsidR="007D65B4" w:rsidRPr="00DB2746" w:rsidRDefault="007D65B4" w:rsidP="00DB2746">
      <w:pPr>
        <w:spacing w:line="276" w:lineRule="auto"/>
        <w:rPr>
          <w:rFonts w:ascii="Arial" w:hAnsi="Arial" w:cs="Arial"/>
        </w:rPr>
      </w:pPr>
    </w:p>
    <w:p w14:paraId="4DADAA27" w14:textId="77777777" w:rsidR="007D65B4" w:rsidRPr="00DB2746" w:rsidRDefault="007D65B4" w:rsidP="00DB2746">
      <w:pPr>
        <w:spacing w:line="276" w:lineRule="auto"/>
        <w:rPr>
          <w:rFonts w:ascii="Arial" w:hAnsi="Arial" w:cs="Arial"/>
        </w:rPr>
      </w:pPr>
    </w:p>
    <w:p w14:paraId="2744DB67" w14:textId="109E3B32" w:rsidR="007D65B4" w:rsidRPr="00DB2746" w:rsidRDefault="007D65B4" w:rsidP="00DB2746">
      <w:pPr>
        <w:spacing w:line="276" w:lineRule="auto"/>
        <w:jc w:val="center"/>
        <w:rPr>
          <w:rFonts w:ascii="Arial" w:hAnsi="Arial" w:cs="Arial"/>
          <w:b/>
          <w:bCs/>
          <w:sz w:val="40"/>
          <w:szCs w:val="40"/>
        </w:rPr>
      </w:pPr>
      <w:r w:rsidRPr="00DB2746">
        <w:rPr>
          <w:rFonts w:ascii="Arial" w:hAnsi="Arial" w:cs="Arial"/>
          <w:b/>
          <w:bCs/>
          <w:sz w:val="40"/>
          <w:szCs w:val="40"/>
        </w:rPr>
        <w:t>Overeenkomst</w:t>
      </w:r>
      <w:r w:rsidR="0087706B" w:rsidRPr="00DB2746">
        <w:rPr>
          <w:rFonts w:ascii="Arial" w:hAnsi="Arial" w:cs="Arial"/>
          <w:b/>
          <w:bCs/>
          <w:sz w:val="40"/>
          <w:szCs w:val="40"/>
        </w:rPr>
        <w:t xml:space="preserve"> </w:t>
      </w:r>
      <w:r w:rsidR="0081351C" w:rsidRPr="00DB2746">
        <w:rPr>
          <w:rFonts w:ascii="Arial" w:hAnsi="Arial" w:cs="Arial"/>
          <w:b/>
          <w:bCs/>
          <w:sz w:val="40"/>
          <w:szCs w:val="40"/>
        </w:rPr>
        <w:t>L</w:t>
      </w:r>
      <w:r w:rsidRPr="00DB2746">
        <w:rPr>
          <w:rFonts w:ascii="Arial" w:hAnsi="Arial" w:cs="Arial"/>
          <w:b/>
          <w:bCs/>
          <w:sz w:val="40"/>
          <w:szCs w:val="40"/>
        </w:rPr>
        <w:t>evering</w:t>
      </w:r>
    </w:p>
    <w:p w14:paraId="17A1BC50" w14:textId="1262C7FF" w:rsidR="007D65B4" w:rsidRPr="00DB2746" w:rsidRDefault="007D65B4" w:rsidP="00DB2746">
      <w:pPr>
        <w:spacing w:line="276" w:lineRule="auto"/>
        <w:jc w:val="center"/>
        <w:rPr>
          <w:rFonts w:ascii="Arial" w:hAnsi="Arial" w:cs="Arial"/>
          <w:sz w:val="40"/>
          <w:szCs w:val="40"/>
        </w:rPr>
      </w:pPr>
    </w:p>
    <w:p w14:paraId="32C1FDE3" w14:textId="14A04D44" w:rsidR="007D65B4" w:rsidRPr="00DB2746" w:rsidRDefault="007B4646" w:rsidP="00DB2746">
      <w:pPr>
        <w:spacing w:line="276" w:lineRule="auto"/>
        <w:jc w:val="center"/>
        <w:rPr>
          <w:rFonts w:ascii="Arial" w:hAnsi="Arial" w:cs="Arial"/>
          <w:sz w:val="40"/>
          <w:szCs w:val="40"/>
        </w:rPr>
      </w:pPr>
      <w:r w:rsidRPr="00DB2746">
        <w:rPr>
          <w:rFonts w:ascii="Arial" w:hAnsi="Arial" w:cs="Arial"/>
          <w:sz w:val="40"/>
          <w:szCs w:val="40"/>
        </w:rPr>
        <w:t>tu</w:t>
      </w:r>
      <w:r w:rsidR="007D65B4" w:rsidRPr="00DB2746">
        <w:rPr>
          <w:rFonts w:ascii="Arial" w:hAnsi="Arial" w:cs="Arial"/>
          <w:sz w:val="40"/>
          <w:szCs w:val="40"/>
        </w:rPr>
        <w:t>ssen</w:t>
      </w:r>
    </w:p>
    <w:p w14:paraId="0E32135D" w14:textId="77777777" w:rsidR="0087706B" w:rsidRPr="00DB2746" w:rsidRDefault="0087706B" w:rsidP="00DB2746">
      <w:pPr>
        <w:spacing w:line="276" w:lineRule="auto"/>
        <w:jc w:val="center"/>
        <w:rPr>
          <w:rFonts w:ascii="Arial" w:hAnsi="Arial" w:cs="Arial"/>
          <w:sz w:val="40"/>
          <w:szCs w:val="40"/>
        </w:rPr>
      </w:pPr>
    </w:p>
    <w:p w14:paraId="457F2942" w14:textId="3129869F" w:rsidR="007D65B4" w:rsidRPr="00DB2746" w:rsidRDefault="00E368F6" w:rsidP="00DB2746">
      <w:pPr>
        <w:spacing w:line="276" w:lineRule="auto"/>
        <w:jc w:val="center"/>
        <w:rPr>
          <w:rFonts w:ascii="Arial" w:hAnsi="Arial" w:cs="Arial"/>
          <w:b/>
          <w:bCs/>
          <w:sz w:val="40"/>
          <w:szCs w:val="40"/>
        </w:rPr>
      </w:pPr>
      <w:sdt>
        <w:sdtPr>
          <w:rPr>
            <w:rFonts w:ascii="Arial" w:hAnsi="Arial" w:cs="Arial"/>
            <w:b/>
            <w:bCs/>
            <w:sz w:val="40"/>
            <w:szCs w:val="40"/>
            <w:highlight w:val="green"/>
          </w:rPr>
          <w:alias w:val="Bedrijf"/>
          <w:tag w:val=""/>
          <w:id w:val="2120403981"/>
          <w:placeholder>
            <w:docPart w:val="330BF667520A4D69A0CB507D2F7E907A"/>
          </w:placeholder>
          <w:dataBinding w:prefixMappings="xmlns:ns0='http://schemas.openxmlformats.org/officeDocument/2006/extended-properties' " w:xpath="/ns0:Properties[1]/ns0:Company[1]" w:storeItemID="{6668398D-A668-4E3E-A5EB-62B293D839F1}"/>
          <w:text/>
        </w:sdtPr>
        <w:sdtEndPr/>
        <w:sdtContent>
          <w:r>
            <w:rPr>
              <w:rFonts w:ascii="Arial" w:hAnsi="Arial" w:cs="Arial"/>
              <w:b/>
              <w:bCs/>
              <w:sz w:val="40"/>
              <w:szCs w:val="40"/>
              <w:highlight w:val="green"/>
            </w:rPr>
            <w:t xml:space="preserve">De </w:t>
          </w:r>
          <w:r w:rsidR="007B4646" w:rsidRPr="00DB2746">
            <w:rPr>
              <w:rFonts w:ascii="Arial" w:hAnsi="Arial" w:cs="Arial"/>
              <w:b/>
              <w:bCs/>
              <w:sz w:val="40"/>
              <w:szCs w:val="40"/>
              <w:highlight w:val="green"/>
            </w:rPr>
            <w:t xml:space="preserve">gemeente </w:t>
          </w:r>
          <w:r>
            <w:rPr>
              <w:rFonts w:ascii="Arial" w:hAnsi="Arial" w:cs="Arial"/>
              <w:b/>
              <w:bCs/>
              <w:sz w:val="40"/>
              <w:szCs w:val="40"/>
              <w:highlight w:val="green"/>
            </w:rPr>
            <w:t>Leiderdorp</w:t>
          </w:r>
        </w:sdtContent>
      </w:sdt>
      <w:r w:rsidR="007B4646" w:rsidRPr="00DB2746">
        <w:rPr>
          <w:rFonts w:ascii="Arial" w:hAnsi="Arial" w:cs="Arial"/>
          <w:b/>
          <w:bCs/>
          <w:sz w:val="40"/>
          <w:szCs w:val="40"/>
        </w:rPr>
        <w:t xml:space="preserve"> </w:t>
      </w:r>
    </w:p>
    <w:p w14:paraId="3461C616" w14:textId="77777777" w:rsidR="0087706B" w:rsidRPr="00DB2746" w:rsidRDefault="0087706B" w:rsidP="00DB2746">
      <w:pPr>
        <w:spacing w:line="276" w:lineRule="auto"/>
        <w:jc w:val="center"/>
        <w:rPr>
          <w:rFonts w:ascii="Arial" w:hAnsi="Arial" w:cs="Arial"/>
          <w:sz w:val="40"/>
          <w:szCs w:val="40"/>
        </w:rPr>
      </w:pPr>
    </w:p>
    <w:p w14:paraId="5ADE2601" w14:textId="77777777" w:rsidR="007D65B4" w:rsidRPr="00DB2746" w:rsidRDefault="007D65B4" w:rsidP="00DB2746">
      <w:pPr>
        <w:spacing w:line="276" w:lineRule="auto"/>
        <w:jc w:val="center"/>
        <w:rPr>
          <w:rFonts w:ascii="Arial" w:hAnsi="Arial" w:cs="Arial"/>
          <w:sz w:val="40"/>
          <w:szCs w:val="40"/>
        </w:rPr>
      </w:pPr>
      <w:r w:rsidRPr="00DB2746">
        <w:rPr>
          <w:rFonts w:ascii="Arial" w:hAnsi="Arial" w:cs="Arial"/>
          <w:sz w:val="40"/>
          <w:szCs w:val="40"/>
        </w:rPr>
        <w:t>en</w:t>
      </w:r>
    </w:p>
    <w:p w14:paraId="60243C6B" w14:textId="77777777" w:rsidR="0087706B" w:rsidRPr="00DB2746" w:rsidRDefault="0087706B" w:rsidP="00DB2746">
      <w:pPr>
        <w:spacing w:line="276" w:lineRule="auto"/>
        <w:jc w:val="center"/>
        <w:rPr>
          <w:rFonts w:ascii="Arial" w:hAnsi="Arial" w:cs="Arial"/>
          <w:sz w:val="40"/>
          <w:szCs w:val="40"/>
        </w:rPr>
      </w:pPr>
    </w:p>
    <w:p w14:paraId="111C5481" w14:textId="2B028952" w:rsidR="007D65B4" w:rsidRPr="00DB2746" w:rsidRDefault="00E368F6" w:rsidP="00DB2746">
      <w:pPr>
        <w:spacing w:line="276" w:lineRule="auto"/>
        <w:jc w:val="center"/>
        <w:rPr>
          <w:rFonts w:ascii="Arial" w:hAnsi="Arial" w:cs="Arial"/>
          <w:b/>
          <w:bCs/>
          <w:sz w:val="40"/>
          <w:szCs w:val="40"/>
        </w:rPr>
      </w:pPr>
      <w:sdt>
        <w:sdtPr>
          <w:rPr>
            <w:rFonts w:ascii="Arial" w:hAnsi="Arial" w:cs="Arial"/>
            <w:b/>
            <w:bCs/>
            <w:sz w:val="40"/>
            <w:szCs w:val="40"/>
            <w:highlight w:val="green"/>
          </w:rPr>
          <w:alias w:val="Categorie"/>
          <w:tag w:val=""/>
          <w:id w:val="-1866052875"/>
          <w:placeholder>
            <w:docPart w:val="D6E1FE9075244406AA464BCA0D3CFA5B"/>
          </w:placeholder>
          <w:dataBinding w:prefixMappings="xmlns:ns0='http://purl.org/dc/elements/1.1/' xmlns:ns1='http://schemas.openxmlformats.org/package/2006/metadata/core-properties' " w:xpath="/ns1:coreProperties[1]/ns1:category[1]" w:storeItemID="{6C3C8BC8-F283-45AE-878A-BAB7291924A1}"/>
          <w:text/>
        </w:sdtPr>
        <w:sdtEndPr/>
        <w:sdtContent>
          <w:r w:rsidR="00D00736" w:rsidRPr="00DB2746">
            <w:rPr>
              <w:rFonts w:ascii="Arial" w:hAnsi="Arial" w:cs="Arial"/>
              <w:b/>
              <w:bCs/>
              <w:sz w:val="40"/>
              <w:szCs w:val="40"/>
              <w:highlight w:val="green"/>
            </w:rPr>
            <w:t>Naam Leverancier</w:t>
          </w:r>
        </w:sdtContent>
      </w:sdt>
    </w:p>
    <w:p w14:paraId="42AE82B9" w14:textId="77777777" w:rsidR="0087706B" w:rsidRPr="00DB2746" w:rsidRDefault="0087706B" w:rsidP="00DB2746">
      <w:pPr>
        <w:spacing w:line="276" w:lineRule="auto"/>
        <w:jc w:val="center"/>
        <w:rPr>
          <w:rFonts w:ascii="Arial" w:hAnsi="Arial" w:cs="Arial"/>
          <w:sz w:val="40"/>
          <w:szCs w:val="40"/>
        </w:rPr>
      </w:pPr>
    </w:p>
    <w:p w14:paraId="3FA12F93" w14:textId="77777777" w:rsidR="007D65B4" w:rsidRPr="00DB2746" w:rsidRDefault="007D65B4" w:rsidP="00DB2746">
      <w:pPr>
        <w:spacing w:line="276" w:lineRule="auto"/>
        <w:jc w:val="center"/>
        <w:rPr>
          <w:rFonts w:ascii="Arial" w:hAnsi="Arial" w:cs="Arial"/>
          <w:sz w:val="40"/>
          <w:szCs w:val="40"/>
        </w:rPr>
      </w:pPr>
      <w:r w:rsidRPr="00DB2746">
        <w:rPr>
          <w:rFonts w:ascii="Arial" w:hAnsi="Arial" w:cs="Arial"/>
          <w:sz w:val="40"/>
          <w:szCs w:val="40"/>
        </w:rPr>
        <w:t>betreffende</w:t>
      </w:r>
    </w:p>
    <w:p w14:paraId="2EDB28AD" w14:textId="77777777" w:rsidR="0087706B" w:rsidRPr="00DB2746" w:rsidRDefault="0087706B" w:rsidP="00DB2746">
      <w:pPr>
        <w:spacing w:line="276" w:lineRule="auto"/>
        <w:jc w:val="center"/>
        <w:rPr>
          <w:rFonts w:ascii="Arial" w:hAnsi="Arial" w:cs="Arial"/>
          <w:sz w:val="40"/>
          <w:szCs w:val="40"/>
        </w:rPr>
      </w:pPr>
    </w:p>
    <w:p w14:paraId="2A771F8D" w14:textId="5E780956" w:rsidR="007D65B4" w:rsidRPr="00DB2746" w:rsidRDefault="00E368F6" w:rsidP="00DB2746">
      <w:pPr>
        <w:spacing w:line="276" w:lineRule="auto"/>
        <w:jc w:val="center"/>
        <w:rPr>
          <w:rFonts w:ascii="Arial" w:hAnsi="Arial" w:cs="Arial"/>
          <w:b/>
          <w:bCs/>
          <w:sz w:val="40"/>
          <w:szCs w:val="40"/>
        </w:rPr>
      </w:pPr>
      <w:sdt>
        <w:sdtPr>
          <w:rPr>
            <w:rFonts w:ascii="Arial" w:hAnsi="Arial" w:cs="Arial"/>
            <w:b/>
            <w:bCs/>
            <w:sz w:val="40"/>
            <w:szCs w:val="40"/>
            <w:highlight w:val="green"/>
          </w:rPr>
          <w:alias w:val="Onderwerp"/>
          <w:tag w:val=""/>
          <w:id w:val="-560411208"/>
          <w:placeholder>
            <w:docPart w:val="523631327C2B4BC7B373F1D8B104D1E2"/>
          </w:placeholder>
          <w:dataBinding w:prefixMappings="xmlns:ns0='http://purl.org/dc/elements/1.1/' xmlns:ns1='http://schemas.openxmlformats.org/package/2006/metadata/core-properties' " w:xpath="/ns1:coreProperties[1]/ns0:subject[1]" w:storeItemID="{6C3C8BC8-F283-45AE-878A-BAB7291924A1}"/>
          <w:text/>
        </w:sdtPr>
        <w:sdtEndPr/>
        <w:sdtContent>
          <w:r>
            <w:rPr>
              <w:rFonts w:ascii="Arial" w:hAnsi="Arial" w:cs="Arial"/>
              <w:b/>
              <w:bCs/>
              <w:sz w:val="40"/>
              <w:szCs w:val="40"/>
              <w:highlight w:val="green"/>
            </w:rPr>
            <w:t>Levering laadpalen</w:t>
          </w:r>
        </w:sdtContent>
      </w:sdt>
    </w:p>
    <w:p w14:paraId="37022902" w14:textId="3F5E22A8" w:rsidR="007D65B4" w:rsidRPr="00DB2746" w:rsidRDefault="007D65B4" w:rsidP="00DB2746">
      <w:pPr>
        <w:spacing w:line="276" w:lineRule="auto"/>
        <w:rPr>
          <w:rFonts w:ascii="Arial" w:hAnsi="Arial" w:cs="Arial"/>
        </w:rPr>
      </w:pPr>
    </w:p>
    <w:p w14:paraId="196466F1" w14:textId="3BCDF235" w:rsidR="007D65B4" w:rsidRPr="00DB2746" w:rsidRDefault="007D65B4" w:rsidP="00DB2746">
      <w:pPr>
        <w:spacing w:line="276" w:lineRule="auto"/>
        <w:rPr>
          <w:rFonts w:ascii="Arial" w:hAnsi="Arial" w:cs="Arial"/>
        </w:rPr>
      </w:pPr>
    </w:p>
    <w:p w14:paraId="66D1C01B" w14:textId="17C3B862" w:rsidR="007D65B4" w:rsidRPr="00DB2746" w:rsidRDefault="007D65B4" w:rsidP="00DB2746">
      <w:pPr>
        <w:spacing w:line="276" w:lineRule="auto"/>
        <w:rPr>
          <w:rFonts w:ascii="Arial" w:hAnsi="Arial" w:cs="Arial"/>
        </w:rPr>
      </w:pPr>
    </w:p>
    <w:p w14:paraId="4A8542A5" w14:textId="755A92DF" w:rsidR="007D65B4" w:rsidRPr="00DB2746" w:rsidRDefault="007D65B4" w:rsidP="00DB2746">
      <w:pPr>
        <w:spacing w:line="276" w:lineRule="auto"/>
        <w:rPr>
          <w:rFonts w:ascii="Arial" w:hAnsi="Arial" w:cs="Arial"/>
        </w:rPr>
      </w:pPr>
    </w:p>
    <w:p w14:paraId="2EC17A89" w14:textId="4F86A79F" w:rsidR="007D65B4" w:rsidRPr="00DB2746" w:rsidRDefault="007D65B4" w:rsidP="00DB2746">
      <w:pPr>
        <w:spacing w:line="276" w:lineRule="auto"/>
        <w:rPr>
          <w:rFonts w:ascii="Arial" w:hAnsi="Arial" w:cs="Arial"/>
        </w:rPr>
      </w:pPr>
    </w:p>
    <w:p w14:paraId="7BD94E08" w14:textId="5A938FDA" w:rsidR="007D65B4" w:rsidRPr="00DB2746" w:rsidRDefault="007D65B4" w:rsidP="00DB2746">
      <w:pPr>
        <w:spacing w:line="276" w:lineRule="auto"/>
        <w:rPr>
          <w:rFonts w:ascii="Arial" w:hAnsi="Arial" w:cs="Arial"/>
        </w:rPr>
      </w:pPr>
    </w:p>
    <w:p w14:paraId="475B6549" w14:textId="18498A0C" w:rsidR="007D65B4" w:rsidRPr="00DB2746" w:rsidRDefault="007D65B4" w:rsidP="00DB2746">
      <w:pPr>
        <w:spacing w:line="276" w:lineRule="auto"/>
        <w:rPr>
          <w:rFonts w:ascii="Arial" w:hAnsi="Arial" w:cs="Arial"/>
        </w:rPr>
      </w:pPr>
    </w:p>
    <w:p w14:paraId="68EC01D3" w14:textId="77777777" w:rsidR="007D65B4" w:rsidRPr="00DB2746" w:rsidRDefault="007D65B4" w:rsidP="00DB2746">
      <w:pPr>
        <w:spacing w:line="276" w:lineRule="auto"/>
        <w:rPr>
          <w:rFonts w:ascii="Arial" w:hAnsi="Arial" w:cs="Arial"/>
        </w:rPr>
      </w:pPr>
    </w:p>
    <w:p w14:paraId="410EDC29" w14:textId="77777777" w:rsidR="007D65B4" w:rsidRPr="00DB2746" w:rsidRDefault="007D65B4" w:rsidP="00DB2746">
      <w:pPr>
        <w:spacing w:line="276" w:lineRule="auto"/>
        <w:rPr>
          <w:rFonts w:ascii="Arial" w:hAnsi="Arial" w:cs="Arial"/>
        </w:rPr>
      </w:pPr>
    </w:p>
    <w:p w14:paraId="7220E8EF" w14:textId="77777777" w:rsidR="007D65B4" w:rsidRPr="00DB2746" w:rsidRDefault="007D65B4" w:rsidP="00DB2746">
      <w:pPr>
        <w:spacing w:line="276" w:lineRule="auto"/>
        <w:rPr>
          <w:rFonts w:ascii="Arial" w:hAnsi="Arial" w:cs="Arial"/>
        </w:rPr>
      </w:pPr>
    </w:p>
    <w:p w14:paraId="73950312" w14:textId="77777777" w:rsidR="007D65B4" w:rsidRPr="00DB2746" w:rsidRDefault="007D65B4" w:rsidP="00DB2746">
      <w:pPr>
        <w:spacing w:line="276" w:lineRule="auto"/>
        <w:rPr>
          <w:rFonts w:ascii="Arial" w:hAnsi="Arial" w:cs="Arial"/>
        </w:rPr>
      </w:pPr>
    </w:p>
    <w:p w14:paraId="36A3B942" w14:textId="77777777" w:rsidR="007D65B4" w:rsidRDefault="007D65B4" w:rsidP="00DB2746">
      <w:pPr>
        <w:spacing w:line="276" w:lineRule="auto"/>
        <w:rPr>
          <w:rFonts w:ascii="Arial" w:hAnsi="Arial" w:cs="Arial"/>
        </w:rPr>
      </w:pPr>
    </w:p>
    <w:p w14:paraId="1AF572DC" w14:textId="77777777" w:rsidR="00DB2746" w:rsidRDefault="00DB2746" w:rsidP="00DB2746">
      <w:pPr>
        <w:spacing w:line="276" w:lineRule="auto"/>
        <w:rPr>
          <w:rFonts w:ascii="Arial" w:hAnsi="Arial" w:cs="Arial"/>
        </w:rPr>
      </w:pPr>
    </w:p>
    <w:p w14:paraId="31E4257C" w14:textId="77777777" w:rsidR="00DB2746" w:rsidRDefault="00DB2746" w:rsidP="00DB2746">
      <w:pPr>
        <w:spacing w:line="276" w:lineRule="auto"/>
        <w:rPr>
          <w:rFonts w:ascii="Arial" w:hAnsi="Arial" w:cs="Arial"/>
        </w:rPr>
      </w:pPr>
    </w:p>
    <w:p w14:paraId="53913978" w14:textId="77777777" w:rsidR="00DB2746" w:rsidRDefault="00DB2746" w:rsidP="00DB2746">
      <w:pPr>
        <w:spacing w:line="276" w:lineRule="auto"/>
        <w:rPr>
          <w:rFonts w:ascii="Arial" w:hAnsi="Arial" w:cs="Arial"/>
        </w:rPr>
      </w:pPr>
    </w:p>
    <w:p w14:paraId="6323A057" w14:textId="77777777" w:rsidR="00DB2746" w:rsidRDefault="00DB2746" w:rsidP="00DB2746">
      <w:pPr>
        <w:spacing w:line="276" w:lineRule="auto"/>
        <w:rPr>
          <w:rFonts w:ascii="Arial" w:hAnsi="Arial" w:cs="Arial"/>
        </w:rPr>
      </w:pPr>
    </w:p>
    <w:p w14:paraId="52A8978C" w14:textId="77777777" w:rsidR="00DB2746" w:rsidRPr="00DB2746" w:rsidRDefault="00DB2746" w:rsidP="00DB2746">
      <w:pPr>
        <w:spacing w:line="276" w:lineRule="auto"/>
        <w:rPr>
          <w:rFonts w:ascii="Arial" w:hAnsi="Arial" w:cs="Arial"/>
        </w:rPr>
      </w:pPr>
    </w:p>
    <w:p w14:paraId="4206EC39" w14:textId="77777777" w:rsidR="007D65B4" w:rsidRPr="00DB2746" w:rsidRDefault="007D65B4" w:rsidP="00DB2746">
      <w:pPr>
        <w:spacing w:line="276" w:lineRule="auto"/>
        <w:rPr>
          <w:rFonts w:ascii="Arial" w:hAnsi="Arial" w:cs="Arial"/>
        </w:rPr>
      </w:pPr>
    </w:p>
    <w:p w14:paraId="1EA118FB" w14:textId="77777777" w:rsidR="007D65B4" w:rsidRPr="00DB2746" w:rsidRDefault="007D65B4" w:rsidP="00DB2746">
      <w:pPr>
        <w:spacing w:line="276" w:lineRule="auto"/>
        <w:rPr>
          <w:rFonts w:ascii="Arial" w:hAnsi="Arial" w:cs="Arial"/>
        </w:rPr>
      </w:pPr>
    </w:p>
    <w:p w14:paraId="337AD8E1" w14:textId="072FC520" w:rsidR="0087706B" w:rsidRPr="00DB2746" w:rsidRDefault="007D65B4" w:rsidP="00DB2746">
      <w:pPr>
        <w:spacing w:line="276" w:lineRule="auto"/>
        <w:jc w:val="center"/>
        <w:rPr>
          <w:rFonts w:ascii="Arial" w:hAnsi="Arial" w:cs="Arial"/>
        </w:rPr>
      </w:pPr>
      <w:r w:rsidRPr="00DB2746">
        <w:rPr>
          <w:rFonts w:ascii="Arial" w:hAnsi="Arial" w:cs="Arial"/>
        </w:rPr>
        <w:t>Contractnummer: PCON-</w:t>
      </w:r>
      <w:commentRangeStart w:id="0"/>
      <w:r w:rsidRPr="00DB2746">
        <w:rPr>
          <w:rFonts w:ascii="Arial" w:hAnsi="Arial" w:cs="Arial"/>
          <w:highlight w:val="yellow"/>
        </w:rPr>
        <w:t>XXX</w:t>
      </w:r>
      <w:commentRangeEnd w:id="0"/>
      <w:r w:rsidR="00D85738" w:rsidRPr="00DB2746">
        <w:rPr>
          <w:rStyle w:val="Verwijzingopmerking"/>
          <w:rFonts w:ascii="Arial" w:hAnsi="Arial" w:cs="Arial"/>
          <w:sz w:val="20"/>
          <w:szCs w:val="20"/>
        </w:rPr>
        <w:commentReference w:id="0"/>
      </w:r>
      <w:r w:rsidRPr="00DB2746">
        <w:rPr>
          <w:rFonts w:ascii="Arial" w:hAnsi="Arial" w:cs="Arial"/>
          <w:highlight w:val="yellow"/>
        </w:rPr>
        <w:t>-XXXXX</w:t>
      </w:r>
      <w:r w:rsidR="0087706B" w:rsidRPr="00DB2746">
        <w:rPr>
          <w:rFonts w:ascii="Arial" w:hAnsi="Arial" w:cs="Arial"/>
        </w:rPr>
        <w:br w:type="page"/>
      </w:r>
    </w:p>
    <w:p w14:paraId="670899DA" w14:textId="62329487" w:rsidR="007D65B4" w:rsidRPr="00DB2746" w:rsidRDefault="007D65B4" w:rsidP="00DB2746">
      <w:pPr>
        <w:spacing w:line="276" w:lineRule="auto"/>
        <w:rPr>
          <w:rFonts w:ascii="Arial" w:hAnsi="Arial" w:cs="Arial"/>
        </w:rPr>
      </w:pPr>
      <w:r w:rsidRPr="00DB2746">
        <w:rPr>
          <w:rFonts w:ascii="Arial" w:hAnsi="Arial" w:cs="Arial"/>
          <w:b/>
          <w:bCs/>
        </w:rPr>
        <w:lastRenderedPageBreak/>
        <w:t>DE ONDERGETEKENDEN:</w:t>
      </w:r>
    </w:p>
    <w:p w14:paraId="50033CBA" w14:textId="77777777" w:rsidR="007D65B4" w:rsidRPr="00DB2746" w:rsidRDefault="007D65B4" w:rsidP="00DB2746">
      <w:pPr>
        <w:spacing w:line="276" w:lineRule="auto"/>
        <w:rPr>
          <w:rFonts w:ascii="Arial" w:hAnsi="Arial" w:cs="Arial"/>
        </w:rPr>
      </w:pPr>
    </w:p>
    <w:p w14:paraId="273D8111" w14:textId="62EBA025" w:rsidR="007D65B4" w:rsidRPr="00DB2746" w:rsidRDefault="00E368F6" w:rsidP="00DB2746">
      <w:pPr>
        <w:spacing w:line="276" w:lineRule="auto"/>
        <w:rPr>
          <w:rFonts w:ascii="Arial" w:hAnsi="Arial" w:cs="Arial"/>
        </w:rPr>
      </w:pPr>
      <w:sdt>
        <w:sdtPr>
          <w:rPr>
            <w:rFonts w:ascii="Arial" w:hAnsi="Arial" w:cs="Arial"/>
            <w:highlight w:val="green"/>
          </w:rPr>
          <w:alias w:val="Bedrijf"/>
          <w:tag w:val=""/>
          <w:id w:val="60692559"/>
          <w:placeholder>
            <w:docPart w:val="E49A8A5CCF26498C96A88E23F8799153"/>
          </w:placeholder>
          <w:dataBinding w:prefixMappings="xmlns:ns0='http://schemas.openxmlformats.org/officeDocument/2006/extended-properties' " w:xpath="/ns0:Properties[1]/ns0:Company[1]" w:storeItemID="{6668398D-A668-4E3E-A5EB-62B293D839F1}"/>
          <w:text/>
        </w:sdtPr>
        <w:sdtEndPr/>
        <w:sdtContent>
          <w:r>
            <w:rPr>
              <w:rFonts w:ascii="Arial" w:hAnsi="Arial" w:cs="Arial"/>
              <w:highlight w:val="green"/>
            </w:rPr>
            <w:t>De gemeente Leiderdorp</w:t>
          </w:r>
        </w:sdtContent>
      </w:sdt>
      <w:r w:rsidR="007D65B4" w:rsidRPr="00DB2746">
        <w:rPr>
          <w:rFonts w:ascii="Arial" w:hAnsi="Arial" w:cs="Arial"/>
        </w:rPr>
        <w:t xml:space="preserve">, </w:t>
      </w:r>
      <w:r w:rsidR="00207DBA" w:rsidRPr="00DB2746">
        <w:rPr>
          <w:rFonts w:ascii="Arial" w:hAnsi="Arial" w:cs="Arial"/>
        </w:rPr>
        <w:t xml:space="preserve">gevestigd te </w:t>
      </w:r>
      <w:r>
        <w:rPr>
          <w:rFonts w:ascii="Arial" w:hAnsi="Arial" w:cs="Arial"/>
        </w:rPr>
        <w:t>Leiderdorp</w:t>
      </w:r>
      <w:r w:rsidR="00207DBA" w:rsidRPr="00DB2746">
        <w:rPr>
          <w:rFonts w:ascii="Arial" w:hAnsi="Arial" w:cs="Arial"/>
        </w:rPr>
        <w:t xml:space="preserve">, </w:t>
      </w:r>
      <w:r w:rsidR="0081351C" w:rsidRPr="00DB2746">
        <w:rPr>
          <w:rFonts w:ascii="Arial" w:hAnsi="Arial" w:cs="Arial"/>
        </w:rPr>
        <w:t>met K</w:t>
      </w:r>
      <w:r w:rsidR="007B4646" w:rsidRPr="00DB2746">
        <w:rPr>
          <w:rFonts w:ascii="Arial" w:hAnsi="Arial" w:cs="Arial"/>
        </w:rPr>
        <w:t>V</w:t>
      </w:r>
      <w:r w:rsidR="0081351C" w:rsidRPr="00DB2746">
        <w:rPr>
          <w:rFonts w:ascii="Arial" w:hAnsi="Arial" w:cs="Arial"/>
        </w:rPr>
        <w:t>K</w:t>
      </w:r>
      <w:r w:rsidR="007B4646" w:rsidRPr="00DB2746">
        <w:rPr>
          <w:rFonts w:ascii="Arial" w:hAnsi="Arial" w:cs="Arial"/>
        </w:rPr>
        <w:t>-</w:t>
      </w:r>
      <w:r w:rsidR="0081351C" w:rsidRPr="00DB2746">
        <w:rPr>
          <w:rFonts w:ascii="Arial" w:hAnsi="Arial" w:cs="Arial"/>
        </w:rPr>
        <w:t>nummer</w:t>
      </w:r>
      <w:r>
        <w:rPr>
          <w:rFonts w:ascii="Arial" w:hAnsi="Arial" w:cs="Arial"/>
        </w:rPr>
        <w:t xml:space="preserve"> </w:t>
      </w:r>
      <w:r w:rsidRPr="00E368F6">
        <w:rPr>
          <w:rFonts w:ascii="Arial" w:hAnsi="Arial" w:cs="Arial"/>
        </w:rPr>
        <w:t>27364127</w:t>
      </w:r>
      <w:r w:rsidR="0081351C" w:rsidRPr="00DB2746">
        <w:rPr>
          <w:rFonts w:ascii="Arial" w:hAnsi="Arial" w:cs="Arial"/>
        </w:rPr>
        <w:t xml:space="preserve">, </w:t>
      </w:r>
      <w:r w:rsidR="003A744D">
        <w:rPr>
          <w:rFonts w:ascii="Arial" w:hAnsi="Arial" w:cs="Arial"/>
        </w:rPr>
        <w:t>hierbij</w:t>
      </w:r>
      <w:r w:rsidR="007D65B4" w:rsidRPr="00DB2746">
        <w:rPr>
          <w:rFonts w:ascii="Arial" w:hAnsi="Arial" w:cs="Arial"/>
        </w:rPr>
        <w:t xml:space="preserve"> vertegenwoordigd door</w:t>
      </w:r>
      <w:r w:rsidR="00D00736" w:rsidRPr="00DB2746">
        <w:rPr>
          <w:rFonts w:ascii="Arial" w:hAnsi="Arial" w:cs="Arial"/>
        </w:rPr>
        <w:t xml:space="preserve"> </w:t>
      </w:r>
      <w:sdt>
        <w:sdtPr>
          <w:rPr>
            <w:rFonts w:ascii="Arial" w:hAnsi="Arial" w:cs="Arial"/>
            <w:highlight w:val="green"/>
          </w:rPr>
          <w:alias w:val="Manager"/>
          <w:tag w:val=""/>
          <w:id w:val="-2030793354"/>
          <w:placeholder>
            <w:docPart w:val="CC50E1197C374EAF87B58100F515D45A"/>
          </w:placeholder>
          <w:dataBinding w:prefixMappings="xmlns:ns0='http://schemas.openxmlformats.org/officeDocument/2006/extended-properties' " w:xpath="/ns0:Properties[1]/ns0:Manager[1]" w:storeItemID="{6668398D-A668-4E3E-A5EB-62B293D839F1}"/>
          <w:text/>
        </w:sdtPr>
        <w:sdtEndPr/>
        <w:sdtContent>
          <w:r>
            <w:rPr>
              <w:rFonts w:ascii="Arial" w:hAnsi="Arial" w:cs="Arial"/>
              <w:highlight w:val="green"/>
            </w:rPr>
            <w:t>M. Van Kampen</w:t>
          </w:r>
        </w:sdtContent>
      </w:sdt>
      <w:r w:rsidR="007D65B4" w:rsidRPr="00DB2746">
        <w:rPr>
          <w:rFonts w:ascii="Arial" w:hAnsi="Arial" w:cs="Arial"/>
        </w:rPr>
        <w:t xml:space="preserve">, </w:t>
      </w:r>
      <w:sdt>
        <w:sdtPr>
          <w:rPr>
            <w:rFonts w:ascii="Arial" w:hAnsi="Arial" w:cs="Arial"/>
            <w:highlight w:val="green"/>
          </w:rPr>
          <w:alias w:val="Status"/>
          <w:tag w:val=""/>
          <w:id w:val="1995453595"/>
          <w:placeholder>
            <w:docPart w:val="B86EF7432FE441478007F5D15B0E38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D00736" w:rsidRPr="00DB2746">
            <w:rPr>
              <w:rFonts w:ascii="Arial" w:hAnsi="Arial" w:cs="Arial"/>
              <w:highlight w:val="green"/>
            </w:rPr>
            <w:t xml:space="preserve">Functie tekenbevoegde </w:t>
          </w:r>
          <w:r w:rsidR="00F073CE" w:rsidRPr="00DB2746">
            <w:rPr>
              <w:rFonts w:ascii="Arial" w:hAnsi="Arial" w:cs="Arial"/>
              <w:highlight w:val="green"/>
            </w:rPr>
            <w:t>Koper</w:t>
          </w:r>
        </w:sdtContent>
      </w:sdt>
      <w:r w:rsidR="007D65B4" w:rsidRPr="00DB2746">
        <w:rPr>
          <w:rFonts w:ascii="Arial" w:hAnsi="Arial" w:cs="Arial"/>
        </w:rPr>
        <w:t xml:space="preserve"> hierna te noemen: “Koper”. </w:t>
      </w:r>
    </w:p>
    <w:p w14:paraId="7D8D2650" w14:textId="77777777" w:rsidR="007D65B4" w:rsidRPr="00DB2746" w:rsidRDefault="007D65B4" w:rsidP="00DB2746">
      <w:pPr>
        <w:spacing w:line="276" w:lineRule="auto"/>
        <w:rPr>
          <w:rFonts w:ascii="Arial" w:hAnsi="Arial" w:cs="Arial"/>
        </w:rPr>
      </w:pPr>
    </w:p>
    <w:p w14:paraId="2B03D3A9" w14:textId="77777777" w:rsidR="007D65B4" w:rsidRPr="00DB2746" w:rsidRDefault="007D65B4" w:rsidP="00DB2746">
      <w:pPr>
        <w:spacing w:line="276" w:lineRule="auto"/>
        <w:rPr>
          <w:rFonts w:ascii="Arial" w:hAnsi="Arial" w:cs="Arial"/>
        </w:rPr>
      </w:pPr>
      <w:r w:rsidRPr="00DB2746">
        <w:rPr>
          <w:rFonts w:ascii="Arial" w:hAnsi="Arial" w:cs="Arial"/>
        </w:rPr>
        <w:t>en</w:t>
      </w:r>
    </w:p>
    <w:p w14:paraId="4CDBB2F7" w14:textId="77777777" w:rsidR="007D65B4" w:rsidRPr="00DB2746" w:rsidRDefault="007D65B4" w:rsidP="00DB2746">
      <w:pPr>
        <w:spacing w:line="276" w:lineRule="auto"/>
        <w:rPr>
          <w:rFonts w:ascii="Arial" w:hAnsi="Arial" w:cs="Arial"/>
        </w:rPr>
      </w:pPr>
    </w:p>
    <w:p w14:paraId="236D8CE4" w14:textId="0A9C3805" w:rsidR="007D65B4" w:rsidRPr="00DB2746" w:rsidRDefault="00E368F6" w:rsidP="00DB2746">
      <w:pPr>
        <w:spacing w:line="276" w:lineRule="auto"/>
        <w:rPr>
          <w:rFonts w:ascii="Arial" w:hAnsi="Arial" w:cs="Arial"/>
        </w:rPr>
      </w:pPr>
      <w:sdt>
        <w:sdtPr>
          <w:rPr>
            <w:rFonts w:ascii="Arial" w:hAnsi="Arial" w:cs="Arial"/>
            <w:highlight w:val="green"/>
          </w:rPr>
          <w:alias w:val="Categorie"/>
          <w:tag w:val=""/>
          <w:id w:val="-268710369"/>
          <w:placeholder>
            <w:docPart w:val="47BBCAA9DC0F439DA7E95B9863903940"/>
          </w:placeholder>
          <w:dataBinding w:prefixMappings="xmlns:ns0='http://purl.org/dc/elements/1.1/' xmlns:ns1='http://schemas.openxmlformats.org/package/2006/metadata/core-properties' " w:xpath="/ns1:coreProperties[1]/ns1:category[1]" w:storeItemID="{6C3C8BC8-F283-45AE-878A-BAB7291924A1}"/>
          <w:text/>
        </w:sdtPr>
        <w:sdtEndPr/>
        <w:sdtContent>
          <w:r w:rsidR="00AC4849">
            <w:rPr>
              <w:rFonts w:ascii="Arial" w:hAnsi="Arial" w:cs="Arial"/>
              <w:highlight w:val="green"/>
            </w:rPr>
            <w:t>Naam Leverancier</w:t>
          </w:r>
        </w:sdtContent>
      </w:sdt>
      <w:r w:rsidR="007D65B4" w:rsidRPr="00DB2746">
        <w:rPr>
          <w:rFonts w:ascii="Arial" w:hAnsi="Arial" w:cs="Arial"/>
        </w:rPr>
        <w:t xml:space="preserve">, gevestigd te </w:t>
      </w:r>
      <w:r w:rsidR="007D65B4" w:rsidRPr="00DB2746">
        <w:rPr>
          <w:rFonts w:ascii="Arial" w:hAnsi="Arial" w:cs="Arial"/>
          <w:highlight w:val="yellow"/>
        </w:rPr>
        <w:t>Plaatsnaam</w:t>
      </w:r>
      <w:r w:rsidR="007D65B4" w:rsidRPr="00DB2746">
        <w:rPr>
          <w:rFonts w:ascii="Arial" w:hAnsi="Arial" w:cs="Arial"/>
        </w:rPr>
        <w:t>, met K</w:t>
      </w:r>
      <w:r w:rsidR="00AC4849">
        <w:rPr>
          <w:rFonts w:ascii="Arial" w:hAnsi="Arial" w:cs="Arial"/>
        </w:rPr>
        <w:t>V</w:t>
      </w:r>
      <w:r w:rsidR="007D65B4" w:rsidRPr="00DB2746">
        <w:rPr>
          <w:rFonts w:ascii="Arial" w:hAnsi="Arial" w:cs="Arial"/>
        </w:rPr>
        <w:t>K</w:t>
      </w:r>
      <w:r w:rsidR="00AC4849">
        <w:rPr>
          <w:rFonts w:ascii="Arial" w:hAnsi="Arial" w:cs="Arial"/>
        </w:rPr>
        <w:t>-</w:t>
      </w:r>
      <w:r w:rsidR="007D65B4" w:rsidRPr="00DB2746">
        <w:rPr>
          <w:rFonts w:ascii="Arial" w:hAnsi="Arial" w:cs="Arial"/>
        </w:rPr>
        <w:t xml:space="preserve">nummer </w:t>
      </w:r>
      <w:r w:rsidR="0081351C" w:rsidRPr="00DB2746">
        <w:rPr>
          <w:rFonts w:ascii="Arial" w:hAnsi="Arial" w:cs="Arial"/>
          <w:highlight w:val="yellow"/>
        </w:rPr>
        <w:t>…</w:t>
      </w:r>
      <w:r w:rsidR="00AC4849">
        <w:rPr>
          <w:rFonts w:ascii="Arial" w:hAnsi="Arial" w:cs="Arial"/>
        </w:rPr>
        <w:t>,</w:t>
      </w:r>
      <w:r w:rsidR="007D65B4" w:rsidRPr="00DB2746">
        <w:rPr>
          <w:rFonts w:ascii="Arial" w:hAnsi="Arial" w:cs="Arial"/>
        </w:rPr>
        <w:t xml:space="preserve"> </w:t>
      </w:r>
      <w:r w:rsidR="003A744D">
        <w:rPr>
          <w:rFonts w:ascii="Arial" w:hAnsi="Arial" w:cs="Arial"/>
        </w:rPr>
        <w:t xml:space="preserve">hierbij </w:t>
      </w:r>
      <w:r w:rsidR="007D65B4" w:rsidRPr="00DB2746">
        <w:rPr>
          <w:rFonts w:ascii="Arial" w:hAnsi="Arial" w:cs="Arial"/>
        </w:rPr>
        <w:t>vertegenwoordigd door</w:t>
      </w:r>
      <w:r w:rsidR="00D00736" w:rsidRPr="00DB2746">
        <w:rPr>
          <w:rFonts w:ascii="Arial" w:hAnsi="Arial" w:cs="Arial"/>
        </w:rPr>
        <w:t xml:space="preserve"> </w:t>
      </w:r>
      <w:sdt>
        <w:sdtPr>
          <w:rPr>
            <w:rFonts w:ascii="Arial" w:hAnsi="Arial" w:cs="Arial"/>
            <w:highlight w:val="green"/>
          </w:rPr>
          <w:alias w:val="Titel"/>
          <w:tag w:val=""/>
          <w:id w:val="591196341"/>
          <w:placeholder>
            <w:docPart w:val="1E0D4849760B48439EBF98AA193ED527"/>
          </w:placeholder>
          <w:dataBinding w:prefixMappings="xmlns:ns0='http://purl.org/dc/elements/1.1/' xmlns:ns1='http://schemas.openxmlformats.org/package/2006/metadata/core-properties' " w:xpath="/ns1:coreProperties[1]/ns0:title[1]" w:storeItemID="{6C3C8BC8-F283-45AE-878A-BAB7291924A1}"/>
          <w:text/>
        </w:sdtPr>
        <w:sdtEndPr/>
        <w:sdtContent>
          <w:r w:rsidR="00F073CE" w:rsidRPr="00DB2746">
            <w:rPr>
              <w:rFonts w:ascii="Arial" w:hAnsi="Arial" w:cs="Arial"/>
              <w:highlight w:val="green"/>
            </w:rPr>
            <w:t>Voorletter(s) en achternaam tekenbevoegde Leverancier</w:t>
          </w:r>
        </w:sdtContent>
      </w:sdt>
      <w:r w:rsidR="00F073CE" w:rsidRPr="00DB2746">
        <w:rPr>
          <w:rFonts w:ascii="Arial" w:hAnsi="Arial" w:cs="Arial"/>
        </w:rPr>
        <w:t xml:space="preserve">, </w:t>
      </w:r>
      <w:sdt>
        <w:sdtPr>
          <w:rPr>
            <w:rFonts w:ascii="Arial" w:hAnsi="Arial" w:cs="Arial"/>
            <w:highlight w:val="green"/>
          </w:rPr>
          <w:alias w:val="Trefwoorden"/>
          <w:tag w:val=""/>
          <w:id w:val="1150090624"/>
          <w:placeholder>
            <w:docPart w:val="35E97717C30448E8AEE36B927F19192A"/>
          </w:placeholder>
          <w:dataBinding w:prefixMappings="xmlns:ns0='http://purl.org/dc/elements/1.1/' xmlns:ns1='http://schemas.openxmlformats.org/package/2006/metadata/core-properties' " w:xpath="/ns1:coreProperties[1]/ns1:keywords[1]" w:storeItemID="{6C3C8BC8-F283-45AE-878A-BAB7291924A1}"/>
          <w:text/>
        </w:sdtPr>
        <w:sdtEndPr/>
        <w:sdtContent>
          <w:r w:rsidR="00F073CE" w:rsidRPr="00DB2746">
            <w:rPr>
              <w:rFonts w:ascii="Arial" w:hAnsi="Arial" w:cs="Arial"/>
              <w:highlight w:val="green"/>
            </w:rPr>
            <w:t>Functie tekenbevoegde Leverancier</w:t>
          </w:r>
        </w:sdtContent>
      </w:sdt>
      <w:r w:rsidR="007D65B4" w:rsidRPr="00DB2746">
        <w:rPr>
          <w:rFonts w:ascii="Arial" w:hAnsi="Arial" w:cs="Arial"/>
        </w:rPr>
        <w:t>, hierna te noemen: “Leverancier”</w:t>
      </w:r>
    </w:p>
    <w:p w14:paraId="3CC2D487" w14:textId="77777777" w:rsidR="007D65B4" w:rsidRPr="00DB2746" w:rsidRDefault="007D65B4" w:rsidP="00DB2746">
      <w:pPr>
        <w:spacing w:line="276" w:lineRule="auto"/>
        <w:rPr>
          <w:rFonts w:ascii="Arial" w:hAnsi="Arial" w:cs="Arial"/>
        </w:rPr>
      </w:pPr>
    </w:p>
    <w:p w14:paraId="196026BF" w14:textId="77777777" w:rsidR="007D65B4" w:rsidRPr="00DB2746" w:rsidRDefault="007D65B4" w:rsidP="00DB2746">
      <w:pPr>
        <w:spacing w:line="276" w:lineRule="auto"/>
        <w:rPr>
          <w:rFonts w:ascii="Arial" w:hAnsi="Arial" w:cs="Arial"/>
        </w:rPr>
      </w:pPr>
      <w:r w:rsidRPr="00DB2746">
        <w:rPr>
          <w:rFonts w:ascii="Arial" w:hAnsi="Arial" w:cs="Arial"/>
        </w:rPr>
        <w:t>gezamenlijk te noemen: “Partijen”</w:t>
      </w:r>
    </w:p>
    <w:p w14:paraId="18BB2FDA" w14:textId="77777777" w:rsidR="007D65B4" w:rsidRPr="00DB2746" w:rsidRDefault="007D65B4" w:rsidP="00DB2746">
      <w:pPr>
        <w:spacing w:line="276" w:lineRule="auto"/>
        <w:rPr>
          <w:rFonts w:ascii="Arial" w:hAnsi="Arial" w:cs="Arial"/>
        </w:rPr>
      </w:pPr>
    </w:p>
    <w:p w14:paraId="60277617" w14:textId="77777777" w:rsidR="007D65B4" w:rsidRPr="00DB2746" w:rsidRDefault="007D65B4" w:rsidP="00DB2746">
      <w:pPr>
        <w:spacing w:line="276" w:lineRule="auto"/>
        <w:rPr>
          <w:rFonts w:ascii="Arial" w:hAnsi="Arial" w:cs="Arial"/>
        </w:rPr>
      </w:pPr>
    </w:p>
    <w:p w14:paraId="64EA3D86" w14:textId="77777777" w:rsidR="007D65B4" w:rsidRPr="00DB2746" w:rsidRDefault="007D65B4" w:rsidP="00DB2746">
      <w:pPr>
        <w:spacing w:line="276" w:lineRule="auto"/>
        <w:rPr>
          <w:rFonts w:ascii="Arial" w:hAnsi="Arial" w:cs="Arial"/>
          <w:b/>
          <w:bCs/>
        </w:rPr>
      </w:pPr>
      <w:r w:rsidRPr="00DB2746">
        <w:rPr>
          <w:rFonts w:ascii="Arial" w:hAnsi="Arial" w:cs="Arial"/>
          <w:b/>
          <w:bCs/>
        </w:rPr>
        <w:t>OVERWEGENDE DAT:</w:t>
      </w:r>
    </w:p>
    <w:p w14:paraId="09473079" w14:textId="77777777" w:rsidR="007D65B4" w:rsidRPr="00DB2746" w:rsidRDefault="007D65B4" w:rsidP="00DB2746">
      <w:pPr>
        <w:spacing w:line="276" w:lineRule="auto"/>
        <w:rPr>
          <w:rFonts w:ascii="Arial" w:hAnsi="Arial" w:cs="Arial"/>
        </w:rPr>
      </w:pPr>
    </w:p>
    <w:p w14:paraId="531F74C8" w14:textId="7A90D1B3" w:rsidR="007D65B4" w:rsidRPr="00DB2746" w:rsidRDefault="007D65B4" w:rsidP="00DB2746">
      <w:pPr>
        <w:spacing w:line="276" w:lineRule="auto"/>
        <w:rPr>
          <w:rFonts w:ascii="Arial" w:hAnsi="Arial" w:cs="Arial"/>
        </w:rPr>
      </w:pPr>
      <w:r w:rsidRPr="00DB2746">
        <w:rPr>
          <w:rFonts w:ascii="Arial" w:hAnsi="Arial" w:cs="Arial"/>
        </w:rPr>
        <w:t>Koper behoefte heeft aan</w:t>
      </w:r>
      <w:r w:rsidR="00F073CE" w:rsidRPr="00DB2746">
        <w:rPr>
          <w:rFonts w:ascii="Arial" w:hAnsi="Arial" w:cs="Arial"/>
        </w:rPr>
        <w:t xml:space="preserve"> </w:t>
      </w:r>
      <w:sdt>
        <w:sdtPr>
          <w:rPr>
            <w:rFonts w:ascii="Arial" w:hAnsi="Arial" w:cs="Arial"/>
            <w:highlight w:val="green"/>
          </w:rPr>
          <w:alias w:val="Onderwerp"/>
          <w:tag w:val=""/>
          <w:id w:val="2069295094"/>
          <w:placeholder>
            <w:docPart w:val="36C60596BEE84F148EFD8DD952A14DD0"/>
          </w:placeholder>
          <w:dataBinding w:prefixMappings="xmlns:ns0='http://purl.org/dc/elements/1.1/' xmlns:ns1='http://schemas.openxmlformats.org/package/2006/metadata/core-properties' " w:xpath="/ns1:coreProperties[1]/ns0:subject[1]" w:storeItemID="{6C3C8BC8-F283-45AE-878A-BAB7291924A1}"/>
          <w:text/>
        </w:sdtPr>
        <w:sdtEndPr/>
        <w:sdtContent>
          <w:r w:rsidR="00E368F6">
            <w:rPr>
              <w:rFonts w:ascii="Arial" w:hAnsi="Arial" w:cs="Arial"/>
              <w:highlight w:val="green"/>
            </w:rPr>
            <w:t>Levering laadpalen</w:t>
          </w:r>
        </w:sdtContent>
      </w:sdt>
      <w:r w:rsidR="00F073CE" w:rsidRPr="00DB2746">
        <w:rPr>
          <w:rFonts w:ascii="Arial" w:hAnsi="Arial" w:cs="Arial"/>
        </w:rPr>
        <w:t>.</w:t>
      </w:r>
    </w:p>
    <w:p w14:paraId="31D5F2E4" w14:textId="393ECF99" w:rsidR="007D65B4" w:rsidRPr="00DB2746" w:rsidRDefault="007D65B4" w:rsidP="00DB2746">
      <w:pPr>
        <w:spacing w:line="276" w:lineRule="auto"/>
        <w:rPr>
          <w:rFonts w:ascii="Arial" w:hAnsi="Arial" w:cs="Arial"/>
        </w:rPr>
      </w:pPr>
      <w:r w:rsidRPr="00DB2746">
        <w:rPr>
          <w:rFonts w:ascii="Arial" w:hAnsi="Arial" w:cs="Arial"/>
        </w:rPr>
        <w:t xml:space="preserve">Koper aan </w:t>
      </w:r>
      <w:sdt>
        <w:sdtPr>
          <w:rPr>
            <w:rFonts w:ascii="Arial" w:hAnsi="Arial" w:cs="Arial"/>
            <w:highlight w:val="green"/>
          </w:rPr>
          <w:alias w:val="Categorie"/>
          <w:tag w:val=""/>
          <w:id w:val="-1770306177"/>
          <w:placeholder>
            <w:docPart w:val="B55FC0370B264465BF6F6F2AE3B1FB71"/>
          </w:placeholder>
          <w:dataBinding w:prefixMappings="xmlns:ns0='http://purl.org/dc/elements/1.1/' xmlns:ns1='http://schemas.openxmlformats.org/package/2006/metadata/core-properties' " w:xpath="/ns1:coreProperties[1]/ns1:category[1]" w:storeItemID="{6C3C8BC8-F283-45AE-878A-BAB7291924A1}"/>
          <w:text/>
        </w:sdtPr>
        <w:sdtEndPr/>
        <w:sdtContent>
          <w:r w:rsidR="00AC4849">
            <w:rPr>
              <w:rFonts w:ascii="Arial" w:hAnsi="Arial" w:cs="Arial"/>
              <w:highlight w:val="green"/>
            </w:rPr>
            <w:t>Naam Leverancier</w:t>
          </w:r>
        </w:sdtContent>
      </w:sdt>
      <w:r w:rsidRPr="00DB2746">
        <w:rPr>
          <w:rFonts w:ascii="Arial" w:hAnsi="Arial" w:cs="Arial"/>
        </w:rPr>
        <w:t xml:space="preserve"> heeft verzocht hiervoor een </w:t>
      </w:r>
      <w:r w:rsidR="00D5077B">
        <w:rPr>
          <w:rFonts w:ascii="Arial" w:hAnsi="Arial" w:cs="Arial"/>
        </w:rPr>
        <w:t>Inschrijving</w:t>
      </w:r>
      <w:r w:rsidRPr="00DB2746">
        <w:rPr>
          <w:rFonts w:ascii="Arial" w:hAnsi="Arial" w:cs="Arial"/>
        </w:rPr>
        <w:t xml:space="preserve"> uit te brengen</w:t>
      </w:r>
      <w:r w:rsidR="00F073CE" w:rsidRPr="00DB2746">
        <w:rPr>
          <w:rFonts w:ascii="Arial" w:hAnsi="Arial" w:cs="Arial"/>
        </w:rPr>
        <w:t>.</w:t>
      </w:r>
    </w:p>
    <w:p w14:paraId="77D3ECB7" w14:textId="3781F1C3" w:rsidR="007D65B4" w:rsidRPr="00DB2746" w:rsidRDefault="00E368F6" w:rsidP="00DB2746">
      <w:pPr>
        <w:spacing w:line="276" w:lineRule="auto"/>
        <w:rPr>
          <w:rFonts w:ascii="Arial" w:hAnsi="Arial" w:cs="Arial"/>
        </w:rPr>
      </w:pPr>
      <w:sdt>
        <w:sdtPr>
          <w:rPr>
            <w:rFonts w:ascii="Arial" w:hAnsi="Arial" w:cs="Arial"/>
            <w:highlight w:val="green"/>
          </w:rPr>
          <w:alias w:val="Categorie"/>
          <w:tag w:val=""/>
          <w:id w:val="-1054848237"/>
          <w:placeholder>
            <w:docPart w:val="04F31C562EFB4B7DA94BB9A8D4F8AEA3"/>
          </w:placeholder>
          <w:dataBinding w:prefixMappings="xmlns:ns0='http://purl.org/dc/elements/1.1/' xmlns:ns1='http://schemas.openxmlformats.org/package/2006/metadata/core-properties' " w:xpath="/ns1:coreProperties[1]/ns1:category[1]" w:storeItemID="{6C3C8BC8-F283-45AE-878A-BAB7291924A1}"/>
          <w:text/>
        </w:sdtPr>
        <w:sdtEndPr/>
        <w:sdtContent>
          <w:r w:rsidR="00AC4849">
            <w:rPr>
              <w:rFonts w:ascii="Arial" w:hAnsi="Arial" w:cs="Arial"/>
              <w:highlight w:val="green"/>
            </w:rPr>
            <w:t>Naam Leverancier</w:t>
          </w:r>
        </w:sdtContent>
      </w:sdt>
      <w:r w:rsidR="007D65B4" w:rsidRPr="00DB2746">
        <w:rPr>
          <w:rFonts w:ascii="Arial" w:hAnsi="Arial" w:cs="Arial"/>
        </w:rPr>
        <w:t xml:space="preserve"> op</w:t>
      </w:r>
      <w:r w:rsidR="00952FEB">
        <w:rPr>
          <w:rFonts w:ascii="Arial" w:hAnsi="Arial" w:cs="Arial"/>
        </w:rPr>
        <w:t xml:space="preserve"> </w:t>
      </w:r>
      <w:sdt>
        <w:sdtPr>
          <w:rPr>
            <w:rFonts w:ascii="Arial" w:hAnsi="Arial" w:cs="Arial"/>
            <w:highlight w:val="green"/>
          </w:rPr>
          <w:alias w:val="E-mailadres van bedrijf"/>
          <w:tag w:val=""/>
          <w:id w:val="-1905361258"/>
          <w:placeholder>
            <w:docPart w:val="2BE2510AAD244F96884B316ECFC67DFD"/>
          </w:placeholder>
          <w:dataBinding w:prefixMappings="xmlns:ns0='http://schemas.microsoft.com/office/2006/coverPageProps' " w:xpath="/ns0:CoverPageProperties[1]/ns0:CompanyEmail[1]" w:storeItemID="{55AF091B-3C7A-41E3-B477-F2FDAA23CFDA}"/>
          <w:text/>
        </w:sdtPr>
        <w:sdtEndPr/>
        <w:sdtContent>
          <w:r w:rsidR="00952FEB">
            <w:rPr>
              <w:rFonts w:ascii="Arial" w:hAnsi="Arial" w:cs="Arial"/>
              <w:highlight w:val="green"/>
            </w:rPr>
            <w:t>d</w:t>
          </w:r>
          <w:r w:rsidR="00952FEB" w:rsidRPr="00952FEB">
            <w:rPr>
              <w:rFonts w:ascii="Arial" w:hAnsi="Arial" w:cs="Arial"/>
              <w:highlight w:val="green"/>
            </w:rPr>
            <w:t>atum van de Inschrijving</w:t>
          </w:r>
        </w:sdtContent>
      </w:sdt>
      <w:r w:rsidR="007F6195" w:rsidRPr="00DB2746">
        <w:rPr>
          <w:rFonts w:ascii="Arial" w:hAnsi="Arial" w:cs="Arial"/>
        </w:rPr>
        <w:t xml:space="preserve"> </w:t>
      </w:r>
      <w:commentRangeStart w:id="1"/>
      <w:commentRangeEnd w:id="1"/>
      <w:r w:rsidR="007F6195" w:rsidRPr="00DB2746">
        <w:rPr>
          <w:rStyle w:val="Verwijzingopmerking"/>
          <w:rFonts w:ascii="Arial" w:hAnsi="Arial" w:cs="Arial"/>
          <w:sz w:val="20"/>
          <w:szCs w:val="20"/>
        </w:rPr>
        <w:commentReference w:id="1"/>
      </w:r>
      <w:r w:rsidR="007D65B4" w:rsidRPr="00DB2746">
        <w:rPr>
          <w:rFonts w:ascii="Arial" w:hAnsi="Arial" w:cs="Arial"/>
        </w:rPr>
        <w:t xml:space="preserve">een </w:t>
      </w:r>
      <w:r w:rsidR="00D5077B">
        <w:rPr>
          <w:rFonts w:ascii="Arial" w:hAnsi="Arial" w:cs="Arial"/>
        </w:rPr>
        <w:t>Inschrijving</w:t>
      </w:r>
      <w:r w:rsidR="007D65B4" w:rsidRPr="00DB2746">
        <w:rPr>
          <w:rFonts w:ascii="Arial" w:hAnsi="Arial" w:cs="Arial"/>
        </w:rPr>
        <w:t xml:space="preserve"> heeft uitgebracht</w:t>
      </w:r>
      <w:r w:rsidR="00F073CE" w:rsidRPr="00DB2746">
        <w:rPr>
          <w:rFonts w:ascii="Arial" w:hAnsi="Arial" w:cs="Arial"/>
        </w:rPr>
        <w:t>.</w:t>
      </w:r>
    </w:p>
    <w:p w14:paraId="182D2B28" w14:textId="77777777" w:rsidR="007D65B4" w:rsidRPr="00DB2746" w:rsidRDefault="007D65B4" w:rsidP="00DB2746">
      <w:pPr>
        <w:spacing w:line="276" w:lineRule="auto"/>
        <w:rPr>
          <w:rFonts w:ascii="Arial" w:hAnsi="Arial" w:cs="Arial"/>
        </w:rPr>
      </w:pPr>
    </w:p>
    <w:p w14:paraId="17DD6EFB" w14:textId="77777777" w:rsidR="007D65B4" w:rsidRPr="00DB2746" w:rsidRDefault="007D65B4" w:rsidP="00DB2746">
      <w:pPr>
        <w:spacing w:line="276" w:lineRule="auto"/>
        <w:rPr>
          <w:rFonts w:ascii="Arial" w:hAnsi="Arial" w:cs="Arial"/>
        </w:rPr>
      </w:pPr>
    </w:p>
    <w:p w14:paraId="24F757AC" w14:textId="77777777" w:rsidR="007D65B4" w:rsidRPr="00DB2746" w:rsidRDefault="007D65B4" w:rsidP="00DB2746">
      <w:pPr>
        <w:spacing w:line="276" w:lineRule="auto"/>
        <w:rPr>
          <w:rFonts w:ascii="Arial" w:hAnsi="Arial" w:cs="Arial"/>
          <w:b/>
          <w:bCs/>
        </w:rPr>
      </w:pPr>
      <w:r w:rsidRPr="00DB2746">
        <w:rPr>
          <w:rFonts w:ascii="Arial" w:hAnsi="Arial" w:cs="Arial"/>
          <w:b/>
          <w:bCs/>
        </w:rPr>
        <w:t>KOMEN OVEREEN:</w:t>
      </w:r>
    </w:p>
    <w:p w14:paraId="3FEB15B6" w14:textId="77777777" w:rsidR="007D65B4" w:rsidRPr="00DB2746" w:rsidRDefault="007D65B4" w:rsidP="00DB2746">
      <w:pPr>
        <w:spacing w:line="276" w:lineRule="auto"/>
        <w:rPr>
          <w:rFonts w:ascii="Arial" w:hAnsi="Arial" w:cs="Arial"/>
        </w:rPr>
      </w:pPr>
    </w:p>
    <w:p w14:paraId="38ACB1BF" w14:textId="244E59FD" w:rsidR="007D65B4" w:rsidRPr="00DB2746" w:rsidRDefault="007D65B4" w:rsidP="00DB2746">
      <w:pPr>
        <w:spacing w:line="276" w:lineRule="auto"/>
        <w:rPr>
          <w:rFonts w:ascii="Arial" w:hAnsi="Arial" w:cs="Arial"/>
        </w:rPr>
      </w:pPr>
      <w:r w:rsidRPr="00DB2746">
        <w:rPr>
          <w:rFonts w:ascii="Arial" w:hAnsi="Arial" w:cs="Arial"/>
        </w:rPr>
        <w:t xml:space="preserve">In deze Overeenkomst wordt een aantal begrippen met een beginhoofdletter gebruikt. </w:t>
      </w:r>
      <w:r w:rsidR="00B63E39">
        <w:rPr>
          <w:rFonts w:ascii="Arial" w:hAnsi="Arial" w:cs="Arial"/>
        </w:rPr>
        <w:t xml:space="preserve">De betekenis van deze </w:t>
      </w:r>
      <w:r w:rsidRPr="00DB2746">
        <w:rPr>
          <w:rFonts w:ascii="Arial" w:hAnsi="Arial" w:cs="Arial"/>
        </w:rPr>
        <w:t xml:space="preserve">begrippen </w:t>
      </w:r>
      <w:r w:rsidR="00E82869">
        <w:rPr>
          <w:rFonts w:ascii="Arial" w:hAnsi="Arial" w:cs="Arial"/>
        </w:rPr>
        <w:t xml:space="preserve">is opgenomen </w:t>
      </w:r>
      <w:r w:rsidRPr="00DB2746">
        <w:rPr>
          <w:rFonts w:ascii="Arial" w:hAnsi="Arial" w:cs="Arial"/>
        </w:rPr>
        <w:t>in artikel 1 van de Algemene Rijks-inkoopvoorwaarden 2018 (ARIV-2018). In aanvulling daarop wordt onder de volgende begrippen in deze Overeenkomst verstaan:</w:t>
      </w:r>
    </w:p>
    <w:p w14:paraId="542BC2EE" w14:textId="77777777" w:rsidR="007D65B4" w:rsidRPr="00DB2746" w:rsidRDefault="007D65B4" w:rsidP="00DB2746">
      <w:pPr>
        <w:spacing w:line="276" w:lineRule="auto"/>
        <w:rPr>
          <w:rFonts w:ascii="Arial" w:hAnsi="Arial" w:cs="Arial"/>
        </w:rPr>
      </w:pPr>
    </w:p>
    <w:p w14:paraId="4E025BB9" w14:textId="77777777" w:rsidR="006B1C9E" w:rsidRDefault="007D65B4" w:rsidP="00DB2746">
      <w:pPr>
        <w:spacing w:line="276" w:lineRule="auto"/>
        <w:rPr>
          <w:rFonts w:ascii="Arial" w:hAnsi="Arial" w:cs="Arial"/>
        </w:rPr>
      </w:pPr>
      <w:r w:rsidRPr="00DB2746">
        <w:rPr>
          <w:rFonts w:ascii="Arial" w:hAnsi="Arial" w:cs="Arial"/>
          <w:i/>
          <w:iCs/>
          <w:u w:val="single"/>
        </w:rPr>
        <w:t>Aanbestedingsleidraad</w:t>
      </w:r>
      <w:r w:rsidRPr="00DB2746">
        <w:rPr>
          <w:rFonts w:ascii="Arial" w:hAnsi="Arial" w:cs="Arial"/>
        </w:rPr>
        <w:t xml:space="preserve">: het document van Koper </w:t>
      </w:r>
      <w:r w:rsidR="00AC4849">
        <w:rPr>
          <w:rFonts w:ascii="Arial" w:hAnsi="Arial" w:cs="Arial"/>
        </w:rPr>
        <w:t>van</w:t>
      </w:r>
      <w:r w:rsidRPr="00DB2746">
        <w:rPr>
          <w:rFonts w:ascii="Arial" w:hAnsi="Arial" w:cs="Arial"/>
        </w:rPr>
        <w:t xml:space="preserve"> </w:t>
      </w:r>
      <w:sdt>
        <w:sdtPr>
          <w:rPr>
            <w:rFonts w:ascii="Arial" w:hAnsi="Arial" w:cs="Arial"/>
            <w:highlight w:val="green"/>
          </w:rPr>
          <w:alias w:val="Faxnummer van bedrijf"/>
          <w:tag w:val=""/>
          <w:id w:val="2089412861"/>
          <w:placeholder>
            <w:docPart w:val="7D85AEE9C7934A19A69A945222B7322D"/>
          </w:placeholder>
          <w:dataBinding w:prefixMappings="xmlns:ns0='http://schemas.microsoft.com/office/2006/coverPageProps' " w:xpath="/ns0:CoverPageProperties[1]/ns0:CompanyFax[1]" w:storeItemID="{55AF091B-3C7A-41E3-B477-F2FDAA23CFDA}"/>
          <w:text/>
        </w:sdtPr>
        <w:sdtEndPr/>
        <w:sdtContent>
          <w:r w:rsidR="00193DB7">
            <w:rPr>
              <w:rFonts w:ascii="Arial" w:hAnsi="Arial" w:cs="Arial"/>
              <w:highlight w:val="green"/>
            </w:rPr>
            <w:t>d</w:t>
          </w:r>
          <w:r w:rsidR="00F073CE" w:rsidRPr="00DB2746">
            <w:rPr>
              <w:rFonts w:ascii="Arial" w:hAnsi="Arial" w:cs="Arial"/>
              <w:highlight w:val="green"/>
            </w:rPr>
            <w:t xml:space="preserve">atum </w:t>
          </w:r>
          <w:r w:rsidR="00E712D8">
            <w:rPr>
              <w:rFonts w:ascii="Arial" w:hAnsi="Arial" w:cs="Arial"/>
              <w:highlight w:val="green"/>
            </w:rPr>
            <w:t>A</w:t>
          </w:r>
          <w:r w:rsidR="00F073CE" w:rsidRPr="00DB2746">
            <w:rPr>
              <w:rFonts w:ascii="Arial" w:hAnsi="Arial" w:cs="Arial"/>
              <w:highlight w:val="green"/>
            </w:rPr>
            <w:t>anbestedingsleidraad</w:t>
          </w:r>
        </w:sdtContent>
      </w:sdt>
      <w:r w:rsidR="00065FEC">
        <w:rPr>
          <w:rFonts w:ascii="Arial" w:hAnsi="Arial" w:cs="Arial"/>
        </w:rPr>
        <w:t xml:space="preserve"> met</w:t>
      </w:r>
      <w:r w:rsidR="0081351C" w:rsidRPr="00DB2746">
        <w:rPr>
          <w:rFonts w:ascii="Arial" w:hAnsi="Arial" w:cs="Arial"/>
        </w:rPr>
        <w:t xml:space="preserve"> </w:t>
      </w:r>
      <w:r w:rsidRPr="00DB2746">
        <w:rPr>
          <w:rFonts w:ascii="Arial" w:hAnsi="Arial" w:cs="Arial"/>
        </w:rPr>
        <w:t>referentie</w:t>
      </w:r>
      <w:r w:rsidR="00F073CE" w:rsidRPr="00DB2746">
        <w:rPr>
          <w:rFonts w:ascii="Arial" w:hAnsi="Arial" w:cs="Arial"/>
        </w:rPr>
        <w:t xml:space="preserve"> </w:t>
      </w:r>
      <w:sdt>
        <w:sdtPr>
          <w:rPr>
            <w:rFonts w:ascii="Arial" w:hAnsi="Arial" w:cs="Arial"/>
            <w:highlight w:val="green"/>
          </w:rPr>
          <w:alias w:val="Opmerkingen"/>
          <w:tag w:val=""/>
          <w:id w:val="1764096751"/>
          <w:placeholder>
            <w:docPart w:val="31023E5FB54C4BE69FEDE9AB27BF0501"/>
          </w:placeholder>
          <w:dataBinding w:prefixMappings="xmlns:ns0='http://purl.org/dc/elements/1.1/' xmlns:ns1='http://schemas.openxmlformats.org/package/2006/metadata/core-properties' " w:xpath="/ns1:coreProperties[1]/ns0:description[1]" w:storeItemID="{6C3C8BC8-F283-45AE-878A-BAB7291924A1}"/>
          <w:text w:multiLine="1"/>
        </w:sdtPr>
        <w:sdtEndPr/>
        <w:sdtContent>
          <w:r w:rsidR="00F073CE" w:rsidRPr="00DB2746">
            <w:rPr>
              <w:rFonts w:ascii="Arial" w:hAnsi="Arial" w:cs="Arial"/>
              <w:highlight w:val="green"/>
            </w:rPr>
            <w:t>A-nummer</w:t>
          </w:r>
        </w:sdtContent>
      </w:sdt>
      <w:r w:rsidR="005A7730">
        <w:rPr>
          <w:rFonts w:ascii="Arial" w:hAnsi="Arial" w:cs="Arial"/>
        </w:rPr>
        <w:t>. Hierin wordt</w:t>
      </w:r>
      <w:r w:rsidRPr="00DB2746">
        <w:rPr>
          <w:rFonts w:ascii="Arial" w:hAnsi="Arial" w:cs="Arial"/>
        </w:rPr>
        <w:t xml:space="preserve"> </w:t>
      </w:r>
      <w:r w:rsidR="006B1C9E">
        <w:rPr>
          <w:rFonts w:ascii="Arial" w:hAnsi="Arial" w:cs="Arial"/>
        </w:rPr>
        <w:t>beschreven en toegelicht:</w:t>
      </w:r>
    </w:p>
    <w:p w14:paraId="4515593F" w14:textId="77777777" w:rsidR="00617B16" w:rsidRDefault="006B1C9E" w:rsidP="00617B16">
      <w:pPr>
        <w:pStyle w:val="Lijstalinea"/>
        <w:numPr>
          <w:ilvl w:val="0"/>
          <w:numId w:val="38"/>
        </w:numPr>
        <w:spacing w:line="276" w:lineRule="auto"/>
        <w:ind w:left="426" w:hanging="426"/>
        <w:rPr>
          <w:rFonts w:ascii="Arial" w:hAnsi="Arial" w:cs="Arial"/>
        </w:rPr>
      </w:pPr>
      <w:r>
        <w:rPr>
          <w:rFonts w:ascii="Arial" w:hAnsi="Arial" w:cs="Arial"/>
        </w:rPr>
        <w:t>D</w:t>
      </w:r>
      <w:r w:rsidR="007D65B4" w:rsidRPr="006B1C9E">
        <w:rPr>
          <w:rFonts w:ascii="Arial" w:hAnsi="Arial" w:cs="Arial"/>
        </w:rPr>
        <w:t>e deelname aan de Overeenkomst met betrekking tot Koop en Levering gedurende een bepaalde periode</w:t>
      </w:r>
      <w:r>
        <w:rPr>
          <w:rFonts w:ascii="Arial" w:hAnsi="Arial" w:cs="Arial"/>
        </w:rPr>
        <w:t>.</w:t>
      </w:r>
    </w:p>
    <w:p w14:paraId="7403BC83" w14:textId="41198539" w:rsidR="00617B16" w:rsidRDefault="006B1C9E" w:rsidP="00617B16">
      <w:pPr>
        <w:pStyle w:val="Lijstalinea"/>
        <w:numPr>
          <w:ilvl w:val="0"/>
          <w:numId w:val="38"/>
        </w:numPr>
        <w:spacing w:line="276" w:lineRule="auto"/>
        <w:ind w:left="426" w:hanging="426"/>
        <w:rPr>
          <w:rFonts w:ascii="Arial" w:hAnsi="Arial" w:cs="Arial"/>
        </w:rPr>
      </w:pPr>
      <w:r w:rsidRPr="00617B16">
        <w:rPr>
          <w:rFonts w:ascii="Arial" w:hAnsi="Arial" w:cs="Arial"/>
        </w:rPr>
        <w:t>D</w:t>
      </w:r>
      <w:r w:rsidR="007D65B4" w:rsidRPr="00617B16">
        <w:rPr>
          <w:rFonts w:ascii="Arial" w:hAnsi="Arial" w:cs="Arial"/>
        </w:rPr>
        <w:t xml:space="preserve">e te volgen </w:t>
      </w:r>
      <w:r w:rsidR="00E82869">
        <w:rPr>
          <w:rFonts w:ascii="Arial" w:hAnsi="Arial" w:cs="Arial"/>
        </w:rPr>
        <w:t>A</w:t>
      </w:r>
      <w:r w:rsidR="007D65B4" w:rsidRPr="00617B16">
        <w:rPr>
          <w:rFonts w:ascii="Arial" w:hAnsi="Arial" w:cs="Arial"/>
        </w:rPr>
        <w:t>anbestedingsprocedure</w:t>
      </w:r>
      <w:r w:rsidRPr="00617B16">
        <w:rPr>
          <w:rFonts w:ascii="Arial" w:hAnsi="Arial" w:cs="Arial"/>
        </w:rPr>
        <w:t>.</w:t>
      </w:r>
    </w:p>
    <w:p w14:paraId="2DE1F66F" w14:textId="117FEF15" w:rsidR="007D65B4" w:rsidRPr="00617B16" w:rsidRDefault="006B1C9E" w:rsidP="00617B16">
      <w:pPr>
        <w:pStyle w:val="Lijstalinea"/>
        <w:numPr>
          <w:ilvl w:val="0"/>
          <w:numId w:val="38"/>
        </w:numPr>
        <w:spacing w:line="276" w:lineRule="auto"/>
        <w:ind w:left="426" w:hanging="426"/>
        <w:rPr>
          <w:rFonts w:ascii="Arial" w:hAnsi="Arial" w:cs="Arial"/>
        </w:rPr>
      </w:pPr>
      <w:r w:rsidRPr="00617B16">
        <w:rPr>
          <w:rFonts w:ascii="Arial" w:hAnsi="Arial" w:cs="Arial"/>
        </w:rPr>
        <w:t>D</w:t>
      </w:r>
      <w:r w:rsidR="007D65B4" w:rsidRPr="00617B16">
        <w:rPr>
          <w:rFonts w:ascii="Arial" w:hAnsi="Arial" w:cs="Arial"/>
        </w:rPr>
        <w:t>e selectie- en gunningscriteria</w:t>
      </w:r>
      <w:r w:rsidRPr="00617B16">
        <w:rPr>
          <w:rFonts w:ascii="Arial" w:hAnsi="Arial" w:cs="Arial"/>
        </w:rPr>
        <w:t>.</w:t>
      </w:r>
      <w:r w:rsidR="007D65B4" w:rsidRPr="00617B16">
        <w:rPr>
          <w:rFonts w:ascii="Arial" w:hAnsi="Arial" w:cs="Arial"/>
        </w:rPr>
        <w:t xml:space="preserve"> </w:t>
      </w:r>
    </w:p>
    <w:p w14:paraId="50B7CF39" w14:textId="77777777" w:rsidR="007D65B4" w:rsidRPr="00DB2746" w:rsidRDefault="007D65B4" w:rsidP="00DB2746">
      <w:pPr>
        <w:spacing w:line="276" w:lineRule="auto"/>
        <w:rPr>
          <w:rFonts w:ascii="Arial" w:hAnsi="Arial" w:cs="Arial"/>
        </w:rPr>
      </w:pPr>
    </w:p>
    <w:p w14:paraId="3695A1D0" w14:textId="2F5C6421" w:rsidR="007D65B4" w:rsidRPr="00DB2746" w:rsidRDefault="00F516B2" w:rsidP="00DB2746">
      <w:pPr>
        <w:spacing w:line="276" w:lineRule="auto"/>
        <w:rPr>
          <w:rFonts w:ascii="Arial" w:hAnsi="Arial" w:cs="Arial"/>
        </w:rPr>
      </w:pPr>
      <w:r>
        <w:rPr>
          <w:rFonts w:ascii="Arial" w:hAnsi="Arial" w:cs="Arial"/>
          <w:i/>
          <w:iCs/>
          <w:u w:val="single"/>
        </w:rPr>
        <w:t>Inschrijving</w:t>
      </w:r>
      <w:r w:rsidR="007D65B4" w:rsidRPr="00DB2746">
        <w:rPr>
          <w:rFonts w:ascii="Arial" w:hAnsi="Arial" w:cs="Arial"/>
        </w:rPr>
        <w:t xml:space="preserve">: de door Leverancier uitgebrachte </w:t>
      </w:r>
      <w:r w:rsidR="00D5077B">
        <w:rPr>
          <w:rFonts w:ascii="Arial" w:hAnsi="Arial" w:cs="Arial"/>
        </w:rPr>
        <w:t>Inschrijving</w:t>
      </w:r>
      <w:r w:rsidR="007D65B4" w:rsidRPr="00DB2746">
        <w:rPr>
          <w:rFonts w:ascii="Arial" w:hAnsi="Arial" w:cs="Arial"/>
        </w:rPr>
        <w:t xml:space="preserve"> </w:t>
      </w:r>
      <w:r w:rsidR="00AC4849">
        <w:rPr>
          <w:rFonts w:ascii="Arial" w:hAnsi="Arial" w:cs="Arial"/>
        </w:rPr>
        <w:t>van</w:t>
      </w:r>
      <w:r w:rsidR="00952FEB">
        <w:rPr>
          <w:rFonts w:ascii="Arial" w:hAnsi="Arial" w:cs="Arial"/>
        </w:rPr>
        <w:t xml:space="preserve"> </w:t>
      </w:r>
      <w:sdt>
        <w:sdtPr>
          <w:rPr>
            <w:rFonts w:ascii="Arial" w:hAnsi="Arial" w:cs="Arial"/>
            <w:highlight w:val="green"/>
          </w:rPr>
          <w:alias w:val="E-mailadres van bedrijf"/>
          <w:tag w:val=""/>
          <w:id w:val="1544952514"/>
          <w:placeholder>
            <w:docPart w:val="64A7630E5E954C458D42B57F07B10624"/>
          </w:placeholder>
          <w:dataBinding w:prefixMappings="xmlns:ns0='http://schemas.microsoft.com/office/2006/coverPageProps' " w:xpath="/ns0:CoverPageProperties[1]/ns0:CompanyEmail[1]" w:storeItemID="{55AF091B-3C7A-41E3-B477-F2FDAA23CFDA}"/>
          <w:text/>
        </w:sdtPr>
        <w:sdtEndPr/>
        <w:sdtContent>
          <w:r w:rsidR="00952FEB">
            <w:rPr>
              <w:rFonts w:ascii="Arial" w:hAnsi="Arial" w:cs="Arial"/>
              <w:highlight w:val="green"/>
            </w:rPr>
            <w:t>d</w:t>
          </w:r>
          <w:r w:rsidR="00952FEB" w:rsidRPr="00952FEB">
            <w:rPr>
              <w:rFonts w:ascii="Arial" w:hAnsi="Arial" w:cs="Arial"/>
              <w:highlight w:val="green"/>
            </w:rPr>
            <w:t>atum van de Inschrijving</w:t>
          </w:r>
        </w:sdtContent>
      </w:sdt>
      <w:r w:rsidR="007D65B4" w:rsidRPr="00DB2746">
        <w:rPr>
          <w:rFonts w:ascii="Arial" w:hAnsi="Arial" w:cs="Arial"/>
        </w:rPr>
        <w:t xml:space="preserve">, kenmerk </w:t>
      </w:r>
      <w:r w:rsidR="0081351C" w:rsidRPr="00DB2746">
        <w:rPr>
          <w:rFonts w:ascii="Arial" w:hAnsi="Arial" w:cs="Arial"/>
          <w:highlight w:val="yellow"/>
        </w:rPr>
        <w:t>…</w:t>
      </w:r>
      <w:r w:rsidR="00F073CE" w:rsidRPr="00DB2746">
        <w:rPr>
          <w:rFonts w:ascii="Arial" w:hAnsi="Arial" w:cs="Arial"/>
        </w:rPr>
        <w:t>.</w:t>
      </w:r>
    </w:p>
    <w:p w14:paraId="256D75D1" w14:textId="77777777" w:rsidR="007D65B4" w:rsidRPr="00DB2746" w:rsidRDefault="007D65B4" w:rsidP="00DB2746">
      <w:pPr>
        <w:spacing w:line="276" w:lineRule="auto"/>
        <w:rPr>
          <w:rFonts w:ascii="Arial" w:hAnsi="Arial" w:cs="Arial"/>
        </w:rPr>
      </w:pPr>
    </w:p>
    <w:p w14:paraId="43753789" w14:textId="77777777" w:rsidR="00BA7F02" w:rsidRDefault="00BA7F02" w:rsidP="00DB2746">
      <w:pPr>
        <w:spacing w:line="276" w:lineRule="auto"/>
        <w:rPr>
          <w:rFonts w:ascii="Arial" w:hAnsi="Arial" w:cs="Arial"/>
          <w:b/>
          <w:bCs/>
        </w:rPr>
      </w:pPr>
    </w:p>
    <w:p w14:paraId="734D90D0" w14:textId="4FC7EA52" w:rsidR="007D65B4" w:rsidRPr="00410F1D" w:rsidRDefault="00410F1D" w:rsidP="00DB2746">
      <w:pPr>
        <w:spacing w:line="276" w:lineRule="auto"/>
        <w:rPr>
          <w:rFonts w:ascii="Arial" w:hAnsi="Arial" w:cs="Arial"/>
          <w:b/>
          <w:bCs/>
        </w:rPr>
      </w:pPr>
      <w:r w:rsidRPr="00410F1D">
        <w:rPr>
          <w:rFonts w:ascii="Arial" w:hAnsi="Arial" w:cs="Arial"/>
          <w:b/>
          <w:bCs/>
        </w:rPr>
        <w:t>ARTIKEL</w:t>
      </w:r>
    </w:p>
    <w:p w14:paraId="76C9C605" w14:textId="77777777" w:rsidR="00410F1D" w:rsidRPr="00DB2746" w:rsidRDefault="00410F1D" w:rsidP="00DB2746">
      <w:pPr>
        <w:spacing w:line="276" w:lineRule="auto"/>
        <w:rPr>
          <w:rFonts w:ascii="Arial" w:hAnsi="Arial" w:cs="Arial"/>
        </w:rPr>
      </w:pPr>
    </w:p>
    <w:p w14:paraId="01B97D1E" w14:textId="1E5F7994" w:rsidR="007D65B4" w:rsidRPr="00DB2746"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t>Voorwerp van de Overeenkomst</w:t>
      </w:r>
    </w:p>
    <w:p w14:paraId="2CF99DAE" w14:textId="77777777" w:rsidR="0081351C" w:rsidRPr="00DB2746" w:rsidRDefault="0081351C" w:rsidP="00DB2746">
      <w:pPr>
        <w:pStyle w:val="Lijstalinea"/>
        <w:spacing w:line="276" w:lineRule="auto"/>
        <w:ind w:left="720"/>
        <w:rPr>
          <w:rFonts w:ascii="Arial" w:hAnsi="Arial" w:cs="Arial"/>
          <w:b/>
          <w:bCs/>
        </w:rPr>
      </w:pPr>
    </w:p>
    <w:p w14:paraId="28AA4875" w14:textId="645CF860" w:rsidR="007E56D9"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Koper koopt hierbij het </w:t>
      </w:r>
      <w:commentRangeStart w:id="2"/>
      <w:r w:rsidRPr="00DB2746">
        <w:rPr>
          <w:rFonts w:ascii="Arial" w:hAnsi="Arial" w:cs="Arial"/>
        </w:rPr>
        <w:t>Product</w:t>
      </w:r>
      <w:commentRangeEnd w:id="2"/>
      <w:r w:rsidR="0081351C" w:rsidRPr="00DB2746">
        <w:rPr>
          <w:rStyle w:val="Verwijzingopmerking"/>
          <w:rFonts w:ascii="Arial" w:hAnsi="Arial" w:cs="Arial"/>
          <w:sz w:val="20"/>
          <w:szCs w:val="20"/>
        </w:rPr>
        <w:commentReference w:id="2"/>
      </w:r>
      <w:r w:rsidRPr="00DB2746">
        <w:rPr>
          <w:rFonts w:ascii="Arial" w:hAnsi="Arial" w:cs="Arial"/>
          <w:highlight w:val="yellow"/>
        </w:rPr>
        <w:t xml:space="preserve">, zoals genoemd in Bijlage </w:t>
      </w:r>
      <w:commentRangeStart w:id="3"/>
      <w:r w:rsidRPr="00DB2746">
        <w:rPr>
          <w:rFonts w:ascii="Arial" w:hAnsi="Arial" w:cs="Arial"/>
          <w:highlight w:val="yellow"/>
        </w:rPr>
        <w:t>.</w:t>
      </w:r>
      <w:r w:rsidR="00F073CE" w:rsidRPr="00DB2746">
        <w:rPr>
          <w:rFonts w:ascii="Arial" w:hAnsi="Arial" w:cs="Arial"/>
          <w:highlight w:val="yellow"/>
        </w:rPr>
        <w:t>.</w:t>
      </w:r>
      <w:r w:rsidRPr="00DB2746">
        <w:rPr>
          <w:rFonts w:ascii="Arial" w:hAnsi="Arial" w:cs="Arial"/>
          <w:highlight w:val="yellow"/>
        </w:rPr>
        <w:t xml:space="preserve">. </w:t>
      </w:r>
      <w:commentRangeEnd w:id="3"/>
      <w:r w:rsidR="00C3323C">
        <w:rPr>
          <w:rStyle w:val="Verwijzingopmerking"/>
        </w:rPr>
        <w:commentReference w:id="3"/>
      </w:r>
      <w:r w:rsidRPr="00DB2746">
        <w:rPr>
          <w:rFonts w:ascii="Arial" w:hAnsi="Arial" w:cs="Arial"/>
          <w:highlight w:val="yellow"/>
        </w:rPr>
        <w:t>bij deze Overeenkomst,</w:t>
      </w:r>
      <w:r w:rsidRPr="00DB2746">
        <w:rPr>
          <w:rFonts w:ascii="Arial" w:hAnsi="Arial" w:cs="Arial"/>
        </w:rPr>
        <w:t xml:space="preserve"> van Leverancier, gelijk Leverancier hierbij het Product aan Koper verkoopt, overeenkomstig de op basis van de Offerteaanvraag door Leverancier uitgebrachte Offerte, tenzij in deze Overeenkomst anders is bepaald.</w:t>
      </w:r>
    </w:p>
    <w:p w14:paraId="4FE9D8EC" w14:textId="77777777" w:rsidR="007E56D9" w:rsidRPr="00DB2746" w:rsidRDefault="007E56D9" w:rsidP="00DB2746">
      <w:pPr>
        <w:pStyle w:val="Lijstalinea"/>
        <w:spacing w:line="276" w:lineRule="auto"/>
        <w:ind w:left="709"/>
        <w:rPr>
          <w:rFonts w:ascii="Arial" w:hAnsi="Arial" w:cs="Arial"/>
        </w:rPr>
      </w:pPr>
    </w:p>
    <w:p w14:paraId="751DFB63" w14:textId="4E0EF2C4" w:rsidR="007E56D9"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De volgende documenten vormen gezamenlijk de Overeenkomst. Voor zover deze documenten met elkaar in tegenspraak zijn, </w:t>
      </w:r>
      <w:r w:rsidR="00AB79EB">
        <w:rPr>
          <w:rFonts w:ascii="Arial" w:hAnsi="Arial" w:cs="Arial"/>
        </w:rPr>
        <w:t>gaat</w:t>
      </w:r>
      <w:r w:rsidRPr="00DB2746">
        <w:rPr>
          <w:rFonts w:ascii="Arial" w:hAnsi="Arial" w:cs="Arial"/>
        </w:rPr>
        <w:t xml:space="preserve"> het eerder genoemde document </w:t>
      </w:r>
      <w:r w:rsidR="00AB79EB">
        <w:rPr>
          <w:rFonts w:ascii="Arial" w:hAnsi="Arial" w:cs="Arial"/>
        </w:rPr>
        <w:t xml:space="preserve">voor op </w:t>
      </w:r>
      <w:r w:rsidRPr="00DB2746">
        <w:rPr>
          <w:rFonts w:ascii="Arial" w:hAnsi="Arial" w:cs="Arial"/>
        </w:rPr>
        <w:t>het later genoemde</w:t>
      </w:r>
      <w:r w:rsidR="007E56D9" w:rsidRPr="00DB2746">
        <w:rPr>
          <w:rFonts w:ascii="Arial" w:hAnsi="Arial" w:cs="Arial"/>
        </w:rPr>
        <w:t>:</w:t>
      </w:r>
    </w:p>
    <w:p w14:paraId="1A420B64" w14:textId="77777777" w:rsidR="007E56D9" w:rsidRPr="00DB2746" w:rsidRDefault="007E56D9" w:rsidP="00DB2746">
      <w:pPr>
        <w:pStyle w:val="Lijstalinea"/>
        <w:spacing w:line="276" w:lineRule="auto"/>
        <w:rPr>
          <w:rFonts w:ascii="Arial" w:hAnsi="Arial" w:cs="Arial"/>
        </w:rPr>
      </w:pPr>
    </w:p>
    <w:p w14:paraId="21E5B5D5" w14:textId="4D57D07D" w:rsidR="007E56D9" w:rsidRPr="00DB2746" w:rsidRDefault="007D65B4" w:rsidP="00DB2746">
      <w:pPr>
        <w:pStyle w:val="Lijstalinea"/>
        <w:numPr>
          <w:ilvl w:val="0"/>
          <w:numId w:val="22"/>
        </w:numPr>
        <w:spacing w:line="276" w:lineRule="auto"/>
        <w:ind w:left="1134" w:hanging="425"/>
        <w:rPr>
          <w:rFonts w:ascii="Arial" w:hAnsi="Arial" w:cs="Arial"/>
        </w:rPr>
      </w:pPr>
      <w:r w:rsidRPr="00DB2746">
        <w:rPr>
          <w:rFonts w:ascii="Arial" w:hAnsi="Arial" w:cs="Arial"/>
        </w:rPr>
        <w:t>Deze Overeenkomst</w:t>
      </w:r>
      <w:r w:rsidR="00F073CE" w:rsidRPr="00DB2746">
        <w:rPr>
          <w:rFonts w:ascii="Arial" w:hAnsi="Arial" w:cs="Arial"/>
        </w:rPr>
        <w:t>.</w:t>
      </w:r>
    </w:p>
    <w:p w14:paraId="23ACB0E4" w14:textId="7395E90E" w:rsidR="007E56D9" w:rsidRPr="00DB2746" w:rsidRDefault="00427F4D" w:rsidP="00DB2746">
      <w:pPr>
        <w:pStyle w:val="Lijstalinea"/>
        <w:numPr>
          <w:ilvl w:val="0"/>
          <w:numId w:val="22"/>
        </w:numPr>
        <w:spacing w:line="276" w:lineRule="auto"/>
        <w:ind w:left="1134" w:hanging="425"/>
        <w:rPr>
          <w:rFonts w:ascii="Arial" w:hAnsi="Arial" w:cs="Arial"/>
        </w:rPr>
      </w:pPr>
      <w:r>
        <w:rPr>
          <w:rFonts w:ascii="Arial" w:hAnsi="Arial" w:cs="Arial"/>
        </w:rPr>
        <w:lastRenderedPageBreak/>
        <w:t xml:space="preserve">De </w:t>
      </w:r>
      <w:commentRangeStart w:id="4"/>
      <w:commentRangeStart w:id="5"/>
      <w:r w:rsidR="007D65B4" w:rsidRPr="00DB2746">
        <w:rPr>
          <w:rFonts w:ascii="Arial" w:hAnsi="Arial" w:cs="Arial"/>
        </w:rPr>
        <w:t>Verwerkersovereenkomst</w:t>
      </w:r>
      <w:r w:rsidR="000A7B4C">
        <w:rPr>
          <w:rFonts w:ascii="Arial" w:hAnsi="Arial" w:cs="Arial"/>
        </w:rPr>
        <w:t xml:space="preserve"> en eventueel Verwerkersverantwoordelijkhedenovereenkomst</w:t>
      </w:r>
      <w:r w:rsidR="00F073CE" w:rsidRPr="00DB2746">
        <w:rPr>
          <w:rFonts w:ascii="Arial" w:hAnsi="Arial" w:cs="Arial"/>
        </w:rPr>
        <w:t>.</w:t>
      </w:r>
      <w:commentRangeEnd w:id="4"/>
      <w:r w:rsidR="004A0469">
        <w:rPr>
          <w:rStyle w:val="Verwijzingopmerking"/>
        </w:rPr>
        <w:commentReference w:id="4"/>
      </w:r>
      <w:commentRangeEnd w:id="5"/>
      <w:r w:rsidR="002D57DD">
        <w:rPr>
          <w:rStyle w:val="Verwijzingopmerking"/>
        </w:rPr>
        <w:commentReference w:id="5"/>
      </w:r>
    </w:p>
    <w:p w14:paraId="472C364F" w14:textId="4B57F11E" w:rsidR="007E56D9" w:rsidRPr="00DB2746" w:rsidRDefault="00427F4D" w:rsidP="00DB2746">
      <w:pPr>
        <w:pStyle w:val="Lijstalinea"/>
        <w:numPr>
          <w:ilvl w:val="0"/>
          <w:numId w:val="22"/>
        </w:numPr>
        <w:spacing w:line="276" w:lineRule="auto"/>
        <w:ind w:left="1134" w:hanging="425"/>
        <w:rPr>
          <w:rFonts w:ascii="Arial" w:hAnsi="Arial" w:cs="Arial"/>
        </w:rPr>
      </w:pPr>
      <w:r>
        <w:rPr>
          <w:rFonts w:ascii="Arial" w:hAnsi="Arial" w:cs="Arial"/>
        </w:rPr>
        <w:t xml:space="preserve">Het </w:t>
      </w:r>
      <w:r w:rsidR="007D65B4" w:rsidRPr="00DB2746">
        <w:rPr>
          <w:rFonts w:ascii="Arial" w:hAnsi="Arial" w:cs="Arial"/>
        </w:rPr>
        <w:t>Verificatieverslag</w:t>
      </w:r>
      <w:r w:rsidR="00130349">
        <w:rPr>
          <w:rFonts w:ascii="Arial" w:hAnsi="Arial" w:cs="Arial"/>
        </w:rPr>
        <w:t xml:space="preserve"> </w:t>
      </w:r>
      <w:r w:rsidR="00130349" w:rsidRPr="00424F84">
        <w:rPr>
          <w:rFonts w:ascii="Arial" w:hAnsi="Arial" w:cs="Arial"/>
          <w:highlight w:val="yellow"/>
        </w:rPr>
        <w:t>(indien van toepassing)</w:t>
      </w:r>
      <w:r w:rsidR="00F073CE" w:rsidRPr="00424F84">
        <w:rPr>
          <w:rFonts w:ascii="Arial" w:hAnsi="Arial" w:cs="Arial"/>
          <w:highlight w:val="yellow"/>
        </w:rPr>
        <w:t>.</w:t>
      </w:r>
    </w:p>
    <w:p w14:paraId="5EB94DC7" w14:textId="67F372AB" w:rsidR="00D422C7" w:rsidRPr="00DB2746" w:rsidRDefault="00427F4D" w:rsidP="00DB2746">
      <w:pPr>
        <w:pStyle w:val="Lijstalinea"/>
        <w:numPr>
          <w:ilvl w:val="0"/>
          <w:numId w:val="22"/>
        </w:numPr>
        <w:spacing w:line="276" w:lineRule="auto"/>
        <w:ind w:left="1134" w:hanging="425"/>
        <w:rPr>
          <w:rFonts w:ascii="Arial" w:hAnsi="Arial" w:cs="Arial"/>
        </w:rPr>
      </w:pPr>
      <w:r>
        <w:rPr>
          <w:rFonts w:ascii="Arial" w:hAnsi="Arial" w:cs="Arial"/>
        </w:rPr>
        <w:t xml:space="preserve">De </w:t>
      </w:r>
      <w:r w:rsidR="007D65B4" w:rsidRPr="00DB2746">
        <w:rPr>
          <w:rFonts w:ascii="Arial" w:hAnsi="Arial" w:cs="Arial"/>
        </w:rPr>
        <w:t>Nota</w:t>
      </w:r>
      <w:r w:rsidR="007D65B4" w:rsidRPr="00DB2746">
        <w:rPr>
          <w:rFonts w:ascii="Arial" w:hAnsi="Arial" w:cs="Arial"/>
          <w:highlight w:val="yellow"/>
        </w:rPr>
        <w:t>’s</w:t>
      </w:r>
      <w:r w:rsidR="007D65B4" w:rsidRPr="00DB2746">
        <w:rPr>
          <w:rFonts w:ascii="Arial" w:hAnsi="Arial" w:cs="Arial"/>
        </w:rPr>
        <w:t xml:space="preserve"> van Inlichtingen </w:t>
      </w:r>
      <w:r w:rsidR="00AC4849">
        <w:rPr>
          <w:rFonts w:ascii="Arial" w:hAnsi="Arial" w:cs="Arial"/>
        </w:rPr>
        <w:t>van</w:t>
      </w:r>
      <w:r w:rsidR="007D65B4" w:rsidRPr="00DB2746">
        <w:rPr>
          <w:rFonts w:ascii="Arial" w:hAnsi="Arial" w:cs="Arial"/>
        </w:rPr>
        <w:t xml:space="preserve"> </w:t>
      </w:r>
      <w:sdt>
        <w:sdtPr>
          <w:rPr>
            <w:rFonts w:ascii="Arial" w:hAnsi="Arial" w:cs="Arial"/>
            <w:highlight w:val="green"/>
          </w:rPr>
          <w:alias w:val="Telefoonnummer van bedrijf"/>
          <w:tag w:val=""/>
          <w:id w:val="1711760857"/>
          <w:placeholder>
            <w:docPart w:val="94093CFDF13248468F16674B1E37A640"/>
          </w:placeholder>
          <w:dataBinding w:prefixMappings="xmlns:ns0='http://schemas.microsoft.com/office/2006/coverPageProps' " w:xpath="/ns0:CoverPageProperties[1]/ns0:CompanyPhone[1]" w:storeItemID="{55AF091B-3C7A-41E3-B477-F2FDAA23CFDA}"/>
          <w:text/>
        </w:sdtPr>
        <w:sdtEndPr/>
        <w:sdtContent>
          <w:r w:rsidR="00EC3D17">
            <w:rPr>
              <w:rFonts w:ascii="Arial" w:hAnsi="Arial" w:cs="Arial"/>
              <w:highlight w:val="green"/>
            </w:rPr>
            <w:t>datum en eventuele volgende datum</w:t>
          </w:r>
        </w:sdtContent>
      </w:sdt>
      <w:r w:rsidR="00E712D8">
        <w:rPr>
          <w:rFonts w:ascii="Arial" w:hAnsi="Arial" w:cs="Arial"/>
        </w:rPr>
        <w:t>.</w:t>
      </w:r>
    </w:p>
    <w:p w14:paraId="279E0047" w14:textId="1C4B559E" w:rsidR="007E56D9" w:rsidRPr="00DB2746" w:rsidRDefault="007D65B4" w:rsidP="00DB2746">
      <w:pPr>
        <w:pStyle w:val="Lijstalinea"/>
        <w:numPr>
          <w:ilvl w:val="0"/>
          <w:numId w:val="22"/>
        </w:numPr>
        <w:spacing w:line="276" w:lineRule="auto"/>
        <w:ind w:left="1134" w:hanging="425"/>
        <w:rPr>
          <w:rFonts w:ascii="Arial" w:hAnsi="Arial" w:cs="Arial"/>
        </w:rPr>
      </w:pPr>
      <w:r w:rsidRPr="00DB2746">
        <w:rPr>
          <w:rFonts w:ascii="Arial" w:hAnsi="Arial" w:cs="Arial"/>
        </w:rPr>
        <w:t xml:space="preserve">De Aanbestedingsleidraad met kenmerk </w:t>
      </w:r>
      <w:sdt>
        <w:sdtPr>
          <w:rPr>
            <w:rFonts w:ascii="Arial" w:hAnsi="Arial" w:cs="Arial"/>
            <w:highlight w:val="green"/>
          </w:rPr>
          <w:alias w:val="Opmerkingen"/>
          <w:tag w:val=""/>
          <w:id w:val="2140984240"/>
          <w:placeholder>
            <w:docPart w:val="A48E459534BC4F28943D0ACB0BE6F9E1"/>
          </w:placeholder>
          <w:dataBinding w:prefixMappings="xmlns:ns0='http://purl.org/dc/elements/1.1/' xmlns:ns1='http://schemas.openxmlformats.org/package/2006/metadata/core-properties' " w:xpath="/ns1:coreProperties[1]/ns0:description[1]" w:storeItemID="{6C3C8BC8-F283-45AE-878A-BAB7291924A1}"/>
          <w:text w:multiLine="1"/>
        </w:sdtPr>
        <w:sdtEndPr/>
        <w:sdtContent>
          <w:r w:rsidR="00AC4849">
            <w:rPr>
              <w:rFonts w:ascii="Arial" w:hAnsi="Arial" w:cs="Arial"/>
              <w:highlight w:val="green"/>
            </w:rPr>
            <w:t>A-nummer</w:t>
          </w:r>
        </w:sdtContent>
      </w:sdt>
      <w:r w:rsidRPr="00DB2746">
        <w:rPr>
          <w:rFonts w:ascii="Arial" w:hAnsi="Arial" w:cs="Arial"/>
        </w:rPr>
        <w:t xml:space="preserve"> met </w:t>
      </w:r>
      <w:r w:rsidR="007E56D9" w:rsidRPr="00DB2746">
        <w:rPr>
          <w:rFonts w:ascii="Arial" w:hAnsi="Arial" w:cs="Arial"/>
        </w:rPr>
        <w:t>B</w:t>
      </w:r>
      <w:r w:rsidRPr="00DB2746">
        <w:rPr>
          <w:rFonts w:ascii="Arial" w:hAnsi="Arial" w:cs="Arial"/>
        </w:rPr>
        <w:t>ijlagen</w:t>
      </w:r>
      <w:r w:rsidR="00F073CE" w:rsidRPr="00DB2746">
        <w:rPr>
          <w:rFonts w:ascii="Arial" w:hAnsi="Arial" w:cs="Arial"/>
        </w:rPr>
        <w:t>.</w:t>
      </w:r>
    </w:p>
    <w:p w14:paraId="2BCA95E7" w14:textId="79608982" w:rsidR="007E56D9" w:rsidRPr="00DB2746" w:rsidRDefault="007D65B4" w:rsidP="00DB2746">
      <w:pPr>
        <w:pStyle w:val="Lijstalinea"/>
        <w:numPr>
          <w:ilvl w:val="0"/>
          <w:numId w:val="22"/>
        </w:numPr>
        <w:spacing w:line="276" w:lineRule="auto"/>
        <w:ind w:left="1134" w:hanging="425"/>
        <w:rPr>
          <w:rFonts w:ascii="Arial" w:hAnsi="Arial" w:cs="Arial"/>
        </w:rPr>
      </w:pPr>
      <w:r w:rsidRPr="00DB2746">
        <w:rPr>
          <w:rFonts w:ascii="Arial" w:hAnsi="Arial" w:cs="Arial"/>
        </w:rPr>
        <w:t>De ARIV</w:t>
      </w:r>
      <w:r w:rsidR="009D42E5">
        <w:rPr>
          <w:rFonts w:ascii="Arial" w:hAnsi="Arial" w:cs="Arial"/>
        </w:rPr>
        <w:t>-</w:t>
      </w:r>
      <w:r w:rsidRPr="00DB2746">
        <w:rPr>
          <w:rFonts w:ascii="Arial" w:hAnsi="Arial" w:cs="Arial"/>
        </w:rPr>
        <w:t>2018</w:t>
      </w:r>
      <w:r w:rsidR="00F073CE" w:rsidRPr="00DB2746">
        <w:rPr>
          <w:rFonts w:ascii="Arial" w:hAnsi="Arial" w:cs="Arial"/>
        </w:rPr>
        <w:t>.</w:t>
      </w:r>
    </w:p>
    <w:p w14:paraId="23EAB38B" w14:textId="3620FDA7" w:rsidR="007E56D9" w:rsidRPr="00DB2746" w:rsidRDefault="007D65B4" w:rsidP="00DB2746">
      <w:pPr>
        <w:pStyle w:val="Lijstalinea"/>
        <w:numPr>
          <w:ilvl w:val="0"/>
          <w:numId w:val="22"/>
        </w:numPr>
        <w:spacing w:line="276" w:lineRule="auto"/>
        <w:ind w:left="1134" w:hanging="425"/>
        <w:rPr>
          <w:rFonts w:ascii="Arial" w:hAnsi="Arial" w:cs="Arial"/>
        </w:rPr>
      </w:pPr>
      <w:r w:rsidRPr="00DB2746">
        <w:rPr>
          <w:rFonts w:ascii="Arial" w:hAnsi="Arial" w:cs="Arial"/>
        </w:rPr>
        <w:t xml:space="preserve">De door Leverancier aan Koper uitgebrachte </w:t>
      </w:r>
      <w:r w:rsidR="00D5077B">
        <w:rPr>
          <w:rFonts w:ascii="Arial" w:hAnsi="Arial" w:cs="Arial"/>
        </w:rPr>
        <w:t>Inschrijving</w:t>
      </w:r>
      <w:r w:rsidRPr="00DB2746">
        <w:rPr>
          <w:rFonts w:ascii="Arial" w:hAnsi="Arial" w:cs="Arial"/>
        </w:rPr>
        <w:t xml:space="preserve"> van</w:t>
      </w:r>
      <w:r w:rsidR="00D26972">
        <w:rPr>
          <w:rFonts w:ascii="Arial" w:hAnsi="Arial" w:cs="Arial"/>
        </w:rPr>
        <w:t xml:space="preserve"> </w:t>
      </w:r>
      <w:sdt>
        <w:sdtPr>
          <w:rPr>
            <w:rFonts w:ascii="Arial" w:hAnsi="Arial" w:cs="Arial"/>
            <w:highlight w:val="green"/>
          </w:rPr>
          <w:alias w:val="E-mailadres van bedrijf"/>
          <w:tag w:val=""/>
          <w:id w:val="-82851263"/>
          <w:placeholder>
            <w:docPart w:val="1E2FFC703CD749908D94CBC95ABD11EF"/>
          </w:placeholder>
          <w:dataBinding w:prefixMappings="xmlns:ns0='http://schemas.microsoft.com/office/2006/coverPageProps' " w:xpath="/ns0:CoverPageProperties[1]/ns0:CompanyEmail[1]" w:storeItemID="{55AF091B-3C7A-41E3-B477-F2FDAA23CFDA}"/>
          <w:text/>
        </w:sdtPr>
        <w:sdtEndPr/>
        <w:sdtContent>
          <w:r w:rsidR="00D26972">
            <w:rPr>
              <w:rFonts w:ascii="Arial" w:hAnsi="Arial" w:cs="Arial"/>
              <w:highlight w:val="green"/>
            </w:rPr>
            <w:t>d</w:t>
          </w:r>
          <w:r w:rsidR="00D26972" w:rsidRPr="00952FEB">
            <w:rPr>
              <w:rFonts w:ascii="Arial" w:hAnsi="Arial" w:cs="Arial"/>
              <w:highlight w:val="green"/>
            </w:rPr>
            <w:t>atum van de Inschrijving</w:t>
          </w:r>
        </w:sdtContent>
      </w:sdt>
      <w:r w:rsidR="007F6195" w:rsidRPr="00DB2746">
        <w:rPr>
          <w:rFonts w:ascii="Arial" w:hAnsi="Arial" w:cs="Arial"/>
        </w:rPr>
        <w:t>,</w:t>
      </w:r>
      <w:r w:rsidRPr="00DB2746">
        <w:rPr>
          <w:rFonts w:ascii="Arial" w:hAnsi="Arial" w:cs="Arial"/>
        </w:rPr>
        <w:t xml:space="preserve"> met kenmerk </w:t>
      </w:r>
      <w:r w:rsidR="007E56D9" w:rsidRPr="00DB2746">
        <w:rPr>
          <w:rFonts w:ascii="Arial" w:hAnsi="Arial" w:cs="Arial"/>
          <w:highlight w:val="yellow"/>
        </w:rPr>
        <w:t>…</w:t>
      </w:r>
      <w:r w:rsidRPr="00DB2746">
        <w:rPr>
          <w:rFonts w:ascii="Arial" w:hAnsi="Arial" w:cs="Arial"/>
        </w:rPr>
        <w:t>.</w:t>
      </w:r>
    </w:p>
    <w:p w14:paraId="6ACB4855" w14:textId="77777777" w:rsidR="007E56D9" w:rsidRPr="00DB2746" w:rsidRDefault="007E56D9" w:rsidP="00DB2746">
      <w:pPr>
        <w:pStyle w:val="Lijstalinea"/>
        <w:spacing w:line="276" w:lineRule="auto"/>
        <w:ind w:left="1134"/>
        <w:rPr>
          <w:rFonts w:ascii="Arial" w:hAnsi="Arial" w:cs="Arial"/>
        </w:rPr>
      </w:pPr>
    </w:p>
    <w:p w14:paraId="14F883F4" w14:textId="20F5C8D9" w:rsidR="00413A60"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aanvulling op of in afwijking van het bepaalde in artikel 1.1 van deze Overeenkomst geldt het volgende:</w:t>
      </w:r>
      <w:r w:rsidR="007E56D9" w:rsidRPr="00DB2746">
        <w:rPr>
          <w:rFonts w:ascii="Arial" w:hAnsi="Arial" w:cs="Arial"/>
        </w:rPr>
        <w:t xml:space="preserve"> </w:t>
      </w:r>
      <w:r w:rsidR="007E56D9" w:rsidRPr="00DB2746">
        <w:rPr>
          <w:rFonts w:ascii="Arial" w:hAnsi="Arial" w:cs="Arial"/>
          <w:highlight w:val="yellow"/>
        </w:rPr>
        <w:t>…</w:t>
      </w:r>
      <w:r w:rsidR="007F6195" w:rsidRPr="00DB2746">
        <w:rPr>
          <w:rFonts w:ascii="Arial" w:hAnsi="Arial" w:cs="Arial"/>
        </w:rPr>
        <w:t>.</w:t>
      </w:r>
    </w:p>
    <w:p w14:paraId="36881DFE" w14:textId="77777777" w:rsidR="000B5CD7" w:rsidRPr="00DB2746" w:rsidRDefault="000B5CD7" w:rsidP="00DB2746">
      <w:pPr>
        <w:pStyle w:val="Lijstalinea"/>
        <w:spacing w:line="276" w:lineRule="auto"/>
        <w:ind w:left="709"/>
        <w:rPr>
          <w:rFonts w:ascii="Arial" w:hAnsi="Arial" w:cs="Arial"/>
        </w:rPr>
      </w:pPr>
    </w:p>
    <w:p w14:paraId="41C3E0F1" w14:textId="13735A9A" w:rsidR="007D65B4" w:rsidRPr="00DB2746"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t>Totstandkoming</w:t>
      </w:r>
      <w:r w:rsidR="00CB70A8">
        <w:rPr>
          <w:rFonts w:ascii="Arial" w:hAnsi="Arial" w:cs="Arial"/>
          <w:b/>
          <w:bCs/>
        </w:rPr>
        <w:t xml:space="preserve">, </w:t>
      </w:r>
      <w:r w:rsidRPr="00DB2746">
        <w:rPr>
          <w:rFonts w:ascii="Arial" w:hAnsi="Arial" w:cs="Arial"/>
          <w:b/>
          <w:bCs/>
        </w:rPr>
        <w:t xml:space="preserve">duur </w:t>
      </w:r>
      <w:r w:rsidR="00CB70A8">
        <w:rPr>
          <w:rFonts w:ascii="Arial" w:hAnsi="Arial" w:cs="Arial"/>
          <w:b/>
          <w:bCs/>
        </w:rPr>
        <w:t xml:space="preserve">en beëindiging </w:t>
      </w:r>
      <w:r w:rsidRPr="00DB2746">
        <w:rPr>
          <w:rFonts w:ascii="Arial" w:hAnsi="Arial" w:cs="Arial"/>
          <w:b/>
          <w:bCs/>
        </w:rPr>
        <w:t>van de Overeenkomst</w:t>
      </w:r>
    </w:p>
    <w:p w14:paraId="20BD5FB6" w14:textId="77777777" w:rsidR="00413A60" w:rsidRPr="00DB2746" w:rsidRDefault="00413A60" w:rsidP="00DB2746">
      <w:pPr>
        <w:pStyle w:val="Lijstalinea"/>
        <w:spacing w:line="276" w:lineRule="auto"/>
        <w:ind w:left="720"/>
        <w:rPr>
          <w:rFonts w:ascii="Arial" w:hAnsi="Arial" w:cs="Arial"/>
          <w:b/>
          <w:bCs/>
        </w:rPr>
      </w:pPr>
    </w:p>
    <w:p w14:paraId="1F362EF4" w14:textId="5110FB18" w:rsidR="007D65B4"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Deze Overeenkomst gaat in op </w:t>
      </w:r>
      <w:r w:rsidRPr="00DB2746">
        <w:rPr>
          <w:rFonts w:ascii="Arial" w:hAnsi="Arial" w:cs="Arial"/>
          <w:highlight w:val="yellow"/>
        </w:rPr>
        <w:t>datum</w:t>
      </w:r>
      <w:r w:rsidRPr="00DB2746">
        <w:rPr>
          <w:rFonts w:ascii="Arial" w:hAnsi="Arial" w:cs="Arial"/>
        </w:rPr>
        <w:t xml:space="preserve"> en komt tot stand door ondertekening door Partijen en eindigt zodra de Levering van het Product is voltooid.</w:t>
      </w:r>
    </w:p>
    <w:p w14:paraId="5AB138BA" w14:textId="77777777" w:rsidR="000B5CD7" w:rsidRPr="00DB2746" w:rsidRDefault="000B5CD7" w:rsidP="00DB2746">
      <w:pPr>
        <w:spacing w:line="276" w:lineRule="auto"/>
        <w:rPr>
          <w:rFonts w:ascii="Arial" w:hAnsi="Arial" w:cs="Arial"/>
        </w:rPr>
      </w:pPr>
    </w:p>
    <w:p w14:paraId="4F473084" w14:textId="7D3F5B68" w:rsidR="007D65B4" w:rsidRPr="00DB2746"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t>Levering</w:t>
      </w:r>
    </w:p>
    <w:p w14:paraId="730F90B3" w14:textId="77777777" w:rsidR="00413A60" w:rsidRPr="00DB2746" w:rsidRDefault="00413A60" w:rsidP="00DB2746">
      <w:pPr>
        <w:spacing w:line="276" w:lineRule="auto"/>
        <w:rPr>
          <w:rFonts w:ascii="Arial" w:hAnsi="Arial" w:cs="Arial"/>
        </w:rPr>
      </w:pPr>
    </w:p>
    <w:p w14:paraId="0C15B337" w14:textId="0B168AB7" w:rsidR="000B5CD7"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afwijking van het bepaalde in artikel 3.1 van de ARIV-2018 geschiedt de Levering van het Product door Leverancier overeenkomstig </w:t>
      </w:r>
      <w:r w:rsidRPr="00DB2746">
        <w:rPr>
          <w:rFonts w:ascii="Arial" w:hAnsi="Arial" w:cs="Arial"/>
          <w:highlight w:val="yellow"/>
        </w:rPr>
        <w:t xml:space="preserve">in afwijking van DDP gewenste </w:t>
      </w:r>
      <w:proofErr w:type="spellStart"/>
      <w:r w:rsidRPr="00DB2746">
        <w:rPr>
          <w:rFonts w:ascii="Arial" w:hAnsi="Arial" w:cs="Arial"/>
          <w:highlight w:val="yellow"/>
        </w:rPr>
        <w:t>Incoterm</w:t>
      </w:r>
      <w:proofErr w:type="spellEnd"/>
      <w:r w:rsidRPr="00DB2746">
        <w:rPr>
          <w:rFonts w:ascii="Arial" w:hAnsi="Arial" w:cs="Arial"/>
          <w:highlight w:val="yellow"/>
        </w:rPr>
        <w:t xml:space="preserve"> opnemen</w:t>
      </w:r>
      <w:r w:rsidRPr="00DB2746">
        <w:rPr>
          <w:rFonts w:ascii="Arial" w:hAnsi="Arial" w:cs="Arial"/>
        </w:rPr>
        <w:t xml:space="preserve"> </w:t>
      </w:r>
      <w:proofErr w:type="spellStart"/>
      <w:r w:rsidRPr="00DB2746">
        <w:rPr>
          <w:rFonts w:ascii="Arial" w:hAnsi="Arial" w:cs="Arial"/>
        </w:rPr>
        <w:t>Incoterms</w:t>
      </w:r>
      <w:proofErr w:type="spellEnd"/>
      <w:r w:rsidRPr="00DB2746">
        <w:rPr>
          <w:rFonts w:ascii="Arial" w:hAnsi="Arial" w:cs="Arial"/>
        </w:rPr>
        <w:t xml:space="preserve"> 2020.</w:t>
      </w:r>
    </w:p>
    <w:p w14:paraId="1D516AF0" w14:textId="77777777" w:rsidR="000B5CD7" w:rsidRPr="00DB2746" w:rsidRDefault="000B5CD7" w:rsidP="00DB2746">
      <w:pPr>
        <w:pStyle w:val="Lijstalinea"/>
        <w:spacing w:line="276" w:lineRule="auto"/>
        <w:ind w:left="709"/>
        <w:rPr>
          <w:rFonts w:ascii="Arial" w:hAnsi="Arial" w:cs="Arial"/>
        </w:rPr>
      </w:pPr>
    </w:p>
    <w:p w14:paraId="2C8E5E3A" w14:textId="6274F2E7" w:rsidR="007D65B4"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Het Product zal uiterlijk op </w:t>
      </w:r>
      <w:r w:rsidRPr="00DB2746">
        <w:rPr>
          <w:rFonts w:ascii="Arial" w:hAnsi="Arial" w:cs="Arial"/>
          <w:highlight w:val="yellow"/>
        </w:rPr>
        <w:t>datum</w:t>
      </w:r>
      <w:r w:rsidRPr="00DB2746">
        <w:rPr>
          <w:rFonts w:ascii="Arial" w:hAnsi="Arial" w:cs="Arial"/>
        </w:rPr>
        <w:t xml:space="preserve"> worden afgeleverd op </w:t>
      </w:r>
      <w:r w:rsidRPr="00CA39AC">
        <w:rPr>
          <w:rFonts w:ascii="Arial" w:hAnsi="Arial" w:cs="Arial"/>
          <w:highlight w:val="yellow"/>
        </w:rPr>
        <w:t>afleveradres</w:t>
      </w:r>
      <w:r w:rsidRPr="00DB2746">
        <w:rPr>
          <w:rFonts w:ascii="Arial" w:hAnsi="Arial" w:cs="Arial"/>
        </w:rPr>
        <w:t>.</w:t>
      </w:r>
    </w:p>
    <w:p w14:paraId="3E40BDB3" w14:textId="77777777" w:rsidR="000B5CD7" w:rsidRPr="00DB2746" w:rsidRDefault="000B5CD7" w:rsidP="00DB2746">
      <w:pPr>
        <w:pStyle w:val="Lijstalinea"/>
        <w:spacing w:line="276" w:lineRule="auto"/>
        <w:rPr>
          <w:rFonts w:ascii="Arial" w:hAnsi="Arial" w:cs="Arial"/>
        </w:rPr>
      </w:pPr>
    </w:p>
    <w:p w14:paraId="69A3493F" w14:textId="77777777" w:rsidR="000B5CD7" w:rsidRPr="00DB2746" w:rsidRDefault="007D65B4" w:rsidP="00DB2746">
      <w:pPr>
        <w:spacing w:line="276" w:lineRule="auto"/>
        <w:ind w:firstLine="708"/>
        <w:rPr>
          <w:rFonts w:ascii="Arial" w:hAnsi="Arial" w:cs="Arial"/>
          <w:b/>
          <w:bCs/>
          <w:i/>
          <w:iCs/>
        </w:rPr>
      </w:pPr>
      <w:r w:rsidRPr="00DB2746">
        <w:rPr>
          <w:rFonts w:ascii="Arial" w:hAnsi="Arial" w:cs="Arial"/>
          <w:b/>
          <w:bCs/>
          <w:i/>
          <w:iCs/>
          <w:highlight w:val="lightGray"/>
        </w:rPr>
        <w:t>OF</w:t>
      </w:r>
    </w:p>
    <w:p w14:paraId="3178447D" w14:textId="77777777" w:rsidR="000B5CD7" w:rsidRPr="00DB2746" w:rsidRDefault="000B5CD7" w:rsidP="00DB2746">
      <w:pPr>
        <w:spacing w:line="276" w:lineRule="auto"/>
        <w:ind w:firstLine="708"/>
        <w:rPr>
          <w:rFonts w:ascii="Arial" w:hAnsi="Arial" w:cs="Arial"/>
        </w:rPr>
      </w:pPr>
    </w:p>
    <w:p w14:paraId="0100DBD1" w14:textId="78D5DFA1" w:rsidR="000B5CD7" w:rsidRPr="00DB2746" w:rsidRDefault="007D65B4" w:rsidP="00DB2746">
      <w:pPr>
        <w:spacing w:line="276" w:lineRule="auto"/>
        <w:ind w:left="708"/>
        <w:rPr>
          <w:rFonts w:ascii="Arial" w:hAnsi="Arial" w:cs="Arial"/>
          <w:b/>
          <w:bCs/>
        </w:rPr>
      </w:pPr>
      <w:r w:rsidRPr="00DB2746">
        <w:rPr>
          <w:rFonts w:ascii="Arial" w:hAnsi="Arial" w:cs="Arial"/>
        </w:rPr>
        <w:t xml:space="preserve">Het Product zal in de periode van </w:t>
      </w:r>
      <w:r w:rsidR="000B5CD7" w:rsidRPr="00DB2746">
        <w:rPr>
          <w:rFonts w:ascii="Arial" w:hAnsi="Arial" w:cs="Arial"/>
          <w:highlight w:val="yellow"/>
        </w:rPr>
        <w:t>.</w:t>
      </w:r>
      <w:r w:rsidRPr="00DB2746">
        <w:rPr>
          <w:rFonts w:ascii="Arial" w:hAnsi="Arial" w:cs="Arial"/>
          <w:highlight w:val="yellow"/>
        </w:rPr>
        <w:t>..</w:t>
      </w:r>
      <w:r w:rsidRPr="00DB2746">
        <w:rPr>
          <w:rFonts w:ascii="Arial" w:hAnsi="Arial" w:cs="Arial"/>
        </w:rPr>
        <w:t xml:space="preserve"> tot </w:t>
      </w:r>
      <w:r w:rsidR="000B5CD7" w:rsidRPr="00DB2746">
        <w:rPr>
          <w:rFonts w:ascii="Arial" w:hAnsi="Arial" w:cs="Arial"/>
          <w:highlight w:val="yellow"/>
        </w:rPr>
        <w:t>.</w:t>
      </w:r>
      <w:r w:rsidRPr="00DB2746">
        <w:rPr>
          <w:rFonts w:ascii="Arial" w:hAnsi="Arial" w:cs="Arial"/>
          <w:highlight w:val="yellow"/>
        </w:rPr>
        <w:t>..</w:t>
      </w:r>
      <w:r w:rsidRPr="00DB2746">
        <w:rPr>
          <w:rFonts w:ascii="Arial" w:hAnsi="Arial" w:cs="Arial"/>
        </w:rPr>
        <w:t xml:space="preserve"> in </w:t>
      </w:r>
      <w:commentRangeStart w:id="6"/>
      <w:r w:rsidRPr="00DB2746">
        <w:rPr>
          <w:rFonts w:ascii="Arial" w:hAnsi="Arial" w:cs="Arial"/>
          <w:highlight w:val="yellow"/>
        </w:rPr>
        <w:t>aantal</w:t>
      </w:r>
      <w:commentRangeEnd w:id="6"/>
      <w:r w:rsidR="002B100E" w:rsidRPr="00DB2746">
        <w:rPr>
          <w:rStyle w:val="Verwijzingopmerking"/>
          <w:rFonts w:ascii="Arial" w:hAnsi="Arial" w:cs="Arial"/>
          <w:sz w:val="20"/>
          <w:szCs w:val="20"/>
        </w:rPr>
        <w:commentReference w:id="6"/>
      </w:r>
      <w:r w:rsidRPr="00DB2746">
        <w:rPr>
          <w:rFonts w:ascii="Arial" w:hAnsi="Arial" w:cs="Arial"/>
        </w:rPr>
        <w:t xml:space="preserve"> deelleveringen worden afgeleverd aan</w:t>
      </w:r>
      <w:r w:rsidR="000B5CD7" w:rsidRPr="00DB2746">
        <w:rPr>
          <w:rFonts w:ascii="Arial" w:hAnsi="Arial" w:cs="Arial"/>
        </w:rPr>
        <w:t xml:space="preserve"> </w:t>
      </w:r>
      <w:r w:rsidRPr="00DB2746">
        <w:rPr>
          <w:rFonts w:ascii="Arial" w:hAnsi="Arial" w:cs="Arial"/>
        </w:rPr>
        <w:t>Koper:</w:t>
      </w:r>
    </w:p>
    <w:p w14:paraId="4C0A1A7C" w14:textId="211C28DA" w:rsidR="0010512B" w:rsidRPr="00DB2746" w:rsidRDefault="00AC4849" w:rsidP="00DB2746">
      <w:pPr>
        <w:pStyle w:val="Lijstalinea"/>
        <w:numPr>
          <w:ilvl w:val="0"/>
          <w:numId w:val="24"/>
        </w:numPr>
        <w:spacing w:line="276" w:lineRule="auto"/>
        <w:ind w:left="1134" w:hanging="425"/>
        <w:rPr>
          <w:rFonts w:ascii="Arial" w:hAnsi="Arial" w:cs="Arial"/>
          <w:b/>
          <w:bCs/>
        </w:rPr>
      </w:pPr>
      <w:r>
        <w:rPr>
          <w:rFonts w:ascii="Arial" w:hAnsi="Arial" w:cs="Arial"/>
          <w:highlight w:val="yellow"/>
        </w:rPr>
        <w:t>O</w:t>
      </w:r>
      <w:r w:rsidR="007D65B4" w:rsidRPr="00DB2746">
        <w:rPr>
          <w:rFonts w:ascii="Arial" w:hAnsi="Arial" w:cs="Arial"/>
          <w:highlight w:val="yellow"/>
        </w:rPr>
        <w:t>mschrijving Producten en aantal</w:t>
      </w:r>
      <w:r w:rsidR="007D65B4" w:rsidRPr="00DB2746">
        <w:rPr>
          <w:rFonts w:ascii="Arial" w:hAnsi="Arial" w:cs="Arial"/>
        </w:rPr>
        <w:t xml:space="preserve"> zullen op uiterlijk </w:t>
      </w:r>
      <w:r w:rsidR="007D65B4" w:rsidRPr="00DB2746">
        <w:rPr>
          <w:rFonts w:ascii="Arial" w:hAnsi="Arial" w:cs="Arial"/>
          <w:highlight w:val="yellow"/>
        </w:rPr>
        <w:t>datum</w:t>
      </w:r>
      <w:r w:rsidR="007D65B4" w:rsidRPr="00DB2746">
        <w:rPr>
          <w:rFonts w:ascii="Arial" w:hAnsi="Arial" w:cs="Arial"/>
        </w:rPr>
        <w:t xml:space="preserve"> worden afgeleverd op </w:t>
      </w:r>
      <w:r w:rsidR="007D65B4" w:rsidRPr="00DB2746">
        <w:rPr>
          <w:rFonts w:ascii="Arial" w:hAnsi="Arial" w:cs="Arial"/>
          <w:highlight w:val="yellow"/>
        </w:rPr>
        <w:t>afleveradres</w:t>
      </w:r>
      <w:r w:rsidR="007F6195" w:rsidRPr="00DB2746">
        <w:rPr>
          <w:rFonts w:ascii="Arial" w:hAnsi="Arial" w:cs="Arial"/>
        </w:rPr>
        <w:t>.</w:t>
      </w:r>
    </w:p>
    <w:p w14:paraId="6A97A287" w14:textId="126F2113" w:rsidR="0010512B" w:rsidRPr="00DB2746" w:rsidRDefault="00AC4849" w:rsidP="00DB2746">
      <w:pPr>
        <w:pStyle w:val="Lijstalinea"/>
        <w:numPr>
          <w:ilvl w:val="0"/>
          <w:numId w:val="24"/>
        </w:numPr>
        <w:spacing w:line="276" w:lineRule="auto"/>
        <w:ind w:left="1134" w:hanging="425"/>
        <w:rPr>
          <w:rFonts w:ascii="Arial" w:hAnsi="Arial" w:cs="Arial"/>
          <w:b/>
          <w:bCs/>
        </w:rPr>
      </w:pPr>
      <w:r>
        <w:rPr>
          <w:rFonts w:ascii="Arial" w:hAnsi="Arial" w:cs="Arial"/>
          <w:highlight w:val="yellow"/>
        </w:rPr>
        <w:t>O</w:t>
      </w:r>
      <w:r w:rsidR="00550C91" w:rsidRPr="00DB2746">
        <w:rPr>
          <w:rFonts w:ascii="Arial" w:hAnsi="Arial" w:cs="Arial"/>
          <w:highlight w:val="yellow"/>
        </w:rPr>
        <w:t>mschrijving Producten en aantal</w:t>
      </w:r>
      <w:r w:rsidR="00550C91" w:rsidRPr="00DB2746">
        <w:rPr>
          <w:rFonts w:ascii="Arial" w:hAnsi="Arial" w:cs="Arial"/>
        </w:rPr>
        <w:t xml:space="preserve"> zullen op uiterlijk</w:t>
      </w:r>
      <w:r>
        <w:rPr>
          <w:rFonts w:ascii="Arial" w:hAnsi="Arial" w:cs="Arial"/>
        </w:rPr>
        <w:t xml:space="preserve"> </w:t>
      </w:r>
      <w:r w:rsidR="00550C91" w:rsidRPr="00DB2746">
        <w:rPr>
          <w:rFonts w:ascii="Arial" w:hAnsi="Arial" w:cs="Arial"/>
          <w:highlight w:val="yellow"/>
        </w:rPr>
        <w:t>datum</w:t>
      </w:r>
      <w:r w:rsidR="00550C91" w:rsidRPr="00DB2746">
        <w:rPr>
          <w:rFonts w:ascii="Arial" w:hAnsi="Arial" w:cs="Arial"/>
        </w:rPr>
        <w:t xml:space="preserve"> worden afgeleverd op </w:t>
      </w:r>
      <w:r w:rsidR="00550C91" w:rsidRPr="00DB2746">
        <w:rPr>
          <w:rFonts w:ascii="Arial" w:hAnsi="Arial" w:cs="Arial"/>
          <w:highlight w:val="yellow"/>
        </w:rPr>
        <w:t>afleveradres</w:t>
      </w:r>
      <w:r w:rsidR="007F6195" w:rsidRPr="00DB2746">
        <w:rPr>
          <w:rFonts w:ascii="Arial" w:hAnsi="Arial" w:cs="Arial"/>
        </w:rPr>
        <w:t>.</w:t>
      </w:r>
    </w:p>
    <w:p w14:paraId="40BC84B5" w14:textId="4E03E2C1" w:rsidR="007D65B4" w:rsidRPr="00DB2746" w:rsidRDefault="00AC4849" w:rsidP="00DB2746">
      <w:pPr>
        <w:pStyle w:val="Lijstalinea"/>
        <w:numPr>
          <w:ilvl w:val="0"/>
          <w:numId w:val="24"/>
        </w:numPr>
        <w:spacing w:line="276" w:lineRule="auto"/>
        <w:ind w:left="1134" w:hanging="425"/>
        <w:rPr>
          <w:rFonts w:ascii="Arial" w:hAnsi="Arial" w:cs="Arial"/>
          <w:b/>
          <w:bCs/>
        </w:rPr>
      </w:pPr>
      <w:r>
        <w:rPr>
          <w:rFonts w:ascii="Arial" w:hAnsi="Arial" w:cs="Arial"/>
          <w:highlight w:val="yellow"/>
        </w:rPr>
        <w:t>R</w:t>
      </w:r>
      <w:r w:rsidR="007D65B4" w:rsidRPr="00DB2746">
        <w:rPr>
          <w:rFonts w:ascii="Arial" w:hAnsi="Arial" w:cs="Arial"/>
          <w:highlight w:val="yellow"/>
        </w:rPr>
        <w:t>estant Producten</w:t>
      </w:r>
      <w:r w:rsidR="007D65B4" w:rsidRPr="00DB2746">
        <w:rPr>
          <w:rFonts w:ascii="Arial" w:hAnsi="Arial" w:cs="Arial"/>
        </w:rPr>
        <w:t xml:space="preserve"> z</w:t>
      </w:r>
      <w:r w:rsidR="000B5CD7" w:rsidRPr="00DB2746">
        <w:rPr>
          <w:rFonts w:ascii="Arial" w:hAnsi="Arial" w:cs="Arial"/>
        </w:rPr>
        <w:t>u</w:t>
      </w:r>
      <w:r w:rsidR="007D65B4" w:rsidRPr="00DB2746">
        <w:rPr>
          <w:rFonts w:ascii="Arial" w:hAnsi="Arial" w:cs="Arial"/>
        </w:rPr>
        <w:t>l</w:t>
      </w:r>
      <w:r w:rsidR="000B5CD7" w:rsidRPr="00DB2746">
        <w:rPr>
          <w:rFonts w:ascii="Arial" w:hAnsi="Arial" w:cs="Arial"/>
        </w:rPr>
        <w:t>len</w:t>
      </w:r>
      <w:r w:rsidR="007D65B4" w:rsidRPr="00DB2746">
        <w:rPr>
          <w:rFonts w:ascii="Arial" w:hAnsi="Arial" w:cs="Arial"/>
        </w:rPr>
        <w:t xml:space="preserve"> op uiterlijk </w:t>
      </w:r>
      <w:r w:rsidR="007D65B4" w:rsidRPr="00DB2746">
        <w:rPr>
          <w:rFonts w:ascii="Arial" w:hAnsi="Arial" w:cs="Arial"/>
          <w:highlight w:val="yellow"/>
        </w:rPr>
        <w:t>datum</w:t>
      </w:r>
      <w:r w:rsidR="007D65B4" w:rsidRPr="00DB2746">
        <w:rPr>
          <w:rFonts w:ascii="Arial" w:hAnsi="Arial" w:cs="Arial"/>
        </w:rPr>
        <w:t xml:space="preserve"> worden afgeleverd op </w:t>
      </w:r>
      <w:r w:rsidR="007D65B4" w:rsidRPr="00DB2746">
        <w:rPr>
          <w:rFonts w:ascii="Arial" w:hAnsi="Arial" w:cs="Arial"/>
          <w:highlight w:val="yellow"/>
        </w:rPr>
        <w:t>afleveradres</w:t>
      </w:r>
      <w:r w:rsidR="007D65B4" w:rsidRPr="00DB2746">
        <w:rPr>
          <w:rFonts w:ascii="Arial" w:hAnsi="Arial" w:cs="Arial"/>
        </w:rPr>
        <w:t>.</w:t>
      </w:r>
    </w:p>
    <w:p w14:paraId="403E36E2" w14:textId="77777777" w:rsidR="000B5CD7" w:rsidRPr="00DB2746" w:rsidRDefault="000B5CD7" w:rsidP="00DB2746">
      <w:pPr>
        <w:spacing w:line="276" w:lineRule="auto"/>
        <w:ind w:left="708"/>
        <w:rPr>
          <w:rFonts w:ascii="Arial" w:hAnsi="Arial" w:cs="Arial"/>
        </w:rPr>
      </w:pPr>
    </w:p>
    <w:p w14:paraId="335052B8" w14:textId="31BAA33B" w:rsidR="000B5CD7"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Indien het Product niet binnen de overeengekomen termijn is geleverd, is Leverancier aan Koper een onmiddellijk opeisbare boete verschuldigd</w:t>
      </w:r>
      <w:r w:rsidR="007B548F">
        <w:rPr>
          <w:rFonts w:ascii="Arial" w:hAnsi="Arial" w:cs="Arial"/>
        </w:rPr>
        <w:t xml:space="preserve">. Deze bedraagt </w:t>
      </w:r>
      <w:r w:rsidRPr="00DB2746">
        <w:rPr>
          <w:rFonts w:ascii="Arial" w:hAnsi="Arial" w:cs="Arial"/>
        </w:rPr>
        <w:t>0,1% van de prijs van het desbetreffende Product voor elke dag dat deze tekortkoming voortduurt</w:t>
      </w:r>
      <w:r w:rsidR="00F60F56">
        <w:rPr>
          <w:rFonts w:ascii="Arial" w:hAnsi="Arial" w:cs="Arial"/>
        </w:rPr>
        <w:t xml:space="preserve"> (met een maximum van 10% daarvan)</w:t>
      </w:r>
      <w:r w:rsidRPr="00DB2746">
        <w:rPr>
          <w:rFonts w:ascii="Arial" w:hAnsi="Arial" w:cs="Arial"/>
        </w:rPr>
        <w:t xml:space="preserve">. </w:t>
      </w:r>
      <w:r w:rsidR="00D14192">
        <w:rPr>
          <w:rFonts w:ascii="Arial" w:hAnsi="Arial" w:cs="Arial"/>
        </w:rPr>
        <w:t xml:space="preserve">Als </w:t>
      </w:r>
      <w:r w:rsidRPr="00DB2746">
        <w:rPr>
          <w:rFonts w:ascii="Arial" w:hAnsi="Arial" w:cs="Arial"/>
        </w:rPr>
        <w:t>de Levering anders dan door overmacht blijvend onmogelijk is geworden, is de boete van in totaal 10% van de prijs van het desbetreffende Product onmiddellijk geheel verschuldigd.</w:t>
      </w:r>
    </w:p>
    <w:p w14:paraId="5739E851" w14:textId="7D3F4BB0" w:rsidR="000B5CD7" w:rsidRPr="00DB2746" w:rsidRDefault="007D65B4" w:rsidP="00DB2746">
      <w:pPr>
        <w:pStyle w:val="Lijstalinea"/>
        <w:spacing w:line="276" w:lineRule="auto"/>
        <w:ind w:left="709"/>
        <w:rPr>
          <w:rFonts w:ascii="Arial" w:hAnsi="Arial" w:cs="Arial"/>
        </w:rPr>
      </w:pPr>
      <w:r w:rsidRPr="00DB2746">
        <w:rPr>
          <w:rFonts w:ascii="Arial" w:hAnsi="Arial" w:cs="Arial"/>
        </w:rPr>
        <w:t>De boete komt Koper toe, onverminderd alle andere rechten of vorderingen, daaronder mede begrepen:</w:t>
      </w:r>
    </w:p>
    <w:p w14:paraId="2422719C" w14:textId="630ED247" w:rsidR="0010512B" w:rsidRPr="00DB2746" w:rsidRDefault="000B5CD7" w:rsidP="00DB2746">
      <w:pPr>
        <w:pStyle w:val="Lijstalinea"/>
        <w:numPr>
          <w:ilvl w:val="0"/>
          <w:numId w:val="23"/>
        </w:numPr>
        <w:spacing w:line="276" w:lineRule="auto"/>
        <w:ind w:left="1134" w:hanging="425"/>
        <w:rPr>
          <w:rFonts w:ascii="Arial" w:hAnsi="Arial" w:cs="Arial"/>
        </w:rPr>
      </w:pPr>
      <w:r w:rsidRPr="00DB2746">
        <w:rPr>
          <w:rFonts w:ascii="Arial" w:hAnsi="Arial" w:cs="Arial"/>
        </w:rPr>
        <w:t>Z</w:t>
      </w:r>
      <w:r w:rsidR="007D65B4" w:rsidRPr="00DB2746">
        <w:rPr>
          <w:rFonts w:ascii="Arial" w:hAnsi="Arial" w:cs="Arial"/>
        </w:rPr>
        <w:t xml:space="preserve">ijn vordering tot nakoming van de overeengekomen verplichting tot Levering van het Product (voor zover </w:t>
      </w:r>
      <w:r w:rsidR="00D55152">
        <w:rPr>
          <w:rFonts w:ascii="Arial" w:hAnsi="Arial" w:cs="Arial"/>
        </w:rPr>
        <w:t>nakoming</w:t>
      </w:r>
      <w:r w:rsidR="0004555C">
        <w:rPr>
          <w:rFonts w:ascii="Arial" w:hAnsi="Arial" w:cs="Arial"/>
        </w:rPr>
        <w:t xml:space="preserve"> </w:t>
      </w:r>
      <w:r w:rsidR="007D65B4" w:rsidRPr="00DB2746">
        <w:rPr>
          <w:rFonts w:ascii="Arial" w:hAnsi="Arial" w:cs="Arial"/>
        </w:rPr>
        <w:t>niet blijvend onmogelijk is geworden)</w:t>
      </w:r>
      <w:r w:rsidR="00DB2746">
        <w:rPr>
          <w:rFonts w:ascii="Arial" w:hAnsi="Arial" w:cs="Arial"/>
        </w:rPr>
        <w:t>.</w:t>
      </w:r>
    </w:p>
    <w:p w14:paraId="4216BC36" w14:textId="37ED42A4" w:rsidR="000B5CD7" w:rsidRPr="00DB2746" w:rsidRDefault="000B5CD7" w:rsidP="00DB2746">
      <w:pPr>
        <w:pStyle w:val="Lijstalinea"/>
        <w:numPr>
          <w:ilvl w:val="0"/>
          <w:numId w:val="23"/>
        </w:numPr>
        <w:spacing w:line="276" w:lineRule="auto"/>
        <w:ind w:left="1134" w:hanging="425"/>
        <w:rPr>
          <w:rFonts w:ascii="Arial" w:hAnsi="Arial" w:cs="Arial"/>
        </w:rPr>
      </w:pPr>
      <w:r w:rsidRPr="00DB2746">
        <w:rPr>
          <w:rFonts w:ascii="Arial" w:hAnsi="Arial" w:cs="Arial"/>
        </w:rPr>
        <w:t>Z</w:t>
      </w:r>
      <w:r w:rsidR="007D65B4" w:rsidRPr="00DB2746">
        <w:rPr>
          <w:rFonts w:ascii="Arial" w:hAnsi="Arial" w:cs="Arial"/>
        </w:rPr>
        <w:t>ijn recht op schadevergoeding</w:t>
      </w:r>
      <w:r w:rsidRPr="00DB2746">
        <w:rPr>
          <w:rFonts w:ascii="Arial" w:hAnsi="Arial" w:cs="Arial"/>
        </w:rPr>
        <w:t>.</w:t>
      </w:r>
    </w:p>
    <w:p w14:paraId="1EE223B0" w14:textId="2C5373A3" w:rsidR="007D65B4" w:rsidRPr="00DB2746" w:rsidRDefault="007D65B4" w:rsidP="00DB2746">
      <w:pPr>
        <w:spacing w:line="276" w:lineRule="auto"/>
        <w:ind w:left="708"/>
        <w:rPr>
          <w:rFonts w:ascii="Arial" w:hAnsi="Arial" w:cs="Arial"/>
        </w:rPr>
      </w:pPr>
      <w:r w:rsidRPr="00DB2746">
        <w:rPr>
          <w:rFonts w:ascii="Arial" w:hAnsi="Arial" w:cs="Arial"/>
        </w:rPr>
        <w:t>De boete wordt verrekend met de door Koper verschuldigde betalingen, ongeacht of de</w:t>
      </w:r>
      <w:r w:rsidR="000B5CD7" w:rsidRPr="00DB2746">
        <w:rPr>
          <w:rFonts w:ascii="Arial" w:hAnsi="Arial" w:cs="Arial"/>
        </w:rPr>
        <w:t xml:space="preserve"> v</w:t>
      </w:r>
      <w:r w:rsidRPr="00DB2746">
        <w:rPr>
          <w:rFonts w:ascii="Arial" w:hAnsi="Arial" w:cs="Arial"/>
        </w:rPr>
        <w:t>ordering tot betaling daarvan op een derde is overgegaan.</w:t>
      </w:r>
    </w:p>
    <w:p w14:paraId="769DFB56" w14:textId="77777777" w:rsidR="000B5CD7" w:rsidRPr="00DB2746" w:rsidRDefault="000B5CD7" w:rsidP="00DB2746">
      <w:pPr>
        <w:spacing w:line="276" w:lineRule="auto"/>
        <w:ind w:left="708"/>
        <w:rPr>
          <w:rFonts w:ascii="Arial" w:hAnsi="Arial" w:cs="Arial"/>
        </w:rPr>
      </w:pPr>
    </w:p>
    <w:p w14:paraId="1EB97600" w14:textId="77777777" w:rsidR="00BC0F3B" w:rsidRDefault="007D65B4" w:rsidP="00BC0F3B">
      <w:pPr>
        <w:pStyle w:val="Lijstalinea"/>
        <w:numPr>
          <w:ilvl w:val="0"/>
          <w:numId w:val="20"/>
        </w:numPr>
        <w:spacing w:line="276" w:lineRule="auto"/>
        <w:ind w:hanging="720"/>
        <w:rPr>
          <w:rFonts w:ascii="Arial" w:hAnsi="Arial" w:cs="Arial"/>
          <w:b/>
          <w:bCs/>
        </w:rPr>
      </w:pPr>
      <w:r w:rsidRPr="00DB2746">
        <w:rPr>
          <w:rFonts w:ascii="Arial" w:hAnsi="Arial" w:cs="Arial"/>
          <w:b/>
          <w:bCs/>
        </w:rPr>
        <w:t>Prijs en overige financiële bepalinge</w:t>
      </w:r>
      <w:r w:rsidR="00BC0F3B">
        <w:rPr>
          <w:rFonts w:ascii="Arial" w:hAnsi="Arial" w:cs="Arial"/>
          <w:b/>
          <w:bCs/>
        </w:rPr>
        <w:t>n</w:t>
      </w:r>
    </w:p>
    <w:p w14:paraId="725BB102" w14:textId="77777777" w:rsidR="00D55152" w:rsidRDefault="00D55152" w:rsidP="00D55152">
      <w:pPr>
        <w:pStyle w:val="Lijstalinea"/>
        <w:spacing w:line="276" w:lineRule="auto"/>
        <w:ind w:left="720"/>
        <w:rPr>
          <w:rFonts w:ascii="Arial" w:hAnsi="Arial" w:cs="Arial"/>
          <w:b/>
          <w:bCs/>
        </w:rPr>
      </w:pPr>
    </w:p>
    <w:p w14:paraId="166E0165" w14:textId="2BA89572" w:rsidR="006C03AD" w:rsidRPr="006C03AD" w:rsidRDefault="00BC0F3B" w:rsidP="006C03AD">
      <w:pPr>
        <w:pStyle w:val="Lijstalinea"/>
        <w:numPr>
          <w:ilvl w:val="1"/>
          <w:numId w:val="20"/>
        </w:numPr>
        <w:spacing w:line="276" w:lineRule="auto"/>
        <w:ind w:left="709" w:hanging="709"/>
        <w:rPr>
          <w:rFonts w:ascii="Arial" w:hAnsi="Arial" w:cs="Arial"/>
          <w:b/>
          <w:bCs/>
        </w:rPr>
      </w:pPr>
      <w:r w:rsidRPr="00BC0F3B">
        <w:rPr>
          <w:rFonts w:ascii="Arial" w:hAnsi="Arial" w:cs="Arial"/>
        </w:rPr>
        <w:t>De facturerende partij is dezelfde als de inschrijvende partij.</w:t>
      </w:r>
    </w:p>
    <w:p w14:paraId="2A48F0B0" w14:textId="77777777" w:rsidR="006C03AD" w:rsidRPr="006C03AD" w:rsidRDefault="006C03AD" w:rsidP="006C03AD">
      <w:pPr>
        <w:pStyle w:val="Lijstalinea"/>
        <w:spacing w:line="276" w:lineRule="auto"/>
        <w:ind w:left="709"/>
        <w:rPr>
          <w:rFonts w:ascii="Arial" w:hAnsi="Arial" w:cs="Arial"/>
          <w:b/>
          <w:bCs/>
        </w:rPr>
      </w:pPr>
    </w:p>
    <w:p w14:paraId="088B6848" w14:textId="12648B8B" w:rsidR="00BC0F3B" w:rsidRPr="006C03AD" w:rsidRDefault="00BC0F3B" w:rsidP="006C03AD">
      <w:pPr>
        <w:pStyle w:val="Lijstalinea"/>
        <w:numPr>
          <w:ilvl w:val="1"/>
          <w:numId w:val="20"/>
        </w:numPr>
        <w:spacing w:line="276" w:lineRule="auto"/>
        <w:ind w:left="709" w:hanging="709"/>
        <w:rPr>
          <w:rFonts w:ascii="Arial" w:hAnsi="Arial" w:cs="Arial"/>
          <w:b/>
          <w:bCs/>
        </w:rPr>
      </w:pPr>
      <w:r w:rsidRPr="006C03AD">
        <w:rPr>
          <w:rFonts w:ascii="Arial" w:hAnsi="Arial" w:cs="Arial"/>
          <w:b/>
          <w:bCs/>
          <w:i/>
          <w:iCs/>
          <w:highlight w:val="lightGray"/>
          <w:u w:val="single"/>
        </w:rPr>
        <w:lastRenderedPageBreak/>
        <w:t>&lt;OPTIONEEL&gt;</w:t>
      </w:r>
      <w:r w:rsidRPr="006C03AD">
        <w:rPr>
          <w:rFonts w:ascii="Arial" w:hAnsi="Arial" w:cs="Arial"/>
        </w:rPr>
        <w:t xml:space="preserve"> Indien de facturerende partij toch afwijkt van de inschrijvende contractpartij, levert </w:t>
      </w:r>
      <w:r w:rsidR="00DF1424">
        <w:rPr>
          <w:rFonts w:ascii="Arial" w:hAnsi="Arial" w:cs="Arial"/>
        </w:rPr>
        <w:t>Leverancier</w:t>
      </w:r>
      <w:r w:rsidRPr="006C03AD">
        <w:rPr>
          <w:rFonts w:ascii="Arial" w:hAnsi="Arial" w:cs="Arial"/>
        </w:rPr>
        <w:t xml:space="preserve"> de volgende gegevens van de facturerende partij aan bij </w:t>
      </w:r>
      <w:r w:rsidR="00DF1424">
        <w:rPr>
          <w:rFonts w:ascii="Arial" w:hAnsi="Arial" w:cs="Arial"/>
        </w:rPr>
        <w:t>Koper</w:t>
      </w:r>
      <w:r w:rsidRPr="006C03AD">
        <w:rPr>
          <w:rFonts w:ascii="Arial" w:hAnsi="Arial" w:cs="Arial"/>
        </w:rPr>
        <w:t xml:space="preserve">: </w:t>
      </w:r>
    </w:p>
    <w:p w14:paraId="3416C107" w14:textId="77777777" w:rsidR="005560F7" w:rsidRDefault="00BC0F3B" w:rsidP="005560F7">
      <w:pPr>
        <w:pStyle w:val="Lijstalinea"/>
        <w:numPr>
          <w:ilvl w:val="0"/>
          <w:numId w:val="39"/>
        </w:numPr>
        <w:overflowPunct/>
        <w:autoSpaceDE/>
        <w:autoSpaceDN/>
        <w:adjustRightInd/>
        <w:spacing w:line="276" w:lineRule="auto"/>
        <w:ind w:left="1134" w:hanging="425"/>
        <w:contextualSpacing/>
        <w:textAlignment w:val="auto"/>
        <w:rPr>
          <w:rFonts w:ascii="Arial" w:hAnsi="Arial" w:cs="Arial"/>
        </w:rPr>
      </w:pPr>
      <w:r w:rsidRPr="00BC0F3B">
        <w:rPr>
          <w:rFonts w:ascii="Arial" w:hAnsi="Arial" w:cs="Arial"/>
        </w:rPr>
        <w:t xml:space="preserve">Bedrijfsnaam </w:t>
      </w:r>
    </w:p>
    <w:p w14:paraId="72FF5AE9" w14:textId="77777777" w:rsidR="005560F7" w:rsidRDefault="00BC0F3B" w:rsidP="005560F7">
      <w:pPr>
        <w:pStyle w:val="Lijstalinea"/>
        <w:numPr>
          <w:ilvl w:val="0"/>
          <w:numId w:val="39"/>
        </w:numPr>
        <w:overflowPunct/>
        <w:autoSpaceDE/>
        <w:autoSpaceDN/>
        <w:adjustRightInd/>
        <w:spacing w:line="276" w:lineRule="auto"/>
        <w:ind w:left="1134" w:hanging="425"/>
        <w:contextualSpacing/>
        <w:textAlignment w:val="auto"/>
        <w:rPr>
          <w:rFonts w:ascii="Arial" w:hAnsi="Arial" w:cs="Arial"/>
        </w:rPr>
      </w:pPr>
      <w:r w:rsidRPr="005560F7">
        <w:rPr>
          <w:rFonts w:ascii="Arial" w:hAnsi="Arial" w:cs="Arial"/>
        </w:rPr>
        <w:t xml:space="preserve">KVK-nummer </w:t>
      </w:r>
    </w:p>
    <w:p w14:paraId="5017F473" w14:textId="77777777" w:rsidR="005560F7" w:rsidRDefault="00BC0F3B" w:rsidP="005560F7">
      <w:pPr>
        <w:pStyle w:val="Lijstalinea"/>
        <w:numPr>
          <w:ilvl w:val="0"/>
          <w:numId w:val="39"/>
        </w:numPr>
        <w:overflowPunct/>
        <w:autoSpaceDE/>
        <w:autoSpaceDN/>
        <w:adjustRightInd/>
        <w:spacing w:line="276" w:lineRule="auto"/>
        <w:ind w:left="1134" w:hanging="425"/>
        <w:contextualSpacing/>
        <w:textAlignment w:val="auto"/>
        <w:rPr>
          <w:rFonts w:ascii="Arial" w:hAnsi="Arial" w:cs="Arial"/>
        </w:rPr>
      </w:pPr>
      <w:r w:rsidRPr="005560F7">
        <w:rPr>
          <w:rFonts w:ascii="Arial" w:hAnsi="Arial" w:cs="Arial"/>
        </w:rPr>
        <w:t xml:space="preserve">KVK-vestigingsnummer </w:t>
      </w:r>
    </w:p>
    <w:p w14:paraId="183CE150" w14:textId="450AF2F8" w:rsidR="000B5CD7" w:rsidRPr="005560F7" w:rsidRDefault="00BC0F3B" w:rsidP="005560F7">
      <w:pPr>
        <w:pStyle w:val="Lijstalinea"/>
        <w:numPr>
          <w:ilvl w:val="0"/>
          <w:numId w:val="39"/>
        </w:numPr>
        <w:overflowPunct/>
        <w:autoSpaceDE/>
        <w:autoSpaceDN/>
        <w:adjustRightInd/>
        <w:spacing w:line="276" w:lineRule="auto"/>
        <w:ind w:left="1134" w:hanging="425"/>
        <w:contextualSpacing/>
        <w:textAlignment w:val="auto"/>
        <w:rPr>
          <w:rFonts w:ascii="Arial" w:hAnsi="Arial" w:cs="Arial"/>
        </w:rPr>
      </w:pPr>
      <w:r w:rsidRPr="005560F7">
        <w:rPr>
          <w:rFonts w:ascii="Arial" w:hAnsi="Arial" w:cs="Arial"/>
        </w:rPr>
        <w:t>IBAN-rekeningnummer</w:t>
      </w:r>
    </w:p>
    <w:p w14:paraId="37A32953" w14:textId="77777777" w:rsidR="00BC0F3B" w:rsidRPr="00BC0F3B" w:rsidRDefault="00BC0F3B" w:rsidP="00BC0F3B">
      <w:pPr>
        <w:overflowPunct/>
        <w:autoSpaceDE/>
        <w:autoSpaceDN/>
        <w:adjustRightInd/>
        <w:spacing w:line="276" w:lineRule="auto"/>
        <w:contextualSpacing/>
        <w:textAlignment w:val="auto"/>
        <w:rPr>
          <w:rFonts w:ascii="Arial" w:hAnsi="Arial" w:cs="Arial"/>
          <w:b/>
          <w:bCs/>
        </w:rPr>
      </w:pPr>
    </w:p>
    <w:p w14:paraId="1928BD6F" w14:textId="75526FB2" w:rsidR="000B5CD7"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De overeengekomen </w:t>
      </w:r>
      <w:r w:rsidRPr="00DB2746">
        <w:rPr>
          <w:rFonts w:ascii="Arial" w:hAnsi="Arial" w:cs="Arial"/>
          <w:highlight w:val="yellow"/>
        </w:rPr>
        <w:t>prijs/prijzen</w:t>
      </w:r>
      <w:r w:rsidRPr="00DB2746">
        <w:rPr>
          <w:rFonts w:ascii="Arial" w:hAnsi="Arial" w:cs="Arial"/>
        </w:rPr>
        <w:t xml:space="preserve"> voor het Product </w:t>
      </w:r>
      <w:r w:rsidRPr="00DB2746">
        <w:rPr>
          <w:rFonts w:ascii="Arial" w:hAnsi="Arial" w:cs="Arial"/>
          <w:highlight w:val="yellow"/>
        </w:rPr>
        <w:t>is/zijn</w:t>
      </w:r>
      <w:r w:rsidRPr="00DB2746">
        <w:rPr>
          <w:rFonts w:ascii="Arial" w:hAnsi="Arial" w:cs="Arial"/>
        </w:rPr>
        <w:t xml:space="preserve">: € </w:t>
      </w:r>
      <w:r w:rsidRPr="00DB2746">
        <w:rPr>
          <w:rFonts w:ascii="Arial" w:hAnsi="Arial" w:cs="Arial"/>
          <w:highlight w:val="yellow"/>
        </w:rPr>
        <w:t>…</w:t>
      </w:r>
      <w:r w:rsidR="00550C91" w:rsidRPr="00DB2746">
        <w:rPr>
          <w:rFonts w:ascii="Arial" w:hAnsi="Arial" w:cs="Arial"/>
        </w:rPr>
        <w:t>,-</w:t>
      </w:r>
      <w:r w:rsidRPr="00DB2746">
        <w:rPr>
          <w:rFonts w:ascii="Arial" w:hAnsi="Arial" w:cs="Arial"/>
        </w:rPr>
        <w:t xml:space="preserve"> (</w:t>
      </w:r>
      <w:r w:rsidRPr="00DB2746">
        <w:rPr>
          <w:rFonts w:ascii="Arial" w:hAnsi="Arial" w:cs="Arial"/>
          <w:highlight w:val="yellow"/>
        </w:rPr>
        <w:t>excl</w:t>
      </w:r>
      <w:r w:rsidR="007F6195" w:rsidRPr="00DB2746">
        <w:rPr>
          <w:rFonts w:ascii="Arial" w:hAnsi="Arial" w:cs="Arial"/>
          <w:highlight w:val="yellow"/>
        </w:rPr>
        <w:t>usief</w:t>
      </w:r>
      <w:r w:rsidRPr="00DB2746">
        <w:rPr>
          <w:rFonts w:ascii="Arial" w:hAnsi="Arial" w:cs="Arial"/>
          <w:highlight w:val="yellow"/>
        </w:rPr>
        <w:t>/incl</w:t>
      </w:r>
      <w:r w:rsidR="007F6195" w:rsidRPr="00DB2746">
        <w:rPr>
          <w:rFonts w:ascii="Arial" w:hAnsi="Arial" w:cs="Arial"/>
          <w:highlight w:val="yellow"/>
        </w:rPr>
        <w:t>usief</w:t>
      </w:r>
      <w:r w:rsidRPr="00DB2746">
        <w:rPr>
          <w:rFonts w:ascii="Arial" w:hAnsi="Arial" w:cs="Arial"/>
          <w:highlight w:val="yellow"/>
        </w:rPr>
        <w:t xml:space="preserve"> </w:t>
      </w:r>
      <w:r w:rsidR="007F6195" w:rsidRPr="00DB2746">
        <w:rPr>
          <w:rFonts w:ascii="Arial" w:hAnsi="Arial" w:cs="Arial"/>
          <w:highlight w:val="yellow"/>
        </w:rPr>
        <w:t>btw</w:t>
      </w:r>
      <w:r w:rsidRPr="00DB2746">
        <w:rPr>
          <w:rFonts w:ascii="Arial" w:hAnsi="Arial" w:cs="Arial"/>
          <w:highlight w:val="yellow"/>
        </w:rPr>
        <w:t xml:space="preserve">)/staan opgenomen in </w:t>
      </w:r>
      <w:commentRangeStart w:id="7"/>
      <w:r w:rsidRPr="00DB2746">
        <w:rPr>
          <w:rFonts w:ascii="Arial" w:hAnsi="Arial" w:cs="Arial"/>
          <w:highlight w:val="yellow"/>
        </w:rPr>
        <w:t>Bijlage</w:t>
      </w:r>
      <w:commentRangeEnd w:id="7"/>
      <w:r w:rsidR="000B5CD7" w:rsidRPr="00DB2746">
        <w:rPr>
          <w:rStyle w:val="Verwijzingopmerking"/>
          <w:rFonts w:ascii="Arial" w:hAnsi="Arial" w:cs="Arial"/>
          <w:sz w:val="20"/>
          <w:szCs w:val="20"/>
        </w:rPr>
        <w:commentReference w:id="7"/>
      </w:r>
      <w:r w:rsidRPr="00DB2746">
        <w:rPr>
          <w:rFonts w:ascii="Arial" w:hAnsi="Arial" w:cs="Arial"/>
          <w:highlight w:val="yellow"/>
        </w:rPr>
        <w:t xml:space="preserve"> </w:t>
      </w:r>
      <w:r w:rsidR="000B5CD7" w:rsidRPr="00DB2746">
        <w:rPr>
          <w:rFonts w:ascii="Arial" w:hAnsi="Arial" w:cs="Arial"/>
          <w:highlight w:val="yellow"/>
        </w:rPr>
        <w:t>.</w:t>
      </w:r>
      <w:r w:rsidRPr="00DB2746">
        <w:rPr>
          <w:rFonts w:ascii="Arial" w:hAnsi="Arial" w:cs="Arial"/>
          <w:highlight w:val="yellow"/>
        </w:rPr>
        <w:t>..</w:t>
      </w:r>
      <w:r w:rsidRPr="00DC21C6">
        <w:rPr>
          <w:rFonts w:ascii="Arial" w:hAnsi="Arial" w:cs="Arial"/>
        </w:rPr>
        <w:t>.</w:t>
      </w:r>
      <w:r w:rsidRPr="00DB2746">
        <w:rPr>
          <w:rFonts w:ascii="Arial" w:hAnsi="Arial" w:cs="Arial"/>
        </w:rPr>
        <w:t xml:space="preserve"> De </w:t>
      </w:r>
      <w:r w:rsidRPr="00DB2746">
        <w:rPr>
          <w:rFonts w:ascii="Arial" w:hAnsi="Arial" w:cs="Arial"/>
          <w:highlight w:val="yellow"/>
        </w:rPr>
        <w:t>prijs/prijzen</w:t>
      </w:r>
      <w:r w:rsidRPr="00DB2746">
        <w:rPr>
          <w:rFonts w:ascii="Arial" w:hAnsi="Arial" w:cs="Arial"/>
        </w:rPr>
        <w:t xml:space="preserve"> </w:t>
      </w:r>
      <w:r w:rsidRPr="00DB2746">
        <w:rPr>
          <w:rFonts w:ascii="Arial" w:hAnsi="Arial" w:cs="Arial"/>
          <w:highlight w:val="yellow"/>
        </w:rPr>
        <w:t>heeft/hebben</w:t>
      </w:r>
      <w:r w:rsidRPr="00DB2746">
        <w:rPr>
          <w:rFonts w:ascii="Arial" w:hAnsi="Arial" w:cs="Arial"/>
        </w:rPr>
        <w:t xml:space="preserve"> betrekking op alle in het kader van deze Overeenkomst te leveren Producten en daarbij behorende materialen en documentatie, zoals gebruiksaanwijzingen en dergelijke.</w:t>
      </w:r>
    </w:p>
    <w:p w14:paraId="2B3B1F01" w14:textId="77777777" w:rsidR="000B5CD7" w:rsidRPr="00DB2746" w:rsidRDefault="000B5CD7" w:rsidP="00DB2746">
      <w:pPr>
        <w:pStyle w:val="Lijstalinea"/>
        <w:spacing w:line="276" w:lineRule="auto"/>
        <w:ind w:left="709"/>
        <w:rPr>
          <w:rFonts w:ascii="Arial" w:hAnsi="Arial" w:cs="Arial"/>
        </w:rPr>
      </w:pPr>
    </w:p>
    <w:p w14:paraId="4EAEF00B" w14:textId="77777777" w:rsidR="00AC4849" w:rsidRDefault="007D65B4" w:rsidP="00AC4849">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afwijking van het bepaalde in artikel 9.1 van de ARIV-2018 zijn de kosten voor de montage- of installatiewerkzaamheden met betrekking tot het Product niet inbegrepen in de overeengekomen prijs. De kosten voor de montage- of installatiewerkzaamheden bedragen: € </w:t>
      </w:r>
      <w:r w:rsidR="000B5CD7" w:rsidRPr="00DB2746">
        <w:rPr>
          <w:rFonts w:ascii="Arial" w:hAnsi="Arial" w:cs="Arial"/>
          <w:highlight w:val="yellow"/>
        </w:rPr>
        <w:t>..</w:t>
      </w:r>
      <w:r w:rsidRPr="00DB2746">
        <w:rPr>
          <w:rFonts w:ascii="Arial" w:hAnsi="Arial" w:cs="Arial"/>
          <w:highlight w:val="yellow"/>
        </w:rPr>
        <w:t>.</w:t>
      </w:r>
      <w:r w:rsidR="00550C91" w:rsidRPr="00DB2746">
        <w:rPr>
          <w:rFonts w:ascii="Arial" w:hAnsi="Arial" w:cs="Arial"/>
        </w:rPr>
        <w:t>,-</w:t>
      </w:r>
      <w:r w:rsidRPr="00DB2746">
        <w:rPr>
          <w:rFonts w:ascii="Arial" w:hAnsi="Arial" w:cs="Arial"/>
        </w:rPr>
        <w:t xml:space="preserve"> (</w:t>
      </w:r>
      <w:r w:rsidRPr="00DB2746">
        <w:rPr>
          <w:rFonts w:ascii="Arial" w:hAnsi="Arial" w:cs="Arial"/>
          <w:highlight w:val="yellow"/>
        </w:rPr>
        <w:t>excl</w:t>
      </w:r>
      <w:r w:rsidR="007F6195" w:rsidRPr="00DB2746">
        <w:rPr>
          <w:rFonts w:ascii="Arial" w:hAnsi="Arial" w:cs="Arial"/>
          <w:highlight w:val="yellow"/>
        </w:rPr>
        <w:t>usief</w:t>
      </w:r>
      <w:r w:rsidRPr="00DB2746">
        <w:rPr>
          <w:rFonts w:ascii="Arial" w:hAnsi="Arial" w:cs="Arial"/>
          <w:highlight w:val="yellow"/>
        </w:rPr>
        <w:t>/inc</w:t>
      </w:r>
      <w:r w:rsidR="007F6195" w:rsidRPr="00DB2746">
        <w:rPr>
          <w:rFonts w:ascii="Arial" w:hAnsi="Arial" w:cs="Arial"/>
          <w:highlight w:val="yellow"/>
        </w:rPr>
        <w:t>lusief</w:t>
      </w:r>
      <w:r w:rsidRPr="00DB2746">
        <w:rPr>
          <w:rFonts w:ascii="Arial" w:hAnsi="Arial" w:cs="Arial"/>
          <w:highlight w:val="yellow"/>
        </w:rPr>
        <w:t xml:space="preserve"> </w:t>
      </w:r>
      <w:r w:rsidR="007F6195" w:rsidRPr="00DB2746">
        <w:rPr>
          <w:rFonts w:ascii="Arial" w:hAnsi="Arial" w:cs="Arial"/>
          <w:highlight w:val="yellow"/>
        </w:rPr>
        <w:t>btw</w:t>
      </w:r>
      <w:r w:rsidRPr="00DB2746">
        <w:rPr>
          <w:rFonts w:ascii="Arial" w:hAnsi="Arial" w:cs="Arial"/>
        </w:rPr>
        <w:t>).</w:t>
      </w:r>
    </w:p>
    <w:p w14:paraId="283BAF3D" w14:textId="77777777" w:rsidR="00AC4849" w:rsidRPr="00AC4849" w:rsidRDefault="00AC4849" w:rsidP="00AC4849">
      <w:pPr>
        <w:pStyle w:val="Lijstalinea"/>
        <w:rPr>
          <w:rFonts w:ascii="Arial" w:hAnsi="Arial" w:cs="Arial"/>
        </w:rPr>
      </w:pPr>
    </w:p>
    <w:p w14:paraId="749AABB1" w14:textId="7360411D" w:rsidR="00AC4849" w:rsidRPr="00AC4849" w:rsidRDefault="00AC4849" w:rsidP="00AC4849">
      <w:pPr>
        <w:pStyle w:val="Lijstalinea"/>
        <w:numPr>
          <w:ilvl w:val="1"/>
          <w:numId w:val="20"/>
        </w:numPr>
        <w:spacing w:line="276" w:lineRule="auto"/>
        <w:ind w:left="709" w:hanging="709"/>
        <w:rPr>
          <w:rFonts w:ascii="Arial" w:hAnsi="Arial" w:cs="Arial"/>
        </w:rPr>
      </w:pPr>
      <w:r w:rsidRPr="00AC4849">
        <w:rPr>
          <w:rFonts w:ascii="Arial" w:hAnsi="Arial" w:cs="Arial"/>
        </w:rPr>
        <w:t>De overeengekomen tarieven zijn vast en onveranderlijk gedurende de duur van deze Overeenkomst.</w:t>
      </w:r>
    </w:p>
    <w:p w14:paraId="6CB99FA8" w14:textId="77777777" w:rsidR="00AC4849" w:rsidRPr="00D75C50" w:rsidRDefault="00AC4849" w:rsidP="00AC4849">
      <w:pPr>
        <w:pStyle w:val="Lijstalinea"/>
        <w:spacing w:line="276" w:lineRule="auto"/>
        <w:rPr>
          <w:rFonts w:ascii="Arial" w:hAnsi="Arial" w:cs="Arial"/>
          <w:b/>
          <w:bCs/>
          <w:highlight w:val="lightGray"/>
        </w:rPr>
      </w:pPr>
    </w:p>
    <w:p w14:paraId="1A520E08" w14:textId="2E28C46C" w:rsidR="00AC4849" w:rsidRPr="00AC4849" w:rsidRDefault="00AC4849" w:rsidP="00AC4849">
      <w:pPr>
        <w:pStyle w:val="Lijstalinea"/>
        <w:spacing w:line="276" w:lineRule="auto"/>
        <w:ind w:left="709"/>
        <w:rPr>
          <w:rFonts w:ascii="Arial" w:hAnsi="Arial" w:cs="Arial"/>
          <w:i/>
          <w:iCs/>
        </w:rPr>
      </w:pPr>
      <w:r w:rsidRPr="003337B3">
        <w:rPr>
          <w:rFonts w:ascii="Arial" w:hAnsi="Arial" w:cs="Arial"/>
          <w:b/>
          <w:bCs/>
          <w:i/>
          <w:iCs/>
          <w:highlight w:val="lightGray"/>
        </w:rPr>
        <w:t>OF</w:t>
      </w:r>
    </w:p>
    <w:p w14:paraId="57731287" w14:textId="77777777" w:rsidR="00AC4849" w:rsidRPr="00AC4849" w:rsidRDefault="00AC4849" w:rsidP="00AC4849">
      <w:pPr>
        <w:pStyle w:val="Lijstalinea"/>
        <w:spacing w:line="276" w:lineRule="auto"/>
        <w:ind w:left="709"/>
        <w:rPr>
          <w:rFonts w:ascii="Arial" w:hAnsi="Arial" w:cs="Arial"/>
        </w:rPr>
      </w:pPr>
    </w:p>
    <w:p w14:paraId="28B2ABA5" w14:textId="0729E0CC" w:rsidR="00B15333" w:rsidRDefault="007D65B4" w:rsidP="00FE009B">
      <w:pPr>
        <w:pStyle w:val="Lijstalinea"/>
        <w:spacing w:line="276" w:lineRule="auto"/>
        <w:ind w:left="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De overeengekomen </w:t>
      </w:r>
      <w:r w:rsidR="0059148F">
        <w:rPr>
          <w:rFonts w:ascii="Arial" w:hAnsi="Arial" w:cs="Arial"/>
        </w:rPr>
        <w:t xml:space="preserve">tarieven </w:t>
      </w:r>
      <w:r w:rsidR="00861B49">
        <w:rPr>
          <w:rFonts w:ascii="Arial" w:hAnsi="Arial" w:cs="Arial"/>
        </w:rPr>
        <w:t xml:space="preserve">staan vast </w:t>
      </w:r>
      <w:r w:rsidR="00977F33" w:rsidRPr="00977F33">
        <w:rPr>
          <w:rFonts w:ascii="Arial" w:hAnsi="Arial" w:cs="Arial"/>
        </w:rPr>
        <w:t>en zijn onveranderlijk tot</w:t>
      </w:r>
      <w:r w:rsidR="00AB7C31">
        <w:rPr>
          <w:rFonts w:ascii="Arial" w:hAnsi="Arial" w:cs="Arial"/>
        </w:rPr>
        <w:t xml:space="preserve"> en met</w:t>
      </w:r>
      <w:r w:rsidR="00977F33" w:rsidRPr="00977F33">
        <w:rPr>
          <w:rFonts w:ascii="Arial" w:hAnsi="Arial" w:cs="Arial"/>
        </w:rPr>
        <w:t xml:space="preserve"> </w:t>
      </w:r>
      <w:r w:rsidR="00AB7C31" w:rsidRPr="00DB2746">
        <w:rPr>
          <w:rFonts w:ascii="Arial" w:hAnsi="Arial" w:cs="Arial"/>
          <w:highlight w:val="yellow"/>
        </w:rPr>
        <w:t>datum</w:t>
      </w:r>
      <w:r w:rsidR="00977F33" w:rsidRPr="00977F33">
        <w:rPr>
          <w:rFonts w:ascii="Arial" w:hAnsi="Arial" w:cs="Arial"/>
        </w:rPr>
        <w:t xml:space="preserve">. </w:t>
      </w:r>
      <w:r w:rsidR="00FE009B">
        <w:rPr>
          <w:rFonts w:ascii="Arial" w:hAnsi="Arial" w:cs="Arial"/>
        </w:rPr>
        <w:t>Leverancier</w:t>
      </w:r>
      <w:r w:rsidR="00977F33" w:rsidRPr="00977F33">
        <w:rPr>
          <w:rFonts w:ascii="Arial" w:hAnsi="Arial" w:cs="Arial"/>
        </w:rPr>
        <w:t xml:space="preserve"> is gerechtigd vanaf </w:t>
      </w:r>
      <w:r w:rsidR="00AB7C31" w:rsidRPr="00DB2746">
        <w:rPr>
          <w:rFonts w:ascii="Arial" w:hAnsi="Arial" w:cs="Arial"/>
          <w:highlight w:val="yellow"/>
        </w:rPr>
        <w:t>datum</w:t>
      </w:r>
      <w:r w:rsidR="00977F33" w:rsidRPr="00977F33">
        <w:rPr>
          <w:rFonts w:ascii="Arial" w:hAnsi="Arial" w:cs="Arial"/>
        </w:rPr>
        <w:t xml:space="preserve"> éénmaal per jaar de tarieven aan te passen aan de hand van het CBS prijsindexcijfer </w:t>
      </w:r>
      <w:r w:rsidR="00FE009B">
        <w:rPr>
          <w:rFonts w:ascii="Arial" w:hAnsi="Arial" w:cs="Arial"/>
        </w:rPr>
        <w:t>Consumentenprijzen</w:t>
      </w:r>
      <w:r w:rsidR="006424B4">
        <w:rPr>
          <w:rFonts w:ascii="Arial" w:hAnsi="Arial" w:cs="Arial"/>
        </w:rPr>
        <w:t>;</w:t>
      </w:r>
      <w:r w:rsidR="00FE009B">
        <w:rPr>
          <w:rFonts w:ascii="Arial" w:hAnsi="Arial" w:cs="Arial"/>
        </w:rPr>
        <w:t xml:space="preserve"> prijsindex </w:t>
      </w:r>
      <w:r w:rsidR="00FE009B" w:rsidRPr="00E921AE">
        <w:rPr>
          <w:rFonts w:ascii="Arial" w:hAnsi="Arial" w:cs="Arial"/>
        </w:rPr>
        <w:t>2015=100</w:t>
      </w:r>
      <w:r w:rsidR="00977F33" w:rsidRPr="00977F33">
        <w:rPr>
          <w:rFonts w:ascii="Arial" w:hAnsi="Arial" w:cs="Arial"/>
        </w:rPr>
        <w:t xml:space="preserve">, waarbij telkens het gepubliceerde jaarcijfer </w:t>
      </w:r>
      <w:r w:rsidR="00FE009B" w:rsidRPr="00DF5ECF">
        <w:rPr>
          <w:rFonts w:ascii="Arial" w:hAnsi="Arial" w:cs="Arial"/>
        </w:rPr>
        <w:t xml:space="preserve">(percentage) </w:t>
      </w:r>
      <w:r w:rsidR="00977F33" w:rsidRPr="00977F33">
        <w:rPr>
          <w:rFonts w:ascii="Arial" w:hAnsi="Arial" w:cs="Arial"/>
        </w:rPr>
        <w:t xml:space="preserve">wordt gehanteerd van het voorafgaande kalenderjaar (ontwikkeling </w:t>
      </w:r>
      <w:r w:rsidR="00FE009B" w:rsidRPr="00DF5ECF">
        <w:rPr>
          <w:rFonts w:ascii="Arial" w:hAnsi="Arial" w:cs="Arial"/>
        </w:rPr>
        <w:t xml:space="preserve">ten opzichte van </w:t>
      </w:r>
      <w:r w:rsidR="00977F33" w:rsidRPr="00977F33">
        <w:rPr>
          <w:rFonts w:ascii="Arial" w:hAnsi="Arial" w:cs="Arial"/>
        </w:rPr>
        <w:t>een jaar eerder).</w:t>
      </w:r>
      <w:r w:rsidR="00FE009B" w:rsidRPr="00DF5ECF">
        <w:rPr>
          <w:rFonts w:ascii="Arial" w:hAnsi="Arial" w:cs="Arial"/>
        </w:rPr>
        <w:t xml:space="preserve"> </w:t>
      </w:r>
    </w:p>
    <w:p w14:paraId="493435A4" w14:textId="77777777" w:rsidR="00DE0629" w:rsidRDefault="00DE0629" w:rsidP="00FE009B">
      <w:pPr>
        <w:pStyle w:val="Lijstalinea"/>
        <w:spacing w:line="276" w:lineRule="auto"/>
        <w:ind w:left="709"/>
        <w:rPr>
          <w:rFonts w:ascii="Arial" w:hAnsi="Arial" w:cs="Arial"/>
        </w:rPr>
      </w:pPr>
    </w:p>
    <w:p w14:paraId="0FDFC9A1" w14:textId="36031637" w:rsidR="00DE0629" w:rsidRDefault="00DE0629" w:rsidP="00DE0629">
      <w:pPr>
        <w:spacing w:line="276" w:lineRule="auto"/>
        <w:ind w:left="709"/>
        <w:rPr>
          <w:rFonts w:ascii="Arial" w:hAnsi="Arial" w:cs="Arial"/>
        </w:rPr>
      </w:pPr>
      <w:r w:rsidRPr="00C9366E">
        <w:rPr>
          <w:rFonts w:ascii="Arial" w:hAnsi="Arial" w:cs="Arial"/>
        </w:rPr>
        <w:t>Het indexeringsvoorstel en de daarbij horende motivatie dient uiterlijk één maand na de</w:t>
      </w:r>
      <w:r>
        <w:rPr>
          <w:rFonts w:ascii="Arial" w:hAnsi="Arial" w:cs="Arial"/>
        </w:rPr>
        <w:t xml:space="preserve"> </w:t>
      </w:r>
      <w:r w:rsidRPr="00C9366E">
        <w:rPr>
          <w:rFonts w:ascii="Arial" w:hAnsi="Arial" w:cs="Arial"/>
        </w:rPr>
        <w:t xml:space="preserve">hierboven genoemde jaarlijkse </w:t>
      </w:r>
      <w:r w:rsidRPr="00AB7C31">
        <w:rPr>
          <w:rFonts w:ascii="Arial" w:hAnsi="Arial" w:cs="Arial"/>
        </w:rPr>
        <w:t xml:space="preserve">indexeringsdatum aangeleverd te zijn bij </w:t>
      </w:r>
      <w:hyperlink r:id="rId16" w:history="1">
        <w:r w:rsidR="002938F1" w:rsidRPr="00AB7C31">
          <w:rPr>
            <w:rStyle w:val="Hyperlink"/>
            <w:rFonts w:ascii="Arial" w:hAnsi="Arial" w:cs="Arial"/>
            <w:color w:val="auto"/>
          </w:rPr>
          <w:t>contractmanagement@leidse-regio.nl</w:t>
        </w:r>
      </w:hyperlink>
      <w:r w:rsidRPr="00AB7C31">
        <w:rPr>
          <w:rFonts w:ascii="Arial" w:hAnsi="Arial" w:cs="Arial"/>
        </w:rPr>
        <w:t xml:space="preserve">. Na controle van het indexeringsvoorstel door Koper, levert Leverancier een aangepaste versie </w:t>
      </w:r>
      <w:r w:rsidRPr="00C9366E">
        <w:rPr>
          <w:rFonts w:ascii="Arial" w:hAnsi="Arial" w:cs="Arial"/>
        </w:rPr>
        <w:t>van het Prijzenblad aan.</w:t>
      </w:r>
    </w:p>
    <w:p w14:paraId="77E28B28" w14:textId="77777777" w:rsidR="00C553B5" w:rsidRPr="00494031" w:rsidRDefault="00C553B5" w:rsidP="00494031">
      <w:pPr>
        <w:spacing w:line="276" w:lineRule="auto"/>
        <w:rPr>
          <w:rFonts w:ascii="Arial" w:hAnsi="Arial" w:cs="Arial"/>
        </w:rPr>
      </w:pPr>
      <w:commentRangeStart w:id="8"/>
    </w:p>
    <w:p w14:paraId="23E4E819" w14:textId="77777777" w:rsidR="00C553B5" w:rsidRDefault="00C553B5" w:rsidP="00C553B5">
      <w:pPr>
        <w:spacing w:line="276" w:lineRule="auto"/>
        <w:ind w:left="708"/>
        <w:rPr>
          <w:rFonts w:ascii="Arial" w:hAnsi="Arial" w:cs="Arial"/>
        </w:rPr>
      </w:pPr>
      <w:r w:rsidRPr="00DE2F83">
        <w:rPr>
          <w:rFonts w:ascii="Arial" w:hAnsi="Arial" w:cs="Arial"/>
          <w:highlight w:val="lightGray"/>
        </w:rPr>
        <w:t>OPTIONEEL</w:t>
      </w:r>
      <w:r w:rsidRPr="00526F4D">
        <w:rPr>
          <w:rFonts w:ascii="Arial" w:hAnsi="Arial" w:cs="Arial"/>
        </w:rPr>
        <w:t xml:space="preserve"> Indien de indexcijfers nog niet definitief zijn vastgesteld, worden de voorlopige cijfers gehanteerd. Er vindt geen verrekening achteraf plaats.</w:t>
      </w:r>
    </w:p>
    <w:p w14:paraId="52C5039B" w14:textId="77777777" w:rsidR="00550C91" w:rsidRPr="00DB2746" w:rsidRDefault="00550C91" w:rsidP="00DB2746">
      <w:pPr>
        <w:pStyle w:val="Lijstalinea"/>
        <w:spacing w:line="276" w:lineRule="auto"/>
        <w:rPr>
          <w:rFonts w:ascii="Arial" w:hAnsi="Arial" w:cs="Arial"/>
        </w:rPr>
      </w:pPr>
    </w:p>
    <w:p w14:paraId="79B343C6" w14:textId="5978C4D7" w:rsidR="00550C91" w:rsidRPr="00DB2746" w:rsidRDefault="00550C91" w:rsidP="00DB2746">
      <w:pPr>
        <w:pStyle w:val="Lijstalinea"/>
        <w:spacing w:line="276" w:lineRule="auto"/>
        <w:ind w:left="709"/>
        <w:rPr>
          <w:rFonts w:ascii="Arial" w:hAnsi="Arial" w:cs="Arial"/>
        </w:rPr>
      </w:pPr>
      <w:r w:rsidRPr="00DB2746">
        <w:rPr>
          <w:rFonts w:ascii="Arial" w:hAnsi="Arial" w:cs="Arial"/>
        </w:rPr>
        <w:t xml:space="preserve">Standaardbrieven vanuit </w:t>
      </w:r>
      <w:r w:rsidR="00E8157B" w:rsidRPr="00DB2746">
        <w:rPr>
          <w:rFonts w:ascii="Arial" w:hAnsi="Arial" w:cs="Arial"/>
        </w:rPr>
        <w:t>Leverancier</w:t>
      </w:r>
      <w:r w:rsidRPr="00DB2746">
        <w:rPr>
          <w:rFonts w:ascii="Arial" w:hAnsi="Arial" w:cs="Arial"/>
        </w:rPr>
        <w:t xml:space="preserve"> waarin ‘algemene’ indexeringen worden aangekondigd worden terzijde gelegd en kunnen niet van toepassing worden verklaard op deze Overeenkomst.</w:t>
      </w:r>
      <w:commentRangeEnd w:id="8"/>
      <w:r w:rsidR="00207DBA" w:rsidRPr="00DB2746">
        <w:rPr>
          <w:rStyle w:val="Verwijzingopmerking"/>
          <w:rFonts w:ascii="Arial" w:hAnsi="Arial" w:cs="Arial"/>
          <w:sz w:val="20"/>
          <w:szCs w:val="20"/>
        </w:rPr>
        <w:commentReference w:id="8"/>
      </w:r>
    </w:p>
    <w:p w14:paraId="6D3BFEC9" w14:textId="77777777" w:rsidR="00550C91" w:rsidRPr="00DB2746" w:rsidRDefault="00550C91" w:rsidP="00DB2746">
      <w:pPr>
        <w:pStyle w:val="Lijstalinea"/>
        <w:spacing w:line="276" w:lineRule="auto"/>
        <w:rPr>
          <w:rFonts w:ascii="Arial" w:hAnsi="Arial" w:cs="Arial"/>
        </w:rPr>
      </w:pPr>
    </w:p>
    <w:p w14:paraId="49954B34" w14:textId="1C1BE20C" w:rsidR="00550C91" w:rsidRPr="00DB2746" w:rsidRDefault="007D65B4" w:rsidP="00DB2746">
      <w:pPr>
        <w:pStyle w:val="Lijstalinea"/>
        <w:numPr>
          <w:ilvl w:val="1"/>
          <w:numId w:val="20"/>
        </w:numPr>
        <w:spacing w:line="276" w:lineRule="auto"/>
        <w:ind w:left="709" w:hanging="709"/>
        <w:rPr>
          <w:rFonts w:ascii="Arial" w:hAnsi="Arial" w:cs="Arial"/>
        </w:rPr>
      </w:pPr>
      <w:bookmarkStart w:id="9" w:name="_Hlk139292142"/>
      <w:r w:rsidRPr="00DB2746">
        <w:rPr>
          <w:rFonts w:ascii="Arial" w:hAnsi="Arial" w:cs="Arial"/>
          <w:b/>
          <w:bCs/>
          <w:i/>
          <w:iCs/>
          <w:highlight w:val="lightGray"/>
        </w:rPr>
        <w:t>&lt;OPTIONEEL&gt;</w:t>
      </w:r>
      <w:r w:rsidRPr="00DB2746">
        <w:rPr>
          <w:rFonts w:ascii="Arial" w:hAnsi="Arial" w:cs="Arial"/>
        </w:rPr>
        <w:t xml:space="preserve"> Betaling </w:t>
      </w:r>
      <w:r w:rsidR="00253179">
        <w:rPr>
          <w:rFonts w:ascii="Arial" w:hAnsi="Arial" w:cs="Arial"/>
        </w:rPr>
        <w:t>gebeurt</w:t>
      </w:r>
      <w:r w:rsidRPr="00DB2746">
        <w:rPr>
          <w:rFonts w:ascii="Arial" w:hAnsi="Arial" w:cs="Arial"/>
        </w:rPr>
        <w:t xml:space="preserve"> als volgt: </w:t>
      </w:r>
    </w:p>
    <w:p w14:paraId="4AD33B53" w14:textId="397DDC5E" w:rsidR="0010512B" w:rsidRPr="00DB2746" w:rsidRDefault="00550C91" w:rsidP="00DB2746">
      <w:pPr>
        <w:pStyle w:val="Lijstalinea"/>
        <w:numPr>
          <w:ilvl w:val="0"/>
          <w:numId w:val="24"/>
        </w:numPr>
        <w:spacing w:line="276" w:lineRule="auto"/>
        <w:ind w:left="1134" w:hanging="425"/>
        <w:rPr>
          <w:rFonts w:ascii="Arial" w:hAnsi="Arial" w:cs="Arial"/>
        </w:rPr>
      </w:pPr>
      <w:r w:rsidRPr="00DB2746">
        <w:rPr>
          <w:rFonts w:ascii="Arial" w:hAnsi="Arial" w:cs="Arial"/>
        </w:rPr>
        <w:t>E</w:t>
      </w:r>
      <w:r w:rsidR="007D65B4" w:rsidRPr="00DB2746">
        <w:rPr>
          <w:rFonts w:ascii="Arial" w:hAnsi="Arial" w:cs="Arial"/>
        </w:rPr>
        <w:t xml:space="preserve">en bedrag van € </w:t>
      </w:r>
      <w:r w:rsidRPr="00AC4849">
        <w:rPr>
          <w:rFonts w:ascii="Arial" w:hAnsi="Arial" w:cs="Arial"/>
          <w:highlight w:val="yellow"/>
        </w:rPr>
        <w:t>…</w:t>
      </w:r>
      <w:r w:rsidRPr="00DB2746">
        <w:rPr>
          <w:rFonts w:ascii="Arial" w:hAnsi="Arial" w:cs="Arial"/>
        </w:rPr>
        <w:t>,-</w:t>
      </w:r>
      <w:r w:rsidR="007D65B4" w:rsidRPr="00DB2746">
        <w:rPr>
          <w:rFonts w:ascii="Arial" w:hAnsi="Arial" w:cs="Arial"/>
        </w:rPr>
        <w:t xml:space="preserve"> (</w:t>
      </w:r>
      <w:r w:rsidR="007D65B4" w:rsidRPr="00DB2746">
        <w:rPr>
          <w:rFonts w:ascii="Arial" w:hAnsi="Arial" w:cs="Arial"/>
          <w:highlight w:val="yellow"/>
        </w:rPr>
        <w:t>excl</w:t>
      </w:r>
      <w:r w:rsidR="007F6195" w:rsidRPr="00DB2746">
        <w:rPr>
          <w:rFonts w:ascii="Arial" w:hAnsi="Arial" w:cs="Arial"/>
          <w:highlight w:val="yellow"/>
        </w:rPr>
        <w:t>usief</w:t>
      </w:r>
      <w:r w:rsidR="007D65B4" w:rsidRPr="00DB2746">
        <w:rPr>
          <w:rFonts w:ascii="Arial" w:hAnsi="Arial" w:cs="Arial"/>
          <w:highlight w:val="yellow"/>
        </w:rPr>
        <w:t>/incl</w:t>
      </w:r>
      <w:r w:rsidR="007F6195" w:rsidRPr="00DB2746">
        <w:rPr>
          <w:rFonts w:ascii="Arial" w:hAnsi="Arial" w:cs="Arial"/>
          <w:highlight w:val="yellow"/>
        </w:rPr>
        <w:t>usief</w:t>
      </w:r>
      <w:r w:rsidR="007D65B4" w:rsidRPr="00DB2746">
        <w:rPr>
          <w:rFonts w:ascii="Arial" w:hAnsi="Arial" w:cs="Arial"/>
        </w:rPr>
        <w:t xml:space="preserve"> </w:t>
      </w:r>
      <w:r w:rsidR="007F6195" w:rsidRPr="00DB2746">
        <w:rPr>
          <w:rFonts w:ascii="Arial" w:hAnsi="Arial" w:cs="Arial"/>
        </w:rPr>
        <w:t>btw</w:t>
      </w:r>
      <w:r w:rsidR="007D65B4" w:rsidRPr="00DB2746">
        <w:rPr>
          <w:rFonts w:ascii="Arial" w:hAnsi="Arial" w:cs="Arial"/>
        </w:rPr>
        <w:t xml:space="preserve">) na ondertekening van deze Overeenkomst, zodra </w:t>
      </w:r>
      <w:r w:rsidR="007D65B4" w:rsidRPr="00DB2746">
        <w:rPr>
          <w:rFonts w:ascii="Arial" w:hAnsi="Arial" w:cs="Arial"/>
          <w:highlight w:val="yellow"/>
        </w:rPr>
        <w:t xml:space="preserve">Leverancier de kredietinstellingsgarantie bedoeld in artikel </w:t>
      </w:r>
      <w:r w:rsidR="00860C41">
        <w:rPr>
          <w:rFonts w:ascii="Arial" w:hAnsi="Arial" w:cs="Arial"/>
          <w:highlight w:val="yellow"/>
        </w:rPr>
        <w:t>12</w:t>
      </w:r>
      <w:r w:rsidR="007D65B4" w:rsidRPr="00DB2746">
        <w:rPr>
          <w:rFonts w:ascii="Arial" w:hAnsi="Arial" w:cs="Arial"/>
          <w:highlight w:val="yellow"/>
        </w:rPr>
        <w:t xml:space="preserve"> van de ARIV-2018 heeft overgelegd</w:t>
      </w:r>
      <w:r w:rsidR="007F6195" w:rsidRPr="00DB2746">
        <w:rPr>
          <w:rFonts w:ascii="Arial" w:hAnsi="Arial" w:cs="Arial"/>
        </w:rPr>
        <w:t>.</w:t>
      </w:r>
    </w:p>
    <w:p w14:paraId="5431FBB0" w14:textId="77777777" w:rsidR="0087706B" w:rsidRPr="00DB2746" w:rsidRDefault="0087706B" w:rsidP="00DB2746">
      <w:pPr>
        <w:pStyle w:val="Lijstalinea"/>
        <w:spacing w:line="276" w:lineRule="auto"/>
        <w:ind w:left="1134"/>
        <w:rPr>
          <w:rFonts w:ascii="Arial" w:hAnsi="Arial" w:cs="Arial"/>
        </w:rPr>
      </w:pPr>
    </w:p>
    <w:p w14:paraId="6780C910" w14:textId="77777777" w:rsidR="0058514D" w:rsidRPr="00DB2746" w:rsidRDefault="007D65B4" w:rsidP="00DB2746">
      <w:pPr>
        <w:pStyle w:val="Lijstalinea"/>
        <w:spacing w:line="276" w:lineRule="auto"/>
        <w:ind w:left="1134"/>
        <w:rPr>
          <w:rFonts w:ascii="Arial" w:hAnsi="Arial" w:cs="Arial"/>
          <w:i/>
          <w:iCs/>
        </w:rPr>
      </w:pPr>
      <w:r w:rsidRPr="00DB2746">
        <w:rPr>
          <w:rFonts w:ascii="Arial" w:hAnsi="Arial" w:cs="Arial"/>
          <w:b/>
          <w:bCs/>
          <w:i/>
          <w:iCs/>
          <w:highlight w:val="lightGray"/>
        </w:rPr>
        <w:t>OF</w:t>
      </w:r>
      <w:r w:rsidRPr="00DB2746">
        <w:rPr>
          <w:rFonts w:ascii="Arial" w:hAnsi="Arial" w:cs="Arial"/>
          <w:i/>
          <w:iCs/>
        </w:rPr>
        <w:t xml:space="preserve"> </w:t>
      </w:r>
    </w:p>
    <w:p w14:paraId="0494D4F0" w14:textId="77777777" w:rsidR="0058514D" w:rsidRPr="00DB2746" w:rsidRDefault="0058514D" w:rsidP="00DB2746">
      <w:pPr>
        <w:pStyle w:val="Lijstalinea"/>
        <w:spacing w:line="276" w:lineRule="auto"/>
        <w:ind w:left="1134"/>
        <w:rPr>
          <w:rFonts w:ascii="Arial" w:hAnsi="Arial" w:cs="Arial"/>
          <w:i/>
          <w:iCs/>
        </w:rPr>
      </w:pPr>
    </w:p>
    <w:p w14:paraId="6ED6D4F5" w14:textId="0C4370F6" w:rsidR="0010512B" w:rsidRPr="00DB2746" w:rsidRDefault="00AC4849" w:rsidP="00DB2746">
      <w:pPr>
        <w:pStyle w:val="Lijstalinea"/>
        <w:numPr>
          <w:ilvl w:val="0"/>
          <w:numId w:val="24"/>
        </w:numPr>
        <w:spacing w:line="276" w:lineRule="auto"/>
        <w:ind w:left="1134"/>
        <w:rPr>
          <w:rFonts w:ascii="Arial" w:hAnsi="Arial" w:cs="Arial"/>
          <w:i/>
          <w:iCs/>
        </w:rPr>
      </w:pPr>
      <w:r w:rsidRPr="00AC4849">
        <w:rPr>
          <w:rFonts w:ascii="Arial" w:hAnsi="Arial" w:cs="Arial"/>
          <w:highlight w:val="yellow"/>
        </w:rPr>
        <w:t>D</w:t>
      </w:r>
      <w:r w:rsidR="007D65B4" w:rsidRPr="00AC4849">
        <w:rPr>
          <w:rFonts w:ascii="Arial" w:hAnsi="Arial" w:cs="Arial"/>
          <w:highlight w:val="yellow"/>
        </w:rPr>
        <w:t>e</w:t>
      </w:r>
      <w:r w:rsidR="007D65B4" w:rsidRPr="00DB2746">
        <w:rPr>
          <w:rFonts w:ascii="Arial" w:hAnsi="Arial" w:cs="Arial"/>
          <w:highlight w:val="yellow"/>
        </w:rPr>
        <w:t xml:space="preserve"> kredietinstellingsgarantie bedoeld in artikel 4.5 van de ARIV-2018 heeft overgelegd</w:t>
      </w:r>
      <w:r w:rsidR="007F6195" w:rsidRPr="00DB2746">
        <w:rPr>
          <w:rFonts w:ascii="Arial" w:hAnsi="Arial" w:cs="Arial"/>
        </w:rPr>
        <w:t>.</w:t>
      </w:r>
    </w:p>
    <w:p w14:paraId="5C3B2629" w14:textId="048244A7" w:rsidR="00860C41" w:rsidRDefault="007D65B4" w:rsidP="00DB2746">
      <w:pPr>
        <w:pStyle w:val="Lijstalinea"/>
        <w:spacing w:line="276" w:lineRule="auto"/>
        <w:ind w:left="1134"/>
        <w:rPr>
          <w:rFonts w:ascii="Arial" w:hAnsi="Arial" w:cs="Arial"/>
        </w:rPr>
      </w:pPr>
      <w:r w:rsidRPr="00DB2746">
        <w:rPr>
          <w:rFonts w:ascii="Arial" w:hAnsi="Arial" w:cs="Arial"/>
        </w:rPr>
        <w:t xml:space="preserve">Deze kredietinstellingsgarantie zal zekerheid bieden voor een bedrag van € </w:t>
      </w:r>
      <w:r w:rsidR="00550C91" w:rsidRPr="00DB2746">
        <w:rPr>
          <w:rFonts w:ascii="Arial" w:hAnsi="Arial" w:cs="Arial"/>
          <w:highlight w:val="yellow"/>
        </w:rPr>
        <w:t>…</w:t>
      </w:r>
      <w:r w:rsidR="00550C91" w:rsidRPr="00DB2746">
        <w:rPr>
          <w:rFonts w:ascii="Arial" w:hAnsi="Arial" w:cs="Arial"/>
        </w:rPr>
        <w:t>,-</w:t>
      </w:r>
      <w:r w:rsidRPr="00DB2746">
        <w:rPr>
          <w:rFonts w:ascii="Arial" w:hAnsi="Arial" w:cs="Arial"/>
        </w:rPr>
        <w:t xml:space="preserve"> en word</w:t>
      </w:r>
      <w:r w:rsidR="007F6195" w:rsidRPr="00DB2746">
        <w:rPr>
          <w:rFonts w:ascii="Arial" w:hAnsi="Arial" w:cs="Arial"/>
        </w:rPr>
        <w:t>t</w:t>
      </w:r>
      <w:r w:rsidRPr="00DB2746">
        <w:rPr>
          <w:rFonts w:ascii="Arial" w:hAnsi="Arial" w:cs="Arial"/>
        </w:rPr>
        <w:t xml:space="preserve"> afgegeven voor een periode van </w:t>
      </w:r>
      <w:r w:rsidR="00550C91" w:rsidRPr="00DB2746">
        <w:rPr>
          <w:rFonts w:ascii="Arial" w:hAnsi="Arial" w:cs="Arial"/>
          <w:highlight w:val="yellow"/>
        </w:rPr>
        <w:t>…</w:t>
      </w:r>
      <w:r w:rsidR="00550C91" w:rsidRPr="00DB2746">
        <w:rPr>
          <w:rFonts w:ascii="Arial" w:hAnsi="Arial" w:cs="Arial"/>
        </w:rPr>
        <w:t xml:space="preserve"> </w:t>
      </w:r>
      <w:r w:rsidRPr="00DB2746">
        <w:rPr>
          <w:rFonts w:ascii="Arial" w:hAnsi="Arial" w:cs="Arial"/>
          <w:highlight w:val="yellow"/>
        </w:rPr>
        <w:t>maanden/jaar</w:t>
      </w:r>
      <w:r w:rsidRPr="00DB2746">
        <w:rPr>
          <w:rFonts w:ascii="Arial" w:hAnsi="Arial" w:cs="Arial"/>
        </w:rPr>
        <w:t>. Het bedrag van deze garantie zal de aansprakelijkheid van Leverancier uit hoofde van deze Overeenkomst op generlei wijze beperken.</w:t>
      </w:r>
      <w:r w:rsidR="00550C91" w:rsidRPr="00DB2746">
        <w:rPr>
          <w:rFonts w:ascii="Arial" w:hAnsi="Arial" w:cs="Arial"/>
        </w:rPr>
        <w:t xml:space="preserve"> </w:t>
      </w:r>
    </w:p>
    <w:p w14:paraId="5FC20AAB" w14:textId="0FDDAD96" w:rsidR="0010512B" w:rsidRPr="00DB2746" w:rsidRDefault="007D65B4" w:rsidP="00DB2746">
      <w:pPr>
        <w:pStyle w:val="Lijstalinea"/>
        <w:spacing w:line="276" w:lineRule="auto"/>
        <w:ind w:left="1134"/>
        <w:rPr>
          <w:rFonts w:ascii="Arial" w:hAnsi="Arial" w:cs="Arial"/>
          <w:i/>
          <w:iCs/>
        </w:rPr>
      </w:pPr>
      <w:commentRangeStart w:id="10"/>
      <w:r w:rsidRPr="00DB2746">
        <w:rPr>
          <w:rFonts w:ascii="Arial" w:hAnsi="Arial" w:cs="Arial"/>
          <w:i/>
          <w:iCs/>
          <w:highlight w:val="lightGray"/>
        </w:rPr>
        <w:t>Instructie: zie alternatief in art</w:t>
      </w:r>
      <w:r w:rsidR="00275B7E">
        <w:rPr>
          <w:rFonts w:ascii="Arial" w:hAnsi="Arial" w:cs="Arial"/>
          <w:i/>
          <w:iCs/>
          <w:highlight w:val="lightGray"/>
        </w:rPr>
        <w:t xml:space="preserve">ikel </w:t>
      </w:r>
      <w:r w:rsidR="00275B7E" w:rsidRPr="00275B7E">
        <w:rPr>
          <w:rFonts w:ascii="Arial" w:hAnsi="Arial" w:cs="Arial"/>
          <w:i/>
          <w:iCs/>
          <w:highlight w:val="yellow"/>
        </w:rPr>
        <w:t>…</w:t>
      </w:r>
      <w:r w:rsidRPr="00DB2746">
        <w:rPr>
          <w:rFonts w:ascii="Arial" w:hAnsi="Arial" w:cs="Arial"/>
          <w:i/>
          <w:iCs/>
          <w:highlight w:val="lightGray"/>
        </w:rPr>
        <w:t xml:space="preserve"> van deze Overeenkomst</w:t>
      </w:r>
      <w:commentRangeEnd w:id="10"/>
      <w:r w:rsidR="00550C91" w:rsidRPr="00DB2746">
        <w:rPr>
          <w:rStyle w:val="Verwijzingopmerking"/>
          <w:rFonts w:ascii="Arial" w:hAnsi="Arial" w:cs="Arial"/>
          <w:sz w:val="20"/>
          <w:szCs w:val="20"/>
        </w:rPr>
        <w:commentReference w:id="10"/>
      </w:r>
    </w:p>
    <w:p w14:paraId="07D01D86" w14:textId="2768A36E" w:rsidR="007D65B4" w:rsidRPr="00DB2746" w:rsidRDefault="00550C91" w:rsidP="00DB2746">
      <w:pPr>
        <w:pStyle w:val="Lijstalinea"/>
        <w:numPr>
          <w:ilvl w:val="0"/>
          <w:numId w:val="24"/>
        </w:numPr>
        <w:spacing w:line="276" w:lineRule="auto"/>
        <w:ind w:left="1134" w:hanging="425"/>
        <w:rPr>
          <w:rFonts w:ascii="Arial" w:hAnsi="Arial" w:cs="Arial"/>
        </w:rPr>
      </w:pPr>
      <w:r w:rsidRPr="00DB2746">
        <w:rPr>
          <w:rFonts w:ascii="Arial" w:hAnsi="Arial" w:cs="Arial"/>
        </w:rPr>
        <w:lastRenderedPageBreak/>
        <w:t>H</w:t>
      </w:r>
      <w:r w:rsidR="007D65B4" w:rsidRPr="00DB2746">
        <w:rPr>
          <w:rFonts w:ascii="Arial" w:hAnsi="Arial" w:cs="Arial"/>
        </w:rPr>
        <w:t xml:space="preserve">et restant van € </w:t>
      </w:r>
      <w:r w:rsidRPr="00DB2746">
        <w:rPr>
          <w:rFonts w:ascii="Arial" w:hAnsi="Arial" w:cs="Arial"/>
          <w:highlight w:val="yellow"/>
        </w:rPr>
        <w:t>…</w:t>
      </w:r>
      <w:r w:rsidR="00AC4849">
        <w:rPr>
          <w:rFonts w:ascii="Arial" w:hAnsi="Arial" w:cs="Arial"/>
        </w:rPr>
        <w:t>,-</w:t>
      </w:r>
      <w:r w:rsidRPr="00DB2746">
        <w:rPr>
          <w:rFonts w:ascii="Arial" w:hAnsi="Arial" w:cs="Arial"/>
        </w:rPr>
        <w:t xml:space="preserve"> </w:t>
      </w:r>
      <w:r w:rsidR="007D65B4" w:rsidRPr="00DB2746">
        <w:rPr>
          <w:rFonts w:ascii="Arial" w:hAnsi="Arial" w:cs="Arial"/>
        </w:rPr>
        <w:t>(</w:t>
      </w:r>
      <w:r w:rsidR="007D65B4" w:rsidRPr="00DB2746">
        <w:rPr>
          <w:rFonts w:ascii="Arial" w:hAnsi="Arial" w:cs="Arial"/>
          <w:highlight w:val="yellow"/>
        </w:rPr>
        <w:t>excl</w:t>
      </w:r>
      <w:r w:rsidR="007F6195" w:rsidRPr="00DB2746">
        <w:rPr>
          <w:rFonts w:ascii="Arial" w:hAnsi="Arial" w:cs="Arial"/>
          <w:highlight w:val="yellow"/>
        </w:rPr>
        <w:t>usief</w:t>
      </w:r>
      <w:r w:rsidR="007D65B4" w:rsidRPr="00DB2746">
        <w:rPr>
          <w:rFonts w:ascii="Arial" w:hAnsi="Arial" w:cs="Arial"/>
          <w:highlight w:val="yellow"/>
        </w:rPr>
        <w:t>/incl</w:t>
      </w:r>
      <w:r w:rsidR="007F6195" w:rsidRPr="00DB2746">
        <w:rPr>
          <w:rFonts w:ascii="Arial" w:hAnsi="Arial" w:cs="Arial"/>
          <w:highlight w:val="yellow"/>
        </w:rPr>
        <w:t>usief</w:t>
      </w:r>
      <w:r w:rsidR="007D65B4" w:rsidRPr="00DB2746">
        <w:rPr>
          <w:rFonts w:ascii="Arial" w:hAnsi="Arial" w:cs="Arial"/>
          <w:highlight w:val="yellow"/>
        </w:rPr>
        <w:t xml:space="preserve"> </w:t>
      </w:r>
      <w:r w:rsidR="007F6195" w:rsidRPr="00DB2746">
        <w:rPr>
          <w:rFonts w:ascii="Arial" w:hAnsi="Arial" w:cs="Arial"/>
          <w:highlight w:val="yellow"/>
        </w:rPr>
        <w:t>btw</w:t>
      </w:r>
      <w:r w:rsidR="007D65B4" w:rsidRPr="00DB2746">
        <w:rPr>
          <w:rFonts w:ascii="Arial" w:hAnsi="Arial" w:cs="Arial"/>
        </w:rPr>
        <w:t>) na Levering van het Product aan Koper.</w:t>
      </w:r>
    </w:p>
    <w:bookmarkEnd w:id="9"/>
    <w:p w14:paraId="0B1FA348" w14:textId="77777777" w:rsidR="0083084F" w:rsidRDefault="0083084F" w:rsidP="0083084F">
      <w:pPr>
        <w:overflowPunct/>
        <w:autoSpaceDE/>
        <w:autoSpaceDN/>
        <w:adjustRightInd/>
        <w:spacing w:line="276" w:lineRule="auto"/>
        <w:contextualSpacing/>
        <w:textAlignment w:val="auto"/>
        <w:rPr>
          <w:rFonts w:ascii="Arial" w:hAnsi="Arial" w:cs="Arial"/>
        </w:rPr>
      </w:pPr>
    </w:p>
    <w:p w14:paraId="1FCB7D81" w14:textId="3A773B03" w:rsidR="0068702C" w:rsidRPr="0083084F" w:rsidRDefault="007D65B4" w:rsidP="0083084F">
      <w:pPr>
        <w:pStyle w:val="Lijstalinea"/>
        <w:numPr>
          <w:ilvl w:val="1"/>
          <w:numId w:val="20"/>
        </w:numPr>
        <w:spacing w:line="276" w:lineRule="auto"/>
        <w:ind w:left="709" w:hanging="709"/>
        <w:rPr>
          <w:rFonts w:ascii="Arial" w:hAnsi="Arial" w:cs="Arial"/>
        </w:rPr>
      </w:pPr>
      <w:proofErr w:type="spellStart"/>
      <w:r w:rsidRPr="0083084F">
        <w:rPr>
          <w:rFonts w:ascii="Arial" w:hAnsi="Arial" w:cs="Arial"/>
          <w:lang w:val="en-US"/>
        </w:rPr>
        <w:t>Leverancier</w:t>
      </w:r>
      <w:proofErr w:type="spellEnd"/>
      <w:r w:rsidRPr="0083084F">
        <w:rPr>
          <w:rFonts w:ascii="Arial" w:hAnsi="Arial" w:cs="Arial"/>
          <w:lang w:val="en-US"/>
        </w:rPr>
        <w:t xml:space="preserve"> </w:t>
      </w:r>
      <w:proofErr w:type="spellStart"/>
      <w:r w:rsidRPr="0083084F">
        <w:rPr>
          <w:rFonts w:ascii="Arial" w:hAnsi="Arial" w:cs="Arial"/>
          <w:lang w:val="en-US"/>
        </w:rPr>
        <w:t>factureert</w:t>
      </w:r>
      <w:proofErr w:type="spellEnd"/>
      <w:r w:rsidRPr="0083084F">
        <w:rPr>
          <w:rFonts w:ascii="Arial" w:hAnsi="Arial" w:cs="Arial"/>
          <w:lang w:val="en-US"/>
        </w:rPr>
        <w:t xml:space="preserve"> per e-mail. </w:t>
      </w:r>
      <w:r w:rsidR="0068702C" w:rsidRPr="0083084F">
        <w:rPr>
          <w:rFonts w:ascii="Arial" w:hAnsi="Arial" w:cs="Arial"/>
        </w:rPr>
        <w:t xml:space="preserve">Hij stuurt de factuur/facturen onder vermelding van het contactnummer en het ordernummer aan </w:t>
      </w:r>
      <w:hyperlink r:id="rId17" w:history="1">
        <w:r w:rsidR="0068702C" w:rsidRPr="0083084F">
          <w:rPr>
            <w:rStyle w:val="Hyperlink"/>
            <w:rFonts w:ascii="Arial" w:hAnsi="Arial" w:cs="Arial"/>
            <w:color w:val="auto"/>
          </w:rPr>
          <w:t>crediteuren@leidse-regio.nl</w:t>
        </w:r>
      </w:hyperlink>
      <w:r w:rsidR="0068702C" w:rsidRPr="0083084F">
        <w:rPr>
          <w:rStyle w:val="Hyperlink"/>
          <w:rFonts w:ascii="Arial" w:hAnsi="Arial" w:cs="Arial"/>
          <w:color w:val="auto"/>
          <w:u w:val="none"/>
        </w:rPr>
        <w:t xml:space="preserve">. In </w:t>
      </w:r>
      <w:r w:rsidR="0068702C" w:rsidRPr="0083084F">
        <w:rPr>
          <w:rFonts w:ascii="Arial" w:hAnsi="Arial" w:cs="Arial"/>
        </w:rPr>
        <w:t>het onderwerp van de e-mail staat:</w:t>
      </w:r>
    </w:p>
    <w:p w14:paraId="5C9A8F89" w14:textId="3313C694" w:rsidR="0068702C" w:rsidRPr="0068702C" w:rsidRDefault="00E368F6" w:rsidP="0068702C">
      <w:pPr>
        <w:pStyle w:val="Lijstalinea"/>
        <w:spacing w:line="276" w:lineRule="auto"/>
        <w:ind w:left="709"/>
        <w:rPr>
          <w:rFonts w:ascii="Arial" w:hAnsi="Arial" w:cs="Arial"/>
        </w:rPr>
      </w:pPr>
      <w:sdt>
        <w:sdtPr>
          <w:rPr>
            <w:rFonts w:ascii="Arial" w:hAnsi="Arial" w:cs="Arial"/>
            <w:highlight w:val="green"/>
          </w:rPr>
          <w:alias w:val="Bedrijf"/>
          <w:tag w:val=""/>
          <w:id w:val="1612863863"/>
          <w:placeholder>
            <w:docPart w:val="3D7C0D4D51A14AC0AE677CF0AD8D0FA3"/>
          </w:placeholder>
          <w:dataBinding w:prefixMappings="xmlns:ns0='http://schemas.openxmlformats.org/officeDocument/2006/extended-properties' " w:xpath="/ns0:Properties[1]/ns0:Company[1]" w:storeItemID="{6668398D-A668-4E3E-A5EB-62B293D839F1}"/>
          <w:text/>
        </w:sdtPr>
        <w:sdtEndPr/>
        <w:sdtContent>
          <w:r>
            <w:rPr>
              <w:rFonts w:ascii="Arial" w:hAnsi="Arial" w:cs="Arial"/>
              <w:highlight w:val="green"/>
            </w:rPr>
            <w:t>De gemeente Leiderdorp</w:t>
          </w:r>
        </w:sdtContent>
      </w:sdt>
      <w:r w:rsidR="0068702C" w:rsidRPr="0068702C">
        <w:rPr>
          <w:rFonts w:ascii="Arial" w:hAnsi="Arial" w:cs="Arial"/>
        </w:rPr>
        <w:t xml:space="preserve"> </w:t>
      </w:r>
    </w:p>
    <w:p w14:paraId="30815429" w14:textId="4810C927" w:rsidR="0068702C" w:rsidRPr="0068702C" w:rsidRDefault="00E368F6" w:rsidP="0068702C">
      <w:pPr>
        <w:pStyle w:val="Lijstalinea"/>
        <w:spacing w:line="276" w:lineRule="auto"/>
        <w:ind w:left="709"/>
        <w:rPr>
          <w:rFonts w:ascii="Arial" w:hAnsi="Arial" w:cs="Arial"/>
        </w:rPr>
      </w:pPr>
      <w:sdt>
        <w:sdtPr>
          <w:rPr>
            <w:rFonts w:ascii="Arial" w:hAnsi="Arial" w:cs="Arial"/>
            <w:highlight w:val="green"/>
          </w:rPr>
          <w:alias w:val="Onderwerp"/>
          <w:tag w:val=""/>
          <w:id w:val="-2102241762"/>
          <w:placeholder>
            <w:docPart w:val="BB740C887B834BEFAEFB747465784C52"/>
          </w:placeholder>
          <w:dataBinding w:prefixMappings="xmlns:ns0='http://purl.org/dc/elements/1.1/' xmlns:ns1='http://schemas.openxmlformats.org/package/2006/metadata/core-properties' " w:xpath="/ns1:coreProperties[1]/ns0:subject[1]" w:storeItemID="{6C3C8BC8-F283-45AE-878A-BAB7291924A1}"/>
          <w:text/>
        </w:sdtPr>
        <w:sdtEndPr/>
        <w:sdtContent>
          <w:r>
            <w:rPr>
              <w:rFonts w:ascii="Arial" w:hAnsi="Arial" w:cs="Arial"/>
              <w:highlight w:val="green"/>
            </w:rPr>
            <w:t>Levering laadpalen</w:t>
          </w:r>
        </w:sdtContent>
      </w:sdt>
      <w:r w:rsidR="0068702C" w:rsidRPr="0068702C">
        <w:rPr>
          <w:rFonts w:ascii="Arial" w:hAnsi="Arial" w:cs="Arial"/>
        </w:rPr>
        <w:t xml:space="preserve"> </w:t>
      </w:r>
    </w:p>
    <w:p w14:paraId="6C86771E" w14:textId="6577E9EF" w:rsidR="0068702C" w:rsidRPr="00C67F71" w:rsidRDefault="0068702C" w:rsidP="0068702C">
      <w:pPr>
        <w:pStyle w:val="Lijstalinea"/>
        <w:spacing w:line="276" w:lineRule="auto"/>
        <w:ind w:left="709"/>
        <w:rPr>
          <w:rFonts w:ascii="Arial" w:hAnsi="Arial" w:cs="Arial"/>
        </w:rPr>
      </w:pPr>
      <w:r w:rsidRPr="0068702C">
        <w:rPr>
          <w:rFonts w:ascii="Arial" w:hAnsi="Arial" w:cs="Arial"/>
        </w:rPr>
        <w:t>Het ordernummer, bijvoorbeeld PO123456. Het ordernummer begint altijd met de letters PO (</w:t>
      </w:r>
      <w:proofErr w:type="spellStart"/>
      <w:r w:rsidRPr="0068702C">
        <w:rPr>
          <w:rFonts w:ascii="Arial" w:hAnsi="Arial" w:cs="Arial"/>
        </w:rPr>
        <w:t>Purchase</w:t>
      </w:r>
      <w:proofErr w:type="spellEnd"/>
      <w:r w:rsidRPr="0068702C">
        <w:rPr>
          <w:rFonts w:ascii="Arial" w:hAnsi="Arial" w:cs="Arial"/>
        </w:rPr>
        <w:t xml:space="preserve"> Order) en wordt door </w:t>
      </w:r>
      <w:r w:rsidR="00FD384F">
        <w:rPr>
          <w:rFonts w:ascii="Arial" w:hAnsi="Arial" w:cs="Arial"/>
        </w:rPr>
        <w:t>Koper</w:t>
      </w:r>
      <w:r w:rsidRPr="0068702C">
        <w:rPr>
          <w:rFonts w:ascii="Arial" w:hAnsi="Arial" w:cs="Arial"/>
        </w:rPr>
        <w:t xml:space="preserve"> </w:t>
      </w:r>
      <w:r w:rsidRPr="009A0A39">
        <w:rPr>
          <w:rFonts w:ascii="Arial" w:hAnsi="Arial" w:cs="Arial"/>
        </w:rPr>
        <w:t>verstrekt.</w:t>
      </w:r>
    </w:p>
    <w:p w14:paraId="7D94AC03" w14:textId="77777777" w:rsidR="0068702C" w:rsidRDefault="0068702C" w:rsidP="0068702C">
      <w:pPr>
        <w:spacing w:line="276" w:lineRule="auto"/>
        <w:ind w:left="709"/>
        <w:rPr>
          <w:rFonts w:ascii="Arial" w:hAnsi="Arial" w:cs="Arial"/>
        </w:rPr>
      </w:pPr>
    </w:p>
    <w:p w14:paraId="4B97E181" w14:textId="77777777" w:rsidR="0068702C" w:rsidRPr="00422D66" w:rsidRDefault="0068702C" w:rsidP="0068702C">
      <w:pPr>
        <w:pStyle w:val="Lijstalinea"/>
        <w:numPr>
          <w:ilvl w:val="0"/>
          <w:numId w:val="36"/>
        </w:numPr>
        <w:overflowPunct/>
        <w:autoSpaceDE/>
        <w:autoSpaceDN/>
        <w:adjustRightInd/>
        <w:spacing w:line="276" w:lineRule="auto"/>
        <w:ind w:left="1134" w:hanging="425"/>
        <w:contextualSpacing/>
        <w:textAlignment w:val="auto"/>
        <w:rPr>
          <w:rFonts w:ascii="Arial" w:hAnsi="Arial" w:cs="Arial"/>
        </w:rPr>
      </w:pPr>
      <w:r w:rsidRPr="00B80109">
        <w:rPr>
          <w:rFonts w:ascii="Arial" w:hAnsi="Arial" w:cs="Arial"/>
        </w:rPr>
        <w:t>Er zijn twee soorten bestandsformaten die als factuur verwerkt kunnen worden: een pdf-bestand en een XML/UBL-bestand (bij voorkeur versie 2.1).</w:t>
      </w:r>
      <w:r w:rsidRPr="00422D66">
        <w:rPr>
          <w:rFonts w:ascii="Arial" w:hAnsi="Arial" w:cs="Arial"/>
        </w:rPr>
        <w:t xml:space="preserve"> Omdat er elektronisch wordt gefactureerd, is </w:t>
      </w:r>
      <w:r>
        <w:rPr>
          <w:rFonts w:ascii="Arial" w:hAnsi="Arial" w:cs="Arial"/>
        </w:rPr>
        <w:t xml:space="preserve">het wenselijk </w:t>
      </w:r>
      <w:r w:rsidRPr="00422D66">
        <w:rPr>
          <w:rFonts w:ascii="Arial" w:hAnsi="Arial" w:cs="Arial"/>
        </w:rPr>
        <w:t xml:space="preserve">de factuur </w:t>
      </w:r>
      <w:r>
        <w:rPr>
          <w:rFonts w:ascii="Arial" w:hAnsi="Arial" w:cs="Arial"/>
        </w:rPr>
        <w:t xml:space="preserve">in </w:t>
      </w:r>
      <w:r w:rsidRPr="00422D66">
        <w:rPr>
          <w:rFonts w:ascii="Arial" w:hAnsi="Arial" w:cs="Arial"/>
        </w:rPr>
        <w:t>beide bestandsformaten</w:t>
      </w:r>
      <w:r>
        <w:rPr>
          <w:rFonts w:ascii="Arial" w:hAnsi="Arial" w:cs="Arial"/>
        </w:rPr>
        <w:t xml:space="preserve"> in te dienen</w:t>
      </w:r>
      <w:r w:rsidRPr="00422D66">
        <w:rPr>
          <w:rFonts w:ascii="Arial" w:hAnsi="Arial" w:cs="Arial"/>
        </w:rPr>
        <w:t xml:space="preserve">. </w:t>
      </w:r>
    </w:p>
    <w:p w14:paraId="1CB2F9CB" w14:textId="77777777" w:rsidR="0068702C" w:rsidRPr="00422D66" w:rsidRDefault="0068702C" w:rsidP="0068702C">
      <w:pPr>
        <w:pStyle w:val="Lijstalinea"/>
        <w:numPr>
          <w:ilvl w:val="0"/>
          <w:numId w:val="36"/>
        </w:numPr>
        <w:overflowPunct/>
        <w:autoSpaceDE/>
        <w:autoSpaceDN/>
        <w:adjustRightInd/>
        <w:spacing w:line="276" w:lineRule="auto"/>
        <w:ind w:left="1134" w:hanging="425"/>
        <w:contextualSpacing/>
        <w:textAlignment w:val="auto"/>
        <w:rPr>
          <w:rFonts w:ascii="Arial" w:hAnsi="Arial" w:cs="Arial"/>
        </w:rPr>
      </w:pPr>
      <w:r w:rsidRPr="00422D66">
        <w:rPr>
          <w:rFonts w:ascii="Arial" w:hAnsi="Arial" w:cs="Arial"/>
        </w:rPr>
        <w:t xml:space="preserve">Een pdf-bestand mag maximaal één factuur bevatten. </w:t>
      </w:r>
      <w:r>
        <w:rPr>
          <w:rFonts w:ascii="Arial" w:hAnsi="Arial" w:cs="Arial"/>
        </w:rPr>
        <w:t>M</w:t>
      </w:r>
      <w:r w:rsidRPr="00422D66">
        <w:rPr>
          <w:rFonts w:ascii="Arial" w:hAnsi="Arial" w:cs="Arial"/>
        </w:rPr>
        <w:t>eerdere facturen</w:t>
      </w:r>
      <w:r>
        <w:rPr>
          <w:rFonts w:ascii="Arial" w:hAnsi="Arial" w:cs="Arial"/>
        </w:rPr>
        <w:t xml:space="preserve"> worden in </w:t>
      </w:r>
      <w:r w:rsidRPr="00422D66">
        <w:rPr>
          <w:rFonts w:ascii="Arial" w:hAnsi="Arial" w:cs="Arial"/>
        </w:rPr>
        <w:t>aparte pdf-bestanden</w:t>
      </w:r>
      <w:r>
        <w:rPr>
          <w:rFonts w:ascii="Arial" w:hAnsi="Arial" w:cs="Arial"/>
        </w:rPr>
        <w:t xml:space="preserve"> ingediend</w:t>
      </w:r>
      <w:r w:rsidRPr="00422D66">
        <w:rPr>
          <w:rFonts w:ascii="Arial" w:hAnsi="Arial" w:cs="Arial"/>
        </w:rPr>
        <w:t>.</w:t>
      </w:r>
    </w:p>
    <w:p w14:paraId="192591C0" w14:textId="77777777" w:rsidR="0068702C" w:rsidRPr="00422D66" w:rsidRDefault="0068702C" w:rsidP="0068702C">
      <w:pPr>
        <w:pStyle w:val="Lijstalinea"/>
        <w:numPr>
          <w:ilvl w:val="0"/>
          <w:numId w:val="36"/>
        </w:numPr>
        <w:overflowPunct/>
        <w:autoSpaceDE/>
        <w:autoSpaceDN/>
        <w:adjustRightInd/>
        <w:spacing w:line="276" w:lineRule="auto"/>
        <w:ind w:left="1134" w:hanging="425"/>
        <w:contextualSpacing/>
        <w:textAlignment w:val="auto"/>
        <w:rPr>
          <w:rFonts w:ascii="Arial" w:hAnsi="Arial" w:cs="Arial"/>
        </w:rPr>
      </w:pPr>
      <w:r w:rsidRPr="00422D66">
        <w:rPr>
          <w:rFonts w:ascii="Arial" w:hAnsi="Arial" w:cs="Arial"/>
        </w:rPr>
        <w:t xml:space="preserve">Een bijlage bij een pdf-factuur kan alleen als deze bijlage in hetzelfde pdf-bestand als de factuur wordt meegestuurd. </w:t>
      </w:r>
      <w:r>
        <w:rPr>
          <w:rFonts w:ascii="Arial" w:hAnsi="Arial" w:cs="Arial"/>
        </w:rPr>
        <w:t>D</w:t>
      </w:r>
      <w:r w:rsidRPr="00422D66">
        <w:rPr>
          <w:rFonts w:ascii="Arial" w:hAnsi="Arial" w:cs="Arial"/>
        </w:rPr>
        <w:t xml:space="preserve">e bijlage </w:t>
      </w:r>
      <w:r>
        <w:rPr>
          <w:rFonts w:ascii="Arial" w:hAnsi="Arial" w:cs="Arial"/>
        </w:rPr>
        <w:t xml:space="preserve">kan ook </w:t>
      </w:r>
      <w:r w:rsidRPr="00422D66">
        <w:rPr>
          <w:rFonts w:ascii="Arial" w:hAnsi="Arial" w:cs="Arial"/>
        </w:rPr>
        <w:t>in een ander bestandsformaat (bijvoorbeeld Word, Excel of jpg)</w:t>
      </w:r>
      <w:r>
        <w:rPr>
          <w:rFonts w:ascii="Arial" w:hAnsi="Arial" w:cs="Arial"/>
        </w:rPr>
        <w:t xml:space="preserve"> worden ingediend</w:t>
      </w:r>
      <w:r w:rsidRPr="00422D66">
        <w:rPr>
          <w:rFonts w:ascii="Arial" w:hAnsi="Arial" w:cs="Arial"/>
        </w:rPr>
        <w:t>.</w:t>
      </w:r>
    </w:p>
    <w:p w14:paraId="515544A5" w14:textId="77777777" w:rsidR="0068702C" w:rsidRPr="0068702C" w:rsidRDefault="0068702C" w:rsidP="0068702C">
      <w:pPr>
        <w:pStyle w:val="Lijstalinea"/>
        <w:numPr>
          <w:ilvl w:val="0"/>
          <w:numId w:val="36"/>
        </w:numPr>
        <w:overflowPunct/>
        <w:autoSpaceDE/>
        <w:autoSpaceDN/>
        <w:adjustRightInd/>
        <w:spacing w:line="276" w:lineRule="auto"/>
        <w:ind w:left="1134" w:hanging="425"/>
        <w:contextualSpacing/>
        <w:textAlignment w:val="auto"/>
        <w:rPr>
          <w:rFonts w:ascii="Arial" w:hAnsi="Arial" w:cs="Arial"/>
        </w:rPr>
      </w:pPr>
      <w:r>
        <w:rPr>
          <w:rFonts w:ascii="Arial" w:hAnsi="Arial" w:cs="Arial"/>
        </w:rPr>
        <w:t>B</w:t>
      </w:r>
      <w:r w:rsidRPr="00422D66">
        <w:rPr>
          <w:rFonts w:ascii="Arial" w:hAnsi="Arial" w:cs="Arial"/>
        </w:rPr>
        <w:t xml:space="preserve">ij een XML/UBL bestand met een pdf-factuur en pdf-bijlage in het XML/UBL-bestand </w:t>
      </w:r>
      <w:r>
        <w:rPr>
          <w:rFonts w:ascii="Arial" w:hAnsi="Arial" w:cs="Arial"/>
        </w:rPr>
        <w:t xml:space="preserve">wordt aangegeven </w:t>
      </w:r>
      <w:r w:rsidRPr="00422D66">
        <w:rPr>
          <w:rFonts w:ascii="Arial" w:hAnsi="Arial" w:cs="Arial"/>
        </w:rPr>
        <w:t xml:space="preserve">welk bestand de </w:t>
      </w:r>
      <w:r w:rsidRPr="0068702C">
        <w:rPr>
          <w:rFonts w:ascii="Arial" w:hAnsi="Arial" w:cs="Arial"/>
        </w:rPr>
        <w:t>factuur is en welk bestand de bijlage.</w:t>
      </w:r>
    </w:p>
    <w:p w14:paraId="4F375C3C" w14:textId="77777777" w:rsidR="0068702C" w:rsidRPr="0068702C" w:rsidRDefault="0068702C" w:rsidP="0068702C">
      <w:pPr>
        <w:pStyle w:val="Lijstalinea"/>
        <w:numPr>
          <w:ilvl w:val="0"/>
          <w:numId w:val="36"/>
        </w:numPr>
        <w:overflowPunct/>
        <w:autoSpaceDE/>
        <w:autoSpaceDN/>
        <w:adjustRightInd/>
        <w:spacing w:line="276" w:lineRule="auto"/>
        <w:ind w:left="1134" w:hanging="425"/>
        <w:contextualSpacing/>
        <w:textAlignment w:val="auto"/>
        <w:rPr>
          <w:rFonts w:ascii="Arial" w:hAnsi="Arial" w:cs="Arial"/>
        </w:rPr>
      </w:pPr>
      <w:r w:rsidRPr="0068702C">
        <w:rPr>
          <w:rFonts w:ascii="Arial" w:hAnsi="Arial" w:cs="Arial"/>
        </w:rPr>
        <w:t xml:space="preserve">Kan er geen XML aangeleverd worden, dan kan de factuur via onze website: </w:t>
      </w:r>
      <w:hyperlink r:id="rId18" w:history="1">
        <w:r w:rsidRPr="0068702C">
          <w:rPr>
            <w:rStyle w:val="Hyperlink"/>
            <w:rFonts w:ascii="Arial" w:hAnsi="Arial" w:cs="Arial"/>
            <w:color w:val="auto"/>
          </w:rPr>
          <w:t>www.leidse-regio.nl/factuur/</w:t>
        </w:r>
      </w:hyperlink>
      <w:r w:rsidRPr="0068702C">
        <w:rPr>
          <w:rStyle w:val="Hyperlink"/>
          <w:rFonts w:ascii="Arial" w:hAnsi="Arial" w:cs="Arial"/>
          <w:color w:val="auto"/>
        </w:rPr>
        <w:t xml:space="preserve"> ingediend worden</w:t>
      </w:r>
      <w:r w:rsidRPr="0068702C">
        <w:rPr>
          <w:rFonts w:ascii="Arial" w:hAnsi="Arial" w:cs="Arial"/>
        </w:rPr>
        <w:t>.</w:t>
      </w:r>
    </w:p>
    <w:p w14:paraId="19DA5206" w14:textId="61F5F75E" w:rsidR="0068702C" w:rsidRPr="0068702C" w:rsidRDefault="0068702C" w:rsidP="0068702C">
      <w:pPr>
        <w:pStyle w:val="Lijstalinea"/>
        <w:numPr>
          <w:ilvl w:val="0"/>
          <w:numId w:val="36"/>
        </w:numPr>
        <w:overflowPunct/>
        <w:autoSpaceDE/>
        <w:autoSpaceDN/>
        <w:adjustRightInd/>
        <w:spacing w:line="276" w:lineRule="auto"/>
        <w:ind w:left="1134" w:hanging="425"/>
        <w:contextualSpacing/>
        <w:textAlignment w:val="auto"/>
        <w:rPr>
          <w:rFonts w:ascii="Arial" w:hAnsi="Arial" w:cs="Arial"/>
        </w:rPr>
      </w:pPr>
      <w:r w:rsidRPr="0068702C">
        <w:rPr>
          <w:rFonts w:ascii="Arial" w:hAnsi="Arial" w:cs="Arial"/>
        </w:rPr>
        <w:t xml:space="preserve">Als niet bekend is of een XML-factuur verwerkt kan worden, kan de factuur in </w:t>
      </w:r>
      <w:r w:rsidRPr="00275B7E">
        <w:rPr>
          <w:rFonts w:ascii="Arial" w:hAnsi="Arial" w:cs="Arial"/>
        </w:rPr>
        <w:t xml:space="preserve">Testmijnfactuur </w:t>
      </w:r>
      <w:hyperlink r:id="rId19" w:history="1">
        <w:r w:rsidR="0064188A" w:rsidRPr="00275B7E">
          <w:rPr>
            <w:rStyle w:val="Hyperlink"/>
            <w:rFonts w:ascii="Arial" w:hAnsi="Arial" w:cs="Arial"/>
            <w:color w:val="auto"/>
          </w:rPr>
          <w:t>www.leidse-regio.nl/testmijnfactuur/test.php</w:t>
        </w:r>
      </w:hyperlink>
      <w:r w:rsidRPr="0068702C">
        <w:rPr>
          <w:rStyle w:val="Hyperlink"/>
          <w:rFonts w:ascii="Arial" w:hAnsi="Arial" w:cs="Arial"/>
          <w:color w:val="auto"/>
        </w:rPr>
        <w:t xml:space="preserve"> getest worden.</w:t>
      </w:r>
      <w:r w:rsidRPr="0068702C">
        <w:rPr>
          <w:rFonts w:ascii="Arial" w:hAnsi="Arial" w:cs="Arial"/>
        </w:rPr>
        <w:t xml:space="preserve"> </w:t>
      </w:r>
    </w:p>
    <w:p w14:paraId="67897D0E" w14:textId="77777777" w:rsidR="0068702C" w:rsidRDefault="0068702C" w:rsidP="0068702C">
      <w:pPr>
        <w:spacing w:line="276" w:lineRule="auto"/>
        <w:ind w:left="709"/>
        <w:rPr>
          <w:rFonts w:ascii="Arial" w:hAnsi="Arial" w:cs="Arial"/>
        </w:rPr>
      </w:pPr>
    </w:p>
    <w:p w14:paraId="208F69DD" w14:textId="77777777" w:rsidR="0068702C" w:rsidRDefault="0068702C" w:rsidP="0068702C">
      <w:pPr>
        <w:spacing w:line="276" w:lineRule="auto"/>
        <w:ind w:left="709"/>
        <w:rPr>
          <w:rFonts w:ascii="Arial" w:hAnsi="Arial" w:cs="Arial"/>
        </w:rPr>
      </w:pPr>
      <w:r>
        <w:rPr>
          <w:rFonts w:ascii="Arial" w:hAnsi="Arial" w:cs="Arial"/>
        </w:rPr>
        <w:t>D</w:t>
      </w:r>
      <w:r w:rsidRPr="00C67F71">
        <w:rPr>
          <w:rFonts w:ascii="Arial" w:hAnsi="Arial" w:cs="Arial"/>
        </w:rPr>
        <w:t xml:space="preserve">e factuur en eventuele andere zaken </w:t>
      </w:r>
      <w:r>
        <w:rPr>
          <w:rFonts w:ascii="Arial" w:hAnsi="Arial" w:cs="Arial"/>
        </w:rPr>
        <w:t xml:space="preserve">worden </w:t>
      </w:r>
      <w:r w:rsidRPr="00C67F71">
        <w:rPr>
          <w:rFonts w:ascii="Arial" w:hAnsi="Arial" w:cs="Arial"/>
        </w:rPr>
        <w:t xml:space="preserve">als bijlagen </w:t>
      </w:r>
      <w:r>
        <w:rPr>
          <w:rFonts w:ascii="Arial" w:hAnsi="Arial" w:cs="Arial"/>
        </w:rPr>
        <w:t xml:space="preserve">bij </w:t>
      </w:r>
      <w:r w:rsidRPr="00C67F71">
        <w:rPr>
          <w:rFonts w:ascii="Arial" w:hAnsi="Arial" w:cs="Arial"/>
        </w:rPr>
        <w:t>de e-mail</w:t>
      </w:r>
      <w:r>
        <w:rPr>
          <w:rFonts w:ascii="Arial" w:hAnsi="Arial" w:cs="Arial"/>
        </w:rPr>
        <w:t xml:space="preserve"> gevoegd</w:t>
      </w:r>
      <w:r w:rsidRPr="00C67F71">
        <w:rPr>
          <w:rFonts w:ascii="Arial" w:hAnsi="Arial" w:cs="Arial"/>
        </w:rPr>
        <w:t>.</w:t>
      </w:r>
    </w:p>
    <w:p w14:paraId="2B65DB8A" w14:textId="0E6FBAD6" w:rsidR="007F6195" w:rsidRPr="00DB2746" w:rsidRDefault="007F6195" w:rsidP="00DB2746">
      <w:pPr>
        <w:spacing w:line="276" w:lineRule="auto"/>
        <w:ind w:left="709"/>
        <w:rPr>
          <w:rFonts w:ascii="Arial" w:hAnsi="Arial" w:cs="Arial"/>
        </w:rPr>
      </w:pPr>
    </w:p>
    <w:p w14:paraId="35FB4407" w14:textId="77777777" w:rsidR="00F81C78" w:rsidRPr="00DB2746" w:rsidRDefault="00F81C78" w:rsidP="00DB2746">
      <w:pPr>
        <w:spacing w:line="276" w:lineRule="auto"/>
        <w:ind w:firstLine="708"/>
        <w:rPr>
          <w:rFonts w:ascii="Arial" w:hAnsi="Arial" w:cs="Arial"/>
          <w:b/>
          <w:bCs/>
          <w:i/>
          <w:iCs/>
          <w:lang w:val="en-US"/>
        </w:rPr>
      </w:pPr>
      <w:r w:rsidRPr="00DB2746">
        <w:rPr>
          <w:rFonts w:ascii="Arial" w:hAnsi="Arial" w:cs="Arial"/>
          <w:b/>
          <w:bCs/>
          <w:i/>
          <w:iCs/>
          <w:highlight w:val="lightGray"/>
          <w:lang w:val="en-US"/>
        </w:rPr>
        <w:t>OF</w:t>
      </w:r>
    </w:p>
    <w:p w14:paraId="6F5F4C33" w14:textId="77777777" w:rsidR="00F81C78" w:rsidRPr="00DB2746" w:rsidRDefault="00F81C78" w:rsidP="00DB2746">
      <w:pPr>
        <w:spacing w:line="276" w:lineRule="auto"/>
        <w:ind w:left="709"/>
        <w:rPr>
          <w:rFonts w:ascii="Arial" w:hAnsi="Arial" w:cs="Arial"/>
        </w:rPr>
      </w:pPr>
    </w:p>
    <w:p w14:paraId="5973B29E" w14:textId="4A41EFF4" w:rsidR="00F81C78" w:rsidRPr="00DB2746" w:rsidRDefault="00F81C78" w:rsidP="00DB2746">
      <w:pPr>
        <w:spacing w:line="276" w:lineRule="auto"/>
        <w:ind w:firstLine="708"/>
        <w:rPr>
          <w:rFonts w:ascii="Arial" w:hAnsi="Arial" w:cs="Arial"/>
          <w:lang w:val="nl"/>
        </w:rPr>
      </w:pPr>
      <w:bookmarkStart w:id="11" w:name="_Hlk137213106"/>
      <w:commentRangeStart w:id="12"/>
      <w:r w:rsidRPr="00DB2746">
        <w:rPr>
          <w:rFonts w:ascii="Arial" w:hAnsi="Arial" w:cs="Arial"/>
          <w:lang w:val="nl"/>
        </w:rPr>
        <w:t xml:space="preserve"> </w:t>
      </w:r>
      <w:r w:rsidR="004D6835">
        <w:rPr>
          <w:rFonts w:ascii="Arial" w:hAnsi="Arial" w:cs="Arial"/>
          <w:lang w:val="nl"/>
        </w:rPr>
        <w:t xml:space="preserve">Leverancier </w:t>
      </w:r>
      <w:r w:rsidRPr="00DB2746">
        <w:rPr>
          <w:rFonts w:ascii="Arial" w:hAnsi="Arial" w:cs="Arial"/>
          <w:lang w:val="nl"/>
        </w:rPr>
        <w:t xml:space="preserve">factureert per e-mail en in pdf. </w:t>
      </w:r>
    </w:p>
    <w:p w14:paraId="46984C49" w14:textId="6ED87ACF" w:rsidR="00F81C78" w:rsidRPr="00DB2746" w:rsidRDefault="00F81C78" w:rsidP="00DB2746">
      <w:pPr>
        <w:pStyle w:val="Lijstalinea"/>
        <w:numPr>
          <w:ilvl w:val="0"/>
          <w:numId w:val="28"/>
        </w:numPr>
        <w:tabs>
          <w:tab w:val="clear" w:pos="1065"/>
          <w:tab w:val="num" w:pos="1134"/>
        </w:tabs>
        <w:adjustRightInd/>
        <w:spacing w:line="276" w:lineRule="auto"/>
        <w:ind w:hanging="356"/>
        <w:contextualSpacing/>
        <w:textAlignment w:val="auto"/>
        <w:rPr>
          <w:rFonts w:ascii="Arial" w:hAnsi="Arial" w:cs="Arial"/>
          <w:lang w:val="nl"/>
        </w:rPr>
      </w:pPr>
      <w:r w:rsidRPr="00DB2746">
        <w:rPr>
          <w:rFonts w:ascii="Arial" w:hAnsi="Arial" w:cs="Arial"/>
          <w:lang w:val="nl"/>
        </w:rPr>
        <w:t xml:space="preserve">Een pdf-bestand mag maximaal </w:t>
      </w:r>
      <w:r w:rsidR="00AE2009">
        <w:rPr>
          <w:rFonts w:ascii="Arial" w:hAnsi="Arial" w:cs="Arial"/>
          <w:lang w:val="nl"/>
        </w:rPr>
        <w:t>één</w:t>
      </w:r>
      <w:r w:rsidRPr="00DB2746">
        <w:rPr>
          <w:rFonts w:ascii="Arial" w:hAnsi="Arial" w:cs="Arial"/>
          <w:lang w:val="nl"/>
        </w:rPr>
        <w:t xml:space="preserve"> factuur bevatten. Zijn er meerdere facturen, </w:t>
      </w:r>
      <w:r w:rsidR="004D6835">
        <w:rPr>
          <w:rFonts w:ascii="Arial" w:hAnsi="Arial" w:cs="Arial"/>
          <w:lang w:val="nl"/>
        </w:rPr>
        <w:t>dan worden de</w:t>
      </w:r>
      <w:r w:rsidRPr="00DB2746">
        <w:rPr>
          <w:rFonts w:ascii="Arial" w:hAnsi="Arial" w:cs="Arial"/>
          <w:lang w:val="nl"/>
        </w:rPr>
        <w:t>ze in aparte pdf-bestanden</w:t>
      </w:r>
      <w:r w:rsidR="004D6835">
        <w:rPr>
          <w:rFonts w:ascii="Arial" w:hAnsi="Arial" w:cs="Arial"/>
          <w:lang w:val="nl"/>
        </w:rPr>
        <w:t xml:space="preserve"> gestuurd</w:t>
      </w:r>
      <w:r w:rsidRPr="00DB2746">
        <w:rPr>
          <w:rFonts w:ascii="Arial" w:hAnsi="Arial" w:cs="Arial"/>
          <w:lang w:val="nl"/>
        </w:rPr>
        <w:t xml:space="preserve">. </w:t>
      </w:r>
    </w:p>
    <w:p w14:paraId="5BB37425" w14:textId="5CC4DFCC" w:rsidR="00F81C78" w:rsidRPr="00DB2746" w:rsidRDefault="00F81C78" w:rsidP="00DB2746">
      <w:pPr>
        <w:pStyle w:val="Lijstalinea"/>
        <w:numPr>
          <w:ilvl w:val="0"/>
          <w:numId w:val="28"/>
        </w:numPr>
        <w:tabs>
          <w:tab w:val="clear" w:pos="1065"/>
          <w:tab w:val="num" w:pos="1134"/>
        </w:tabs>
        <w:adjustRightInd/>
        <w:spacing w:line="276" w:lineRule="auto"/>
        <w:ind w:hanging="356"/>
        <w:contextualSpacing/>
        <w:textAlignment w:val="auto"/>
        <w:rPr>
          <w:rFonts w:ascii="Arial" w:hAnsi="Arial" w:cs="Arial"/>
          <w:lang w:val="nl"/>
        </w:rPr>
      </w:pPr>
      <w:r w:rsidRPr="00DB2746">
        <w:rPr>
          <w:rFonts w:ascii="Arial" w:hAnsi="Arial" w:cs="Arial"/>
          <w:lang w:val="nl"/>
        </w:rPr>
        <w:t xml:space="preserve">Een bijlage bij een pdf-factuur kan alleen als deze bijlage in hetzelfde pdf-bestand als de factuur wordt meegestuurd. Of de bijlage </w:t>
      </w:r>
      <w:r w:rsidR="00423EA7">
        <w:rPr>
          <w:rFonts w:ascii="Arial" w:hAnsi="Arial" w:cs="Arial"/>
          <w:lang w:val="nl"/>
        </w:rPr>
        <w:t xml:space="preserve">wordt </w:t>
      </w:r>
      <w:r w:rsidRPr="00DB2746">
        <w:rPr>
          <w:rFonts w:ascii="Arial" w:hAnsi="Arial" w:cs="Arial"/>
          <w:lang w:val="nl"/>
        </w:rPr>
        <w:t xml:space="preserve">in een ander bestandsformaat </w:t>
      </w:r>
      <w:r w:rsidR="00423EA7">
        <w:rPr>
          <w:rFonts w:ascii="Arial" w:hAnsi="Arial" w:cs="Arial"/>
          <w:lang w:val="nl"/>
        </w:rPr>
        <w:t xml:space="preserve">gestuurd </w:t>
      </w:r>
      <w:r w:rsidRPr="00DB2746">
        <w:rPr>
          <w:rFonts w:ascii="Arial" w:hAnsi="Arial" w:cs="Arial"/>
          <w:lang w:val="nl"/>
        </w:rPr>
        <w:t xml:space="preserve">(bijvoorbeeld Word, Excel of jpg). </w:t>
      </w:r>
      <w:commentRangeEnd w:id="12"/>
      <w:r w:rsidRPr="00DB2746">
        <w:rPr>
          <w:rStyle w:val="Verwijzingopmerking"/>
          <w:rFonts w:ascii="Arial" w:hAnsi="Arial" w:cs="Arial"/>
          <w:sz w:val="20"/>
          <w:szCs w:val="20"/>
          <w:lang w:eastAsia="en-US"/>
        </w:rPr>
        <w:commentReference w:id="12"/>
      </w:r>
      <w:bookmarkEnd w:id="11"/>
    </w:p>
    <w:p w14:paraId="0CAE8749" w14:textId="77777777" w:rsidR="0010512B" w:rsidRPr="00DB2746" w:rsidRDefault="0010512B" w:rsidP="00DB2746">
      <w:pPr>
        <w:spacing w:line="276" w:lineRule="auto"/>
        <w:rPr>
          <w:rFonts w:ascii="Arial" w:hAnsi="Arial" w:cs="Arial"/>
        </w:rPr>
      </w:pPr>
    </w:p>
    <w:p w14:paraId="528FA602" w14:textId="77777777" w:rsidR="0010512B"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De aanhef van de factuur is als volgt: </w:t>
      </w:r>
    </w:p>
    <w:p w14:paraId="43C9BE0D" w14:textId="07EE00F5" w:rsidR="0010512B" w:rsidRPr="00DB2746" w:rsidRDefault="00E368F6" w:rsidP="00DB2746">
      <w:pPr>
        <w:pStyle w:val="Lijstalinea"/>
        <w:spacing w:line="276" w:lineRule="auto"/>
        <w:ind w:left="720"/>
        <w:rPr>
          <w:rFonts w:ascii="Arial" w:hAnsi="Arial" w:cs="Arial"/>
        </w:rPr>
      </w:pPr>
      <w:sdt>
        <w:sdtPr>
          <w:rPr>
            <w:rFonts w:ascii="Arial" w:hAnsi="Arial" w:cs="Arial"/>
            <w:highlight w:val="green"/>
          </w:rPr>
          <w:alias w:val="Bedrijf"/>
          <w:tag w:val=""/>
          <w:id w:val="1760711205"/>
          <w:placeholder>
            <w:docPart w:val="7E8265D177D549F88177F63A30955183"/>
          </w:placeholder>
          <w:dataBinding w:prefixMappings="xmlns:ns0='http://schemas.openxmlformats.org/officeDocument/2006/extended-properties' " w:xpath="/ns0:Properties[1]/ns0:Company[1]" w:storeItemID="{6668398D-A668-4E3E-A5EB-62B293D839F1}"/>
          <w:text/>
        </w:sdtPr>
        <w:sdtEndPr/>
        <w:sdtContent>
          <w:r>
            <w:rPr>
              <w:rFonts w:ascii="Arial" w:hAnsi="Arial" w:cs="Arial"/>
              <w:highlight w:val="green"/>
            </w:rPr>
            <w:t>De gemeente Leiderdorp</w:t>
          </w:r>
        </w:sdtContent>
      </w:sdt>
    </w:p>
    <w:p w14:paraId="5B0E42A0" w14:textId="4B2FEC94" w:rsidR="0010512B" w:rsidRPr="00DB2746" w:rsidRDefault="00AC4849" w:rsidP="00DB2746">
      <w:pPr>
        <w:spacing w:line="276" w:lineRule="auto"/>
        <w:ind w:firstLine="708"/>
        <w:rPr>
          <w:rFonts w:ascii="Arial" w:hAnsi="Arial" w:cs="Arial"/>
        </w:rPr>
      </w:pPr>
      <w:r>
        <w:rPr>
          <w:rFonts w:ascii="Arial" w:hAnsi="Arial" w:cs="Arial"/>
          <w:highlight w:val="yellow"/>
        </w:rPr>
        <w:t>A</w:t>
      </w:r>
      <w:r w:rsidR="007D65B4" w:rsidRPr="00DB2746">
        <w:rPr>
          <w:rFonts w:ascii="Arial" w:hAnsi="Arial" w:cs="Arial"/>
          <w:highlight w:val="yellow"/>
        </w:rPr>
        <w:t>fdeling</w:t>
      </w:r>
      <w:r w:rsidR="007D65B4" w:rsidRPr="00DB2746">
        <w:rPr>
          <w:rFonts w:ascii="Arial" w:hAnsi="Arial" w:cs="Arial"/>
        </w:rPr>
        <w:t xml:space="preserve">, </w:t>
      </w:r>
      <w:r w:rsidR="00DB2746">
        <w:rPr>
          <w:rFonts w:ascii="Arial" w:hAnsi="Arial" w:cs="Arial"/>
          <w:highlight w:val="yellow"/>
        </w:rPr>
        <w:t>V</w:t>
      </w:r>
      <w:r w:rsidR="00DB2746" w:rsidRPr="00416AE8">
        <w:rPr>
          <w:rFonts w:ascii="Arial" w:hAnsi="Arial" w:cs="Arial"/>
          <w:highlight w:val="yellow"/>
        </w:rPr>
        <w:t xml:space="preserve">oorletter(s) en achternaam </w:t>
      </w:r>
      <w:r w:rsidR="00DB2746" w:rsidRPr="003F53D3">
        <w:rPr>
          <w:rFonts w:ascii="Arial" w:hAnsi="Arial" w:cs="Arial"/>
          <w:highlight w:val="yellow"/>
        </w:rPr>
        <w:t>contactpersoon</w:t>
      </w:r>
      <w:r w:rsidR="007D65B4" w:rsidRPr="00DB2746">
        <w:rPr>
          <w:rFonts w:ascii="Arial" w:hAnsi="Arial" w:cs="Arial"/>
        </w:rPr>
        <w:t xml:space="preserve"> </w:t>
      </w:r>
    </w:p>
    <w:p w14:paraId="714EF84E" w14:textId="27F1E0EA" w:rsidR="0010512B" w:rsidRPr="00DB2746" w:rsidRDefault="007D65B4" w:rsidP="00DB2746">
      <w:pPr>
        <w:spacing w:line="276" w:lineRule="auto"/>
        <w:ind w:firstLine="708"/>
        <w:rPr>
          <w:rFonts w:ascii="Arial" w:hAnsi="Arial" w:cs="Arial"/>
        </w:rPr>
      </w:pPr>
      <w:commentRangeStart w:id="13"/>
      <w:r w:rsidRPr="00DB2746">
        <w:rPr>
          <w:rFonts w:ascii="Arial" w:hAnsi="Arial" w:cs="Arial"/>
        </w:rPr>
        <w:t>Vestigingsadres</w:t>
      </w:r>
    </w:p>
    <w:p w14:paraId="257F19F7" w14:textId="236728E0" w:rsidR="007D65B4" w:rsidRPr="00DB2746" w:rsidRDefault="007D65B4" w:rsidP="00DB2746">
      <w:pPr>
        <w:spacing w:line="276" w:lineRule="auto"/>
        <w:ind w:firstLine="708"/>
        <w:rPr>
          <w:rFonts w:ascii="Arial" w:hAnsi="Arial" w:cs="Arial"/>
        </w:rPr>
      </w:pPr>
      <w:r w:rsidRPr="00DB2746">
        <w:rPr>
          <w:rFonts w:ascii="Arial" w:hAnsi="Arial" w:cs="Arial"/>
        </w:rPr>
        <w:t>Postcode</w:t>
      </w:r>
      <w:r w:rsidR="00B27730">
        <w:rPr>
          <w:rFonts w:ascii="Arial" w:hAnsi="Arial" w:cs="Arial"/>
        </w:rPr>
        <w:t xml:space="preserve">  PLAATS</w:t>
      </w:r>
      <w:commentRangeEnd w:id="13"/>
      <w:r w:rsidR="0010512B" w:rsidRPr="00DB2746">
        <w:rPr>
          <w:rStyle w:val="Verwijzingopmerking"/>
          <w:rFonts w:ascii="Arial" w:hAnsi="Arial" w:cs="Arial"/>
          <w:sz w:val="20"/>
          <w:szCs w:val="20"/>
        </w:rPr>
        <w:commentReference w:id="13"/>
      </w:r>
    </w:p>
    <w:p w14:paraId="2CC79DFE" w14:textId="77777777" w:rsidR="0010512B" w:rsidRPr="00DB2746" w:rsidRDefault="0010512B" w:rsidP="00DB2746">
      <w:pPr>
        <w:spacing w:line="276" w:lineRule="auto"/>
        <w:rPr>
          <w:rFonts w:ascii="Arial" w:hAnsi="Arial" w:cs="Arial"/>
        </w:rPr>
      </w:pPr>
    </w:p>
    <w:p w14:paraId="3C4FBE1B" w14:textId="77777777" w:rsidR="0010512B"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De factuur bevat daarnaast in elk geval de volgende gegevens:</w:t>
      </w:r>
    </w:p>
    <w:p w14:paraId="1F7EB9FD" w14:textId="38F42DAC" w:rsidR="0010512B" w:rsidRPr="00DB2746" w:rsidRDefault="00F81C78" w:rsidP="00DB2746">
      <w:pPr>
        <w:pStyle w:val="Lijstalinea"/>
        <w:numPr>
          <w:ilvl w:val="0"/>
          <w:numId w:val="25"/>
        </w:numPr>
        <w:spacing w:line="276" w:lineRule="auto"/>
        <w:ind w:left="1134" w:hanging="425"/>
        <w:rPr>
          <w:rFonts w:ascii="Arial" w:hAnsi="Arial" w:cs="Arial"/>
        </w:rPr>
      </w:pPr>
      <w:r w:rsidRPr="00DB2746">
        <w:rPr>
          <w:rFonts w:ascii="Arial" w:hAnsi="Arial" w:cs="Arial"/>
        </w:rPr>
        <w:t>Het f</w:t>
      </w:r>
      <w:r w:rsidR="007D65B4" w:rsidRPr="00DB2746">
        <w:rPr>
          <w:rFonts w:ascii="Arial" w:hAnsi="Arial" w:cs="Arial"/>
        </w:rPr>
        <w:t>actuurnummer</w:t>
      </w:r>
      <w:r w:rsidRPr="00DB2746">
        <w:rPr>
          <w:rFonts w:ascii="Arial" w:hAnsi="Arial" w:cs="Arial"/>
        </w:rPr>
        <w:t>.</w:t>
      </w:r>
    </w:p>
    <w:p w14:paraId="42B53012" w14:textId="6D56A1AD" w:rsidR="0010512B" w:rsidRPr="00DB2746" w:rsidRDefault="00F81C78" w:rsidP="00DB2746">
      <w:pPr>
        <w:pStyle w:val="Lijstalinea"/>
        <w:numPr>
          <w:ilvl w:val="0"/>
          <w:numId w:val="25"/>
        </w:numPr>
        <w:spacing w:line="276" w:lineRule="auto"/>
        <w:ind w:left="1134" w:hanging="425"/>
        <w:rPr>
          <w:rFonts w:ascii="Arial" w:hAnsi="Arial" w:cs="Arial"/>
        </w:rPr>
      </w:pPr>
      <w:r w:rsidRPr="00DB2746">
        <w:rPr>
          <w:rFonts w:ascii="Arial" w:hAnsi="Arial" w:cs="Arial"/>
        </w:rPr>
        <w:t>De f</w:t>
      </w:r>
      <w:r w:rsidR="007D65B4" w:rsidRPr="00DB2746">
        <w:rPr>
          <w:rFonts w:ascii="Arial" w:hAnsi="Arial" w:cs="Arial"/>
        </w:rPr>
        <w:t>actuurdatum</w:t>
      </w:r>
      <w:r w:rsidRPr="00DB2746">
        <w:rPr>
          <w:rFonts w:ascii="Arial" w:hAnsi="Arial" w:cs="Arial"/>
        </w:rPr>
        <w:t>.</w:t>
      </w:r>
    </w:p>
    <w:p w14:paraId="0A4C65B4" w14:textId="2C92713B" w:rsidR="0010512B" w:rsidRPr="00DB2746" w:rsidRDefault="007D65B4" w:rsidP="00DB2746">
      <w:pPr>
        <w:pStyle w:val="Lijstalinea"/>
        <w:numPr>
          <w:ilvl w:val="0"/>
          <w:numId w:val="25"/>
        </w:numPr>
        <w:spacing w:line="276" w:lineRule="auto"/>
        <w:ind w:left="1134" w:hanging="425"/>
        <w:rPr>
          <w:rFonts w:ascii="Arial" w:hAnsi="Arial" w:cs="Arial"/>
        </w:rPr>
      </w:pPr>
      <w:r w:rsidRPr="00DB2746">
        <w:rPr>
          <w:rFonts w:ascii="Arial" w:hAnsi="Arial" w:cs="Arial"/>
        </w:rPr>
        <w:t>Het ordernummer.</w:t>
      </w:r>
    </w:p>
    <w:p w14:paraId="45583417" w14:textId="44A8FCBB" w:rsidR="0010512B" w:rsidRPr="00DB2746" w:rsidRDefault="007D65B4" w:rsidP="00DB2746">
      <w:pPr>
        <w:pStyle w:val="Lijstalinea"/>
        <w:numPr>
          <w:ilvl w:val="0"/>
          <w:numId w:val="25"/>
        </w:numPr>
        <w:spacing w:line="276" w:lineRule="auto"/>
        <w:ind w:left="1134" w:hanging="425"/>
        <w:rPr>
          <w:rFonts w:ascii="Arial" w:hAnsi="Arial" w:cs="Arial"/>
        </w:rPr>
      </w:pPr>
      <w:r w:rsidRPr="00DB2746">
        <w:rPr>
          <w:rFonts w:ascii="Arial" w:hAnsi="Arial" w:cs="Arial"/>
        </w:rPr>
        <w:t xml:space="preserve">De hoeveelheid en een duidelijke omschrijving van de </w:t>
      </w:r>
      <w:r w:rsidR="0087706B" w:rsidRPr="00DB2746">
        <w:rPr>
          <w:rFonts w:ascii="Arial" w:hAnsi="Arial" w:cs="Arial"/>
        </w:rPr>
        <w:t>Levering</w:t>
      </w:r>
      <w:r w:rsidR="00F81C78" w:rsidRPr="00DB2746">
        <w:rPr>
          <w:rFonts w:ascii="Arial" w:hAnsi="Arial" w:cs="Arial"/>
        </w:rPr>
        <w:t>.</w:t>
      </w:r>
    </w:p>
    <w:p w14:paraId="3DBE033F" w14:textId="77777777" w:rsidR="00D404C0" w:rsidRDefault="007D65B4" w:rsidP="00D404C0">
      <w:pPr>
        <w:pStyle w:val="Lijstalinea"/>
        <w:numPr>
          <w:ilvl w:val="0"/>
          <w:numId w:val="25"/>
        </w:numPr>
        <w:spacing w:line="276" w:lineRule="auto"/>
        <w:ind w:left="1134" w:hanging="425"/>
        <w:rPr>
          <w:rFonts w:ascii="Arial" w:hAnsi="Arial" w:cs="Arial"/>
        </w:rPr>
      </w:pPr>
      <w:r w:rsidRPr="00DB2746">
        <w:rPr>
          <w:rFonts w:ascii="Arial" w:hAnsi="Arial" w:cs="Arial"/>
        </w:rPr>
        <w:t>D</w:t>
      </w:r>
      <w:r w:rsidR="00F81C78" w:rsidRPr="00DB2746">
        <w:rPr>
          <w:rFonts w:ascii="Arial" w:hAnsi="Arial" w:cs="Arial"/>
        </w:rPr>
        <w:t>e d</w:t>
      </w:r>
      <w:r w:rsidRPr="00DB2746">
        <w:rPr>
          <w:rFonts w:ascii="Arial" w:hAnsi="Arial" w:cs="Arial"/>
        </w:rPr>
        <w:t xml:space="preserve">atum waarop </w:t>
      </w:r>
      <w:r w:rsidR="0010512B" w:rsidRPr="00DB2746">
        <w:rPr>
          <w:rFonts w:ascii="Arial" w:hAnsi="Arial" w:cs="Arial"/>
        </w:rPr>
        <w:t>de L</w:t>
      </w:r>
      <w:r w:rsidRPr="00DB2746">
        <w:rPr>
          <w:rFonts w:ascii="Arial" w:hAnsi="Arial" w:cs="Arial"/>
        </w:rPr>
        <w:t>evering heeft plaatsgevonden</w:t>
      </w:r>
      <w:r w:rsidR="00F81C78" w:rsidRPr="00DB2746">
        <w:rPr>
          <w:rFonts w:ascii="Arial" w:hAnsi="Arial" w:cs="Arial"/>
        </w:rPr>
        <w:t>.</w:t>
      </w:r>
    </w:p>
    <w:p w14:paraId="193ACC9D" w14:textId="6B191EC3" w:rsidR="0033256C" w:rsidRPr="00D404C0" w:rsidRDefault="007D65B4" w:rsidP="00D404C0">
      <w:pPr>
        <w:pStyle w:val="Lijstalinea"/>
        <w:numPr>
          <w:ilvl w:val="0"/>
          <w:numId w:val="25"/>
        </w:numPr>
        <w:spacing w:line="276" w:lineRule="auto"/>
        <w:ind w:left="1134" w:hanging="425"/>
        <w:rPr>
          <w:rFonts w:ascii="Arial" w:hAnsi="Arial" w:cs="Arial"/>
        </w:rPr>
      </w:pPr>
      <w:r w:rsidRPr="00D404C0">
        <w:rPr>
          <w:rFonts w:ascii="Arial" w:hAnsi="Arial" w:cs="Arial"/>
        </w:rPr>
        <w:t xml:space="preserve">Het bedrag van de </w:t>
      </w:r>
      <w:r w:rsidR="0010512B" w:rsidRPr="00D404C0">
        <w:rPr>
          <w:rFonts w:ascii="Arial" w:hAnsi="Arial" w:cs="Arial"/>
        </w:rPr>
        <w:t>L</w:t>
      </w:r>
      <w:r w:rsidRPr="00D404C0">
        <w:rPr>
          <w:rFonts w:ascii="Arial" w:hAnsi="Arial" w:cs="Arial"/>
        </w:rPr>
        <w:t xml:space="preserve">evering, exclusief </w:t>
      </w:r>
      <w:r w:rsidR="00F81C78" w:rsidRPr="00D404C0">
        <w:rPr>
          <w:rFonts w:ascii="Arial" w:hAnsi="Arial" w:cs="Arial"/>
        </w:rPr>
        <w:t>btw</w:t>
      </w:r>
      <w:r w:rsidRPr="00D404C0">
        <w:rPr>
          <w:rFonts w:ascii="Arial" w:hAnsi="Arial" w:cs="Arial"/>
        </w:rPr>
        <w:t xml:space="preserve">. </w:t>
      </w:r>
      <w:r w:rsidR="0033256C" w:rsidRPr="00D404C0">
        <w:rPr>
          <w:rFonts w:ascii="Arial" w:hAnsi="Arial" w:cs="Arial"/>
        </w:rPr>
        <w:t>Bij prestaties met verschillende btw-tarieven worden de aparte bedragen vermeld. Daarnaast wordt (indien van toepassing) de eenheidsprijs opgenomen.</w:t>
      </w:r>
    </w:p>
    <w:p w14:paraId="44348CFF" w14:textId="7FC8754E" w:rsidR="0020124A" w:rsidRPr="0033256C" w:rsidRDefault="007D65B4" w:rsidP="003C0F5B">
      <w:pPr>
        <w:pStyle w:val="Lijstalinea"/>
        <w:numPr>
          <w:ilvl w:val="0"/>
          <w:numId w:val="25"/>
        </w:numPr>
        <w:spacing w:line="276" w:lineRule="auto"/>
        <w:ind w:left="1134" w:hanging="425"/>
        <w:rPr>
          <w:rFonts w:ascii="Arial" w:hAnsi="Arial" w:cs="Arial"/>
        </w:rPr>
      </w:pPr>
      <w:r w:rsidRPr="0033256C">
        <w:rPr>
          <w:rFonts w:ascii="Arial" w:hAnsi="Arial" w:cs="Arial"/>
        </w:rPr>
        <w:t xml:space="preserve">Het </w:t>
      </w:r>
      <w:r w:rsidR="00F81C78" w:rsidRPr="0033256C">
        <w:rPr>
          <w:rFonts w:ascii="Arial" w:hAnsi="Arial" w:cs="Arial"/>
        </w:rPr>
        <w:t>btw</w:t>
      </w:r>
      <w:r w:rsidRPr="0033256C">
        <w:rPr>
          <w:rFonts w:ascii="Arial" w:hAnsi="Arial" w:cs="Arial"/>
        </w:rPr>
        <w:t xml:space="preserve">-tarief dat </w:t>
      </w:r>
      <w:r w:rsidR="008A1961" w:rsidRPr="0033256C">
        <w:rPr>
          <w:rFonts w:ascii="Arial" w:hAnsi="Arial" w:cs="Arial"/>
        </w:rPr>
        <w:t>Levera</w:t>
      </w:r>
      <w:r w:rsidR="00DD242F" w:rsidRPr="0033256C">
        <w:rPr>
          <w:rFonts w:ascii="Arial" w:hAnsi="Arial" w:cs="Arial"/>
        </w:rPr>
        <w:t>n</w:t>
      </w:r>
      <w:r w:rsidR="008A1961" w:rsidRPr="0033256C">
        <w:rPr>
          <w:rFonts w:ascii="Arial" w:hAnsi="Arial" w:cs="Arial"/>
        </w:rPr>
        <w:t>cier</w:t>
      </w:r>
      <w:r w:rsidRPr="0033256C">
        <w:rPr>
          <w:rFonts w:ascii="Arial" w:hAnsi="Arial" w:cs="Arial"/>
        </w:rPr>
        <w:t xml:space="preserve"> in rekening brengt</w:t>
      </w:r>
      <w:r w:rsidR="00F81C78" w:rsidRPr="0033256C">
        <w:rPr>
          <w:rFonts w:ascii="Arial" w:hAnsi="Arial" w:cs="Arial"/>
        </w:rPr>
        <w:t>.</w:t>
      </w:r>
    </w:p>
    <w:p w14:paraId="7CFA7599" w14:textId="7DFAB1B0" w:rsidR="0020124A" w:rsidRPr="00DB2746" w:rsidRDefault="007D65B4" w:rsidP="00DB2746">
      <w:pPr>
        <w:pStyle w:val="Lijstalinea"/>
        <w:numPr>
          <w:ilvl w:val="0"/>
          <w:numId w:val="25"/>
        </w:numPr>
        <w:spacing w:line="276" w:lineRule="auto"/>
        <w:ind w:left="1134" w:hanging="425"/>
        <w:rPr>
          <w:rFonts w:ascii="Arial" w:hAnsi="Arial" w:cs="Arial"/>
        </w:rPr>
      </w:pPr>
      <w:r w:rsidRPr="00DB2746">
        <w:rPr>
          <w:rFonts w:ascii="Arial" w:hAnsi="Arial" w:cs="Arial"/>
        </w:rPr>
        <w:t xml:space="preserve">Het te betalen </w:t>
      </w:r>
      <w:r w:rsidR="00F81C78" w:rsidRPr="00DB2746">
        <w:rPr>
          <w:rFonts w:ascii="Arial" w:hAnsi="Arial" w:cs="Arial"/>
        </w:rPr>
        <w:t>btw</w:t>
      </w:r>
      <w:r w:rsidRPr="00DB2746">
        <w:rPr>
          <w:rFonts w:ascii="Arial" w:hAnsi="Arial" w:cs="Arial"/>
        </w:rPr>
        <w:t>-bedrag</w:t>
      </w:r>
      <w:r w:rsidR="00F81C78" w:rsidRPr="00DB2746">
        <w:rPr>
          <w:rFonts w:ascii="Arial" w:hAnsi="Arial" w:cs="Arial"/>
        </w:rPr>
        <w:t>.</w:t>
      </w:r>
    </w:p>
    <w:p w14:paraId="20008BC2" w14:textId="25922C6F" w:rsidR="0020124A" w:rsidRPr="00DB2746" w:rsidRDefault="00DD242F" w:rsidP="00DB2746">
      <w:pPr>
        <w:pStyle w:val="Lijstalinea"/>
        <w:numPr>
          <w:ilvl w:val="0"/>
          <w:numId w:val="25"/>
        </w:numPr>
        <w:spacing w:line="276" w:lineRule="auto"/>
        <w:ind w:left="1134" w:hanging="425"/>
        <w:rPr>
          <w:rFonts w:ascii="Arial" w:hAnsi="Arial" w:cs="Arial"/>
        </w:rPr>
      </w:pPr>
      <w:r>
        <w:rPr>
          <w:rFonts w:ascii="Arial" w:hAnsi="Arial" w:cs="Arial"/>
        </w:rPr>
        <w:lastRenderedPageBreak/>
        <w:t xml:space="preserve">Het </w:t>
      </w:r>
      <w:r w:rsidR="00F81C78" w:rsidRPr="00DB2746">
        <w:rPr>
          <w:rFonts w:ascii="Arial" w:hAnsi="Arial" w:cs="Arial"/>
        </w:rPr>
        <w:t>btw</w:t>
      </w:r>
      <w:r w:rsidR="007D65B4" w:rsidRPr="00DB2746">
        <w:rPr>
          <w:rFonts w:ascii="Arial" w:hAnsi="Arial" w:cs="Arial"/>
        </w:rPr>
        <w:t>-identificatienummer</w:t>
      </w:r>
      <w:r>
        <w:rPr>
          <w:rFonts w:ascii="Arial" w:hAnsi="Arial" w:cs="Arial"/>
        </w:rPr>
        <w:t xml:space="preserve"> van Leverancier</w:t>
      </w:r>
      <w:r w:rsidR="00F81C78" w:rsidRPr="00DB2746">
        <w:rPr>
          <w:rFonts w:ascii="Arial" w:hAnsi="Arial" w:cs="Arial"/>
        </w:rPr>
        <w:t>.</w:t>
      </w:r>
    </w:p>
    <w:p w14:paraId="209AA350" w14:textId="7E249B9E" w:rsidR="0020124A" w:rsidRPr="00DD242F" w:rsidRDefault="00DD242F" w:rsidP="00B27D66">
      <w:pPr>
        <w:pStyle w:val="Lijstalinea"/>
        <w:numPr>
          <w:ilvl w:val="0"/>
          <w:numId w:val="25"/>
        </w:numPr>
        <w:spacing w:line="276" w:lineRule="auto"/>
        <w:ind w:left="1134" w:hanging="425"/>
        <w:rPr>
          <w:rFonts w:ascii="Arial" w:hAnsi="Arial" w:cs="Arial"/>
        </w:rPr>
      </w:pPr>
      <w:r w:rsidRPr="00DD242F">
        <w:rPr>
          <w:rFonts w:ascii="Arial" w:hAnsi="Arial" w:cs="Arial"/>
        </w:rPr>
        <w:t xml:space="preserve">De </w:t>
      </w:r>
      <w:proofErr w:type="spellStart"/>
      <w:r w:rsidR="00F81C78" w:rsidRPr="00DD242F">
        <w:rPr>
          <w:rFonts w:ascii="Arial" w:hAnsi="Arial" w:cs="Arial"/>
        </w:rPr>
        <w:t>naw</w:t>
      </w:r>
      <w:r w:rsidR="007D65B4" w:rsidRPr="00DD242F">
        <w:rPr>
          <w:rFonts w:ascii="Arial" w:hAnsi="Arial" w:cs="Arial"/>
        </w:rPr>
        <w:t>-gegevens</w:t>
      </w:r>
      <w:proofErr w:type="spellEnd"/>
      <w:r w:rsidRPr="00DD242F">
        <w:rPr>
          <w:rFonts w:ascii="Arial" w:hAnsi="Arial" w:cs="Arial"/>
        </w:rPr>
        <w:t xml:space="preserve"> van Leverancier.</w:t>
      </w:r>
    </w:p>
    <w:p w14:paraId="5FA3A9F3" w14:textId="13F6CD1D" w:rsidR="00DD242F" w:rsidRPr="00DB2746" w:rsidRDefault="00DD242F" w:rsidP="00DD242F">
      <w:pPr>
        <w:pStyle w:val="Lijstalinea"/>
        <w:numPr>
          <w:ilvl w:val="0"/>
          <w:numId w:val="25"/>
        </w:numPr>
        <w:spacing w:line="276" w:lineRule="auto"/>
        <w:ind w:left="1134" w:hanging="425"/>
        <w:rPr>
          <w:rFonts w:ascii="Arial" w:hAnsi="Arial" w:cs="Arial"/>
        </w:rPr>
      </w:pPr>
      <w:r>
        <w:rPr>
          <w:rFonts w:ascii="Arial" w:hAnsi="Arial" w:cs="Arial"/>
        </w:rPr>
        <w:t xml:space="preserve">Het </w:t>
      </w:r>
      <w:r w:rsidR="007D65B4" w:rsidRPr="00DB2746">
        <w:rPr>
          <w:rFonts w:ascii="Arial" w:hAnsi="Arial" w:cs="Arial"/>
        </w:rPr>
        <w:t>K</w:t>
      </w:r>
      <w:r w:rsidR="007B4646" w:rsidRPr="00DB2746">
        <w:rPr>
          <w:rFonts w:ascii="Arial" w:hAnsi="Arial" w:cs="Arial"/>
        </w:rPr>
        <w:t>VK-n</w:t>
      </w:r>
      <w:r w:rsidR="007D65B4" w:rsidRPr="00DB2746">
        <w:rPr>
          <w:rFonts w:ascii="Arial" w:hAnsi="Arial" w:cs="Arial"/>
        </w:rPr>
        <w:t>ummer</w:t>
      </w:r>
      <w:r>
        <w:rPr>
          <w:rFonts w:ascii="Arial" w:hAnsi="Arial" w:cs="Arial"/>
        </w:rPr>
        <w:t xml:space="preserve"> van Leverancier</w:t>
      </w:r>
      <w:r w:rsidRPr="00DB2746">
        <w:rPr>
          <w:rFonts w:ascii="Arial" w:hAnsi="Arial" w:cs="Arial"/>
        </w:rPr>
        <w:t>.</w:t>
      </w:r>
    </w:p>
    <w:p w14:paraId="1E7A676A" w14:textId="7E27999D" w:rsidR="007D65B4" w:rsidRPr="00DB2746" w:rsidRDefault="007D65B4" w:rsidP="00DD242F">
      <w:pPr>
        <w:pStyle w:val="Lijstalinea"/>
        <w:spacing w:line="276" w:lineRule="auto"/>
        <w:ind w:left="1134"/>
        <w:rPr>
          <w:rFonts w:ascii="Arial" w:hAnsi="Arial" w:cs="Arial"/>
        </w:rPr>
      </w:pPr>
    </w:p>
    <w:p w14:paraId="2E4F7A24" w14:textId="5BA05936" w:rsidR="0020124A"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Leverancier stuurt geen verzamelfacturen, maar factureert per pand, afdeling, budgethouder of opdracht. Voegt specificaties bij de factuur, zoals urenstaten, toe onder de factuur, in </w:t>
      </w:r>
      <w:r w:rsidR="00AE2009">
        <w:rPr>
          <w:rFonts w:ascii="Arial" w:hAnsi="Arial" w:cs="Arial"/>
        </w:rPr>
        <w:t>één</w:t>
      </w:r>
      <w:r w:rsidRPr="00DB2746">
        <w:rPr>
          <w:rFonts w:ascii="Arial" w:hAnsi="Arial" w:cs="Arial"/>
        </w:rPr>
        <w:t xml:space="preserve"> </w:t>
      </w:r>
      <w:r w:rsidR="00F81C78" w:rsidRPr="00DB2746">
        <w:rPr>
          <w:rFonts w:ascii="Arial" w:hAnsi="Arial" w:cs="Arial"/>
        </w:rPr>
        <w:t>pdf</w:t>
      </w:r>
      <w:r w:rsidRPr="00DB2746">
        <w:rPr>
          <w:rFonts w:ascii="Arial" w:hAnsi="Arial" w:cs="Arial"/>
        </w:rPr>
        <w:t>.</w:t>
      </w:r>
    </w:p>
    <w:p w14:paraId="3449C6E2" w14:textId="77777777" w:rsidR="0020124A" w:rsidRPr="00DB2746" w:rsidRDefault="0020124A" w:rsidP="00DB2746">
      <w:pPr>
        <w:pStyle w:val="Lijstalinea"/>
        <w:spacing w:line="276" w:lineRule="auto"/>
        <w:ind w:left="709"/>
        <w:rPr>
          <w:rFonts w:ascii="Arial" w:hAnsi="Arial" w:cs="Arial"/>
        </w:rPr>
      </w:pPr>
    </w:p>
    <w:p w14:paraId="79A8657C" w14:textId="5ABF67BE" w:rsidR="007D65B4"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Koper zal een factuur, die voldoet aan de gestelde facturatievoorwaarden zoals benoemd in artikel 4</w:t>
      </w:r>
      <w:r w:rsidR="0020124A" w:rsidRPr="00DB2746">
        <w:rPr>
          <w:rFonts w:ascii="Arial" w:hAnsi="Arial" w:cs="Arial"/>
        </w:rPr>
        <w:t xml:space="preserve">, </w:t>
      </w:r>
      <w:r w:rsidRPr="00DB2746">
        <w:rPr>
          <w:rFonts w:ascii="Arial" w:hAnsi="Arial" w:cs="Arial"/>
        </w:rPr>
        <w:t xml:space="preserve">binnen een termijn van 30 dagen na factuurdatum voldoen. Zonder korting of verrekening op een door Leverancier aan te geven rekeningnummer. Facturen die niet voldoen aan de facturatievoorwaarden worden door Koper niet in behandeling genomen. Leverancier ontvangt de factuur dan retour met het verzoek de ontbrekende en/of onjuiste gegevens te corrigeren. </w:t>
      </w:r>
    </w:p>
    <w:p w14:paraId="071F3163" w14:textId="77777777" w:rsidR="0020124A" w:rsidRPr="00DB2746" w:rsidRDefault="0020124A" w:rsidP="00DB2746">
      <w:pPr>
        <w:pStyle w:val="Lijstalinea"/>
        <w:spacing w:line="276" w:lineRule="auto"/>
        <w:rPr>
          <w:rFonts w:ascii="Arial" w:hAnsi="Arial" w:cs="Arial"/>
        </w:rPr>
      </w:pPr>
    </w:p>
    <w:p w14:paraId="0664D288" w14:textId="4280D8D5" w:rsidR="0020124A"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Leverancier declareert onkosten die op grond van de Overeenkomst voor vergoeding in aanmerking komen onder aftrek van de reeds door hem over die onkosten betaalde </w:t>
      </w:r>
      <w:r w:rsidR="007B4646" w:rsidRPr="00DB2746">
        <w:rPr>
          <w:rFonts w:ascii="Arial" w:hAnsi="Arial" w:cs="Arial"/>
        </w:rPr>
        <w:t>btw</w:t>
      </w:r>
      <w:r w:rsidRPr="00DB2746">
        <w:rPr>
          <w:rFonts w:ascii="Arial" w:hAnsi="Arial" w:cs="Arial"/>
        </w:rPr>
        <w:t xml:space="preserve">. Over dat netto bedrag kan Leverancier het toepasselijke </w:t>
      </w:r>
      <w:r w:rsidR="00F81C78" w:rsidRPr="00DB2746">
        <w:rPr>
          <w:rFonts w:ascii="Arial" w:hAnsi="Arial" w:cs="Arial"/>
        </w:rPr>
        <w:t>btw</w:t>
      </w:r>
      <w:r w:rsidRPr="00DB2746">
        <w:rPr>
          <w:rFonts w:ascii="Arial" w:hAnsi="Arial" w:cs="Arial"/>
        </w:rPr>
        <w:t>-tarief in rekening brengen bij Koper.</w:t>
      </w:r>
    </w:p>
    <w:p w14:paraId="64ED51B1" w14:textId="56F8BE73" w:rsidR="0020124A" w:rsidRPr="00DB2746" w:rsidRDefault="0020124A" w:rsidP="00DB2746">
      <w:pPr>
        <w:pStyle w:val="Lijstalinea"/>
        <w:spacing w:line="276" w:lineRule="auto"/>
        <w:rPr>
          <w:rFonts w:ascii="Arial" w:hAnsi="Arial" w:cs="Arial"/>
          <w:b/>
          <w:bCs/>
        </w:rPr>
      </w:pPr>
    </w:p>
    <w:p w14:paraId="290C408E" w14:textId="4E995DE3" w:rsidR="007D65B4" w:rsidRPr="00DB2746"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t xml:space="preserve">Contactpersonen </w:t>
      </w:r>
    </w:p>
    <w:p w14:paraId="5A886675" w14:textId="77777777" w:rsidR="0020124A" w:rsidRPr="00DB2746" w:rsidRDefault="0020124A" w:rsidP="00DB2746">
      <w:pPr>
        <w:pStyle w:val="Lijstalinea"/>
        <w:spacing w:line="276" w:lineRule="auto"/>
        <w:ind w:left="720"/>
        <w:rPr>
          <w:rFonts w:ascii="Arial" w:hAnsi="Arial" w:cs="Arial"/>
          <w:b/>
          <w:bCs/>
        </w:rPr>
      </w:pPr>
    </w:p>
    <w:p w14:paraId="79DF1408" w14:textId="268C0E01" w:rsidR="0020124A"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Contracteigenaar v</w:t>
      </w:r>
      <w:r w:rsidR="00F81C78" w:rsidRPr="00DB2746">
        <w:rPr>
          <w:rFonts w:ascii="Arial" w:hAnsi="Arial" w:cs="Arial"/>
        </w:rPr>
        <w:t>an</w:t>
      </w:r>
      <w:r w:rsidRPr="00DB2746">
        <w:rPr>
          <w:rFonts w:ascii="Arial" w:hAnsi="Arial" w:cs="Arial"/>
        </w:rPr>
        <w:t xml:space="preserve"> Koper is</w:t>
      </w:r>
      <w:r w:rsidR="00F81C78" w:rsidRPr="00DB2746">
        <w:rPr>
          <w:rFonts w:ascii="Arial" w:hAnsi="Arial" w:cs="Arial"/>
        </w:rPr>
        <w:t xml:space="preserve"> </w:t>
      </w:r>
      <w:r w:rsidRPr="00DB2746">
        <w:rPr>
          <w:rFonts w:ascii="Arial" w:hAnsi="Arial" w:cs="Arial"/>
          <w:highlight w:val="yellow"/>
        </w:rPr>
        <w:t>Voor</w:t>
      </w:r>
      <w:r w:rsidR="0020124A" w:rsidRPr="00DB2746">
        <w:rPr>
          <w:rFonts w:ascii="Arial" w:hAnsi="Arial" w:cs="Arial"/>
          <w:highlight w:val="yellow"/>
        </w:rPr>
        <w:t>letter</w:t>
      </w:r>
      <w:r w:rsidR="00F81C78" w:rsidRPr="00DB2746">
        <w:rPr>
          <w:rFonts w:ascii="Arial" w:hAnsi="Arial" w:cs="Arial"/>
          <w:highlight w:val="yellow"/>
        </w:rPr>
        <w:t>(</w:t>
      </w:r>
      <w:r w:rsidR="0020124A" w:rsidRPr="00DB2746">
        <w:rPr>
          <w:rFonts w:ascii="Arial" w:hAnsi="Arial" w:cs="Arial"/>
          <w:highlight w:val="yellow"/>
        </w:rPr>
        <w:t>s</w:t>
      </w:r>
      <w:r w:rsidR="00F81C78" w:rsidRPr="00DB2746">
        <w:rPr>
          <w:rFonts w:ascii="Arial" w:hAnsi="Arial" w:cs="Arial"/>
          <w:highlight w:val="yellow"/>
        </w:rPr>
        <w:t>)</w:t>
      </w:r>
      <w:r w:rsidR="0020124A" w:rsidRPr="00DB2746">
        <w:rPr>
          <w:rFonts w:ascii="Arial" w:hAnsi="Arial" w:cs="Arial"/>
          <w:highlight w:val="yellow"/>
        </w:rPr>
        <w:t xml:space="preserve"> en a</w:t>
      </w:r>
      <w:r w:rsidRPr="00DB2746">
        <w:rPr>
          <w:rFonts w:ascii="Arial" w:hAnsi="Arial" w:cs="Arial"/>
          <w:highlight w:val="yellow"/>
        </w:rPr>
        <w:t>chternaam</w:t>
      </w:r>
      <w:r w:rsidR="00F81C78" w:rsidRPr="00DB2746">
        <w:rPr>
          <w:rFonts w:ascii="Arial" w:hAnsi="Arial" w:cs="Arial"/>
        </w:rPr>
        <w:t>.</w:t>
      </w:r>
    </w:p>
    <w:p w14:paraId="50A94CB9" w14:textId="082B1662" w:rsidR="0020124A" w:rsidRPr="00DB2746" w:rsidRDefault="007D65B4" w:rsidP="00DB2746">
      <w:pPr>
        <w:pStyle w:val="Lijstalinea"/>
        <w:spacing w:line="276" w:lineRule="auto"/>
        <w:ind w:left="709"/>
        <w:rPr>
          <w:rFonts w:ascii="Arial" w:hAnsi="Arial" w:cs="Arial"/>
        </w:rPr>
      </w:pPr>
      <w:r w:rsidRPr="00DB2746">
        <w:rPr>
          <w:rFonts w:ascii="Arial" w:hAnsi="Arial" w:cs="Arial"/>
        </w:rPr>
        <w:t>Contactpersoon v</w:t>
      </w:r>
      <w:r w:rsidR="00F81C78" w:rsidRPr="00DB2746">
        <w:rPr>
          <w:rFonts w:ascii="Arial" w:hAnsi="Arial" w:cs="Arial"/>
        </w:rPr>
        <w:t>an</w:t>
      </w:r>
      <w:r w:rsidRPr="00DB2746">
        <w:rPr>
          <w:rFonts w:ascii="Arial" w:hAnsi="Arial" w:cs="Arial"/>
        </w:rPr>
        <w:t xml:space="preserve"> Koper is </w:t>
      </w:r>
      <w:r w:rsidRPr="00DB2746">
        <w:rPr>
          <w:rFonts w:ascii="Arial" w:hAnsi="Arial" w:cs="Arial"/>
          <w:highlight w:val="yellow"/>
        </w:rPr>
        <w:t>Voor</w:t>
      </w:r>
      <w:r w:rsidR="0020124A" w:rsidRPr="00DB2746">
        <w:rPr>
          <w:rFonts w:ascii="Arial" w:hAnsi="Arial" w:cs="Arial"/>
          <w:highlight w:val="yellow"/>
        </w:rPr>
        <w:t>letter</w:t>
      </w:r>
      <w:r w:rsidR="00F81C78" w:rsidRPr="00DB2746">
        <w:rPr>
          <w:rFonts w:ascii="Arial" w:hAnsi="Arial" w:cs="Arial"/>
          <w:highlight w:val="yellow"/>
        </w:rPr>
        <w:t>(</w:t>
      </w:r>
      <w:r w:rsidR="0020124A" w:rsidRPr="00DB2746">
        <w:rPr>
          <w:rFonts w:ascii="Arial" w:hAnsi="Arial" w:cs="Arial"/>
          <w:highlight w:val="yellow"/>
        </w:rPr>
        <w:t>s</w:t>
      </w:r>
      <w:r w:rsidR="00F81C78" w:rsidRPr="00DB2746">
        <w:rPr>
          <w:rFonts w:ascii="Arial" w:hAnsi="Arial" w:cs="Arial"/>
          <w:highlight w:val="yellow"/>
        </w:rPr>
        <w:t>)</w:t>
      </w:r>
      <w:r w:rsidR="0020124A" w:rsidRPr="00DB2746">
        <w:rPr>
          <w:rFonts w:ascii="Arial" w:hAnsi="Arial" w:cs="Arial"/>
          <w:highlight w:val="yellow"/>
        </w:rPr>
        <w:t xml:space="preserve"> en a</w:t>
      </w:r>
      <w:r w:rsidRPr="00DB2746">
        <w:rPr>
          <w:rFonts w:ascii="Arial" w:hAnsi="Arial" w:cs="Arial"/>
          <w:highlight w:val="yellow"/>
        </w:rPr>
        <w:t>chternaam</w:t>
      </w:r>
      <w:r w:rsidR="00F81C78" w:rsidRPr="00DB2746">
        <w:rPr>
          <w:rFonts w:ascii="Arial" w:hAnsi="Arial" w:cs="Arial"/>
        </w:rPr>
        <w:t>.</w:t>
      </w:r>
    </w:p>
    <w:p w14:paraId="63ADC772" w14:textId="780668DE" w:rsidR="007D65B4" w:rsidRPr="00DB2746" w:rsidRDefault="007D65B4" w:rsidP="00DB2746">
      <w:pPr>
        <w:pStyle w:val="Lijstalinea"/>
        <w:spacing w:line="276" w:lineRule="auto"/>
        <w:ind w:left="709"/>
        <w:rPr>
          <w:rFonts w:ascii="Arial" w:hAnsi="Arial" w:cs="Arial"/>
        </w:rPr>
      </w:pPr>
      <w:r w:rsidRPr="00DB2746">
        <w:rPr>
          <w:rFonts w:ascii="Arial" w:hAnsi="Arial" w:cs="Arial"/>
        </w:rPr>
        <w:t>Contactpersoon v</w:t>
      </w:r>
      <w:r w:rsidR="00F81C78" w:rsidRPr="00DB2746">
        <w:rPr>
          <w:rFonts w:ascii="Arial" w:hAnsi="Arial" w:cs="Arial"/>
        </w:rPr>
        <w:t>an</w:t>
      </w:r>
      <w:r w:rsidRPr="00DB2746">
        <w:rPr>
          <w:rFonts w:ascii="Arial" w:hAnsi="Arial" w:cs="Arial"/>
        </w:rPr>
        <w:t xml:space="preserve"> Leverancier is </w:t>
      </w:r>
      <w:r w:rsidRPr="00DB2746">
        <w:rPr>
          <w:rFonts w:ascii="Arial" w:hAnsi="Arial" w:cs="Arial"/>
          <w:highlight w:val="yellow"/>
        </w:rPr>
        <w:t>Voor</w:t>
      </w:r>
      <w:r w:rsidR="0020124A" w:rsidRPr="00DB2746">
        <w:rPr>
          <w:rFonts w:ascii="Arial" w:hAnsi="Arial" w:cs="Arial"/>
          <w:highlight w:val="yellow"/>
        </w:rPr>
        <w:t>letter</w:t>
      </w:r>
      <w:r w:rsidR="00F81C78" w:rsidRPr="00DB2746">
        <w:rPr>
          <w:rFonts w:ascii="Arial" w:hAnsi="Arial" w:cs="Arial"/>
          <w:highlight w:val="yellow"/>
        </w:rPr>
        <w:t>(</w:t>
      </w:r>
      <w:r w:rsidR="0020124A" w:rsidRPr="00DB2746">
        <w:rPr>
          <w:rFonts w:ascii="Arial" w:hAnsi="Arial" w:cs="Arial"/>
          <w:highlight w:val="yellow"/>
        </w:rPr>
        <w:t>s</w:t>
      </w:r>
      <w:r w:rsidR="00F81C78" w:rsidRPr="00DB2746">
        <w:rPr>
          <w:rFonts w:ascii="Arial" w:hAnsi="Arial" w:cs="Arial"/>
          <w:highlight w:val="yellow"/>
        </w:rPr>
        <w:t>)</w:t>
      </w:r>
      <w:r w:rsidR="0020124A" w:rsidRPr="00DB2746">
        <w:rPr>
          <w:rFonts w:ascii="Arial" w:hAnsi="Arial" w:cs="Arial"/>
          <w:highlight w:val="yellow"/>
        </w:rPr>
        <w:t xml:space="preserve"> en a</w:t>
      </w:r>
      <w:r w:rsidRPr="00DB2746">
        <w:rPr>
          <w:rFonts w:ascii="Arial" w:hAnsi="Arial" w:cs="Arial"/>
          <w:highlight w:val="yellow"/>
        </w:rPr>
        <w:t>chternaam</w:t>
      </w:r>
      <w:r w:rsidR="00AC4849">
        <w:rPr>
          <w:rFonts w:ascii="Arial" w:hAnsi="Arial" w:cs="Arial"/>
        </w:rPr>
        <w:t>.</w:t>
      </w:r>
    </w:p>
    <w:p w14:paraId="0830284C" w14:textId="77777777" w:rsidR="0020124A" w:rsidRPr="00DB2746" w:rsidRDefault="0020124A" w:rsidP="00DB2746">
      <w:pPr>
        <w:pStyle w:val="Lijstalinea"/>
        <w:spacing w:line="276" w:lineRule="auto"/>
        <w:ind w:left="709"/>
        <w:rPr>
          <w:rFonts w:ascii="Arial" w:hAnsi="Arial" w:cs="Arial"/>
        </w:rPr>
      </w:pPr>
    </w:p>
    <w:p w14:paraId="13247A7A" w14:textId="77777777" w:rsidR="00AB506C" w:rsidRPr="00CE4E01" w:rsidRDefault="007D65B4" w:rsidP="00AB506C">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w:t>
      </w:r>
      <w:r w:rsidRPr="00CE4E01">
        <w:rPr>
          <w:rFonts w:ascii="Arial" w:hAnsi="Arial" w:cs="Arial"/>
        </w:rPr>
        <w:t>In afwijking van het bepaalde in artikel 6.2 van de ARIV-2018 binden de contactpersonen hun Partij niet.</w:t>
      </w:r>
    </w:p>
    <w:p w14:paraId="0A617CEA" w14:textId="77777777" w:rsidR="00AB506C" w:rsidRDefault="00AB506C" w:rsidP="00AB506C">
      <w:pPr>
        <w:pStyle w:val="Lijstalinea"/>
        <w:spacing w:line="276" w:lineRule="auto"/>
        <w:ind w:left="709"/>
        <w:rPr>
          <w:rFonts w:ascii="Arial" w:hAnsi="Arial" w:cs="Arial"/>
        </w:rPr>
      </w:pPr>
    </w:p>
    <w:p w14:paraId="065E809F" w14:textId="797B4DB8" w:rsidR="00AB506C" w:rsidRPr="00AB506C" w:rsidRDefault="00AB506C" w:rsidP="00AB506C">
      <w:pPr>
        <w:pStyle w:val="Lijstalinea"/>
        <w:numPr>
          <w:ilvl w:val="1"/>
          <w:numId w:val="20"/>
        </w:numPr>
        <w:spacing w:line="276" w:lineRule="auto"/>
        <w:ind w:left="709" w:hanging="709"/>
        <w:rPr>
          <w:rFonts w:ascii="Arial" w:hAnsi="Arial" w:cs="Arial"/>
        </w:rPr>
      </w:pPr>
      <w:r w:rsidRPr="00AB506C">
        <w:rPr>
          <w:rFonts w:ascii="Arial" w:hAnsi="Arial" w:cs="Arial"/>
        </w:rPr>
        <w:t xml:space="preserve">Indien er wijzigingen zijn met betrekking tot de contactpersonen, informeren Partijen elkaar hier zo spoedig mogelijk over. </w:t>
      </w:r>
    </w:p>
    <w:p w14:paraId="31F5A83E" w14:textId="77777777" w:rsidR="00AE2009" w:rsidRDefault="00AE2009" w:rsidP="00AE2009">
      <w:pPr>
        <w:pStyle w:val="Lijstalinea"/>
        <w:spacing w:line="276" w:lineRule="auto"/>
        <w:ind w:left="709"/>
        <w:rPr>
          <w:rFonts w:ascii="Arial" w:hAnsi="Arial" w:cs="Arial"/>
        </w:rPr>
      </w:pPr>
    </w:p>
    <w:p w14:paraId="4F0C7F96" w14:textId="6BB13792" w:rsidR="00AE2009" w:rsidRDefault="00AE2009" w:rsidP="00AE2009">
      <w:pPr>
        <w:pStyle w:val="Lijstalinea"/>
        <w:numPr>
          <w:ilvl w:val="0"/>
          <w:numId w:val="20"/>
        </w:numPr>
        <w:spacing w:line="276" w:lineRule="auto"/>
        <w:ind w:hanging="720"/>
        <w:rPr>
          <w:rFonts w:ascii="Arial" w:hAnsi="Arial" w:cs="Arial"/>
          <w:b/>
          <w:bCs/>
        </w:rPr>
      </w:pPr>
      <w:r w:rsidRPr="00AE2009">
        <w:rPr>
          <w:rFonts w:ascii="Arial" w:hAnsi="Arial" w:cs="Arial"/>
          <w:b/>
          <w:bCs/>
          <w:i/>
          <w:iCs/>
          <w:highlight w:val="lightGray"/>
        </w:rPr>
        <w:t>&lt;OPTIONEEL&gt;</w:t>
      </w:r>
      <w:r w:rsidRPr="00327192">
        <w:rPr>
          <w:rFonts w:ascii="Arial" w:hAnsi="Arial" w:cs="Arial"/>
          <w:b/>
          <w:bCs/>
        </w:rPr>
        <w:t xml:space="preserve"> </w:t>
      </w:r>
      <w:r>
        <w:rPr>
          <w:rFonts w:ascii="Arial" w:hAnsi="Arial" w:cs="Arial"/>
          <w:b/>
          <w:bCs/>
        </w:rPr>
        <w:t>Social Return</w:t>
      </w:r>
    </w:p>
    <w:p w14:paraId="2D877E3A" w14:textId="77777777" w:rsidR="00AE2009" w:rsidRDefault="00AE2009" w:rsidP="00AE2009">
      <w:pPr>
        <w:spacing w:line="276" w:lineRule="auto"/>
        <w:rPr>
          <w:rFonts w:ascii="Arial" w:hAnsi="Arial" w:cs="Arial"/>
        </w:rPr>
      </w:pPr>
    </w:p>
    <w:p w14:paraId="42023DA7" w14:textId="1DC1F228" w:rsidR="00AE2009" w:rsidRPr="00AE2009" w:rsidRDefault="00A8745B" w:rsidP="00AE2009">
      <w:pPr>
        <w:pStyle w:val="Lijstalinea"/>
        <w:numPr>
          <w:ilvl w:val="1"/>
          <w:numId w:val="20"/>
        </w:numPr>
        <w:spacing w:line="276" w:lineRule="auto"/>
        <w:ind w:left="709" w:hanging="709"/>
        <w:rPr>
          <w:rFonts w:ascii="Arial" w:hAnsi="Arial" w:cs="Arial"/>
        </w:rPr>
      </w:pPr>
      <w:r>
        <w:rPr>
          <w:rFonts w:ascii="Arial" w:hAnsi="Arial" w:cs="Arial"/>
        </w:rPr>
        <w:t>Opdr</w:t>
      </w:r>
      <w:r w:rsidRPr="00A8745B">
        <w:rPr>
          <w:rFonts w:ascii="Arial" w:hAnsi="Arial" w:cs="Arial"/>
        </w:rPr>
        <w:t>achtnemer is verantwoordelijk voor de uitvoering van de Social Return verplichting. In geval van overtreding van de Social Return verplichting door het niet (volledig) nakomen van de verplichting binnen de periode van de opdracht, verbeurt de Opdrachtnemer zonder dat een ingebrekestelling nodig is een boete van maximaal anderhalf maal het niet ingevulde bedrag van de Social Return verplichting. De boete wordt ingehouden bij de eindafrekening van de opdracht. Als de Opdrachtnemer de Social Return verplichting deels is nagekomen, dan heeft Opdrachtgever de bevoegdheid de boete naar evenredigheid te matigen. De boete zal worden ingezet voor projecten, initiatieven of instrumenten die de werkgelegenheid voor de doelgroepen Social Return bevorderen.</w:t>
      </w:r>
      <w:r w:rsidR="00AE2009" w:rsidRPr="00AE2009">
        <w:rPr>
          <w:rFonts w:ascii="Arial" w:hAnsi="Arial" w:cs="Arial"/>
        </w:rPr>
        <w:t> </w:t>
      </w:r>
    </w:p>
    <w:p w14:paraId="133BBA65" w14:textId="77777777" w:rsidR="0020124A" w:rsidRPr="00DB2746" w:rsidRDefault="0020124A" w:rsidP="00DB2746">
      <w:pPr>
        <w:spacing w:line="276" w:lineRule="auto"/>
        <w:rPr>
          <w:rFonts w:ascii="Arial" w:hAnsi="Arial" w:cs="Arial"/>
        </w:rPr>
      </w:pPr>
    </w:p>
    <w:p w14:paraId="1E74B107" w14:textId="3351DE20" w:rsidR="007D65B4" w:rsidRPr="00DB2746"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t>Voorwaarden</w:t>
      </w:r>
    </w:p>
    <w:p w14:paraId="4E66C0A1" w14:textId="77777777" w:rsidR="0020124A" w:rsidRPr="00DB2746" w:rsidRDefault="0020124A" w:rsidP="00DB2746">
      <w:pPr>
        <w:pStyle w:val="Lijstalinea"/>
        <w:spacing w:line="276" w:lineRule="auto"/>
        <w:ind w:left="720"/>
        <w:rPr>
          <w:rFonts w:ascii="Arial" w:hAnsi="Arial" w:cs="Arial"/>
          <w:b/>
          <w:bCs/>
        </w:rPr>
      </w:pPr>
    </w:p>
    <w:p w14:paraId="2B3C3A24" w14:textId="70C6EBAC" w:rsidR="0020124A"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Op deze Overeenkomst zijn uitsluitend de </w:t>
      </w:r>
      <w:commentRangeStart w:id="14"/>
      <w:r w:rsidRPr="00DB2746">
        <w:rPr>
          <w:rFonts w:ascii="Arial" w:hAnsi="Arial" w:cs="Arial"/>
        </w:rPr>
        <w:t>ARIV-2018</w:t>
      </w:r>
      <w:r w:rsidR="00E264A6">
        <w:rPr>
          <w:rFonts w:ascii="Arial" w:hAnsi="Arial" w:cs="Arial"/>
        </w:rPr>
        <w:t xml:space="preserve"> </w:t>
      </w:r>
      <w:commentRangeEnd w:id="14"/>
      <w:r w:rsidR="002359B0">
        <w:rPr>
          <w:rStyle w:val="Verwijzingopmerking"/>
        </w:rPr>
        <w:commentReference w:id="14"/>
      </w:r>
      <w:r w:rsidR="00F01857" w:rsidRPr="00F01857">
        <w:rPr>
          <w:rFonts w:ascii="Arial" w:hAnsi="Arial" w:cs="Arial"/>
          <w:highlight w:val="yellow"/>
        </w:rPr>
        <w:t>(zie Bijlage/reeds in bezit van Partijen)</w:t>
      </w:r>
      <w:r w:rsidR="00F01857">
        <w:rPr>
          <w:rFonts w:ascii="Arial" w:hAnsi="Arial" w:cs="Arial"/>
        </w:rPr>
        <w:t xml:space="preserve"> </w:t>
      </w:r>
      <w:r w:rsidR="00E264A6" w:rsidRPr="00DB2746">
        <w:rPr>
          <w:rFonts w:ascii="Arial" w:hAnsi="Arial" w:cs="Arial"/>
        </w:rPr>
        <w:t>van toepassing</w:t>
      </w:r>
      <w:r w:rsidRPr="00DB2746">
        <w:rPr>
          <w:rFonts w:ascii="Arial" w:hAnsi="Arial" w:cs="Arial"/>
        </w:rPr>
        <w:t xml:space="preserve">, voor zover daarvan in deze Overeenkomst niet wordt afgeweken. De toepasselijkheid van de (eventuele) algemene en bijzondere voorwaarden van Leverancier is </w:t>
      </w:r>
      <w:r w:rsidR="00022789">
        <w:rPr>
          <w:rFonts w:ascii="Arial" w:hAnsi="Arial" w:cs="Arial"/>
        </w:rPr>
        <w:t xml:space="preserve">uitdrukkelijk </w:t>
      </w:r>
      <w:r w:rsidRPr="00DB2746">
        <w:rPr>
          <w:rFonts w:ascii="Arial" w:hAnsi="Arial" w:cs="Arial"/>
        </w:rPr>
        <w:t xml:space="preserve">uitgesloten. </w:t>
      </w:r>
    </w:p>
    <w:p w14:paraId="179B86B9" w14:textId="77777777" w:rsidR="004A2EF5" w:rsidRDefault="004A2EF5" w:rsidP="004A2EF5">
      <w:pPr>
        <w:spacing w:line="276" w:lineRule="auto"/>
        <w:rPr>
          <w:rFonts w:ascii="Arial" w:hAnsi="Arial" w:cs="Arial"/>
        </w:rPr>
      </w:pPr>
    </w:p>
    <w:p w14:paraId="0792F56E" w14:textId="77777777" w:rsidR="004A2EF5" w:rsidRPr="00DB2746" w:rsidRDefault="004A2EF5" w:rsidP="004A2EF5">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De garantie als bedoeld in artikel 4 van de ARIV-2018 eindigt </w:t>
      </w:r>
      <w:r w:rsidRPr="00DB2746">
        <w:rPr>
          <w:rFonts w:ascii="Arial" w:hAnsi="Arial" w:cs="Arial"/>
          <w:highlight w:val="yellow"/>
        </w:rPr>
        <w:t>…</w:t>
      </w:r>
      <w:r w:rsidRPr="00DB2746">
        <w:rPr>
          <w:rFonts w:ascii="Arial" w:hAnsi="Arial" w:cs="Arial"/>
        </w:rPr>
        <w:t xml:space="preserve"> jaar na Levering.</w:t>
      </w:r>
    </w:p>
    <w:p w14:paraId="517CC2F2" w14:textId="77777777" w:rsidR="0020124A" w:rsidRPr="00DB2746" w:rsidRDefault="0020124A" w:rsidP="00DB2746">
      <w:pPr>
        <w:pStyle w:val="Lijstalinea"/>
        <w:spacing w:line="276" w:lineRule="auto"/>
        <w:ind w:left="709"/>
        <w:rPr>
          <w:rFonts w:ascii="Arial" w:hAnsi="Arial" w:cs="Arial"/>
        </w:rPr>
      </w:pPr>
    </w:p>
    <w:p w14:paraId="46CB623C" w14:textId="48FCEE2F" w:rsidR="0020124A"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Artikel </w:t>
      </w:r>
      <w:r w:rsidRPr="00DB2746">
        <w:rPr>
          <w:rFonts w:ascii="Arial" w:hAnsi="Arial" w:cs="Arial"/>
          <w:highlight w:val="yellow"/>
        </w:rPr>
        <w:t>4.5</w:t>
      </w:r>
      <w:r w:rsidRPr="00DB2746">
        <w:rPr>
          <w:rFonts w:ascii="Arial" w:hAnsi="Arial" w:cs="Arial"/>
        </w:rPr>
        <w:t xml:space="preserve"> </w:t>
      </w:r>
      <w:r w:rsidRPr="00DB2746">
        <w:rPr>
          <w:rFonts w:ascii="Arial" w:hAnsi="Arial" w:cs="Arial"/>
          <w:b/>
          <w:bCs/>
          <w:i/>
          <w:iCs/>
          <w:highlight w:val="lightGray"/>
        </w:rPr>
        <w:t>OF</w:t>
      </w:r>
      <w:r w:rsidRPr="00DB2746">
        <w:rPr>
          <w:rFonts w:ascii="Arial" w:hAnsi="Arial" w:cs="Arial"/>
        </w:rPr>
        <w:t xml:space="preserve"> </w:t>
      </w:r>
      <w:r w:rsidRPr="00DB2746">
        <w:rPr>
          <w:rFonts w:ascii="Arial" w:hAnsi="Arial" w:cs="Arial"/>
          <w:highlight w:val="yellow"/>
        </w:rPr>
        <w:t>12</w:t>
      </w:r>
      <w:r w:rsidRPr="00DB2746">
        <w:rPr>
          <w:rFonts w:ascii="Arial" w:hAnsi="Arial" w:cs="Arial"/>
        </w:rPr>
        <w:t xml:space="preserve"> van de ARIV-2018 is niet van toepassing.</w:t>
      </w:r>
    </w:p>
    <w:p w14:paraId="4833AFF7" w14:textId="77777777" w:rsidR="001333C9" w:rsidRPr="001333C9" w:rsidRDefault="001333C9" w:rsidP="001333C9">
      <w:pPr>
        <w:pStyle w:val="Lijstalinea"/>
        <w:rPr>
          <w:rFonts w:ascii="Arial" w:hAnsi="Arial" w:cs="Arial"/>
        </w:rPr>
      </w:pPr>
    </w:p>
    <w:p w14:paraId="74C9D251" w14:textId="77777777" w:rsidR="001333C9" w:rsidRPr="00DB2746" w:rsidRDefault="001333C9" w:rsidP="001333C9">
      <w:pPr>
        <w:pStyle w:val="Lijstalinea"/>
        <w:spacing w:line="276" w:lineRule="auto"/>
        <w:ind w:left="709"/>
        <w:rPr>
          <w:rFonts w:ascii="Arial" w:hAnsi="Arial" w:cs="Arial"/>
        </w:rPr>
      </w:pPr>
    </w:p>
    <w:p w14:paraId="7D9669BA" w14:textId="77777777" w:rsidR="001333C9" w:rsidRPr="00DB2746" w:rsidRDefault="001333C9" w:rsidP="001333C9">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Bij schending van de geheimhoudingsverplichtingen die ingevolge artikel 8 van de ARIV-2018 op Leverancier rusten, is Leverancier een onmiddellijk opeisbare boete verschuldigd van € </w:t>
      </w:r>
      <w:r w:rsidRPr="00DB2746">
        <w:rPr>
          <w:rFonts w:ascii="Arial" w:hAnsi="Arial" w:cs="Arial"/>
          <w:highlight w:val="yellow"/>
        </w:rPr>
        <w:t>…</w:t>
      </w:r>
      <w:r w:rsidRPr="00DB2746">
        <w:rPr>
          <w:rFonts w:ascii="Arial" w:hAnsi="Arial" w:cs="Arial"/>
        </w:rPr>
        <w:t>,- per gebeurtenis.</w:t>
      </w:r>
    </w:p>
    <w:p w14:paraId="03847A68" w14:textId="77777777" w:rsidR="0020124A" w:rsidRPr="00DB2746" w:rsidRDefault="0020124A" w:rsidP="00DB2746">
      <w:pPr>
        <w:pStyle w:val="Lijstalinea"/>
        <w:spacing w:line="276" w:lineRule="auto"/>
        <w:rPr>
          <w:rFonts w:ascii="Arial" w:hAnsi="Arial" w:cs="Arial"/>
        </w:rPr>
      </w:pPr>
    </w:p>
    <w:p w14:paraId="7E4D5752" w14:textId="03E36CA3" w:rsidR="007D65B4"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afwijking van artikel 14 van de ARIV-2018 is de Partij die toerekenbaar tekortschiet in de nakoming van haar verplichtingen, tegenover de andere Partij aansprakelijk voor alle door de andere Partij geleden dan wel te lijden schade.</w:t>
      </w:r>
    </w:p>
    <w:p w14:paraId="5A413DE1" w14:textId="77777777" w:rsidR="0020124A" w:rsidRPr="00DB2746" w:rsidRDefault="0020124A" w:rsidP="00DB2746">
      <w:pPr>
        <w:spacing w:line="276" w:lineRule="auto"/>
        <w:ind w:firstLine="708"/>
        <w:rPr>
          <w:rFonts w:ascii="Arial" w:hAnsi="Arial" w:cs="Arial"/>
          <w:b/>
          <w:bCs/>
          <w:highlight w:val="lightGray"/>
        </w:rPr>
      </w:pPr>
    </w:p>
    <w:p w14:paraId="60693ED0" w14:textId="63A55F2D" w:rsidR="007D65B4" w:rsidRPr="00DB2746" w:rsidRDefault="007D65B4" w:rsidP="00DB2746">
      <w:pPr>
        <w:spacing w:line="276" w:lineRule="auto"/>
        <w:ind w:firstLine="708"/>
        <w:rPr>
          <w:rFonts w:ascii="Arial" w:hAnsi="Arial" w:cs="Arial"/>
          <w:b/>
          <w:bCs/>
          <w:i/>
          <w:iCs/>
        </w:rPr>
      </w:pPr>
      <w:r w:rsidRPr="00DB2746">
        <w:rPr>
          <w:rFonts w:ascii="Arial" w:hAnsi="Arial" w:cs="Arial"/>
          <w:b/>
          <w:bCs/>
          <w:i/>
          <w:iCs/>
          <w:highlight w:val="lightGray"/>
        </w:rPr>
        <w:t>OF</w:t>
      </w:r>
    </w:p>
    <w:p w14:paraId="550205A4" w14:textId="77777777" w:rsidR="0020124A" w:rsidRPr="00DB2746" w:rsidRDefault="0020124A" w:rsidP="00DB2746">
      <w:pPr>
        <w:spacing w:line="276" w:lineRule="auto"/>
        <w:ind w:left="708"/>
        <w:rPr>
          <w:rFonts w:ascii="Arial" w:hAnsi="Arial" w:cs="Arial"/>
          <w:b/>
          <w:bCs/>
          <w:i/>
          <w:iCs/>
          <w:highlight w:val="lightGray"/>
        </w:rPr>
      </w:pPr>
    </w:p>
    <w:p w14:paraId="2CFD2089" w14:textId="006961E0" w:rsidR="007D65B4" w:rsidRDefault="007D65B4" w:rsidP="00DB2746">
      <w:pPr>
        <w:spacing w:line="276" w:lineRule="auto"/>
        <w:ind w:left="708"/>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afwijking van artikel 14 van de ARIV-2018 is de in dat artikel bedoelde aansprakelijkheid beperkt tot €</w:t>
      </w:r>
      <w:r w:rsidR="0020124A" w:rsidRPr="00DB2746">
        <w:rPr>
          <w:rFonts w:ascii="Arial" w:hAnsi="Arial" w:cs="Arial"/>
        </w:rPr>
        <w:t xml:space="preserve"> </w:t>
      </w:r>
      <w:r w:rsidR="0020124A" w:rsidRPr="00DB2746">
        <w:rPr>
          <w:rFonts w:ascii="Arial" w:hAnsi="Arial" w:cs="Arial"/>
          <w:highlight w:val="yellow"/>
        </w:rPr>
        <w:t>…</w:t>
      </w:r>
      <w:r w:rsidR="0020124A" w:rsidRPr="00DB2746">
        <w:rPr>
          <w:rFonts w:ascii="Arial" w:hAnsi="Arial" w:cs="Arial"/>
        </w:rPr>
        <w:t>,-</w:t>
      </w:r>
      <w:r w:rsidRPr="00DB2746">
        <w:rPr>
          <w:rFonts w:ascii="Arial" w:hAnsi="Arial" w:cs="Arial"/>
        </w:rPr>
        <w:t>.</w:t>
      </w:r>
    </w:p>
    <w:p w14:paraId="43614669" w14:textId="77777777" w:rsidR="004A2EF5" w:rsidRDefault="004A2EF5" w:rsidP="00DB2746">
      <w:pPr>
        <w:spacing w:line="276" w:lineRule="auto"/>
        <w:ind w:left="708"/>
        <w:rPr>
          <w:rFonts w:ascii="Arial" w:hAnsi="Arial" w:cs="Arial"/>
        </w:rPr>
      </w:pPr>
    </w:p>
    <w:p w14:paraId="4FEB4CA5" w14:textId="77777777" w:rsidR="004A2EF5" w:rsidRPr="00DB2746" w:rsidRDefault="004A2EF5" w:rsidP="004A2EF5">
      <w:pPr>
        <w:pStyle w:val="Lijstalinea"/>
        <w:numPr>
          <w:ilvl w:val="1"/>
          <w:numId w:val="20"/>
        </w:numPr>
        <w:spacing w:line="276" w:lineRule="auto"/>
        <w:ind w:left="709" w:hanging="709"/>
        <w:rPr>
          <w:rFonts w:ascii="Arial" w:hAnsi="Arial" w:cs="Arial"/>
        </w:rPr>
      </w:pPr>
      <w:r w:rsidRPr="00DB2746">
        <w:rPr>
          <w:rFonts w:ascii="Arial" w:hAnsi="Arial" w:cs="Arial"/>
          <w:b/>
          <w:bCs/>
        </w:rPr>
        <w:t>&lt;</w:t>
      </w:r>
      <w:r w:rsidRPr="00DB2746">
        <w:rPr>
          <w:rFonts w:ascii="Arial" w:hAnsi="Arial" w:cs="Arial"/>
          <w:b/>
          <w:bCs/>
          <w:i/>
          <w:iCs/>
          <w:highlight w:val="lightGray"/>
        </w:rPr>
        <w:t>OPTIONEEL&gt;</w:t>
      </w:r>
      <w:r w:rsidRPr="00DB2746">
        <w:rPr>
          <w:rFonts w:ascii="Arial" w:hAnsi="Arial" w:cs="Arial"/>
        </w:rPr>
        <w:t xml:space="preserve"> In aanvulling op artikel 14 van de ARIV-2018 vrijwaart Leverancier Koper tegen eventuele aanspraken van derden op vergoeding van schade als gevolg van het tekortschieten als bedoeld in dat artikel.</w:t>
      </w:r>
    </w:p>
    <w:p w14:paraId="4B03A17D" w14:textId="77777777" w:rsidR="0020124A" w:rsidRPr="00DB2746" w:rsidRDefault="0020124A" w:rsidP="00DB2746">
      <w:pPr>
        <w:spacing w:line="276" w:lineRule="auto"/>
        <w:rPr>
          <w:rFonts w:ascii="Arial" w:hAnsi="Arial" w:cs="Arial"/>
        </w:rPr>
      </w:pPr>
    </w:p>
    <w:p w14:paraId="63E471E9" w14:textId="571DDD7D" w:rsidR="0020124A"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afwijking van het bepaalde in artikel 20.1 van de ARIV-2018 geldt het volgende:</w:t>
      </w:r>
      <w:r w:rsidR="0020124A" w:rsidRPr="00DB2746">
        <w:rPr>
          <w:rFonts w:ascii="Arial" w:hAnsi="Arial" w:cs="Arial"/>
        </w:rPr>
        <w:t xml:space="preserve"> </w:t>
      </w:r>
      <w:r w:rsidR="0020124A" w:rsidRPr="00DB2746">
        <w:rPr>
          <w:rFonts w:ascii="Arial" w:hAnsi="Arial" w:cs="Arial"/>
          <w:highlight w:val="yellow"/>
        </w:rPr>
        <w:t>…</w:t>
      </w:r>
      <w:r w:rsidR="00F81C78" w:rsidRPr="00DB2746">
        <w:rPr>
          <w:rFonts w:ascii="Arial" w:hAnsi="Arial" w:cs="Arial"/>
        </w:rPr>
        <w:t>.</w:t>
      </w:r>
    </w:p>
    <w:p w14:paraId="5C4DE261" w14:textId="77777777" w:rsidR="0020124A" w:rsidRPr="00DB2746" w:rsidRDefault="0020124A" w:rsidP="00DB2746">
      <w:pPr>
        <w:pStyle w:val="Lijstalinea"/>
        <w:spacing w:line="276" w:lineRule="auto"/>
        <w:rPr>
          <w:rFonts w:ascii="Arial" w:hAnsi="Arial" w:cs="Arial"/>
        </w:rPr>
      </w:pPr>
    </w:p>
    <w:p w14:paraId="098080AB" w14:textId="401C3749" w:rsidR="0020124A"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b/>
          <w:bCs/>
          <w:i/>
          <w:iCs/>
          <w:highlight w:val="lightGray"/>
        </w:rPr>
        <w:t>&lt;OPTIONEEL&gt;</w:t>
      </w:r>
      <w:r w:rsidRPr="00DB2746">
        <w:rPr>
          <w:rFonts w:ascii="Arial" w:hAnsi="Arial" w:cs="Arial"/>
        </w:rPr>
        <w:t xml:space="preserve"> In afwijking van het bepaalde in artikel </w:t>
      </w:r>
      <w:r w:rsidR="0020124A" w:rsidRPr="00DB2746">
        <w:rPr>
          <w:rFonts w:ascii="Arial" w:hAnsi="Arial" w:cs="Arial"/>
          <w:highlight w:val="yellow"/>
        </w:rPr>
        <w:t>…</w:t>
      </w:r>
      <w:r w:rsidRPr="00DB2746">
        <w:rPr>
          <w:rFonts w:ascii="Arial" w:hAnsi="Arial" w:cs="Arial"/>
        </w:rPr>
        <w:t xml:space="preserve"> van de ARIV-2018 geldt met betrekking tot </w:t>
      </w:r>
      <w:r w:rsidR="0020124A" w:rsidRPr="00DB2746">
        <w:rPr>
          <w:rFonts w:ascii="Arial" w:hAnsi="Arial" w:cs="Arial"/>
          <w:highlight w:val="yellow"/>
        </w:rPr>
        <w:t>…</w:t>
      </w:r>
      <w:r w:rsidRPr="00DB2746">
        <w:rPr>
          <w:rFonts w:ascii="Arial" w:hAnsi="Arial" w:cs="Arial"/>
        </w:rPr>
        <w:t xml:space="preserve"> het volgende: </w:t>
      </w:r>
      <w:r w:rsidR="0020124A" w:rsidRPr="00DB2746">
        <w:rPr>
          <w:rFonts w:ascii="Arial" w:hAnsi="Arial" w:cs="Arial"/>
          <w:highlight w:val="yellow"/>
        </w:rPr>
        <w:t>…</w:t>
      </w:r>
      <w:r w:rsidR="00F81C78" w:rsidRPr="00DB2746">
        <w:rPr>
          <w:rFonts w:ascii="Arial" w:hAnsi="Arial" w:cs="Arial"/>
        </w:rPr>
        <w:t>.</w:t>
      </w:r>
    </w:p>
    <w:p w14:paraId="1C85F841" w14:textId="77777777" w:rsidR="0020124A" w:rsidRDefault="0020124A" w:rsidP="00DB2746">
      <w:pPr>
        <w:pStyle w:val="Lijstalinea"/>
        <w:spacing w:line="276" w:lineRule="auto"/>
        <w:rPr>
          <w:rFonts w:ascii="Arial" w:hAnsi="Arial" w:cs="Arial"/>
        </w:rPr>
      </w:pPr>
    </w:p>
    <w:p w14:paraId="3875C427" w14:textId="77777777" w:rsidR="00A42FBD" w:rsidRDefault="00A42FBD" w:rsidP="00A42FBD">
      <w:pPr>
        <w:pStyle w:val="Lijstalinea"/>
        <w:numPr>
          <w:ilvl w:val="0"/>
          <w:numId w:val="20"/>
        </w:numPr>
        <w:spacing w:line="276" w:lineRule="auto"/>
        <w:ind w:hanging="720"/>
        <w:rPr>
          <w:rFonts w:ascii="Arial" w:hAnsi="Arial" w:cs="Arial"/>
          <w:b/>
          <w:bCs/>
          <w:highlight w:val="green"/>
        </w:rPr>
      </w:pPr>
      <w:commentRangeStart w:id="15"/>
      <w:r w:rsidRPr="00231A9E">
        <w:rPr>
          <w:rFonts w:ascii="Arial" w:hAnsi="Arial" w:cs="Arial"/>
          <w:b/>
          <w:bCs/>
          <w:highlight w:val="green"/>
        </w:rPr>
        <w:t>Verzekering(en)</w:t>
      </w:r>
    </w:p>
    <w:p w14:paraId="18F2D227" w14:textId="77777777" w:rsidR="00A42FBD" w:rsidRPr="00231A9E" w:rsidRDefault="00A42FBD" w:rsidP="00A42FBD">
      <w:pPr>
        <w:spacing w:line="276" w:lineRule="auto"/>
        <w:rPr>
          <w:rFonts w:ascii="Arial" w:hAnsi="Arial" w:cs="Arial"/>
          <w:b/>
          <w:bCs/>
          <w:highlight w:val="green"/>
        </w:rPr>
      </w:pPr>
    </w:p>
    <w:p w14:paraId="3674EEAC" w14:textId="77777777" w:rsidR="00A42FBD" w:rsidRDefault="00A42FBD" w:rsidP="00A42FBD">
      <w:pPr>
        <w:rPr>
          <w:rFonts w:ascii="Arial" w:hAnsi="Arial" w:cs="Arial"/>
        </w:rPr>
      </w:pPr>
      <w:r w:rsidRPr="00AE5861">
        <w:rPr>
          <w:rFonts w:ascii="Arial" w:hAnsi="Arial" w:cs="Arial"/>
          <w:highlight w:val="yellow"/>
        </w:rPr>
        <w:t>Nog in te vullen, verwijzen naar leidraad</w:t>
      </w:r>
      <w:r>
        <w:rPr>
          <w:rFonts w:ascii="Arial" w:hAnsi="Arial" w:cs="Arial"/>
        </w:rPr>
        <w:t>?</w:t>
      </w:r>
      <w:commentRangeEnd w:id="15"/>
      <w:r>
        <w:rPr>
          <w:rStyle w:val="Verwijzingopmerking"/>
        </w:rPr>
        <w:commentReference w:id="15"/>
      </w:r>
    </w:p>
    <w:p w14:paraId="41077404" w14:textId="77777777" w:rsidR="00A42FBD" w:rsidRPr="00EB5F61" w:rsidRDefault="00A42FBD" w:rsidP="00A42FBD">
      <w:pPr>
        <w:rPr>
          <w:rFonts w:ascii="Arial" w:hAnsi="Arial" w:cs="Arial"/>
        </w:rPr>
      </w:pPr>
    </w:p>
    <w:p w14:paraId="3EF5016B" w14:textId="77777777" w:rsidR="00A42FBD" w:rsidRDefault="00A42FBD" w:rsidP="00A42FBD">
      <w:pPr>
        <w:pStyle w:val="Lijstalinea"/>
        <w:numPr>
          <w:ilvl w:val="0"/>
          <w:numId w:val="20"/>
        </w:numPr>
        <w:spacing w:line="276" w:lineRule="auto"/>
        <w:ind w:hanging="720"/>
        <w:rPr>
          <w:rFonts w:ascii="Arial" w:hAnsi="Arial" w:cs="Arial"/>
          <w:b/>
          <w:bCs/>
        </w:rPr>
      </w:pPr>
      <w:r w:rsidRPr="000A0D08">
        <w:rPr>
          <w:rFonts w:ascii="Arial" w:hAnsi="Arial" w:cs="Arial"/>
          <w:b/>
          <w:bCs/>
          <w:i/>
          <w:iCs/>
          <w:highlight w:val="lightGray"/>
        </w:rPr>
        <w:t>&lt;OPTIONEEL&gt;</w:t>
      </w:r>
      <w:r w:rsidRPr="009208C8">
        <w:rPr>
          <w:rFonts w:ascii="Arial" w:hAnsi="Arial" w:cs="Arial"/>
          <w:b/>
          <w:bCs/>
        </w:rPr>
        <w:t xml:space="preserve"> Herzieningsclausule</w:t>
      </w:r>
    </w:p>
    <w:p w14:paraId="3C9CA585" w14:textId="77777777" w:rsidR="00A42FBD" w:rsidRDefault="00A42FBD" w:rsidP="00A42FBD">
      <w:pPr>
        <w:overflowPunct/>
        <w:autoSpaceDE/>
        <w:autoSpaceDN/>
        <w:adjustRightInd/>
        <w:spacing w:line="276" w:lineRule="auto"/>
        <w:contextualSpacing/>
        <w:textAlignment w:val="auto"/>
        <w:rPr>
          <w:rFonts w:ascii="Arial" w:hAnsi="Arial" w:cs="Arial"/>
        </w:rPr>
      </w:pPr>
    </w:p>
    <w:p w14:paraId="4DEDF38C" w14:textId="4E4B5F87" w:rsidR="00A42FBD" w:rsidRPr="00A42FBD" w:rsidRDefault="00A42FBD" w:rsidP="00A42FBD">
      <w:pPr>
        <w:pStyle w:val="Lijstalinea"/>
        <w:numPr>
          <w:ilvl w:val="1"/>
          <w:numId w:val="20"/>
        </w:numPr>
        <w:spacing w:line="276" w:lineRule="auto"/>
        <w:ind w:left="709" w:hanging="709"/>
        <w:rPr>
          <w:rFonts w:ascii="Arial" w:hAnsi="Arial" w:cs="Arial"/>
          <w:b/>
          <w:bCs/>
        </w:rPr>
      </w:pPr>
      <w:r w:rsidRPr="00A42FBD">
        <w:rPr>
          <w:rFonts w:ascii="Arial" w:hAnsi="Arial" w:cs="Arial"/>
        </w:rPr>
        <w:t>Op deze Overeenkomst is een herzieningsclausule van toepassing. De herzieningsclausule is</w:t>
      </w:r>
    </w:p>
    <w:p w14:paraId="3CA51AA6" w14:textId="77777777" w:rsidR="00A42FBD" w:rsidRPr="009208C8" w:rsidRDefault="00A42FBD" w:rsidP="00A42FBD">
      <w:pPr>
        <w:pStyle w:val="Lijstalinea"/>
        <w:spacing w:line="276" w:lineRule="auto"/>
        <w:ind w:left="360" w:firstLine="348"/>
        <w:rPr>
          <w:rFonts w:ascii="Arial" w:hAnsi="Arial" w:cs="Arial"/>
          <w:b/>
          <w:bCs/>
        </w:rPr>
      </w:pPr>
      <w:r w:rsidRPr="009208C8">
        <w:rPr>
          <w:rFonts w:ascii="Arial" w:hAnsi="Arial" w:cs="Arial"/>
        </w:rPr>
        <w:t>opgenomen in de Aanbestedingsdocumenten (</w:t>
      </w:r>
      <w:r>
        <w:rPr>
          <w:rFonts w:ascii="Arial" w:hAnsi="Arial" w:cs="Arial"/>
        </w:rPr>
        <w:t>B</w:t>
      </w:r>
      <w:r w:rsidRPr="009208C8">
        <w:rPr>
          <w:rFonts w:ascii="Arial" w:hAnsi="Arial" w:cs="Arial"/>
        </w:rPr>
        <w:t xml:space="preserve">ijlage </w:t>
      </w:r>
      <w:r w:rsidRPr="001A6122">
        <w:rPr>
          <w:rFonts w:ascii="Arial" w:hAnsi="Arial" w:cs="Arial"/>
          <w:highlight w:val="yellow"/>
        </w:rPr>
        <w:t>…</w:t>
      </w:r>
      <w:r w:rsidRPr="000A0D08">
        <w:rPr>
          <w:rFonts w:ascii="Arial" w:hAnsi="Arial" w:cs="Arial"/>
          <w:highlight w:val="yellow"/>
        </w:rPr>
        <w:t>, (</w:t>
      </w:r>
      <w:commentRangeStart w:id="16"/>
      <w:r w:rsidRPr="000A0D08">
        <w:rPr>
          <w:rFonts w:ascii="Arial" w:hAnsi="Arial" w:cs="Arial"/>
          <w:highlight w:val="yellow"/>
        </w:rPr>
        <w:t>…</w:t>
      </w:r>
      <w:commentRangeEnd w:id="16"/>
      <w:r w:rsidRPr="000A0D08">
        <w:rPr>
          <w:rStyle w:val="Verwijzingopmerking"/>
          <w:highlight w:val="yellow"/>
        </w:rPr>
        <w:commentReference w:id="16"/>
      </w:r>
      <w:r w:rsidRPr="000A0D08">
        <w:rPr>
          <w:rFonts w:ascii="Arial" w:hAnsi="Arial" w:cs="Arial"/>
          <w:highlight w:val="yellow"/>
        </w:rPr>
        <w:t>).</w:t>
      </w:r>
    </w:p>
    <w:p w14:paraId="69841052" w14:textId="77777777" w:rsidR="00A42FBD" w:rsidRDefault="00A42FBD" w:rsidP="00DB2746">
      <w:pPr>
        <w:pStyle w:val="Lijstalinea"/>
        <w:spacing w:line="276" w:lineRule="auto"/>
        <w:rPr>
          <w:rFonts w:ascii="Arial" w:hAnsi="Arial" w:cs="Arial"/>
        </w:rPr>
      </w:pPr>
    </w:p>
    <w:p w14:paraId="34AC70C8" w14:textId="3444A4D0" w:rsidR="007D65B4"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t>Integriteit</w:t>
      </w:r>
      <w:r w:rsidR="008D3F92">
        <w:rPr>
          <w:rFonts w:ascii="Arial" w:hAnsi="Arial" w:cs="Arial"/>
          <w:b/>
          <w:bCs/>
        </w:rPr>
        <w:t xml:space="preserve"> en integriteits</w:t>
      </w:r>
      <w:r w:rsidRPr="00DB2746">
        <w:rPr>
          <w:rFonts w:ascii="Arial" w:hAnsi="Arial" w:cs="Arial"/>
          <w:b/>
          <w:bCs/>
        </w:rPr>
        <w:t>verklaring</w:t>
      </w:r>
    </w:p>
    <w:p w14:paraId="262AADB4" w14:textId="77777777" w:rsidR="00070297" w:rsidRDefault="00070297" w:rsidP="00070297">
      <w:pPr>
        <w:spacing w:line="276" w:lineRule="auto"/>
        <w:rPr>
          <w:rFonts w:ascii="Arial" w:hAnsi="Arial" w:cs="Arial"/>
          <w:b/>
          <w:bCs/>
        </w:rPr>
      </w:pPr>
    </w:p>
    <w:p w14:paraId="39F60926" w14:textId="7DF5B161" w:rsidR="00070297" w:rsidRPr="0095220E" w:rsidRDefault="00070297" w:rsidP="00070297">
      <w:pPr>
        <w:pStyle w:val="Lijstalinea"/>
        <w:numPr>
          <w:ilvl w:val="1"/>
          <w:numId w:val="20"/>
        </w:numPr>
        <w:spacing w:line="276" w:lineRule="auto"/>
        <w:ind w:left="709" w:hanging="709"/>
        <w:rPr>
          <w:rFonts w:ascii="Arial" w:hAnsi="Arial" w:cs="Arial"/>
        </w:rPr>
      </w:pPr>
      <w:r w:rsidRPr="0095220E">
        <w:rPr>
          <w:rFonts w:ascii="Arial" w:hAnsi="Arial" w:cs="Arial"/>
        </w:rPr>
        <w:t>a. Koper</w:t>
      </w:r>
      <w:r w:rsidRPr="00276A68">
        <w:rPr>
          <w:rFonts w:ascii="Arial" w:hAnsi="Arial" w:cs="Arial"/>
        </w:rPr>
        <w:t xml:space="preserve"> is gerechtigd de </w:t>
      </w:r>
      <w:r>
        <w:rPr>
          <w:rFonts w:ascii="Arial" w:hAnsi="Arial" w:cs="Arial"/>
        </w:rPr>
        <w:t>O</w:t>
      </w:r>
      <w:r w:rsidRPr="00276A68">
        <w:rPr>
          <w:rFonts w:ascii="Arial" w:hAnsi="Arial" w:cs="Arial"/>
        </w:rPr>
        <w:t xml:space="preserve">vereenkomst eenzijdig, direct en zonder ingebrekestelling te ontbinden, indien zich ten aanzien van </w:t>
      </w:r>
      <w:r w:rsidRPr="0095220E">
        <w:rPr>
          <w:rFonts w:ascii="Arial" w:hAnsi="Arial" w:cs="Arial"/>
        </w:rPr>
        <w:t>Leverancier</w:t>
      </w:r>
      <w:r w:rsidRPr="00276A68">
        <w:rPr>
          <w:rFonts w:ascii="Arial" w:hAnsi="Arial" w:cs="Arial"/>
        </w:rPr>
        <w:t xml:space="preserve"> of (een) eventuele </w:t>
      </w:r>
      <w:r>
        <w:rPr>
          <w:rFonts w:ascii="Arial" w:hAnsi="Arial" w:cs="Arial"/>
        </w:rPr>
        <w:t>O</w:t>
      </w:r>
      <w:r w:rsidRPr="00276A68">
        <w:rPr>
          <w:rFonts w:ascii="Arial" w:hAnsi="Arial" w:cs="Arial"/>
        </w:rPr>
        <w:t xml:space="preserve">nderaannemer(s) een situatie voordoet als bedoeld in artikel 9, tweede lid, van de Wet </w:t>
      </w:r>
      <w:proofErr w:type="spellStart"/>
      <w:r w:rsidRPr="00276A68">
        <w:rPr>
          <w:rFonts w:ascii="Arial" w:hAnsi="Arial" w:cs="Arial"/>
        </w:rPr>
        <w:t>Bibob</w:t>
      </w:r>
      <w:proofErr w:type="spellEnd"/>
      <w:r w:rsidRPr="00276A68">
        <w:rPr>
          <w:rFonts w:ascii="Arial" w:hAnsi="Arial" w:cs="Arial"/>
        </w:rPr>
        <w:t xml:space="preserve">. </w:t>
      </w:r>
    </w:p>
    <w:p w14:paraId="76D8EA4F" w14:textId="6D5C2597" w:rsidR="00070297" w:rsidRPr="0095220E" w:rsidRDefault="00070297" w:rsidP="00070297">
      <w:pPr>
        <w:pStyle w:val="Lijstalinea"/>
        <w:spacing w:line="276" w:lineRule="auto"/>
        <w:ind w:right="-142"/>
        <w:rPr>
          <w:rFonts w:ascii="Arial" w:hAnsi="Arial" w:cs="Arial"/>
        </w:rPr>
      </w:pPr>
      <w:r w:rsidRPr="0095220E">
        <w:rPr>
          <w:rFonts w:ascii="Arial" w:hAnsi="Arial" w:cs="Arial"/>
        </w:rPr>
        <w:t xml:space="preserve">b. Op grond van een integriteitsrisico bij een </w:t>
      </w:r>
      <w:r>
        <w:rPr>
          <w:rFonts w:ascii="Arial" w:hAnsi="Arial" w:cs="Arial"/>
        </w:rPr>
        <w:t>O</w:t>
      </w:r>
      <w:r w:rsidRPr="0095220E">
        <w:rPr>
          <w:rFonts w:ascii="Arial" w:hAnsi="Arial" w:cs="Arial"/>
        </w:rPr>
        <w:t xml:space="preserve">nderaannemer kan Koper de inschakeling van die </w:t>
      </w:r>
      <w:r>
        <w:rPr>
          <w:rFonts w:ascii="Arial" w:hAnsi="Arial" w:cs="Arial"/>
        </w:rPr>
        <w:t>O</w:t>
      </w:r>
      <w:r w:rsidRPr="0095220E">
        <w:rPr>
          <w:rFonts w:ascii="Arial" w:hAnsi="Arial" w:cs="Arial"/>
        </w:rPr>
        <w:t xml:space="preserve">nderaannemer weigeren of verlangen dat de inschakeling van deze </w:t>
      </w:r>
      <w:r>
        <w:rPr>
          <w:rFonts w:ascii="Arial" w:hAnsi="Arial" w:cs="Arial"/>
        </w:rPr>
        <w:t>O</w:t>
      </w:r>
      <w:r w:rsidRPr="0095220E">
        <w:rPr>
          <w:rFonts w:ascii="Arial" w:hAnsi="Arial" w:cs="Arial"/>
        </w:rPr>
        <w:t xml:space="preserve">nderaannemer wordt beëindigd. </w:t>
      </w:r>
    </w:p>
    <w:p w14:paraId="063F002A" w14:textId="0A46B82E" w:rsidR="00070297" w:rsidRPr="0095220E" w:rsidRDefault="00070297" w:rsidP="00070297">
      <w:pPr>
        <w:pStyle w:val="Lijstalinea"/>
        <w:spacing w:line="276" w:lineRule="auto"/>
        <w:ind w:right="-142"/>
        <w:rPr>
          <w:rFonts w:ascii="Arial" w:hAnsi="Arial" w:cs="Arial"/>
        </w:rPr>
      </w:pPr>
      <w:r w:rsidRPr="0095220E">
        <w:rPr>
          <w:rFonts w:ascii="Arial" w:hAnsi="Arial" w:cs="Arial"/>
        </w:rPr>
        <w:t xml:space="preserve">c. </w:t>
      </w:r>
      <w:r w:rsidRPr="00276A68">
        <w:rPr>
          <w:rFonts w:ascii="Arial" w:hAnsi="Arial" w:cs="Arial"/>
        </w:rPr>
        <w:t xml:space="preserve">Ontbinding van de </w:t>
      </w:r>
      <w:r>
        <w:rPr>
          <w:rFonts w:ascii="Arial" w:hAnsi="Arial" w:cs="Arial"/>
        </w:rPr>
        <w:t>O</w:t>
      </w:r>
      <w:r w:rsidRPr="00276A68">
        <w:rPr>
          <w:rFonts w:ascii="Arial" w:hAnsi="Arial" w:cs="Arial"/>
        </w:rPr>
        <w:t xml:space="preserve">vereenkomst geschiedt niet voordat </w:t>
      </w:r>
      <w:r w:rsidR="00270574" w:rsidRPr="0095220E">
        <w:rPr>
          <w:rFonts w:ascii="Arial" w:hAnsi="Arial" w:cs="Arial"/>
        </w:rPr>
        <w:t>Koper</w:t>
      </w:r>
      <w:r w:rsidRPr="00276A68">
        <w:rPr>
          <w:rFonts w:ascii="Arial" w:hAnsi="Arial" w:cs="Arial"/>
        </w:rPr>
        <w:t xml:space="preserve"> advies heeft ingewonnen bij het Landelijk Bureau </w:t>
      </w:r>
      <w:proofErr w:type="spellStart"/>
      <w:r w:rsidRPr="00276A68">
        <w:rPr>
          <w:rFonts w:ascii="Arial" w:hAnsi="Arial" w:cs="Arial"/>
        </w:rPr>
        <w:t>Bibob</w:t>
      </w:r>
      <w:proofErr w:type="spellEnd"/>
      <w:r w:rsidRPr="00276A68">
        <w:rPr>
          <w:rFonts w:ascii="Arial" w:hAnsi="Arial" w:cs="Arial"/>
        </w:rPr>
        <w:t xml:space="preserve">. In geval van ontbinding is </w:t>
      </w:r>
      <w:r w:rsidR="00270574" w:rsidRPr="0095220E">
        <w:rPr>
          <w:rFonts w:ascii="Arial" w:hAnsi="Arial" w:cs="Arial"/>
        </w:rPr>
        <w:t>Koper</w:t>
      </w:r>
      <w:r w:rsidRPr="00276A68">
        <w:rPr>
          <w:rFonts w:ascii="Arial" w:hAnsi="Arial" w:cs="Arial"/>
        </w:rPr>
        <w:t xml:space="preserve"> jegens </w:t>
      </w:r>
      <w:r w:rsidR="00270574" w:rsidRPr="0095220E">
        <w:rPr>
          <w:rFonts w:ascii="Arial" w:hAnsi="Arial" w:cs="Arial"/>
        </w:rPr>
        <w:t>Leverancier</w:t>
      </w:r>
      <w:r w:rsidRPr="00276A68">
        <w:rPr>
          <w:rFonts w:ascii="Arial" w:hAnsi="Arial" w:cs="Arial"/>
        </w:rPr>
        <w:t xml:space="preserve"> niet schadeplichtig.</w:t>
      </w:r>
    </w:p>
    <w:p w14:paraId="4D1EC9EE" w14:textId="77777777" w:rsidR="0020124A" w:rsidRPr="00DB2746" w:rsidRDefault="0020124A" w:rsidP="00DB2746">
      <w:pPr>
        <w:pStyle w:val="Lijstalinea"/>
        <w:spacing w:line="276" w:lineRule="auto"/>
        <w:ind w:left="720"/>
        <w:rPr>
          <w:rFonts w:ascii="Arial" w:hAnsi="Arial" w:cs="Arial"/>
          <w:b/>
          <w:bCs/>
        </w:rPr>
      </w:pPr>
    </w:p>
    <w:p w14:paraId="0EDFB475" w14:textId="3B2FA61E" w:rsidR="007D65B4"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 xml:space="preserve">Leverancier verklaart dat hij ter verkrijging van de order personeel, ondergeschikten of hulppersonen van Koper generlei voordeel heeft geboden, gegeven, doen aanbieden of doen geven. Hij zal dat ook niet alsnog doen </w:t>
      </w:r>
      <w:r w:rsidR="00634A52">
        <w:rPr>
          <w:rFonts w:ascii="Arial" w:hAnsi="Arial" w:cs="Arial"/>
        </w:rPr>
        <w:t>om</w:t>
      </w:r>
      <w:r w:rsidR="00766C5D">
        <w:rPr>
          <w:rFonts w:ascii="Arial" w:hAnsi="Arial" w:cs="Arial"/>
        </w:rPr>
        <w:t xml:space="preserve"> </w:t>
      </w:r>
      <w:r w:rsidRPr="00DB2746">
        <w:rPr>
          <w:rFonts w:ascii="Arial" w:hAnsi="Arial" w:cs="Arial"/>
        </w:rPr>
        <w:t xml:space="preserve">dergelijke personen te bewegen enige handeling te </w:t>
      </w:r>
      <w:r w:rsidR="002F2830">
        <w:rPr>
          <w:rFonts w:ascii="Arial" w:hAnsi="Arial" w:cs="Arial"/>
        </w:rPr>
        <w:t>laten doen of niet te laten doen</w:t>
      </w:r>
      <w:r w:rsidRPr="00DB2746">
        <w:rPr>
          <w:rFonts w:ascii="Arial" w:hAnsi="Arial" w:cs="Arial"/>
        </w:rPr>
        <w:t>.</w:t>
      </w:r>
    </w:p>
    <w:p w14:paraId="18010033" w14:textId="4E24904B" w:rsidR="0020124A" w:rsidRPr="00DB2746" w:rsidRDefault="0020124A" w:rsidP="00DB2746">
      <w:pPr>
        <w:spacing w:line="276" w:lineRule="auto"/>
        <w:rPr>
          <w:rFonts w:ascii="Arial" w:hAnsi="Arial" w:cs="Arial"/>
        </w:rPr>
      </w:pPr>
    </w:p>
    <w:p w14:paraId="651ABC89" w14:textId="3D66F069" w:rsidR="007D65B4" w:rsidRPr="00DB2746" w:rsidRDefault="007D65B4" w:rsidP="00DB2746">
      <w:pPr>
        <w:pStyle w:val="Lijstalinea"/>
        <w:numPr>
          <w:ilvl w:val="0"/>
          <w:numId w:val="20"/>
        </w:numPr>
        <w:spacing w:line="276" w:lineRule="auto"/>
        <w:ind w:hanging="720"/>
        <w:rPr>
          <w:rFonts w:ascii="Arial" w:hAnsi="Arial" w:cs="Arial"/>
          <w:b/>
          <w:bCs/>
        </w:rPr>
      </w:pPr>
      <w:r w:rsidRPr="00DB2746">
        <w:rPr>
          <w:rFonts w:ascii="Arial" w:hAnsi="Arial" w:cs="Arial"/>
          <w:b/>
          <w:bCs/>
        </w:rPr>
        <w:lastRenderedPageBreak/>
        <w:t>Slotbepaling</w:t>
      </w:r>
    </w:p>
    <w:p w14:paraId="60C2CC1A" w14:textId="77777777" w:rsidR="0020124A" w:rsidRPr="00DB2746" w:rsidRDefault="0020124A" w:rsidP="00DB2746">
      <w:pPr>
        <w:pStyle w:val="Lijstalinea"/>
        <w:spacing w:line="276" w:lineRule="auto"/>
        <w:ind w:left="720"/>
        <w:rPr>
          <w:rFonts w:ascii="Arial" w:hAnsi="Arial" w:cs="Arial"/>
          <w:b/>
          <w:bCs/>
        </w:rPr>
      </w:pPr>
    </w:p>
    <w:p w14:paraId="6319F977" w14:textId="77777777" w:rsidR="0020124A"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Afwijkingen van deze Overeenkomst zijn slechts bindend voor zover zij uitdrukkelijk tussen Partijen schriftelijk zijn overeengekomen.</w:t>
      </w:r>
    </w:p>
    <w:p w14:paraId="4A56B669" w14:textId="77777777" w:rsidR="0020124A" w:rsidRPr="00DB2746" w:rsidRDefault="0020124A" w:rsidP="00DB2746">
      <w:pPr>
        <w:pStyle w:val="Lijstalinea"/>
        <w:spacing w:line="276" w:lineRule="auto"/>
        <w:ind w:left="709"/>
        <w:rPr>
          <w:rFonts w:ascii="Arial" w:hAnsi="Arial" w:cs="Arial"/>
        </w:rPr>
      </w:pPr>
    </w:p>
    <w:p w14:paraId="259D814F" w14:textId="76843E4B" w:rsidR="007D65B4" w:rsidRPr="00DB2746" w:rsidRDefault="007D65B4" w:rsidP="00DB2746">
      <w:pPr>
        <w:pStyle w:val="Lijstalinea"/>
        <w:numPr>
          <w:ilvl w:val="1"/>
          <w:numId w:val="20"/>
        </w:numPr>
        <w:spacing w:line="276" w:lineRule="auto"/>
        <w:ind w:left="709" w:hanging="709"/>
        <w:rPr>
          <w:rFonts w:ascii="Arial" w:hAnsi="Arial" w:cs="Arial"/>
        </w:rPr>
      </w:pPr>
      <w:r w:rsidRPr="00DB2746">
        <w:rPr>
          <w:rFonts w:ascii="Arial" w:hAnsi="Arial" w:cs="Arial"/>
        </w:rPr>
        <w:t>Door ondertekening van deze Overeenkomst vervallen alle eventueel eerder door Partijen gemaakte mondelinge en schriftelijke afspraken omtrent de overeenkomstig deze Overeenkomst geplaatste order(s) voor de Levering van het Product.</w:t>
      </w:r>
    </w:p>
    <w:p w14:paraId="6033D00F" w14:textId="48FD19C7" w:rsidR="0020124A" w:rsidRPr="00DB2746" w:rsidRDefault="0020124A" w:rsidP="00DB2746">
      <w:pPr>
        <w:spacing w:line="276" w:lineRule="auto"/>
        <w:rPr>
          <w:rFonts w:ascii="Arial" w:hAnsi="Arial" w:cs="Arial"/>
        </w:rPr>
      </w:pPr>
    </w:p>
    <w:p w14:paraId="29AB60A4" w14:textId="495920A2" w:rsidR="007D65B4" w:rsidRPr="00DB2746" w:rsidRDefault="007D65B4" w:rsidP="00DB2746">
      <w:pPr>
        <w:spacing w:line="276" w:lineRule="auto"/>
        <w:rPr>
          <w:rFonts w:ascii="Arial" w:hAnsi="Arial" w:cs="Arial"/>
        </w:rPr>
      </w:pPr>
      <w:r w:rsidRPr="00DB2746">
        <w:rPr>
          <w:rFonts w:ascii="Arial" w:hAnsi="Arial" w:cs="Arial"/>
        </w:rPr>
        <w:t xml:space="preserve">Aldus overeengekomen en </w:t>
      </w:r>
      <w:r w:rsidR="00AC4849">
        <w:rPr>
          <w:rFonts w:ascii="Arial" w:hAnsi="Arial" w:cs="Arial"/>
        </w:rPr>
        <w:t>door beide Partijen</w:t>
      </w:r>
      <w:r w:rsidRPr="00DB2746">
        <w:rPr>
          <w:rFonts w:ascii="Arial" w:hAnsi="Arial" w:cs="Arial"/>
        </w:rPr>
        <w:t xml:space="preserve"> ondertekend,</w:t>
      </w:r>
    </w:p>
    <w:p w14:paraId="2EA729E7" w14:textId="77777777" w:rsidR="007D65B4" w:rsidRPr="00DB2746" w:rsidRDefault="007D65B4" w:rsidP="00DB2746">
      <w:pPr>
        <w:spacing w:line="276" w:lineRule="auto"/>
        <w:rPr>
          <w:rFonts w:ascii="Arial" w:hAnsi="Arial" w:cs="Arial"/>
        </w:rPr>
      </w:pPr>
    </w:p>
    <w:p w14:paraId="5DFF50D8" w14:textId="179927D5" w:rsidR="007D65B4" w:rsidRPr="00DB2746" w:rsidRDefault="007D65B4" w:rsidP="00DB2746">
      <w:pPr>
        <w:spacing w:line="276" w:lineRule="auto"/>
        <w:rPr>
          <w:rFonts w:ascii="Arial" w:hAnsi="Arial" w:cs="Arial"/>
        </w:rPr>
      </w:pPr>
      <w:r w:rsidRPr="00DB2746">
        <w:rPr>
          <w:rFonts w:ascii="Arial" w:hAnsi="Arial" w:cs="Arial"/>
        </w:rPr>
        <w:t>Koper</w:t>
      </w:r>
      <w:r w:rsidRPr="00DB2746">
        <w:rPr>
          <w:rFonts w:ascii="Arial" w:hAnsi="Arial" w:cs="Arial"/>
        </w:rPr>
        <w:tab/>
      </w:r>
      <w:r w:rsidRPr="00DB2746">
        <w:rPr>
          <w:rFonts w:ascii="Arial" w:hAnsi="Arial" w:cs="Arial"/>
        </w:rPr>
        <w:tab/>
      </w:r>
      <w:r w:rsidRPr="00DB2746">
        <w:rPr>
          <w:rFonts w:ascii="Arial" w:hAnsi="Arial" w:cs="Arial"/>
        </w:rPr>
        <w:tab/>
      </w:r>
      <w:r w:rsidRPr="00DB2746">
        <w:rPr>
          <w:rFonts w:ascii="Arial" w:hAnsi="Arial" w:cs="Arial"/>
        </w:rPr>
        <w:tab/>
      </w:r>
      <w:r w:rsidRPr="00DB2746">
        <w:rPr>
          <w:rFonts w:ascii="Arial" w:hAnsi="Arial" w:cs="Arial"/>
        </w:rPr>
        <w:tab/>
      </w:r>
      <w:r w:rsidR="00E8157B" w:rsidRPr="00DB2746">
        <w:rPr>
          <w:rFonts w:ascii="Arial" w:hAnsi="Arial" w:cs="Arial"/>
        </w:rPr>
        <w:tab/>
      </w:r>
      <w:r w:rsidRPr="00DB2746">
        <w:rPr>
          <w:rFonts w:ascii="Arial" w:hAnsi="Arial" w:cs="Arial"/>
        </w:rPr>
        <w:tab/>
        <w:t>Leverancier</w:t>
      </w:r>
    </w:p>
    <w:p w14:paraId="26CD44B7" w14:textId="22D589D4" w:rsidR="007D65B4" w:rsidRPr="00DB2746" w:rsidRDefault="00E368F6" w:rsidP="00DB2746">
      <w:pPr>
        <w:spacing w:line="276" w:lineRule="auto"/>
        <w:rPr>
          <w:rFonts w:ascii="Arial" w:hAnsi="Arial" w:cs="Arial"/>
        </w:rPr>
      </w:pPr>
      <w:sdt>
        <w:sdtPr>
          <w:rPr>
            <w:rFonts w:ascii="Arial" w:hAnsi="Arial" w:cs="Arial"/>
            <w:highlight w:val="green"/>
          </w:rPr>
          <w:alias w:val="Bedrijf"/>
          <w:tag w:val=""/>
          <w:id w:val="1077863412"/>
          <w:placeholder>
            <w:docPart w:val="FE6D7BFD6F214FDE808C13F06E214706"/>
          </w:placeholder>
          <w:dataBinding w:prefixMappings="xmlns:ns0='http://schemas.openxmlformats.org/officeDocument/2006/extended-properties' " w:xpath="/ns0:Properties[1]/ns0:Company[1]" w:storeItemID="{6668398D-A668-4E3E-A5EB-62B293D839F1}"/>
          <w:text/>
        </w:sdtPr>
        <w:sdtEndPr/>
        <w:sdtContent>
          <w:r>
            <w:rPr>
              <w:rFonts w:ascii="Arial" w:hAnsi="Arial" w:cs="Arial"/>
              <w:highlight w:val="green"/>
            </w:rPr>
            <w:t>De gemeente Leiderdorp</w:t>
          </w:r>
        </w:sdtContent>
      </w:sdt>
      <w:r w:rsidR="00E8157B" w:rsidRPr="00DB2746">
        <w:rPr>
          <w:rFonts w:ascii="Arial" w:hAnsi="Arial" w:cs="Arial"/>
        </w:rPr>
        <w:t xml:space="preserve"> </w:t>
      </w:r>
      <w:r w:rsidR="00F81C78" w:rsidRPr="00DB2746">
        <w:rPr>
          <w:rFonts w:ascii="Arial" w:hAnsi="Arial" w:cs="Arial"/>
        </w:rPr>
        <w:tab/>
      </w:r>
      <w:r w:rsidR="007B4646" w:rsidRPr="00DB2746">
        <w:rPr>
          <w:rFonts w:ascii="Arial" w:hAnsi="Arial" w:cs="Arial"/>
        </w:rPr>
        <w:tab/>
      </w:r>
      <w:r w:rsidR="007D65B4" w:rsidRPr="00DB2746">
        <w:rPr>
          <w:rFonts w:ascii="Arial" w:hAnsi="Arial" w:cs="Arial"/>
        </w:rPr>
        <w:tab/>
      </w:r>
      <w:sdt>
        <w:sdtPr>
          <w:rPr>
            <w:rFonts w:ascii="Arial" w:hAnsi="Arial" w:cs="Arial"/>
            <w:highlight w:val="green"/>
          </w:rPr>
          <w:alias w:val="Categorie"/>
          <w:tag w:val=""/>
          <w:id w:val="383147972"/>
          <w:placeholder>
            <w:docPart w:val="5810282140E34BAB920CFCB35DDF8402"/>
          </w:placeholder>
          <w:dataBinding w:prefixMappings="xmlns:ns0='http://purl.org/dc/elements/1.1/' xmlns:ns1='http://schemas.openxmlformats.org/package/2006/metadata/core-properties' " w:xpath="/ns1:coreProperties[1]/ns1:category[1]" w:storeItemID="{6C3C8BC8-F283-45AE-878A-BAB7291924A1}"/>
          <w:text/>
        </w:sdtPr>
        <w:sdtEndPr/>
        <w:sdtContent>
          <w:r w:rsidR="00AC4849">
            <w:rPr>
              <w:rFonts w:ascii="Arial" w:hAnsi="Arial" w:cs="Arial"/>
              <w:highlight w:val="green"/>
            </w:rPr>
            <w:t>Naam Leverancier</w:t>
          </w:r>
        </w:sdtContent>
      </w:sdt>
    </w:p>
    <w:p w14:paraId="2C21CB27" w14:textId="1533B3C7" w:rsidR="007D65B4" w:rsidRPr="00DB2746" w:rsidRDefault="007D65B4" w:rsidP="00DB2746">
      <w:pPr>
        <w:spacing w:line="276" w:lineRule="auto"/>
        <w:rPr>
          <w:rFonts w:ascii="Arial" w:hAnsi="Arial" w:cs="Arial"/>
        </w:rPr>
      </w:pPr>
      <w:r w:rsidRPr="00DB2746">
        <w:rPr>
          <w:rFonts w:ascii="Arial" w:hAnsi="Arial" w:cs="Arial"/>
        </w:rPr>
        <w:t>namens deze,</w:t>
      </w:r>
    </w:p>
    <w:p w14:paraId="006A7179" w14:textId="0E8FD686" w:rsidR="00E8157B" w:rsidRPr="00DB2746" w:rsidRDefault="00E8157B" w:rsidP="00DB2746">
      <w:pPr>
        <w:spacing w:line="276" w:lineRule="auto"/>
        <w:rPr>
          <w:rFonts w:ascii="Arial" w:hAnsi="Arial" w:cs="Arial"/>
        </w:rPr>
      </w:pPr>
    </w:p>
    <w:p w14:paraId="38624D31" w14:textId="2E3830A3" w:rsidR="00E8157B" w:rsidRPr="00DB2746" w:rsidRDefault="00E8157B" w:rsidP="00DB2746">
      <w:pPr>
        <w:spacing w:line="276" w:lineRule="auto"/>
        <w:rPr>
          <w:rFonts w:ascii="Arial" w:hAnsi="Arial" w:cs="Arial"/>
        </w:rPr>
      </w:pPr>
    </w:p>
    <w:p w14:paraId="3CAE9CE8" w14:textId="56FD9C3F" w:rsidR="00E8157B" w:rsidRPr="00DB2746" w:rsidRDefault="00E8157B" w:rsidP="00DB2746">
      <w:pPr>
        <w:spacing w:line="276" w:lineRule="auto"/>
        <w:rPr>
          <w:rFonts w:ascii="Arial" w:hAnsi="Arial" w:cs="Arial"/>
        </w:rPr>
      </w:pPr>
    </w:p>
    <w:p w14:paraId="37B8346E" w14:textId="3031DB4C" w:rsidR="007D65B4" w:rsidRPr="00DB2746" w:rsidRDefault="00E368F6" w:rsidP="00DB2746">
      <w:pPr>
        <w:spacing w:line="276" w:lineRule="auto"/>
        <w:rPr>
          <w:rFonts w:ascii="Arial" w:hAnsi="Arial" w:cs="Arial"/>
        </w:rPr>
      </w:pPr>
      <w:sdt>
        <w:sdtPr>
          <w:rPr>
            <w:rFonts w:ascii="Arial" w:hAnsi="Arial" w:cs="Arial"/>
          </w:rPr>
          <w:alias w:val="Manager"/>
          <w:tag w:val=""/>
          <w:id w:val="345993135"/>
          <w:placeholder>
            <w:docPart w:val="7E708F0A06CE4F36A4099A706C7355E7"/>
          </w:placeholder>
          <w:dataBinding w:prefixMappings="xmlns:ns0='http://schemas.openxmlformats.org/officeDocument/2006/extended-properties' " w:xpath="/ns0:Properties[1]/ns0:Manager[1]" w:storeItemID="{6668398D-A668-4E3E-A5EB-62B293D839F1}"/>
          <w:text/>
        </w:sdtPr>
        <w:sdtEndPr/>
        <w:sdtContent>
          <w:r>
            <w:rPr>
              <w:rFonts w:ascii="Arial" w:hAnsi="Arial" w:cs="Arial"/>
            </w:rPr>
            <w:t>M. Van Kampen</w:t>
          </w:r>
        </w:sdtContent>
      </w:sdt>
      <w:r w:rsidR="007D65B4" w:rsidRPr="00DB2746">
        <w:rPr>
          <w:rFonts w:ascii="Arial" w:hAnsi="Arial" w:cs="Arial"/>
        </w:rPr>
        <w:tab/>
      </w:r>
      <w:sdt>
        <w:sdtPr>
          <w:rPr>
            <w:rFonts w:ascii="Arial" w:hAnsi="Arial" w:cs="Arial"/>
            <w:highlight w:val="green"/>
          </w:rPr>
          <w:alias w:val="Titel"/>
          <w:tag w:val=""/>
          <w:id w:val="-116608983"/>
          <w:placeholder>
            <w:docPart w:val="46A409D8DD0C4C6A93F99D6EA64AECF1"/>
          </w:placeholder>
          <w:dataBinding w:prefixMappings="xmlns:ns0='http://purl.org/dc/elements/1.1/' xmlns:ns1='http://schemas.openxmlformats.org/package/2006/metadata/core-properties' " w:xpath="/ns1:coreProperties[1]/ns0:title[1]" w:storeItemID="{6C3C8BC8-F283-45AE-878A-BAB7291924A1}"/>
          <w:text/>
        </w:sdtPr>
        <w:sdtEndPr/>
        <w:sdtContent>
          <w:r w:rsidR="00AC4849">
            <w:rPr>
              <w:rFonts w:ascii="Arial" w:hAnsi="Arial" w:cs="Arial"/>
              <w:highlight w:val="green"/>
            </w:rPr>
            <w:t>Voorletter(s) en achternaam tekenbevoegde Leverancier</w:t>
          </w:r>
        </w:sdtContent>
      </w:sdt>
    </w:p>
    <w:p w14:paraId="30C03FF2" w14:textId="4F6A98C1" w:rsidR="007D65B4" w:rsidRPr="00DB2746" w:rsidRDefault="00E368F6" w:rsidP="00DB2746">
      <w:pPr>
        <w:spacing w:line="276" w:lineRule="auto"/>
        <w:rPr>
          <w:rFonts w:ascii="Arial" w:hAnsi="Arial" w:cs="Arial"/>
        </w:rPr>
      </w:pPr>
      <w:sdt>
        <w:sdtPr>
          <w:rPr>
            <w:rFonts w:ascii="Arial" w:hAnsi="Arial" w:cs="Arial"/>
            <w:highlight w:val="green"/>
          </w:rPr>
          <w:alias w:val="Status"/>
          <w:tag w:val=""/>
          <w:id w:val="-954948166"/>
          <w:placeholder>
            <w:docPart w:val="B17E2B3A75934CB18B861343AA47F23C"/>
          </w:placeholder>
          <w:dataBinding w:prefixMappings="xmlns:ns0='http://purl.org/dc/elements/1.1/' xmlns:ns1='http://schemas.openxmlformats.org/package/2006/metadata/core-properties' " w:xpath="/ns1:coreProperties[1]/ns1:contentStatus[1]" w:storeItemID="{6C3C8BC8-F283-45AE-878A-BAB7291924A1}"/>
          <w:text/>
        </w:sdtPr>
        <w:sdtEndPr/>
        <w:sdtContent>
          <w:r w:rsidR="00AC4849">
            <w:rPr>
              <w:rFonts w:ascii="Arial" w:hAnsi="Arial" w:cs="Arial"/>
              <w:highlight w:val="green"/>
            </w:rPr>
            <w:t>Functie tekenbevoegde Koper</w:t>
          </w:r>
        </w:sdtContent>
      </w:sdt>
      <w:r w:rsidR="00E8157B" w:rsidRPr="00DB2746">
        <w:rPr>
          <w:rFonts w:ascii="Arial" w:hAnsi="Arial" w:cs="Arial"/>
        </w:rPr>
        <w:tab/>
      </w:r>
      <w:r w:rsidR="007D65B4" w:rsidRPr="00DB2746">
        <w:rPr>
          <w:rFonts w:ascii="Arial" w:hAnsi="Arial" w:cs="Arial"/>
        </w:rPr>
        <w:tab/>
      </w:r>
      <w:r w:rsidR="007D65B4" w:rsidRPr="00DB2746">
        <w:rPr>
          <w:rFonts w:ascii="Arial" w:hAnsi="Arial" w:cs="Arial"/>
        </w:rPr>
        <w:tab/>
      </w:r>
      <w:r w:rsidR="007D65B4" w:rsidRPr="00DB2746">
        <w:rPr>
          <w:rFonts w:ascii="Arial" w:hAnsi="Arial" w:cs="Arial"/>
        </w:rPr>
        <w:tab/>
      </w:r>
      <w:sdt>
        <w:sdtPr>
          <w:rPr>
            <w:rFonts w:ascii="Arial" w:hAnsi="Arial" w:cs="Arial"/>
            <w:highlight w:val="green"/>
          </w:rPr>
          <w:alias w:val="Trefwoorden"/>
          <w:tag w:val=""/>
          <w:id w:val="-1191297123"/>
          <w:placeholder>
            <w:docPart w:val="5C44459E2BB74CE7968AD3F5CA69FD5E"/>
          </w:placeholder>
          <w:dataBinding w:prefixMappings="xmlns:ns0='http://purl.org/dc/elements/1.1/' xmlns:ns1='http://schemas.openxmlformats.org/package/2006/metadata/core-properties' " w:xpath="/ns1:coreProperties[1]/ns1:keywords[1]" w:storeItemID="{6C3C8BC8-F283-45AE-878A-BAB7291924A1}"/>
          <w:text/>
        </w:sdtPr>
        <w:sdtEndPr/>
        <w:sdtContent>
          <w:r w:rsidR="00AC4849">
            <w:rPr>
              <w:rFonts w:ascii="Arial" w:hAnsi="Arial" w:cs="Arial"/>
              <w:highlight w:val="green"/>
            </w:rPr>
            <w:t>Functie tekenbevoegde Leverancier</w:t>
          </w:r>
        </w:sdtContent>
      </w:sdt>
    </w:p>
    <w:p w14:paraId="5A61F48A" w14:textId="409268F9" w:rsidR="007D65B4" w:rsidRPr="00DB2746" w:rsidRDefault="007D65B4" w:rsidP="00DB2746">
      <w:pPr>
        <w:spacing w:line="276" w:lineRule="auto"/>
        <w:rPr>
          <w:rFonts w:ascii="Arial" w:hAnsi="Arial" w:cs="Arial"/>
        </w:rPr>
      </w:pPr>
    </w:p>
    <w:p w14:paraId="4BD1F1EC" w14:textId="77777777" w:rsidR="0058514D" w:rsidRPr="00DB2746" w:rsidRDefault="0058514D" w:rsidP="00DB2746">
      <w:pPr>
        <w:spacing w:line="276" w:lineRule="auto"/>
        <w:rPr>
          <w:rFonts w:ascii="Arial" w:hAnsi="Arial" w:cs="Arial"/>
        </w:rPr>
      </w:pPr>
    </w:p>
    <w:p w14:paraId="7AEF32DD" w14:textId="341475C3" w:rsidR="007D65B4" w:rsidRPr="00DB2746" w:rsidRDefault="007D65B4" w:rsidP="00DB2746">
      <w:pPr>
        <w:spacing w:line="276" w:lineRule="auto"/>
        <w:rPr>
          <w:rFonts w:ascii="Arial" w:hAnsi="Arial" w:cs="Arial"/>
        </w:rPr>
      </w:pPr>
      <w:r w:rsidRPr="00DB2746">
        <w:rPr>
          <w:rFonts w:ascii="Arial" w:hAnsi="Arial" w:cs="Arial"/>
        </w:rPr>
        <w:t>Plaats: …………………………………………</w:t>
      </w:r>
      <w:r w:rsidRPr="00DB2746">
        <w:rPr>
          <w:rFonts w:ascii="Arial" w:hAnsi="Arial" w:cs="Arial"/>
        </w:rPr>
        <w:tab/>
      </w:r>
      <w:r w:rsidR="00E8157B" w:rsidRPr="00DB2746">
        <w:rPr>
          <w:rFonts w:ascii="Arial" w:hAnsi="Arial" w:cs="Arial"/>
        </w:rPr>
        <w:tab/>
      </w:r>
      <w:r w:rsidRPr="00DB2746">
        <w:rPr>
          <w:rFonts w:ascii="Arial" w:hAnsi="Arial" w:cs="Arial"/>
        </w:rPr>
        <w:t>Plaats: ………………………………………</w:t>
      </w:r>
    </w:p>
    <w:p w14:paraId="2396CE50" w14:textId="77777777" w:rsidR="00E8157B" w:rsidRPr="00DB2746" w:rsidRDefault="00E8157B" w:rsidP="00DB2746">
      <w:pPr>
        <w:spacing w:line="276" w:lineRule="auto"/>
        <w:rPr>
          <w:rFonts w:ascii="Arial" w:hAnsi="Arial" w:cs="Arial"/>
        </w:rPr>
      </w:pPr>
    </w:p>
    <w:p w14:paraId="457F353B" w14:textId="327E8E2C" w:rsidR="007D65B4" w:rsidRPr="00DB2746" w:rsidRDefault="007D65B4" w:rsidP="00DB2746">
      <w:pPr>
        <w:spacing w:line="276" w:lineRule="auto"/>
        <w:rPr>
          <w:rFonts w:ascii="Arial" w:hAnsi="Arial" w:cs="Arial"/>
        </w:rPr>
      </w:pPr>
      <w:r w:rsidRPr="00DB2746">
        <w:rPr>
          <w:rFonts w:ascii="Arial" w:hAnsi="Arial" w:cs="Arial"/>
        </w:rPr>
        <w:t>Datum: …………………………………………</w:t>
      </w:r>
      <w:r w:rsidRPr="00DB2746">
        <w:rPr>
          <w:rFonts w:ascii="Arial" w:hAnsi="Arial" w:cs="Arial"/>
        </w:rPr>
        <w:tab/>
      </w:r>
      <w:r w:rsidR="00E8157B" w:rsidRPr="00DB2746">
        <w:rPr>
          <w:rFonts w:ascii="Arial" w:hAnsi="Arial" w:cs="Arial"/>
        </w:rPr>
        <w:tab/>
      </w:r>
      <w:r w:rsidRPr="00DB2746">
        <w:rPr>
          <w:rFonts w:ascii="Arial" w:hAnsi="Arial" w:cs="Arial"/>
        </w:rPr>
        <w:t>Datum: ……………………………</w:t>
      </w:r>
      <w:r w:rsidR="00E8157B" w:rsidRPr="00DB2746">
        <w:rPr>
          <w:rFonts w:ascii="Arial" w:hAnsi="Arial" w:cs="Arial"/>
        </w:rPr>
        <w:t>……</w:t>
      </w:r>
      <w:r w:rsidRPr="00DB2746">
        <w:rPr>
          <w:rFonts w:ascii="Arial" w:hAnsi="Arial" w:cs="Arial"/>
        </w:rPr>
        <w:t>……</w:t>
      </w:r>
    </w:p>
    <w:p w14:paraId="3C29F678" w14:textId="77777777" w:rsidR="007D65B4" w:rsidRDefault="007D65B4" w:rsidP="00DB2746">
      <w:pPr>
        <w:spacing w:line="276" w:lineRule="auto"/>
        <w:rPr>
          <w:rFonts w:ascii="Arial" w:hAnsi="Arial" w:cs="Arial"/>
        </w:rPr>
      </w:pPr>
    </w:p>
    <w:p w14:paraId="7246EBCC" w14:textId="77777777" w:rsidR="001F0DB5" w:rsidRDefault="001F0DB5" w:rsidP="00DB2746">
      <w:pPr>
        <w:spacing w:line="276" w:lineRule="auto"/>
        <w:rPr>
          <w:rFonts w:ascii="Arial" w:hAnsi="Arial" w:cs="Arial"/>
        </w:rPr>
      </w:pPr>
    </w:p>
    <w:p w14:paraId="5936F94B" w14:textId="77777777" w:rsidR="001F0DB5" w:rsidRDefault="001F0DB5" w:rsidP="00DB2746">
      <w:pPr>
        <w:spacing w:line="276" w:lineRule="auto"/>
        <w:rPr>
          <w:rFonts w:ascii="Arial" w:hAnsi="Arial" w:cs="Arial"/>
        </w:rPr>
      </w:pPr>
    </w:p>
    <w:p w14:paraId="73076DD2" w14:textId="77777777" w:rsidR="001F0DB5" w:rsidRDefault="001F0DB5" w:rsidP="00DB2746">
      <w:pPr>
        <w:spacing w:line="276" w:lineRule="auto"/>
        <w:rPr>
          <w:rFonts w:ascii="Arial" w:hAnsi="Arial" w:cs="Arial"/>
        </w:rPr>
      </w:pPr>
    </w:p>
    <w:p w14:paraId="30EF5CC5" w14:textId="77777777" w:rsidR="001F0DB5" w:rsidRDefault="001F0DB5" w:rsidP="00DB2746">
      <w:pPr>
        <w:spacing w:line="276" w:lineRule="auto"/>
        <w:rPr>
          <w:rFonts w:ascii="Arial" w:hAnsi="Arial" w:cs="Arial"/>
        </w:rPr>
      </w:pPr>
    </w:p>
    <w:p w14:paraId="07AD4688" w14:textId="77777777" w:rsidR="001F0DB5" w:rsidRDefault="001F0DB5" w:rsidP="00DB2746">
      <w:pPr>
        <w:spacing w:line="276" w:lineRule="auto"/>
        <w:rPr>
          <w:rFonts w:ascii="Arial" w:hAnsi="Arial" w:cs="Arial"/>
        </w:rPr>
      </w:pPr>
    </w:p>
    <w:p w14:paraId="0AC2C259" w14:textId="77777777" w:rsidR="001F0DB5" w:rsidRDefault="001F0DB5" w:rsidP="00DB2746">
      <w:pPr>
        <w:spacing w:line="276" w:lineRule="auto"/>
        <w:rPr>
          <w:rFonts w:ascii="Arial" w:hAnsi="Arial" w:cs="Arial"/>
        </w:rPr>
      </w:pPr>
    </w:p>
    <w:p w14:paraId="4D65D37D" w14:textId="77777777" w:rsidR="001F0DB5" w:rsidRDefault="001F0DB5" w:rsidP="00DB2746">
      <w:pPr>
        <w:spacing w:line="276" w:lineRule="auto"/>
        <w:rPr>
          <w:rFonts w:ascii="Arial" w:hAnsi="Arial" w:cs="Arial"/>
        </w:rPr>
      </w:pPr>
    </w:p>
    <w:p w14:paraId="04DA2FC1" w14:textId="77777777" w:rsidR="001F0DB5" w:rsidRDefault="001F0DB5" w:rsidP="00DB2746">
      <w:pPr>
        <w:spacing w:line="276" w:lineRule="auto"/>
        <w:rPr>
          <w:rFonts w:ascii="Arial" w:hAnsi="Arial" w:cs="Arial"/>
        </w:rPr>
      </w:pPr>
    </w:p>
    <w:p w14:paraId="1A17F0F7" w14:textId="77777777" w:rsidR="001F0DB5" w:rsidRPr="00DB2746" w:rsidRDefault="001F0DB5" w:rsidP="00DB2746">
      <w:pPr>
        <w:spacing w:line="276" w:lineRule="auto"/>
        <w:rPr>
          <w:rFonts w:ascii="Arial" w:hAnsi="Arial" w:cs="Arial"/>
        </w:rPr>
      </w:pPr>
    </w:p>
    <w:p w14:paraId="30E131DC" w14:textId="77777777" w:rsidR="007D65B4" w:rsidRPr="00DB2746" w:rsidRDefault="007D65B4" w:rsidP="00DB2746">
      <w:pPr>
        <w:spacing w:line="276" w:lineRule="auto"/>
        <w:rPr>
          <w:rFonts w:ascii="Arial" w:hAnsi="Arial" w:cs="Arial"/>
        </w:rPr>
      </w:pPr>
    </w:p>
    <w:p w14:paraId="0DFC6083" w14:textId="73B81EE9" w:rsidR="007D65B4" w:rsidRPr="00DB2746" w:rsidRDefault="007D65B4" w:rsidP="00DB2746">
      <w:pPr>
        <w:spacing w:line="276" w:lineRule="auto"/>
        <w:rPr>
          <w:rFonts w:ascii="Arial" w:hAnsi="Arial" w:cs="Arial"/>
          <w:b/>
          <w:bCs/>
        </w:rPr>
      </w:pPr>
      <w:bookmarkStart w:id="17" w:name="_Hlk139297040"/>
      <w:commentRangeStart w:id="18"/>
      <w:r w:rsidRPr="00DB2746">
        <w:rPr>
          <w:rFonts w:ascii="Arial" w:hAnsi="Arial" w:cs="Arial"/>
          <w:b/>
          <w:bCs/>
        </w:rPr>
        <w:t xml:space="preserve">Bijlage(n): </w:t>
      </w:r>
      <w:commentRangeEnd w:id="18"/>
      <w:r w:rsidR="00EB58E9">
        <w:rPr>
          <w:rStyle w:val="Verwijzingopmerking"/>
        </w:rPr>
        <w:commentReference w:id="18"/>
      </w:r>
    </w:p>
    <w:p w14:paraId="260F4AA6" w14:textId="79F93EB0" w:rsidR="007D65B4" w:rsidRPr="00DB2746" w:rsidRDefault="007D65B4" w:rsidP="00DB2746">
      <w:pPr>
        <w:spacing w:line="276" w:lineRule="auto"/>
        <w:rPr>
          <w:rFonts w:ascii="Arial" w:hAnsi="Arial" w:cs="Arial"/>
        </w:rPr>
      </w:pPr>
      <w:r w:rsidRPr="00DB2746">
        <w:rPr>
          <w:rFonts w:ascii="Arial" w:hAnsi="Arial" w:cs="Arial"/>
        </w:rPr>
        <w:t>Bijlage 1 Nota</w:t>
      </w:r>
      <w:r w:rsidR="00E8157B" w:rsidRPr="00DB2746">
        <w:rPr>
          <w:rFonts w:ascii="Arial" w:hAnsi="Arial" w:cs="Arial"/>
          <w:highlight w:val="yellow"/>
        </w:rPr>
        <w:t>’s</w:t>
      </w:r>
      <w:r w:rsidRPr="00DB2746">
        <w:rPr>
          <w:rFonts w:ascii="Arial" w:hAnsi="Arial" w:cs="Arial"/>
        </w:rPr>
        <w:t xml:space="preserve"> van Inlichtingen </w:t>
      </w:r>
      <w:r w:rsidR="00E712D8">
        <w:rPr>
          <w:rFonts w:ascii="Arial" w:hAnsi="Arial" w:cs="Arial"/>
        </w:rPr>
        <w:t xml:space="preserve">van </w:t>
      </w:r>
      <w:sdt>
        <w:sdtPr>
          <w:rPr>
            <w:rFonts w:ascii="Arial" w:hAnsi="Arial" w:cs="Arial"/>
            <w:highlight w:val="green"/>
          </w:rPr>
          <w:alias w:val="Telefoonnummer van bedrijf"/>
          <w:tag w:val=""/>
          <w:id w:val="1497298657"/>
          <w:placeholder>
            <w:docPart w:val="EDDAC83C3CC54FA79B19199701C51B30"/>
          </w:placeholder>
          <w:dataBinding w:prefixMappings="xmlns:ns0='http://schemas.microsoft.com/office/2006/coverPageProps' " w:xpath="/ns0:CoverPageProperties[1]/ns0:CompanyPhone[1]" w:storeItemID="{55AF091B-3C7A-41E3-B477-F2FDAA23CFDA}"/>
          <w:text/>
        </w:sdtPr>
        <w:sdtEndPr/>
        <w:sdtContent>
          <w:r w:rsidR="00EC3D17">
            <w:rPr>
              <w:rFonts w:ascii="Arial" w:hAnsi="Arial" w:cs="Arial"/>
              <w:highlight w:val="green"/>
            </w:rPr>
            <w:t>datum en eventuele volgende datum</w:t>
          </w:r>
        </w:sdtContent>
      </w:sdt>
    </w:p>
    <w:p w14:paraId="33AF799A" w14:textId="13306AA3" w:rsidR="007D65B4" w:rsidRPr="00DB2746" w:rsidRDefault="007D65B4" w:rsidP="00DB2746">
      <w:pPr>
        <w:spacing w:line="276" w:lineRule="auto"/>
        <w:rPr>
          <w:rFonts w:ascii="Arial" w:hAnsi="Arial" w:cs="Arial"/>
        </w:rPr>
      </w:pPr>
      <w:r w:rsidRPr="00DB2746">
        <w:rPr>
          <w:rFonts w:ascii="Arial" w:hAnsi="Arial" w:cs="Arial"/>
        </w:rPr>
        <w:t xml:space="preserve">Bijlage 2 Aanbestedingsleidraad met </w:t>
      </w:r>
      <w:r w:rsidR="00E8157B" w:rsidRPr="00DB2746">
        <w:rPr>
          <w:rFonts w:ascii="Arial" w:hAnsi="Arial" w:cs="Arial"/>
        </w:rPr>
        <w:t>B</w:t>
      </w:r>
      <w:r w:rsidRPr="00DB2746">
        <w:rPr>
          <w:rFonts w:ascii="Arial" w:hAnsi="Arial" w:cs="Arial"/>
        </w:rPr>
        <w:t xml:space="preserve">ijlagen </w:t>
      </w:r>
      <w:r w:rsidR="00EC3D17">
        <w:rPr>
          <w:rFonts w:ascii="Arial" w:hAnsi="Arial" w:cs="Arial"/>
        </w:rPr>
        <w:t>van</w:t>
      </w:r>
      <w:r w:rsidR="00D422C7" w:rsidRPr="00DB2746">
        <w:rPr>
          <w:rFonts w:ascii="Arial" w:hAnsi="Arial" w:cs="Arial"/>
        </w:rPr>
        <w:t xml:space="preserve"> </w:t>
      </w:r>
      <w:sdt>
        <w:sdtPr>
          <w:rPr>
            <w:rFonts w:ascii="Arial" w:hAnsi="Arial" w:cs="Arial"/>
            <w:highlight w:val="green"/>
          </w:rPr>
          <w:alias w:val="Faxnummer van bedrijf"/>
          <w:tag w:val=""/>
          <w:id w:val="180939614"/>
          <w:placeholder>
            <w:docPart w:val="F5A50AD335E04E94948CFDBFED915726"/>
          </w:placeholder>
          <w:dataBinding w:prefixMappings="xmlns:ns0='http://schemas.microsoft.com/office/2006/coverPageProps' " w:xpath="/ns0:CoverPageProperties[1]/ns0:CompanyFax[1]" w:storeItemID="{55AF091B-3C7A-41E3-B477-F2FDAA23CFDA}"/>
          <w:text/>
        </w:sdtPr>
        <w:sdtEndPr/>
        <w:sdtContent>
          <w:r w:rsidR="00193DB7">
            <w:rPr>
              <w:rFonts w:ascii="Arial" w:hAnsi="Arial" w:cs="Arial"/>
              <w:highlight w:val="green"/>
            </w:rPr>
            <w:t>datum Aanbestedingsleidraad</w:t>
          </w:r>
        </w:sdtContent>
      </w:sdt>
      <w:r w:rsidRPr="00DB2746">
        <w:rPr>
          <w:rFonts w:ascii="Arial" w:hAnsi="Arial" w:cs="Arial"/>
        </w:rPr>
        <w:t xml:space="preserve">, met kenmerk </w:t>
      </w:r>
      <w:sdt>
        <w:sdtPr>
          <w:rPr>
            <w:rFonts w:ascii="Arial" w:hAnsi="Arial" w:cs="Arial"/>
            <w:highlight w:val="green"/>
          </w:rPr>
          <w:alias w:val="Opmerkingen"/>
          <w:tag w:val=""/>
          <w:id w:val="-1261134144"/>
          <w:placeholder>
            <w:docPart w:val="74439EAF55D24DDE9AE762C8C822F710"/>
          </w:placeholder>
          <w:dataBinding w:prefixMappings="xmlns:ns0='http://purl.org/dc/elements/1.1/' xmlns:ns1='http://schemas.openxmlformats.org/package/2006/metadata/core-properties' " w:xpath="/ns1:coreProperties[1]/ns0:description[1]" w:storeItemID="{6C3C8BC8-F283-45AE-878A-BAB7291924A1}"/>
          <w:text w:multiLine="1"/>
        </w:sdtPr>
        <w:sdtEndPr/>
        <w:sdtContent>
          <w:r w:rsidR="00AC4849">
            <w:rPr>
              <w:rFonts w:ascii="Arial" w:hAnsi="Arial" w:cs="Arial"/>
              <w:highlight w:val="green"/>
            </w:rPr>
            <w:t>A-nummer</w:t>
          </w:r>
        </w:sdtContent>
      </w:sdt>
    </w:p>
    <w:p w14:paraId="6DD8E4BB" w14:textId="2F913687" w:rsidR="007D65B4" w:rsidRPr="00DB2746" w:rsidRDefault="007D65B4" w:rsidP="00DB2746">
      <w:pPr>
        <w:spacing w:line="276" w:lineRule="auto"/>
        <w:rPr>
          <w:rFonts w:ascii="Arial" w:hAnsi="Arial" w:cs="Arial"/>
        </w:rPr>
      </w:pPr>
      <w:r w:rsidRPr="00DB2746">
        <w:rPr>
          <w:rFonts w:ascii="Arial" w:hAnsi="Arial" w:cs="Arial"/>
        </w:rPr>
        <w:t xml:space="preserve">Bijlage 3 </w:t>
      </w:r>
      <w:r w:rsidRPr="00EB58E9">
        <w:rPr>
          <w:rFonts w:ascii="Arial" w:hAnsi="Arial" w:cs="Arial"/>
        </w:rPr>
        <w:t>Inschrijving van</w:t>
      </w:r>
      <w:r w:rsidRPr="00DB2746">
        <w:rPr>
          <w:rFonts w:ascii="Arial" w:hAnsi="Arial" w:cs="Arial"/>
        </w:rPr>
        <w:t xml:space="preserve"> Leverancier </w:t>
      </w:r>
      <w:r w:rsidR="00EC3D17">
        <w:rPr>
          <w:rFonts w:ascii="Arial" w:hAnsi="Arial" w:cs="Arial"/>
        </w:rPr>
        <w:t>van</w:t>
      </w:r>
      <w:r w:rsidR="00793353">
        <w:rPr>
          <w:rFonts w:ascii="Arial" w:hAnsi="Arial" w:cs="Arial"/>
        </w:rPr>
        <w:t xml:space="preserve"> </w:t>
      </w:r>
      <w:sdt>
        <w:sdtPr>
          <w:rPr>
            <w:rFonts w:ascii="Arial" w:hAnsi="Arial" w:cs="Arial"/>
            <w:highlight w:val="green"/>
          </w:rPr>
          <w:alias w:val="E-mailadres van bedrijf"/>
          <w:tag w:val=""/>
          <w:id w:val="-1057096362"/>
          <w:placeholder>
            <w:docPart w:val="FB3F4E00B5C644338294C3FD1D729AD6"/>
          </w:placeholder>
          <w:dataBinding w:prefixMappings="xmlns:ns0='http://schemas.microsoft.com/office/2006/coverPageProps' " w:xpath="/ns0:CoverPageProperties[1]/ns0:CompanyEmail[1]" w:storeItemID="{55AF091B-3C7A-41E3-B477-F2FDAA23CFDA}"/>
          <w:text/>
        </w:sdtPr>
        <w:sdtEndPr/>
        <w:sdtContent>
          <w:r w:rsidR="00793353">
            <w:rPr>
              <w:rFonts w:ascii="Arial" w:hAnsi="Arial" w:cs="Arial"/>
              <w:highlight w:val="green"/>
            </w:rPr>
            <w:t>d</w:t>
          </w:r>
          <w:r w:rsidR="00793353" w:rsidRPr="00952FEB">
            <w:rPr>
              <w:rFonts w:ascii="Arial" w:hAnsi="Arial" w:cs="Arial"/>
              <w:highlight w:val="green"/>
            </w:rPr>
            <w:t>atum van de Inschrijving</w:t>
          </w:r>
        </w:sdtContent>
      </w:sdt>
      <w:r w:rsidR="00EC3D17">
        <w:rPr>
          <w:rFonts w:ascii="Arial" w:hAnsi="Arial" w:cs="Arial"/>
        </w:rPr>
        <w:t xml:space="preserve"> </w:t>
      </w:r>
    </w:p>
    <w:p w14:paraId="41B2358D" w14:textId="4C40034D" w:rsidR="00E8157B" w:rsidRPr="00DB2746" w:rsidRDefault="007D65B4" w:rsidP="00DB2746">
      <w:pPr>
        <w:spacing w:line="276" w:lineRule="auto"/>
        <w:rPr>
          <w:rFonts w:ascii="Arial" w:hAnsi="Arial" w:cs="Arial"/>
        </w:rPr>
      </w:pPr>
      <w:r w:rsidRPr="00DB2746">
        <w:rPr>
          <w:rFonts w:ascii="Arial" w:hAnsi="Arial" w:cs="Arial"/>
        </w:rPr>
        <w:t xml:space="preserve">Bijlage 4 </w:t>
      </w:r>
      <w:r w:rsidR="00D422C7" w:rsidRPr="00DB2746">
        <w:rPr>
          <w:rFonts w:ascii="Arial" w:hAnsi="Arial" w:cs="Arial"/>
          <w:highlight w:val="yellow"/>
        </w:rPr>
        <w:t>Prijzenblad/</w:t>
      </w:r>
      <w:r w:rsidRPr="00DB2746">
        <w:rPr>
          <w:rFonts w:ascii="Arial" w:hAnsi="Arial" w:cs="Arial"/>
          <w:highlight w:val="yellow"/>
        </w:rPr>
        <w:t>Overzicht</w:t>
      </w:r>
      <w:r w:rsidR="002B100E" w:rsidRPr="00DB2746">
        <w:rPr>
          <w:rFonts w:ascii="Arial" w:hAnsi="Arial" w:cs="Arial"/>
          <w:highlight w:val="yellow"/>
        </w:rPr>
        <w:t xml:space="preserve"> </w:t>
      </w:r>
      <w:r w:rsidRPr="00DB2746">
        <w:rPr>
          <w:rFonts w:ascii="Arial" w:hAnsi="Arial" w:cs="Arial"/>
          <w:highlight w:val="yellow"/>
        </w:rPr>
        <w:t>prijzen/tarieven</w:t>
      </w:r>
      <w:bookmarkEnd w:id="17"/>
    </w:p>
    <w:sectPr w:rsidR="00E8157B" w:rsidRPr="00DB2746" w:rsidSect="00C23D67">
      <w:footerReference w:type="default" r:id="rId20"/>
      <w:headerReference w:type="first" r:id="rId21"/>
      <w:pgSz w:w="11906" w:h="16838"/>
      <w:pgMar w:top="1417" w:right="1417" w:bottom="1417" w:left="1417" w:header="708" w:footer="708"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Boer, Elvira den" w:date="2023-05-09T15:42:00Z" w:initials="BEd">
    <w:p w14:paraId="10E78993" w14:textId="060FAB67" w:rsidR="00D85738" w:rsidRPr="0087706B" w:rsidRDefault="00D85738">
      <w:pPr>
        <w:pStyle w:val="Tekstopmerking"/>
        <w:rPr>
          <w:rFonts w:asciiTheme="minorHAnsi" w:hAnsiTheme="minorHAnsi" w:cstheme="minorHAnsi"/>
        </w:rPr>
      </w:pPr>
      <w:r>
        <w:rPr>
          <w:rStyle w:val="Verwijzingopmerking"/>
        </w:rPr>
        <w:annotationRef/>
      </w:r>
      <w:r w:rsidR="0087706B" w:rsidRPr="0087706B">
        <w:rPr>
          <w:rFonts w:asciiTheme="minorHAnsi" w:hAnsiTheme="minorHAnsi" w:cstheme="minorHAnsi"/>
        </w:rPr>
        <w:t xml:space="preserve">Instructie: </w:t>
      </w:r>
    </w:p>
    <w:p w14:paraId="09D063B4" w14:textId="517D761C" w:rsidR="0087706B" w:rsidRPr="0087706B" w:rsidRDefault="0087706B">
      <w:pPr>
        <w:pStyle w:val="Tekstopmerking"/>
        <w:rPr>
          <w:rFonts w:asciiTheme="minorHAnsi" w:hAnsiTheme="minorHAnsi" w:cstheme="minorHAnsi"/>
        </w:rPr>
      </w:pPr>
      <w:r w:rsidRPr="0087706B">
        <w:rPr>
          <w:rFonts w:asciiTheme="minorHAnsi" w:hAnsiTheme="minorHAnsi" w:cstheme="minorHAnsi"/>
        </w:rPr>
        <w:t>Keuze uit: LDN, LDP, OEG, ZTW, HRL</w:t>
      </w:r>
      <w:r w:rsidR="00D00736">
        <w:rPr>
          <w:rFonts w:asciiTheme="minorHAnsi" w:hAnsiTheme="minorHAnsi" w:cstheme="minorHAnsi"/>
        </w:rPr>
        <w:t>, SOZ</w:t>
      </w:r>
      <w:r w:rsidRPr="0087706B">
        <w:rPr>
          <w:rFonts w:asciiTheme="minorHAnsi" w:hAnsiTheme="minorHAnsi" w:cstheme="minorHAnsi"/>
        </w:rPr>
        <w:t xml:space="preserve"> en </w:t>
      </w:r>
      <w:r w:rsidR="00D00736">
        <w:rPr>
          <w:rFonts w:asciiTheme="minorHAnsi" w:hAnsiTheme="minorHAnsi" w:cstheme="minorHAnsi"/>
        </w:rPr>
        <w:t>D</w:t>
      </w:r>
      <w:r w:rsidRPr="0087706B">
        <w:rPr>
          <w:rFonts w:asciiTheme="minorHAnsi" w:hAnsiTheme="minorHAnsi" w:cstheme="minorHAnsi"/>
        </w:rPr>
        <w:t>ZB</w:t>
      </w:r>
    </w:p>
    <w:p w14:paraId="4636346F" w14:textId="77777777" w:rsidR="0087706B" w:rsidRPr="0087706B" w:rsidRDefault="0087706B">
      <w:pPr>
        <w:pStyle w:val="Tekstopmerking"/>
        <w:rPr>
          <w:rFonts w:asciiTheme="minorHAnsi" w:hAnsiTheme="minorHAnsi" w:cstheme="minorHAnsi"/>
        </w:rPr>
      </w:pPr>
    </w:p>
    <w:p w14:paraId="1719A4AE" w14:textId="1F053435" w:rsidR="0087706B" w:rsidRPr="0087706B" w:rsidRDefault="0087706B">
      <w:pPr>
        <w:pStyle w:val="Tekstopmerking"/>
        <w:rPr>
          <w:rFonts w:asciiTheme="minorHAnsi" w:hAnsiTheme="minorHAnsi" w:cstheme="minorHAnsi"/>
        </w:rPr>
      </w:pPr>
      <w:r w:rsidRPr="0087706B">
        <w:rPr>
          <w:rFonts w:asciiTheme="minorHAnsi" w:hAnsiTheme="minorHAnsi" w:cstheme="minorHAnsi"/>
        </w:rPr>
        <w:t>Let op: Instructie na invullen verwijderen</w:t>
      </w:r>
    </w:p>
  </w:comment>
  <w:comment w:id="1" w:author="Boer, Elvira den" w:date="2023-06-09T15:52:00Z" w:initials="BEd">
    <w:p w14:paraId="637F808F" w14:textId="77777777" w:rsidR="00FF51E0" w:rsidRDefault="007F6195">
      <w:pPr>
        <w:pStyle w:val="Tekstopmerking"/>
      </w:pPr>
      <w:r>
        <w:rPr>
          <w:rStyle w:val="Verwijzingopmerking"/>
        </w:rPr>
        <w:annotationRef/>
      </w:r>
      <w:r w:rsidR="00FF51E0">
        <w:t>Instructie: Data voluit schrijven, bijv. 1 januari 2023</w:t>
      </w:r>
    </w:p>
    <w:p w14:paraId="2D73DEF1" w14:textId="77777777" w:rsidR="00FF51E0" w:rsidRDefault="00FF51E0">
      <w:pPr>
        <w:pStyle w:val="Tekstopmerking"/>
      </w:pPr>
    </w:p>
    <w:p w14:paraId="36942EE5" w14:textId="77777777" w:rsidR="00FF51E0" w:rsidRDefault="00FF51E0" w:rsidP="009C0B77">
      <w:pPr>
        <w:pStyle w:val="Tekstopmerking"/>
      </w:pPr>
      <w:r>
        <w:t>Let op: instructie na invullen verwijderen</w:t>
      </w:r>
    </w:p>
  </w:comment>
  <w:comment w:id="2" w:author="Boer, Elvira den" w:date="2023-05-09T13:56:00Z" w:initials="BEd">
    <w:p w14:paraId="0D08FFBC" w14:textId="1CF05CB1" w:rsidR="0081351C" w:rsidRPr="0087706B" w:rsidRDefault="0081351C">
      <w:pPr>
        <w:pStyle w:val="Tekstopmerking"/>
        <w:rPr>
          <w:rFonts w:asciiTheme="minorHAnsi" w:hAnsiTheme="minorHAnsi" w:cstheme="minorHAnsi"/>
        </w:rPr>
      </w:pPr>
      <w:r>
        <w:rPr>
          <w:rStyle w:val="Verwijzingopmerking"/>
        </w:rPr>
        <w:annotationRef/>
      </w:r>
      <w:r w:rsidRPr="0087706B">
        <w:rPr>
          <w:rFonts w:asciiTheme="minorHAnsi" w:hAnsiTheme="minorHAnsi" w:cstheme="minorHAnsi"/>
        </w:rPr>
        <w:t>Instructie: Eventueel kan hier, of in een Bijlage, het te leveren Product kort worden omschreven</w:t>
      </w:r>
      <w:r w:rsidR="00F073CE">
        <w:rPr>
          <w:rFonts w:asciiTheme="minorHAnsi" w:hAnsiTheme="minorHAnsi" w:cstheme="minorHAnsi"/>
        </w:rPr>
        <w:t>.</w:t>
      </w:r>
    </w:p>
    <w:p w14:paraId="2EE60FC5" w14:textId="77777777" w:rsidR="0081351C" w:rsidRPr="0087706B" w:rsidRDefault="0081351C">
      <w:pPr>
        <w:pStyle w:val="Tekstopmerking"/>
        <w:rPr>
          <w:rFonts w:asciiTheme="minorHAnsi" w:hAnsiTheme="minorHAnsi" w:cstheme="minorHAnsi"/>
        </w:rPr>
      </w:pPr>
    </w:p>
    <w:p w14:paraId="38116BA1" w14:textId="6C123EB5" w:rsidR="0081351C" w:rsidRDefault="0081351C">
      <w:pPr>
        <w:pStyle w:val="Tekstopmerking"/>
      </w:pPr>
      <w:r w:rsidRPr="0087706B">
        <w:rPr>
          <w:rFonts w:asciiTheme="minorHAnsi" w:hAnsiTheme="minorHAnsi" w:cstheme="minorHAnsi"/>
        </w:rPr>
        <w:t>Let op: instructie na invullen verwijderen</w:t>
      </w:r>
      <w:r w:rsidR="00F073CE">
        <w:rPr>
          <w:rFonts w:asciiTheme="minorHAnsi" w:hAnsiTheme="minorHAnsi" w:cstheme="minorHAnsi"/>
        </w:rPr>
        <w:t>.</w:t>
      </w:r>
    </w:p>
  </w:comment>
  <w:comment w:id="3" w:author="Boer, Elvira den" w:date="2023-11-28T11:36:00Z" w:initials="Ed">
    <w:p w14:paraId="0FA40B83" w14:textId="77777777" w:rsidR="00C3323C" w:rsidRDefault="00C3323C" w:rsidP="00157FE8">
      <w:pPr>
        <w:pStyle w:val="Tekstopmerking"/>
      </w:pPr>
      <w:r>
        <w:rPr>
          <w:rStyle w:val="Verwijzingopmerking"/>
        </w:rPr>
        <w:annotationRef/>
      </w:r>
      <w:r>
        <w:t>De van toepassing zijnde Bijlagen nummeren en opsommen/vermelden onderaan dit document. Aanpassen naar wat nodig is.</w:t>
      </w:r>
    </w:p>
  </w:comment>
  <w:comment w:id="4" w:author="Boer, Elvira den" w:date="2024-01-02T11:42:00Z" w:initials="Ed">
    <w:p w14:paraId="697EC956" w14:textId="77777777" w:rsidR="004A0469" w:rsidRDefault="004A0469">
      <w:pPr>
        <w:pStyle w:val="Tekstopmerking"/>
      </w:pPr>
      <w:r>
        <w:rPr>
          <w:rStyle w:val="Verwijzingopmerking"/>
        </w:rPr>
        <w:annotationRef/>
      </w:r>
      <w:r>
        <w:t>Instructie: Aanhouden wat van toepassing is en verwijderen wat niet van toepassing is.</w:t>
      </w:r>
    </w:p>
    <w:p w14:paraId="3FFEDD21" w14:textId="77777777" w:rsidR="004A0469" w:rsidRDefault="004A0469">
      <w:pPr>
        <w:pStyle w:val="Tekstopmerking"/>
      </w:pPr>
    </w:p>
    <w:p w14:paraId="2F76229E" w14:textId="77777777" w:rsidR="004A0469" w:rsidRDefault="004A0469">
      <w:pPr>
        <w:pStyle w:val="Tekstopmerking"/>
      </w:pPr>
      <w:r>
        <w:t>Uitleg:</w:t>
      </w:r>
    </w:p>
    <w:p w14:paraId="621AC2E4" w14:textId="77777777" w:rsidR="004A0469" w:rsidRDefault="004A0469">
      <w:pPr>
        <w:pStyle w:val="Tekstopmerking"/>
      </w:pPr>
      <w:r>
        <w:t xml:space="preserve">Een verwerkersovereenkomst sluit je af tussen een verwerkingsverantwoordelijke (de partij die “eigenaar” is van de gegevens) en een verwerker (de partij die in opdracht van de verwerkingsverantwoordelijke de persoonsgegevens ontvangt). Soms komt het voor dat twee verwerkingsverantwoordelijken moeten samenwerken. Dan wordt er een gezamenlijke verwerkingsverantwoordelijkenovereenkomst afgesloten (deze wordt ook verwerkersverantwoordelijkhedenovereenkomst genoemd). Hoewel het afsluiten van een verwerkersovereenkomst verplicht is, wordt het afsluiten van een gezamenlijke verwerkersverantwoordelijkhedenovereenkomst alleen sterk aangeraden (staat alleen niet als verplicht in de AVG opgenomen). </w:t>
      </w:r>
    </w:p>
    <w:p w14:paraId="37B38736" w14:textId="77777777" w:rsidR="004A0469" w:rsidRDefault="004A0469">
      <w:pPr>
        <w:pStyle w:val="Tekstopmerking"/>
      </w:pPr>
    </w:p>
    <w:p w14:paraId="6ED63A3A" w14:textId="77777777" w:rsidR="004A0469" w:rsidRDefault="004A0469" w:rsidP="006C1BBD">
      <w:pPr>
        <w:pStyle w:val="Tekstopmerking"/>
      </w:pPr>
      <w:r>
        <w:t>Instructie na gebruik verwijderen</w:t>
      </w:r>
    </w:p>
  </w:comment>
  <w:comment w:id="5" w:author="Ligtenberg, Marit" w:date="2024-07-29T17:12:00Z" w:initials="LM">
    <w:p w14:paraId="2F70BC47" w14:textId="77777777" w:rsidR="002D57DD" w:rsidRDefault="002D57DD" w:rsidP="002D57DD">
      <w:pPr>
        <w:pStyle w:val="Tekstopmerking"/>
      </w:pPr>
      <w:r>
        <w:rPr>
          <w:rStyle w:val="Verwijzingopmerking"/>
        </w:rPr>
        <w:annotationRef/>
      </w:r>
      <w:r>
        <w:t xml:space="preserve">Zie onderstaande link voor meest recente Privacy overeenkomsten: </w:t>
      </w:r>
    </w:p>
    <w:p w14:paraId="48ECDE5B" w14:textId="77777777" w:rsidR="002D57DD" w:rsidRDefault="00E368F6" w:rsidP="002D57DD">
      <w:pPr>
        <w:pStyle w:val="Tekstopmerking"/>
      </w:pPr>
      <w:hyperlink r:id="rId1" w:history="1">
        <w:r w:rsidR="002D57DD" w:rsidRPr="00346135">
          <w:rPr>
            <w:rStyle w:val="Hyperlink"/>
          </w:rPr>
          <w:t>https://servicepunt71.sharepoint.com/sites/kb-vsp-ibp/SitePages/Verwerkersovereenkomsten.aspx</w:t>
        </w:r>
      </w:hyperlink>
    </w:p>
  </w:comment>
  <w:comment w:id="6" w:author="Boer, Elvira den" w:date="2023-07-03T12:21:00Z" w:initials="Ed">
    <w:p w14:paraId="2A4A223A" w14:textId="2B942B29" w:rsidR="002B100E" w:rsidRDefault="002B100E">
      <w:pPr>
        <w:pStyle w:val="Tekstopmerking"/>
      </w:pPr>
      <w:r>
        <w:rPr>
          <w:rStyle w:val="Verwijzingopmerking"/>
        </w:rPr>
        <w:annotationRef/>
      </w:r>
      <w:r>
        <w:rPr>
          <w:color w:val="000000"/>
        </w:rPr>
        <w:t>Schrijf getallen een tot en met twintig voluit in letters. Wil je de nadruk op een getal leggen, schrijf het dan in cijfers. Boven de twintig gebruik je altijd cijfers.</w:t>
      </w:r>
    </w:p>
    <w:p w14:paraId="790FCD4E" w14:textId="77777777" w:rsidR="002B100E" w:rsidRDefault="002B100E">
      <w:pPr>
        <w:pStyle w:val="Tekstopmerking"/>
      </w:pPr>
    </w:p>
    <w:p w14:paraId="6E44190D" w14:textId="77777777" w:rsidR="002B100E" w:rsidRDefault="002B100E">
      <w:pPr>
        <w:pStyle w:val="Tekstopmerking"/>
      </w:pPr>
      <w:r>
        <w:rPr>
          <w:color w:val="000000"/>
        </w:rPr>
        <w:t>Bij een looptijd/termijn schrijf je het getal in letters en het cijfer erachter. Bijv.: drie (3) jaar</w:t>
      </w:r>
    </w:p>
    <w:p w14:paraId="45820155" w14:textId="77777777" w:rsidR="002B100E" w:rsidRDefault="002B100E">
      <w:pPr>
        <w:pStyle w:val="Tekstopmerking"/>
      </w:pPr>
    </w:p>
    <w:p w14:paraId="02796627" w14:textId="77777777" w:rsidR="002B100E" w:rsidRDefault="002B100E" w:rsidP="00895539">
      <w:pPr>
        <w:pStyle w:val="Tekstopmerking"/>
      </w:pPr>
      <w:r>
        <w:t>Let op: instructie na invullen verwijderen.</w:t>
      </w:r>
    </w:p>
  </w:comment>
  <w:comment w:id="7" w:author="Boer, Elvira den" w:date="2023-05-09T14:26:00Z" w:initials="BEd">
    <w:p w14:paraId="36B0D9AE" w14:textId="0B683874" w:rsidR="000B5CD7" w:rsidRPr="0087706B" w:rsidRDefault="000B5CD7">
      <w:pPr>
        <w:pStyle w:val="Tekstopmerking"/>
        <w:rPr>
          <w:rFonts w:asciiTheme="minorHAnsi" w:hAnsiTheme="minorHAnsi" w:cstheme="minorHAnsi"/>
          <w:i/>
          <w:iCs/>
        </w:rPr>
      </w:pPr>
      <w:r w:rsidRPr="000B5CD7">
        <w:rPr>
          <w:rStyle w:val="Verwijzingopmerking"/>
          <w:i/>
          <w:iCs/>
        </w:rPr>
        <w:annotationRef/>
      </w:r>
      <w:r w:rsidRPr="0087706B">
        <w:rPr>
          <w:rFonts w:asciiTheme="minorHAnsi" w:hAnsiTheme="minorHAnsi" w:cstheme="minorHAnsi"/>
        </w:rPr>
        <w:t>Instructie: eventueel een prijsbijlage aanhechten</w:t>
      </w:r>
    </w:p>
    <w:p w14:paraId="0AD484B8" w14:textId="77777777" w:rsidR="0087706B" w:rsidRDefault="0087706B">
      <w:pPr>
        <w:pStyle w:val="Tekstopmerking"/>
        <w:rPr>
          <w:rFonts w:asciiTheme="minorHAnsi" w:hAnsiTheme="minorHAnsi" w:cstheme="minorHAnsi"/>
        </w:rPr>
      </w:pPr>
    </w:p>
    <w:p w14:paraId="34697790" w14:textId="044FF772" w:rsidR="000B5CD7" w:rsidRPr="0087706B" w:rsidRDefault="000B5CD7">
      <w:pPr>
        <w:pStyle w:val="Tekstopmerking"/>
        <w:rPr>
          <w:rFonts w:asciiTheme="minorHAnsi" w:hAnsiTheme="minorHAnsi" w:cstheme="minorHAnsi"/>
          <w:i/>
          <w:iCs/>
        </w:rPr>
      </w:pPr>
      <w:r w:rsidRPr="0087706B">
        <w:rPr>
          <w:rFonts w:asciiTheme="minorHAnsi" w:hAnsiTheme="minorHAnsi" w:cstheme="minorHAnsi"/>
        </w:rPr>
        <w:t>Let op: instructie na invullen verwijderen</w:t>
      </w:r>
    </w:p>
  </w:comment>
  <w:comment w:id="8" w:author="Boer, Elvira den" w:date="2023-05-16T09:31:00Z" w:initials="E">
    <w:p w14:paraId="36994059" w14:textId="77777777" w:rsidR="00D124B6" w:rsidRDefault="00207DBA">
      <w:pPr>
        <w:pStyle w:val="Tekstopmerking"/>
      </w:pPr>
      <w:r>
        <w:rPr>
          <w:rStyle w:val="Verwijzingopmerking"/>
        </w:rPr>
        <w:annotationRef/>
      </w:r>
      <w:r w:rsidR="00D124B6">
        <w:t>Instructie: indien voor bovenstaande optie wordt gekozen, worden deze twee alinea’s elk een apart artikelnummer, dus na 4.5 wordt het dan 4.6 en 4.7. De volgende artikelnummers  nummeren automatisch door.</w:t>
      </w:r>
    </w:p>
    <w:p w14:paraId="304655F3" w14:textId="77777777" w:rsidR="00D124B6" w:rsidRDefault="00D124B6">
      <w:pPr>
        <w:pStyle w:val="Tekstopmerking"/>
      </w:pPr>
    </w:p>
    <w:p w14:paraId="1D822D11" w14:textId="77777777" w:rsidR="00D124B6" w:rsidRDefault="00D124B6" w:rsidP="00172459">
      <w:pPr>
        <w:pStyle w:val="Tekstopmerking"/>
      </w:pPr>
      <w:r>
        <w:t>Let op: instructie na invullen verwijderen.</w:t>
      </w:r>
    </w:p>
  </w:comment>
  <w:comment w:id="10" w:author="Boer, Elvira den" w:date="2023-05-09T14:37:00Z" w:initials="BEd">
    <w:p w14:paraId="3FBA4300" w14:textId="068255B1" w:rsidR="00550C91" w:rsidRPr="0087706B" w:rsidRDefault="00550C91">
      <w:pPr>
        <w:pStyle w:val="Tekstopmerking"/>
        <w:rPr>
          <w:rFonts w:asciiTheme="minorHAnsi" w:hAnsiTheme="minorHAnsi" w:cstheme="minorHAnsi"/>
        </w:rPr>
      </w:pPr>
      <w:r>
        <w:rPr>
          <w:rStyle w:val="Verwijzingopmerking"/>
        </w:rPr>
        <w:annotationRef/>
      </w:r>
      <w:r w:rsidRPr="0087706B">
        <w:rPr>
          <w:rFonts w:asciiTheme="minorHAnsi" w:hAnsiTheme="minorHAnsi" w:cstheme="minorHAnsi"/>
        </w:rPr>
        <w:t>Let op: Instructie na invullen verwijderen</w:t>
      </w:r>
    </w:p>
  </w:comment>
  <w:comment w:id="12" w:author="Boer, Elvira den" w:date="2023-06-09T14:10:00Z" w:initials="BEd">
    <w:p w14:paraId="60753AAB" w14:textId="77777777" w:rsidR="007B4646" w:rsidRDefault="00F81C78">
      <w:pPr>
        <w:pStyle w:val="Tekstopmerking"/>
      </w:pPr>
      <w:r>
        <w:rPr>
          <w:rStyle w:val="Verwijzingopmerking"/>
        </w:rPr>
        <w:annotationRef/>
      </w:r>
      <w:r w:rsidR="007B4646">
        <w:t xml:space="preserve">Instructie: </w:t>
      </w:r>
    </w:p>
    <w:p w14:paraId="0C58A657" w14:textId="77777777" w:rsidR="007B4646" w:rsidRDefault="007B4646">
      <w:pPr>
        <w:pStyle w:val="Tekstopmerking"/>
      </w:pPr>
      <w:r>
        <w:t>Deze tekst geldt enkel voor SOZ.</w:t>
      </w:r>
    </w:p>
    <w:p w14:paraId="3FF20084" w14:textId="77777777" w:rsidR="007B4646" w:rsidRDefault="007B4646">
      <w:pPr>
        <w:pStyle w:val="Tekstopmerking"/>
      </w:pPr>
    </w:p>
    <w:p w14:paraId="420AA889" w14:textId="77777777" w:rsidR="007B4646" w:rsidRDefault="007B4646">
      <w:pPr>
        <w:pStyle w:val="Tekstopmerking"/>
      </w:pPr>
      <w:r>
        <w:t>Evt. afwijkende tekst voor DZB volgt</w:t>
      </w:r>
    </w:p>
    <w:p w14:paraId="2DF06EC8" w14:textId="77777777" w:rsidR="007B4646" w:rsidRDefault="007B4646">
      <w:pPr>
        <w:pStyle w:val="Tekstopmerking"/>
      </w:pPr>
    </w:p>
    <w:p w14:paraId="5838E3A6" w14:textId="77777777" w:rsidR="007B4646" w:rsidRDefault="007B4646" w:rsidP="009B4347">
      <w:pPr>
        <w:pStyle w:val="Tekstopmerking"/>
      </w:pPr>
      <w:r>
        <w:t>Let op: instructie na invullen verwijderen.</w:t>
      </w:r>
    </w:p>
  </w:comment>
  <w:comment w:id="13" w:author="Boer, Elvira den" w:date="2023-05-09T14:46:00Z" w:initials="BEd">
    <w:p w14:paraId="40C1F9D1" w14:textId="77777777" w:rsidR="002B100E" w:rsidRDefault="0010512B">
      <w:pPr>
        <w:pStyle w:val="Tekstopmerking"/>
      </w:pPr>
      <w:r>
        <w:rPr>
          <w:rStyle w:val="Verwijzingopmerking"/>
        </w:rPr>
        <w:annotationRef/>
      </w:r>
      <w:r w:rsidR="002B100E">
        <w:t>Keuze opties:</w:t>
      </w:r>
    </w:p>
    <w:p w14:paraId="6C999B11" w14:textId="77777777" w:rsidR="002B100E" w:rsidRDefault="002B100E">
      <w:pPr>
        <w:pStyle w:val="Tekstopmerking"/>
      </w:pPr>
    </w:p>
    <w:p w14:paraId="5BDEDAB4" w14:textId="77777777" w:rsidR="002B100E" w:rsidRDefault="002B100E">
      <w:pPr>
        <w:pStyle w:val="Tekstopmerking"/>
      </w:pPr>
      <w:r>
        <w:t>Gemeente Leiden</w:t>
      </w:r>
    </w:p>
    <w:p w14:paraId="0F790B3A" w14:textId="77777777" w:rsidR="002B100E" w:rsidRDefault="002B100E">
      <w:pPr>
        <w:pStyle w:val="Tekstopmerking"/>
      </w:pPr>
      <w:r>
        <w:t>Stadhuisplein 1</w:t>
      </w:r>
    </w:p>
    <w:p w14:paraId="31B06FC3" w14:textId="77777777" w:rsidR="002B100E" w:rsidRDefault="002B100E">
      <w:pPr>
        <w:pStyle w:val="Tekstopmerking"/>
      </w:pPr>
      <w:r>
        <w:t>2311 EJ  LEIDEN</w:t>
      </w:r>
    </w:p>
    <w:p w14:paraId="58BC4E73" w14:textId="77777777" w:rsidR="002B100E" w:rsidRDefault="002B100E">
      <w:pPr>
        <w:pStyle w:val="Tekstopmerking"/>
      </w:pPr>
    </w:p>
    <w:p w14:paraId="4B1A7DF9" w14:textId="77777777" w:rsidR="002B100E" w:rsidRDefault="002B100E">
      <w:pPr>
        <w:pStyle w:val="Tekstopmerking"/>
      </w:pPr>
      <w:r>
        <w:t>Gemeente Leiderdorp</w:t>
      </w:r>
    </w:p>
    <w:p w14:paraId="525F9E62" w14:textId="77777777" w:rsidR="002B100E" w:rsidRDefault="002B100E">
      <w:pPr>
        <w:pStyle w:val="Tekstopmerking"/>
      </w:pPr>
      <w:r>
        <w:t>Willem Alexanderlaan 1</w:t>
      </w:r>
    </w:p>
    <w:p w14:paraId="394C0924" w14:textId="77777777" w:rsidR="002B100E" w:rsidRDefault="002B100E">
      <w:pPr>
        <w:pStyle w:val="Tekstopmerking"/>
      </w:pPr>
      <w:r>
        <w:t>2351 DZ  LEIDERDORP</w:t>
      </w:r>
    </w:p>
    <w:p w14:paraId="3507875D" w14:textId="77777777" w:rsidR="002B100E" w:rsidRDefault="002B100E">
      <w:pPr>
        <w:pStyle w:val="Tekstopmerking"/>
      </w:pPr>
    </w:p>
    <w:p w14:paraId="7CE0DA17" w14:textId="77777777" w:rsidR="002B100E" w:rsidRDefault="002B100E">
      <w:pPr>
        <w:pStyle w:val="Tekstopmerking"/>
      </w:pPr>
      <w:r>
        <w:t>Gemeente Oegstgeest</w:t>
      </w:r>
    </w:p>
    <w:p w14:paraId="591BA65B" w14:textId="77777777" w:rsidR="002B100E" w:rsidRDefault="002B100E">
      <w:pPr>
        <w:pStyle w:val="Tekstopmerking"/>
      </w:pPr>
      <w:r>
        <w:t>Rhijngeesterstraatweg 13</w:t>
      </w:r>
    </w:p>
    <w:p w14:paraId="14C9D098" w14:textId="77777777" w:rsidR="002B100E" w:rsidRDefault="002B100E">
      <w:pPr>
        <w:pStyle w:val="Tekstopmerking"/>
      </w:pPr>
      <w:r>
        <w:t>2342 AN  OEGSTGEEST</w:t>
      </w:r>
    </w:p>
    <w:p w14:paraId="1D542166" w14:textId="77777777" w:rsidR="002B100E" w:rsidRDefault="002B100E">
      <w:pPr>
        <w:pStyle w:val="Tekstopmerking"/>
      </w:pPr>
    </w:p>
    <w:p w14:paraId="3F921927" w14:textId="77777777" w:rsidR="002B100E" w:rsidRDefault="002B100E">
      <w:pPr>
        <w:pStyle w:val="Tekstopmerking"/>
      </w:pPr>
      <w:r>
        <w:t>Gemeente Zoeterwoude</w:t>
      </w:r>
    </w:p>
    <w:p w14:paraId="62DBB180" w14:textId="77777777" w:rsidR="002B100E" w:rsidRDefault="002B100E">
      <w:pPr>
        <w:pStyle w:val="Tekstopmerking"/>
      </w:pPr>
      <w:r>
        <w:t>Noordbuurtseweg 27</w:t>
      </w:r>
    </w:p>
    <w:p w14:paraId="21356E84" w14:textId="77777777" w:rsidR="002B100E" w:rsidRDefault="002B100E">
      <w:pPr>
        <w:pStyle w:val="Tekstopmerking"/>
      </w:pPr>
      <w:r>
        <w:t>2381 ET  ZOETERWOUDE</w:t>
      </w:r>
    </w:p>
    <w:p w14:paraId="19DD90D4" w14:textId="77777777" w:rsidR="002B100E" w:rsidRDefault="002B100E">
      <w:pPr>
        <w:pStyle w:val="Tekstopmerking"/>
      </w:pPr>
    </w:p>
    <w:p w14:paraId="6409C472" w14:textId="77777777" w:rsidR="002B100E" w:rsidRDefault="002B100E">
      <w:pPr>
        <w:pStyle w:val="Tekstopmerking"/>
      </w:pPr>
      <w:r>
        <w:t>Holland Rijnland</w:t>
      </w:r>
    </w:p>
    <w:p w14:paraId="65C2226D" w14:textId="77777777" w:rsidR="002B100E" w:rsidRDefault="002B100E">
      <w:pPr>
        <w:pStyle w:val="Tekstopmerking"/>
      </w:pPr>
      <w:r>
        <w:t>Schuttersveld 9</w:t>
      </w:r>
    </w:p>
    <w:p w14:paraId="63AFA7B5" w14:textId="77777777" w:rsidR="002B100E" w:rsidRDefault="002B100E">
      <w:pPr>
        <w:pStyle w:val="Tekstopmerking"/>
      </w:pPr>
      <w:r>
        <w:t>2316 XG  LEIDEN</w:t>
      </w:r>
    </w:p>
    <w:p w14:paraId="64C1AB1C" w14:textId="77777777" w:rsidR="002B100E" w:rsidRDefault="002B100E">
      <w:pPr>
        <w:pStyle w:val="Tekstopmerking"/>
      </w:pPr>
    </w:p>
    <w:p w14:paraId="74CE41A3" w14:textId="77777777" w:rsidR="002B100E" w:rsidRDefault="002B100E">
      <w:pPr>
        <w:pStyle w:val="Tekstopmerking"/>
      </w:pPr>
      <w:r>
        <w:t>Serviceorganisatie Zorg Holland Rijnland (SOZ):</w:t>
      </w:r>
    </w:p>
    <w:p w14:paraId="27B8FCB5" w14:textId="77777777" w:rsidR="002B100E" w:rsidRDefault="002B100E">
      <w:pPr>
        <w:pStyle w:val="Tekstopmerking"/>
      </w:pPr>
      <w:r>
        <w:t>Schuttersveld 9</w:t>
      </w:r>
    </w:p>
    <w:p w14:paraId="7EC37435" w14:textId="77777777" w:rsidR="002B100E" w:rsidRDefault="002B100E">
      <w:pPr>
        <w:pStyle w:val="Tekstopmerking"/>
      </w:pPr>
      <w:r>
        <w:t>2316 XG  LEIDEN</w:t>
      </w:r>
    </w:p>
    <w:p w14:paraId="2B4E07E5" w14:textId="77777777" w:rsidR="002B100E" w:rsidRDefault="002B100E">
      <w:pPr>
        <w:pStyle w:val="Tekstopmerking"/>
      </w:pPr>
    </w:p>
    <w:p w14:paraId="6B91B2BB" w14:textId="77777777" w:rsidR="002B100E" w:rsidRDefault="002B100E">
      <w:pPr>
        <w:pStyle w:val="Tekstopmerking"/>
      </w:pPr>
      <w:r>
        <w:t xml:space="preserve">DZB: </w:t>
      </w:r>
    </w:p>
    <w:p w14:paraId="4F82A845" w14:textId="77777777" w:rsidR="002B100E" w:rsidRDefault="002B100E">
      <w:pPr>
        <w:pStyle w:val="Tekstopmerking"/>
      </w:pPr>
      <w:r>
        <w:t>Le Pooleweg 11</w:t>
      </w:r>
    </w:p>
    <w:p w14:paraId="627E2E1D" w14:textId="77777777" w:rsidR="002B100E" w:rsidRDefault="002B100E">
      <w:pPr>
        <w:pStyle w:val="Tekstopmerking"/>
      </w:pPr>
      <w:r>
        <w:t>2314 XT  LEIDEN</w:t>
      </w:r>
    </w:p>
    <w:p w14:paraId="1DBC0094" w14:textId="77777777" w:rsidR="002B100E" w:rsidRDefault="002B100E">
      <w:pPr>
        <w:pStyle w:val="Tekstopmerking"/>
      </w:pPr>
    </w:p>
    <w:p w14:paraId="475B0F47" w14:textId="77777777" w:rsidR="002B100E" w:rsidRDefault="002B100E" w:rsidP="002E7F17">
      <w:pPr>
        <w:pStyle w:val="Tekstopmerking"/>
      </w:pPr>
      <w:r>
        <w:t>Let op: instructie na invullen verwijderen.</w:t>
      </w:r>
    </w:p>
  </w:comment>
  <w:comment w:id="14" w:author="Boer, Elvira den" w:date="2024-11-19T11:58:00Z" w:initials="Ed">
    <w:p w14:paraId="0A3DD950" w14:textId="77777777" w:rsidR="0064188A" w:rsidRDefault="002359B0" w:rsidP="0064188A">
      <w:pPr>
        <w:pStyle w:val="Tekstopmerking"/>
      </w:pPr>
      <w:r>
        <w:rPr>
          <w:rStyle w:val="Verwijzingopmerking"/>
        </w:rPr>
        <w:annotationRef/>
      </w:r>
      <w:r w:rsidR="0064188A">
        <w:t>Softwarecomponent in een levering (en wezenlijk onderdeel van de opdracht)? Dan GIBIT-2023 in combinatie met de ARIV-2018 voor het leveringsonderdeel van toepassing verklaren. En in dit geval ook twee contractmanagers betrekken (ICT contractmanager en tevens een contractmanager van de betreffende categorie)</w:t>
      </w:r>
    </w:p>
  </w:comment>
  <w:comment w:id="15" w:author="Boer, Elvira den" w:date="2025-01-14T13:17:00Z" w:initials="Ed">
    <w:p w14:paraId="24FC3583" w14:textId="77777777" w:rsidR="00A42FBD" w:rsidRDefault="00A42FBD" w:rsidP="00A42FBD">
      <w:pPr>
        <w:pStyle w:val="Tekstopmerking"/>
      </w:pPr>
      <w:r>
        <w:rPr>
          <w:rStyle w:val="Verwijzingopmerking"/>
        </w:rPr>
        <w:annotationRef/>
      </w:r>
      <w:r>
        <w:t>Wordt aan gewerkt</w:t>
      </w:r>
    </w:p>
  </w:comment>
  <w:comment w:id="16" w:author="Boer, Elvira den" w:date="2025-01-14T12:14:00Z" w:initials="Ed">
    <w:p w14:paraId="7A9DA8F2" w14:textId="77777777" w:rsidR="00A42FBD" w:rsidRDefault="00A42FBD" w:rsidP="00A42FBD">
      <w:pPr>
        <w:pStyle w:val="Tekstopmerking"/>
      </w:pPr>
      <w:r>
        <w:rPr>
          <w:rStyle w:val="Verwijzingopmerking"/>
        </w:rPr>
        <w:annotationRef/>
      </w:r>
      <w:r>
        <w:t xml:space="preserve">Volledige naam document en paragraaf opnemen, bijvoorbeeld </w:t>
      </w:r>
      <w:r>
        <w:rPr>
          <w:i/>
          <w:iCs/>
        </w:rPr>
        <w:t>Leidraad Aanbesteding inkoop hardware, paragraaf 5.2</w:t>
      </w:r>
    </w:p>
  </w:comment>
  <w:comment w:id="18" w:author="Boer, Elvira den" w:date="2023-11-23T14:47:00Z" w:initials="Ed">
    <w:p w14:paraId="7BD8BC9A" w14:textId="6CEFCC94" w:rsidR="00A817F5" w:rsidRDefault="00EB58E9">
      <w:pPr>
        <w:pStyle w:val="Tekstopmerking"/>
      </w:pPr>
      <w:r>
        <w:rPr>
          <w:rStyle w:val="Verwijzingopmerking"/>
        </w:rPr>
        <w:annotationRef/>
      </w:r>
      <w:r w:rsidR="00A817F5">
        <w:t xml:space="preserve">Instructie: </w:t>
      </w:r>
    </w:p>
    <w:p w14:paraId="1D927BC6" w14:textId="77777777" w:rsidR="00A817F5" w:rsidRDefault="00A817F5" w:rsidP="00B46670">
      <w:pPr>
        <w:pStyle w:val="Tekstopmerking"/>
      </w:pPr>
      <w:r>
        <w:t>Check welke van toepassing zijn</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1719A4AE" w15:done="0"/>
  <w15:commentEx w15:paraId="36942EE5" w15:done="0"/>
  <w15:commentEx w15:paraId="38116BA1" w15:done="0"/>
  <w15:commentEx w15:paraId="0FA40B83" w15:done="0"/>
  <w15:commentEx w15:paraId="6ED63A3A" w15:done="0"/>
  <w15:commentEx w15:paraId="48ECDE5B" w15:paraIdParent="6ED63A3A" w15:done="0"/>
  <w15:commentEx w15:paraId="02796627" w15:done="0"/>
  <w15:commentEx w15:paraId="34697790" w15:done="0"/>
  <w15:commentEx w15:paraId="1D822D11" w15:done="0"/>
  <w15:commentEx w15:paraId="3FBA4300" w15:done="0"/>
  <w15:commentEx w15:paraId="5838E3A6" w15:done="0"/>
  <w15:commentEx w15:paraId="475B0F47" w15:done="0"/>
  <w15:commentEx w15:paraId="0A3DD950" w15:done="0"/>
  <w15:commentEx w15:paraId="24FC3583" w15:done="0"/>
  <w15:commentEx w15:paraId="7A9DA8F2" w15:done="0"/>
  <w15:commentEx w15:paraId="1D927BC6"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2804E849" w16cex:dateUtc="2023-05-09T13:42:00Z"/>
  <w16cex:commentExtensible w16cex:durableId="282DC920" w16cex:dateUtc="2023-06-09T13:52:00Z"/>
  <w16cex:commentExtensible w16cex:durableId="2804CF9E" w16cex:dateUtc="2023-05-09T11:56:00Z"/>
  <w16cex:commentExtensible w16cex:durableId="29104F2A" w16cex:dateUtc="2023-11-28T10:36:00Z"/>
  <w16cex:commentExtensible w16cex:durableId="293E751C" w16cex:dateUtc="2024-01-02T10:42:00Z"/>
  <w16cex:commentExtensible w16cex:durableId="2A524C02" w16cex:dateUtc="2024-07-29T15:12:00Z"/>
  <w16cex:commentExtensible w16cex:durableId="284D3BDA" w16cex:dateUtc="2023-07-03T10:21:00Z"/>
  <w16cex:commentExtensible w16cex:durableId="2804D68D" w16cex:dateUtc="2023-05-09T12:26:00Z"/>
  <w16cex:commentExtensible w16cex:durableId="280DCC09" w16cex:dateUtc="2023-05-16T07:31:00Z"/>
  <w16cex:commentExtensible w16cex:durableId="2804D914" w16cex:dateUtc="2023-05-09T12:37:00Z"/>
  <w16cex:commentExtensible w16cex:durableId="282DCAD1" w16cex:dateUtc="2023-06-09T13:59:00Z"/>
  <w16cex:commentExtensible w16cex:durableId="2804DB3D" w16cex:dateUtc="2023-05-09T12:46:00Z"/>
  <w16cex:commentExtensible w16cex:durableId="2AE6FBE0" w16cex:dateUtc="2024-11-19T10:58:00Z"/>
  <w16cex:commentExtensible w16cex:durableId="2B30E251" w16cex:dateUtc="2025-01-14T12:17:00Z"/>
  <w16cex:commentExtensible w16cex:durableId="2B30D3B4" w16cex:dateUtc="2025-01-14T11:14:00Z"/>
  <w16cex:commentExtensible w16cex:durableId="2909E47B" w16cex:dateUtc="2023-11-23T13:4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1719A4AE" w16cid:durableId="2804E849"/>
  <w16cid:commentId w16cid:paraId="36942EE5" w16cid:durableId="282DC920"/>
  <w16cid:commentId w16cid:paraId="38116BA1" w16cid:durableId="2804CF9E"/>
  <w16cid:commentId w16cid:paraId="0FA40B83" w16cid:durableId="29104F2A"/>
  <w16cid:commentId w16cid:paraId="6ED63A3A" w16cid:durableId="293E751C"/>
  <w16cid:commentId w16cid:paraId="48ECDE5B" w16cid:durableId="2A524C02"/>
  <w16cid:commentId w16cid:paraId="02796627" w16cid:durableId="284D3BDA"/>
  <w16cid:commentId w16cid:paraId="34697790" w16cid:durableId="2804D68D"/>
  <w16cid:commentId w16cid:paraId="1D822D11" w16cid:durableId="280DCC09"/>
  <w16cid:commentId w16cid:paraId="3FBA4300" w16cid:durableId="2804D914"/>
  <w16cid:commentId w16cid:paraId="5838E3A6" w16cid:durableId="282DCAD1"/>
  <w16cid:commentId w16cid:paraId="475B0F47" w16cid:durableId="2804DB3D"/>
  <w16cid:commentId w16cid:paraId="0A3DD950" w16cid:durableId="2AE6FBE0"/>
  <w16cid:commentId w16cid:paraId="24FC3583" w16cid:durableId="2B30E251"/>
  <w16cid:commentId w16cid:paraId="7A9DA8F2" w16cid:durableId="2B30D3B4"/>
  <w16cid:commentId w16cid:paraId="1D927BC6" w16cid:durableId="2909E47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CA14A7F" w14:textId="77777777" w:rsidR="009C7B45" w:rsidRDefault="009C7B45" w:rsidP="00B77225">
      <w:r>
        <w:separator/>
      </w:r>
    </w:p>
  </w:endnote>
  <w:endnote w:type="continuationSeparator" w:id="0">
    <w:p w14:paraId="12B4BF0D" w14:textId="77777777" w:rsidR="009C7B45" w:rsidRDefault="009C7B45" w:rsidP="00B77225">
      <w:r>
        <w:continuationSeparator/>
      </w:r>
    </w:p>
  </w:endnote>
  <w:endnote w:type="continuationNotice" w:id="1">
    <w:p w14:paraId="3F1CEE02" w14:textId="77777777" w:rsidR="009C7B45" w:rsidRDefault="009C7B4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Helvetica">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Univers">
    <w:charset w:val="00"/>
    <w:family w:val="swiss"/>
    <w:pitch w:val="variable"/>
    <w:sig w:usb0="80000287" w:usb1="00000000" w:usb2="00000000" w:usb3="00000000" w:csb0="0000000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64846457"/>
      <w:docPartObj>
        <w:docPartGallery w:val="Page Numbers (Bottom of Page)"/>
        <w:docPartUnique/>
      </w:docPartObj>
    </w:sdtPr>
    <w:sdtEndPr/>
    <w:sdtContent>
      <w:sdt>
        <w:sdtPr>
          <w:id w:val="-1769616900"/>
          <w:docPartObj>
            <w:docPartGallery w:val="Page Numbers (Top of Page)"/>
            <w:docPartUnique/>
          </w:docPartObj>
        </w:sdtPr>
        <w:sdtEndPr/>
        <w:sdtContent>
          <w:p w14:paraId="3C59A55D" w14:textId="165FE68A" w:rsidR="00B77225" w:rsidRDefault="00B77225">
            <w:pPr>
              <w:pStyle w:val="Voettekst"/>
              <w:jc w:val="right"/>
            </w:pPr>
            <w:r w:rsidRPr="0058514D">
              <w:rPr>
                <w:rFonts w:ascii="Arial" w:hAnsi="Arial" w:cs="Arial"/>
                <w:sz w:val="16"/>
                <w:szCs w:val="16"/>
              </w:rPr>
              <w:t xml:space="preserve">Pagina </w:t>
            </w:r>
            <w:r w:rsidRPr="0058514D">
              <w:rPr>
                <w:rFonts w:ascii="Arial" w:hAnsi="Arial" w:cs="Arial"/>
                <w:b/>
                <w:bCs/>
                <w:sz w:val="16"/>
                <w:szCs w:val="16"/>
              </w:rPr>
              <w:fldChar w:fldCharType="begin"/>
            </w:r>
            <w:r w:rsidRPr="0058514D">
              <w:rPr>
                <w:rFonts w:ascii="Arial" w:hAnsi="Arial" w:cs="Arial"/>
                <w:b/>
                <w:bCs/>
                <w:sz w:val="16"/>
                <w:szCs w:val="16"/>
              </w:rPr>
              <w:instrText>PAGE</w:instrText>
            </w:r>
            <w:r w:rsidRPr="0058514D">
              <w:rPr>
                <w:rFonts w:ascii="Arial" w:hAnsi="Arial" w:cs="Arial"/>
                <w:b/>
                <w:bCs/>
                <w:sz w:val="16"/>
                <w:szCs w:val="16"/>
              </w:rPr>
              <w:fldChar w:fldCharType="separate"/>
            </w:r>
            <w:r w:rsidRPr="0058514D">
              <w:rPr>
                <w:rFonts w:ascii="Arial" w:hAnsi="Arial" w:cs="Arial"/>
                <w:b/>
                <w:bCs/>
                <w:sz w:val="16"/>
                <w:szCs w:val="16"/>
              </w:rPr>
              <w:t>2</w:t>
            </w:r>
            <w:r w:rsidRPr="0058514D">
              <w:rPr>
                <w:rFonts w:ascii="Arial" w:hAnsi="Arial" w:cs="Arial"/>
                <w:b/>
                <w:bCs/>
                <w:sz w:val="16"/>
                <w:szCs w:val="16"/>
              </w:rPr>
              <w:fldChar w:fldCharType="end"/>
            </w:r>
            <w:r w:rsidRPr="0058514D">
              <w:rPr>
                <w:rFonts w:ascii="Arial" w:hAnsi="Arial" w:cs="Arial"/>
                <w:sz w:val="16"/>
                <w:szCs w:val="16"/>
              </w:rPr>
              <w:t xml:space="preserve"> van </w:t>
            </w:r>
            <w:r w:rsidRPr="0058514D">
              <w:rPr>
                <w:rFonts w:ascii="Arial" w:hAnsi="Arial" w:cs="Arial"/>
                <w:b/>
                <w:bCs/>
                <w:sz w:val="16"/>
                <w:szCs w:val="16"/>
              </w:rPr>
              <w:fldChar w:fldCharType="begin"/>
            </w:r>
            <w:r w:rsidRPr="0058514D">
              <w:rPr>
                <w:rFonts w:ascii="Arial" w:hAnsi="Arial" w:cs="Arial"/>
                <w:b/>
                <w:bCs/>
                <w:sz w:val="16"/>
                <w:szCs w:val="16"/>
              </w:rPr>
              <w:instrText>NUMPAGES</w:instrText>
            </w:r>
            <w:r w:rsidRPr="0058514D">
              <w:rPr>
                <w:rFonts w:ascii="Arial" w:hAnsi="Arial" w:cs="Arial"/>
                <w:b/>
                <w:bCs/>
                <w:sz w:val="16"/>
                <w:szCs w:val="16"/>
              </w:rPr>
              <w:fldChar w:fldCharType="separate"/>
            </w:r>
            <w:r w:rsidRPr="0058514D">
              <w:rPr>
                <w:rFonts w:ascii="Arial" w:hAnsi="Arial" w:cs="Arial"/>
                <w:b/>
                <w:bCs/>
                <w:sz w:val="16"/>
                <w:szCs w:val="16"/>
              </w:rPr>
              <w:t>2</w:t>
            </w:r>
            <w:r w:rsidRPr="0058514D">
              <w:rPr>
                <w:rFonts w:ascii="Arial" w:hAnsi="Arial" w:cs="Arial"/>
                <w:b/>
                <w:bCs/>
                <w:sz w:val="16"/>
                <w:szCs w:val="16"/>
              </w:rPr>
              <w:fldChar w:fldCharType="end"/>
            </w:r>
          </w:p>
        </w:sdtContent>
      </w:sdt>
    </w:sdtContent>
  </w:sdt>
  <w:p w14:paraId="0B843CAC" w14:textId="77777777" w:rsidR="00B77225" w:rsidRDefault="00B77225">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68BE57" w14:textId="77777777" w:rsidR="009C7B45" w:rsidRDefault="009C7B45" w:rsidP="00B77225">
      <w:r>
        <w:separator/>
      </w:r>
    </w:p>
  </w:footnote>
  <w:footnote w:type="continuationSeparator" w:id="0">
    <w:p w14:paraId="2B2CD8E0" w14:textId="77777777" w:rsidR="009C7B45" w:rsidRDefault="009C7B45" w:rsidP="00B77225">
      <w:r>
        <w:continuationSeparator/>
      </w:r>
    </w:p>
  </w:footnote>
  <w:footnote w:type="continuationNotice" w:id="1">
    <w:p w14:paraId="0556EB20" w14:textId="77777777" w:rsidR="009C7B45" w:rsidRDefault="009C7B4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59983032"/>
      <w:docPartObj>
        <w:docPartGallery w:val="Watermarks"/>
        <w:docPartUnique/>
      </w:docPartObj>
    </w:sdtPr>
    <w:sdtEndPr/>
    <w:sdtContent>
      <w:p w14:paraId="29BE7BEB" w14:textId="15AE4AAC" w:rsidR="00D85738" w:rsidRDefault="00E368F6">
        <w:pPr>
          <w:pStyle w:val="Koptekst"/>
        </w:pPr>
        <w:r>
          <w:pict w14:anchorId="59CACA7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7" type="#_x0000_t136" style="position:absolute;margin-left:0;margin-top:0;width:412.4pt;height:247.45pt;rotation:315;z-index:-251658752;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B35DC5"/>
    <w:multiLevelType w:val="hybridMultilevel"/>
    <w:tmpl w:val="292E3E68"/>
    <w:lvl w:ilvl="0" w:tplc="5A12BFD0">
      <w:start w:val="2"/>
      <w:numFmt w:val="bullet"/>
      <w:lvlText w:val="-"/>
      <w:lvlJc w:val="left"/>
      <w:pPr>
        <w:tabs>
          <w:tab w:val="num" w:pos="1065"/>
        </w:tabs>
        <w:ind w:left="1065" w:hanging="705"/>
      </w:pPr>
      <w:rPr>
        <w:rFonts w:ascii="Helvetica" w:eastAsia="Times New Roman" w:hAnsi="Helvetica" w:cs="Helvetica" w:hint="default"/>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1CC28D1"/>
    <w:multiLevelType w:val="hybridMultilevel"/>
    <w:tmpl w:val="1A0EEAF4"/>
    <w:lvl w:ilvl="0" w:tplc="886C401E">
      <w:numFmt w:val="bullet"/>
      <w:lvlText w:val="-"/>
      <w:lvlJc w:val="left"/>
      <w:pPr>
        <w:ind w:left="720" w:hanging="360"/>
      </w:pPr>
      <w:rPr>
        <w:rFonts w:ascii="Arial" w:eastAsia="Times New Roman" w:hAnsi="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31A1A81"/>
    <w:multiLevelType w:val="hybridMultilevel"/>
    <w:tmpl w:val="8C562AA6"/>
    <w:lvl w:ilvl="0" w:tplc="B73C2EAA">
      <w:start w:val="1"/>
      <w:numFmt w:val="lowerLetter"/>
      <w:lvlText w:val="%1."/>
      <w:lvlJc w:val="left"/>
      <w:pPr>
        <w:ind w:left="1069" w:hanging="360"/>
      </w:pPr>
      <w:rPr>
        <w:rFonts w:hint="default"/>
      </w:rPr>
    </w:lvl>
    <w:lvl w:ilvl="1" w:tplc="04130019" w:tentative="1">
      <w:start w:val="1"/>
      <w:numFmt w:val="lowerLetter"/>
      <w:lvlText w:val="%2."/>
      <w:lvlJc w:val="left"/>
      <w:pPr>
        <w:ind w:left="1789" w:hanging="360"/>
      </w:pPr>
    </w:lvl>
    <w:lvl w:ilvl="2" w:tplc="0413001B" w:tentative="1">
      <w:start w:val="1"/>
      <w:numFmt w:val="lowerRoman"/>
      <w:lvlText w:val="%3."/>
      <w:lvlJc w:val="right"/>
      <w:pPr>
        <w:ind w:left="2509" w:hanging="180"/>
      </w:pPr>
    </w:lvl>
    <w:lvl w:ilvl="3" w:tplc="0413000F" w:tentative="1">
      <w:start w:val="1"/>
      <w:numFmt w:val="decimal"/>
      <w:lvlText w:val="%4."/>
      <w:lvlJc w:val="left"/>
      <w:pPr>
        <w:ind w:left="3229" w:hanging="360"/>
      </w:pPr>
    </w:lvl>
    <w:lvl w:ilvl="4" w:tplc="04130019" w:tentative="1">
      <w:start w:val="1"/>
      <w:numFmt w:val="lowerLetter"/>
      <w:lvlText w:val="%5."/>
      <w:lvlJc w:val="left"/>
      <w:pPr>
        <w:ind w:left="3949" w:hanging="360"/>
      </w:pPr>
    </w:lvl>
    <w:lvl w:ilvl="5" w:tplc="0413001B" w:tentative="1">
      <w:start w:val="1"/>
      <w:numFmt w:val="lowerRoman"/>
      <w:lvlText w:val="%6."/>
      <w:lvlJc w:val="right"/>
      <w:pPr>
        <w:ind w:left="4669" w:hanging="180"/>
      </w:pPr>
    </w:lvl>
    <w:lvl w:ilvl="6" w:tplc="0413000F" w:tentative="1">
      <w:start w:val="1"/>
      <w:numFmt w:val="decimal"/>
      <w:lvlText w:val="%7."/>
      <w:lvlJc w:val="left"/>
      <w:pPr>
        <w:ind w:left="5389" w:hanging="360"/>
      </w:pPr>
    </w:lvl>
    <w:lvl w:ilvl="7" w:tplc="04130019" w:tentative="1">
      <w:start w:val="1"/>
      <w:numFmt w:val="lowerLetter"/>
      <w:lvlText w:val="%8."/>
      <w:lvlJc w:val="left"/>
      <w:pPr>
        <w:ind w:left="6109" w:hanging="360"/>
      </w:pPr>
    </w:lvl>
    <w:lvl w:ilvl="8" w:tplc="0413001B" w:tentative="1">
      <w:start w:val="1"/>
      <w:numFmt w:val="lowerRoman"/>
      <w:lvlText w:val="%9."/>
      <w:lvlJc w:val="right"/>
      <w:pPr>
        <w:ind w:left="6829" w:hanging="180"/>
      </w:pPr>
    </w:lvl>
  </w:abstractNum>
  <w:abstractNum w:abstractNumId="3" w15:restartNumberingAfterBreak="0">
    <w:nsid w:val="08734324"/>
    <w:multiLevelType w:val="hybridMultilevel"/>
    <w:tmpl w:val="1ACECDAE"/>
    <w:lvl w:ilvl="0" w:tplc="08B4225E">
      <w:start w:val="1"/>
      <w:numFmt w:val="bullet"/>
      <w:lvlText w:val=""/>
      <w:lvlJc w:val="left"/>
      <w:pPr>
        <w:ind w:left="720" w:hanging="360"/>
      </w:pPr>
      <w:rPr>
        <w:rFonts w:ascii="Symbol" w:hAnsi="Symbol"/>
      </w:rPr>
    </w:lvl>
    <w:lvl w:ilvl="1" w:tplc="E1BA4118">
      <w:start w:val="1"/>
      <w:numFmt w:val="bullet"/>
      <w:lvlText w:val=""/>
      <w:lvlJc w:val="left"/>
      <w:pPr>
        <w:ind w:left="720" w:hanging="360"/>
      </w:pPr>
      <w:rPr>
        <w:rFonts w:ascii="Symbol" w:hAnsi="Symbol"/>
      </w:rPr>
    </w:lvl>
    <w:lvl w:ilvl="2" w:tplc="924AA5FE">
      <w:start w:val="1"/>
      <w:numFmt w:val="bullet"/>
      <w:lvlText w:val=""/>
      <w:lvlJc w:val="left"/>
      <w:pPr>
        <w:ind w:left="720" w:hanging="360"/>
      </w:pPr>
      <w:rPr>
        <w:rFonts w:ascii="Symbol" w:hAnsi="Symbol"/>
      </w:rPr>
    </w:lvl>
    <w:lvl w:ilvl="3" w:tplc="86BC808C">
      <w:start w:val="1"/>
      <w:numFmt w:val="bullet"/>
      <w:lvlText w:val=""/>
      <w:lvlJc w:val="left"/>
      <w:pPr>
        <w:ind w:left="720" w:hanging="360"/>
      </w:pPr>
      <w:rPr>
        <w:rFonts w:ascii="Symbol" w:hAnsi="Symbol"/>
      </w:rPr>
    </w:lvl>
    <w:lvl w:ilvl="4" w:tplc="0B74AD70">
      <w:start w:val="1"/>
      <w:numFmt w:val="bullet"/>
      <w:lvlText w:val=""/>
      <w:lvlJc w:val="left"/>
      <w:pPr>
        <w:ind w:left="720" w:hanging="360"/>
      </w:pPr>
      <w:rPr>
        <w:rFonts w:ascii="Symbol" w:hAnsi="Symbol"/>
      </w:rPr>
    </w:lvl>
    <w:lvl w:ilvl="5" w:tplc="43F0BDFE">
      <w:start w:val="1"/>
      <w:numFmt w:val="bullet"/>
      <w:lvlText w:val=""/>
      <w:lvlJc w:val="left"/>
      <w:pPr>
        <w:ind w:left="720" w:hanging="360"/>
      </w:pPr>
      <w:rPr>
        <w:rFonts w:ascii="Symbol" w:hAnsi="Symbol"/>
      </w:rPr>
    </w:lvl>
    <w:lvl w:ilvl="6" w:tplc="6B028896">
      <w:start w:val="1"/>
      <w:numFmt w:val="bullet"/>
      <w:lvlText w:val=""/>
      <w:lvlJc w:val="left"/>
      <w:pPr>
        <w:ind w:left="720" w:hanging="360"/>
      </w:pPr>
      <w:rPr>
        <w:rFonts w:ascii="Symbol" w:hAnsi="Symbol"/>
      </w:rPr>
    </w:lvl>
    <w:lvl w:ilvl="7" w:tplc="5AF4CBC4">
      <w:start w:val="1"/>
      <w:numFmt w:val="bullet"/>
      <w:lvlText w:val=""/>
      <w:lvlJc w:val="left"/>
      <w:pPr>
        <w:ind w:left="720" w:hanging="360"/>
      </w:pPr>
      <w:rPr>
        <w:rFonts w:ascii="Symbol" w:hAnsi="Symbol"/>
      </w:rPr>
    </w:lvl>
    <w:lvl w:ilvl="8" w:tplc="98A6B1FE">
      <w:start w:val="1"/>
      <w:numFmt w:val="bullet"/>
      <w:lvlText w:val=""/>
      <w:lvlJc w:val="left"/>
      <w:pPr>
        <w:ind w:left="720" w:hanging="360"/>
      </w:pPr>
      <w:rPr>
        <w:rFonts w:ascii="Symbol" w:hAnsi="Symbol"/>
      </w:rPr>
    </w:lvl>
  </w:abstractNum>
  <w:abstractNum w:abstractNumId="4" w15:restartNumberingAfterBreak="0">
    <w:nsid w:val="08C77DE0"/>
    <w:multiLevelType w:val="hybridMultilevel"/>
    <w:tmpl w:val="966C3AD6"/>
    <w:lvl w:ilvl="0" w:tplc="FA3EA996">
      <w:start w:val="1"/>
      <w:numFmt w:val="decimal"/>
      <w:lvlText w:val="%1.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 w15:restartNumberingAfterBreak="0">
    <w:nsid w:val="08CD58CC"/>
    <w:multiLevelType w:val="multilevel"/>
    <w:tmpl w:val="A6BC1DB8"/>
    <w:lvl w:ilvl="0">
      <w:start w:val="3"/>
      <w:numFmt w:val="decimal"/>
      <w:lvlText w:val="%1"/>
      <w:lvlJc w:val="left"/>
      <w:pPr>
        <w:ind w:left="360" w:hanging="360"/>
      </w:pPr>
      <w:rPr>
        <w:rFonts w:hint="default"/>
        <w:b w:val="0"/>
      </w:rPr>
    </w:lvl>
    <w:lvl w:ilvl="1">
      <w:start w:val="1"/>
      <w:numFmt w:val="decimal"/>
      <w:lvlText w:val="%1.%2"/>
      <w:lvlJc w:val="left"/>
      <w:pPr>
        <w:ind w:left="1778" w:hanging="360"/>
      </w:pPr>
      <w:rPr>
        <w:rFonts w:hint="default"/>
        <w:b w:val="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6" w15:restartNumberingAfterBreak="0">
    <w:nsid w:val="0A6450F6"/>
    <w:multiLevelType w:val="multilevel"/>
    <w:tmpl w:val="77D25994"/>
    <w:lvl w:ilvl="0">
      <w:start w:val="3"/>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lowerRoman"/>
      <w:lvlText w:val="%1.%2.%3"/>
      <w:lvlJc w:val="left"/>
      <w:pPr>
        <w:ind w:left="1080" w:hanging="108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 w15:restartNumberingAfterBreak="0">
    <w:nsid w:val="0B94640B"/>
    <w:multiLevelType w:val="hybridMultilevel"/>
    <w:tmpl w:val="B9849ED0"/>
    <w:lvl w:ilvl="0" w:tplc="04130019">
      <w:start w:val="1"/>
      <w:numFmt w:val="low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8" w15:restartNumberingAfterBreak="0">
    <w:nsid w:val="0D5778ED"/>
    <w:multiLevelType w:val="hybridMultilevel"/>
    <w:tmpl w:val="012430F0"/>
    <w:lvl w:ilvl="0" w:tplc="9194824C">
      <w:start w:val="1"/>
      <w:numFmt w:val="lowerLetter"/>
      <w:lvlText w:val="%1."/>
      <w:lvlJc w:val="left"/>
      <w:pPr>
        <w:ind w:left="1069" w:hanging="360"/>
      </w:pPr>
      <w:rPr>
        <w:rFonts w:hint="default"/>
      </w:rPr>
    </w:lvl>
    <w:lvl w:ilvl="1" w:tplc="04130019" w:tentative="1">
      <w:start w:val="1"/>
      <w:numFmt w:val="lowerLetter"/>
      <w:lvlText w:val="%2."/>
      <w:lvlJc w:val="left"/>
      <w:pPr>
        <w:ind w:left="1789" w:hanging="360"/>
      </w:pPr>
    </w:lvl>
    <w:lvl w:ilvl="2" w:tplc="0413001B" w:tentative="1">
      <w:start w:val="1"/>
      <w:numFmt w:val="lowerRoman"/>
      <w:lvlText w:val="%3."/>
      <w:lvlJc w:val="right"/>
      <w:pPr>
        <w:ind w:left="2509" w:hanging="180"/>
      </w:pPr>
    </w:lvl>
    <w:lvl w:ilvl="3" w:tplc="0413000F" w:tentative="1">
      <w:start w:val="1"/>
      <w:numFmt w:val="decimal"/>
      <w:lvlText w:val="%4."/>
      <w:lvlJc w:val="left"/>
      <w:pPr>
        <w:ind w:left="3229" w:hanging="360"/>
      </w:pPr>
    </w:lvl>
    <w:lvl w:ilvl="4" w:tplc="04130019" w:tentative="1">
      <w:start w:val="1"/>
      <w:numFmt w:val="lowerLetter"/>
      <w:lvlText w:val="%5."/>
      <w:lvlJc w:val="left"/>
      <w:pPr>
        <w:ind w:left="3949" w:hanging="360"/>
      </w:pPr>
    </w:lvl>
    <w:lvl w:ilvl="5" w:tplc="0413001B" w:tentative="1">
      <w:start w:val="1"/>
      <w:numFmt w:val="lowerRoman"/>
      <w:lvlText w:val="%6."/>
      <w:lvlJc w:val="right"/>
      <w:pPr>
        <w:ind w:left="4669" w:hanging="180"/>
      </w:pPr>
    </w:lvl>
    <w:lvl w:ilvl="6" w:tplc="0413000F" w:tentative="1">
      <w:start w:val="1"/>
      <w:numFmt w:val="decimal"/>
      <w:lvlText w:val="%7."/>
      <w:lvlJc w:val="left"/>
      <w:pPr>
        <w:ind w:left="5389" w:hanging="360"/>
      </w:pPr>
    </w:lvl>
    <w:lvl w:ilvl="7" w:tplc="04130019" w:tentative="1">
      <w:start w:val="1"/>
      <w:numFmt w:val="lowerLetter"/>
      <w:lvlText w:val="%8."/>
      <w:lvlJc w:val="left"/>
      <w:pPr>
        <w:ind w:left="6109" w:hanging="360"/>
      </w:pPr>
    </w:lvl>
    <w:lvl w:ilvl="8" w:tplc="0413001B" w:tentative="1">
      <w:start w:val="1"/>
      <w:numFmt w:val="lowerRoman"/>
      <w:lvlText w:val="%9."/>
      <w:lvlJc w:val="right"/>
      <w:pPr>
        <w:ind w:left="6829" w:hanging="180"/>
      </w:pPr>
    </w:lvl>
  </w:abstractNum>
  <w:abstractNum w:abstractNumId="9" w15:restartNumberingAfterBreak="0">
    <w:nsid w:val="0DF80E13"/>
    <w:multiLevelType w:val="multilevel"/>
    <w:tmpl w:val="367E00BE"/>
    <w:lvl w:ilvl="0">
      <w:start w:val="2"/>
      <w:numFmt w:val="decimal"/>
      <w:lvlText w:val="%1"/>
      <w:lvlJc w:val="left"/>
      <w:pPr>
        <w:tabs>
          <w:tab w:val="num" w:pos="360"/>
        </w:tabs>
        <w:ind w:left="360" w:hanging="360"/>
      </w:pPr>
      <w:rPr>
        <w:rFonts w:hint="default"/>
      </w:rPr>
    </w:lvl>
    <w:lvl w:ilvl="1">
      <w:start w:val="2"/>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0" w15:restartNumberingAfterBreak="0">
    <w:nsid w:val="0FCE1161"/>
    <w:multiLevelType w:val="hybridMultilevel"/>
    <w:tmpl w:val="DF30ADC0"/>
    <w:lvl w:ilvl="0" w:tplc="14767B08">
      <w:start w:val="1"/>
      <w:numFmt w:val="bullet"/>
      <w:lvlText w:val=""/>
      <w:lvlJc w:val="left"/>
      <w:pPr>
        <w:ind w:left="720" w:hanging="360"/>
      </w:pPr>
      <w:rPr>
        <w:rFonts w:ascii="Symbol" w:hAnsi="Symbol"/>
      </w:rPr>
    </w:lvl>
    <w:lvl w:ilvl="1" w:tplc="750E0CC8">
      <w:start w:val="1"/>
      <w:numFmt w:val="bullet"/>
      <w:lvlText w:val=""/>
      <w:lvlJc w:val="left"/>
      <w:pPr>
        <w:ind w:left="720" w:hanging="360"/>
      </w:pPr>
      <w:rPr>
        <w:rFonts w:ascii="Symbol" w:hAnsi="Symbol"/>
      </w:rPr>
    </w:lvl>
    <w:lvl w:ilvl="2" w:tplc="CF742160">
      <w:start w:val="1"/>
      <w:numFmt w:val="bullet"/>
      <w:lvlText w:val=""/>
      <w:lvlJc w:val="left"/>
      <w:pPr>
        <w:ind w:left="720" w:hanging="360"/>
      </w:pPr>
      <w:rPr>
        <w:rFonts w:ascii="Symbol" w:hAnsi="Symbol"/>
      </w:rPr>
    </w:lvl>
    <w:lvl w:ilvl="3" w:tplc="E2905116">
      <w:start w:val="1"/>
      <w:numFmt w:val="bullet"/>
      <w:lvlText w:val=""/>
      <w:lvlJc w:val="left"/>
      <w:pPr>
        <w:ind w:left="720" w:hanging="360"/>
      </w:pPr>
      <w:rPr>
        <w:rFonts w:ascii="Symbol" w:hAnsi="Symbol"/>
      </w:rPr>
    </w:lvl>
    <w:lvl w:ilvl="4" w:tplc="3ABEF626">
      <w:start w:val="1"/>
      <w:numFmt w:val="bullet"/>
      <w:lvlText w:val=""/>
      <w:lvlJc w:val="left"/>
      <w:pPr>
        <w:ind w:left="720" w:hanging="360"/>
      </w:pPr>
      <w:rPr>
        <w:rFonts w:ascii="Symbol" w:hAnsi="Symbol"/>
      </w:rPr>
    </w:lvl>
    <w:lvl w:ilvl="5" w:tplc="9ADA461E">
      <w:start w:val="1"/>
      <w:numFmt w:val="bullet"/>
      <w:lvlText w:val=""/>
      <w:lvlJc w:val="left"/>
      <w:pPr>
        <w:ind w:left="720" w:hanging="360"/>
      </w:pPr>
      <w:rPr>
        <w:rFonts w:ascii="Symbol" w:hAnsi="Symbol"/>
      </w:rPr>
    </w:lvl>
    <w:lvl w:ilvl="6" w:tplc="4BE61238">
      <w:start w:val="1"/>
      <w:numFmt w:val="bullet"/>
      <w:lvlText w:val=""/>
      <w:lvlJc w:val="left"/>
      <w:pPr>
        <w:ind w:left="720" w:hanging="360"/>
      </w:pPr>
      <w:rPr>
        <w:rFonts w:ascii="Symbol" w:hAnsi="Symbol"/>
      </w:rPr>
    </w:lvl>
    <w:lvl w:ilvl="7" w:tplc="4F34DF5E">
      <w:start w:val="1"/>
      <w:numFmt w:val="bullet"/>
      <w:lvlText w:val=""/>
      <w:lvlJc w:val="left"/>
      <w:pPr>
        <w:ind w:left="720" w:hanging="360"/>
      </w:pPr>
      <w:rPr>
        <w:rFonts w:ascii="Symbol" w:hAnsi="Symbol"/>
      </w:rPr>
    </w:lvl>
    <w:lvl w:ilvl="8" w:tplc="B9DC9BAE">
      <w:start w:val="1"/>
      <w:numFmt w:val="bullet"/>
      <w:lvlText w:val=""/>
      <w:lvlJc w:val="left"/>
      <w:pPr>
        <w:ind w:left="720" w:hanging="360"/>
      </w:pPr>
      <w:rPr>
        <w:rFonts w:ascii="Symbol" w:hAnsi="Symbol"/>
      </w:rPr>
    </w:lvl>
  </w:abstractNum>
  <w:abstractNum w:abstractNumId="11" w15:restartNumberingAfterBreak="0">
    <w:nsid w:val="16962DB9"/>
    <w:multiLevelType w:val="hybridMultilevel"/>
    <w:tmpl w:val="CDB894C2"/>
    <w:lvl w:ilvl="0" w:tplc="4BA0B48C">
      <w:start w:val="3"/>
      <w:numFmt w:val="bullet"/>
      <w:lvlText w:val="-"/>
      <w:lvlJc w:val="left"/>
      <w:pPr>
        <w:ind w:left="720" w:hanging="360"/>
      </w:pPr>
      <w:rPr>
        <w:rFonts w:ascii="Arial" w:eastAsiaTheme="minorHAnsi"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17124F0C"/>
    <w:multiLevelType w:val="multilevel"/>
    <w:tmpl w:val="7436DC30"/>
    <w:lvl w:ilvl="0">
      <w:start w:val="3"/>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lowerRoman"/>
      <w:lvlText w:val="%1.%2.%3"/>
      <w:lvlJc w:val="left"/>
      <w:pPr>
        <w:ind w:left="1080" w:hanging="108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1A932AC6"/>
    <w:multiLevelType w:val="multilevel"/>
    <w:tmpl w:val="33B4E068"/>
    <w:lvl w:ilvl="0">
      <w:start w:val="3"/>
      <w:numFmt w:val="decimal"/>
      <w:lvlText w:val="%1"/>
      <w:lvlJc w:val="left"/>
      <w:pPr>
        <w:ind w:left="360" w:hanging="360"/>
      </w:pPr>
      <w:rPr>
        <w:rFonts w:hint="default"/>
        <w:b w:val="0"/>
      </w:rPr>
    </w:lvl>
    <w:lvl w:ilvl="1">
      <w:start w:val="1"/>
      <w:numFmt w:val="decimal"/>
      <w:lvlText w:val="%1.%2"/>
      <w:lvlJc w:val="left"/>
      <w:pPr>
        <w:ind w:left="360" w:hanging="360"/>
      </w:pPr>
      <w:rPr>
        <w:rFonts w:hint="default"/>
        <w:b w:val="0"/>
        <w:sz w:val="20"/>
        <w:szCs w:val="2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14" w15:restartNumberingAfterBreak="0">
    <w:nsid w:val="20243085"/>
    <w:multiLevelType w:val="hybridMultilevel"/>
    <w:tmpl w:val="A0883250"/>
    <w:lvl w:ilvl="0" w:tplc="04130019">
      <w:start w:val="1"/>
      <w:numFmt w:val="lowerLetter"/>
      <w:lvlText w:val="%1."/>
      <w:lvlJc w:val="left"/>
      <w:pPr>
        <w:ind w:left="1353" w:hanging="360"/>
      </w:pPr>
    </w:lvl>
    <w:lvl w:ilvl="1" w:tplc="04130003">
      <w:start w:val="1"/>
      <w:numFmt w:val="bullet"/>
      <w:lvlText w:val="o"/>
      <w:lvlJc w:val="left"/>
      <w:pPr>
        <w:ind w:left="2073" w:hanging="360"/>
      </w:pPr>
      <w:rPr>
        <w:rFonts w:ascii="Courier New" w:hAnsi="Courier New" w:cs="Courier New" w:hint="default"/>
      </w:rPr>
    </w:lvl>
    <w:lvl w:ilvl="2" w:tplc="04130005">
      <w:start w:val="1"/>
      <w:numFmt w:val="bullet"/>
      <w:lvlText w:val=""/>
      <w:lvlJc w:val="left"/>
      <w:pPr>
        <w:ind w:left="2793" w:hanging="360"/>
      </w:pPr>
      <w:rPr>
        <w:rFonts w:ascii="Wingdings" w:hAnsi="Wingdings" w:hint="default"/>
      </w:rPr>
    </w:lvl>
    <w:lvl w:ilvl="3" w:tplc="04130001">
      <w:start w:val="1"/>
      <w:numFmt w:val="bullet"/>
      <w:lvlText w:val=""/>
      <w:lvlJc w:val="left"/>
      <w:pPr>
        <w:ind w:left="3513" w:hanging="360"/>
      </w:pPr>
      <w:rPr>
        <w:rFonts w:ascii="Symbol" w:hAnsi="Symbol" w:hint="default"/>
      </w:rPr>
    </w:lvl>
    <w:lvl w:ilvl="4" w:tplc="04130003">
      <w:start w:val="1"/>
      <w:numFmt w:val="bullet"/>
      <w:lvlText w:val="o"/>
      <w:lvlJc w:val="left"/>
      <w:pPr>
        <w:ind w:left="4233" w:hanging="360"/>
      </w:pPr>
      <w:rPr>
        <w:rFonts w:ascii="Courier New" w:hAnsi="Courier New" w:cs="Courier New" w:hint="default"/>
      </w:rPr>
    </w:lvl>
    <w:lvl w:ilvl="5" w:tplc="04130005">
      <w:start w:val="1"/>
      <w:numFmt w:val="bullet"/>
      <w:lvlText w:val=""/>
      <w:lvlJc w:val="left"/>
      <w:pPr>
        <w:ind w:left="4953" w:hanging="360"/>
      </w:pPr>
      <w:rPr>
        <w:rFonts w:ascii="Wingdings" w:hAnsi="Wingdings" w:hint="default"/>
      </w:rPr>
    </w:lvl>
    <w:lvl w:ilvl="6" w:tplc="04130001">
      <w:start w:val="1"/>
      <w:numFmt w:val="bullet"/>
      <w:lvlText w:val=""/>
      <w:lvlJc w:val="left"/>
      <w:pPr>
        <w:ind w:left="5673" w:hanging="360"/>
      </w:pPr>
      <w:rPr>
        <w:rFonts w:ascii="Symbol" w:hAnsi="Symbol" w:hint="default"/>
      </w:rPr>
    </w:lvl>
    <w:lvl w:ilvl="7" w:tplc="04130003">
      <w:start w:val="1"/>
      <w:numFmt w:val="bullet"/>
      <w:lvlText w:val="o"/>
      <w:lvlJc w:val="left"/>
      <w:pPr>
        <w:ind w:left="6393" w:hanging="360"/>
      </w:pPr>
      <w:rPr>
        <w:rFonts w:ascii="Courier New" w:hAnsi="Courier New" w:cs="Courier New" w:hint="default"/>
      </w:rPr>
    </w:lvl>
    <w:lvl w:ilvl="8" w:tplc="04130005">
      <w:start w:val="1"/>
      <w:numFmt w:val="bullet"/>
      <w:lvlText w:val=""/>
      <w:lvlJc w:val="left"/>
      <w:pPr>
        <w:ind w:left="7113" w:hanging="360"/>
      </w:pPr>
      <w:rPr>
        <w:rFonts w:ascii="Wingdings" w:hAnsi="Wingdings" w:hint="default"/>
      </w:rPr>
    </w:lvl>
  </w:abstractNum>
  <w:abstractNum w:abstractNumId="15" w15:restartNumberingAfterBreak="0">
    <w:nsid w:val="20F228B3"/>
    <w:multiLevelType w:val="multilevel"/>
    <w:tmpl w:val="3B02392E"/>
    <w:lvl w:ilvl="0">
      <w:start w:val="4"/>
      <w:numFmt w:val="decimal"/>
      <w:lvlText w:val="%1"/>
      <w:lvlJc w:val="left"/>
      <w:pPr>
        <w:ind w:left="360" w:hanging="360"/>
      </w:pPr>
      <w:rPr>
        <w:rFonts w:hint="default"/>
        <w:b w:val="0"/>
      </w:rPr>
    </w:lvl>
    <w:lvl w:ilvl="1">
      <w:start w:val="1"/>
      <w:numFmt w:val="decimal"/>
      <w:lvlText w:val="%1.%2"/>
      <w:lvlJc w:val="left"/>
      <w:pPr>
        <w:ind w:left="1920" w:hanging="360"/>
      </w:pPr>
      <w:rPr>
        <w:rFonts w:hint="default"/>
        <w:b w:val="0"/>
      </w:rPr>
    </w:lvl>
    <w:lvl w:ilvl="2">
      <w:start w:val="1"/>
      <w:numFmt w:val="lowerRoman"/>
      <w:lvlText w:val="%1.%2.%3"/>
      <w:lvlJc w:val="left"/>
      <w:pPr>
        <w:ind w:left="1080" w:hanging="108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16" w15:restartNumberingAfterBreak="0">
    <w:nsid w:val="24E81B69"/>
    <w:multiLevelType w:val="hybridMultilevel"/>
    <w:tmpl w:val="A0883250"/>
    <w:lvl w:ilvl="0" w:tplc="FFFFFFFF">
      <w:start w:val="1"/>
      <w:numFmt w:val="lowerLetter"/>
      <w:lvlText w:val="%1."/>
      <w:lvlJc w:val="left"/>
      <w:pPr>
        <w:ind w:left="1353" w:hanging="360"/>
      </w:pPr>
    </w:lvl>
    <w:lvl w:ilvl="1" w:tplc="FFFFFFFF">
      <w:start w:val="1"/>
      <w:numFmt w:val="bullet"/>
      <w:lvlText w:val="o"/>
      <w:lvlJc w:val="left"/>
      <w:pPr>
        <w:ind w:left="2073" w:hanging="360"/>
      </w:pPr>
      <w:rPr>
        <w:rFonts w:ascii="Courier New" w:hAnsi="Courier New" w:cs="Courier New" w:hint="default"/>
      </w:rPr>
    </w:lvl>
    <w:lvl w:ilvl="2" w:tplc="FFFFFFFF">
      <w:start w:val="1"/>
      <w:numFmt w:val="bullet"/>
      <w:lvlText w:val=""/>
      <w:lvlJc w:val="left"/>
      <w:pPr>
        <w:ind w:left="2793" w:hanging="360"/>
      </w:pPr>
      <w:rPr>
        <w:rFonts w:ascii="Wingdings" w:hAnsi="Wingdings" w:hint="default"/>
      </w:rPr>
    </w:lvl>
    <w:lvl w:ilvl="3" w:tplc="FFFFFFFF">
      <w:start w:val="1"/>
      <w:numFmt w:val="bullet"/>
      <w:lvlText w:val=""/>
      <w:lvlJc w:val="left"/>
      <w:pPr>
        <w:ind w:left="3513" w:hanging="360"/>
      </w:pPr>
      <w:rPr>
        <w:rFonts w:ascii="Symbol" w:hAnsi="Symbol" w:hint="default"/>
      </w:rPr>
    </w:lvl>
    <w:lvl w:ilvl="4" w:tplc="FFFFFFFF">
      <w:start w:val="1"/>
      <w:numFmt w:val="bullet"/>
      <w:lvlText w:val="o"/>
      <w:lvlJc w:val="left"/>
      <w:pPr>
        <w:ind w:left="4233" w:hanging="360"/>
      </w:pPr>
      <w:rPr>
        <w:rFonts w:ascii="Courier New" w:hAnsi="Courier New" w:cs="Courier New" w:hint="default"/>
      </w:rPr>
    </w:lvl>
    <w:lvl w:ilvl="5" w:tplc="FFFFFFFF">
      <w:start w:val="1"/>
      <w:numFmt w:val="bullet"/>
      <w:lvlText w:val=""/>
      <w:lvlJc w:val="left"/>
      <w:pPr>
        <w:ind w:left="4953" w:hanging="360"/>
      </w:pPr>
      <w:rPr>
        <w:rFonts w:ascii="Wingdings" w:hAnsi="Wingdings" w:hint="default"/>
      </w:rPr>
    </w:lvl>
    <w:lvl w:ilvl="6" w:tplc="FFFFFFFF">
      <w:start w:val="1"/>
      <w:numFmt w:val="bullet"/>
      <w:lvlText w:val=""/>
      <w:lvlJc w:val="left"/>
      <w:pPr>
        <w:ind w:left="5673" w:hanging="360"/>
      </w:pPr>
      <w:rPr>
        <w:rFonts w:ascii="Symbol" w:hAnsi="Symbol" w:hint="default"/>
      </w:rPr>
    </w:lvl>
    <w:lvl w:ilvl="7" w:tplc="FFFFFFFF">
      <w:start w:val="1"/>
      <w:numFmt w:val="bullet"/>
      <w:lvlText w:val="o"/>
      <w:lvlJc w:val="left"/>
      <w:pPr>
        <w:ind w:left="6393" w:hanging="360"/>
      </w:pPr>
      <w:rPr>
        <w:rFonts w:ascii="Courier New" w:hAnsi="Courier New" w:cs="Courier New" w:hint="default"/>
      </w:rPr>
    </w:lvl>
    <w:lvl w:ilvl="8" w:tplc="FFFFFFFF">
      <w:start w:val="1"/>
      <w:numFmt w:val="bullet"/>
      <w:lvlText w:val=""/>
      <w:lvlJc w:val="left"/>
      <w:pPr>
        <w:ind w:left="7113" w:hanging="360"/>
      </w:pPr>
      <w:rPr>
        <w:rFonts w:ascii="Wingdings" w:hAnsi="Wingdings" w:hint="default"/>
      </w:rPr>
    </w:lvl>
  </w:abstractNum>
  <w:abstractNum w:abstractNumId="17" w15:restartNumberingAfterBreak="0">
    <w:nsid w:val="2707643F"/>
    <w:multiLevelType w:val="multilevel"/>
    <w:tmpl w:val="903E438E"/>
    <w:lvl w:ilvl="0">
      <w:start w:val="1"/>
      <w:numFmt w:val="decimal"/>
      <w:lvlText w:val="%1."/>
      <w:lvlJc w:val="left"/>
      <w:pPr>
        <w:ind w:left="720" w:hanging="360"/>
      </w:pPr>
    </w:lvl>
    <w:lvl w:ilvl="1">
      <w:start w:val="1"/>
      <w:numFmt w:val="decimal"/>
      <w:isLgl/>
      <w:lvlText w:val="%1.%2"/>
      <w:lvlJc w:val="left"/>
      <w:pPr>
        <w:ind w:left="7732" w:hanging="360"/>
      </w:pPr>
      <w:rPr>
        <w:rFonts w:hint="default"/>
        <w:b w:val="0"/>
        <w:bCs w:val="0"/>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18" w15:restartNumberingAfterBreak="0">
    <w:nsid w:val="283A7950"/>
    <w:multiLevelType w:val="multilevel"/>
    <w:tmpl w:val="7E200DDC"/>
    <w:lvl w:ilvl="0">
      <w:start w:val="14"/>
      <w:numFmt w:val="bullet"/>
      <w:lvlText w:val="-"/>
      <w:lvlJc w:val="left"/>
      <w:pPr>
        <w:ind w:left="360" w:hanging="360"/>
      </w:pPr>
      <w:rPr>
        <w:rFonts w:ascii="Arial" w:eastAsia="Times New Roman" w:hAnsi="Arial" w:cs="Arial" w:hint="default"/>
      </w:rPr>
    </w:lvl>
    <w:lvl w:ilvl="1">
      <w:start w:val="6"/>
      <w:numFmt w:val="decimal"/>
      <w:lvlText w:val="%1.%2"/>
      <w:lvlJc w:val="left"/>
      <w:pPr>
        <w:ind w:left="360" w:hanging="360"/>
      </w:pPr>
      <w:rPr>
        <w:rFonts w:hint="default"/>
        <w:b w:val="0"/>
        <w:i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AE966CD"/>
    <w:multiLevelType w:val="multilevel"/>
    <w:tmpl w:val="1B1419FC"/>
    <w:lvl w:ilvl="0">
      <w:start w:val="1"/>
      <w:numFmt w:val="decimal"/>
      <w:lvlText w:val="%1"/>
      <w:lvlJc w:val="left"/>
      <w:pPr>
        <w:ind w:left="360" w:hanging="360"/>
      </w:pPr>
    </w:lvl>
    <w:lvl w:ilvl="1">
      <w:start w:val="2"/>
      <w:numFmt w:val="decimal"/>
      <w:lvlText w:val="%1.%2"/>
      <w:lvlJc w:val="left"/>
      <w:pPr>
        <w:ind w:left="360" w:hanging="360"/>
      </w:pPr>
    </w:lvl>
    <w:lvl w:ilvl="2">
      <w:start w:val="1"/>
      <w:numFmt w:val="decimal"/>
      <w:lvlText w:val="%1.%2.%3"/>
      <w:lvlJc w:val="left"/>
      <w:pPr>
        <w:ind w:left="720" w:hanging="720"/>
      </w:pPr>
    </w:lvl>
    <w:lvl w:ilvl="3">
      <w:start w:val="1"/>
      <w:numFmt w:val="decimal"/>
      <w:lvlText w:val="%1.%2.%3.%4"/>
      <w:lvlJc w:val="left"/>
      <w:pPr>
        <w:ind w:left="720" w:hanging="720"/>
      </w:pPr>
    </w:lvl>
    <w:lvl w:ilvl="4">
      <w:start w:val="1"/>
      <w:numFmt w:val="decimal"/>
      <w:lvlText w:val="%1.%2.%3.%4.%5"/>
      <w:lvlJc w:val="left"/>
      <w:pPr>
        <w:ind w:left="1080" w:hanging="1080"/>
      </w:pPr>
    </w:lvl>
    <w:lvl w:ilvl="5">
      <w:start w:val="1"/>
      <w:numFmt w:val="decimal"/>
      <w:lvlText w:val="%1.%2.%3.%4.%5.%6"/>
      <w:lvlJc w:val="left"/>
      <w:pPr>
        <w:ind w:left="1080" w:hanging="1080"/>
      </w:pPr>
    </w:lvl>
    <w:lvl w:ilvl="6">
      <w:start w:val="1"/>
      <w:numFmt w:val="decimal"/>
      <w:lvlText w:val="%1.%2.%3.%4.%5.%6.%7"/>
      <w:lvlJc w:val="left"/>
      <w:pPr>
        <w:ind w:left="1440" w:hanging="1440"/>
      </w:pPr>
    </w:lvl>
    <w:lvl w:ilvl="7">
      <w:start w:val="1"/>
      <w:numFmt w:val="decimal"/>
      <w:lvlText w:val="%1.%2.%3.%4.%5.%6.%7.%8"/>
      <w:lvlJc w:val="left"/>
      <w:pPr>
        <w:ind w:left="1440" w:hanging="1440"/>
      </w:pPr>
    </w:lvl>
    <w:lvl w:ilvl="8">
      <w:start w:val="1"/>
      <w:numFmt w:val="decimal"/>
      <w:lvlText w:val="%1.%2.%3.%4.%5.%6.%7.%8.%9"/>
      <w:lvlJc w:val="left"/>
      <w:pPr>
        <w:ind w:left="1800" w:hanging="1800"/>
      </w:pPr>
    </w:lvl>
  </w:abstractNum>
  <w:abstractNum w:abstractNumId="20" w15:restartNumberingAfterBreak="0">
    <w:nsid w:val="30A024BF"/>
    <w:multiLevelType w:val="multilevel"/>
    <w:tmpl w:val="EF74D590"/>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lowerRoman"/>
      <w:lvlText w:val="%1.%2.%3"/>
      <w:lvlJc w:val="left"/>
      <w:pPr>
        <w:ind w:left="1080" w:hanging="108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1" w15:restartNumberingAfterBreak="0">
    <w:nsid w:val="32826A4F"/>
    <w:multiLevelType w:val="hybridMultilevel"/>
    <w:tmpl w:val="665AFE22"/>
    <w:lvl w:ilvl="0" w:tplc="10E45926">
      <w:start w:val="1"/>
      <w:numFmt w:val="bullet"/>
      <w:lvlText w:val=""/>
      <w:lvlJc w:val="left"/>
      <w:pPr>
        <w:ind w:left="720" w:hanging="360"/>
      </w:pPr>
      <w:rPr>
        <w:rFonts w:ascii="Symbol" w:hAnsi="Symbol"/>
      </w:rPr>
    </w:lvl>
    <w:lvl w:ilvl="1" w:tplc="97727EE8">
      <w:start w:val="1"/>
      <w:numFmt w:val="bullet"/>
      <w:lvlText w:val=""/>
      <w:lvlJc w:val="left"/>
      <w:pPr>
        <w:ind w:left="720" w:hanging="360"/>
      </w:pPr>
      <w:rPr>
        <w:rFonts w:ascii="Symbol" w:hAnsi="Symbol"/>
      </w:rPr>
    </w:lvl>
    <w:lvl w:ilvl="2" w:tplc="F54AAEC4">
      <w:start w:val="1"/>
      <w:numFmt w:val="bullet"/>
      <w:lvlText w:val=""/>
      <w:lvlJc w:val="left"/>
      <w:pPr>
        <w:ind w:left="720" w:hanging="360"/>
      </w:pPr>
      <w:rPr>
        <w:rFonts w:ascii="Symbol" w:hAnsi="Symbol"/>
      </w:rPr>
    </w:lvl>
    <w:lvl w:ilvl="3" w:tplc="346EEBD8">
      <w:start w:val="1"/>
      <w:numFmt w:val="bullet"/>
      <w:lvlText w:val=""/>
      <w:lvlJc w:val="left"/>
      <w:pPr>
        <w:ind w:left="720" w:hanging="360"/>
      </w:pPr>
      <w:rPr>
        <w:rFonts w:ascii="Symbol" w:hAnsi="Symbol"/>
      </w:rPr>
    </w:lvl>
    <w:lvl w:ilvl="4" w:tplc="753AACA4">
      <w:start w:val="1"/>
      <w:numFmt w:val="bullet"/>
      <w:lvlText w:val=""/>
      <w:lvlJc w:val="left"/>
      <w:pPr>
        <w:ind w:left="720" w:hanging="360"/>
      </w:pPr>
      <w:rPr>
        <w:rFonts w:ascii="Symbol" w:hAnsi="Symbol"/>
      </w:rPr>
    </w:lvl>
    <w:lvl w:ilvl="5" w:tplc="A216B52A">
      <w:start w:val="1"/>
      <w:numFmt w:val="bullet"/>
      <w:lvlText w:val=""/>
      <w:lvlJc w:val="left"/>
      <w:pPr>
        <w:ind w:left="720" w:hanging="360"/>
      </w:pPr>
      <w:rPr>
        <w:rFonts w:ascii="Symbol" w:hAnsi="Symbol"/>
      </w:rPr>
    </w:lvl>
    <w:lvl w:ilvl="6" w:tplc="AEA45466">
      <w:start w:val="1"/>
      <w:numFmt w:val="bullet"/>
      <w:lvlText w:val=""/>
      <w:lvlJc w:val="left"/>
      <w:pPr>
        <w:ind w:left="720" w:hanging="360"/>
      </w:pPr>
      <w:rPr>
        <w:rFonts w:ascii="Symbol" w:hAnsi="Symbol"/>
      </w:rPr>
    </w:lvl>
    <w:lvl w:ilvl="7" w:tplc="52B43D04">
      <w:start w:val="1"/>
      <w:numFmt w:val="bullet"/>
      <w:lvlText w:val=""/>
      <w:lvlJc w:val="left"/>
      <w:pPr>
        <w:ind w:left="720" w:hanging="360"/>
      </w:pPr>
      <w:rPr>
        <w:rFonts w:ascii="Symbol" w:hAnsi="Symbol"/>
      </w:rPr>
    </w:lvl>
    <w:lvl w:ilvl="8" w:tplc="160E80B6">
      <w:start w:val="1"/>
      <w:numFmt w:val="bullet"/>
      <w:lvlText w:val=""/>
      <w:lvlJc w:val="left"/>
      <w:pPr>
        <w:ind w:left="720" w:hanging="360"/>
      </w:pPr>
      <w:rPr>
        <w:rFonts w:ascii="Symbol" w:hAnsi="Symbol"/>
      </w:rPr>
    </w:lvl>
  </w:abstractNum>
  <w:abstractNum w:abstractNumId="22" w15:restartNumberingAfterBreak="0">
    <w:nsid w:val="442D247B"/>
    <w:multiLevelType w:val="hybridMultilevel"/>
    <w:tmpl w:val="FF24A4F6"/>
    <w:lvl w:ilvl="0" w:tplc="A042B16E">
      <w:numFmt w:val="bullet"/>
      <w:lvlText w:val="-"/>
      <w:lvlJc w:val="left"/>
      <w:pPr>
        <w:ind w:left="720" w:hanging="360"/>
      </w:pPr>
      <w:rPr>
        <w:rFonts w:ascii="Arial" w:eastAsia="Times New Roman" w:hAnsi="Arial" w:cs="Arial" w:hint="default"/>
      </w:rPr>
    </w:lvl>
    <w:lvl w:ilvl="1" w:tplc="F5FA2CB4">
      <w:start w:val="1"/>
      <w:numFmt w:val="lowerLetter"/>
      <w:lvlText w:val="%2."/>
      <w:lvlJc w:val="left"/>
      <w:pPr>
        <w:ind w:left="1211" w:hanging="360"/>
      </w:pPr>
      <w:rPr>
        <w:rFonts w:ascii="Arial" w:eastAsia="Times New Roman" w:hAnsi="Arial" w:cs="Arial"/>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4A2F3C47"/>
    <w:multiLevelType w:val="multilevel"/>
    <w:tmpl w:val="4724A84C"/>
    <w:lvl w:ilvl="0">
      <w:start w:val="11"/>
      <w:numFmt w:val="decimal"/>
      <w:lvlText w:val="%1"/>
      <w:lvlJc w:val="left"/>
      <w:pPr>
        <w:ind w:left="398" w:hanging="398"/>
      </w:pPr>
      <w:rPr>
        <w:rFonts w:hint="default"/>
        <w:b w:val="0"/>
      </w:rPr>
    </w:lvl>
    <w:lvl w:ilvl="1">
      <w:start w:val="1"/>
      <w:numFmt w:val="decimal"/>
      <w:lvlText w:val="%1.%2"/>
      <w:lvlJc w:val="left"/>
      <w:pPr>
        <w:ind w:left="398" w:hanging="398"/>
      </w:pPr>
      <w:rPr>
        <w:rFonts w:hint="default"/>
        <w:b w:val="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24" w15:restartNumberingAfterBreak="0">
    <w:nsid w:val="4AD05121"/>
    <w:multiLevelType w:val="hybridMultilevel"/>
    <w:tmpl w:val="A0883250"/>
    <w:lvl w:ilvl="0" w:tplc="FFFFFFFF">
      <w:start w:val="1"/>
      <w:numFmt w:val="lowerLetter"/>
      <w:lvlText w:val="%1."/>
      <w:lvlJc w:val="left"/>
      <w:pPr>
        <w:ind w:left="1353" w:hanging="360"/>
      </w:pPr>
    </w:lvl>
    <w:lvl w:ilvl="1" w:tplc="FFFFFFFF">
      <w:start w:val="1"/>
      <w:numFmt w:val="bullet"/>
      <w:lvlText w:val="o"/>
      <w:lvlJc w:val="left"/>
      <w:pPr>
        <w:ind w:left="2073" w:hanging="360"/>
      </w:pPr>
      <w:rPr>
        <w:rFonts w:ascii="Courier New" w:hAnsi="Courier New" w:cs="Courier New" w:hint="default"/>
      </w:rPr>
    </w:lvl>
    <w:lvl w:ilvl="2" w:tplc="FFFFFFFF">
      <w:start w:val="1"/>
      <w:numFmt w:val="bullet"/>
      <w:lvlText w:val=""/>
      <w:lvlJc w:val="left"/>
      <w:pPr>
        <w:ind w:left="2793" w:hanging="360"/>
      </w:pPr>
      <w:rPr>
        <w:rFonts w:ascii="Wingdings" w:hAnsi="Wingdings" w:hint="default"/>
      </w:rPr>
    </w:lvl>
    <w:lvl w:ilvl="3" w:tplc="FFFFFFFF">
      <w:start w:val="1"/>
      <w:numFmt w:val="bullet"/>
      <w:lvlText w:val=""/>
      <w:lvlJc w:val="left"/>
      <w:pPr>
        <w:ind w:left="3513" w:hanging="360"/>
      </w:pPr>
      <w:rPr>
        <w:rFonts w:ascii="Symbol" w:hAnsi="Symbol" w:hint="default"/>
      </w:rPr>
    </w:lvl>
    <w:lvl w:ilvl="4" w:tplc="FFFFFFFF">
      <w:start w:val="1"/>
      <w:numFmt w:val="bullet"/>
      <w:lvlText w:val="o"/>
      <w:lvlJc w:val="left"/>
      <w:pPr>
        <w:ind w:left="4233" w:hanging="360"/>
      </w:pPr>
      <w:rPr>
        <w:rFonts w:ascii="Courier New" w:hAnsi="Courier New" w:cs="Courier New" w:hint="default"/>
      </w:rPr>
    </w:lvl>
    <w:lvl w:ilvl="5" w:tplc="FFFFFFFF">
      <w:start w:val="1"/>
      <w:numFmt w:val="bullet"/>
      <w:lvlText w:val=""/>
      <w:lvlJc w:val="left"/>
      <w:pPr>
        <w:ind w:left="4953" w:hanging="360"/>
      </w:pPr>
      <w:rPr>
        <w:rFonts w:ascii="Wingdings" w:hAnsi="Wingdings" w:hint="default"/>
      </w:rPr>
    </w:lvl>
    <w:lvl w:ilvl="6" w:tplc="FFFFFFFF">
      <w:start w:val="1"/>
      <w:numFmt w:val="bullet"/>
      <w:lvlText w:val=""/>
      <w:lvlJc w:val="left"/>
      <w:pPr>
        <w:ind w:left="5673" w:hanging="360"/>
      </w:pPr>
      <w:rPr>
        <w:rFonts w:ascii="Symbol" w:hAnsi="Symbol" w:hint="default"/>
      </w:rPr>
    </w:lvl>
    <w:lvl w:ilvl="7" w:tplc="FFFFFFFF">
      <w:start w:val="1"/>
      <w:numFmt w:val="bullet"/>
      <w:lvlText w:val="o"/>
      <w:lvlJc w:val="left"/>
      <w:pPr>
        <w:ind w:left="6393" w:hanging="360"/>
      </w:pPr>
      <w:rPr>
        <w:rFonts w:ascii="Courier New" w:hAnsi="Courier New" w:cs="Courier New" w:hint="default"/>
      </w:rPr>
    </w:lvl>
    <w:lvl w:ilvl="8" w:tplc="FFFFFFFF">
      <w:start w:val="1"/>
      <w:numFmt w:val="bullet"/>
      <w:lvlText w:val=""/>
      <w:lvlJc w:val="left"/>
      <w:pPr>
        <w:ind w:left="7113" w:hanging="360"/>
      </w:pPr>
      <w:rPr>
        <w:rFonts w:ascii="Wingdings" w:hAnsi="Wingdings" w:hint="default"/>
      </w:rPr>
    </w:lvl>
  </w:abstractNum>
  <w:abstractNum w:abstractNumId="25" w15:restartNumberingAfterBreak="0">
    <w:nsid w:val="4DFD1AD9"/>
    <w:multiLevelType w:val="multilevel"/>
    <w:tmpl w:val="37CCDA5C"/>
    <w:lvl w:ilvl="0">
      <w:start w:val="5"/>
      <w:numFmt w:val="decimal"/>
      <w:lvlText w:val="%1"/>
      <w:lvlJc w:val="left"/>
      <w:pPr>
        <w:ind w:left="360" w:hanging="360"/>
      </w:pPr>
      <w:rPr>
        <w:rFonts w:hint="default"/>
        <w:b/>
      </w:rPr>
    </w:lvl>
    <w:lvl w:ilvl="1">
      <w:start w:val="2"/>
      <w:numFmt w:val="decimal"/>
      <w:lvlText w:val="%1.%2"/>
      <w:lvlJc w:val="left"/>
      <w:pPr>
        <w:ind w:left="360" w:hanging="360"/>
      </w:pPr>
      <w:rPr>
        <w:rFonts w:hint="default"/>
        <w:b/>
      </w:rPr>
    </w:lvl>
    <w:lvl w:ilvl="2">
      <w:start w:val="1"/>
      <w:numFmt w:val="lowerRoman"/>
      <w:lvlText w:val="%1.%2.%3"/>
      <w:lvlJc w:val="left"/>
      <w:pPr>
        <w:ind w:left="1080" w:hanging="108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26" w15:restartNumberingAfterBreak="0">
    <w:nsid w:val="550432EA"/>
    <w:multiLevelType w:val="hybridMultilevel"/>
    <w:tmpl w:val="A9CED9E2"/>
    <w:lvl w:ilvl="0" w:tplc="65FC041A">
      <w:start w:val="1"/>
      <w:numFmt w:val="bullet"/>
      <w:lvlText w:val="-"/>
      <w:lvlJc w:val="left"/>
      <w:pPr>
        <w:ind w:left="1068" w:hanging="360"/>
      </w:pPr>
      <w:rPr>
        <w:rFonts w:ascii="Arial" w:eastAsia="Times New Roman" w:hAnsi="Arial" w:cs="Arial" w:hint="default"/>
        <w:b w:val="0"/>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7" w15:restartNumberingAfterBreak="0">
    <w:nsid w:val="57E52CAC"/>
    <w:multiLevelType w:val="hybridMultilevel"/>
    <w:tmpl w:val="992EE3D2"/>
    <w:lvl w:ilvl="0" w:tplc="F63E5CB2">
      <w:numFmt w:val="bullet"/>
      <w:lvlText w:val="-"/>
      <w:lvlJc w:val="left"/>
      <w:pPr>
        <w:ind w:left="720" w:hanging="360"/>
      </w:pPr>
      <w:rPr>
        <w:rFonts w:ascii="Calibri" w:eastAsiaTheme="minorHAnsi" w:hAnsi="Calibri" w:cs="Calibri"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28" w15:restartNumberingAfterBreak="0">
    <w:nsid w:val="58090A18"/>
    <w:multiLevelType w:val="multilevel"/>
    <w:tmpl w:val="C66EF42E"/>
    <w:lvl w:ilvl="0">
      <w:start w:val="3"/>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lowerRoman"/>
      <w:lvlText w:val="%1.%2.%3"/>
      <w:lvlJc w:val="left"/>
      <w:pPr>
        <w:ind w:left="1080" w:hanging="108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58115409"/>
    <w:multiLevelType w:val="hybridMultilevel"/>
    <w:tmpl w:val="C1BCE93E"/>
    <w:lvl w:ilvl="0" w:tplc="0838B978">
      <w:numFmt w:val="bullet"/>
      <w:lvlText w:val="-"/>
      <w:lvlJc w:val="left"/>
      <w:pPr>
        <w:ind w:left="720" w:hanging="360"/>
      </w:pPr>
      <w:rPr>
        <w:rFonts w:ascii="Arial" w:eastAsia="Times New Roman"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59042C6F"/>
    <w:multiLevelType w:val="hybridMultilevel"/>
    <w:tmpl w:val="BC6C2888"/>
    <w:lvl w:ilvl="0" w:tplc="EC96B7E0">
      <w:start w:val="14"/>
      <w:numFmt w:val="bullet"/>
      <w:lvlText w:val="-"/>
      <w:lvlJc w:val="left"/>
      <w:pPr>
        <w:tabs>
          <w:tab w:val="num" w:pos="1560"/>
        </w:tabs>
        <w:ind w:left="1560" w:hanging="840"/>
      </w:pPr>
      <w:rPr>
        <w:rFonts w:ascii="Arial" w:eastAsia="Times New Roman" w:hAnsi="Arial" w:cs="Arial" w:hint="default"/>
      </w:rPr>
    </w:lvl>
    <w:lvl w:ilvl="1" w:tplc="04130003">
      <w:start w:val="1"/>
      <w:numFmt w:val="decimal"/>
      <w:lvlText w:val="%2."/>
      <w:lvlJc w:val="left"/>
      <w:pPr>
        <w:tabs>
          <w:tab w:val="num" w:pos="1440"/>
        </w:tabs>
        <w:ind w:left="1440" w:hanging="360"/>
      </w:pPr>
    </w:lvl>
    <w:lvl w:ilvl="2" w:tplc="04130005">
      <w:start w:val="1"/>
      <w:numFmt w:val="decimal"/>
      <w:lvlText w:val="%3."/>
      <w:lvlJc w:val="left"/>
      <w:pPr>
        <w:tabs>
          <w:tab w:val="num" w:pos="2160"/>
        </w:tabs>
        <w:ind w:left="2160" w:hanging="360"/>
      </w:pPr>
    </w:lvl>
    <w:lvl w:ilvl="3" w:tplc="04130001">
      <w:start w:val="1"/>
      <w:numFmt w:val="decimal"/>
      <w:lvlText w:val="%4."/>
      <w:lvlJc w:val="left"/>
      <w:pPr>
        <w:tabs>
          <w:tab w:val="num" w:pos="2880"/>
        </w:tabs>
        <w:ind w:left="2880" w:hanging="360"/>
      </w:pPr>
    </w:lvl>
    <w:lvl w:ilvl="4" w:tplc="04130003">
      <w:start w:val="1"/>
      <w:numFmt w:val="decimal"/>
      <w:lvlText w:val="%5."/>
      <w:lvlJc w:val="left"/>
      <w:pPr>
        <w:tabs>
          <w:tab w:val="num" w:pos="3600"/>
        </w:tabs>
        <w:ind w:left="3600" w:hanging="360"/>
      </w:pPr>
    </w:lvl>
    <w:lvl w:ilvl="5" w:tplc="04130005">
      <w:start w:val="1"/>
      <w:numFmt w:val="decimal"/>
      <w:lvlText w:val="%6."/>
      <w:lvlJc w:val="left"/>
      <w:pPr>
        <w:tabs>
          <w:tab w:val="num" w:pos="4320"/>
        </w:tabs>
        <w:ind w:left="4320" w:hanging="360"/>
      </w:pPr>
    </w:lvl>
    <w:lvl w:ilvl="6" w:tplc="04130001">
      <w:start w:val="1"/>
      <w:numFmt w:val="decimal"/>
      <w:lvlText w:val="%7."/>
      <w:lvlJc w:val="left"/>
      <w:pPr>
        <w:tabs>
          <w:tab w:val="num" w:pos="5040"/>
        </w:tabs>
        <w:ind w:left="5040" w:hanging="360"/>
      </w:pPr>
    </w:lvl>
    <w:lvl w:ilvl="7" w:tplc="04130003">
      <w:start w:val="1"/>
      <w:numFmt w:val="decimal"/>
      <w:lvlText w:val="%8."/>
      <w:lvlJc w:val="left"/>
      <w:pPr>
        <w:tabs>
          <w:tab w:val="num" w:pos="5760"/>
        </w:tabs>
        <w:ind w:left="5760" w:hanging="360"/>
      </w:pPr>
    </w:lvl>
    <w:lvl w:ilvl="8" w:tplc="04130005">
      <w:start w:val="1"/>
      <w:numFmt w:val="decimal"/>
      <w:lvlText w:val="%9."/>
      <w:lvlJc w:val="left"/>
      <w:pPr>
        <w:tabs>
          <w:tab w:val="num" w:pos="6480"/>
        </w:tabs>
        <w:ind w:left="6480" w:hanging="360"/>
      </w:pPr>
    </w:lvl>
  </w:abstractNum>
  <w:abstractNum w:abstractNumId="31" w15:restartNumberingAfterBreak="0">
    <w:nsid w:val="5D473355"/>
    <w:multiLevelType w:val="hybridMultilevel"/>
    <w:tmpl w:val="DD441B3E"/>
    <w:lvl w:ilvl="0" w:tplc="6828437E">
      <w:start w:val="1"/>
      <w:numFmt w:val="bullet"/>
      <w:lvlText w:val=""/>
      <w:lvlJc w:val="left"/>
      <w:pPr>
        <w:ind w:left="720" w:hanging="360"/>
      </w:pPr>
      <w:rPr>
        <w:rFonts w:ascii="Symbol" w:hAnsi="Symbol"/>
      </w:rPr>
    </w:lvl>
    <w:lvl w:ilvl="1" w:tplc="A03CCEA2">
      <w:start w:val="1"/>
      <w:numFmt w:val="bullet"/>
      <w:lvlText w:val=""/>
      <w:lvlJc w:val="left"/>
      <w:pPr>
        <w:ind w:left="720" w:hanging="360"/>
      </w:pPr>
      <w:rPr>
        <w:rFonts w:ascii="Symbol" w:hAnsi="Symbol"/>
      </w:rPr>
    </w:lvl>
    <w:lvl w:ilvl="2" w:tplc="A0B25758">
      <w:start w:val="1"/>
      <w:numFmt w:val="bullet"/>
      <w:lvlText w:val=""/>
      <w:lvlJc w:val="left"/>
      <w:pPr>
        <w:ind w:left="720" w:hanging="360"/>
      </w:pPr>
      <w:rPr>
        <w:rFonts w:ascii="Symbol" w:hAnsi="Symbol"/>
      </w:rPr>
    </w:lvl>
    <w:lvl w:ilvl="3" w:tplc="53FC46CC">
      <w:start w:val="1"/>
      <w:numFmt w:val="bullet"/>
      <w:lvlText w:val=""/>
      <w:lvlJc w:val="left"/>
      <w:pPr>
        <w:ind w:left="720" w:hanging="360"/>
      </w:pPr>
      <w:rPr>
        <w:rFonts w:ascii="Symbol" w:hAnsi="Symbol"/>
      </w:rPr>
    </w:lvl>
    <w:lvl w:ilvl="4" w:tplc="975A0236">
      <w:start w:val="1"/>
      <w:numFmt w:val="bullet"/>
      <w:lvlText w:val=""/>
      <w:lvlJc w:val="left"/>
      <w:pPr>
        <w:ind w:left="720" w:hanging="360"/>
      </w:pPr>
      <w:rPr>
        <w:rFonts w:ascii="Symbol" w:hAnsi="Symbol"/>
      </w:rPr>
    </w:lvl>
    <w:lvl w:ilvl="5" w:tplc="1876EDE6">
      <w:start w:val="1"/>
      <w:numFmt w:val="bullet"/>
      <w:lvlText w:val=""/>
      <w:lvlJc w:val="left"/>
      <w:pPr>
        <w:ind w:left="720" w:hanging="360"/>
      </w:pPr>
      <w:rPr>
        <w:rFonts w:ascii="Symbol" w:hAnsi="Symbol"/>
      </w:rPr>
    </w:lvl>
    <w:lvl w:ilvl="6" w:tplc="122A57F8">
      <w:start w:val="1"/>
      <w:numFmt w:val="bullet"/>
      <w:lvlText w:val=""/>
      <w:lvlJc w:val="left"/>
      <w:pPr>
        <w:ind w:left="720" w:hanging="360"/>
      </w:pPr>
      <w:rPr>
        <w:rFonts w:ascii="Symbol" w:hAnsi="Symbol"/>
      </w:rPr>
    </w:lvl>
    <w:lvl w:ilvl="7" w:tplc="57D63C80">
      <w:start w:val="1"/>
      <w:numFmt w:val="bullet"/>
      <w:lvlText w:val=""/>
      <w:lvlJc w:val="left"/>
      <w:pPr>
        <w:ind w:left="720" w:hanging="360"/>
      </w:pPr>
      <w:rPr>
        <w:rFonts w:ascii="Symbol" w:hAnsi="Symbol"/>
      </w:rPr>
    </w:lvl>
    <w:lvl w:ilvl="8" w:tplc="8668AC8A">
      <w:start w:val="1"/>
      <w:numFmt w:val="bullet"/>
      <w:lvlText w:val=""/>
      <w:lvlJc w:val="left"/>
      <w:pPr>
        <w:ind w:left="720" w:hanging="360"/>
      </w:pPr>
      <w:rPr>
        <w:rFonts w:ascii="Symbol" w:hAnsi="Symbol"/>
      </w:rPr>
    </w:lvl>
  </w:abstractNum>
  <w:abstractNum w:abstractNumId="32" w15:restartNumberingAfterBreak="0">
    <w:nsid w:val="62453147"/>
    <w:multiLevelType w:val="hybridMultilevel"/>
    <w:tmpl w:val="E250B9D6"/>
    <w:lvl w:ilvl="0" w:tplc="7BA4A8D0">
      <w:start w:val="1"/>
      <w:numFmt w:val="decimal"/>
      <w:lvlText w:val="%1."/>
      <w:lvlJc w:val="left"/>
      <w:pPr>
        <w:ind w:left="1069" w:hanging="360"/>
      </w:pPr>
      <w:rPr>
        <w:rFonts w:hint="default"/>
      </w:rPr>
    </w:lvl>
    <w:lvl w:ilvl="1" w:tplc="04130019" w:tentative="1">
      <w:start w:val="1"/>
      <w:numFmt w:val="lowerLetter"/>
      <w:lvlText w:val="%2."/>
      <w:lvlJc w:val="left"/>
      <w:pPr>
        <w:ind w:left="1789" w:hanging="360"/>
      </w:pPr>
    </w:lvl>
    <w:lvl w:ilvl="2" w:tplc="0413001B" w:tentative="1">
      <w:start w:val="1"/>
      <w:numFmt w:val="lowerRoman"/>
      <w:lvlText w:val="%3."/>
      <w:lvlJc w:val="right"/>
      <w:pPr>
        <w:ind w:left="2509" w:hanging="180"/>
      </w:pPr>
    </w:lvl>
    <w:lvl w:ilvl="3" w:tplc="0413000F" w:tentative="1">
      <w:start w:val="1"/>
      <w:numFmt w:val="decimal"/>
      <w:lvlText w:val="%4."/>
      <w:lvlJc w:val="left"/>
      <w:pPr>
        <w:ind w:left="3229" w:hanging="360"/>
      </w:pPr>
    </w:lvl>
    <w:lvl w:ilvl="4" w:tplc="04130019" w:tentative="1">
      <w:start w:val="1"/>
      <w:numFmt w:val="lowerLetter"/>
      <w:lvlText w:val="%5."/>
      <w:lvlJc w:val="left"/>
      <w:pPr>
        <w:ind w:left="3949" w:hanging="360"/>
      </w:pPr>
    </w:lvl>
    <w:lvl w:ilvl="5" w:tplc="0413001B" w:tentative="1">
      <w:start w:val="1"/>
      <w:numFmt w:val="lowerRoman"/>
      <w:lvlText w:val="%6."/>
      <w:lvlJc w:val="right"/>
      <w:pPr>
        <w:ind w:left="4669" w:hanging="180"/>
      </w:pPr>
    </w:lvl>
    <w:lvl w:ilvl="6" w:tplc="0413000F" w:tentative="1">
      <w:start w:val="1"/>
      <w:numFmt w:val="decimal"/>
      <w:lvlText w:val="%7."/>
      <w:lvlJc w:val="left"/>
      <w:pPr>
        <w:ind w:left="5389" w:hanging="360"/>
      </w:pPr>
    </w:lvl>
    <w:lvl w:ilvl="7" w:tplc="04130019" w:tentative="1">
      <w:start w:val="1"/>
      <w:numFmt w:val="lowerLetter"/>
      <w:lvlText w:val="%8."/>
      <w:lvlJc w:val="left"/>
      <w:pPr>
        <w:ind w:left="6109" w:hanging="360"/>
      </w:pPr>
    </w:lvl>
    <w:lvl w:ilvl="8" w:tplc="0413001B" w:tentative="1">
      <w:start w:val="1"/>
      <w:numFmt w:val="lowerRoman"/>
      <w:lvlText w:val="%9."/>
      <w:lvlJc w:val="right"/>
      <w:pPr>
        <w:ind w:left="6829" w:hanging="180"/>
      </w:pPr>
    </w:lvl>
  </w:abstractNum>
  <w:abstractNum w:abstractNumId="33" w15:restartNumberingAfterBreak="0">
    <w:nsid w:val="62D55622"/>
    <w:multiLevelType w:val="multilevel"/>
    <w:tmpl w:val="4CD8600A"/>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69442E1F"/>
    <w:multiLevelType w:val="hybridMultilevel"/>
    <w:tmpl w:val="47FAC830"/>
    <w:lvl w:ilvl="0" w:tplc="955208A6">
      <w:start w:val="1"/>
      <w:numFmt w:val="bullet"/>
      <w:lvlText w:val=""/>
      <w:lvlJc w:val="left"/>
      <w:pPr>
        <w:ind w:left="720" w:hanging="360"/>
      </w:pPr>
      <w:rPr>
        <w:rFonts w:ascii="Symbol" w:hAnsi="Symbol"/>
      </w:rPr>
    </w:lvl>
    <w:lvl w:ilvl="1" w:tplc="04EC4CAE">
      <w:start w:val="1"/>
      <w:numFmt w:val="bullet"/>
      <w:lvlText w:val=""/>
      <w:lvlJc w:val="left"/>
      <w:pPr>
        <w:ind w:left="720" w:hanging="360"/>
      </w:pPr>
      <w:rPr>
        <w:rFonts w:ascii="Symbol" w:hAnsi="Symbol"/>
      </w:rPr>
    </w:lvl>
    <w:lvl w:ilvl="2" w:tplc="387AF4D2">
      <w:start w:val="1"/>
      <w:numFmt w:val="bullet"/>
      <w:lvlText w:val=""/>
      <w:lvlJc w:val="left"/>
      <w:pPr>
        <w:ind w:left="720" w:hanging="360"/>
      </w:pPr>
      <w:rPr>
        <w:rFonts w:ascii="Symbol" w:hAnsi="Symbol"/>
      </w:rPr>
    </w:lvl>
    <w:lvl w:ilvl="3" w:tplc="A2D6917E">
      <w:start w:val="1"/>
      <w:numFmt w:val="bullet"/>
      <w:lvlText w:val=""/>
      <w:lvlJc w:val="left"/>
      <w:pPr>
        <w:ind w:left="720" w:hanging="360"/>
      </w:pPr>
      <w:rPr>
        <w:rFonts w:ascii="Symbol" w:hAnsi="Symbol"/>
      </w:rPr>
    </w:lvl>
    <w:lvl w:ilvl="4" w:tplc="F6F820EA">
      <w:start w:val="1"/>
      <w:numFmt w:val="bullet"/>
      <w:lvlText w:val=""/>
      <w:lvlJc w:val="left"/>
      <w:pPr>
        <w:ind w:left="720" w:hanging="360"/>
      </w:pPr>
      <w:rPr>
        <w:rFonts w:ascii="Symbol" w:hAnsi="Symbol"/>
      </w:rPr>
    </w:lvl>
    <w:lvl w:ilvl="5" w:tplc="2ED89CDA">
      <w:start w:val="1"/>
      <w:numFmt w:val="bullet"/>
      <w:lvlText w:val=""/>
      <w:lvlJc w:val="left"/>
      <w:pPr>
        <w:ind w:left="720" w:hanging="360"/>
      </w:pPr>
      <w:rPr>
        <w:rFonts w:ascii="Symbol" w:hAnsi="Symbol"/>
      </w:rPr>
    </w:lvl>
    <w:lvl w:ilvl="6" w:tplc="D416097C">
      <w:start w:val="1"/>
      <w:numFmt w:val="bullet"/>
      <w:lvlText w:val=""/>
      <w:lvlJc w:val="left"/>
      <w:pPr>
        <w:ind w:left="720" w:hanging="360"/>
      </w:pPr>
      <w:rPr>
        <w:rFonts w:ascii="Symbol" w:hAnsi="Symbol"/>
      </w:rPr>
    </w:lvl>
    <w:lvl w:ilvl="7" w:tplc="2FE012DA">
      <w:start w:val="1"/>
      <w:numFmt w:val="bullet"/>
      <w:lvlText w:val=""/>
      <w:lvlJc w:val="left"/>
      <w:pPr>
        <w:ind w:left="720" w:hanging="360"/>
      </w:pPr>
      <w:rPr>
        <w:rFonts w:ascii="Symbol" w:hAnsi="Symbol"/>
      </w:rPr>
    </w:lvl>
    <w:lvl w:ilvl="8" w:tplc="AACA791E">
      <w:start w:val="1"/>
      <w:numFmt w:val="bullet"/>
      <w:lvlText w:val=""/>
      <w:lvlJc w:val="left"/>
      <w:pPr>
        <w:ind w:left="720" w:hanging="360"/>
      </w:pPr>
      <w:rPr>
        <w:rFonts w:ascii="Symbol" w:hAnsi="Symbol"/>
      </w:rPr>
    </w:lvl>
  </w:abstractNum>
  <w:abstractNum w:abstractNumId="35" w15:restartNumberingAfterBreak="0">
    <w:nsid w:val="69A10B9E"/>
    <w:multiLevelType w:val="multilevel"/>
    <w:tmpl w:val="032E482C"/>
    <w:lvl w:ilvl="0">
      <w:start w:val="1"/>
      <w:numFmt w:val="decimal"/>
      <w:lvlText w:val="%1."/>
      <w:lvlJc w:val="left"/>
      <w:pPr>
        <w:ind w:left="720" w:hanging="360"/>
      </w:pPr>
      <w:rPr>
        <w:i w:val="0"/>
        <w:iCs w:val="0"/>
      </w:rPr>
    </w:lvl>
    <w:lvl w:ilvl="1">
      <w:start w:val="1"/>
      <w:numFmt w:val="decimal"/>
      <w:isLgl/>
      <w:lvlText w:val="%1.%2"/>
      <w:lvlJc w:val="left"/>
      <w:pPr>
        <w:ind w:left="720" w:hanging="360"/>
      </w:pPr>
      <w:rPr>
        <w:rFonts w:hint="default"/>
        <w:b w:val="0"/>
        <w:i w:val="0"/>
        <w:iCs w:val="0"/>
        <w:strike w:val="0"/>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36" w15:restartNumberingAfterBreak="0">
    <w:nsid w:val="706C1D19"/>
    <w:multiLevelType w:val="hybridMultilevel"/>
    <w:tmpl w:val="3D148634"/>
    <w:lvl w:ilvl="0" w:tplc="0413000F">
      <w:start w:val="1"/>
      <w:numFmt w:val="decimal"/>
      <w:lvlText w:val="%1."/>
      <w:lvlJc w:val="left"/>
      <w:pPr>
        <w:ind w:left="1068" w:hanging="360"/>
      </w:pPr>
    </w:lvl>
    <w:lvl w:ilvl="1" w:tplc="04130019">
      <w:start w:val="1"/>
      <w:numFmt w:val="lowerLetter"/>
      <w:lvlText w:val="%2."/>
      <w:lvlJc w:val="left"/>
      <w:pPr>
        <w:ind w:left="1788" w:hanging="360"/>
      </w:pPr>
    </w:lvl>
    <w:lvl w:ilvl="2" w:tplc="0413001B">
      <w:start w:val="1"/>
      <w:numFmt w:val="lowerRoman"/>
      <w:lvlText w:val="%3."/>
      <w:lvlJc w:val="right"/>
      <w:pPr>
        <w:ind w:left="2508" w:hanging="180"/>
      </w:pPr>
    </w:lvl>
    <w:lvl w:ilvl="3" w:tplc="0413000F">
      <w:start w:val="1"/>
      <w:numFmt w:val="decimal"/>
      <w:lvlText w:val="%4."/>
      <w:lvlJc w:val="left"/>
      <w:pPr>
        <w:ind w:left="3228" w:hanging="360"/>
      </w:pPr>
    </w:lvl>
    <w:lvl w:ilvl="4" w:tplc="04130019">
      <w:start w:val="1"/>
      <w:numFmt w:val="lowerLetter"/>
      <w:lvlText w:val="%5."/>
      <w:lvlJc w:val="left"/>
      <w:pPr>
        <w:ind w:left="3948" w:hanging="360"/>
      </w:pPr>
    </w:lvl>
    <w:lvl w:ilvl="5" w:tplc="0413001B">
      <w:start w:val="1"/>
      <w:numFmt w:val="lowerRoman"/>
      <w:lvlText w:val="%6."/>
      <w:lvlJc w:val="right"/>
      <w:pPr>
        <w:ind w:left="4668" w:hanging="180"/>
      </w:pPr>
    </w:lvl>
    <w:lvl w:ilvl="6" w:tplc="0413000F">
      <w:start w:val="1"/>
      <w:numFmt w:val="decimal"/>
      <w:lvlText w:val="%7."/>
      <w:lvlJc w:val="left"/>
      <w:pPr>
        <w:ind w:left="5388" w:hanging="360"/>
      </w:pPr>
    </w:lvl>
    <w:lvl w:ilvl="7" w:tplc="04130019">
      <w:start w:val="1"/>
      <w:numFmt w:val="lowerLetter"/>
      <w:lvlText w:val="%8."/>
      <w:lvlJc w:val="left"/>
      <w:pPr>
        <w:ind w:left="6108" w:hanging="360"/>
      </w:pPr>
    </w:lvl>
    <w:lvl w:ilvl="8" w:tplc="0413001B">
      <w:start w:val="1"/>
      <w:numFmt w:val="lowerRoman"/>
      <w:lvlText w:val="%9."/>
      <w:lvlJc w:val="right"/>
      <w:pPr>
        <w:ind w:left="6828" w:hanging="180"/>
      </w:pPr>
    </w:lvl>
  </w:abstractNum>
  <w:abstractNum w:abstractNumId="37" w15:restartNumberingAfterBreak="0">
    <w:nsid w:val="71825F9F"/>
    <w:multiLevelType w:val="multilevel"/>
    <w:tmpl w:val="607E2818"/>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8" w15:restartNumberingAfterBreak="0">
    <w:nsid w:val="7B7D3E44"/>
    <w:multiLevelType w:val="hybridMultilevel"/>
    <w:tmpl w:val="909AF936"/>
    <w:lvl w:ilvl="0" w:tplc="7508434E">
      <w:numFmt w:val="bullet"/>
      <w:lvlText w:val="-"/>
      <w:lvlJc w:val="left"/>
      <w:pPr>
        <w:ind w:left="720" w:hanging="360"/>
      </w:pPr>
      <w:rPr>
        <w:rFonts w:ascii="Calibri" w:eastAsiaTheme="minorHAnsi" w:hAnsi="Calibri" w:cs="Calibri"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39" w15:restartNumberingAfterBreak="0">
    <w:nsid w:val="7C964D5B"/>
    <w:multiLevelType w:val="hybridMultilevel"/>
    <w:tmpl w:val="74D8206E"/>
    <w:lvl w:ilvl="0" w:tplc="141A7810">
      <w:start w:val="1"/>
      <w:numFmt w:val="lowerLetter"/>
      <w:lvlText w:val="%1."/>
      <w:lvlJc w:val="left"/>
      <w:pPr>
        <w:ind w:left="1069" w:hanging="360"/>
      </w:pPr>
      <w:rPr>
        <w:rFonts w:hint="default"/>
      </w:rPr>
    </w:lvl>
    <w:lvl w:ilvl="1" w:tplc="04130019" w:tentative="1">
      <w:start w:val="1"/>
      <w:numFmt w:val="lowerLetter"/>
      <w:lvlText w:val="%2."/>
      <w:lvlJc w:val="left"/>
      <w:pPr>
        <w:ind w:left="1789" w:hanging="360"/>
      </w:pPr>
    </w:lvl>
    <w:lvl w:ilvl="2" w:tplc="0413001B" w:tentative="1">
      <w:start w:val="1"/>
      <w:numFmt w:val="lowerRoman"/>
      <w:lvlText w:val="%3."/>
      <w:lvlJc w:val="right"/>
      <w:pPr>
        <w:ind w:left="2509" w:hanging="180"/>
      </w:pPr>
    </w:lvl>
    <w:lvl w:ilvl="3" w:tplc="0413000F" w:tentative="1">
      <w:start w:val="1"/>
      <w:numFmt w:val="decimal"/>
      <w:lvlText w:val="%4."/>
      <w:lvlJc w:val="left"/>
      <w:pPr>
        <w:ind w:left="3229" w:hanging="360"/>
      </w:pPr>
    </w:lvl>
    <w:lvl w:ilvl="4" w:tplc="04130019" w:tentative="1">
      <w:start w:val="1"/>
      <w:numFmt w:val="lowerLetter"/>
      <w:lvlText w:val="%5."/>
      <w:lvlJc w:val="left"/>
      <w:pPr>
        <w:ind w:left="3949" w:hanging="360"/>
      </w:pPr>
    </w:lvl>
    <w:lvl w:ilvl="5" w:tplc="0413001B" w:tentative="1">
      <w:start w:val="1"/>
      <w:numFmt w:val="lowerRoman"/>
      <w:lvlText w:val="%6."/>
      <w:lvlJc w:val="right"/>
      <w:pPr>
        <w:ind w:left="4669" w:hanging="180"/>
      </w:pPr>
    </w:lvl>
    <w:lvl w:ilvl="6" w:tplc="0413000F" w:tentative="1">
      <w:start w:val="1"/>
      <w:numFmt w:val="decimal"/>
      <w:lvlText w:val="%7."/>
      <w:lvlJc w:val="left"/>
      <w:pPr>
        <w:ind w:left="5389" w:hanging="360"/>
      </w:pPr>
    </w:lvl>
    <w:lvl w:ilvl="7" w:tplc="04130019" w:tentative="1">
      <w:start w:val="1"/>
      <w:numFmt w:val="lowerLetter"/>
      <w:lvlText w:val="%8."/>
      <w:lvlJc w:val="left"/>
      <w:pPr>
        <w:ind w:left="6109" w:hanging="360"/>
      </w:pPr>
    </w:lvl>
    <w:lvl w:ilvl="8" w:tplc="0413001B" w:tentative="1">
      <w:start w:val="1"/>
      <w:numFmt w:val="lowerRoman"/>
      <w:lvlText w:val="%9."/>
      <w:lvlJc w:val="right"/>
      <w:pPr>
        <w:ind w:left="6829" w:hanging="180"/>
      </w:pPr>
    </w:lvl>
  </w:abstractNum>
  <w:num w:numId="1" w16cid:durableId="1881937233">
    <w:abstractNumId w:val="37"/>
  </w:num>
  <w:num w:numId="2" w16cid:durableId="1311716613">
    <w:abstractNumId w:val="18"/>
  </w:num>
  <w:num w:numId="3" w16cid:durableId="1500923000">
    <w:abstractNumId w:val="3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359824375">
    <w:abstractNumId w:val="19"/>
    <w:lvlOverride w:ilvl="0">
      <w:startOverride w:val="1"/>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38476360">
    <w:abstractNumId w:val="14"/>
  </w:num>
  <w:num w:numId="6" w16cid:durableId="1572499642">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736973699">
    <w:abstractNumId w:val="9"/>
  </w:num>
  <w:num w:numId="8" w16cid:durableId="2113089278">
    <w:abstractNumId w:val="33"/>
  </w:num>
  <w:num w:numId="9" w16cid:durableId="690230894">
    <w:abstractNumId w:val="7"/>
  </w:num>
  <w:num w:numId="10" w16cid:durableId="395931401">
    <w:abstractNumId w:val="0"/>
  </w:num>
  <w:num w:numId="11" w16cid:durableId="1153714329">
    <w:abstractNumId w:val="24"/>
  </w:num>
  <w:num w:numId="12" w16cid:durableId="318971557">
    <w:abstractNumId w:val="22"/>
  </w:num>
  <w:num w:numId="13" w16cid:durableId="1964266768">
    <w:abstractNumId w:val="16"/>
  </w:num>
  <w:num w:numId="14" w16cid:durableId="316570450">
    <w:abstractNumId w:val="20"/>
  </w:num>
  <w:num w:numId="15" w16cid:durableId="633175111">
    <w:abstractNumId w:val="25"/>
  </w:num>
  <w:num w:numId="16" w16cid:durableId="225577915">
    <w:abstractNumId w:val="12"/>
  </w:num>
  <w:num w:numId="17" w16cid:durableId="90898639">
    <w:abstractNumId w:val="6"/>
  </w:num>
  <w:num w:numId="18" w16cid:durableId="1007829476">
    <w:abstractNumId w:val="28"/>
  </w:num>
  <w:num w:numId="19" w16cid:durableId="1714647871">
    <w:abstractNumId w:val="27"/>
  </w:num>
  <w:num w:numId="20" w16cid:durableId="984699166">
    <w:abstractNumId w:val="17"/>
  </w:num>
  <w:num w:numId="21" w16cid:durableId="804275908">
    <w:abstractNumId w:val="4"/>
  </w:num>
  <w:num w:numId="22" w16cid:durableId="1932011580">
    <w:abstractNumId w:val="32"/>
  </w:num>
  <w:num w:numId="23" w16cid:durableId="1675183962">
    <w:abstractNumId w:val="39"/>
  </w:num>
  <w:num w:numId="24" w16cid:durableId="1701272389">
    <w:abstractNumId w:val="26"/>
  </w:num>
  <w:num w:numId="25" w16cid:durableId="630935992">
    <w:abstractNumId w:val="8"/>
  </w:num>
  <w:num w:numId="26" w16cid:durableId="193347564">
    <w:abstractNumId w:val="38"/>
  </w:num>
  <w:num w:numId="27" w16cid:durableId="663507814">
    <w:abstractNumId w:val="27"/>
  </w:num>
  <w:num w:numId="28" w16cid:durableId="1393843229">
    <w:abstractNumId w:val="0"/>
  </w:num>
  <w:num w:numId="29" w16cid:durableId="1445492270">
    <w:abstractNumId w:val="31"/>
  </w:num>
  <w:num w:numId="30" w16cid:durableId="753669157">
    <w:abstractNumId w:val="21"/>
  </w:num>
  <w:num w:numId="31" w16cid:durableId="1816946544">
    <w:abstractNumId w:val="34"/>
  </w:num>
  <w:num w:numId="32" w16cid:durableId="1793279789">
    <w:abstractNumId w:val="3"/>
  </w:num>
  <w:num w:numId="33" w16cid:durableId="2102141076">
    <w:abstractNumId w:val="10"/>
  </w:num>
  <w:num w:numId="34" w16cid:durableId="1304433603">
    <w:abstractNumId w:val="35"/>
  </w:num>
  <w:num w:numId="35" w16cid:durableId="826899169">
    <w:abstractNumId w:val="5"/>
  </w:num>
  <w:num w:numId="36" w16cid:durableId="1291744159">
    <w:abstractNumId w:val="11"/>
  </w:num>
  <w:num w:numId="37" w16cid:durableId="905845927">
    <w:abstractNumId w:val="2"/>
  </w:num>
  <w:num w:numId="38" w16cid:durableId="562375682">
    <w:abstractNumId w:val="29"/>
  </w:num>
  <w:num w:numId="39" w16cid:durableId="238253192">
    <w:abstractNumId w:val="1"/>
  </w:num>
  <w:num w:numId="40" w16cid:durableId="1730837815">
    <w:abstractNumId w:val="13"/>
  </w:num>
  <w:num w:numId="41" w16cid:durableId="714619784">
    <w:abstractNumId w:val="15"/>
  </w:num>
  <w:num w:numId="42" w16cid:durableId="1887519987">
    <w:abstractNumId w:val="23"/>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Boer, Elvira den">
    <w15:presenceInfo w15:providerId="AD" w15:userId="S::E.den.Boer@leiden.nl::8dbcb850-1549-43de-a8fa-5fb0842e8a98"/>
  </w15:person>
  <w15:person w15:author="Ligtenberg, Marit">
    <w15:presenceInfo w15:providerId="AD" w15:userId="S::m.ligtenberg@leiden.nl::6c7d72a9-c02f-404f-9656-15996d7db65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proofState w:spelling="clean"/>
  <w:defaultTabStop w:val="708"/>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41DF"/>
    <w:rsid w:val="00000F16"/>
    <w:rsid w:val="00016A13"/>
    <w:rsid w:val="00022789"/>
    <w:rsid w:val="0004555C"/>
    <w:rsid w:val="00056602"/>
    <w:rsid w:val="00065FEC"/>
    <w:rsid w:val="00070297"/>
    <w:rsid w:val="000977C8"/>
    <w:rsid w:val="000A7B4C"/>
    <w:rsid w:val="000B5CD7"/>
    <w:rsid w:val="000F1E38"/>
    <w:rsid w:val="000F2F68"/>
    <w:rsid w:val="000F4A3A"/>
    <w:rsid w:val="000F78DA"/>
    <w:rsid w:val="0010512B"/>
    <w:rsid w:val="00113E6F"/>
    <w:rsid w:val="00130349"/>
    <w:rsid w:val="001315E6"/>
    <w:rsid w:val="001333C9"/>
    <w:rsid w:val="00141907"/>
    <w:rsid w:val="001472CB"/>
    <w:rsid w:val="00193DB7"/>
    <w:rsid w:val="001A6D6F"/>
    <w:rsid w:val="001B6630"/>
    <w:rsid w:val="001C5CF8"/>
    <w:rsid w:val="001E16F3"/>
    <w:rsid w:val="001E26EB"/>
    <w:rsid w:val="001F0DB5"/>
    <w:rsid w:val="0020124A"/>
    <w:rsid w:val="00202A58"/>
    <w:rsid w:val="00207DBA"/>
    <w:rsid w:val="002359B0"/>
    <w:rsid w:val="00250D17"/>
    <w:rsid w:val="00253179"/>
    <w:rsid w:val="002548E8"/>
    <w:rsid w:val="002647F9"/>
    <w:rsid w:val="002660C3"/>
    <w:rsid w:val="00270574"/>
    <w:rsid w:val="00275B7E"/>
    <w:rsid w:val="002938F1"/>
    <w:rsid w:val="00295F94"/>
    <w:rsid w:val="00296CE5"/>
    <w:rsid w:val="0029794D"/>
    <w:rsid w:val="002B100E"/>
    <w:rsid w:val="002B33F5"/>
    <w:rsid w:val="002D57DD"/>
    <w:rsid w:val="002F2830"/>
    <w:rsid w:val="003236B1"/>
    <w:rsid w:val="0033256C"/>
    <w:rsid w:val="00344433"/>
    <w:rsid w:val="00353F75"/>
    <w:rsid w:val="00361B3D"/>
    <w:rsid w:val="00377C2E"/>
    <w:rsid w:val="00384CC0"/>
    <w:rsid w:val="003A744D"/>
    <w:rsid w:val="003E3747"/>
    <w:rsid w:val="003E4220"/>
    <w:rsid w:val="003E7FCD"/>
    <w:rsid w:val="00405BBC"/>
    <w:rsid w:val="00410F1D"/>
    <w:rsid w:val="00412355"/>
    <w:rsid w:val="00413A60"/>
    <w:rsid w:val="00423EA7"/>
    <w:rsid w:val="00424F84"/>
    <w:rsid w:val="00427F4D"/>
    <w:rsid w:val="00465579"/>
    <w:rsid w:val="00466553"/>
    <w:rsid w:val="0048150E"/>
    <w:rsid w:val="00494031"/>
    <w:rsid w:val="004A0469"/>
    <w:rsid w:val="004A2EF5"/>
    <w:rsid w:val="004B7C46"/>
    <w:rsid w:val="004C31E6"/>
    <w:rsid w:val="004D6835"/>
    <w:rsid w:val="004E79DB"/>
    <w:rsid w:val="004F0B28"/>
    <w:rsid w:val="00511CB4"/>
    <w:rsid w:val="0053019C"/>
    <w:rsid w:val="00550C91"/>
    <w:rsid w:val="005560F7"/>
    <w:rsid w:val="005600AB"/>
    <w:rsid w:val="0058514D"/>
    <w:rsid w:val="0059148F"/>
    <w:rsid w:val="005949DC"/>
    <w:rsid w:val="00594B18"/>
    <w:rsid w:val="005A7730"/>
    <w:rsid w:val="005B2E29"/>
    <w:rsid w:val="005B335E"/>
    <w:rsid w:val="005C2B70"/>
    <w:rsid w:val="005D4B03"/>
    <w:rsid w:val="00611264"/>
    <w:rsid w:val="0061332B"/>
    <w:rsid w:val="00617B16"/>
    <w:rsid w:val="00617FEA"/>
    <w:rsid w:val="00634A52"/>
    <w:rsid w:val="0064188A"/>
    <w:rsid w:val="006424B4"/>
    <w:rsid w:val="00675D29"/>
    <w:rsid w:val="00681DD3"/>
    <w:rsid w:val="00684F84"/>
    <w:rsid w:val="0068702C"/>
    <w:rsid w:val="00694DAF"/>
    <w:rsid w:val="006B1C9E"/>
    <w:rsid w:val="006B662D"/>
    <w:rsid w:val="006C03AD"/>
    <w:rsid w:val="006C0A10"/>
    <w:rsid w:val="006E38F2"/>
    <w:rsid w:val="006E6E69"/>
    <w:rsid w:val="006F3CCD"/>
    <w:rsid w:val="007010AB"/>
    <w:rsid w:val="007041DF"/>
    <w:rsid w:val="0071258F"/>
    <w:rsid w:val="0072523E"/>
    <w:rsid w:val="00734853"/>
    <w:rsid w:val="007467B0"/>
    <w:rsid w:val="007519A6"/>
    <w:rsid w:val="00766C5D"/>
    <w:rsid w:val="007765A5"/>
    <w:rsid w:val="00786013"/>
    <w:rsid w:val="00793353"/>
    <w:rsid w:val="007A507E"/>
    <w:rsid w:val="007B4646"/>
    <w:rsid w:val="007B548F"/>
    <w:rsid w:val="007C56B6"/>
    <w:rsid w:val="007D65B4"/>
    <w:rsid w:val="007E03FC"/>
    <w:rsid w:val="007E426E"/>
    <w:rsid w:val="007E56D9"/>
    <w:rsid w:val="007F6195"/>
    <w:rsid w:val="0080774D"/>
    <w:rsid w:val="00810B32"/>
    <w:rsid w:val="0081351C"/>
    <w:rsid w:val="0083084F"/>
    <w:rsid w:val="00846B46"/>
    <w:rsid w:val="008519EC"/>
    <w:rsid w:val="00856798"/>
    <w:rsid w:val="00860C41"/>
    <w:rsid w:val="00861B49"/>
    <w:rsid w:val="0087706B"/>
    <w:rsid w:val="00886651"/>
    <w:rsid w:val="00891C3F"/>
    <w:rsid w:val="00896969"/>
    <w:rsid w:val="008A1961"/>
    <w:rsid w:val="008A2E61"/>
    <w:rsid w:val="008D3F92"/>
    <w:rsid w:val="008D5EDF"/>
    <w:rsid w:val="008D639D"/>
    <w:rsid w:val="008F4622"/>
    <w:rsid w:val="00933BAF"/>
    <w:rsid w:val="0093659B"/>
    <w:rsid w:val="00943BCB"/>
    <w:rsid w:val="0095220E"/>
    <w:rsid w:val="00952FEB"/>
    <w:rsid w:val="00966F48"/>
    <w:rsid w:val="0097136D"/>
    <w:rsid w:val="00975B8C"/>
    <w:rsid w:val="00977F33"/>
    <w:rsid w:val="00980FEA"/>
    <w:rsid w:val="00982CC1"/>
    <w:rsid w:val="00990802"/>
    <w:rsid w:val="00995B02"/>
    <w:rsid w:val="009962CB"/>
    <w:rsid w:val="009B64D2"/>
    <w:rsid w:val="009C2BB4"/>
    <w:rsid w:val="009C4435"/>
    <w:rsid w:val="009C7B45"/>
    <w:rsid w:val="009D27CB"/>
    <w:rsid w:val="009D42E5"/>
    <w:rsid w:val="009F6532"/>
    <w:rsid w:val="00A42FBD"/>
    <w:rsid w:val="00A43C6F"/>
    <w:rsid w:val="00A71248"/>
    <w:rsid w:val="00A72227"/>
    <w:rsid w:val="00A815B7"/>
    <w:rsid w:val="00A817F5"/>
    <w:rsid w:val="00A84227"/>
    <w:rsid w:val="00A8745B"/>
    <w:rsid w:val="00A92470"/>
    <w:rsid w:val="00AA597F"/>
    <w:rsid w:val="00AB479E"/>
    <w:rsid w:val="00AB506C"/>
    <w:rsid w:val="00AB6B31"/>
    <w:rsid w:val="00AB6E9D"/>
    <w:rsid w:val="00AB79EB"/>
    <w:rsid w:val="00AB7C31"/>
    <w:rsid w:val="00AC3CC0"/>
    <w:rsid w:val="00AC4849"/>
    <w:rsid w:val="00AE2009"/>
    <w:rsid w:val="00AF474A"/>
    <w:rsid w:val="00AF75D1"/>
    <w:rsid w:val="00B12300"/>
    <w:rsid w:val="00B15333"/>
    <w:rsid w:val="00B27730"/>
    <w:rsid w:val="00B41687"/>
    <w:rsid w:val="00B4213C"/>
    <w:rsid w:val="00B56955"/>
    <w:rsid w:val="00B63E39"/>
    <w:rsid w:val="00B77225"/>
    <w:rsid w:val="00B95741"/>
    <w:rsid w:val="00BA5F38"/>
    <w:rsid w:val="00BA7F02"/>
    <w:rsid w:val="00BC0F3B"/>
    <w:rsid w:val="00C04000"/>
    <w:rsid w:val="00C222E4"/>
    <w:rsid w:val="00C23D67"/>
    <w:rsid w:val="00C24014"/>
    <w:rsid w:val="00C3323C"/>
    <w:rsid w:val="00C41C18"/>
    <w:rsid w:val="00C447BE"/>
    <w:rsid w:val="00C53C12"/>
    <w:rsid w:val="00C553B5"/>
    <w:rsid w:val="00C561E2"/>
    <w:rsid w:val="00C6231D"/>
    <w:rsid w:val="00C66DE6"/>
    <w:rsid w:val="00C70404"/>
    <w:rsid w:val="00C876DB"/>
    <w:rsid w:val="00CA39AC"/>
    <w:rsid w:val="00CB70A8"/>
    <w:rsid w:val="00CC2362"/>
    <w:rsid w:val="00CD48C0"/>
    <w:rsid w:val="00CE4E01"/>
    <w:rsid w:val="00CF4E12"/>
    <w:rsid w:val="00CF5BB9"/>
    <w:rsid w:val="00D00736"/>
    <w:rsid w:val="00D124B6"/>
    <w:rsid w:val="00D14192"/>
    <w:rsid w:val="00D22FC0"/>
    <w:rsid w:val="00D26972"/>
    <w:rsid w:val="00D27A17"/>
    <w:rsid w:val="00D37277"/>
    <w:rsid w:val="00D404C0"/>
    <w:rsid w:val="00D422C7"/>
    <w:rsid w:val="00D5077B"/>
    <w:rsid w:val="00D54FD2"/>
    <w:rsid w:val="00D55152"/>
    <w:rsid w:val="00D85738"/>
    <w:rsid w:val="00DA4BD5"/>
    <w:rsid w:val="00DA77CA"/>
    <w:rsid w:val="00DB2746"/>
    <w:rsid w:val="00DB4420"/>
    <w:rsid w:val="00DC21C6"/>
    <w:rsid w:val="00DC3B35"/>
    <w:rsid w:val="00DD242F"/>
    <w:rsid w:val="00DD42E8"/>
    <w:rsid w:val="00DE0629"/>
    <w:rsid w:val="00DE3604"/>
    <w:rsid w:val="00DF1424"/>
    <w:rsid w:val="00DF5ECF"/>
    <w:rsid w:val="00E014C8"/>
    <w:rsid w:val="00E03204"/>
    <w:rsid w:val="00E264A6"/>
    <w:rsid w:val="00E368F6"/>
    <w:rsid w:val="00E56E4D"/>
    <w:rsid w:val="00E603B7"/>
    <w:rsid w:val="00E60BCE"/>
    <w:rsid w:val="00E712D8"/>
    <w:rsid w:val="00E73863"/>
    <w:rsid w:val="00E75946"/>
    <w:rsid w:val="00E76D27"/>
    <w:rsid w:val="00E8157B"/>
    <w:rsid w:val="00E82869"/>
    <w:rsid w:val="00E83056"/>
    <w:rsid w:val="00E921AE"/>
    <w:rsid w:val="00E92519"/>
    <w:rsid w:val="00E937A7"/>
    <w:rsid w:val="00E976F6"/>
    <w:rsid w:val="00EB58E9"/>
    <w:rsid w:val="00EC3D17"/>
    <w:rsid w:val="00ED4712"/>
    <w:rsid w:val="00ED605E"/>
    <w:rsid w:val="00F00A4F"/>
    <w:rsid w:val="00F01857"/>
    <w:rsid w:val="00F073CE"/>
    <w:rsid w:val="00F17380"/>
    <w:rsid w:val="00F37E30"/>
    <w:rsid w:val="00F4627A"/>
    <w:rsid w:val="00F516B2"/>
    <w:rsid w:val="00F60F56"/>
    <w:rsid w:val="00F6537A"/>
    <w:rsid w:val="00F81C78"/>
    <w:rsid w:val="00FA48EF"/>
    <w:rsid w:val="00FC3421"/>
    <w:rsid w:val="00FD1BE0"/>
    <w:rsid w:val="00FD384F"/>
    <w:rsid w:val="00FD6330"/>
    <w:rsid w:val="00FE009B"/>
    <w:rsid w:val="00FE185C"/>
    <w:rsid w:val="00FF51E0"/>
    <w:rsid w:val="00FF74E9"/>
    <w:rsid w:val="0263D081"/>
    <w:rsid w:val="3E2E3B5E"/>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843918C"/>
  <w15:chartTrackingRefBased/>
  <w15:docId w15:val="{03F2F578-667B-42D1-BD79-E0D7DE69BA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7041DF"/>
    <w:pPr>
      <w:overflowPunct w:val="0"/>
      <w:autoSpaceDE w:val="0"/>
      <w:autoSpaceDN w:val="0"/>
      <w:adjustRightInd w:val="0"/>
      <w:spacing w:after="0" w:line="240" w:lineRule="auto"/>
      <w:textAlignment w:val="baseline"/>
    </w:pPr>
    <w:rPr>
      <w:rFonts w:ascii="Courier New" w:eastAsia="Times New Roman" w:hAnsi="Courier New" w:cs="Courier New"/>
      <w:sz w:val="20"/>
      <w:szCs w:val="20"/>
      <w:lang w:eastAsia="nl-NL"/>
    </w:rPr>
  </w:style>
  <w:style w:type="character" w:default="1" w:styleId="Standaardalinea-lettertype">
    <w:name w:val="Default Paragraph Font"/>
    <w:uiPriority w:val="1"/>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Default">
    <w:name w:val="Default"/>
    <w:rsid w:val="007041DF"/>
    <w:pPr>
      <w:autoSpaceDE w:val="0"/>
      <w:autoSpaceDN w:val="0"/>
      <w:adjustRightInd w:val="0"/>
      <w:spacing w:after="0" w:line="240" w:lineRule="auto"/>
    </w:pPr>
    <w:rPr>
      <w:rFonts w:ascii="Arial" w:eastAsia="Times New Roman" w:hAnsi="Arial" w:cs="Arial"/>
      <w:color w:val="000000"/>
      <w:sz w:val="24"/>
      <w:szCs w:val="24"/>
      <w:lang w:eastAsia="nl-NL"/>
    </w:rPr>
  </w:style>
  <w:style w:type="paragraph" w:styleId="Lijstalinea">
    <w:name w:val="List Paragraph"/>
    <w:basedOn w:val="Standaard"/>
    <w:uiPriority w:val="34"/>
    <w:qFormat/>
    <w:rsid w:val="007041DF"/>
    <w:pPr>
      <w:ind w:left="708"/>
    </w:pPr>
  </w:style>
  <w:style w:type="paragraph" w:styleId="Plattetekst">
    <w:name w:val="Body Text"/>
    <w:basedOn w:val="Standaard"/>
    <w:link w:val="PlattetekstChar"/>
    <w:rsid w:val="007041DF"/>
    <w:pPr>
      <w:tabs>
        <w:tab w:val="left" w:pos="1418"/>
        <w:tab w:val="left" w:pos="1985"/>
        <w:tab w:val="left" w:pos="2552"/>
        <w:tab w:val="left" w:pos="3119"/>
        <w:tab w:val="left" w:pos="3686"/>
        <w:tab w:val="left" w:pos="4253"/>
        <w:tab w:val="left" w:pos="4820"/>
        <w:tab w:val="left" w:pos="5387"/>
        <w:tab w:val="left" w:pos="5954"/>
        <w:tab w:val="left" w:pos="6521"/>
        <w:tab w:val="left" w:pos="7088"/>
        <w:tab w:val="left" w:pos="7655"/>
        <w:tab w:val="left" w:pos="8222"/>
        <w:tab w:val="left" w:pos="8789"/>
        <w:tab w:val="left" w:pos="9356"/>
        <w:tab w:val="left" w:pos="9923"/>
        <w:tab w:val="left" w:pos="10490"/>
        <w:tab w:val="left" w:pos="11057"/>
        <w:tab w:val="left" w:pos="11624"/>
        <w:tab w:val="left" w:pos="12191"/>
        <w:tab w:val="left" w:pos="12758"/>
        <w:tab w:val="left" w:pos="13325"/>
        <w:tab w:val="left" w:pos="13892"/>
        <w:tab w:val="left" w:pos="14459"/>
        <w:tab w:val="left" w:pos="15026"/>
        <w:tab w:val="left" w:pos="15593"/>
        <w:tab w:val="left" w:pos="16160"/>
        <w:tab w:val="left" w:pos="16727"/>
      </w:tabs>
      <w:suppressAutoHyphens/>
      <w:overflowPunct/>
      <w:autoSpaceDE/>
      <w:autoSpaceDN/>
      <w:adjustRightInd/>
      <w:textAlignment w:val="auto"/>
    </w:pPr>
    <w:rPr>
      <w:rFonts w:ascii="Univers" w:hAnsi="Univers" w:cs="Times New Roman"/>
    </w:rPr>
  </w:style>
  <w:style w:type="character" w:customStyle="1" w:styleId="PlattetekstChar">
    <w:name w:val="Platte tekst Char"/>
    <w:basedOn w:val="Standaardalinea-lettertype"/>
    <w:link w:val="Plattetekst"/>
    <w:rsid w:val="007041DF"/>
    <w:rPr>
      <w:rFonts w:ascii="Univers" w:eastAsia="Times New Roman" w:hAnsi="Univers" w:cs="Times New Roman"/>
      <w:sz w:val="20"/>
      <w:szCs w:val="20"/>
      <w:lang w:eastAsia="nl-NL"/>
    </w:rPr>
  </w:style>
  <w:style w:type="character" w:styleId="Verwijzingopmerking">
    <w:name w:val="annotation reference"/>
    <w:basedOn w:val="Standaardalinea-lettertype"/>
    <w:uiPriority w:val="99"/>
    <w:semiHidden/>
    <w:unhideWhenUsed/>
    <w:rsid w:val="00E56E4D"/>
    <w:rPr>
      <w:sz w:val="16"/>
      <w:szCs w:val="16"/>
    </w:rPr>
  </w:style>
  <w:style w:type="paragraph" w:styleId="Tekstopmerking">
    <w:name w:val="annotation text"/>
    <w:basedOn w:val="Standaard"/>
    <w:link w:val="TekstopmerkingChar"/>
    <w:uiPriority w:val="99"/>
    <w:unhideWhenUsed/>
    <w:rsid w:val="00E56E4D"/>
  </w:style>
  <w:style w:type="character" w:customStyle="1" w:styleId="TekstopmerkingChar">
    <w:name w:val="Tekst opmerking Char"/>
    <w:basedOn w:val="Standaardalinea-lettertype"/>
    <w:link w:val="Tekstopmerking"/>
    <w:uiPriority w:val="99"/>
    <w:rsid w:val="00E56E4D"/>
    <w:rPr>
      <w:rFonts w:ascii="Courier New" w:eastAsia="Times New Roman" w:hAnsi="Courier New" w:cs="Courier New"/>
      <w:sz w:val="20"/>
      <w:szCs w:val="20"/>
      <w:lang w:eastAsia="nl-NL"/>
    </w:rPr>
  </w:style>
  <w:style w:type="paragraph" w:styleId="Onderwerpvanopmerking">
    <w:name w:val="annotation subject"/>
    <w:basedOn w:val="Tekstopmerking"/>
    <w:next w:val="Tekstopmerking"/>
    <w:link w:val="OnderwerpvanopmerkingChar"/>
    <w:uiPriority w:val="99"/>
    <w:semiHidden/>
    <w:unhideWhenUsed/>
    <w:rsid w:val="00E56E4D"/>
    <w:rPr>
      <w:b/>
      <w:bCs/>
    </w:rPr>
  </w:style>
  <w:style w:type="character" w:customStyle="1" w:styleId="OnderwerpvanopmerkingChar">
    <w:name w:val="Onderwerp van opmerking Char"/>
    <w:basedOn w:val="TekstopmerkingChar"/>
    <w:link w:val="Onderwerpvanopmerking"/>
    <w:uiPriority w:val="99"/>
    <w:semiHidden/>
    <w:rsid w:val="00E56E4D"/>
    <w:rPr>
      <w:rFonts w:ascii="Courier New" w:eastAsia="Times New Roman" w:hAnsi="Courier New" w:cs="Courier New"/>
      <w:b/>
      <w:bCs/>
      <w:sz w:val="20"/>
      <w:szCs w:val="20"/>
      <w:lang w:eastAsia="nl-NL"/>
    </w:rPr>
  </w:style>
  <w:style w:type="character" w:styleId="Hyperlink">
    <w:name w:val="Hyperlink"/>
    <w:basedOn w:val="Standaardalinea-lettertype"/>
    <w:uiPriority w:val="99"/>
    <w:unhideWhenUsed/>
    <w:rsid w:val="001E16F3"/>
    <w:rPr>
      <w:color w:val="0000FF"/>
      <w:u w:val="single"/>
    </w:rPr>
  </w:style>
  <w:style w:type="paragraph" w:styleId="Koptekst">
    <w:name w:val="header"/>
    <w:basedOn w:val="Standaard"/>
    <w:link w:val="KoptekstChar"/>
    <w:uiPriority w:val="99"/>
    <w:unhideWhenUsed/>
    <w:rsid w:val="00B77225"/>
    <w:pPr>
      <w:tabs>
        <w:tab w:val="center" w:pos="4536"/>
        <w:tab w:val="right" w:pos="9072"/>
      </w:tabs>
    </w:pPr>
  </w:style>
  <w:style w:type="character" w:customStyle="1" w:styleId="KoptekstChar">
    <w:name w:val="Koptekst Char"/>
    <w:basedOn w:val="Standaardalinea-lettertype"/>
    <w:link w:val="Koptekst"/>
    <w:uiPriority w:val="99"/>
    <w:rsid w:val="00B77225"/>
    <w:rPr>
      <w:rFonts w:ascii="Courier New" w:eastAsia="Times New Roman" w:hAnsi="Courier New" w:cs="Courier New"/>
      <w:sz w:val="20"/>
      <w:szCs w:val="20"/>
      <w:lang w:eastAsia="nl-NL"/>
    </w:rPr>
  </w:style>
  <w:style w:type="paragraph" w:styleId="Voettekst">
    <w:name w:val="footer"/>
    <w:basedOn w:val="Standaard"/>
    <w:link w:val="VoettekstChar"/>
    <w:uiPriority w:val="99"/>
    <w:unhideWhenUsed/>
    <w:rsid w:val="00B77225"/>
    <w:pPr>
      <w:tabs>
        <w:tab w:val="center" w:pos="4536"/>
        <w:tab w:val="right" w:pos="9072"/>
      </w:tabs>
    </w:pPr>
  </w:style>
  <w:style w:type="character" w:customStyle="1" w:styleId="VoettekstChar">
    <w:name w:val="Voettekst Char"/>
    <w:basedOn w:val="Standaardalinea-lettertype"/>
    <w:link w:val="Voettekst"/>
    <w:uiPriority w:val="99"/>
    <w:rsid w:val="00B77225"/>
    <w:rPr>
      <w:rFonts w:ascii="Courier New" w:eastAsia="Times New Roman" w:hAnsi="Courier New" w:cs="Courier New"/>
      <w:sz w:val="20"/>
      <w:szCs w:val="20"/>
      <w:lang w:eastAsia="nl-NL"/>
    </w:rPr>
  </w:style>
  <w:style w:type="character" w:styleId="Onopgelostemelding">
    <w:name w:val="Unresolved Mention"/>
    <w:basedOn w:val="Standaardalinea-lettertype"/>
    <w:uiPriority w:val="99"/>
    <w:semiHidden/>
    <w:unhideWhenUsed/>
    <w:rsid w:val="00AA597F"/>
    <w:rPr>
      <w:color w:val="605E5C"/>
      <w:shd w:val="clear" w:color="auto" w:fill="E1DFDD"/>
    </w:rPr>
  </w:style>
  <w:style w:type="character" w:styleId="GevolgdeHyperlink">
    <w:name w:val="FollowedHyperlink"/>
    <w:basedOn w:val="Standaardalinea-lettertype"/>
    <w:uiPriority w:val="99"/>
    <w:semiHidden/>
    <w:unhideWhenUsed/>
    <w:rsid w:val="0080774D"/>
    <w:rPr>
      <w:color w:val="954F72" w:themeColor="followedHyperlink"/>
      <w:u w:val="single"/>
    </w:rPr>
  </w:style>
  <w:style w:type="character" w:styleId="Tekstvantijdelijkeaanduiding">
    <w:name w:val="Placeholder Text"/>
    <w:basedOn w:val="Standaardalinea-lettertype"/>
    <w:uiPriority w:val="99"/>
    <w:semiHidden/>
    <w:rsid w:val="00D00736"/>
    <w:rPr>
      <w:color w:val="808080"/>
    </w:rPr>
  </w:style>
  <w:style w:type="paragraph" w:styleId="Revisie">
    <w:name w:val="Revision"/>
    <w:hidden/>
    <w:uiPriority w:val="99"/>
    <w:semiHidden/>
    <w:rsid w:val="007B4646"/>
    <w:pPr>
      <w:spacing w:after="0" w:line="240" w:lineRule="auto"/>
    </w:pPr>
    <w:rPr>
      <w:rFonts w:ascii="Courier New" w:eastAsia="Times New Roman" w:hAnsi="Courier New" w:cs="Courier New"/>
      <w:sz w:val="20"/>
      <w:szCs w:val="20"/>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0313453">
      <w:bodyDiv w:val="1"/>
      <w:marLeft w:val="0"/>
      <w:marRight w:val="0"/>
      <w:marTop w:val="0"/>
      <w:marBottom w:val="0"/>
      <w:divBdr>
        <w:top w:val="none" w:sz="0" w:space="0" w:color="auto"/>
        <w:left w:val="none" w:sz="0" w:space="0" w:color="auto"/>
        <w:bottom w:val="none" w:sz="0" w:space="0" w:color="auto"/>
        <w:right w:val="none" w:sz="0" w:space="0" w:color="auto"/>
      </w:divBdr>
    </w:div>
    <w:div w:id="238907133">
      <w:bodyDiv w:val="1"/>
      <w:marLeft w:val="0"/>
      <w:marRight w:val="0"/>
      <w:marTop w:val="0"/>
      <w:marBottom w:val="0"/>
      <w:divBdr>
        <w:top w:val="none" w:sz="0" w:space="0" w:color="auto"/>
        <w:left w:val="none" w:sz="0" w:space="0" w:color="auto"/>
        <w:bottom w:val="none" w:sz="0" w:space="0" w:color="auto"/>
        <w:right w:val="none" w:sz="0" w:space="0" w:color="auto"/>
      </w:divBdr>
    </w:div>
    <w:div w:id="523132299">
      <w:bodyDiv w:val="1"/>
      <w:marLeft w:val="0"/>
      <w:marRight w:val="0"/>
      <w:marTop w:val="0"/>
      <w:marBottom w:val="0"/>
      <w:divBdr>
        <w:top w:val="none" w:sz="0" w:space="0" w:color="auto"/>
        <w:left w:val="none" w:sz="0" w:space="0" w:color="auto"/>
        <w:bottom w:val="none" w:sz="0" w:space="0" w:color="auto"/>
        <w:right w:val="none" w:sz="0" w:space="0" w:color="auto"/>
      </w:divBdr>
    </w:div>
    <w:div w:id="995842932">
      <w:bodyDiv w:val="1"/>
      <w:marLeft w:val="0"/>
      <w:marRight w:val="0"/>
      <w:marTop w:val="0"/>
      <w:marBottom w:val="0"/>
      <w:divBdr>
        <w:top w:val="none" w:sz="0" w:space="0" w:color="auto"/>
        <w:left w:val="none" w:sz="0" w:space="0" w:color="auto"/>
        <w:bottom w:val="none" w:sz="0" w:space="0" w:color="auto"/>
        <w:right w:val="none" w:sz="0" w:space="0" w:color="auto"/>
      </w:divBdr>
    </w:div>
    <w:div w:id="1006787203">
      <w:bodyDiv w:val="1"/>
      <w:marLeft w:val="0"/>
      <w:marRight w:val="0"/>
      <w:marTop w:val="0"/>
      <w:marBottom w:val="0"/>
      <w:divBdr>
        <w:top w:val="none" w:sz="0" w:space="0" w:color="auto"/>
        <w:left w:val="none" w:sz="0" w:space="0" w:color="auto"/>
        <w:bottom w:val="none" w:sz="0" w:space="0" w:color="auto"/>
        <w:right w:val="none" w:sz="0" w:space="0" w:color="auto"/>
      </w:divBdr>
    </w:div>
    <w:div w:id="1046833616">
      <w:bodyDiv w:val="1"/>
      <w:marLeft w:val="0"/>
      <w:marRight w:val="0"/>
      <w:marTop w:val="0"/>
      <w:marBottom w:val="0"/>
      <w:divBdr>
        <w:top w:val="none" w:sz="0" w:space="0" w:color="auto"/>
        <w:left w:val="none" w:sz="0" w:space="0" w:color="auto"/>
        <w:bottom w:val="none" w:sz="0" w:space="0" w:color="auto"/>
        <w:right w:val="none" w:sz="0" w:space="0" w:color="auto"/>
      </w:divBdr>
    </w:div>
    <w:div w:id="1052340347">
      <w:bodyDiv w:val="1"/>
      <w:marLeft w:val="0"/>
      <w:marRight w:val="0"/>
      <w:marTop w:val="0"/>
      <w:marBottom w:val="0"/>
      <w:divBdr>
        <w:top w:val="none" w:sz="0" w:space="0" w:color="auto"/>
        <w:left w:val="none" w:sz="0" w:space="0" w:color="auto"/>
        <w:bottom w:val="none" w:sz="0" w:space="0" w:color="auto"/>
        <w:right w:val="none" w:sz="0" w:space="0" w:color="auto"/>
      </w:divBdr>
    </w:div>
    <w:div w:id="1071391846">
      <w:bodyDiv w:val="1"/>
      <w:marLeft w:val="0"/>
      <w:marRight w:val="0"/>
      <w:marTop w:val="0"/>
      <w:marBottom w:val="0"/>
      <w:divBdr>
        <w:top w:val="none" w:sz="0" w:space="0" w:color="auto"/>
        <w:left w:val="none" w:sz="0" w:space="0" w:color="auto"/>
        <w:bottom w:val="none" w:sz="0" w:space="0" w:color="auto"/>
        <w:right w:val="none" w:sz="0" w:space="0" w:color="auto"/>
      </w:divBdr>
    </w:div>
    <w:div w:id="1152940608">
      <w:bodyDiv w:val="1"/>
      <w:marLeft w:val="0"/>
      <w:marRight w:val="0"/>
      <w:marTop w:val="0"/>
      <w:marBottom w:val="0"/>
      <w:divBdr>
        <w:top w:val="none" w:sz="0" w:space="0" w:color="auto"/>
        <w:left w:val="none" w:sz="0" w:space="0" w:color="auto"/>
        <w:bottom w:val="none" w:sz="0" w:space="0" w:color="auto"/>
        <w:right w:val="none" w:sz="0" w:space="0" w:color="auto"/>
      </w:divBdr>
    </w:div>
    <w:div w:id="1603612266">
      <w:bodyDiv w:val="1"/>
      <w:marLeft w:val="0"/>
      <w:marRight w:val="0"/>
      <w:marTop w:val="0"/>
      <w:marBottom w:val="0"/>
      <w:divBdr>
        <w:top w:val="none" w:sz="0" w:space="0" w:color="auto"/>
        <w:left w:val="none" w:sz="0" w:space="0" w:color="auto"/>
        <w:bottom w:val="none" w:sz="0" w:space="0" w:color="auto"/>
        <w:right w:val="none" w:sz="0" w:space="0" w:color="auto"/>
      </w:divBdr>
    </w:div>
    <w:div w:id="1788961562">
      <w:bodyDiv w:val="1"/>
      <w:marLeft w:val="0"/>
      <w:marRight w:val="0"/>
      <w:marTop w:val="0"/>
      <w:marBottom w:val="0"/>
      <w:divBdr>
        <w:top w:val="none" w:sz="0" w:space="0" w:color="auto"/>
        <w:left w:val="none" w:sz="0" w:space="0" w:color="auto"/>
        <w:bottom w:val="none" w:sz="0" w:space="0" w:color="auto"/>
        <w:right w:val="none" w:sz="0" w:space="0" w:color="auto"/>
      </w:divBdr>
    </w:div>
    <w:div w:id="1923102386">
      <w:bodyDiv w:val="1"/>
      <w:marLeft w:val="0"/>
      <w:marRight w:val="0"/>
      <w:marTop w:val="0"/>
      <w:marBottom w:val="0"/>
      <w:divBdr>
        <w:top w:val="none" w:sz="0" w:space="0" w:color="auto"/>
        <w:left w:val="none" w:sz="0" w:space="0" w:color="auto"/>
        <w:bottom w:val="none" w:sz="0" w:space="0" w:color="auto"/>
        <w:right w:val="none" w:sz="0" w:space="0" w:color="auto"/>
      </w:divBdr>
    </w:div>
    <w:div w:id="1992982117">
      <w:bodyDiv w:val="1"/>
      <w:marLeft w:val="0"/>
      <w:marRight w:val="0"/>
      <w:marTop w:val="0"/>
      <w:marBottom w:val="0"/>
      <w:divBdr>
        <w:top w:val="none" w:sz="0" w:space="0" w:color="auto"/>
        <w:left w:val="none" w:sz="0" w:space="0" w:color="auto"/>
        <w:bottom w:val="none" w:sz="0" w:space="0" w:color="auto"/>
        <w:right w:val="none" w:sz="0" w:space="0" w:color="auto"/>
      </w:divBdr>
    </w:div>
    <w:div w:id="21214845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comments.xml.rels><?xml version="1.0" encoding="UTF-8" standalone="yes"?>
<Relationships xmlns="http://schemas.openxmlformats.org/package/2006/relationships"><Relationship Id="rId1" Type="http://schemas.openxmlformats.org/officeDocument/2006/relationships/hyperlink" Target="https://servicepunt71.sharepoint.com/sites/kb-vsp-ibp/SitePages/Verwerkersovereenkomsten.aspx" TargetMode="External"/></Relationship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hyperlink" Target="http://www.leidse-regio.nl/factuur/" TargetMode="Externa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hyperlink" Target="mailto:crediteuren@leidse-regio.nl"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contractmanagement@leidse-regio.nl"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microsoft.com/office/2018/08/relationships/commentsExtensible" Target="commentsExtensible.xml"/><Relationship Id="rId23" Type="http://schemas.microsoft.com/office/2011/relationships/people" Target="people.xml"/><Relationship Id="rId10" Type="http://schemas.openxmlformats.org/officeDocument/2006/relationships/footnotes" Target="footnotes.xml"/><Relationship Id="rId19" Type="http://schemas.openxmlformats.org/officeDocument/2006/relationships/hyperlink" Target="http://www.leidse-regio.nl/testmijnfactuur/test.php"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6E1FE9075244406AA464BCA0D3CFA5B"/>
        <w:category>
          <w:name w:val="Algemeen"/>
          <w:gallery w:val="placeholder"/>
        </w:category>
        <w:types>
          <w:type w:val="bbPlcHdr"/>
        </w:types>
        <w:behaviors>
          <w:behavior w:val="content"/>
        </w:behaviors>
        <w:guid w:val="{990F91BA-19D6-44A5-BDED-B08A73AF7FBF}"/>
      </w:docPartPr>
      <w:docPartBody>
        <w:p w:rsidR="003D147F" w:rsidRDefault="004C44C2">
          <w:r w:rsidRPr="00744650">
            <w:rPr>
              <w:rStyle w:val="Tekstvantijdelijkeaanduiding"/>
            </w:rPr>
            <w:t>[Categorie]</w:t>
          </w:r>
        </w:p>
      </w:docPartBody>
    </w:docPart>
    <w:docPart>
      <w:docPartPr>
        <w:name w:val="523631327C2B4BC7B373F1D8B104D1E2"/>
        <w:category>
          <w:name w:val="Algemeen"/>
          <w:gallery w:val="placeholder"/>
        </w:category>
        <w:types>
          <w:type w:val="bbPlcHdr"/>
        </w:types>
        <w:behaviors>
          <w:behavior w:val="content"/>
        </w:behaviors>
        <w:guid w:val="{8E4CEB74-CB7B-430F-A84D-0948EFF6B3C0}"/>
      </w:docPartPr>
      <w:docPartBody>
        <w:p w:rsidR="003D147F" w:rsidRDefault="004C44C2">
          <w:r w:rsidRPr="00744650">
            <w:rPr>
              <w:rStyle w:val="Tekstvantijdelijkeaanduiding"/>
            </w:rPr>
            <w:t>[Onderwerp]</w:t>
          </w:r>
        </w:p>
      </w:docPartBody>
    </w:docPart>
    <w:docPart>
      <w:docPartPr>
        <w:name w:val="E49A8A5CCF26498C96A88E23F8799153"/>
        <w:category>
          <w:name w:val="Algemeen"/>
          <w:gallery w:val="placeholder"/>
        </w:category>
        <w:types>
          <w:type w:val="bbPlcHdr"/>
        </w:types>
        <w:behaviors>
          <w:behavior w:val="content"/>
        </w:behaviors>
        <w:guid w:val="{F1BD20C1-F3EA-4CED-8742-95D19D549CE1}"/>
      </w:docPartPr>
      <w:docPartBody>
        <w:p w:rsidR="003D147F" w:rsidRDefault="004C44C2">
          <w:r w:rsidRPr="00744650">
            <w:rPr>
              <w:rStyle w:val="Tekstvantijdelijkeaanduiding"/>
            </w:rPr>
            <w:t>[Bedrijf]</w:t>
          </w:r>
        </w:p>
      </w:docPartBody>
    </w:docPart>
    <w:docPart>
      <w:docPartPr>
        <w:name w:val="CC50E1197C374EAF87B58100F515D45A"/>
        <w:category>
          <w:name w:val="Algemeen"/>
          <w:gallery w:val="placeholder"/>
        </w:category>
        <w:types>
          <w:type w:val="bbPlcHdr"/>
        </w:types>
        <w:behaviors>
          <w:behavior w:val="content"/>
        </w:behaviors>
        <w:guid w:val="{1465B74B-10C2-4DBA-B327-D46CC78A7D36}"/>
      </w:docPartPr>
      <w:docPartBody>
        <w:p w:rsidR="003D147F" w:rsidRDefault="004C44C2">
          <w:r w:rsidRPr="00744650">
            <w:rPr>
              <w:rStyle w:val="Tekstvantijdelijkeaanduiding"/>
            </w:rPr>
            <w:t>[Manager]</w:t>
          </w:r>
        </w:p>
      </w:docPartBody>
    </w:docPart>
    <w:docPart>
      <w:docPartPr>
        <w:name w:val="B86EF7432FE441478007F5D15B0E38E6"/>
        <w:category>
          <w:name w:val="Algemeen"/>
          <w:gallery w:val="placeholder"/>
        </w:category>
        <w:types>
          <w:type w:val="bbPlcHdr"/>
        </w:types>
        <w:behaviors>
          <w:behavior w:val="content"/>
        </w:behaviors>
        <w:guid w:val="{5231EE3B-71E0-4841-8DD5-596CD77BC1A9}"/>
      </w:docPartPr>
      <w:docPartBody>
        <w:p w:rsidR="003D147F" w:rsidRDefault="004C44C2">
          <w:r w:rsidRPr="00744650">
            <w:rPr>
              <w:rStyle w:val="Tekstvantijdelijkeaanduiding"/>
            </w:rPr>
            <w:t>[Status]</w:t>
          </w:r>
        </w:p>
      </w:docPartBody>
    </w:docPart>
    <w:docPart>
      <w:docPartPr>
        <w:name w:val="47BBCAA9DC0F439DA7E95B9863903940"/>
        <w:category>
          <w:name w:val="Algemeen"/>
          <w:gallery w:val="placeholder"/>
        </w:category>
        <w:types>
          <w:type w:val="bbPlcHdr"/>
        </w:types>
        <w:behaviors>
          <w:behavior w:val="content"/>
        </w:behaviors>
        <w:guid w:val="{5B55D06E-7FAB-4780-A982-BB525F7B9EC8}"/>
      </w:docPartPr>
      <w:docPartBody>
        <w:p w:rsidR="003D147F" w:rsidRDefault="004C44C2">
          <w:r w:rsidRPr="00744650">
            <w:rPr>
              <w:rStyle w:val="Tekstvantijdelijkeaanduiding"/>
            </w:rPr>
            <w:t>[Categorie]</w:t>
          </w:r>
        </w:p>
      </w:docPartBody>
    </w:docPart>
    <w:docPart>
      <w:docPartPr>
        <w:name w:val="1E0D4849760B48439EBF98AA193ED527"/>
        <w:category>
          <w:name w:val="Algemeen"/>
          <w:gallery w:val="placeholder"/>
        </w:category>
        <w:types>
          <w:type w:val="bbPlcHdr"/>
        </w:types>
        <w:behaviors>
          <w:behavior w:val="content"/>
        </w:behaviors>
        <w:guid w:val="{333D99B8-CDAE-42A6-ADC3-D590D1D8F255}"/>
      </w:docPartPr>
      <w:docPartBody>
        <w:p w:rsidR="003D147F" w:rsidRDefault="004C44C2">
          <w:r w:rsidRPr="00744650">
            <w:rPr>
              <w:rStyle w:val="Tekstvantijdelijkeaanduiding"/>
            </w:rPr>
            <w:t>[Titel]</w:t>
          </w:r>
        </w:p>
      </w:docPartBody>
    </w:docPart>
    <w:docPart>
      <w:docPartPr>
        <w:name w:val="35E97717C30448E8AEE36B927F19192A"/>
        <w:category>
          <w:name w:val="Algemeen"/>
          <w:gallery w:val="placeholder"/>
        </w:category>
        <w:types>
          <w:type w:val="bbPlcHdr"/>
        </w:types>
        <w:behaviors>
          <w:behavior w:val="content"/>
        </w:behaviors>
        <w:guid w:val="{3035265E-6A51-4DB0-BF0F-A92BBA962C68}"/>
      </w:docPartPr>
      <w:docPartBody>
        <w:p w:rsidR="003D147F" w:rsidRDefault="004C44C2">
          <w:r w:rsidRPr="00744650">
            <w:rPr>
              <w:rStyle w:val="Tekstvantijdelijkeaanduiding"/>
            </w:rPr>
            <w:t>[Trefwoorden]</w:t>
          </w:r>
        </w:p>
      </w:docPartBody>
    </w:docPart>
    <w:docPart>
      <w:docPartPr>
        <w:name w:val="36C60596BEE84F148EFD8DD952A14DD0"/>
        <w:category>
          <w:name w:val="Algemeen"/>
          <w:gallery w:val="placeholder"/>
        </w:category>
        <w:types>
          <w:type w:val="bbPlcHdr"/>
        </w:types>
        <w:behaviors>
          <w:behavior w:val="content"/>
        </w:behaviors>
        <w:guid w:val="{B946E357-35B7-4570-BE0A-3412507722CC}"/>
      </w:docPartPr>
      <w:docPartBody>
        <w:p w:rsidR="003D147F" w:rsidRDefault="004C44C2">
          <w:r w:rsidRPr="00744650">
            <w:rPr>
              <w:rStyle w:val="Tekstvantijdelijkeaanduiding"/>
            </w:rPr>
            <w:t>[Onderwerp]</w:t>
          </w:r>
        </w:p>
      </w:docPartBody>
    </w:docPart>
    <w:docPart>
      <w:docPartPr>
        <w:name w:val="B55FC0370B264465BF6F6F2AE3B1FB71"/>
        <w:category>
          <w:name w:val="Algemeen"/>
          <w:gallery w:val="placeholder"/>
        </w:category>
        <w:types>
          <w:type w:val="bbPlcHdr"/>
        </w:types>
        <w:behaviors>
          <w:behavior w:val="content"/>
        </w:behaviors>
        <w:guid w:val="{397E98E4-C3D6-48A9-80E6-112F4CAEAE45}"/>
      </w:docPartPr>
      <w:docPartBody>
        <w:p w:rsidR="003D147F" w:rsidRDefault="004C44C2">
          <w:r w:rsidRPr="00744650">
            <w:rPr>
              <w:rStyle w:val="Tekstvantijdelijkeaanduiding"/>
            </w:rPr>
            <w:t>[Categorie]</w:t>
          </w:r>
        </w:p>
      </w:docPartBody>
    </w:docPart>
    <w:docPart>
      <w:docPartPr>
        <w:name w:val="04F31C562EFB4B7DA94BB9A8D4F8AEA3"/>
        <w:category>
          <w:name w:val="Algemeen"/>
          <w:gallery w:val="placeholder"/>
        </w:category>
        <w:types>
          <w:type w:val="bbPlcHdr"/>
        </w:types>
        <w:behaviors>
          <w:behavior w:val="content"/>
        </w:behaviors>
        <w:guid w:val="{1FC8A584-0283-4173-B71E-E2704B05CFC5}"/>
      </w:docPartPr>
      <w:docPartBody>
        <w:p w:rsidR="003D147F" w:rsidRDefault="004C44C2">
          <w:r w:rsidRPr="00744650">
            <w:rPr>
              <w:rStyle w:val="Tekstvantijdelijkeaanduiding"/>
            </w:rPr>
            <w:t>[Categorie]</w:t>
          </w:r>
        </w:p>
      </w:docPartBody>
    </w:docPart>
    <w:docPart>
      <w:docPartPr>
        <w:name w:val="31023E5FB54C4BE69FEDE9AB27BF0501"/>
        <w:category>
          <w:name w:val="Algemeen"/>
          <w:gallery w:val="placeholder"/>
        </w:category>
        <w:types>
          <w:type w:val="bbPlcHdr"/>
        </w:types>
        <w:behaviors>
          <w:behavior w:val="content"/>
        </w:behaviors>
        <w:guid w:val="{AF31B09D-B8EA-4D78-B25A-38ECBBECB472}"/>
      </w:docPartPr>
      <w:docPartBody>
        <w:p w:rsidR="003D147F" w:rsidRDefault="004C44C2">
          <w:r w:rsidRPr="00744650">
            <w:rPr>
              <w:rStyle w:val="Tekstvantijdelijkeaanduiding"/>
            </w:rPr>
            <w:t>[Opmerkingen]</w:t>
          </w:r>
        </w:p>
      </w:docPartBody>
    </w:docPart>
    <w:docPart>
      <w:docPartPr>
        <w:name w:val="7D85AEE9C7934A19A69A945222B7322D"/>
        <w:category>
          <w:name w:val="Algemeen"/>
          <w:gallery w:val="placeholder"/>
        </w:category>
        <w:types>
          <w:type w:val="bbPlcHdr"/>
        </w:types>
        <w:behaviors>
          <w:behavior w:val="content"/>
        </w:behaviors>
        <w:guid w:val="{4C404F0E-346A-4E06-B101-95F61F45FE8D}"/>
      </w:docPartPr>
      <w:docPartBody>
        <w:p w:rsidR="003D147F" w:rsidRDefault="004C44C2">
          <w:r w:rsidRPr="00744650">
            <w:rPr>
              <w:rStyle w:val="Tekstvantijdelijkeaanduiding"/>
            </w:rPr>
            <w:t>[Faxnummer van bedrijf]</w:t>
          </w:r>
        </w:p>
      </w:docPartBody>
    </w:docPart>
    <w:docPart>
      <w:docPartPr>
        <w:name w:val="A48E459534BC4F28943D0ACB0BE6F9E1"/>
        <w:category>
          <w:name w:val="Algemeen"/>
          <w:gallery w:val="placeholder"/>
        </w:category>
        <w:types>
          <w:type w:val="bbPlcHdr"/>
        </w:types>
        <w:behaviors>
          <w:behavior w:val="content"/>
        </w:behaviors>
        <w:guid w:val="{5F449223-3797-49E3-AFFE-524398FCDCCE}"/>
      </w:docPartPr>
      <w:docPartBody>
        <w:p w:rsidR="003D147F" w:rsidRDefault="004C44C2">
          <w:r w:rsidRPr="00744650">
            <w:rPr>
              <w:rStyle w:val="Tekstvantijdelijkeaanduiding"/>
            </w:rPr>
            <w:t>[Opmerkingen]</w:t>
          </w:r>
        </w:p>
      </w:docPartBody>
    </w:docPart>
    <w:docPart>
      <w:docPartPr>
        <w:name w:val="7E8265D177D549F88177F63A30955183"/>
        <w:category>
          <w:name w:val="Algemeen"/>
          <w:gallery w:val="placeholder"/>
        </w:category>
        <w:types>
          <w:type w:val="bbPlcHdr"/>
        </w:types>
        <w:behaviors>
          <w:behavior w:val="content"/>
        </w:behaviors>
        <w:guid w:val="{0FE7F659-2B48-4529-985F-36F530130813}"/>
      </w:docPartPr>
      <w:docPartBody>
        <w:p w:rsidR="003D147F" w:rsidRDefault="004C44C2">
          <w:r w:rsidRPr="00744650">
            <w:rPr>
              <w:rStyle w:val="Tekstvantijdelijkeaanduiding"/>
            </w:rPr>
            <w:t>[Bedrijf]</w:t>
          </w:r>
        </w:p>
      </w:docPartBody>
    </w:docPart>
    <w:docPart>
      <w:docPartPr>
        <w:name w:val="FE6D7BFD6F214FDE808C13F06E214706"/>
        <w:category>
          <w:name w:val="Algemeen"/>
          <w:gallery w:val="placeholder"/>
        </w:category>
        <w:types>
          <w:type w:val="bbPlcHdr"/>
        </w:types>
        <w:behaviors>
          <w:behavior w:val="content"/>
        </w:behaviors>
        <w:guid w:val="{07A05D2F-34ED-4F8E-8C0E-3FF86E891FE7}"/>
      </w:docPartPr>
      <w:docPartBody>
        <w:p w:rsidR="003D147F" w:rsidRDefault="004C44C2">
          <w:r w:rsidRPr="00744650">
            <w:rPr>
              <w:rStyle w:val="Tekstvantijdelijkeaanduiding"/>
            </w:rPr>
            <w:t>[Bedrijf]</w:t>
          </w:r>
        </w:p>
      </w:docPartBody>
    </w:docPart>
    <w:docPart>
      <w:docPartPr>
        <w:name w:val="5810282140E34BAB920CFCB35DDF8402"/>
        <w:category>
          <w:name w:val="Algemeen"/>
          <w:gallery w:val="placeholder"/>
        </w:category>
        <w:types>
          <w:type w:val="bbPlcHdr"/>
        </w:types>
        <w:behaviors>
          <w:behavior w:val="content"/>
        </w:behaviors>
        <w:guid w:val="{21430765-E4F1-4D8E-A336-B9F2E2DDC69A}"/>
      </w:docPartPr>
      <w:docPartBody>
        <w:p w:rsidR="003D147F" w:rsidRDefault="004C44C2">
          <w:r w:rsidRPr="00744650">
            <w:rPr>
              <w:rStyle w:val="Tekstvantijdelijkeaanduiding"/>
            </w:rPr>
            <w:t>[Categorie]</w:t>
          </w:r>
        </w:p>
      </w:docPartBody>
    </w:docPart>
    <w:docPart>
      <w:docPartPr>
        <w:name w:val="7E708F0A06CE4F36A4099A706C7355E7"/>
        <w:category>
          <w:name w:val="Algemeen"/>
          <w:gallery w:val="placeholder"/>
        </w:category>
        <w:types>
          <w:type w:val="bbPlcHdr"/>
        </w:types>
        <w:behaviors>
          <w:behavior w:val="content"/>
        </w:behaviors>
        <w:guid w:val="{89EFDE00-2A64-4D53-8B2D-08CD82C89E5F}"/>
      </w:docPartPr>
      <w:docPartBody>
        <w:p w:rsidR="003D147F" w:rsidRDefault="004C44C2">
          <w:r w:rsidRPr="00744650">
            <w:rPr>
              <w:rStyle w:val="Tekstvantijdelijkeaanduiding"/>
            </w:rPr>
            <w:t>[Manager]</w:t>
          </w:r>
        </w:p>
      </w:docPartBody>
    </w:docPart>
    <w:docPart>
      <w:docPartPr>
        <w:name w:val="46A409D8DD0C4C6A93F99D6EA64AECF1"/>
        <w:category>
          <w:name w:val="Algemeen"/>
          <w:gallery w:val="placeholder"/>
        </w:category>
        <w:types>
          <w:type w:val="bbPlcHdr"/>
        </w:types>
        <w:behaviors>
          <w:behavior w:val="content"/>
        </w:behaviors>
        <w:guid w:val="{666F2254-9E6D-4FDF-B3F2-BF321EE78C44}"/>
      </w:docPartPr>
      <w:docPartBody>
        <w:p w:rsidR="003D147F" w:rsidRDefault="004C44C2">
          <w:r w:rsidRPr="00744650">
            <w:rPr>
              <w:rStyle w:val="Tekstvantijdelijkeaanduiding"/>
            </w:rPr>
            <w:t>[Titel]</w:t>
          </w:r>
        </w:p>
      </w:docPartBody>
    </w:docPart>
    <w:docPart>
      <w:docPartPr>
        <w:name w:val="B17E2B3A75934CB18B861343AA47F23C"/>
        <w:category>
          <w:name w:val="Algemeen"/>
          <w:gallery w:val="placeholder"/>
        </w:category>
        <w:types>
          <w:type w:val="bbPlcHdr"/>
        </w:types>
        <w:behaviors>
          <w:behavior w:val="content"/>
        </w:behaviors>
        <w:guid w:val="{2C0412E1-9091-4623-ABFE-383A80E7FB73}"/>
      </w:docPartPr>
      <w:docPartBody>
        <w:p w:rsidR="003D147F" w:rsidRDefault="004C44C2">
          <w:r w:rsidRPr="00744650">
            <w:rPr>
              <w:rStyle w:val="Tekstvantijdelijkeaanduiding"/>
            </w:rPr>
            <w:t>[Status]</w:t>
          </w:r>
        </w:p>
      </w:docPartBody>
    </w:docPart>
    <w:docPart>
      <w:docPartPr>
        <w:name w:val="5C44459E2BB74CE7968AD3F5CA69FD5E"/>
        <w:category>
          <w:name w:val="Algemeen"/>
          <w:gallery w:val="placeholder"/>
        </w:category>
        <w:types>
          <w:type w:val="bbPlcHdr"/>
        </w:types>
        <w:behaviors>
          <w:behavior w:val="content"/>
        </w:behaviors>
        <w:guid w:val="{6FC6E544-1690-404D-ABCB-C788DF1DB84F}"/>
      </w:docPartPr>
      <w:docPartBody>
        <w:p w:rsidR="003D147F" w:rsidRDefault="004C44C2">
          <w:r w:rsidRPr="00744650">
            <w:rPr>
              <w:rStyle w:val="Tekstvantijdelijkeaanduiding"/>
            </w:rPr>
            <w:t>[Trefwoorden]</w:t>
          </w:r>
        </w:p>
      </w:docPartBody>
    </w:docPart>
    <w:docPart>
      <w:docPartPr>
        <w:name w:val="94093CFDF13248468F16674B1E37A640"/>
        <w:category>
          <w:name w:val="Algemeen"/>
          <w:gallery w:val="placeholder"/>
        </w:category>
        <w:types>
          <w:type w:val="bbPlcHdr"/>
        </w:types>
        <w:behaviors>
          <w:behavior w:val="content"/>
        </w:behaviors>
        <w:guid w:val="{FB41E825-80AB-4E70-9B25-91D12837AFBA}"/>
      </w:docPartPr>
      <w:docPartBody>
        <w:p w:rsidR="003D147F" w:rsidRDefault="004C44C2">
          <w:r w:rsidRPr="00744650">
            <w:rPr>
              <w:rStyle w:val="Tekstvantijdelijkeaanduiding"/>
            </w:rPr>
            <w:t>[Telefoonnummer van bedrijf]</w:t>
          </w:r>
        </w:p>
      </w:docPartBody>
    </w:docPart>
    <w:docPart>
      <w:docPartPr>
        <w:name w:val="EDDAC83C3CC54FA79B19199701C51B30"/>
        <w:category>
          <w:name w:val="Algemeen"/>
          <w:gallery w:val="placeholder"/>
        </w:category>
        <w:types>
          <w:type w:val="bbPlcHdr"/>
        </w:types>
        <w:behaviors>
          <w:behavior w:val="content"/>
        </w:behaviors>
        <w:guid w:val="{031497EA-137D-477C-9A7A-0CC135ECE978}"/>
      </w:docPartPr>
      <w:docPartBody>
        <w:p w:rsidR="003D147F" w:rsidRDefault="004C44C2">
          <w:r w:rsidRPr="00744650">
            <w:rPr>
              <w:rStyle w:val="Tekstvantijdelijkeaanduiding"/>
            </w:rPr>
            <w:t>[Telefoonnummer van bedrijf]</w:t>
          </w:r>
        </w:p>
      </w:docPartBody>
    </w:docPart>
    <w:docPart>
      <w:docPartPr>
        <w:name w:val="F5A50AD335E04E94948CFDBFED915726"/>
        <w:category>
          <w:name w:val="Algemeen"/>
          <w:gallery w:val="placeholder"/>
        </w:category>
        <w:types>
          <w:type w:val="bbPlcHdr"/>
        </w:types>
        <w:behaviors>
          <w:behavior w:val="content"/>
        </w:behaviors>
        <w:guid w:val="{B994E3C1-D97E-4B23-BD56-0A1FD59AFBD1}"/>
      </w:docPartPr>
      <w:docPartBody>
        <w:p w:rsidR="003D147F" w:rsidRDefault="004C44C2">
          <w:r w:rsidRPr="00744650">
            <w:rPr>
              <w:rStyle w:val="Tekstvantijdelijkeaanduiding"/>
            </w:rPr>
            <w:t>[Faxnummer van bedrijf]</w:t>
          </w:r>
        </w:p>
      </w:docPartBody>
    </w:docPart>
    <w:docPart>
      <w:docPartPr>
        <w:name w:val="74439EAF55D24DDE9AE762C8C822F710"/>
        <w:category>
          <w:name w:val="Algemeen"/>
          <w:gallery w:val="placeholder"/>
        </w:category>
        <w:types>
          <w:type w:val="bbPlcHdr"/>
        </w:types>
        <w:behaviors>
          <w:behavior w:val="content"/>
        </w:behaviors>
        <w:guid w:val="{F87AD67A-0CB8-4938-B725-36166509DAA9}"/>
      </w:docPartPr>
      <w:docPartBody>
        <w:p w:rsidR="003D147F" w:rsidRDefault="004C44C2">
          <w:r w:rsidRPr="00744650">
            <w:rPr>
              <w:rStyle w:val="Tekstvantijdelijkeaanduiding"/>
            </w:rPr>
            <w:t>[Opmerkingen]</w:t>
          </w:r>
        </w:p>
      </w:docPartBody>
    </w:docPart>
    <w:docPart>
      <w:docPartPr>
        <w:name w:val="330BF667520A4D69A0CB507D2F7E907A"/>
        <w:category>
          <w:name w:val="Algemeen"/>
          <w:gallery w:val="placeholder"/>
        </w:category>
        <w:types>
          <w:type w:val="bbPlcHdr"/>
        </w:types>
        <w:behaviors>
          <w:behavior w:val="content"/>
        </w:behaviors>
        <w:guid w:val="{D65428E7-3943-4EF3-A126-3605BAE13CE4}"/>
      </w:docPartPr>
      <w:docPartBody>
        <w:p w:rsidR="00476AA5" w:rsidRDefault="003D147F">
          <w:r w:rsidRPr="002A12E2">
            <w:rPr>
              <w:rStyle w:val="Tekstvantijdelijkeaanduiding"/>
            </w:rPr>
            <w:t>[Bedrijf]</w:t>
          </w:r>
        </w:p>
      </w:docPartBody>
    </w:docPart>
    <w:docPart>
      <w:docPartPr>
        <w:name w:val="3D7C0D4D51A14AC0AE677CF0AD8D0FA3"/>
        <w:category>
          <w:name w:val="Algemeen"/>
          <w:gallery w:val="placeholder"/>
        </w:category>
        <w:types>
          <w:type w:val="bbPlcHdr"/>
        </w:types>
        <w:behaviors>
          <w:behavior w:val="content"/>
        </w:behaviors>
        <w:guid w:val="{E05A6BB3-13B4-4B9B-8018-8084A78626F4}"/>
      </w:docPartPr>
      <w:docPartBody>
        <w:p w:rsidR="00E12117" w:rsidRDefault="00B737F4" w:rsidP="00B737F4">
          <w:pPr>
            <w:pStyle w:val="3D7C0D4D51A14AC0AE677CF0AD8D0FA3"/>
          </w:pPr>
          <w:r w:rsidRPr="009922CF">
            <w:rPr>
              <w:rStyle w:val="Tekstvantijdelijkeaanduiding"/>
            </w:rPr>
            <w:t>[Bedrijf]</w:t>
          </w:r>
        </w:p>
      </w:docPartBody>
    </w:docPart>
    <w:docPart>
      <w:docPartPr>
        <w:name w:val="BB740C887B834BEFAEFB747465784C52"/>
        <w:category>
          <w:name w:val="Algemeen"/>
          <w:gallery w:val="placeholder"/>
        </w:category>
        <w:types>
          <w:type w:val="bbPlcHdr"/>
        </w:types>
        <w:behaviors>
          <w:behavior w:val="content"/>
        </w:behaviors>
        <w:guid w:val="{DAF534FC-7F8A-411F-8414-2F1B89F9624D}"/>
      </w:docPartPr>
      <w:docPartBody>
        <w:p w:rsidR="00E12117" w:rsidRDefault="00B737F4" w:rsidP="00B737F4">
          <w:pPr>
            <w:pStyle w:val="BB740C887B834BEFAEFB747465784C52"/>
          </w:pPr>
          <w:r w:rsidRPr="009922CF">
            <w:rPr>
              <w:rStyle w:val="Tekstvantijdelijkeaanduiding"/>
            </w:rPr>
            <w:t>[Onderwerp]</w:t>
          </w:r>
        </w:p>
      </w:docPartBody>
    </w:docPart>
    <w:docPart>
      <w:docPartPr>
        <w:name w:val="64A7630E5E954C458D42B57F07B10624"/>
        <w:category>
          <w:name w:val="Algemeen"/>
          <w:gallery w:val="placeholder"/>
        </w:category>
        <w:types>
          <w:type w:val="bbPlcHdr"/>
        </w:types>
        <w:behaviors>
          <w:behavior w:val="content"/>
        </w:behaviors>
        <w:guid w:val="{C734EB8C-D68F-4CB0-AB2D-0547A3D9AF59}"/>
      </w:docPartPr>
      <w:docPartBody>
        <w:p w:rsidR="00210788" w:rsidRDefault="00173EF6">
          <w:r w:rsidRPr="004F7CA4">
            <w:rPr>
              <w:rStyle w:val="Tekstvantijdelijkeaanduiding"/>
            </w:rPr>
            <w:t>[E-mailadres van bedrijf]</w:t>
          </w:r>
        </w:p>
      </w:docPartBody>
    </w:docPart>
    <w:docPart>
      <w:docPartPr>
        <w:name w:val="2BE2510AAD244F96884B316ECFC67DFD"/>
        <w:category>
          <w:name w:val="Algemeen"/>
          <w:gallery w:val="placeholder"/>
        </w:category>
        <w:types>
          <w:type w:val="bbPlcHdr"/>
        </w:types>
        <w:behaviors>
          <w:behavior w:val="content"/>
        </w:behaviors>
        <w:guid w:val="{0D745F94-86F4-4DD7-9E70-F6347583895B}"/>
      </w:docPartPr>
      <w:docPartBody>
        <w:p w:rsidR="00210788" w:rsidRDefault="00173EF6" w:rsidP="00173EF6">
          <w:pPr>
            <w:pStyle w:val="2BE2510AAD244F96884B316ECFC67DFD"/>
          </w:pPr>
          <w:r w:rsidRPr="004F7CA4">
            <w:rPr>
              <w:rStyle w:val="Tekstvantijdelijkeaanduiding"/>
            </w:rPr>
            <w:t>[E-mailadres van bedrijf]</w:t>
          </w:r>
        </w:p>
      </w:docPartBody>
    </w:docPart>
    <w:docPart>
      <w:docPartPr>
        <w:name w:val="1E2FFC703CD749908D94CBC95ABD11EF"/>
        <w:category>
          <w:name w:val="Algemeen"/>
          <w:gallery w:val="placeholder"/>
        </w:category>
        <w:types>
          <w:type w:val="bbPlcHdr"/>
        </w:types>
        <w:behaviors>
          <w:behavior w:val="content"/>
        </w:behaviors>
        <w:guid w:val="{9B604F84-8B14-4B80-872F-6EE0B30D03C1}"/>
      </w:docPartPr>
      <w:docPartBody>
        <w:p w:rsidR="00210788" w:rsidRDefault="00173EF6" w:rsidP="00173EF6">
          <w:pPr>
            <w:pStyle w:val="1E2FFC703CD749908D94CBC95ABD11EF"/>
          </w:pPr>
          <w:r w:rsidRPr="004F7CA4">
            <w:rPr>
              <w:rStyle w:val="Tekstvantijdelijkeaanduiding"/>
            </w:rPr>
            <w:t>[E-mailadres van bedrijf]</w:t>
          </w:r>
        </w:p>
      </w:docPartBody>
    </w:docPart>
    <w:docPart>
      <w:docPartPr>
        <w:name w:val="FB3F4E00B5C644338294C3FD1D729AD6"/>
        <w:category>
          <w:name w:val="Algemeen"/>
          <w:gallery w:val="placeholder"/>
        </w:category>
        <w:types>
          <w:type w:val="bbPlcHdr"/>
        </w:types>
        <w:behaviors>
          <w:behavior w:val="content"/>
        </w:behaviors>
        <w:guid w:val="{8E19A2DE-59DF-4A55-AEC7-C2EF0F169E86}"/>
      </w:docPartPr>
      <w:docPartBody>
        <w:p w:rsidR="00210788" w:rsidRDefault="00173EF6" w:rsidP="00173EF6">
          <w:pPr>
            <w:pStyle w:val="FB3F4E00B5C644338294C3FD1D729AD6"/>
          </w:pPr>
          <w:r w:rsidRPr="004F7CA4">
            <w:rPr>
              <w:rStyle w:val="Tekstvantijdelijkeaanduiding"/>
            </w:rPr>
            <w:t>[E-mailadres van bedrijf]</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Helvetica">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Univers">
    <w:charset w:val="00"/>
    <w:family w:val="swiss"/>
    <w:pitch w:val="variable"/>
    <w:sig w:usb0="80000287" w:usb1="00000000" w:usb2="00000000" w:usb3="00000000" w:csb0="0000000F" w:csb1="00000000"/>
  </w:font>
  <w:font w:name="Calibri Light">
    <w:panose1 w:val="020F03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44C2"/>
    <w:rsid w:val="00173EF6"/>
    <w:rsid w:val="00210788"/>
    <w:rsid w:val="002345A5"/>
    <w:rsid w:val="002747B6"/>
    <w:rsid w:val="003D147F"/>
    <w:rsid w:val="003F6368"/>
    <w:rsid w:val="00476AA5"/>
    <w:rsid w:val="00494CCA"/>
    <w:rsid w:val="004A6E16"/>
    <w:rsid w:val="004C44C2"/>
    <w:rsid w:val="004E521C"/>
    <w:rsid w:val="0053694C"/>
    <w:rsid w:val="00781F77"/>
    <w:rsid w:val="009E7380"/>
    <w:rsid w:val="00A00649"/>
    <w:rsid w:val="00B737F4"/>
    <w:rsid w:val="00C53C12"/>
    <w:rsid w:val="00D3280A"/>
    <w:rsid w:val="00E12117"/>
    <w:rsid w:val="00E27ED0"/>
    <w:rsid w:val="00EA7657"/>
    <w:rsid w:val="00F44F72"/>
    <w:rsid w:val="00F62D14"/>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173EF6"/>
    <w:rPr>
      <w:color w:val="808080"/>
    </w:rPr>
  </w:style>
  <w:style w:type="paragraph" w:customStyle="1" w:styleId="3D7C0D4D51A14AC0AE677CF0AD8D0FA3">
    <w:name w:val="3D7C0D4D51A14AC0AE677CF0AD8D0FA3"/>
    <w:rsid w:val="00B737F4"/>
    <w:rPr>
      <w:kern w:val="2"/>
      <w14:ligatures w14:val="standardContextual"/>
    </w:rPr>
  </w:style>
  <w:style w:type="paragraph" w:customStyle="1" w:styleId="BB740C887B834BEFAEFB747465784C52">
    <w:name w:val="BB740C887B834BEFAEFB747465784C52"/>
    <w:rsid w:val="00B737F4"/>
    <w:rPr>
      <w:kern w:val="2"/>
      <w14:ligatures w14:val="standardContextual"/>
    </w:rPr>
  </w:style>
  <w:style w:type="paragraph" w:customStyle="1" w:styleId="2BE2510AAD244F96884B316ECFC67DFD">
    <w:name w:val="2BE2510AAD244F96884B316ECFC67DFD"/>
    <w:rsid w:val="00173EF6"/>
    <w:rPr>
      <w:kern w:val="2"/>
      <w14:ligatures w14:val="standardContextual"/>
    </w:rPr>
  </w:style>
  <w:style w:type="paragraph" w:customStyle="1" w:styleId="1E2FFC703CD749908D94CBC95ABD11EF">
    <w:name w:val="1E2FFC703CD749908D94CBC95ABD11EF"/>
    <w:rsid w:val="00173EF6"/>
    <w:rPr>
      <w:kern w:val="2"/>
      <w14:ligatures w14:val="standardContextual"/>
    </w:rPr>
  </w:style>
  <w:style w:type="paragraph" w:customStyle="1" w:styleId="FB3F4E00B5C644338294C3FD1D729AD6">
    <w:name w:val="FB3F4E00B5C644338294C3FD1D729AD6"/>
    <w:rsid w:val="00173EF6"/>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Datum van de Inschrijving</PublishDate>
  <Abstract/>
  <CompanyAddress/>
  <CompanyPhone>datum en eventuele volgende datum</CompanyPhone>
  <CompanyFax>datum Aanbestedingsleidraad</CompanyFax>
  <CompanyEmail>datum van de Inschrijving</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0302503D31F85A489C8BF9594529884D" ma:contentTypeVersion="6" ma:contentTypeDescription="Een nieuw document maken." ma:contentTypeScope="" ma:versionID="83857ff357ff919c4cb75887cbae0552">
  <xsd:schema xmlns:xsd="http://www.w3.org/2001/XMLSchema" xmlns:xs="http://www.w3.org/2001/XMLSchema" xmlns:p="http://schemas.microsoft.com/office/2006/metadata/properties" xmlns:ns2="db36b395-1a2a-4c4d-b2e9-e8996a56c3e0" xmlns:ns3="0a6e37c8-f4a9-46f5-9a03-e5b764affb3b" targetNamespace="http://schemas.microsoft.com/office/2006/metadata/properties" ma:root="true" ma:fieldsID="ec12c606c57eb3e25f64addd850cf0b5" ns2:_="" ns3:_="">
    <xsd:import namespace="db36b395-1a2a-4c4d-b2e9-e8996a56c3e0"/>
    <xsd:import namespace="0a6e37c8-f4a9-46f5-9a03-e5b764affb3b"/>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b36b395-1a2a-4c4d-b2e9-e8996a56c3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a6e37c8-f4a9-46f5-9a03-e5b764affb3b" elementFormDefault="qualified">
    <xsd:import namespace="http://schemas.microsoft.com/office/2006/documentManagement/types"/>
    <xsd:import namespace="http://schemas.microsoft.com/office/infopath/2007/PartnerControls"/>
    <xsd:element name="SharedWithUsers" ma:index="1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B3596E8-3D5F-4E98-B086-363180D5DD4C}">
  <ds:schemaRefs>
    <ds:schemaRef ds:uri="http://schemas.microsoft.com/sharepoint/v3/contenttype/forms"/>
  </ds:schemaRefs>
</ds:datastoreItem>
</file>

<file path=customXml/itemProps3.xml><?xml version="1.0" encoding="utf-8"?>
<ds:datastoreItem xmlns:ds="http://schemas.openxmlformats.org/officeDocument/2006/customXml" ds:itemID="{8E33538F-E6EA-49E9-9AA7-C2B92F76A0D2}">
  <ds:schemaRefs>
    <ds:schemaRef ds:uri="http://schemas.openxmlformats.org/officeDocument/2006/bibliography"/>
  </ds:schemaRefs>
</ds:datastoreItem>
</file>

<file path=customXml/itemProps4.xml><?xml version="1.0" encoding="utf-8"?>
<ds:datastoreItem xmlns:ds="http://schemas.openxmlformats.org/officeDocument/2006/customXml" ds:itemID="{12DBD635-92FB-4703-8A35-264CB343D6DD}">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6839553B-DFC4-481C-B39B-C03FDFE7CB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b36b395-1a2a-4c4d-b2e9-e8996a56c3e0"/>
    <ds:schemaRef ds:uri="0a6e37c8-f4a9-46f5-9a03-e5b764affb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213</TotalTime>
  <Pages>8</Pages>
  <Words>2483</Words>
  <Characters>13662</Characters>
  <Application>Microsoft Office Word</Application>
  <DocSecurity>0</DocSecurity>
  <Lines>113</Lines>
  <Paragraphs>32</Paragraphs>
  <ScaleCrop>false</ScaleCrop>
  <HeadingPairs>
    <vt:vector size="2" baseType="variant">
      <vt:variant>
        <vt:lpstr>Titel</vt:lpstr>
      </vt:variant>
      <vt:variant>
        <vt:i4>1</vt:i4>
      </vt:variant>
    </vt:vector>
  </HeadingPairs>
  <TitlesOfParts>
    <vt:vector size="1" baseType="lpstr">
      <vt:lpstr>Voorletter(s) en achternaam tekenbevoegde Leverancier</vt:lpstr>
    </vt:vector>
  </TitlesOfParts>
  <Manager>M. Van Kampen</Manager>
  <Company>De gemeente Leiderdorp</Company>
  <LinksUpToDate>false</LinksUpToDate>
  <CharactersWithSpaces>16113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Voorletter(s) en achternaam tekenbevoegde Leverancier</dc:title>
  <dc:subject>Levering laadpalen</dc:subject>
  <dc:creator>Mark, Rob van der</dc:creator>
  <cp:keywords>Functie tekenbevoegde Leverancier</cp:keywords>
  <dc:description>A-nummer</dc:description>
  <cp:lastModifiedBy>Berge, Terence ten</cp:lastModifiedBy>
  <cp:revision>119</cp:revision>
  <cp:lastPrinted>2022-10-13T06:48:00Z</cp:lastPrinted>
  <dcterms:created xsi:type="dcterms:W3CDTF">2023-08-23T08:17:00Z</dcterms:created>
  <dcterms:modified xsi:type="dcterms:W3CDTF">2025-03-06T09:34:00Z</dcterms:modified>
  <cp:category>Naam Leverancier</cp:category>
  <cp:contentStatus>Functie tekenbevoegde Koper</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0x0101000302503D31F85A489C8BF9594529884D</vt:lpwstr>
  </property>
</Properties>
</file>