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780E8281" w14:textId="078960B3" w:rsidR="009A1708" w:rsidRPr="009A1708" w:rsidRDefault="009A1708" w:rsidP="009A1708">
      <w:pPr>
        <w:pStyle w:val="Titel"/>
        <w:rPr>
          <w:noProof/>
          <w:sz w:val="44"/>
          <w:szCs w:val="44"/>
        </w:rPr>
      </w:pPr>
      <w:r w:rsidRPr="009A1708">
        <w:rPr>
          <w:noProof/>
          <w:sz w:val="44"/>
          <w:szCs w:val="44"/>
        </w:rPr>
        <w:t xml:space="preserve">Bijlage </w:t>
      </w:r>
      <w:r w:rsidR="007A6D35">
        <w:rPr>
          <w:noProof/>
          <w:sz w:val="44"/>
          <w:szCs w:val="44"/>
        </w:rPr>
        <w:t>2</w:t>
      </w:r>
      <w:r w:rsidR="00A97E83">
        <w:rPr>
          <w:noProof/>
          <w:sz w:val="44"/>
          <w:szCs w:val="44"/>
        </w:rPr>
        <w:t xml:space="preserve"> - Referentie</w:t>
      </w:r>
      <w:r w:rsidRPr="009A1708">
        <w:rPr>
          <w:noProof/>
          <w:sz w:val="44"/>
          <w:szCs w:val="44"/>
        </w:rPr>
        <w:t>verklaring</w:t>
      </w:r>
    </w:p>
    <w:p w14:paraId="14D0C2F5" w14:textId="5396880E" w:rsidR="009A1708" w:rsidRDefault="009A1708" w:rsidP="3667B1BD">
      <w:pPr>
        <w:pStyle w:val="Kop4"/>
        <w:spacing w:before="0" w:line="255" w:lineRule="atLeast"/>
        <w:rPr>
          <w:highlight w:val="yellow"/>
        </w:rPr>
      </w:pPr>
      <w:r>
        <w:t xml:space="preserve">Europese aanbesteding </w:t>
      </w:r>
      <w:r w:rsidR="4FCE4DA7" w:rsidRPr="00E940B5">
        <w:t>303 Managed PRINT Services</w:t>
      </w:r>
    </w:p>
    <w:p w14:paraId="4CEB803A" w14:textId="77777777" w:rsidR="000C0EE5" w:rsidRPr="009539FC" w:rsidRDefault="000C0EE5" w:rsidP="000C0EE5">
      <w:pPr>
        <w:spacing w:before="0" w:after="0" w:line="255" w:lineRule="atLeast"/>
      </w:pPr>
    </w:p>
    <w:p w14:paraId="50986F84" w14:textId="17DEF112" w:rsidR="009A1708" w:rsidRPr="009A1708" w:rsidRDefault="009A1708" w:rsidP="000C0EE5">
      <w:pPr>
        <w:pStyle w:val="Kop1"/>
        <w:spacing w:before="0" w:line="255" w:lineRule="atLeast"/>
        <w:rPr>
          <w:szCs w:val="18"/>
        </w:rPr>
      </w:pPr>
      <w:r w:rsidRPr="0089464B">
        <w:rPr>
          <w:b/>
        </w:rPr>
        <w:t>Voorwaarden</w:t>
      </w:r>
    </w:p>
    <w:p w14:paraId="52382E83" w14:textId="701EDAF0" w:rsidR="00BD5AE9" w:rsidRPr="0089464B" w:rsidRDefault="00BD5AE9" w:rsidP="000C0EE5">
      <w:pPr>
        <w:widowControl w:val="0"/>
        <w:tabs>
          <w:tab w:val="num" w:pos="0"/>
          <w:tab w:val="left" w:pos="2422"/>
        </w:tabs>
        <w:overflowPunct w:val="0"/>
        <w:autoSpaceDE w:val="0"/>
        <w:autoSpaceDN w:val="0"/>
        <w:adjustRightInd w:val="0"/>
        <w:spacing w:before="0" w:after="0" w:line="255" w:lineRule="atLeast"/>
        <w:textAlignment w:val="baseline"/>
        <w:rPr>
          <w:rFonts w:ascii="Verdana" w:hAnsi="Verdana"/>
          <w:sz w:val="18"/>
          <w:szCs w:val="18"/>
        </w:rPr>
      </w:pPr>
    </w:p>
    <w:p w14:paraId="0A43060E" w14:textId="7645B365" w:rsidR="0043639E" w:rsidRPr="0089464B" w:rsidRDefault="0043639E" w:rsidP="000C0EE5">
      <w:pPr>
        <w:widowControl w:val="0"/>
        <w:numPr>
          <w:ilvl w:val="0"/>
          <w:numId w:val="5"/>
        </w:numPr>
        <w:tabs>
          <w:tab w:val="left" w:pos="2422"/>
        </w:tabs>
        <w:overflowPunct w:val="0"/>
        <w:autoSpaceDE w:val="0"/>
        <w:autoSpaceDN w:val="0"/>
        <w:adjustRightInd w:val="0"/>
        <w:spacing w:before="0" w:after="0" w:line="255" w:lineRule="atLeast"/>
        <w:textAlignment w:val="baseline"/>
        <w:rPr>
          <w:rFonts w:ascii="Verdana" w:eastAsia="MS Mincho" w:hAnsi="Verdana"/>
          <w:sz w:val="18"/>
          <w:szCs w:val="18"/>
        </w:rPr>
      </w:pPr>
      <w:r w:rsidRPr="3724F26C">
        <w:rPr>
          <w:rFonts w:ascii="Verdana" w:eastAsia="MS Mincho" w:hAnsi="Verdana"/>
          <w:sz w:val="18"/>
          <w:szCs w:val="18"/>
        </w:rPr>
        <w:t>De waarde van de referentieopdracht dient uitgedrukt te worden in Euro’s exclusief btw;</w:t>
      </w:r>
    </w:p>
    <w:p w14:paraId="484BFD09" w14:textId="7A66ADA8" w:rsidR="0043639E" w:rsidRPr="0089464B" w:rsidRDefault="0043639E" w:rsidP="000C0EE5">
      <w:pPr>
        <w:widowControl w:val="0"/>
        <w:numPr>
          <w:ilvl w:val="0"/>
          <w:numId w:val="5"/>
        </w:numPr>
        <w:tabs>
          <w:tab w:val="left" w:pos="2422"/>
        </w:tabs>
        <w:overflowPunct w:val="0"/>
        <w:autoSpaceDE w:val="0"/>
        <w:autoSpaceDN w:val="0"/>
        <w:adjustRightInd w:val="0"/>
        <w:spacing w:before="0" w:after="0" w:line="255" w:lineRule="atLeast"/>
        <w:textAlignment w:val="baseline"/>
        <w:rPr>
          <w:rFonts w:ascii="Verdana" w:eastAsia="MS Mincho" w:hAnsi="Verdana"/>
          <w:sz w:val="18"/>
          <w:szCs w:val="18"/>
        </w:rPr>
      </w:pPr>
      <w:r w:rsidRPr="0089464B">
        <w:rPr>
          <w:rFonts w:ascii="Verdana" w:eastAsia="MS Mincho" w:hAnsi="Verdana"/>
          <w:sz w:val="18"/>
          <w:szCs w:val="18"/>
        </w:rPr>
        <w:t>de waarde van de referentieopdracht betreft slechts de onder eigen verantwoordelijkheid van Inschrijver uitgevoerde opdrachten. Indien het een opdracht in Onderaanneming betreft dient dit te worden vermeld;</w:t>
      </w:r>
    </w:p>
    <w:p w14:paraId="263713B8" w14:textId="3998DFCE" w:rsidR="0043639E" w:rsidRPr="0089464B" w:rsidRDefault="0043639E" w:rsidP="0043639E">
      <w:pPr>
        <w:widowControl w:val="0"/>
        <w:numPr>
          <w:ilvl w:val="0"/>
          <w:numId w:val="5"/>
        </w:numPr>
        <w:tabs>
          <w:tab w:val="left" w:pos="2422"/>
        </w:tabs>
        <w:overflowPunct w:val="0"/>
        <w:autoSpaceDE w:val="0"/>
        <w:autoSpaceDN w:val="0"/>
        <w:adjustRightInd w:val="0"/>
        <w:spacing w:before="0" w:after="0" w:line="255" w:lineRule="atLeast"/>
        <w:textAlignment w:val="baseline"/>
        <w:rPr>
          <w:rFonts w:ascii="Verdana" w:eastAsia="MS Mincho" w:hAnsi="Verdana"/>
          <w:sz w:val="18"/>
          <w:szCs w:val="18"/>
        </w:rPr>
      </w:pPr>
      <w:r w:rsidRPr="0089464B">
        <w:rPr>
          <w:rFonts w:ascii="Verdana" w:eastAsia="MS Mincho" w:hAnsi="Verdana"/>
          <w:sz w:val="18"/>
          <w:szCs w:val="18"/>
        </w:rPr>
        <w:t xml:space="preserve">indien sprake is van </w:t>
      </w:r>
      <w:r w:rsidR="00C34311">
        <w:rPr>
          <w:rFonts w:ascii="Verdana" w:eastAsia="MS Mincho" w:hAnsi="Verdana"/>
          <w:sz w:val="18"/>
          <w:szCs w:val="18"/>
        </w:rPr>
        <w:t>i</w:t>
      </w:r>
      <w:r w:rsidRPr="0089464B">
        <w:rPr>
          <w:rFonts w:ascii="Verdana" w:eastAsia="MS Mincho" w:hAnsi="Verdana"/>
          <w:sz w:val="18"/>
          <w:szCs w:val="18"/>
        </w:rPr>
        <w:t>nschrijving door een Combinatie dienen alle passende referenties van de verschillende Combinanten te worden overlegd met dien verstande dat de gestelde referentie-eis geldt voor de Combinatie in zijn geheel;</w:t>
      </w:r>
    </w:p>
    <w:p w14:paraId="29FC3E54" w14:textId="77777777" w:rsidR="0043639E" w:rsidRPr="0089464B" w:rsidRDefault="0043639E" w:rsidP="0043639E">
      <w:pPr>
        <w:widowControl w:val="0"/>
        <w:numPr>
          <w:ilvl w:val="0"/>
          <w:numId w:val="5"/>
        </w:numPr>
        <w:tabs>
          <w:tab w:val="left" w:pos="2422"/>
        </w:tabs>
        <w:overflowPunct w:val="0"/>
        <w:autoSpaceDE w:val="0"/>
        <w:autoSpaceDN w:val="0"/>
        <w:adjustRightInd w:val="0"/>
        <w:spacing w:before="0" w:after="0" w:line="255" w:lineRule="atLeast"/>
        <w:textAlignment w:val="baseline"/>
        <w:rPr>
          <w:rFonts w:ascii="Verdana" w:eastAsia="MS Mincho" w:hAnsi="Verdana"/>
          <w:sz w:val="18"/>
          <w:szCs w:val="18"/>
        </w:rPr>
      </w:pPr>
      <w:r w:rsidRPr="0089464B">
        <w:rPr>
          <w:rFonts w:ascii="Verdana" w:eastAsia="MS Mincho" w:hAnsi="Verdana"/>
          <w:sz w:val="18"/>
          <w:szCs w:val="18"/>
        </w:rPr>
        <w:t>indien sprake is van Onderaanneming en er beroep wordt gedaan op de ervaring en middelen van een Onderaannemer, dient Inschrijver in aanvulling op de informatie m.b.t. de Inschrijver/hoofdaannemer ook de relevante informatie te vermelden m.b.t. de Onderaannemer;</w:t>
      </w:r>
    </w:p>
    <w:p w14:paraId="4CEFF71A" w14:textId="080FEE49" w:rsidR="0043639E" w:rsidRPr="0089464B" w:rsidRDefault="0043639E" w:rsidP="0043639E">
      <w:pPr>
        <w:widowControl w:val="0"/>
        <w:numPr>
          <w:ilvl w:val="0"/>
          <w:numId w:val="5"/>
        </w:numPr>
        <w:tabs>
          <w:tab w:val="left" w:pos="2422"/>
        </w:tabs>
        <w:overflowPunct w:val="0"/>
        <w:autoSpaceDE w:val="0"/>
        <w:autoSpaceDN w:val="0"/>
        <w:adjustRightInd w:val="0"/>
        <w:spacing w:before="0" w:after="0" w:line="255" w:lineRule="atLeast"/>
        <w:textAlignment w:val="baseline"/>
        <w:rPr>
          <w:rFonts w:ascii="Verdana" w:eastAsia="MS Mincho" w:hAnsi="Verdana"/>
          <w:sz w:val="18"/>
          <w:szCs w:val="18"/>
        </w:rPr>
      </w:pPr>
      <w:r w:rsidRPr="0089464B">
        <w:rPr>
          <w:rFonts w:ascii="Verdana" w:eastAsia="MS Mincho" w:hAnsi="Verdana"/>
          <w:sz w:val="18"/>
          <w:szCs w:val="18"/>
        </w:rPr>
        <w:t>de aangeleverde gegevens dienen op eerste verzoek van UWV te kunnen worden geverifieerd. Inschrijver dient hiertoe alle medewerking te verlenen;</w:t>
      </w:r>
    </w:p>
    <w:p w14:paraId="2CE79170" w14:textId="576626C7" w:rsidR="0043639E" w:rsidRPr="0089464B" w:rsidRDefault="0043639E" w:rsidP="0043639E">
      <w:pPr>
        <w:widowControl w:val="0"/>
        <w:numPr>
          <w:ilvl w:val="0"/>
          <w:numId w:val="5"/>
        </w:numPr>
        <w:tabs>
          <w:tab w:val="left" w:pos="2422"/>
        </w:tabs>
        <w:overflowPunct w:val="0"/>
        <w:autoSpaceDE w:val="0"/>
        <w:autoSpaceDN w:val="0"/>
        <w:adjustRightInd w:val="0"/>
        <w:spacing w:before="0" w:after="0" w:line="255" w:lineRule="atLeast"/>
        <w:textAlignment w:val="baseline"/>
        <w:rPr>
          <w:rFonts w:ascii="Verdana" w:eastAsia="MS Mincho" w:hAnsi="Verdana"/>
          <w:sz w:val="18"/>
          <w:szCs w:val="18"/>
        </w:rPr>
      </w:pPr>
      <w:r w:rsidRPr="0089464B">
        <w:rPr>
          <w:rFonts w:ascii="Verdana" w:eastAsia="MS Mincho" w:hAnsi="Verdana"/>
          <w:sz w:val="18"/>
          <w:szCs w:val="18"/>
        </w:rPr>
        <w:t xml:space="preserve">de verklaring </w:t>
      </w:r>
      <w:r w:rsidR="007D4062">
        <w:rPr>
          <w:rFonts w:ascii="Verdana" w:eastAsia="MS Mincho" w:hAnsi="Verdana"/>
          <w:sz w:val="18"/>
          <w:szCs w:val="18"/>
        </w:rPr>
        <w:t>is naar waarheid ingevuld</w:t>
      </w:r>
      <w:r w:rsidRPr="0089464B">
        <w:rPr>
          <w:rFonts w:ascii="Verdana" w:eastAsia="MS Mincho" w:hAnsi="Verdana"/>
          <w:sz w:val="18"/>
          <w:szCs w:val="18"/>
        </w:rPr>
        <w:t>;</w:t>
      </w:r>
    </w:p>
    <w:p w14:paraId="4AC34C3B" w14:textId="77777777" w:rsidR="0043639E" w:rsidRPr="0089464B" w:rsidRDefault="0043639E" w:rsidP="0043639E">
      <w:pPr>
        <w:widowControl w:val="0"/>
        <w:numPr>
          <w:ilvl w:val="0"/>
          <w:numId w:val="5"/>
        </w:numPr>
        <w:tabs>
          <w:tab w:val="left" w:pos="2422"/>
        </w:tabs>
        <w:overflowPunct w:val="0"/>
        <w:autoSpaceDE w:val="0"/>
        <w:autoSpaceDN w:val="0"/>
        <w:adjustRightInd w:val="0"/>
        <w:spacing w:before="0" w:after="0" w:line="255" w:lineRule="atLeast"/>
        <w:textAlignment w:val="baseline"/>
        <w:rPr>
          <w:rFonts w:ascii="Verdana" w:eastAsia="MS Mincho" w:hAnsi="Verdana"/>
          <w:sz w:val="18"/>
          <w:szCs w:val="18"/>
        </w:rPr>
      </w:pPr>
      <w:r w:rsidRPr="0089464B">
        <w:rPr>
          <w:rFonts w:ascii="Verdana" w:eastAsia="MS Mincho" w:hAnsi="Verdana"/>
          <w:sz w:val="18"/>
          <w:szCs w:val="18"/>
        </w:rPr>
        <w:t>geconstateerde onjuistheden aangaande deze verklaring kunnen leiden tot uitsluiting of afwijzing.</w:t>
      </w:r>
    </w:p>
    <w:p w14:paraId="56388D89" w14:textId="77777777" w:rsidR="0043639E" w:rsidRPr="0089464B" w:rsidRDefault="0043639E" w:rsidP="005A3590">
      <w:pPr>
        <w:widowControl w:val="0"/>
        <w:tabs>
          <w:tab w:val="num" w:pos="0"/>
          <w:tab w:val="left" w:pos="2422"/>
        </w:tabs>
        <w:overflowPunct w:val="0"/>
        <w:autoSpaceDE w:val="0"/>
        <w:autoSpaceDN w:val="0"/>
        <w:adjustRightInd w:val="0"/>
        <w:spacing w:before="0" w:after="0" w:line="255" w:lineRule="atLeast"/>
        <w:textAlignment w:val="baseline"/>
        <w:rPr>
          <w:rFonts w:ascii="Verdana" w:hAnsi="Verdana"/>
          <w:sz w:val="18"/>
          <w:szCs w:val="18"/>
        </w:rPr>
      </w:pPr>
    </w:p>
    <w:p w14:paraId="79AFEB83" w14:textId="2A1BC9E2" w:rsidR="0043639E" w:rsidRDefault="0043639E" w:rsidP="009A1708">
      <w:pPr>
        <w:pStyle w:val="Kop1"/>
        <w:rPr>
          <w:rFonts w:eastAsia="MS Mincho"/>
        </w:rPr>
      </w:pPr>
      <w:r w:rsidRPr="0089464B">
        <w:rPr>
          <w:rFonts w:eastAsia="MS Mincho"/>
          <w:b/>
        </w:rPr>
        <w:t>Kerncompetenties</w:t>
      </w:r>
    </w:p>
    <w:p w14:paraId="102B0AAB" w14:textId="77777777" w:rsidR="0043639E" w:rsidRDefault="0043639E" w:rsidP="005A3590">
      <w:pPr>
        <w:widowControl w:val="0"/>
        <w:tabs>
          <w:tab w:val="num" w:pos="0"/>
          <w:tab w:val="left" w:pos="2422"/>
        </w:tabs>
        <w:overflowPunct w:val="0"/>
        <w:autoSpaceDE w:val="0"/>
        <w:autoSpaceDN w:val="0"/>
        <w:adjustRightInd w:val="0"/>
        <w:spacing w:before="0" w:after="0" w:line="255" w:lineRule="atLeast"/>
        <w:textAlignment w:val="baseline"/>
        <w:rPr>
          <w:rFonts w:ascii="Verdana" w:eastAsia="MS Mincho" w:hAnsi="Verdana"/>
          <w:sz w:val="18"/>
          <w:szCs w:val="18"/>
        </w:rPr>
      </w:pPr>
    </w:p>
    <w:p w14:paraId="1D98EDC9" w14:textId="255FDF5A" w:rsidR="00630F5A" w:rsidRDefault="00630F5A" w:rsidP="002D77F5">
      <w:pPr>
        <w:widowControl w:val="0"/>
        <w:tabs>
          <w:tab w:val="num" w:pos="0"/>
          <w:tab w:val="left" w:pos="2422"/>
        </w:tabs>
        <w:overflowPunct w:val="0"/>
        <w:autoSpaceDE w:val="0"/>
        <w:autoSpaceDN w:val="0"/>
        <w:adjustRightInd w:val="0"/>
        <w:spacing w:before="0" w:after="0" w:line="255" w:lineRule="atLeast"/>
        <w:textAlignment w:val="baseline"/>
        <w:rPr>
          <w:rFonts w:ascii="Verdana" w:eastAsia="MS Mincho" w:hAnsi="Verdana"/>
          <w:sz w:val="18"/>
          <w:szCs w:val="18"/>
        </w:rPr>
      </w:pPr>
      <w:r w:rsidRPr="00630F5A">
        <w:rPr>
          <w:rFonts w:ascii="Verdana" w:eastAsia="MS Mincho" w:hAnsi="Verdana"/>
          <w:sz w:val="18"/>
          <w:szCs w:val="18"/>
        </w:rPr>
        <w:t>U wordt verzocht om hieronder per gevraagde kerncompetentie ee</w:t>
      </w:r>
      <w:r>
        <w:rPr>
          <w:rFonts w:ascii="Verdana" w:eastAsia="MS Mincho" w:hAnsi="Verdana"/>
          <w:sz w:val="18"/>
          <w:szCs w:val="18"/>
        </w:rPr>
        <w:t xml:space="preserve">n beschrijving te geven van de </w:t>
      </w:r>
      <w:r w:rsidRPr="00630F5A">
        <w:rPr>
          <w:rFonts w:ascii="Verdana" w:eastAsia="MS Mincho" w:hAnsi="Verdana"/>
          <w:sz w:val="18"/>
          <w:szCs w:val="18"/>
        </w:rPr>
        <w:t>referentie</w:t>
      </w:r>
      <w:r>
        <w:rPr>
          <w:rFonts w:ascii="Verdana" w:eastAsia="MS Mincho" w:hAnsi="Verdana"/>
          <w:sz w:val="18"/>
          <w:szCs w:val="18"/>
        </w:rPr>
        <w:t>opdracht(en).</w:t>
      </w:r>
      <w:r w:rsidRPr="00630F5A">
        <w:rPr>
          <w:rFonts w:ascii="Verdana" w:eastAsia="MS Mincho" w:hAnsi="Verdana"/>
          <w:sz w:val="18"/>
          <w:szCs w:val="18"/>
        </w:rPr>
        <w:t xml:space="preserve"> D</w:t>
      </w:r>
      <w:r>
        <w:rPr>
          <w:rFonts w:ascii="Verdana" w:eastAsia="MS Mincho" w:hAnsi="Verdana"/>
          <w:sz w:val="18"/>
          <w:szCs w:val="18"/>
        </w:rPr>
        <w:t>e door u opgegeven referentieopdracht(en)</w:t>
      </w:r>
      <w:r w:rsidRPr="00630F5A">
        <w:rPr>
          <w:rFonts w:ascii="Verdana" w:eastAsia="MS Mincho" w:hAnsi="Verdana"/>
          <w:sz w:val="18"/>
          <w:szCs w:val="18"/>
        </w:rPr>
        <w:t xml:space="preserve"> worden getoetst aan de</w:t>
      </w:r>
      <w:r w:rsidR="00337715">
        <w:rPr>
          <w:rFonts w:ascii="Verdana" w:eastAsia="MS Mincho" w:hAnsi="Verdana"/>
          <w:sz w:val="18"/>
          <w:szCs w:val="18"/>
        </w:rPr>
        <w:t xml:space="preserve"> eisen in de </w:t>
      </w:r>
      <w:r>
        <w:rPr>
          <w:rFonts w:ascii="Verdana" w:eastAsia="MS Mincho" w:hAnsi="Verdana"/>
          <w:sz w:val="18"/>
          <w:szCs w:val="18"/>
        </w:rPr>
        <w:t xml:space="preserve">hieronder gegeven </w:t>
      </w:r>
      <w:r w:rsidR="00B049A7">
        <w:rPr>
          <w:rFonts w:ascii="Verdana" w:eastAsia="MS Mincho" w:hAnsi="Verdana"/>
          <w:sz w:val="18"/>
          <w:szCs w:val="18"/>
        </w:rPr>
        <w:t>kerncompetentie</w:t>
      </w:r>
      <w:r w:rsidR="00B049A7" w:rsidRPr="00337715">
        <w:rPr>
          <w:rFonts w:ascii="Verdana" w:eastAsia="MS Mincho" w:hAnsi="Verdana"/>
          <w:sz w:val="18"/>
          <w:szCs w:val="18"/>
        </w:rPr>
        <w:t>s</w:t>
      </w:r>
      <w:r w:rsidRPr="00337715">
        <w:rPr>
          <w:rFonts w:ascii="Verdana" w:eastAsia="MS Mincho" w:hAnsi="Verdana"/>
          <w:sz w:val="18"/>
          <w:szCs w:val="18"/>
        </w:rPr>
        <w:t>.</w:t>
      </w:r>
    </w:p>
    <w:p w14:paraId="19EB0DC6" w14:textId="77777777" w:rsidR="00630F5A" w:rsidRDefault="00630F5A" w:rsidP="002D77F5">
      <w:pPr>
        <w:widowControl w:val="0"/>
        <w:tabs>
          <w:tab w:val="num" w:pos="0"/>
          <w:tab w:val="left" w:pos="2422"/>
        </w:tabs>
        <w:overflowPunct w:val="0"/>
        <w:autoSpaceDE w:val="0"/>
        <w:autoSpaceDN w:val="0"/>
        <w:adjustRightInd w:val="0"/>
        <w:spacing w:before="0" w:after="0" w:line="255" w:lineRule="atLeast"/>
        <w:textAlignment w:val="baseline"/>
        <w:rPr>
          <w:rFonts w:ascii="Verdana" w:eastAsia="MS Mincho" w:hAnsi="Verdana"/>
          <w:sz w:val="18"/>
          <w:szCs w:val="18"/>
        </w:rPr>
      </w:pPr>
    </w:p>
    <w:p w14:paraId="48F0C86C" w14:textId="03ED5E90" w:rsidR="00630F5A" w:rsidRDefault="00630F5A" w:rsidP="45A490F5">
      <w:pPr>
        <w:widowControl w:val="0"/>
        <w:tabs>
          <w:tab w:val="left" w:pos="2422"/>
        </w:tabs>
        <w:overflowPunct w:val="0"/>
        <w:autoSpaceDE w:val="0"/>
        <w:autoSpaceDN w:val="0"/>
        <w:adjustRightInd w:val="0"/>
        <w:spacing w:before="0" w:after="0" w:line="255" w:lineRule="atLeast"/>
        <w:textAlignment w:val="baseline"/>
        <w:rPr>
          <w:rFonts w:ascii="Verdana" w:eastAsia="MS Mincho" w:hAnsi="Verdana"/>
          <w:sz w:val="18"/>
          <w:szCs w:val="18"/>
        </w:rPr>
      </w:pPr>
      <w:r w:rsidRPr="3667B1BD">
        <w:rPr>
          <w:rFonts w:ascii="Verdana" w:hAnsi="Verdana"/>
          <w:sz w:val="18"/>
          <w:szCs w:val="18"/>
        </w:rPr>
        <w:t xml:space="preserve">U mag </w:t>
      </w:r>
      <w:r w:rsidR="000101DC">
        <w:rPr>
          <w:rFonts w:ascii="Verdana" w:hAnsi="Verdana"/>
          <w:sz w:val="18"/>
          <w:szCs w:val="18"/>
        </w:rPr>
        <w:t>1 (</w:t>
      </w:r>
      <w:r w:rsidRPr="3667B1BD">
        <w:rPr>
          <w:rFonts w:ascii="Verdana" w:hAnsi="Verdana"/>
          <w:sz w:val="18"/>
          <w:szCs w:val="18"/>
        </w:rPr>
        <w:t>één</w:t>
      </w:r>
      <w:r w:rsidR="000101DC">
        <w:rPr>
          <w:rFonts w:ascii="Verdana" w:hAnsi="Verdana"/>
          <w:sz w:val="18"/>
          <w:szCs w:val="18"/>
        </w:rPr>
        <w:t>)</w:t>
      </w:r>
      <w:r w:rsidRPr="3667B1BD">
        <w:rPr>
          <w:rFonts w:ascii="Verdana" w:hAnsi="Verdana"/>
          <w:sz w:val="18"/>
          <w:szCs w:val="18"/>
        </w:rPr>
        <w:t xml:space="preserve"> referentieopdracht</w:t>
      </w:r>
      <w:r w:rsidR="02831EFA" w:rsidRPr="3667B1BD">
        <w:rPr>
          <w:rFonts w:ascii="Verdana" w:hAnsi="Verdana"/>
          <w:sz w:val="18"/>
          <w:szCs w:val="18"/>
        </w:rPr>
        <w:t xml:space="preserve"> </w:t>
      </w:r>
      <w:r w:rsidRPr="3667B1BD">
        <w:rPr>
          <w:rFonts w:ascii="Verdana" w:hAnsi="Verdana"/>
          <w:b/>
          <w:bCs/>
          <w:sz w:val="18"/>
          <w:szCs w:val="18"/>
        </w:rPr>
        <w:t>per</w:t>
      </w:r>
      <w:r w:rsidRPr="3667B1BD">
        <w:rPr>
          <w:rFonts w:ascii="Verdana" w:hAnsi="Verdana"/>
          <w:sz w:val="18"/>
          <w:szCs w:val="18"/>
        </w:rPr>
        <w:t xml:space="preserve"> kerncompetentie gebruiken. Het is mogelijk en toegestaan om dezelfde referentie voor meerdere kerncompetenties te gebruiken. </w:t>
      </w:r>
      <w:r w:rsidRPr="3667B1BD">
        <w:rPr>
          <w:rFonts w:ascii="Verdana" w:eastAsia="MS Mincho" w:hAnsi="Verdana"/>
          <w:sz w:val="18"/>
          <w:szCs w:val="18"/>
        </w:rPr>
        <w:t xml:space="preserve">Als u met </w:t>
      </w:r>
      <w:r w:rsidR="00911823">
        <w:rPr>
          <w:rFonts w:ascii="Verdana" w:eastAsia="MS Mincho" w:hAnsi="Verdana"/>
          <w:sz w:val="18"/>
          <w:szCs w:val="18"/>
        </w:rPr>
        <w:t>1 (</w:t>
      </w:r>
      <w:r w:rsidRPr="3667B1BD">
        <w:rPr>
          <w:rFonts w:ascii="Verdana" w:eastAsia="MS Mincho" w:hAnsi="Verdana"/>
          <w:sz w:val="18"/>
          <w:szCs w:val="18"/>
        </w:rPr>
        <w:t>één</w:t>
      </w:r>
      <w:r w:rsidR="00911823">
        <w:rPr>
          <w:rFonts w:ascii="Verdana" w:eastAsia="MS Mincho" w:hAnsi="Verdana"/>
          <w:sz w:val="18"/>
          <w:szCs w:val="18"/>
        </w:rPr>
        <w:t>)</w:t>
      </w:r>
      <w:r w:rsidRPr="3667B1BD">
        <w:rPr>
          <w:rFonts w:ascii="Verdana" w:eastAsia="MS Mincho" w:hAnsi="Verdana"/>
          <w:sz w:val="18"/>
          <w:szCs w:val="18"/>
        </w:rPr>
        <w:t xml:space="preserve"> referentieopdracht </w:t>
      </w:r>
      <w:r w:rsidRPr="00911823">
        <w:rPr>
          <w:rFonts w:ascii="Verdana" w:eastAsia="MS Mincho" w:hAnsi="Verdana"/>
          <w:sz w:val="18"/>
          <w:szCs w:val="18"/>
          <w:u w:val="single"/>
        </w:rPr>
        <w:t>alle</w:t>
      </w:r>
      <w:r w:rsidRPr="3667B1BD">
        <w:rPr>
          <w:rFonts w:ascii="Verdana" w:eastAsia="MS Mincho" w:hAnsi="Verdana"/>
          <w:sz w:val="18"/>
          <w:szCs w:val="18"/>
        </w:rPr>
        <w:t xml:space="preserve"> kerncompetenties kunt aantonen, is het indienen van </w:t>
      </w:r>
      <w:r w:rsidR="000101DC">
        <w:rPr>
          <w:rFonts w:ascii="Verdana" w:eastAsia="MS Mincho" w:hAnsi="Verdana"/>
          <w:sz w:val="18"/>
          <w:szCs w:val="18"/>
        </w:rPr>
        <w:t>1 (</w:t>
      </w:r>
      <w:r w:rsidRPr="3667B1BD">
        <w:rPr>
          <w:rFonts w:ascii="Verdana" w:eastAsia="MS Mincho" w:hAnsi="Verdana"/>
          <w:sz w:val="18"/>
          <w:szCs w:val="18"/>
        </w:rPr>
        <w:t>één</w:t>
      </w:r>
      <w:r w:rsidR="000101DC">
        <w:rPr>
          <w:rFonts w:ascii="Verdana" w:eastAsia="MS Mincho" w:hAnsi="Verdana"/>
          <w:sz w:val="18"/>
          <w:szCs w:val="18"/>
        </w:rPr>
        <w:t>)</w:t>
      </w:r>
      <w:r w:rsidRPr="3667B1BD">
        <w:rPr>
          <w:rFonts w:ascii="Verdana" w:eastAsia="MS Mincho" w:hAnsi="Verdana"/>
          <w:sz w:val="18"/>
          <w:szCs w:val="18"/>
        </w:rPr>
        <w:t xml:space="preserve"> referentieopdracht voldoende.</w:t>
      </w:r>
    </w:p>
    <w:p w14:paraId="0BE37A2A" w14:textId="77777777" w:rsidR="00ED6667" w:rsidRDefault="00ED6667" w:rsidP="00630F5A">
      <w:pPr>
        <w:widowControl w:val="0"/>
        <w:tabs>
          <w:tab w:val="num" w:pos="0"/>
          <w:tab w:val="left" w:pos="2422"/>
        </w:tabs>
        <w:overflowPunct w:val="0"/>
        <w:autoSpaceDE w:val="0"/>
        <w:autoSpaceDN w:val="0"/>
        <w:adjustRightInd w:val="0"/>
        <w:spacing w:before="0" w:after="0" w:line="255" w:lineRule="atLeast"/>
        <w:textAlignment w:val="baseline"/>
        <w:rPr>
          <w:rFonts w:ascii="Verdana" w:eastAsia="MS Mincho" w:hAnsi="Verdana"/>
          <w:sz w:val="18"/>
          <w:szCs w:val="18"/>
        </w:rPr>
      </w:pPr>
    </w:p>
    <w:p w14:paraId="5A91275E" w14:textId="2B13C155" w:rsidR="00ED6667" w:rsidRPr="00ED6667" w:rsidRDefault="00ED6667" w:rsidP="000C0EE5">
      <w:pPr>
        <w:pStyle w:val="Normaalweb"/>
        <w:spacing w:before="0" w:beforeAutospacing="0" w:after="0" w:afterAutospacing="0" w:line="255" w:lineRule="atLeast"/>
        <w:rPr>
          <w:rFonts w:ascii="Verdana" w:hAnsi="Verdana"/>
          <w:b/>
          <w:sz w:val="18"/>
          <w:szCs w:val="18"/>
        </w:rPr>
      </w:pPr>
      <w:r>
        <w:rPr>
          <w:rFonts w:ascii="Verdana" w:hAnsi="Verdana"/>
          <w:sz w:val="18"/>
          <w:szCs w:val="18"/>
        </w:rPr>
        <w:t xml:space="preserve">Referentieopdrachten die langer dan </w:t>
      </w:r>
      <w:r w:rsidR="003A5E64">
        <w:rPr>
          <w:rFonts w:ascii="Verdana" w:hAnsi="Verdana"/>
          <w:sz w:val="18"/>
          <w:szCs w:val="18"/>
        </w:rPr>
        <w:t>3 (</w:t>
      </w:r>
      <w:r>
        <w:rPr>
          <w:rFonts w:ascii="Verdana" w:hAnsi="Verdana"/>
          <w:sz w:val="18"/>
          <w:szCs w:val="18"/>
        </w:rPr>
        <w:t>drie</w:t>
      </w:r>
      <w:r w:rsidR="003A5E64">
        <w:rPr>
          <w:rFonts w:ascii="Verdana" w:hAnsi="Verdana"/>
          <w:sz w:val="18"/>
          <w:szCs w:val="18"/>
        </w:rPr>
        <w:t>)</w:t>
      </w:r>
      <w:r>
        <w:rPr>
          <w:rFonts w:ascii="Verdana" w:hAnsi="Verdana"/>
          <w:sz w:val="18"/>
          <w:szCs w:val="18"/>
        </w:rPr>
        <w:t xml:space="preserve"> jaar (gerekend vanaf de uiterste sluitingsdatum van de Inschrijving van deze Aanbesteding), zijn beëindigd, tellen niet mee. Een referentieopdracht mag wel langer dan </w:t>
      </w:r>
      <w:r w:rsidR="003A5E64">
        <w:rPr>
          <w:rFonts w:ascii="Verdana" w:hAnsi="Verdana"/>
          <w:sz w:val="18"/>
          <w:szCs w:val="18"/>
        </w:rPr>
        <w:t>3 (</w:t>
      </w:r>
      <w:r>
        <w:rPr>
          <w:rFonts w:ascii="Verdana" w:hAnsi="Verdana"/>
          <w:sz w:val="18"/>
          <w:szCs w:val="18"/>
        </w:rPr>
        <w:t>drie</w:t>
      </w:r>
      <w:r w:rsidR="003A5E64">
        <w:rPr>
          <w:rFonts w:ascii="Verdana" w:hAnsi="Verdana"/>
          <w:sz w:val="18"/>
          <w:szCs w:val="18"/>
        </w:rPr>
        <w:t>)</w:t>
      </w:r>
      <w:r>
        <w:rPr>
          <w:rFonts w:ascii="Verdana" w:hAnsi="Verdana"/>
          <w:sz w:val="18"/>
          <w:szCs w:val="18"/>
        </w:rPr>
        <w:t xml:space="preserve"> jaar geleden gestart zijn. Als een referentieopdracht nog loopt? Dan </w:t>
      </w:r>
      <w:r w:rsidR="001D249B">
        <w:rPr>
          <w:rFonts w:ascii="Verdana" w:hAnsi="Verdana"/>
          <w:sz w:val="18"/>
          <w:szCs w:val="18"/>
        </w:rPr>
        <w:t xml:space="preserve">mag u </w:t>
      </w:r>
      <w:r>
        <w:rPr>
          <w:rFonts w:ascii="Verdana" w:hAnsi="Verdana"/>
          <w:sz w:val="18"/>
          <w:szCs w:val="18"/>
        </w:rPr>
        <w:t xml:space="preserve">alleen de resultaten </w:t>
      </w:r>
      <w:r w:rsidR="001D249B">
        <w:rPr>
          <w:rFonts w:ascii="Verdana" w:hAnsi="Verdana"/>
          <w:sz w:val="18"/>
          <w:szCs w:val="18"/>
        </w:rPr>
        <w:t>inbrengen</w:t>
      </w:r>
      <w:r w:rsidR="000C0EE5">
        <w:rPr>
          <w:rFonts w:ascii="Verdana" w:hAnsi="Verdana"/>
          <w:sz w:val="18"/>
          <w:szCs w:val="18"/>
        </w:rPr>
        <w:t>, die u al behaald heeft.</w:t>
      </w:r>
    </w:p>
    <w:p w14:paraId="6D3E053F" w14:textId="77777777" w:rsidR="002D77F5" w:rsidRPr="005A3590" w:rsidRDefault="002D77F5" w:rsidP="000C0EE5">
      <w:pPr>
        <w:widowControl w:val="0"/>
        <w:tabs>
          <w:tab w:val="num" w:pos="0"/>
          <w:tab w:val="left" w:pos="2422"/>
        </w:tabs>
        <w:overflowPunct w:val="0"/>
        <w:autoSpaceDE w:val="0"/>
        <w:autoSpaceDN w:val="0"/>
        <w:adjustRightInd w:val="0"/>
        <w:spacing w:before="0" w:after="0" w:line="255" w:lineRule="atLeast"/>
        <w:textAlignment w:val="baseline"/>
        <w:rPr>
          <w:rFonts w:ascii="Verdana" w:hAnsi="Verdana"/>
          <w:sz w:val="18"/>
          <w:szCs w:val="18"/>
        </w:rPr>
      </w:pPr>
    </w:p>
    <w:p w14:paraId="1D1BB5BF" w14:textId="57407E59" w:rsidR="008F5F1A" w:rsidRPr="005A3590" w:rsidRDefault="00665F79" w:rsidP="000C0EE5">
      <w:pPr>
        <w:pStyle w:val="Kop4"/>
        <w:spacing w:before="0" w:line="255" w:lineRule="atLeast"/>
      </w:pPr>
      <w:r>
        <w:t xml:space="preserve">Kerncompetentie 1: </w:t>
      </w:r>
      <w:r w:rsidR="47EDE3C4" w:rsidRPr="004D0CEB">
        <w:t>LEVERING van een integrale Dienst</w:t>
      </w:r>
    </w:p>
    <w:p w14:paraId="3FA32E22" w14:textId="058E0FFA" w:rsidR="00665F79" w:rsidRPr="004A1CEA" w:rsidRDefault="003C51C7" w:rsidP="3667B1BD">
      <w:pPr>
        <w:spacing w:before="0" w:after="0" w:line="255" w:lineRule="atLeast"/>
        <w:rPr>
          <w:rFonts w:ascii="Verdana" w:eastAsia="Times New Roman" w:hAnsi="Verdana" w:cs="Times New Roman"/>
          <w:sz w:val="18"/>
          <w:szCs w:val="18"/>
          <w:lang w:eastAsia="nl-NL"/>
        </w:rPr>
      </w:pPr>
      <w:r w:rsidRPr="004A1CEA">
        <w:rPr>
          <w:rFonts w:ascii="Verdana" w:eastAsia="Times New Roman" w:hAnsi="Verdana" w:cs="Times New Roman"/>
          <w:sz w:val="18"/>
          <w:szCs w:val="18"/>
          <w:lang w:eastAsia="nl-NL"/>
        </w:rPr>
        <w:t>Uit de referentie</w:t>
      </w:r>
      <w:r w:rsidR="7398CDCC" w:rsidRPr="004A1CEA">
        <w:rPr>
          <w:rFonts w:ascii="Verdana" w:eastAsia="Times New Roman" w:hAnsi="Verdana" w:cs="Times New Roman"/>
          <w:sz w:val="18"/>
          <w:szCs w:val="18"/>
          <w:lang w:eastAsia="nl-NL"/>
        </w:rPr>
        <w:t xml:space="preserve"> </w:t>
      </w:r>
      <w:r w:rsidRPr="004A1CEA">
        <w:rPr>
          <w:rFonts w:ascii="Verdana" w:eastAsia="Times New Roman" w:hAnsi="Verdana" w:cs="Times New Roman"/>
          <w:sz w:val="18"/>
          <w:szCs w:val="18"/>
          <w:lang w:eastAsia="nl-NL"/>
        </w:rPr>
        <w:t>blijkt dat u ervaring heeft met:</w:t>
      </w:r>
      <w:r w:rsidR="31C88851" w:rsidRPr="004A1CEA">
        <w:rPr>
          <w:rFonts w:ascii="Verdana" w:eastAsia="Times New Roman" w:hAnsi="Verdana" w:cs="Times New Roman"/>
          <w:sz w:val="18"/>
          <w:szCs w:val="18"/>
          <w:lang w:eastAsia="nl-NL"/>
        </w:rPr>
        <w:t xml:space="preserve"> </w:t>
      </w:r>
    </w:p>
    <w:p w14:paraId="7F5A7673" w14:textId="77777777" w:rsidR="004A1CEA" w:rsidRPr="004A1CEA" w:rsidRDefault="004A1CEA" w:rsidP="004A1CEA">
      <w:pPr>
        <w:autoSpaceDE w:val="0"/>
        <w:autoSpaceDN w:val="0"/>
        <w:adjustRightInd w:val="0"/>
        <w:rPr>
          <w:rFonts w:ascii="Verdana" w:eastAsia="Times New Roman" w:hAnsi="Verdana" w:cs="Times New Roman"/>
          <w:sz w:val="18"/>
          <w:szCs w:val="18"/>
          <w:lang w:eastAsia="nl-NL"/>
        </w:rPr>
      </w:pPr>
      <w:r w:rsidRPr="004A1CEA">
        <w:rPr>
          <w:rFonts w:ascii="Verdana" w:eastAsia="Times New Roman" w:hAnsi="Verdana" w:cs="Times New Roman"/>
          <w:sz w:val="18"/>
          <w:szCs w:val="18"/>
          <w:lang w:eastAsia="nl-NL"/>
        </w:rPr>
        <w:t xml:space="preserve">Inschrijver heeft aantoonbare ervaring met de levering van </w:t>
      </w:r>
      <w:r w:rsidRPr="004A1CEA">
        <w:rPr>
          <w:rFonts w:ascii="Verdana" w:eastAsia="Times New Roman" w:hAnsi="Verdana" w:cs="Times New Roman"/>
          <w:sz w:val="18"/>
          <w:szCs w:val="18"/>
          <w:u w:val="single"/>
          <w:lang w:eastAsia="nl-NL"/>
        </w:rPr>
        <w:t>integrale dienstverlening</w:t>
      </w:r>
      <w:r w:rsidRPr="004A1CEA">
        <w:rPr>
          <w:rFonts w:ascii="Verdana" w:eastAsia="Times New Roman" w:hAnsi="Verdana" w:cs="Times New Roman"/>
          <w:sz w:val="18"/>
          <w:szCs w:val="18"/>
          <w:lang w:eastAsia="nl-NL"/>
        </w:rPr>
        <w:t xml:space="preserve"> waarbij Opdrachtnemer een complete dienst levert inclusief de benodigde infrastructuur, licenties en het beheer en onderhoud, welke wordt afgerekend aan de hand van een tarief per afdruk A3 en A4 afdrukken voor zowel zwart/wit en kleur. Hierbij geldt dat de dienst wordt geleverd:</w:t>
      </w:r>
    </w:p>
    <w:p w14:paraId="4C7F10EA" w14:textId="77777777" w:rsidR="004A1CEA" w:rsidRPr="00E56DAA" w:rsidRDefault="004A1CEA" w:rsidP="004A1CEA">
      <w:pPr>
        <w:pStyle w:val="Geenafstand"/>
        <w:numPr>
          <w:ilvl w:val="0"/>
          <w:numId w:val="8"/>
        </w:numPr>
        <w:spacing w:before="0" w:line="255" w:lineRule="atLeast"/>
        <w:rPr>
          <w:rFonts w:ascii="Verdana" w:hAnsi="Verdana"/>
          <w:color w:val="000000"/>
          <w:sz w:val="18"/>
          <w:szCs w:val="18"/>
        </w:rPr>
      </w:pPr>
      <w:r w:rsidRPr="00E56DAA">
        <w:rPr>
          <w:rFonts w:ascii="Verdana" w:hAnsi="Verdana"/>
          <w:color w:val="000000"/>
          <w:sz w:val="18"/>
          <w:szCs w:val="18"/>
        </w:rPr>
        <w:t xml:space="preserve">op minimaal 20 locaties landelijk met in </w:t>
      </w:r>
      <w:r w:rsidRPr="00246FE5">
        <w:rPr>
          <w:rFonts w:ascii="Verdana" w:hAnsi="Verdana"/>
          <w:color w:val="000000"/>
          <w:sz w:val="18"/>
          <w:szCs w:val="18"/>
        </w:rPr>
        <w:t xml:space="preserve">totaal </w:t>
      </w:r>
      <w:r>
        <w:rPr>
          <w:rFonts w:ascii="Verdana" w:hAnsi="Verdana"/>
          <w:color w:val="000000"/>
          <w:sz w:val="18"/>
          <w:szCs w:val="18"/>
        </w:rPr>
        <w:t xml:space="preserve">minimaal </w:t>
      </w:r>
      <w:r w:rsidRPr="00246FE5">
        <w:rPr>
          <w:rFonts w:ascii="Verdana" w:hAnsi="Verdana"/>
          <w:color w:val="000000"/>
          <w:sz w:val="18"/>
          <w:szCs w:val="18"/>
        </w:rPr>
        <w:t>125 printers;</w:t>
      </w:r>
    </w:p>
    <w:p w14:paraId="41B8B3A7" w14:textId="77777777" w:rsidR="004A1CEA" w:rsidRPr="00E56DAA" w:rsidRDefault="004A1CEA" w:rsidP="004A1CEA">
      <w:pPr>
        <w:pStyle w:val="Geenafstand"/>
        <w:numPr>
          <w:ilvl w:val="0"/>
          <w:numId w:val="8"/>
        </w:numPr>
        <w:spacing w:before="0" w:line="255" w:lineRule="atLeast"/>
        <w:rPr>
          <w:rFonts w:ascii="Verdana" w:hAnsi="Verdana"/>
          <w:color w:val="000000"/>
          <w:sz w:val="18"/>
          <w:szCs w:val="18"/>
        </w:rPr>
      </w:pPr>
      <w:r w:rsidRPr="4E248511">
        <w:rPr>
          <w:rFonts w:ascii="Verdana" w:hAnsi="Verdana"/>
          <w:color w:val="000000" w:themeColor="text1"/>
          <w:sz w:val="18"/>
          <w:szCs w:val="18"/>
        </w:rPr>
        <w:t xml:space="preserve">met jaarlijks minimaal 17.000.000 zwart/wit afdrukken en minimaal </w:t>
      </w:r>
      <w:commentRangeStart w:id="0"/>
      <w:commentRangeStart w:id="1"/>
      <w:r w:rsidRPr="4E248511">
        <w:rPr>
          <w:rFonts w:ascii="Verdana" w:hAnsi="Verdana"/>
          <w:color w:val="000000" w:themeColor="text1"/>
          <w:sz w:val="18"/>
          <w:szCs w:val="18"/>
        </w:rPr>
        <w:t>6.000.000 kleur</w:t>
      </w:r>
      <w:commentRangeEnd w:id="0"/>
      <w:r>
        <w:rPr>
          <w:rStyle w:val="Verwijzingopmerking"/>
        </w:rPr>
        <w:commentReference w:id="0"/>
      </w:r>
      <w:commentRangeEnd w:id="1"/>
      <w:r>
        <w:rPr>
          <w:rStyle w:val="Verwijzingopmerking"/>
          <w:rFonts w:ascii="Verdana" w:hAnsi="Verdana"/>
        </w:rPr>
        <w:commentReference w:id="1"/>
      </w:r>
      <w:r w:rsidRPr="4E248511">
        <w:rPr>
          <w:rFonts w:ascii="Verdana" w:hAnsi="Verdana"/>
          <w:color w:val="000000" w:themeColor="text1"/>
          <w:sz w:val="18"/>
          <w:szCs w:val="18"/>
        </w:rPr>
        <w:t xml:space="preserve"> afdrukken.</w:t>
      </w:r>
    </w:p>
    <w:p w14:paraId="1C50C0C0" w14:textId="77777777" w:rsidR="004A1CEA" w:rsidRPr="004A1CEA" w:rsidRDefault="004A1CEA" w:rsidP="004A1CEA">
      <w:pPr>
        <w:autoSpaceDE w:val="0"/>
        <w:autoSpaceDN w:val="0"/>
        <w:adjustRightInd w:val="0"/>
        <w:rPr>
          <w:rFonts w:ascii="Verdana" w:eastAsia="Times New Roman" w:hAnsi="Verdana" w:cs="Times New Roman"/>
          <w:sz w:val="18"/>
          <w:szCs w:val="18"/>
          <w:lang w:eastAsia="nl-NL"/>
        </w:rPr>
      </w:pPr>
      <w:r w:rsidRPr="004A1CEA">
        <w:rPr>
          <w:rFonts w:ascii="Verdana" w:eastAsia="Times New Roman" w:hAnsi="Verdana" w:cs="Times New Roman"/>
          <w:sz w:val="18"/>
          <w:szCs w:val="18"/>
          <w:lang w:eastAsia="nl-NL"/>
        </w:rPr>
        <w:t>De integrale dienst omvat hierbij in elk geval het volgende:</w:t>
      </w:r>
    </w:p>
    <w:p w14:paraId="60FF565F" w14:textId="77777777" w:rsidR="004A1CEA" w:rsidRPr="004A1CEA" w:rsidRDefault="004A1CEA" w:rsidP="004A1CEA">
      <w:pPr>
        <w:pStyle w:val="Geenafstand"/>
        <w:numPr>
          <w:ilvl w:val="0"/>
          <w:numId w:val="8"/>
        </w:numPr>
        <w:spacing w:before="0" w:line="255" w:lineRule="atLeast"/>
        <w:rPr>
          <w:rFonts w:ascii="Verdana" w:eastAsia="Times New Roman" w:hAnsi="Verdana" w:cs="Times New Roman"/>
          <w:sz w:val="18"/>
          <w:szCs w:val="18"/>
          <w:lang w:eastAsia="nl-NL"/>
        </w:rPr>
      </w:pPr>
      <w:r w:rsidRPr="004A1CEA">
        <w:rPr>
          <w:rFonts w:ascii="Verdana" w:eastAsia="Times New Roman" w:hAnsi="Verdana" w:cs="Times New Roman"/>
          <w:sz w:val="18"/>
          <w:szCs w:val="18"/>
          <w:lang w:eastAsia="nl-NL"/>
        </w:rPr>
        <w:t>Leveren:</w:t>
      </w:r>
    </w:p>
    <w:p w14:paraId="3EA1656F" w14:textId="77777777" w:rsidR="004A1CEA" w:rsidRPr="004A1CEA" w:rsidRDefault="004A1CEA" w:rsidP="004A1CEA">
      <w:pPr>
        <w:pStyle w:val="Lijstalinea"/>
        <w:numPr>
          <w:ilvl w:val="1"/>
          <w:numId w:val="6"/>
        </w:numPr>
        <w:spacing w:before="0" w:after="0" w:line="255" w:lineRule="atLeast"/>
        <w:ind w:left="1080"/>
        <w:contextualSpacing w:val="0"/>
        <w:rPr>
          <w:rFonts w:ascii="Verdana" w:eastAsia="Times New Roman" w:hAnsi="Verdana" w:cs="Times New Roman"/>
          <w:sz w:val="18"/>
          <w:szCs w:val="18"/>
          <w:lang w:eastAsia="nl-NL"/>
        </w:rPr>
      </w:pPr>
      <w:r w:rsidRPr="004A1CEA">
        <w:rPr>
          <w:rFonts w:ascii="Verdana" w:eastAsia="Times New Roman" w:hAnsi="Verdana" w:cs="Times New Roman"/>
          <w:sz w:val="18"/>
          <w:szCs w:val="18"/>
          <w:lang w:eastAsia="nl-NL"/>
        </w:rPr>
        <w:t>Van printers, inclusief scan-, fax en kopieervoorziening;</w:t>
      </w:r>
    </w:p>
    <w:p w14:paraId="50BD34E1" w14:textId="77777777" w:rsidR="004A1CEA" w:rsidRPr="004A1CEA" w:rsidRDefault="004A1CEA" w:rsidP="004A1CEA">
      <w:pPr>
        <w:pStyle w:val="Lijstalinea"/>
        <w:numPr>
          <w:ilvl w:val="1"/>
          <w:numId w:val="6"/>
        </w:numPr>
        <w:spacing w:before="0" w:after="0" w:line="255" w:lineRule="atLeast"/>
        <w:ind w:left="1080"/>
        <w:contextualSpacing w:val="0"/>
        <w:rPr>
          <w:rFonts w:ascii="Verdana" w:eastAsia="Times New Roman" w:hAnsi="Verdana" w:cs="Times New Roman"/>
          <w:sz w:val="18"/>
          <w:szCs w:val="18"/>
          <w:lang w:eastAsia="nl-NL"/>
        </w:rPr>
      </w:pPr>
      <w:r w:rsidRPr="004A1CEA">
        <w:rPr>
          <w:rFonts w:ascii="Verdana" w:eastAsia="Times New Roman" w:hAnsi="Verdana" w:cs="Times New Roman"/>
          <w:sz w:val="18"/>
          <w:szCs w:val="18"/>
          <w:lang w:eastAsia="nl-NL"/>
        </w:rPr>
        <w:lastRenderedPageBreak/>
        <w:t>Van verbruiksartikelen (onder andere A3 en A4 papier);</w:t>
      </w:r>
    </w:p>
    <w:p w14:paraId="05A2889D" w14:textId="77777777" w:rsidR="004A1CEA" w:rsidRPr="004A1CEA" w:rsidRDefault="004A1CEA" w:rsidP="004A1CEA">
      <w:pPr>
        <w:pStyle w:val="Lijstalinea"/>
        <w:numPr>
          <w:ilvl w:val="1"/>
          <w:numId w:val="6"/>
        </w:numPr>
        <w:spacing w:before="0" w:after="0" w:line="255" w:lineRule="atLeast"/>
        <w:ind w:left="1080"/>
        <w:contextualSpacing w:val="0"/>
        <w:rPr>
          <w:rFonts w:ascii="Verdana" w:eastAsia="Times New Roman" w:hAnsi="Verdana" w:cs="Times New Roman"/>
          <w:sz w:val="18"/>
          <w:szCs w:val="18"/>
          <w:lang w:eastAsia="nl-NL"/>
        </w:rPr>
      </w:pPr>
      <w:r w:rsidRPr="004A1CEA">
        <w:rPr>
          <w:rFonts w:ascii="Verdana" w:eastAsia="Times New Roman" w:hAnsi="Verdana" w:cs="Times New Roman"/>
          <w:sz w:val="18"/>
          <w:szCs w:val="18"/>
          <w:lang w:eastAsia="nl-NL"/>
        </w:rPr>
        <w:t>Van de follow-me functionaliteit;</w:t>
      </w:r>
    </w:p>
    <w:p w14:paraId="475F9F97" w14:textId="77777777" w:rsidR="004A1CEA" w:rsidRPr="004A1CEA" w:rsidRDefault="004A1CEA" w:rsidP="004A1CEA">
      <w:pPr>
        <w:pStyle w:val="Lijstalinea"/>
        <w:numPr>
          <w:ilvl w:val="1"/>
          <w:numId w:val="6"/>
        </w:numPr>
        <w:spacing w:before="0" w:after="0" w:line="255" w:lineRule="atLeast"/>
        <w:ind w:left="1080"/>
        <w:contextualSpacing w:val="0"/>
        <w:rPr>
          <w:rFonts w:ascii="Verdana" w:eastAsia="Times New Roman" w:hAnsi="Verdana" w:cs="Times New Roman"/>
          <w:sz w:val="18"/>
          <w:szCs w:val="18"/>
          <w:lang w:eastAsia="nl-NL"/>
        </w:rPr>
      </w:pPr>
      <w:r w:rsidRPr="004A1CEA">
        <w:rPr>
          <w:rFonts w:ascii="Verdana" w:eastAsia="Times New Roman" w:hAnsi="Verdana" w:cs="Times New Roman"/>
          <w:sz w:val="18"/>
          <w:szCs w:val="18"/>
          <w:lang w:eastAsia="nl-NL"/>
        </w:rPr>
        <w:t>Van centrale print-infrastructuur;</w:t>
      </w:r>
    </w:p>
    <w:p w14:paraId="3A7A324E" w14:textId="0AF573E7" w:rsidR="004A1CEA" w:rsidRDefault="004A1CEA" w:rsidP="6EEF4B61">
      <w:pPr>
        <w:pStyle w:val="Lijstalinea"/>
        <w:numPr>
          <w:ilvl w:val="1"/>
          <w:numId w:val="6"/>
        </w:numPr>
        <w:spacing w:before="0" w:after="0" w:line="255" w:lineRule="atLeast"/>
        <w:ind w:left="1080"/>
        <w:rPr>
          <w:rFonts w:ascii="Verdana" w:eastAsia="Times New Roman" w:hAnsi="Verdana" w:cs="Times New Roman"/>
          <w:sz w:val="18"/>
          <w:szCs w:val="18"/>
          <w:lang w:eastAsia="nl-NL"/>
        </w:rPr>
      </w:pPr>
      <w:r w:rsidRPr="6EEF4B61">
        <w:rPr>
          <w:rFonts w:ascii="Verdana" w:eastAsia="Times New Roman" w:hAnsi="Verdana" w:cs="Times New Roman"/>
          <w:sz w:val="18"/>
          <w:szCs w:val="18"/>
          <w:lang w:eastAsia="nl-NL"/>
        </w:rPr>
        <w:t>Van identificatie en toegangscontrole printerfunctionaliteit en keuzemogelijkheden per print</w:t>
      </w:r>
      <w:r w:rsidR="6317A8F4" w:rsidRPr="6EEF4B61">
        <w:rPr>
          <w:rFonts w:ascii="Verdana" w:eastAsia="Times New Roman" w:hAnsi="Verdana" w:cs="Times New Roman"/>
          <w:sz w:val="18"/>
          <w:szCs w:val="18"/>
          <w:lang w:eastAsia="nl-NL"/>
        </w:rPr>
        <w:t>opdracht</w:t>
      </w:r>
      <w:r w:rsidRPr="6EEF4B61">
        <w:rPr>
          <w:rFonts w:ascii="Verdana" w:eastAsia="Times New Roman" w:hAnsi="Verdana" w:cs="Times New Roman"/>
          <w:sz w:val="18"/>
          <w:szCs w:val="18"/>
          <w:lang w:eastAsia="nl-NL"/>
        </w:rPr>
        <w:t>.</w:t>
      </w:r>
    </w:p>
    <w:p w14:paraId="1E4B13AE" w14:textId="77777777" w:rsidR="004A1CEA" w:rsidRPr="004A1CEA" w:rsidRDefault="004A1CEA" w:rsidP="004A1CEA">
      <w:pPr>
        <w:pStyle w:val="Lijstalinea"/>
        <w:spacing w:before="0" w:after="0" w:line="255" w:lineRule="atLeast"/>
        <w:ind w:left="1080"/>
        <w:contextualSpacing w:val="0"/>
        <w:rPr>
          <w:rFonts w:ascii="Verdana" w:eastAsia="Times New Roman" w:hAnsi="Verdana" w:cs="Times New Roman"/>
          <w:sz w:val="18"/>
          <w:szCs w:val="18"/>
          <w:lang w:eastAsia="nl-NL"/>
        </w:rPr>
      </w:pPr>
    </w:p>
    <w:p w14:paraId="075A8841" w14:textId="77777777" w:rsidR="004A1CEA" w:rsidRPr="00E56DAA" w:rsidRDefault="004A1CEA" w:rsidP="004A1CEA">
      <w:pPr>
        <w:pStyle w:val="Geenafstand"/>
        <w:numPr>
          <w:ilvl w:val="0"/>
          <w:numId w:val="8"/>
        </w:numPr>
        <w:spacing w:before="0" w:line="255" w:lineRule="atLeast"/>
        <w:rPr>
          <w:rFonts w:ascii="Verdana" w:hAnsi="Verdana"/>
          <w:color w:val="000000"/>
          <w:sz w:val="18"/>
          <w:szCs w:val="18"/>
        </w:rPr>
      </w:pPr>
      <w:r w:rsidRPr="00E56DAA">
        <w:rPr>
          <w:rFonts w:ascii="Verdana" w:hAnsi="Verdana"/>
          <w:color w:val="000000"/>
          <w:sz w:val="18"/>
          <w:szCs w:val="18"/>
        </w:rPr>
        <w:t>Diensten:</w:t>
      </w:r>
    </w:p>
    <w:p w14:paraId="3729E155" w14:textId="77777777" w:rsidR="004A1CEA" w:rsidRPr="004A1CEA" w:rsidRDefault="004A1CEA" w:rsidP="004A1CEA">
      <w:pPr>
        <w:pStyle w:val="Lijstalinea"/>
        <w:numPr>
          <w:ilvl w:val="1"/>
          <w:numId w:val="6"/>
        </w:numPr>
        <w:spacing w:before="0" w:after="0" w:line="255" w:lineRule="atLeast"/>
        <w:ind w:left="1080"/>
        <w:contextualSpacing w:val="0"/>
        <w:rPr>
          <w:rFonts w:ascii="Verdana" w:eastAsia="Times New Roman" w:hAnsi="Verdana" w:cs="Times New Roman"/>
          <w:sz w:val="18"/>
          <w:szCs w:val="18"/>
          <w:lang w:eastAsia="nl-NL"/>
        </w:rPr>
      </w:pPr>
      <w:r w:rsidRPr="004A1CEA">
        <w:rPr>
          <w:rFonts w:ascii="Verdana" w:eastAsia="Times New Roman" w:hAnsi="Verdana" w:cs="Times New Roman"/>
          <w:sz w:val="18"/>
          <w:szCs w:val="18"/>
          <w:lang w:eastAsia="nl-NL"/>
        </w:rPr>
        <w:t>Proactief en reactief beheren (support en onderhoud) van de printers en de centrale printinfrastructuur;</w:t>
      </w:r>
    </w:p>
    <w:p w14:paraId="5CB64ACD" w14:textId="77777777" w:rsidR="004A1CEA" w:rsidRPr="004A1CEA" w:rsidRDefault="004A1CEA" w:rsidP="004A1CEA">
      <w:pPr>
        <w:pStyle w:val="Lijstalinea"/>
        <w:numPr>
          <w:ilvl w:val="1"/>
          <w:numId w:val="6"/>
        </w:numPr>
        <w:spacing w:before="0" w:after="0" w:line="255" w:lineRule="atLeast"/>
        <w:ind w:left="1080"/>
        <w:contextualSpacing w:val="0"/>
        <w:rPr>
          <w:rFonts w:ascii="Verdana" w:eastAsia="Times New Roman" w:hAnsi="Verdana" w:cs="Times New Roman"/>
          <w:sz w:val="18"/>
          <w:szCs w:val="18"/>
          <w:lang w:eastAsia="nl-NL"/>
        </w:rPr>
      </w:pPr>
      <w:r w:rsidRPr="004A1CEA">
        <w:rPr>
          <w:rFonts w:ascii="Verdana" w:eastAsia="Times New Roman" w:hAnsi="Verdana" w:cs="Times New Roman"/>
          <w:sz w:val="18"/>
          <w:szCs w:val="18"/>
          <w:lang w:eastAsia="nl-NL"/>
        </w:rPr>
        <w:t>Leveren van papier, gebruiksartikelen en verbruiksartikelen;</w:t>
      </w:r>
    </w:p>
    <w:p w14:paraId="58607AE7" w14:textId="77777777" w:rsidR="004A1CEA" w:rsidRPr="004A1CEA" w:rsidRDefault="004A1CEA" w:rsidP="004A1CEA">
      <w:pPr>
        <w:pStyle w:val="Lijstalinea"/>
        <w:numPr>
          <w:ilvl w:val="1"/>
          <w:numId w:val="6"/>
        </w:numPr>
        <w:spacing w:before="0" w:after="0" w:line="255" w:lineRule="atLeast"/>
        <w:ind w:left="1080"/>
        <w:contextualSpacing w:val="0"/>
        <w:rPr>
          <w:rFonts w:ascii="Verdana" w:eastAsia="Times New Roman" w:hAnsi="Verdana" w:cs="Times New Roman"/>
          <w:sz w:val="18"/>
          <w:szCs w:val="18"/>
          <w:lang w:eastAsia="nl-NL"/>
        </w:rPr>
      </w:pPr>
      <w:r w:rsidRPr="004A1CEA">
        <w:rPr>
          <w:rFonts w:ascii="Verdana" w:eastAsia="Times New Roman" w:hAnsi="Verdana" w:cs="Times New Roman"/>
          <w:sz w:val="18"/>
          <w:szCs w:val="18"/>
          <w:lang w:eastAsia="nl-NL"/>
        </w:rPr>
        <w:t>Maatschappelijk verantwoord afvoeren en recyclen van printers, supplies etc.;</w:t>
      </w:r>
    </w:p>
    <w:p w14:paraId="0857E75B" w14:textId="77777777" w:rsidR="004A1CEA" w:rsidRPr="004A1CEA" w:rsidRDefault="004A1CEA" w:rsidP="004A1CEA">
      <w:pPr>
        <w:pStyle w:val="Lijstalinea"/>
        <w:numPr>
          <w:ilvl w:val="1"/>
          <w:numId w:val="6"/>
        </w:numPr>
        <w:spacing w:before="0" w:after="0" w:line="255" w:lineRule="atLeast"/>
        <w:ind w:left="1080"/>
        <w:contextualSpacing w:val="0"/>
        <w:rPr>
          <w:rFonts w:ascii="Verdana" w:eastAsia="Times New Roman" w:hAnsi="Verdana" w:cs="Times New Roman"/>
          <w:sz w:val="18"/>
          <w:szCs w:val="18"/>
          <w:lang w:eastAsia="nl-NL"/>
        </w:rPr>
      </w:pPr>
      <w:r w:rsidRPr="004A1CEA">
        <w:rPr>
          <w:rFonts w:ascii="Verdana" w:eastAsia="Times New Roman" w:hAnsi="Verdana" w:cs="Times New Roman"/>
          <w:sz w:val="18"/>
          <w:szCs w:val="18"/>
          <w:lang w:eastAsia="nl-NL"/>
        </w:rPr>
        <w:t>Retour nemen van printers bij technische of functionele conversies;</w:t>
      </w:r>
    </w:p>
    <w:p w14:paraId="2F535611" w14:textId="77777777" w:rsidR="004A1CEA" w:rsidRPr="004A1CEA" w:rsidRDefault="004A1CEA" w:rsidP="004A1CEA">
      <w:pPr>
        <w:pStyle w:val="Lijstalinea"/>
        <w:numPr>
          <w:ilvl w:val="1"/>
          <w:numId w:val="6"/>
        </w:numPr>
        <w:spacing w:before="0" w:after="0" w:line="255" w:lineRule="atLeast"/>
        <w:ind w:left="1080"/>
        <w:contextualSpacing w:val="0"/>
        <w:rPr>
          <w:rFonts w:ascii="Verdana" w:eastAsia="Times New Roman" w:hAnsi="Verdana" w:cs="Times New Roman"/>
          <w:sz w:val="18"/>
          <w:szCs w:val="18"/>
          <w:lang w:eastAsia="nl-NL"/>
        </w:rPr>
      </w:pPr>
      <w:r w:rsidRPr="004A1CEA">
        <w:rPr>
          <w:rFonts w:ascii="Verdana" w:eastAsia="Times New Roman" w:hAnsi="Verdana" w:cs="Times New Roman"/>
          <w:sz w:val="18"/>
          <w:szCs w:val="18"/>
          <w:lang w:eastAsia="nl-NL"/>
        </w:rPr>
        <w:t>Service Management.</w:t>
      </w:r>
    </w:p>
    <w:p w14:paraId="0E80A0CF" w14:textId="77777777" w:rsidR="004D0CEB" w:rsidRPr="004D0CEB" w:rsidRDefault="004D0CEB" w:rsidP="004D0CEB">
      <w:pPr>
        <w:spacing w:before="0" w:after="0" w:line="255" w:lineRule="atLeast"/>
        <w:rPr>
          <w:rFonts w:ascii="Verdana" w:eastAsia="Verdana" w:hAnsi="Verdana" w:cs="Verdana"/>
          <w:color w:val="000000" w:themeColor="text1"/>
          <w:sz w:val="18"/>
          <w:szCs w:val="18"/>
        </w:rPr>
      </w:pPr>
    </w:p>
    <w:p w14:paraId="7DF34C65" w14:textId="798ACC50" w:rsidR="00665F79" w:rsidRPr="005A3590" w:rsidRDefault="003C51C7" w:rsidP="3667B1BD">
      <w:pPr>
        <w:pStyle w:val="Lijstalinea"/>
        <w:spacing w:before="0" w:after="0" w:line="255" w:lineRule="atLeast"/>
        <w:ind w:left="0"/>
        <w:rPr>
          <w:rFonts w:ascii="Verdana" w:hAnsi="Verdana"/>
          <w:sz w:val="18"/>
          <w:szCs w:val="18"/>
        </w:rPr>
      </w:pPr>
      <w:r w:rsidRPr="3667B1BD">
        <w:rPr>
          <w:rFonts w:ascii="Verdana" w:hAnsi="Verdana"/>
          <w:sz w:val="18"/>
          <w:szCs w:val="18"/>
        </w:rPr>
        <w:t xml:space="preserve"> </w:t>
      </w:r>
      <w:r w:rsidR="00665F79" w:rsidRPr="3667B1BD">
        <w:rPr>
          <w:rFonts w:ascii="Verdana" w:hAnsi="Verdana"/>
          <w:sz w:val="18"/>
          <w:szCs w:val="18"/>
          <w:highlight w:val="lightGray"/>
        </w:rPr>
        <w:t>Geef een beschrijving van de kerncompetentie</w:t>
      </w:r>
      <w:r w:rsidR="001D3191">
        <w:rPr>
          <w:rFonts w:ascii="Verdana" w:hAnsi="Verdana"/>
          <w:sz w:val="18"/>
          <w:szCs w:val="18"/>
        </w:rPr>
        <w:t>:</w:t>
      </w:r>
    </w:p>
    <w:p w14:paraId="42C9BC02" w14:textId="00C9B366" w:rsidR="000B0A26" w:rsidRPr="005A3590" w:rsidRDefault="000B0A26" w:rsidP="000C0EE5">
      <w:pPr>
        <w:spacing w:before="0" w:after="0" w:line="255" w:lineRule="atLeast"/>
        <w:rPr>
          <w:rFonts w:ascii="Verdana" w:hAnsi="Verdana"/>
          <w:sz w:val="18"/>
          <w:szCs w:val="18"/>
        </w:rPr>
      </w:pPr>
    </w:p>
    <w:p w14:paraId="19BF4655" w14:textId="65447F9E" w:rsidR="00665F79" w:rsidRPr="005A3590" w:rsidRDefault="00665F79" w:rsidP="000C0EE5">
      <w:pPr>
        <w:pStyle w:val="Kop4"/>
        <w:spacing w:before="0" w:line="255" w:lineRule="atLeast"/>
      </w:pPr>
      <w:r>
        <w:t>Kerncompetentie 2</w:t>
      </w:r>
      <w:r w:rsidR="72777A6F">
        <w:t xml:space="preserve">: </w:t>
      </w:r>
      <w:r w:rsidR="72777A6F" w:rsidRPr="001435BE">
        <w:t>UITVOEREN PROJECTMATIGE (VER)PLAATsingen</w:t>
      </w:r>
    </w:p>
    <w:p w14:paraId="0833CFFB" w14:textId="77777777" w:rsidR="00670D09" w:rsidRPr="00670D09" w:rsidRDefault="00670D09" w:rsidP="00670D09">
      <w:pPr>
        <w:rPr>
          <w:rFonts w:ascii="Verdana" w:hAnsi="Verdana"/>
          <w:sz w:val="18"/>
          <w:szCs w:val="18"/>
        </w:rPr>
      </w:pPr>
      <w:r w:rsidRPr="00670D09">
        <w:rPr>
          <w:rFonts w:ascii="Verdana" w:hAnsi="Verdana"/>
          <w:sz w:val="18"/>
          <w:szCs w:val="18"/>
        </w:rPr>
        <w:t xml:space="preserve">Inschrijver heeft aantoonbare ervaring met het uitvoeren van minimaal 5 projectmatige </w:t>
      </w:r>
      <w:r w:rsidRPr="00670D09">
        <w:rPr>
          <w:rFonts w:ascii="Verdana" w:hAnsi="Verdana"/>
          <w:sz w:val="18"/>
          <w:szCs w:val="18"/>
          <w:u w:val="single"/>
        </w:rPr>
        <w:t>(ver)plaatsingen</w:t>
      </w:r>
      <w:r w:rsidRPr="00670D09">
        <w:rPr>
          <w:rFonts w:ascii="Verdana" w:hAnsi="Verdana"/>
          <w:sz w:val="18"/>
          <w:szCs w:val="18"/>
        </w:rPr>
        <w:t xml:space="preserve"> met een minimaal volume van 5 stuks Printers per jaar</w:t>
      </w:r>
      <w:r w:rsidRPr="00670D09" w:rsidDel="00257931">
        <w:rPr>
          <w:rFonts w:ascii="Verdana" w:hAnsi="Verdana"/>
          <w:sz w:val="18"/>
          <w:szCs w:val="18"/>
        </w:rPr>
        <w:t xml:space="preserve"> </w:t>
      </w:r>
      <w:r w:rsidRPr="00670D09">
        <w:rPr>
          <w:rFonts w:ascii="Verdana" w:hAnsi="Verdana"/>
          <w:sz w:val="18"/>
          <w:szCs w:val="18"/>
        </w:rPr>
        <w:t xml:space="preserve">bij één referent met ten minste 125 Printers. Onder een projectmatige (ver)plaatsing wordt verstaan het projectmatig verplaatsen van Printers in afstemming met meerdere stakeholders. </w:t>
      </w:r>
    </w:p>
    <w:p w14:paraId="05834B3A" w14:textId="69A57026" w:rsidR="4B0337F9" w:rsidRDefault="4B0337F9" w:rsidP="3667B1BD">
      <w:pPr>
        <w:pStyle w:val="Lijstalinea"/>
        <w:spacing w:before="0" w:after="0" w:line="255" w:lineRule="atLeast"/>
        <w:ind w:left="0"/>
        <w:rPr>
          <w:rFonts w:ascii="Verdana" w:hAnsi="Verdana"/>
          <w:sz w:val="18"/>
          <w:szCs w:val="18"/>
        </w:rPr>
      </w:pPr>
      <w:r w:rsidRPr="3667B1BD">
        <w:rPr>
          <w:rFonts w:ascii="Verdana" w:hAnsi="Verdana"/>
          <w:sz w:val="18"/>
          <w:szCs w:val="18"/>
          <w:highlight w:val="lightGray"/>
        </w:rPr>
        <w:t>Geef een beschrijving van de kerncompetentie</w:t>
      </w:r>
      <w:r w:rsidR="00624DFA">
        <w:rPr>
          <w:rFonts w:ascii="Verdana" w:hAnsi="Verdana"/>
          <w:sz w:val="18"/>
          <w:szCs w:val="18"/>
        </w:rPr>
        <w:t>:</w:t>
      </w:r>
    </w:p>
    <w:p w14:paraId="140E3EA5" w14:textId="2F6165F3" w:rsidR="00665F79" w:rsidRPr="000C0EE5" w:rsidRDefault="00665F79" w:rsidP="000C0EE5">
      <w:pPr>
        <w:tabs>
          <w:tab w:val="left" w:pos="5950"/>
        </w:tabs>
        <w:spacing w:before="0" w:after="0" w:line="255" w:lineRule="atLeast"/>
        <w:rPr>
          <w:rFonts w:ascii="Verdana" w:hAnsi="Verdana"/>
          <w:sz w:val="18"/>
          <w:szCs w:val="18"/>
        </w:rPr>
      </w:pPr>
    </w:p>
    <w:p w14:paraId="384FD8BE" w14:textId="6A0D91EF" w:rsidR="00665F79" w:rsidRPr="005A3590" w:rsidRDefault="00665F79" w:rsidP="000C0EE5">
      <w:pPr>
        <w:pStyle w:val="Kop4"/>
        <w:spacing w:before="0" w:line="255" w:lineRule="atLeast"/>
      </w:pPr>
      <w:r>
        <w:t>K</w:t>
      </w:r>
      <w:r w:rsidR="5F24DD7B">
        <w:t xml:space="preserve">ERNCOMPETENTIE 3: </w:t>
      </w:r>
      <w:r w:rsidR="5F24DD7B" w:rsidRPr="00D06B45">
        <w:t>Leveren van dienstverlening</w:t>
      </w:r>
      <w:r w:rsidR="001435BE" w:rsidRPr="00D06B45">
        <w:t xml:space="preserve"> met</w:t>
      </w:r>
      <w:r w:rsidR="001435BE">
        <w:t xml:space="preserve"> reductie</w:t>
      </w:r>
      <w:r w:rsidR="00FF2DB8">
        <w:t xml:space="preserve"> van het aantal prints en Printers</w:t>
      </w:r>
    </w:p>
    <w:p w14:paraId="1C997A27" w14:textId="5C3A903B" w:rsidR="00665F79" w:rsidRDefault="003C51C7" w:rsidP="3667B1BD">
      <w:pPr>
        <w:pStyle w:val="Lijstalinea"/>
        <w:spacing w:before="0" w:after="0" w:line="255" w:lineRule="atLeast"/>
        <w:ind w:left="0"/>
        <w:rPr>
          <w:rFonts w:ascii="Verdana" w:hAnsi="Verdana"/>
          <w:sz w:val="18"/>
          <w:szCs w:val="18"/>
        </w:rPr>
      </w:pPr>
      <w:r w:rsidRPr="3667B1BD">
        <w:rPr>
          <w:rFonts w:ascii="Verdana" w:hAnsi="Verdana"/>
          <w:sz w:val="18"/>
          <w:szCs w:val="18"/>
        </w:rPr>
        <w:t xml:space="preserve">Uit de referentie blijkt dat u ervaring heeft met: </w:t>
      </w:r>
    </w:p>
    <w:p w14:paraId="43EB14FC" w14:textId="77777777" w:rsidR="006654F2" w:rsidRPr="00670D09" w:rsidRDefault="006654F2" w:rsidP="006654F2">
      <w:pPr>
        <w:rPr>
          <w:rFonts w:ascii="Verdana" w:hAnsi="Verdana"/>
          <w:sz w:val="18"/>
          <w:szCs w:val="18"/>
        </w:rPr>
      </w:pPr>
      <w:r w:rsidRPr="006654F2">
        <w:rPr>
          <w:rFonts w:ascii="Verdana" w:hAnsi="Verdana"/>
          <w:sz w:val="18"/>
          <w:szCs w:val="18"/>
        </w:rPr>
        <w:t>Inschrijver heeft aantoonbare ervaring met het reduceren van het aantal Printers bij één referent met ten minste 125 Printers, waarbij het aantal afdrukken is afgenomen met minimaal</w:t>
      </w:r>
      <w:r w:rsidRPr="00670D09">
        <w:rPr>
          <w:rFonts w:ascii="Verdana" w:hAnsi="Verdana"/>
          <w:sz w:val="18"/>
          <w:szCs w:val="18"/>
        </w:rPr>
        <w:t xml:space="preserve"> 2 miljoen stuks per jaar.  </w:t>
      </w:r>
    </w:p>
    <w:p w14:paraId="69469754" w14:textId="4C8B7418" w:rsidR="00665F79" w:rsidRDefault="00665F79" w:rsidP="3667B1BD">
      <w:pPr>
        <w:pStyle w:val="Lijstalinea"/>
        <w:spacing w:before="0" w:after="0" w:line="255" w:lineRule="atLeast"/>
        <w:ind w:left="0"/>
        <w:rPr>
          <w:rFonts w:ascii="Verdana" w:hAnsi="Verdana"/>
          <w:sz w:val="18"/>
          <w:szCs w:val="18"/>
        </w:rPr>
      </w:pPr>
      <w:r w:rsidRPr="3667B1BD">
        <w:rPr>
          <w:rFonts w:ascii="Verdana" w:hAnsi="Verdana"/>
          <w:sz w:val="18"/>
          <w:szCs w:val="18"/>
          <w:highlight w:val="lightGray"/>
        </w:rPr>
        <w:t>Geef een beschrijving van de kerncompetentie</w:t>
      </w:r>
      <w:r w:rsidR="006654F2">
        <w:rPr>
          <w:rFonts w:ascii="Verdana" w:hAnsi="Verdana"/>
          <w:sz w:val="18"/>
          <w:szCs w:val="18"/>
        </w:rPr>
        <w:t>:</w:t>
      </w:r>
      <w:r w:rsidRPr="3667B1BD">
        <w:rPr>
          <w:rFonts w:ascii="Verdana" w:hAnsi="Verdana"/>
          <w:sz w:val="18"/>
          <w:szCs w:val="18"/>
        </w:rPr>
        <w:t xml:space="preserve"> </w:t>
      </w:r>
    </w:p>
    <w:p w14:paraId="1E8BCE1C" w14:textId="77777777" w:rsidR="00630F5A" w:rsidRDefault="00630F5A" w:rsidP="000C0EE5">
      <w:pPr>
        <w:pStyle w:val="Lijstalinea"/>
        <w:spacing w:before="0" w:after="0" w:line="255" w:lineRule="atLeast"/>
        <w:ind w:left="0"/>
        <w:contextualSpacing w:val="0"/>
        <w:rPr>
          <w:rFonts w:ascii="Verdana" w:hAnsi="Verdana"/>
          <w:sz w:val="18"/>
          <w:szCs w:val="18"/>
        </w:rPr>
      </w:pPr>
    </w:p>
    <w:p w14:paraId="2672FD57" w14:textId="1CF18C5F" w:rsidR="00FF2DB8" w:rsidRPr="005A3590" w:rsidRDefault="00FF2DB8" w:rsidP="00FF2DB8">
      <w:pPr>
        <w:pStyle w:val="Kop4"/>
        <w:spacing w:before="0" w:line="255" w:lineRule="atLeast"/>
      </w:pPr>
      <w:r>
        <w:t xml:space="preserve">KERNCOMPETENTIE 4: </w:t>
      </w:r>
      <w:r w:rsidR="00B844B3">
        <w:t>koppeling met diverse</w:t>
      </w:r>
      <w:r w:rsidR="00D06B45">
        <w:t xml:space="preserve"> niet-standaard operating systemen</w:t>
      </w:r>
    </w:p>
    <w:p w14:paraId="246DBBF6" w14:textId="77777777" w:rsidR="00FF2DB8" w:rsidRPr="004A71F8" w:rsidRDefault="00FF2DB8" w:rsidP="004A71F8">
      <w:pPr>
        <w:pStyle w:val="Lijstalinea"/>
        <w:spacing w:before="0" w:after="0" w:line="255" w:lineRule="atLeast"/>
        <w:ind w:left="0"/>
        <w:rPr>
          <w:rFonts w:ascii="Verdana" w:hAnsi="Verdana"/>
          <w:sz w:val="18"/>
          <w:szCs w:val="18"/>
        </w:rPr>
      </w:pPr>
      <w:r w:rsidRPr="004A71F8">
        <w:rPr>
          <w:rFonts w:ascii="Verdana" w:hAnsi="Verdana"/>
          <w:sz w:val="18"/>
          <w:szCs w:val="18"/>
        </w:rPr>
        <w:t xml:space="preserve">Uit de referentie blijkt dat u ervaring heeft met: </w:t>
      </w:r>
    </w:p>
    <w:p w14:paraId="52F62A3B" w14:textId="7FB50918" w:rsidR="00DE11F2" w:rsidRPr="00DE11F2" w:rsidRDefault="00DE11F2" w:rsidP="00DE11F2">
      <w:pPr>
        <w:rPr>
          <w:rFonts w:ascii="Verdana" w:hAnsi="Verdana"/>
          <w:sz w:val="18"/>
          <w:szCs w:val="18"/>
        </w:rPr>
      </w:pPr>
      <w:r w:rsidRPr="00DE11F2">
        <w:rPr>
          <w:rFonts w:ascii="Verdana" w:hAnsi="Verdana"/>
          <w:sz w:val="18"/>
          <w:szCs w:val="18"/>
        </w:rPr>
        <w:t>Inschrijver heeft aantoonbare ervaring bij één referent waarbij de geboden printoplossing is gekoppeld met diverse (niet-standaard) operating systemen</w:t>
      </w:r>
      <w:r w:rsidR="00BA3B82">
        <w:rPr>
          <w:rFonts w:ascii="Verdana" w:hAnsi="Verdana"/>
          <w:sz w:val="18"/>
          <w:szCs w:val="18"/>
        </w:rPr>
        <w:t>.</w:t>
      </w:r>
      <w:r w:rsidRPr="00DE11F2">
        <w:rPr>
          <w:rFonts w:ascii="Verdana" w:hAnsi="Verdana"/>
          <w:sz w:val="18"/>
          <w:szCs w:val="18"/>
        </w:rPr>
        <w:t xml:space="preserve"> </w:t>
      </w:r>
    </w:p>
    <w:p w14:paraId="20D09F8A" w14:textId="2418B1FA" w:rsidR="00FF2DB8" w:rsidRPr="004A71F8" w:rsidRDefault="00FF2DB8" w:rsidP="004A71F8">
      <w:pPr>
        <w:pStyle w:val="Lijstalinea"/>
        <w:spacing w:before="0" w:after="0" w:line="255" w:lineRule="atLeast"/>
        <w:ind w:left="0"/>
        <w:rPr>
          <w:rFonts w:ascii="Verdana" w:hAnsi="Verdana"/>
          <w:sz w:val="18"/>
          <w:szCs w:val="18"/>
          <w:highlight w:val="lightGray"/>
        </w:rPr>
      </w:pPr>
      <w:r w:rsidRPr="004A71F8">
        <w:rPr>
          <w:rFonts w:ascii="Verdana" w:hAnsi="Verdana"/>
          <w:sz w:val="18"/>
          <w:szCs w:val="18"/>
          <w:highlight w:val="lightGray"/>
        </w:rPr>
        <w:t>Geef een beschrijving van de kerncompetentie</w:t>
      </w:r>
      <w:r w:rsidR="00DE11F2">
        <w:rPr>
          <w:rFonts w:ascii="Verdana" w:hAnsi="Verdana"/>
          <w:sz w:val="18"/>
          <w:szCs w:val="18"/>
          <w:highlight w:val="lightGray"/>
        </w:rPr>
        <w:t>:</w:t>
      </w:r>
      <w:r w:rsidRPr="004A71F8">
        <w:rPr>
          <w:rFonts w:ascii="Verdana" w:hAnsi="Verdana"/>
          <w:sz w:val="18"/>
          <w:szCs w:val="18"/>
          <w:highlight w:val="lightGray"/>
        </w:rPr>
        <w:t xml:space="preserve"> </w:t>
      </w:r>
    </w:p>
    <w:p w14:paraId="3B7B9757" w14:textId="77777777" w:rsidR="00FF2DB8" w:rsidRDefault="00FF2DB8" w:rsidP="000C0EE5">
      <w:pPr>
        <w:pStyle w:val="Lijstalinea"/>
        <w:spacing w:before="0" w:after="0" w:line="255" w:lineRule="atLeast"/>
        <w:ind w:left="0"/>
        <w:contextualSpacing w:val="0"/>
        <w:rPr>
          <w:rFonts w:ascii="Verdana" w:hAnsi="Verdana"/>
          <w:sz w:val="18"/>
          <w:szCs w:val="18"/>
        </w:rPr>
      </w:pPr>
    </w:p>
    <w:p w14:paraId="0758FE51" w14:textId="00005CF2" w:rsidR="00665F79" w:rsidRPr="005A3590" w:rsidRDefault="009218F5" w:rsidP="009A1708">
      <w:pPr>
        <w:pStyle w:val="Kop1"/>
      </w:pPr>
      <w:r w:rsidRPr="0089464B">
        <w:rPr>
          <w:b/>
        </w:rPr>
        <w:t>Referentie</w:t>
      </w:r>
      <w:r w:rsidR="00845B85">
        <w:rPr>
          <w:b/>
        </w:rPr>
        <w:t>opdrachten</w:t>
      </w:r>
    </w:p>
    <w:p w14:paraId="4C762594" w14:textId="77777777" w:rsidR="00C11737" w:rsidRPr="000C0EE5" w:rsidRDefault="00C11737" w:rsidP="00E504FC">
      <w:pPr>
        <w:tabs>
          <w:tab w:val="left" w:pos="5950"/>
        </w:tabs>
        <w:spacing w:before="0" w:after="0" w:line="255" w:lineRule="atLeast"/>
        <w:rPr>
          <w:rFonts w:ascii="Verdana" w:hAnsi="Verdana"/>
          <w:sz w:val="18"/>
          <w:szCs w:val="18"/>
        </w:rPr>
      </w:pPr>
    </w:p>
    <w:tbl>
      <w:tblPr>
        <w:tblStyle w:val="Tabelraster"/>
        <w:tblW w:w="9214" w:type="dxa"/>
        <w:tblInd w:w="-5" w:type="dxa"/>
        <w:tblLook w:val="04A0" w:firstRow="1" w:lastRow="0" w:firstColumn="1" w:lastColumn="0" w:noHBand="0" w:noVBand="1"/>
      </w:tblPr>
      <w:tblGrid>
        <w:gridCol w:w="2410"/>
        <w:gridCol w:w="2126"/>
        <w:gridCol w:w="2410"/>
        <w:gridCol w:w="2268"/>
      </w:tblGrid>
      <w:tr w:rsidR="008F5F1A" w:rsidRPr="001048A4" w14:paraId="59EE46C7" w14:textId="77777777" w:rsidTr="3667B1BD">
        <w:tc>
          <w:tcPr>
            <w:tcW w:w="9214" w:type="dxa"/>
            <w:gridSpan w:val="4"/>
            <w:tcBorders>
              <w:top w:val="single" w:sz="4" w:space="0" w:color="0078D2"/>
              <w:left w:val="single" w:sz="4" w:space="0" w:color="0078D2"/>
              <w:bottom w:val="single" w:sz="4" w:space="0" w:color="0078D2"/>
              <w:right w:val="single" w:sz="4" w:space="0" w:color="0078D2"/>
            </w:tcBorders>
            <w:shd w:val="clear" w:color="auto" w:fill="0078D2"/>
          </w:tcPr>
          <w:p w14:paraId="1C6B42CC" w14:textId="5CFC1531" w:rsidR="008F5F1A" w:rsidRPr="005A3590" w:rsidRDefault="005D6F5E" w:rsidP="008F5F1A">
            <w:pPr>
              <w:spacing w:line="255" w:lineRule="atLeast"/>
              <w:rPr>
                <w:rFonts w:ascii="Verdana" w:hAnsi="Verdana"/>
                <w:sz w:val="18"/>
                <w:szCs w:val="18"/>
              </w:rPr>
            </w:pPr>
            <w:r w:rsidRPr="005A3590">
              <w:rPr>
                <w:rFonts w:ascii="Verdana" w:hAnsi="Verdana"/>
                <w:b/>
                <w:color w:val="FFFFFF" w:themeColor="background1"/>
                <w:sz w:val="18"/>
                <w:szCs w:val="18"/>
              </w:rPr>
              <w:t xml:space="preserve">Referent 1 </w:t>
            </w:r>
          </w:p>
        </w:tc>
      </w:tr>
      <w:tr w:rsidR="000B0A26" w:rsidRPr="001048A4" w14:paraId="317C5595" w14:textId="77777777" w:rsidTr="3667B1BD">
        <w:tc>
          <w:tcPr>
            <w:tcW w:w="2410" w:type="dxa"/>
            <w:tcBorders>
              <w:top w:val="single" w:sz="4" w:space="0" w:color="0078D2"/>
            </w:tcBorders>
          </w:tcPr>
          <w:p w14:paraId="251E22C0" w14:textId="7CC58774" w:rsidR="000B0A26" w:rsidRPr="005A3590" w:rsidRDefault="005D6F5E" w:rsidP="001048A4">
            <w:pPr>
              <w:spacing w:line="255" w:lineRule="atLeast"/>
              <w:rPr>
                <w:rFonts w:ascii="Verdana" w:hAnsi="Verdana"/>
                <w:sz w:val="18"/>
                <w:szCs w:val="18"/>
              </w:rPr>
            </w:pPr>
            <w:r w:rsidRPr="005A3590">
              <w:rPr>
                <w:rFonts w:ascii="Verdana" w:hAnsi="Verdana"/>
                <w:sz w:val="18"/>
                <w:szCs w:val="18"/>
              </w:rPr>
              <w:t xml:space="preserve">Naam organisatie </w:t>
            </w:r>
          </w:p>
        </w:tc>
        <w:tc>
          <w:tcPr>
            <w:tcW w:w="6804" w:type="dxa"/>
            <w:gridSpan w:val="3"/>
            <w:tcBorders>
              <w:top w:val="single" w:sz="4" w:space="0" w:color="0078D2"/>
            </w:tcBorders>
          </w:tcPr>
          <w:p w14:paraId="66C1BCFE" w14:textId="373161A2" w:rsidR="000B0A26" w:rsidRPr="005A3590" w:rsidRDefault="005A3590" w:rsidP="000C0EE5">
            <w:pPr>
              <w:spacing w:line="255" w:lineRule="atLeast"/>
              <w:rPr>
                <w:rFonts w:ascii="Verdana" w:hAnsi="Verdana"/>
                <w:sz w:val="18"/>
                <w:szCs w:val="18"/>
              </w:rPr>
            </w:pPr>
            <w:r w:rsidRPr="005A3590">
              <w:rPr>
                <w:rFonts w:ascii="Verdana" w:hAnsi="Verdana"/>
                <w:bCs/>
                <w:sz w:val="18"/>
                <w:szCs w:val="18"/>
              </w:rPr>
              <w:fldChar w:fldCharType="begin">
                <w:ffData>
                  <w:name w:val=""/>
                  <w:enabled/>
                  <w:calcOnExit w:val="0"/>
                  <w:textInput/>
                </w:ffData>
              </w:fldChar>
            </w:r>
            <w:r w:rsidRPr="005A3590">
              <w:rPr>
                <w:rFonts w:ascii="Verdana" w:hAnsi="Verdana"/>
                <w:bCs/>
                <w:sz w:val="18"/>
                <w:szCs w:val="18"/>
              </w:rPr>
              <w:instrText xml:space="preserve"> FORMTEXT </w:instrText>
            </w:r>
            <w:r w:rsidRPr="005A3590">
              <w:rPr>
                <w:rFonts w:ascii="Verdana" w:hAnsi="Verdana"/>
                <w:bCs/>
                <w:sz w:val="18"/>
                <w:szCs w:val="18"/>
              </w:rPr>
            </w:r>
            <w:r w:rsidRPr="005A3590">
              <w:rPr>
                <w:rFonts w:ascii="Verdana" w:hAnsi="Verdana"/>
                <w:bCs/>
                <w:sz w:val="18"/>
                <w:szCs w:val="18"/>
              </w:rPr>
              <w:fldChar w:fldCharType="separate"/>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sz w:val="18"/>
                <w:szCs w:val="18"/>
              </w:rPr>
              <w:fldChar w:fldCharType="end"/>
            </w:r>
          </w:p>
        </w:tc>
      </w:tr>
      <w:tr w:rsidR="000B0A26" w:rsidRPr="001048A4" w14:paraId="6A837E59" w14:textId="77777777" w:rsidTr="3667B1BD">
        <w:tc>
          <w:tcPr>
            <w:tcW w:w="2410" w:type="dxa"/>
          </w:tcPr>
          <w:p w14:paraId="09EC11E5" w14:textId="123B9A34" w:rsidR="000B0A26" w:rsidRPr="005A3590" w:rsidRDefault="005D6F5E" w:rsidP="001048A4">
            <w:pPr>
              <w:spacing w:line="255" w:lineRule="atLeast"/>
              <w:rPr>
                <w:rFonts w:ascii="Verdana" w:hAnsi="Verdana"/>
                <w:sz w:val="18"/>
                <w:szCs w:val="18"/>
              </w:rPr>
            </w:pPr>
            <w:r w:rsidRPr="005A3590">
              <w:rPr>
                <w:rFonts w:ascii="Verdana" w:hAnsi="Verdana"/>
                <w:sz w:val="18"/>
                <w:szCs w:val="18"/>
              </w:rPr>
              <w:t>Adres organisatie</w:t>
            </w:r>
          </w:p>
        </w:tc>
        <w:tc>
          <w:tcPr>
            <w:tcW w:w="6804" w:type="dxa"/>
            <w:gridSpan w:val="3"/>
          </w:tcPr>
          <w:p w14:paraId="36FB8754" w14:textId="2E300D71" w:rsidR="000B0A26" w:rsidRPr="005A3590" w:rsidRDefault="005A3590" w:rsidP="000C0EE5">
            <w:pPr>
              <w:spacing w:line="255" w:lineRule="atLeast"/>
              <w:rPr>
                <w:rFonts w:ascii="Verdana" w:hAnsi="Verdana"/>
                <w:sz w:val="18"/>
                <w:szCs w:val="18"/>
              </w:rPr>
            </w:pPr>
            <w:r w:rsidRPr="005A3590">
              <w:rPr>
                <w:rFonts w:ascii="Verdana" w:hAnsi="Verdana"/>
                <w:bCs/>
                <w:sz w:val="18"/>
                <w:szCs w:val="18"/>
              </w:rPr>
              <w:fldChar w:fldCharType="begin">
                <w:ffData>
                  <w:name w:val="Text13"/>
                  <w:enabled/>
                  <w:calcOnExit w:val="0"/>
                  <w:textInput/>
                </w:ffData>
              </w:fldChar>
            </w:r>
            <w:r w:rsidRPr="005A3590">
              <w:rPr>
                <w:rFonts w:ascii="Verdana" w:hAnsi="Verdana"/>
                <w:bCs/>
                <w:sz w:val="18"/>
                <w:szCs w:val="18"/>
              </w:rPr>
              <w:instrText xml:space="preserve"> FORMTEXT </w:instrText>
            </w:r>
            <w:r w:rsidRPr="005A3590">
              <w:rPr>
                <w:rFonts w:ascii="Verdana" w:hAnsi="Verdana"/>
                <w:bCs/>
                <w:sz w:val="18"/>
                <w:szCs w:val="18"/>
              </w:rPr>
            </w:r>
            <w:r w:rsidRPr="005A3590">
              <w:rPr>
                <w:rFonts w:ascii="Verdana" w:hAnsi="Verdana"/>
                <w:bCs/>
                <w:sz w:val="18"/>
                <w:szCs w:val="18"/>
              </w:rPr>
              <w:fldChar w:fldCharType="separate"/>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sz w:val="18"/>
                <w:szCs w:val="18"/>
              </w:rPr>
              <w:fldChar w:fldCharType="end"/>
            </w:r>
          </w:p>
        </w:tc>
      </w:tr>
      <w:tr w:rsidR="00845B85" w:rsidRPr="001048A4" w14:paraId="264F47C1" w14:textId="77777777" w:rsidTr="3667B1BD">
        <w:tc>
          <w:tcPr>
            <w:tcW w:w="2410" w:type="dxa"/>
            <w:vMerge w:val="restart"/>
          </w:tcPr>
          <w:p w14:paraId="51931E8F" w14:textId="03AB0FE6" w:rsidR="005D6F5E" w:rsidRPr="005A3590" w:rsidRDefault="005D6F5E" w:rsidP="001048A4">
            <w:pPr>
              <w:spacing w:line="255" w:lineRule="atLeast"/>
              <w:rPr>
                <w:rFonts w:ascii="Verdana" w:hAnsi="Verdana"/>
                <w:sz w:val="18"/>
                <w:szCs w:val="18"/>
              </w:rPr>
            </w:pPr>
            <w:r w:rsidRPr="005A3590">
              <w:rPr>
                <w:rFonts w:ascii="Verdana" w:hAnsi="Verdana"/>
                <w:sz w:val="18"/>
                <w:szCs w:val="18"/>
              </w:rPr>
              <w:t>Contactpersoon</w:t>
            </w:r>
          </w:p>
        </w:tc>
        <w:tc>
          <w:tcPr>
            <w:tcW w:w="2126" w:type="dxa"/>
          </w:tcPr>
          <w:p w14:paraId="617EF884" w14:textId="04A028C8" w:rsidR="005D6F5E" w:rsidRPr="005A3590" w:rsidRDefault="005D6F5E" w:rsidP="001048A4">
            <w:pPr>
              <w:spacing w:line="255" w:lineRule="atLeast"/>
              <w:rPr>
                <w:rFonts w:ascii="Verdana" w:hAnsi="Verdana"/>
                <w:sz w:val="18"/>
                <w:szCs w:val="18"/>
              </w:rPr>
            </w:pPr>
            <w:r w:rsidRPr="005A3590">
              <w:rPr>
                <w:rFonts w:ascii="Verdana" w:hAnsi="Verdana"/>
                <w:sz w:val="18"/>
                <w:szCs w:val="18"/>
              </w:rPr>
              <w:t>Naam</w:t>
            </w:r>
          </w:p>
        </w:tc>
        <w:tc>
          <w:tcPr>
            <w:tcW w:w="2410" w:type="dxa"/>
          </w:tcPr>
          <w:p w14:paraId="7F5033C3" w14:textId="79401A42" w:rsidR="005D6F5E" w:rsidRPr="005A3590" w:rsidRDefault="005D6F5E" w:rsidP="001048A4">
            <w:pPr>
              <w:spacing w:line="255" w:lineRule="atLeast"/>
              <w:rPr>
                <w:rFonts w:ascii="Verdana" w:hAnsi="Verdana"/>
                <w:sz w:val="18"/>
                <w:szCs w:val="18"/>
              </w:rPr>
            </w:pPr>
            <w:r w:rsidRPr="005A3590">
              <w:rPr>
                <w:rFonts w:ascii="Verdana" w:hAnsi="Verdana"/>
                <w:sz w:val="18"/>
                <w:szCs w:val="18"/>
              </w:rPr>
              <w:t>Functie</w:t>
            </w:r>
          </w:p>
        </w:tc>
        <w:tc>
          <w:tcPr>
            <w:tcW w:w="2268" w:type="dxa"/>
          </w:tcPr>
          <w:p w14:paraId="170B447E" w14:textId="485BB6C3" w:rsidR="005D6F5E" w:rsidRPr="005A3590" w:rsidRDefault="005D6F5E" w:rsidP="001048A4">
            <w:pPr>
              <w:spacing w:line="255" w:lineRule="atLeast"/>
              <w:rPr>
                <w:rFonts w:ascii="Verdana" w:hAnsi="Verdana"/>
                <w:sz w:val="18"/>
                <w:szCs w:val="18"/>
              </w:rPr>
            </w:pPr>
            <w:r w:rsidRPr="005A3590">
              <w:rPr>
                <w:rFonts w:ascii="Verdana" w:hAnsi="Verdana"/>
                <w:sz w:val="18"/>
                <w:szCs w:val="18"/>
              </w:rPr>
              <w:t>Telefoonnummer</w:t>
            </w:r>
          </w:p>
        </w:tc>
      </w:tr>
      <w:tr w:rsidR="00845B85" w:rsidRPr="001048A4" w14:paraId="10F70892" w14:textId="77777777" w:rsidTr="3667B1BD">
        <w:tc>
          <w:tcPr>
            <w:tcW w:w="2410" w:type="dxa"/>
            <w:vMerge/>
          </w:tcPr>
          <w:p w14:paraId="4A807082" w14:textId="2B6959E9" w:rsidR="005D6F5E" w:rsidRPr="005A3590" w:rsidRDefault="005D6F5E" w:rsidP="001048A4">
            <w:pPr>
              <w:spacing w:line="255" w:lineRule="atLeast"/>
              <w:rPr>
                <w:rFonts w:ascii="Verdana" w:hAnsi="Verdana"/>
                <w:sz w:val="18"/>
                <w:szCs w:val="18"/>
              </w:rPr>
            </w:pPr>
          </w:p>
        </w:tc>
        <w:tc>
          <w:tcPr>
            <w:tcW w:w="2126" w:type="dxa"/>
          </w:tcPr>
          <w:p w14:paraId="61E172BB" w14:textId="2F62FC37" w:rsidR="005D6F5E" w:rsidRPr="005A3590" w:rsidRDefault="005D6F5E" w:rsidP="001048A4">
            <w:pPr>
              <w:spacing w:line="255" w:lineRule="atLeast"/>
              <w:rPr>
                <w:rFonts w:ascii="Verdana" w:hAnsi="Verdana"/>
                <w:sz w:val="18"/>
                <w:szCs w:val="18"/>
              </w:rPr>
            </w:pPr>
            <w:r w:rsidRPr="005A3590">
              <w:rPr>
                <w:rFonts w:ascii="Verdana" w:hAnsi="Verdana"/>
                <w:bCs/>
                <w:sz w:val="18"/>
                <w:szCs w:val="18"/>
              </w:rPr>
              <w:fldChar w:fldCharType="begin">
                <w:ffData>
                  <w:name w:val="Text13"/>
                  <w:enabled/>
                  <w:calcOnExit w:val="0"/>
                  <w:textInput/>
                </w:ffData>
              </w:fldChar>
            </w:r>
            <w:r w:rsidRPr="005A3590">
              <w:rPr>
                <w:rFonts w:ascii="Verdana" w:hAnsi="Verdana"/>
                <w:bCs/>
                <w:sz w:val="18"/>
                <w:szCs w:val="18"/>
              </w:rPr>
              <w:instrText xml:space="preserve"> FORMTEXT </w:instrText>
            </w:r>
            <w:r w:rsidRPr="005A3590">
              <w:rPr>
                <w:rFonts w:ascii="Verdana" w:hAnsi="Verdana"/>
                <w:bCs/>
                <w:sz w:val="18"/>
                <w:szCs w:val="18"/>
              </w:rPr>
            </w:r>
            <w:r w:rsidRPr="005A3590">
              <w:rPr>
                <w:rFonts w:ascii="Verdana" w:hAnsi="Verdana"/>
                <w:bCs/>
                <w:sz w:val="18"/>
                <w:szCs w:val="18"/>
              </w:rPr>
              <w:fldChar w:fldCharType="separate"/>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sz w:val="18"/>
                <w:szCs w:val="18"/>
              </w:rPr>
              <w:fldChar w:fldCharType="end"/>
            </w:r>
          </w:p>
        </w:tc>
        <w:tc>
          <w:tcPr>
            <w:tcW w:w="2410" w:type="dxa"/>
          </w:tcPr>
          <w:p w14:paraId="1D32B281" w14:textId="037285C7" w:rsidR="005D6F5E" w:rsidRPr="005A3590" w:rsidRDefault="005D6F5E" w:rsidP="001048A4">
            <w:pPr>
              <w:spacing w:line="255" w:lineRule="atLeast"/>
              <w:rPr>
                <w:rFonts w:ascii="Verdana" w:hAnsi="Verdana"/>
                <w:sz w:val="18"/>
                <w:szCs w:val="18"/>
              </w:rPr>
            </w:pPr>
            <w:r w:rsidRPr="005A3590">
              <w:rPr>
                <w:rFonts w:ascii="Verdana" w:hAnsi="Verdana"/>
                <w:bCs/>
                <w:sz w:val="18"/>
                <w:szCs w:val="18"/>
              </w:rPr>
              <w:fldChar w:fldCharType="begin">
                <w:ffData>
                  <w:name w:val="Text13"/>
                  <w:enabled/>
                  <w:calcOnExit w:val="0"/>
                  <w:textInput/>
                </w:ffData>
              </w:fldChar>
            </w:r>
            <w:r w:rsidRPr="005A3590">
              <w:rPr>
                <w:rFonts w:ascii="Verdana" w:hAnsi="Verdana"/>
                <w:bCs/>
                <w:sz w:val="18"/>
                <w:szCs w:val="18"/>
              </w:rPr>
              <w:instrText xml:space="preserve"> FORMTEXT </w:instrText>
            </w:r>
            <w:r w:rsidRPr="005A3590">
              <w:rPr>
                <w:rFonts w:ascii="Verdana" w:hAnsi="Verdana"/>
                <w:bCs/>
                <w:sz w:val="18"/>
                <w:szCs w:val="18"/>
              </w:rPr>
            </w:r>
            <w:r w:rsidRPr="005A3590">
              <w:rPr>
                <w:rFonts w:ascii="Verdana" w:hAnsi="Verdana"/>
                <w:bCs/>
                <w:sz w:val="18"/>
                <w:szCs w:val="18"/>
              </w:rPr>
              <w:fldChar w:fldCharType="separate"/>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sz w:val="18"/>
                <w:szCs w:val="18"/>
              </w:rPr>
              <w:fldChar w:fldCharType="end"/>
            </w:r>
          </w:p>
        </w:tc>
        <w:tc>
          <w:tcPr>
            <w:tcW w:w="2268" w:type="dxa"/>
          </w:tcPr>
          <w:p w14:paraId="24BD65CC" w14:textId="5B82D4D2" w:rsidR="005D6F5E" w:rsidRPr="005A3590" w:rsidRDefault="005D6F5E" w:rsidP="001048A4">
            <w:pPr>
              <w:spacing w:line="255" w:lineRule="atLeast"/>
              <w:rPr>
                <w:rFonts w:ascii="Verdana" w:hAnsi="Verdana"/>
                <w:sz w:val="18"/>
                <w:szCs w:val="18"/>
              </w:rPr>
            </w:pPr>
            <w:r w:rsidRPr="005A3590">
              <w:rPr>
                <w:rFonts w:ascii="Verdana" w:hAnsi="Verdana"/>
                <w:bCs/>
                <w:sz w:val="18"/>
                <w:szCs w:val="18"/>
              </w:rPr>
              <w:fldChar w:fldCharType="begin">
                <w:ffData>
                  <w:name w:val="Text13"/>
                  <w:enabled/>
                  <w:calcOnExit w:val="0"/>
                  <w:textInput/>
                </w:ffData>
              </w:fldChar>
            </w:r>
            <w:r w:rsidRPr="005A3590">
              <w:rPr>
                <w:rFonts w:ascii="Verdana" w:hAnsi="Verdana"/>
                <w:bCs/>
                <w:sz w:val="18"/>
                <w:szCs w:val="18"/>
              </w:rPr>
              <w:instrText xml:space="preserve"> FORMTEXT </w:instrText>
            </w:r>
            <w:r w:rsidRPr="005A3590">
              <w:rPr>
                <w:rFonts w:ascii="Verdana" w:hAnsi="Verdana"/>
                <w:bCs/>
                <w:sz w:val="18"/>
                <w:szCs w:val="18"/>
              </w:rPr>
            </w:r>
            <w:r w:rsidRPr="005A3590">
              <w:rPr>
                <w:rFonts w:ascii="Verdana" w:hAnsi="Verdana"/>
                <w:bCs/>
                <w:sz w:val="18"/>
                <w:szCs w:val="18"/>
              </w:rPr>
              <w:fldChar w:fldCharType="separate"/>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sz w:val="18"/>
                <w:szCs w:val="18"/>
              </w:rPr>
              <w:fldChar w:fldCharType="end"/>
            </w:r>
          </w:p>
        </w:tc>
      </w:tr>
      <w:tr w:rsidR="009218F5" w:rsidRPr="001048A4" w14:paraId="4E735A60" w14:textId="77777777" w:rsidTr="3667B1BD">
        <w:tc>
          <w:tcPr>
            <w:tcW w:w="2410" w:type="dxa"/>
          </w:tcPr>
          <w:p w14:paraId="792F460B" w14:textId="67202F63" w:rsidR="009218F5" w:rsidRPr="005A3590" w:rsidRDefault="009218F5" w:rsidP="009218F5">
            <w:pPr>
              <w:spacing w:line="255" w:lineRule="atLeast"/>
              <w:rPr>
                <w:rFonts w:ascii="Verdana" w:hAnsi="Verdana"/>
                <w:sz w:val="18"/>
                <w:szCs w:val="18"/>
              </w:rPr>
            </w:pPr>
            <w:r>
              <w:rPr>
                <w:rFonts w:ascii="Verdana" w:hAnsi="Verdana"/>
                <w:sz w:val="18"/>
                <w:szCs w:val="18"/>
              </w:rPr>
              <w:t>Kerncompetentie die wordt aangetoond (kruis aan)</w:t>
            </w:r>
          </w:p>
        </w:tc>
        <w:tc>
          <w:tcPr>
            <w:tcW w:w="6804" w:type="dxa"/>
            <w:gridSpan w:val="3"/>
          </w:tcPr>
          <w:p w14:paraId="1A5A64F5" w14:textId="77777777" w:rsidR="009218F5" w:rsidRPr="009218F5" w:rsidRDefault="009218F5" w:rsidP="3667B1BD">
            <w:pPr>
              <w:pStyle w:val="Invulling"/>
              <w:widowControl w:val="0"/>
              <w:spacing w:before="0" w:line="255" w:lineRule="atLeast"/>
              <w:rPr>
                <w:rFonts w:eastAsia="MS Gothic"/>
              </w:rPr>
            </w:pPr>
            <w:r w:rsidRPr="3667B1BD">
              <w:rPr>
                <w:rFonts w:eastAsia="MS Gothic"/>
              </w:rPr>
              <w:t xml:space="preserve">Kerncompetentie 1 </w:t>
            </w:r>
            <w:r w:rsidRPr="3667B1BD">
              <w:rPr>
                <w:rFonts w:eastAsia="MS Gothic"/>
              </w:rPr>
              <w:fldChar w:fldCharType="begin">
                <w:ffData>
                  <w:name w:val="Selectievakje1"/>
                  <w:enabled/>
                  <w:calcOnExit w:val="0"/>
                  <w:checkBox>
                    <w:sizeAuto/>
                    <w:default w:val="0"/>
                  </w:checkBox>
                </w:ffData>
              </w:fldChar>
            </w:r>
            <w:r w:rsidRPr="3667B1BD">
              <w:rPr>
                <w:rFonts w:eastAsia="MS Gothic"/>
              </w:rPr>
              <w:instrText xml:space="preserve"> FORMCHECKBOX </w:instrText>
            </w:r>
            <w:r w:rsidRPr="3667B1BD">
              <w:rPr>
                <w:rFonts w:eastAsia="MS Gothic"/>
              </w:rPr>
            </w:r>
            <w:r w:rsidRPr="3667B1BD">
              <w:rPr>
                <w:rFonts w:eastAsia="MS Gothic"/>
              </w:rPr>
              <w:fldChar w:fldCharType="separate"/>
            </w:r>
            <w:r w:rsidRPr="3667B1BD">
              <w:rPr>
                <w:rFonts w:eastAsia="MS Gothic"/>
              </w:rPr>
              <w:fldChar w:fldCharType="end"/>
            </w:r>
            <w:r w:rsidRPr="3667B1BD">
              <w:rPr>
                <w:rFonts w:eastAsia="MS Gothic"/>
              </w:rPr>
              <w:t xml:space="preserve"> </w:t>
            </w:r>
          </w:p>
          <w:p w14:paraId="18DFBB69" w14:textId="79BFCFFC" w:rsidR="009218F5" w:rsidRPr="009218F5" w:rsidRDefault="009218F5" w:rsidP="009218F5">
            <w:pPr>
              <w:pStyle w:val="Invulling"/>
              <w:widowControl w:val="0"/>
              <w:spacing w:before="0" w:line="255" w:lineRule="atLeast"/>
              <w:rPr>
                <w:rFonts w:eastAsia="MS Gothic"/>
                <w:szCs w:val="18"/>
              </w:rPr>
            </w:pPr>
            <w:r w:rsidRPr="009218F5">
              <w:rPr>
                <w:rFonts w:eastAsia="MS Gothic"/>
                <w:szCs w:val="18"/>
              </w:rPr>
              <w:t xml:space="preserve">Kerncompetentie 2 </w:t>
            </w:r>
            <w:r w:rsidRPr="009218F5">
              <w:rPr>
                <w:rFonts w:eastAsia="MS Gothic"/>
                <w:szCs w:val="18"/>
              </w:rPr>
              <w:fldChar w:fldCharType="begin">
                <w:ffData>
                  <w:name w:val="Selectievakje1"/>
                  <w:enabled/>
                  <w:calcOnExit w:val="0"/>
                  <w:checkBox>
                    <w:sizeAuto/>
                    <w:default w:val="0"/>
                  </w:checkBox>
                </w:ffData>
              </w:fldChar>
            </w:r>
            <w:r w:rsidRPr="009218F5">
              <w:rPr>
                <w:rFonts w:eastAsia="MS Gothic"/>
                <w:szCs w:val="18"/>
              </w:rPr>
              <w:instrText xml:space="preserve"> FORMCHECKBOX </w:instrText>
            </w:r>
            <w:r w:rsidRPr="009218F5">
              <w:rPr>
                <w:rFonts w:eastAsia="MS Gothic"/>
                <w:szCs w:val="18"/>
              </w:rPr>
            </w:r>
            <w:r w:rsidRPr="009218F5">
              <w:rPr>
                <w:rFonts w:eastAsia="MS Gothic"/>
                <w:szCs w:val="18"/>
              </w:rPr>
              <w:fldChar w:fldCharType="separate"/>
            </w:r>
            <w:r w:rsidRPr="009218F5">
              <w:rPr>
                <w:rFonts w:eastAsia="MS Gothic"/>
                <w:szCs w:val="18"/>
              </w:rPr>
              <w:fldChar w:fldCharType="end"/>
            </w:r>
          </w:p>
          <w:p w14:paraId="47B880AF" w14:textId="77777777" w:rsidR="009218F5" w:rsidRDefault="009218F5" w:rsidP="009218F5">
            <w:pPr>
              <w:pStyle w:val="Invulling"/>
              <w:widowControl w:val="0"/>
              <w:spacing w:before="0" w:line="255" w:lineRule="atLeast"/>
              <w:rPr>
                <w:rFonts w:eastAsia="MS Gothic"/>
              </w:rPr>
            </w:pPr>
            <w:r w:rsidRPr="3667B1BD">
              <w:rPr>
                <w:rFonts w:eastAsia="MS Gothic"/>
              </w:rPr>
              <w:t xml:space="preserve">Kerncompetentie 3 </w:t>
            </w:r>
            <w:r w:rsidRPr="3667B1BD">
              <w:rPr>
                <w:rFonts w:eastAsia="MS Gothic"/>
              </w:rPr>
              <w:fldChar w:fldCharType="begin">
                <w:ffData>
                  <w:name w:val="Selectievakje1"/>
                  <w:enabled/>
                  <w:calcOnExit w:val="0"/>
                  <w:checkBox>
                    <w:sizeAuto/>
                    <w:default w:val="0"/>
                  </w:checkBox>
                </w:ffData>
              </w:fldChar>
            </w:r>
            <w:r w:rsidRPr="3667B1BD">
              <w:rPr>
                <w:rFonts w:eastAsia="MS Gothic"/>
              </w:rPr>
              <w:instrText xml:space="preserve"> FORMCHECKBOX </w:instrText>
            </w:r>
            <w:r w:rsidRPr="3667B1BD">
              <w:rPr>
                <w:rFonts w:eastAsia="MS Gothic"/>
              </w:rPr>
            </w:r>
            <w:r w:rsidRPr="3667B1BD">
              <w:rPr>
                <w:rFonts w:eastAsia="MS Gothic"/>
              </w:rPr>
              <w:fldChar w:fldCharType="separate"/>
            </w:r>
            <w:r w:rsidRPr="3667B1BD">
              <w:rPr>
                <w:rFonts w:eastAsia="MS Gothic"/>
              </w:rPr>
              <w:fldChar w:fldCharType="end"/>
            </w:r>
          </w:p>
          <w:p w14:paraId="4D9982DE" w14:textId="12A4D2CB" w:rsidR="004A71F8" w:rsidRDefault="004A71F8" w:rsidP="004A71F8">
            <w:pPr>
              <w:pStyle w:val="Invulling"/>
              <w:widowControl w:val="0"/>
              <w:spacing w:before="0" w:line="255" w:lineRule="atLeast"/>
              <w:rPr>
                <w:rFonts w:eastAsia="MS Gothic"/>
              </w:rPr>
            </w:pPr>
            <w:r w:rsidRPr="3667B1BD">
              <w:rPr>
                <w:rFonts w:eastAsia="MS Gothic"/>
              </w:rPr>
              <w:t xml:space="preserve">Kerncompetentie </w:t>
            </w:r>
            <w:r>
              <w:rPr>
                <w:rFonts w:eastAsia="MS Gothic"/>
              </w:rPr>
              <w:t>4</w:t>
            </w:r>
            <w:r w:rsidRPr="3667B1BD">
              <w:rPr>
                <w:rFonts w:eastAsia="MS Gothic"/>
              </w:rPr>
              <w:t xml:space="preserve"> </w:t>
            </w:r>
            <w:r w:rsidRPr="3667B1BD">
              <w:rPr>
                <w:rFonts w:eastAsia="MS Gothic"/>
              </w:rPr>
              <w:fldChar w:fldCharType="begin">
                <w:ffData>
                  <w:name w:val="Selectievakje1"/>
                  <w:enabled/>
                  <w:calcOnExit w:val="0"/>
                  <w:checkBox>
                    <w:sizeAuto/>
                    <w:default w:val="0"/>
                  </w:checkBox>
                </w:ffData>
              </w:fldChar>
            </w:r>
            <w:r w:rsidRPr="3667B1BD">
              <w:rPr>
                <w:rFonts w:eastAsia="MS Gothic"/>
              </w:rPr>
              <w:instrText xml:space="preserve"> FORMCHECKBOX </w:instrText>
            </w:r>
            <w:r w:rsidRPr="3667B1BD">
              <w:rPr>
                <w:rFonts w:eastAsia="MS Gothic"/>
              </w:rPr>
            </w:r>
            <w:r w:rsidRPr="3667B1BD">
              <w:rPr>
                <w:rFonts w:eastAsia="MS Gothic"/>
              </w:rPr>
              <w:fldChar w:fldCharType="separate"/>
            </w:r>
            <w:r w:rsidRPr="3667B1BD">
              <w:rPr>
                <w:rFonts w:eastAsia="MS Gothic"/>
              </w:rPr>
              <w:fldChar w:fldCharType="end"/>
            </w:r>
          </w:p>
          <w:p w14:paraId="27B4642A" w14:textId="5B12F085" w:rsidR="004A71F8" w:rsidRPr="005A3590" w:rsidRDefault="004A71F8" w:rsidP="009218F5">
            <w:pPr>
              <w:pStyle w:val="Invulling"/>
              <w:widowControl w:val="0"/>
              <w:spacing w:before="0" w:line="255" w:lineRule="atLeast"/>
            </w:pPr>
          </w:p>
        </w:tc>
      </w:tr>
      <w:tr w:rsidR="005D6F5E" w:rsidRPr="001048A4" w14:paraId="1B70A238" w14:textId="77777777" w:rsidTr="3667B1BD">
        <w:tc>
          <w:tcPr>
            <w:tcW w:w="2410" w:type="dxa"/>
          </w:tcPr>
          <w:p w14:paraId="75D57A99" w14:textId="7F67B12A" w:rsidR="005D6F5E" w:rsidRPr="005A3590" w:rsidRDefault="00845B85" w:rsidP="00845B85">
            <w:pPr>
              <w:spacing w:line="255" w:lineRule="atLeast"/>
              <w:rPr>
                <w:rFonts w:ascii="Verdana" w:hAnsi="Verdana"/>
                <w:sz w:val="18"/>
                <w:szCs w:val="18"/>
              </w:rPr>
            </w:pPr>
            <w:r>
              <w:rPr>
                <w:rFonts w:ascii="Verdana" w:hAnsi="Verdana"/>
                <w:sz w:val="18"/>
                <w:szCs w:val="18"/>
              </w:rPr>
              <w:lastRenderedPageBreak/>
              <w:t xml:space="preserve">Vergelijkbare aard/complexiteit: </w:t>
            </w:r>
            <w:r w:rsidR="005D6F5E" w:rsidRPr="005A3590">
              <w:rPr>
                <w:rFonts w:ascii="Verdana" w:hAnsi="Verdana"/>
                <w:sz w:val="18"/>
                <w:szCs w:val="18"/>
              </w:rPr>
              <w:t xml:space="preserve">Omschrijving van de </w:t>
            </w:r>
            <w:r>
              <w:rPr>
                <w:rFonts w:ascii="Verdana" w:hAnsi="Verdana"/>
                <w:sz w:val="18"/>
                <w:szCs w:val="18"/>
              </w:rPr>
              <w:t>referentie</w:t>
            </w:r>
            <w:r w:rsidR="005D6F5E" w:rsidRPr="005A3590">
              <w:rPr>
                <w:rFonts w:ascii="Verdana" w:hAnsi="Verdana"/>
                <w:sz w:val="18"/>
                <w:szCs w:val="18"/>
              </w:rPr>
              <w:t xml:space="preserve">opdracht in maximaal </w:t>
            </w:r>
            <w:r w:rsidR="0089464B" w:rsidRPr="0089464B">
              <w:rPr>
                <w:rFonts w:ascii="Verdana" w:hAnsi="Verdana"/>
                <w:sz w:val="18"/>
                <w:szCs w:val="18"/>
                <w:highlight w:val="lightGray"/>
              </w:rPr>
              <w:t>&lt;</w:t>
            </w:r>
            <w:r w:rsidR="005A3590" w:rsidRPr="0089464B">
              <w:rPr>
                <w:rFonts w:ascii="Verdana" w:hAnsi="Verdana"/>
                <w:sz w:val="18"/>
                <w:szCs w:val="18"/>
                <w:highlight w:val="lightGray"/>
              </w:rPr>
              <w:t>3000</w:t>
            </w:r>
            <w:r w:rsidR="0089464B" w:rsidRPr="0089464B">
              <w:rPr>
                <w:rFonts w:ascii="Verdana" w:hAnsi="Verdana"/>
                <w:sz w:val="18"/>
                <w:szCs w:val="18"/>
                <w:highlight w:val="lightGray"/>
              </w:rPr>
              <w:t>&gt;</w:t>
            </w:r>
            <w:r w:rsidR="005D6F5E" w:rsidRPr="005A3590">
              <w:rPr>
                <w:rFonts w:ascii="Verdana" w:hAnsi="Verdana"/>
                <w:sz w:val="18"/>
                <w:szCs w:val="18"/>
              </w:rPr>
              <w:t xml:space="preserve"> leestekens, waaruit blijkt dat deze opdracht voldoet aan </w:t>
            </w:r>
            <w:r w:rsidR="008C17EE">
              <w:rPr>
                <w:rFonts w:ascii="Verdana" w:hAnsi="Verdana"/>
                <w:sz w:val="18"/>
                <w:szCs w:val="18"/>
              </w:rPr>
              <w:t xml:space="preserve">de </w:t>
            </w:r>
            <w:r>
              <w:rPr>
                <w:rFonts w:ascii="Verdana" w:hAnsi="Verdana"/>
                <w:sz w:val="18"/>
                <w:szCs w:val="18"/>
              </w:rPr>
              <w:t xml:space="preserve">kerncompetentie(s). </w:t>
            </w:r>
          </w:p>
        </w:tc>
        <w:tc>
          <w:tcPr>
            <w:tcW w:w="6804" w:type="dxa"/>
            <w:gridSpan w:val="3"/>
          </w:tcPr>
          <w:p w14:paraId="304D2AD3" w14:textId="5E5B6605" w:rsidR="00845B85" w:rsidRPr="005A3590" w:rsidRDefault="00845B85" w:rsidP="0086033D">
            <w:pPr>
              <w:spacing w:line="255" w:lineRule="atLeast"/>
              <w:rPr>
                <w:rFonts w:ascii="Verdana" w:hAnsi="Verdana"/>
                <w:sz w:val="18"/>
                <w:szCs w:val="18"/>
              </w:rPr>
            </w:pPr>
            <w:r>
              <w:rPr>
                <w:rFonts w:ascii="Verdana" w:hAnsi="Verdana"/>
                <w:bCs/>
                <w:sz w:val="18"/>
                <w:szCs w:val="18"/>
              </w:rPr>
              <w:fldChar w:fldCharType="begin">
                <w:ffData>
                  <w:name w:val=""/>
                  <w:enabled/>
                  <w:calcOnExit w:val="0"/>
                  <w:textInput>
                    <w:maxLength w:val="3000"/>
                  </w:textInput>
                </w:ffData>
              </w:fldChar>
            </w:r>
            <w:r>
              <w:rPr>
                <w:rFonts w:ascii="Verdana" w:hAnsi="Verdana"/>
                <w:bCs/>
                <w:sz w:val="18"/>
                <w:szCs w:val="18"/>
              </w:rPr>
              <w:instrText xml:space="preserve"> FORMTEXT </w:instrText>
            </w:r>
            <w:r>
              <w:rPr>
                <w:rFonts w:ascii="Verdana" w:hAnsi="Verdana"/>
                <w:bCs/>
                <w:sz w:val="18"/>
                <w:szCs w:val="18"/>
              </w:rPr>
            </w:r>
            <w:r>
              <w:rPr>
                <w:rFonts w:ascii="Verdana" w:hAnsi="Verdana"/>
                <w:bCs/>
                <w:sz w:val="18"/>
                <w:szCs w:val="18"/>
              </w:rPr>
              <w:fldChar w:fldCharType="separate"/>
            </w:r>
            <w:r>
              <w:rPr>
                <w:rFonts w:ascii="Verdana" w:hAnsi="Verdana"/>
                <w:bCs/>
                <w:noProof/>
                <w:sz w:val="18"/>
                <w:szCs w:val="18"/>
              </w:rPr>
              <w:t> </w:t>
            </w:r>
            <w:r>
              <w:rPr>
                <w:rFonts w:ascii="Verdana" w:hAnsi="Verdana"/>
                <w:bCs/>
                <w:noProof/>
                <w:sz w:val="18"/>
                <w:szCs w:val="18"/>
              </w:rPr>
              <w:t> </w:t>
            </w:r>
            <w:r>
              <w:rPr>
                <w:rFonts w:ascii="Verdana" w:hAnsi="Verdana"/>
                <w:bCs/>
                <w:noProof/>
                <w:sz w:val="18"/>
                <w:szCs w:val="18"/>
              </w:rPr>
              <w:t> </w:t>
            </w:r>
            <w:r>
              <w:rPr>
                <w:rFonts w:ascii="Verdana" w:hAnsi="Verdana"/>
                <w:bCs/>
                <w:noProof/>
                <w:sz w:val="18"/>
                <w:szCs w:val="18"/>
              </w:rPr>
              <w:t> </w:t>
            </w:r>
            <w:r>
              <w:rPr>
                <w:rFonts w:ascii="Verdana" w:hAnsi="Verdana"/>
                <w:bCs/>
                <w:noProof/>
                <w:sz w:val="18"/>
                <w:szCs w:val="18"/>
              </w:rPr>
              <w:t> </w:t>
            </w:r>
            <w:r>
              <w:rPr>
                <w:rFonts w:ascii="Verdana" w:hAnsi="Verdana"/>
                <w:bCs/>
                <w:sz w:val="18"/>
                <w:szCs w:val="18"/>
              </w:rPr>
              <w:fldChar w:fldCharType="end"/>
            </w:r>
          </w:p>
        </w:tc>
      </w:tr>
      <w:tr w:rsidR="005D6F5E" w:rsidRPr="001048A4" w14:paraId="109F6A2B" w14:textId="77777777" w:rsidTr="3667B1BD">
        <w:tc>
          <w:tcPr>
            <w:tcW w:w="2410" w:type="dxa"/>
          </w:tcPr>
          <w:p w14:paraId="2BE475F8" w14:textId="691AE92D" w:rsidR="005D6F5E" w:rsidRPr="005A3590" w:rsidRDefault="00845B85" w:rsidP="001048A4">
            <w:pPr>
              <w:spacing w:line="255" w:lineRule="atLeast"/>
              <w:rPr>
                <w:rFonts w:ascii="Verdana" w:hAnsi="Verdana"/>
                <w:sz w:val="18"/>
                <w:szCs w:val="18"/>
              </w:rPr>
            </w:pPr>
            <w:r w:rsidRPr="007B533C">
              <w:rPr>
                <w:rFonts w:ascii="Verdana" w:hAnsi="Verdana"/>
                <w:sz w:val="18"/>
                <w:szCs w:val="18"/>
              </w:rPr>
              <w:t xml:space="preserve">Vergelijkbare omvang: </w:t>
            </w:r>
            <w:r w:rsidR="005D6F5E" w:rsidRPr="0089464B">
              <w:rPr>
                <w:rFonts w:ascii="Verdana" w:hAnsi="Verdana"/>
                <w:sz w:val="18"/>
                <w:szCs w:val="18"/>
                <w:highlight w:val="lightGray"/>
              </w:rPr>
              <w:t>&lt;Opdrachtwaarde / Volume &gt;</w:t>
            </w:r>
            <w:r w:rsidR="005D6F5E" w:rsidRPr="005A3590">
              <w:rPr>
                <w:rFonts w:ascii="Verdana" w:hAnsi="Verdana"/>
                <w:sz w:val="18"/>
                <w:szCs w:val="18"/>
              </w:rPr>
              <w:t xml:space="preserve"> </w:t>
            </w:r>
          </w:p>
        </w:tc>
        <w:tc>
          <w:tcPr>
            <w:tcW w:w="6804" w:type="dxa"/>
            <w:gridSpan w:val="3"/>
          </w:tcPr>
          <w:p w14:paraId="0F85872C" w14:textId="79961CD8" w:rsidR="005D6F5E" w:rsidRPr="005A3590" w:rsidRDefault="005D6F5E" w:rsidP="001048A4">
            <w:pPr>
              <w:spacing w:line="255" w:lineRule="atLeast"/>
              <w:rPr>
                <w:rFonts w:ascii="Verdana" w:hAnsi="Verdana"/>
                <w:sz w:val="18"/>
                <w:szCs w:val="18"/>
              </w:rPr>
            </w:pPr>
            <w:r w:rsidRPr="005A3590">
              <w:rPr>
                <w:rFonts w:ascii="Verdana" w:hAnsi="Verdana"/>
                <w:bCs/>
                <w:sz w:val="18"/>
                <w:szCs w:val="18"/>
              </w:rPr>
              <w:fldChar w:fldCharType="begin">
                <w:ffData>
                  <w:name w:val=""/>
                  <w:enabled/>
                  <w:calcOnExit w:val="0"/>
                  <w:textInput/>
                </w:ffData>
              </w:fldChar>
            </w:r>
            <w:r w:rsidRPr="005A3590">
              <w:rPr>
                <w:rFonts w:ascii="Verdana" w:hAnsi="Verdana"/>
                <w:bCs/>
                <w:sz w:val="18"/>
                <w:szCs w:val="18"/>
              </w:rPr>
              <w:instrText xml:space="preserve"> FORMTEXT </w:instrText>
            </w:r>
            <w:r w:rsidRPr="005A3590">
              <w:rPr>
                <w:rFonts w:ascii="Verdana" w:hAnsi="Verdana"/>
                <w:bCs/>
                <w:sz w:val="18"/>
                <w:szCs w:val="18"/>
              </w:rPr>
            </w:r>
            <w:r w:rsidRPr="005A3590">
              <w:rPr>
                <w:rFonts w:ascii="Verdana" w:hAnsi="Verdana"/>
                <w:bCs/>
                <w:sz w:val="18"/>
                <w:szCs w:val="18"/>
              </w:rPr>
              <w:fldChar w:fldCharType="separate"/>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sz w:val="18"/>
                <w:szCs w:val="18"/>
              </w:rPr>
              <w:fldChar w:fldCharType="end"/>
            </w:r>
          </w:p>
        </w:tc>
      </w:tr>
      <w:tr w:rsidR="005D6F5E" w:rsidRPr="001048A4" w14:paraId="14CDB9EF" w14:textId="77777777" w:rsidTr="3667B1BD">
        <w:tc>
          <w:tcPr>
            <w:tcW w:w="2410" w:type="dxa"/>
          </w:tcPr>
          <w:p w14:paraId="3600BACA" w14:textId="0B5E5965" w:rsidR="005D6F5E" w:rsidRPr="005A3590" w:rsidRDefault="00845B85" w:rsidP="001048A4">
            <w:pPr>
              <w:spacing w:line="255" w:lineRule="atLeast"/>
              <w:rPr>
                <w:rFonts w:ascii="Verdana" w:hAnsi="Verdana"/>
                <w:sz w:val="18"/>
                <w:szCs w:val="18"/>
              </w:rPr>
            </w:pPr>
            <w:r>
              <w:rPr>
                <w:rFonts w:ascii="Verdana" w:hAnsi="Verdana"/>
                <w:sz w:val="18"/>
                <w:szCs w:val="18"/>
              </w:rPr>
              <w:t xml:space="preserve">Actualiteit: </w:t>
            </w:r>
            <w:r w:rsidR="005D6F5E" w:rsidRPr="005A3590">
              <w:rPr>
                <w:rFonts w:ascii="Verdana" w:hAnsi="Verdana"/>
                <w:sz w:val="18"/>
                <w:szCs w:val="18"/>
              </w:rPr>
              <w:t>Looptijd</w:t>
            </w:r>
          </w:p>
        </w:tc>
        <w:tc>
          <w:tcPr>
            <w:tcW w:w="6804" w:type="dxa"/>
            <w:gridSpan w:val="3"/>
          </w:tcPr>
          <w:p w14:paraId="550AA7A1" w14:textId="72B3D81B" w:rsidR="005D6F5E" w:rsidRPr="005A3590" w:rsidRDefault="005D6F5E" w:rsidP="005D6F5E">
            <w:pPr>
              <w:spacing w:line="255" w:lineRule="atLeast"/>
              <w:rPr>
                <w:rFonts w:ascii="Verdana" w:hAnsi="Verdana"/>
                <w:sz w:val="18"/>
                <w:szCs w:val="18"/>
              </w:rPr>
            </w:pPr>
            <w:r w:rsidRPr="005A3590">
              <w:rPr>
                <w:rFonts w:ascii="Verdana" w:hAnsi="Verdana"/>
                <w:sz w:val="18"/>
                <w:szCs w:val="18"/>
              </w:rPr>
              <w:t xml:space="preserve">Van </w:t>
            </w:r>
            <w:r w:rsidRPr="005A3590">
              <w:rPr>
                <w:rFonts w:ascii="Verdana" w:hAnsi="Verdana"/>
                <w:bCs/>
                <w:sz w:val="18"/>
                <w:szCs w:val="18"/>
              </w:rPr>
              <w:fldChar w:fldCharType="begin">
                <w:ffData>
                  <w:name w:val="Text13"/>
                  <w:enabled/>
                  <w:calcOnExit w:val="0"/>
                  <w:textInput>
                    <w:default w:val="&lt;datum&gt;"/>
                  </w:textInput>
                </w:ffData>
              </w:fldChar>
            </w:r>
            <w:bookmarkStart w:id="2" w:name="Text13"/>
            <w:r w:rsidRPr="005A3590">
              <w:rPr>
                <w:rFonts w:ascii="Verdana" w:hAnsi="Verdana"/>
                <w:bCs/>
                <w:sz w:val="18"/>
                <w:szCs w:val="18"/>
              </w:rPr>
              <w:instrText xml:space="preserve"> FORMTEXT </w:instrText>
            </w:r>
            <w:r w:rsidRPr="005A3590">
              <w:rPr>
                <w:rFonts w:ascii="Verdana" w:hAnsi="Verdana"/>
                <w:bCs/>
                <w:sz w:val="18"/>
                <w:szCs w:val="18"/>
              </w:rPr>
            </w:r>
            <w:r w:rsidRPr="005A3590">
              <w:rPr>
                <w:rFonts w:ascii="Verdana" w:hAnsi="Verdana"/>
                <w:bCs/>
                <w:sz w:val="18"/>
                <w:szCs w:val="18"/>
              </w:rPr>
              <w:fldChar w:fldCharType="separate"/>
            </w:r>
            <w:r w:rsidRPr="005A3590">
              <w:rPr>
                <w:rFonts w:ascii="Verdana" w:hAnsi="Verdana"/>
                <w:bCs/>
                <w:noProof/>
                <w:sz w:val="18"/>
                <w:szCs w:val="18"/>
              </w:rPr>
              <w:t>&lt;datum&gt;</w:t>
            </w:r>
            <w:r w:rsidRPr="005A3590">
              <w:rPr>
                <w:rFonts w:ascii="Verdana" w:hAnsi="Verdana"/>
                <w:bCs/>
                <w:sz w:val="18"/>
                <w:szCs w:val="18"/>
              </w:rPr>
              <w:fldChar w:fldCharType="end"/>
            </w:r>
            <w:bookmarkEnd w:id="2"/>
            <w:r w:rsidRPr="005A3590">
              <w:rPr>
                <w:rFonts w:ascii="Verdana" w:hAnsi="Verdana"/>
                <w:sz w:val="18"/>
                <w:szCs w:val="18"/>
              </w:rPr>
              <w:t xml:space="preserve"> tot </w:t>
            </w:r>
            <w:r w:rsidRPr="005A3590">
              <w:rPr>
                <w:rFonts w:ascii="Verdana" w:hAnsi="Verdana"/>
                <w:bCs/>
                <w:sz w:val="18"/>
                <w:szCs w:val="18"/>
              </w:rPr>
              <w:fldChar w:fldCharType="begin">
                <w:ffData>
                  <w:name w:val="Text13"/>
                  <w:enabled/>
                  <w:calcOnExit w:val="0"/>
                  <w:textInput>
                    <w:default w:val="&lt;datum&gt;"/>
                  </w:textInput>
                </w:ffData>
              </w:fldChar>
            </w:r>
            <w:r w:rsidRPr="005A3590">
              <w:rPr>
                <w:rFonts w:ascii="Verdana" w:hAnsi="Verdana"/>
                <w:bCs/>
                <w:sz w:val="18"/>
                <w:szCs w:val="18"/>
              </w:rPr>
              <w:instrText xml:space="preserve"> FORMTEXT </w:instrText>
            </w:r>
            <w:r w:rsidRPr="005A3590">
              <w:rPr>
                <w:rFonts w:ascii="Verdana" w:hAnsi="Verdana"/>
                <w:bCs/>
                <w:sz w:val="18"/>
                <w:szCs w:val="18"/>
              </w:rPr>
            </w:r>
            <w:r w:rsidRPr="005A3590">
              <w:rPr>
                <w:rFonts w:ascii="Verdana" w:hAnsi="Verdana"/>
                <w:bCs/>
                <w:sz w:val="18"/>
                <w:szCs w:val="18"/>
              </w:rPr>
              <w:fldChar w:fldCharType="separate"/>
            </w:r>
            <w:r w:rsidRPr="005A3590">
              <w:rPr>
                <w:rFonts w:ascii="Verdana" w:hAnsi="Verdana"/>
                <w:bCs/>
                <w:noProof/>
                <w:sz w:val="18"/>
                <w:szCs w:val="18"/>
              </w:rPr>
              <w:t>&lt;datum&gt;</w:t>
            </w:r>
            <w:r w:rsidRPr="005A3590">
              <w:rPr>
                <w:rFonts w:ascii="Verdana" w:hAnsi="Verdana"/>
                <w:bCs/>
                <w:sz w:val="18"/>
                <w:szCs w:val="18"/>
              </w:rPr>
              <w:fldChar w:fldCharType="end"/>
            </w:r>
          </w:p>
        </w:tc>
      </w:tr>
    </w:tbl>
    <w:p w14:paraId="6E9A00F8" w14:textId="103269B2" w:rsidR="00A0081D" w:rsidRDefault="00A0081D" w:rsidP="001048A4">
      <w:pPr>
        <w:spacing w:before="0" w:after="0" w:line="255" w:lineRule="atLeast"/>
        <w:rPr>
          <w:rFonts w:ascii="Verdana" w:hAnsi="Verdana"/>
          <w:sz w:val="18"/>
          <w:szCs w:val="18"/>
        </w:rPr>
      </w:pPr>
    </w:p>
    <w:tbl>
      <w:tblPr>
        <w:tblStyle w:val="Tabelraster"/>
        <w:tblW w:w="9214" w:type="dxa"/>
        <w:tblInd w:w="-5" w:type="dxa"/>
        <w:tblLook w:val="04A0" w:firstRow="1" w:lastRow="0" w:firstColumn="1" w:lastColumn="0" w:noHBand="0" w:noVBand="1"/>
      </w:tblPr>
      <w:tblGrid>
        <w:gridCol w:w="2410"/>
        <w:gridCol w:w="2126"/>
        <w:gridCol w:w="2410"/>
        <w:gridCol w:w="2268"/>
      </w:tblGrid>
      <w:tr w:rsidR="008C17EE" w:rsidRPr="001048A4" w14:paraId="64081FA8" w14:textId="77777777" w:rsidTr="3667B1BD">
        <w:tc>
          <w:tcPr>
            <w:tcW w:w="9214" w:type="dxa"/>
            <w:gridSpan w:val="4"/>
            <w:tcBorders>
              <w:top w:val="single" w:sz="4" w:space="0" w:color="0078D2"/>
              <w:left w:val="single" w:sz="4" w:space="0" w:color="0078D2"/>
              <w:bottom w:val="single" w:sz="4" w:space="0" w:color="0078D2"/>
              <w:right w:val="single" w:sz="4" w:space="0" w:color="0078D2"/>
            </w:tcBorders>
            <w:shd w:val="clear" w:color="auto" w:fill="0078D2"/>
          </w:tcPr>
          <w:p w14:paraId="70E6DF0E" w14:textId="1F133D10" w:rsidR="008C17EE" w:rsidRPr="005A3590" w:rsidRDefault="008C17EE" w:rsidP="001E312E">
            <w:pPr>
              <w:spacing w:line="255" w:lineRule="atLeast"/>
              <w:rPr>
                <w:rFonts w:ascii="Verdana" w:hAnsi="Verdana"/>
                <w:sz w:val="18"/>
                <w:szCs w:val="18"/>
              </w:rPr>
            </w:pPr>
            <w:r>
              <w:rPr>
                <w:rFonts w:ascii="Verdana" w:hAnsi="Verdana"/>
                <w:b/>
                <w:color w:val="FFFFFF" w:themeColor="background1"/>
                <w:sz w:val="18"/>
                <w:szCs w:val="18"/>
              </w:rPr>
              <w:t>Referent 2</w:t>
            </w:r>
          </w:p>
        </w:tc>
      </w:tr>
      <w:tr w:rsidR="008C17EE" w:rsidRPr="001048A4" w14:paraId="56DB08B7" w14:textId="77777777" w:rsidTr="3667B1BD">
        <w:tc>
          <w:tcPr>
            <w:tcW w:w="2410" w:type="dxa"/>
            <w:tcBorders>
              <w:top w:val="single" w:sz="4" w:space="0" w:color="0078D2"/>
            </w:tcBorders>
          </w:tcPr>
          <w:p w14:paraId="26B36EBD" w14:textId="77777777" w:rsidR="008C17EE" w:rsidRPr="005A3590" w:rsidRDefault="008C17EE" w:rsidP="001E312E">
            <w:pPr>
              <w:spacing w:line="255" w:lineRule="atLeast"/>
              <w:rPr>
                <w:rFonts w:ascii="Verdana" w:hAnsi="Verdana"/>
                <w:sz w:val="18"/>
                <w:szCs w:val="18"/>
              </w:rPr>
            </w:pPr>
            <w:r w:rsidRPr="005A3590">
              <w:rPr>
                <w:rFonts w:ascii="Verdana" w:hAnsi="Verdana"/>
                <w:sz w:val="18"/>
                <w:szCs w:val="18"/>
              </w:rPr>
              <w:t xml:space="preserve">Naam organisatie </w:t>
            </w:r>
          </w:p>
        </w:tc>
        <w:tc>
          <w:tcPr>
            <w:tcW w:w="6804" w:type="dxa"/>
            <w:gridSpan w:val="3"/>
            <w:tcBorders>
              <w:top w:val="single" w:sz="4" w:space="0" w:color="0078D2"/>
            </w:tcBorders>
          </w:tcPr>
          <w:p w14:paraId="7DD7B22B" w14:textId="60D5C987" w:rsidR="008C17EE" w:rsidRPr="005A3590" w:rsidRDefault="008C17EE" w:rsidP="000C0EE5">
            <w:pPr>
              <w:spacing w:line="255" w:lineRule="atLeast"/>
              <w:rPr>
                <w:rFonts w:ascii="Verdana" w:hAnsi="Verdana"/>
                <w:sz w:val="18"/>
                <w:szCs w:val="18"/>
              </w:rPr>
            </w:pPr>
            <w:r w:rsidRPr="005A3590">
              <w:rPr>
                <w:rFonts w:ascii="Verdana" w:hAnsi="Verdana"/>
                <w:bCs/>
                <w:sz w:val="18"/>
                <w:szCs w:val="18"/>
              </w:rPr>
              <w:fldChar w:fldCharType="begin">
                <w:ffData>
                  <w:name w:val=""/>
                  <w:enabled/>
                  <w:calcOnExit w:val="0"/>
                  <w:textInput/>
                </w:ffData>
              </w:fldChar>
            </w:r>
            <w:r w:rsidRPr="005A3590">
              <w:rPr>
                <w:rFonts w:ascii="Verdana" w:hAnsi="Verdana"/>
                <w:bCs/>
                <w:sz w:val="18"/>
                <w:szCs w:val="18"/>
              </w:rPr>
              <w:instrText xml:space="preserve"> FORMTEXT </w:instrText>
            </w:r>
            <w:r w:rsidRPr="005A3590">
              <w:rPr>
                <w:rFonts w:ascii="Verdana" w:hAnsi="Verdana"/>
                <w:bCs/>
                <w:sz w:val="18"/>
                <w:szCs w:val="18"/>
              </w:rPr>
            </w:r>
            <w:r w:rsidRPr="005A3590">
              <w:rPr>
                <w:rFonts w:ascii="Verdana" w:hAnsi="Verdana"/>
                <w:bCs/>
                <w:sz w:val="18"/>
                <w:szCs w:val="18"/>
              </w:rPr>
              <w:fldChar w:fldCharType="separate"/>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sz w:val="18"/>
                <w:szCs w:val="18"/>
              </w:rPr>
              <w:fldChar w:fldCharType="end"/>
            </w:r>
          </w:p>
        </w:tc>
      </w:tr>
      <w:tr w:rsidR="008C17EE" w:rsidRPr="001048A4" w14:paraId="431163DE" w14:textId="77777777" w:rsidTr="3667B1BD">
        <w:tc>
          <w:tcPr>
            <w:tcW w:w="2410" w:type="dxa"/>
          </w:tcPr>
          <w:p w14:paraId="2BEA404E" w14:textId="77777777" w:rsidR="008C17EE" w:rsidRPr="005A3590" w:rsidRDefault="008C17EE" w:rsidP="001E312E">
            <w:pPr>
              <w:spacing w:line="255" w:lineRule="atLeast"/>
              <w:rPr>
                <w:rFonts w:ascii="Verdana" w:hAnsi="Verdana"/>
                <w:sz w:val="18"/>
                <w:szCs w:val="18"/>
              </w:rPr>
            </w:pPr>
            <w:r w:rsidRPr="005A3590">
              <w:rPr>
                <w:rFonts w:ascii="Verdana" w:hAnsi="Verdana"/>
                <w:sz w:val="18"/>
                <w:szCs w:val="18"/>
              </w:rPr>
              <w:t>Adres organisatie</w:t>
            </w:r>
          </w:p>
        </w:tc>
        <w:tc>
          <w:tcPr>
            <w:tcW w:w="6804" w:type="dxa"/>
            <w:gridSpan w:val="3"/>
          </w:tcPr>
          <w:p w14:paraId="4016BB04" w14:textId="24CB98C5" w:rsidR="008C17EE" w:rsidRPr="005A3590" w:rsidRDefault="008C17EE" w:rsidP="000C0EE5">
            <w:pPr>
              <w:spacing w:line="255" w:lineRule="atLeast"/>
              <w:rPr>
                <w:rFonts w:ascii="Verdana" w:hAnsi="Verdana"/>
                <w:sz w:val="18"/>
                <w:szCs w:val="18"/>
              </w:rPr>
            </w:pPr>
            <w:r w:rsidRPr="005A3590">
              <w:rPr>
                <w:rFonts w:ascii="Verdana" w:hAnsi="Verdana"/>
                <w:bCs/>
                <w:sz w:val="18"/>
                <w:szCs w:val="18"/>
              </w:rPr>
              <w:fldChar w:fldCharType="begin">
                <w:ffData>
                  <w:name w:val="Text13"/>
                  <w:enabled/>
                  <w:calcOnExit w:val="0"/>
                  <w:textInput/>
                </w:ffData>
              </w:fldChar>
            </w:r>
            <w:r w:rsidRPr="005A3590">
              <w:rPr>
                <w:rFonts w:ascii="Verdana" w:hAnsi="Verdana"/>
                <w:bCs/>
                <w:sz w:val="18"/>
                <w:szCs w:val="18"/>
              </w:rPr>
              <w:instrText xml:space="preserve"> FORMTEXT </w:instrText>
            </w:r>
            <w:r w:rsidRPr="005A3590">
              <w:rPr>
                <w:rFonts w:ascii="Verdana" w:hAnsi="Verdana"/>
                <w:bCs/>
                <w:sz w:val="18"/>
                <w:szCs w:val="18"/>
              </w:rPr>
            </w:r>
            <w:r w:rsidRPr="005A3590">
              <w:rPr>
                <w:rFonts w:ascii="Verdana" w:hAnsi="Verdana"/>
                <w:bCs/>
                <w:sz w:val="18"/>
                <w:szCs w:val="18"/>
              </w:rPr>
              <w:fldChar w:fldCharType="separate"/>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sz w:val="18"/>
                <w:szCs w:val="18"/>
              </w:rPr>
              <w:fldChar w:fldCharType="end"/>
            </w:r>
          </w:p>
        </w:tc>
      </w:tr>
      <w:tr w:rsidR="008C17EE" w:rsidRPr="001048A4" w14:paraId="0300857A" w14:textId="77777777" w:rsidTr="3667B1BD">
        <w:tc>
          <w:tcPr>
            <w:tcW w:w="2410" w:type="dxa"/>
            <w:vMerge w:val="restart"/>
          </w:tcPr>
          <w:p w14:paraId="0D310635" w14:textId="77777777" w:rsidR="008C17EE" w:rsidRPr="005A3590" w:rsidRDefault="008C17EE" w:rsidP="001E312E">
            <w:pPr>
              <w:spacing w:line="255" w:lineRule="atLeast"/>
              <w:rPr>
                <w:rFonts w:ascii="Verdana" w:hAnsi="Verdana"/>
                <w:sz w:val="18"/>
                <w:szCs w:val="18"/>
              </w:rPr>
            </w:pPr>
            <w:r w:rsidRPr="005A3590">
              <w:rPr>
                <w:rFonts w:ascii="Verdana" w:hAnsi="Verdana"/>
                <w:sz w:val="18"/>
                <w:szCs w:val="18"/>
              </w:rPr>
              <w:t>Contactpersoon</w:t>
            </w:r>
          </w:p>
        </w:tc>
        <w:tc>
          <w:tcPr>
            <w:tcW w:w="2126" w:type="dxa"/>
          </w:tcPr>
          <w:p w14:paraId="2CC7C877" w14:textId="77777777" w:rsidR="008C17EE" w:rsidRPr="005A3590" w:rsidRDefault="008C17EE" w:rsidP="001E312E">
            <w:pPr>
              <w:spacing w:line="255" w:lineRule="atLeast"/>
              <w:rPr>
                <w:rFonts w:ascii="Verdana" w:hAnsi="Verdana"/>
                <w:sz w:val="18"/>
                <w:szCs w:val="18"/>
              </w:rPr>
            </w:pPr>
            <w:r w:rsidRPr="005A3590">
              <w:rPr>
                <w:rFonts w:ascii="Verdana" w:hAnsi="Verdana"/>
                <w:sz w:val="18"/>
                <w:szCs w:val="18"/>
              </w:rPr>
              <w:t>Naam</w:t>
            </w:r>
          </w:p>
        </w:tc>
        <w:tc>
          <w:tcPr>
            <w:tcW w:w="2410" w:type="dxa"/>
          </w:tcPr>
          <w:p w14:paraId="07625354" w14:textId="77777777" w:rsidR="008C17EE" w:rsidRPr="005A3590" w:rsidRDefault="008C17EE" w:rsidP="001E312E">
            <w:pPr>
              <w:spacing w:line="255" w:lineRule="atLeast"/>
              <w:rPr>
                <w:rFonts w:ascii="Verdana" w:hAnsi="Verdana"/>
                <w:sz w:val="18"/>
                <w:szCs w:val="18"/>
              </w:rPr>
            </w:pPr>
            <w:r w:rsidRPr="005A3590">
              <w:rPr>
                <w:rFonts w:ascii="Verdana" w:hAnsi="Verdana"/>
                <w:sz w:val="18"/>
                <w:szCs w:val="18"/>
              </w:rPr>
              <w:t>Functie</w:t>
            </w:r>
          </w:p>
        </w:tc>
        <w:tc>
          <w:tcPr>
            <w:tcW w:w="2268" w:type="dxa"/>
          </w:tcPr>
          <w:p w14:paraId="622365AD" w14:textId="77777777" w:rsidR="008C17EE" w:rsidRPr="005A3590" w:rsidRDefault="008C17EE" w:rsidP="001E312E">
            <w:pPr>
              <w:spacing w:line="255" w:lineRule="atLeast"/>
              <w:rPr>
                <w:rFonts w:ascii="Verdana" w:hAnsi="Verdana"/>
                <w:sz w:val="18"/>
                <w:szCs w:val="18"/>
              </w:rPr>
            </w:pPr>
            <w:r w:rsidRPr="005A3590">
              <w:rPr>
                <w:rFonts w:ascii="Verdana" w:hAnsi="Verdana"/>
                <w:sz w:val="18"/>
                <w:szCs w:val="18"/>
              </w:rPr>
              <w:t>Telefoonnummer</w:t>
            </w:r>
          </w:p>
        </w:tc>
      </w:tr>
      <w:tr w:rsidR="008C17EE" w:rsidRPr="001048A4" w14:paraId="4E411629" w14:textId="77777777" w:rsidTr="3667B1BD">
        <w:tc>
          <w:tcPr>
            <w:tcW w:w="2410" w:type="dxa"/>
            <w:vMerge/>
          </w:tcPr>
          <w:p w14:paraId="460D54D0" w14:textId="77777777" w:rsidR="008C17EE" w:rsidRPr="005A3590" w:rsidRDefault="008C17EE" w:rsidP="001E312E">
            <w:pPr>
              <w:spacing w:line="255" w:lineRule="atLeast"/>
              <w:rPr>
                <w:rFonts w:ascii="Verdana" w:hAnsi="Verdana"/>
                <w:sz w:val="18"/>
                <w:szCs w:val="18"/>
              </w:rPr>
            </w:pPr>
          </w:p>
        </w:tc>
        <w:tc>
          <w:tcPr>
            <w:tcW w:w="2126" w:type="dxa"/>
          </w:tcPr>
          <w:p w14:paraId="087B91F3" w14:textId="77777777" w:rsidR="008C17EE" w:rsidRPr="005A3590" w:rsidRDefault="008C17EE" w:rsidP="001E312E">
            <w:pPr>
              <w:spacing w:line="255" w:lineRule="atLeast"/>
              <w:rPr>
                <w:rFonts w:ascii="Verdana" w:hAnsi="Verdana"/>
                <w:sz w:val="18"/>
                <w:szCs w:val="18"/>
              </w:rPr>
            </w:pPr>
            <w:r w:rsidRPr="005A3590">
              <w:rPr>
                <w:rFonts w:ascii="Verdana" w:hAnsi="Verdana"/>
                <w:bCs/>
                <w:sz w:val="18"/>
                <w:szCs w:val="18"/>
              </w:rPr>
              <w:fldChar w:fldCharType="begin">
                <w:ffData>
                  <w:name w:val="Text13"/>
                  <w:enabled/>
                  <w:calcOnExit w:val="0"/>
                  <w:textInput/>
                </w:ffData>
              </w:fldChar>
            </w:r>
            <w:r w:rsidRPr="005A3590">
              <w:rPr>
                <w:rFonts w:ascii="Verdana" w:hAnsi="Verdana"/>
                <w:bCs/>
                <w:sz w:val="18"/>
                <w:szCs w:val="18"/>
              </w:rPr>
              <w:instrText xml:space="preserve"> FORMTEXT </w:instrText>
            </w:r>
            <w:r w:rsidRPr="005A3590">
              <w:rPr>
                <w:rFonts w:ascii="Verdana" w:hAnsi="Verdana"/>
                <w:bCs/>
                <w:sz w:val="18"/>
                <w:szCs w:val="18"/>
              </w:rPr>
            </w:r>
            <w:r w:rsidRPr="005A3590">
              <w:rPr>
                <w:rFonts w:ascii="Verdana" w:hAnsi="Verdana"/>
                <w:bCs/>
                <w:sz w:val="18"/>
                <w:szCs w:val="18"/>
              </w:rPr>
              <w:fldChar w:fldCharType="separate"/>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sz w:val="18"/>
                <w:szCs w:val="18"/>
              </w:rPr>
              <w:fldChar w:fldCharType="end"/>
            </w:r>
          </w:p>
        </w:tc>
        <w:tc>
          <w:tcPr>
            <w:tcW w:w="2410" w:type="dxa"/>
          </w:tcPr>
          <w:p w14:paraId="079ACE5A" w14:textId="77777777" w:rsidR="008C17EE" w:rsidRPr="005A3590" w:rsidRDefault="008C17EE" w:rsidP="001E312E">
            <w:pPr>
              <w:spacing w:line="255" w:lineRule="atLeast"/>
              <w:rPr>
                <w:rFonts w:ascii="Verdana" w:hAnsi="Verdana"/>
                <w:sz w:val="18"/>
                <w:szCs w:val="18"/>
              </w:rPr>
            </w:pPr>
            <w:r w:rsidRPr="005A3590">
              <w:rPr>
                <w:rFonts w:ascii="Verdana" w:hAnsi="Verdana"/>
                <w:bCs/>
                <w:sz w:val="18"/>
                <w:szCs w:val="18"/>
              </w:rPr>
              <w:fldChar w:fldCharType="begin">
                <w:ffData>
                  <w:name w:val="Text13"/>
                  <w:enabled/>
                  <w:calcOnExit w:val="0"/>
                  <w:textInput/>
                </w:ffData>
              </w:fldChar>
            </w:r>
            <w:r w:rsidRPr="005A3590">
              <w:rPr>
                <w:rFonts w:ascii="Verdana" w:hAnsi="Verdana"/>
                <w:bCs/>
                <w:sz w:val="18"/>
                <w:szCs w:val="18"/>
              </w:rPr>
              <w:instrText xml:space="preserve"> FORMTEXT </w:instrText>
            </w:r>
            <w:r w:rsidRPr="005A3590">
              <w:rPr>
                <w:rFonts w:ascii="Verdana" w:hAnsi="Verdana"/>
                <w:bCs/>
                <w:sz w:val="18"/>
                <w:szCs w:val="18"/>
              </w:rPr>
            </w:r>
            <w:r w:rsidRPr="005A3590">
              <w:rPr>
                <w:rFonts w:ascii="Verdana" w:hAnsi="Verdana"/>
                <w:bCs/>
                <w:sz w:val="18"/>
                <w:szCs w:val="18"/>
              </w:rPr>
              <w:fldChar w:fldCharType="separate"/>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sz w:val="18"/>
                <w:szCs w:val="18"/>
              </w:rPr>
              <w:fldChar w:fldCharType="end"/>
            </w:r>
          </w:p>
        </w:tc>
        <w:tc>
          <w:tcPr>
            <w:tcW w:w="2268" w:type="dxa"/>
          </w:tcPr>
          <w:p w14:paraId="58EB1994" w14:textId="77777777" w:rsidR="008C17EE" w:rsidRPr="005A3590" w:rsidRDefault="008C17EE" w:rsidP="001E312E">
            <w:pPr>
              <w:spacing w:line="255" w:lineRule="atLeast"/>
              <w:rPr>
                <w:rFonts w:ascii="Verdana" w:hAnsi="Verdana"/>
                <w:sz w:val="18"/>
                <w:szCs w:val="18"/>
              </w:rPr>
            </w:pPr>
            <w:r w:rsidRPr="005A3590">
              <w:rPr>
                <w:rFonts w:ascii="Verdana" w:hAnsi="Verdana"/>
                <w:bCs/>
                <w:sz w:val="18"/>
                <w:szCs w:val="18"/>
              </w:rPr>
              <w:fldChar w:fldCharType="begin">
                <w:ffData>
                  <w:name w:val="Text13"/>
                  <w:enabled/>
                  <w:calcOnExit w:val="0"/>
                  <w:textInput/>
                </w:ffData>
              </w:fldChar>
            </w:r>
            <w:r w:rsidRPr="005A3590">
              <w:rPr>
                <w:rFonts w:ascii="Verdana" w:hAnsi="Verdana"/>
                <w:bCs/>
                <w:sz w:val="18"/>
                <w:szCs w:val="18"/>
              </w:rPr>
              <w:instrText xml:space="preserve"> FORMTEXT </w:instrText>
            </w:r>
            <w:r w:rsidRPr="005A3590">
              <w:rPr>
                <w:rFonts w:ascii="Verdana" w:hAnsi="Verdana"/>
                <w:bCs/>
                <w:sz w:val="18"/>
                <w:szCs w:val="18"/>
              </w:rPr>
            </w:r>
            <w:r w:rsidRPr="005A3590">
              <w:rPr>
                <w:rFonts w:ascii="Verdana" w:hAnsi="Verdana"/>
                <w:bCs/>
                <w:sz w:val="18"/>
                <w:szCs w:val="18"/>
              </w:rPr>
              <w:fldChar w:fldCharType="separate"/>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sz w:val="18"/>
                <w:szCs w:val="18"/>
              </w:rPr>
              <w:fldChar w:fldCharType="end"/>
            </w:r>
          </w:p>
        </w:tc>
      </w:tr>
      <w:tr w:rsidR="008C17EE" w:rsidRPr="001048A4" w14:paraId="1AA4CAA0" w14:textId="77777777" w:rsidTr="3667B1BD">
        <w:tc>
          <w:tcPr>
            <w:tcW w:w="2410" w:type="dxa"/>
          </w:tcPr>
          <w:p w14:paraId="31FC031B" w14:textId="77777777" w:rsidR="008C17EE" w:rsidRPr="005A3590" w:rsidRDefault="008C17EE" w:rsidP="001E312E">
            <w:pPr>
              <w:spacing w:line="255" w:lineRule="atLeast"/>
              <w:rPr>
                <w:rFonts w:ascii="Verdana" w:hAnsi="Verdana"/>
                <w:sz w:val="18"/>
                <w:szCs w:val="18"/>
              </w:rPr>
            </w:pPr>
            <w:r>
              <w:rPr>
                <w:rFonts w:ascii="Verdana" w:hAnsi="Verdana"/>
                <w:sz w:val="18"/>
                <w:szCs w:val="18"/>
              </w:rPr>
              <w:t>Kerncompetentie die wordt aangetoond (kruis aan)</w:t>
            </w:r>
          </w:p>
        </w:tc>
        <w:tc>
          <w:tcPr>
            <w:tcW w:w="6804" w:type="dxa"/>
            <w:gridSpan w:val="3"/>
          </w:tcPr>
          <w:p w14:paraId="1E7FFA84" w14:textId="77777777" w:rsidR="000C0EE5" w:rsidRDefault="472AC35A" w:rsidP="3667B1BD">
            <w:pPr>
              <w:pStyle w:val="Invulling"/>
              <w:widowControl w:val="0"/>
              <w:spacing w:before="0" w:line="255" w:lineRule="atLeast"/>
              <w:rPr>
                <w:rFonts w:eastAsia="MS Gothic"/>
              </w:rPr>
            </w:pPr>
            <w:r w:rsidRPr="3667B1BD">
              <w:rPr>
                <w:rFonts w:eastAsia="MS Gothic"/>
              </w:rPr>
              <w:t xml:space="preserve">Kerncompetentie 1 </w:t>
            </w:r>
            <w:r w:rsidR="008C17EE" w:rsidRPr="3667B1BD">
              <w:rPr>
                <w:rFonts w:eastAsia="MS Gothic"/>
              </w:rPr>
              <w:fldChar w:fldCharType="begin">
                <w:ffData>
                  <w:name w:val="Selectievakje1"/>
                  <w:enabled/>
                  <w:calcOnExit w:val="0"/>
                  <w:checkBox>
                    <w:sizeAuto/>
                    <w:default w:val="0"/>
                  </w:checkBox>
                </w:ffData>
              </w:fldChar>
            </w:r>
            <w:r w:rsidR="008C17EE" w:rsidRPr="3667B1BD">
              <w:rPr>
                <w:rFonts w:eastAsia="MS Gothic"/>
              </w:rPr>
              <w:instrText xml:space="preserve"> FORMCHECKBOX </w:instrText>
            </w:r>
            <w:r w:rsidR="008C17EE" w:rsidRPr="3667B1BD">
              <w:rPr>
                <w:rFonts w:eastAsia="MS Gothic"/>
              </w:rPr>
            </w:r>
            <w:r w:rsidR="008C17EE" w:rsidRPr="3667B1BD">
              <w:rPr>
                <w:rFonts w:eastAsia="MS Gothic"/>
              </w:rPr>
              <w:fldChar w:fldCharType="separate"/>
            </w:r>
            <w:r w:rsidR="008C17EE" w:rsidRPr="3667B1BD">
              <w:rPr>
                <w:rFonts w:eastAsia="MS Gothic"/>
              </w:rPr>
              <w:fldChar w:fldCharType="end"/>
            </w:r>
            <w:r w:rsidRPr="3667B1BD">
              <w:rPr>
                <w:rFonts w:eastAsia="MS Gothic"/>
              </w:rPr>
              <w:t xml:space="preserve"> </w:t>
            </w:r>
          </w:p>
          <w:p w14:paraId="77E9F130" w14:textId="3C30281F" w:rsidR="008C17EE" w:rsidRPr="009218F5" w:rsidRDefault="008C17EE" w:rsidP="001E312E">
            <w:pPr>
              <w:pStyle w:val="Invulling"/>
              <w:widowControl w:val="0"/>
              <w:spacing w:before="0" w:line="255" w:lineRule="atLeast"/>
              <w:rPr>
                <w:rFonts w:eastAsia="MS Gothic"/>
                <w:szCs w:val="18"/>
              </w:rPr>
            </w:pPr>
            <w:r w:rsidRPr="009218F5">
              <w:rPr>
                <w:rFonts w:eastAsia="MS Gothic"/>
                <w:szCs w:val="18"/>
              </w:rPr>
              <w:t xml:space="preserve">Kerncompetentie 2 </w:t>
            </w:r>
            <w:r w:rsidRPr="009218F5">
              <w:rPr>
                <w:rFonts w:eastAsia="MS Gothic"/>
                <w:szCs w:val="18"/>
              </w:rPr>
              <w:fldChar w:fldCharType="begin">
                <w:ffData>
                  <w:name w:val="Selectievakje1"/>
                  <w:enabled/>
                  <w:calcOnExit w:val="0"/>
                  <w:checkBox>
                    <w:sizeAuto/>
                    <w:default w:val="0"/>
                  </w:checkBox>
                </w:ffData>
              </w:fldChar>
            </w:r>
            <w:r w:rsidRPr="009218F5">
              <w:rPr>
                <w:rFonts w:eastAsia="MS Gothic"/>
                <w:szCs w:val="18"/>
              </w:rPr>
              <w:instrText xml:space="preserve"> FORMCHECKBOX </w:instrText>
            </w:r>
            <w:r w:rsidRPr="009218F5">
              <w:rPr>
                <w:rFonts w:eastAsia="MS Gothic"/>
                <w:szCs w:val="18"/>
              </w:rPr>
            </w:r>
            <w:r w:rsidRPr="009218F5">
              <w:rPr>
                <w:rFonts w:eastAsia="MS Gothic"/>
                <w:szCs w:val="18"/>
              </w:rPr>
              <w:fldChar w:fldCharType="separate"/>
            </w:r>
            <w:r w:rsidRPr="009218F5">
              <w:rPr>
                <w:rFonts w:eastAsia="MS Gothic"/>
                <w:szCs w:val="18"/>
              </w:rPr>
              <w:fldChar w:fldCharType="end"/>
            </w:r>
          </w:p>
          <w:p w14:paraId="2DB2E8CA" w14:textId="77777777" w:rsidR="008C17EE" w:rsidRDefault="472AC35A" w:rsidP="001E312E">
            <w:pPr>
              <w:pStyle w:val="Invulling"/>
              <w:widowControl w:val="0"/>
              <w:spacing w:before="0" w:line="255" w:lineRule="atLeast"/>
              <w:rPr>
                <w:rFonts w:eastAsia="MS Gothic"/>
              </w:rPr>
            </w:pPr>
            <w:r w:rsidRPr="3667B1BD">
              <w:rPr>
                <w:rFonts w:eastAsia="MS Gothic"/>
              </w:rPr>
              <w:t xml:space="preserve">Kerncompetentie 3 </w:t>
            </w:r>
            <w:r w:rsidR="008C17EE" w:rsidRPr="3667B1BD">
              <w:rPr>
                <w:rFonts w:eastAsia="MS Gothic"/>
              </w:rPr>
              <w:fldChar w:fldCharType="begin">
                <w:ffData>
                  <w:name w:val="Selectievakje1"/>
                  <w:enabled/>
                  <w:calcOnExit w:val="0"/>
                  <w:checkBox>
                    <w:sizeAuto/>
                    <w:default w:val="0"/>
                  </w:checkBox>
                </w:ffData>
              </w:fldChar>
            </w:r>
            <w:r w:rsidR="008C17EE" w:rsidRPr="3667B1BD">
              <w:rPr>
                <w:rFonts w:eastAsia="MS Gothic"/>
              </w:rPr>
              <w:instrText xml:space="preserve"> FORMCHECKBOX </w:instrText>
            </w:r>
            <w:r w:rsidR="008C17EE" w:rsidRPr="3667B1BD">
              <w:rPr>
                <w:rFonts w:eastAsia="MS Gothic"/>
              </w:rPr>
            </w:r>
            <w:r w:rsidR="008C17EE" w:rsidRPr="3667B1BD">
              <w:rPr>
                <w:rFonts w:eastAsia="MS Gothic"/>
              </w:rPr>
              <w:fldChar w:fldCharType="separate"/>
            </w:r>
            <w:r w:rsidR="008C17EE" w:rsidRPr="3667B1BD">
              <w:rPr>
                <w:rFonts w:eastAsia="MS Gothic"/>
              </w:rPr>
              <w:fldChar w:fldCharType="end"/>
            </w:r>
          </w:p>
          <w:p w14:paraId="64D6AC81" w14:textId="36328A80" w:rsidR="004A71F8" w:rsidRPr="005A3590" w:rsidRDefault="004A71F8" w:rsidP="004A71F8">
            <w:pPr>
              <w:pStyle w:val="Invulling"/>
              <w:widowControl w:val="0"/>
              <w:spacing w:before="0" w:line="255" w:lineRule="atLeast"/>
            </w:pPr>
            <w:r w:rsidRPr="3667B1BD">
              <w:rPr>
                <w:rFonts w:eastAsia="MS Gothic"/>
              </w:rPr>
              <w:t xml:space="preserve">Kerncompetentie </w:t>
            </w:r>
            <w:r>
              <w:rPr>
                <w:rFonts w:eastAsia="MS Gothic"/>
              </w:rPr>
              <w:t>4</w:t>
            </w:r>
            <w:r w:rsidRPr="3667B1BD">
              <w:rPr>
                <w:rFonts w:eastAsia="MS Gothic"/>
              </w:rPr>
              <w:t xml:space="preserve"> </w:t>
            </w:r>
            <w:r w:rsidRPr="3667B1BD">
              <w:rPr>
                <w:rFonts w:eastAsia="MS Gothic"/>
              </w:rPr>
              <w:fldChar w:fldCharType="begin">
                <w:ffData>
                  <w:name w:val="Selectievakje1"/>
                  <w:enabled/>
                  <w:calcOnExit w:val="0"/>
                  <w:checkBox>
                    <w:sizeAuto/>
                    <w:default w:val="0"/>
                  </w:checkBox>
                </w:ffData>
              </w:fldChar>
            </w:r>
            <w:r w:rsidRPr="3667B1BD">
              <w:rPr>
                <w:rFonts w:eastAsia="MS Gothic"/>
              </w:rPr>
              <w:instrText xml:space="preserve"> FORMCHECKBOX </w:instrText>
            </w:r>
            <w:r w:rsidRPr="3667B1BD">
              <w:rPr>
                <w:rFonts w:eastAsia="MS Gothic"/>
              </w:rPr>
            </w:r>
            <w:r w:rsidRPr="3667B1BD">
              <w:rPr>
                <w:rFonts w:eastAsia="MS Gothic"/>
              </w:rPr>
              <w:fldChar w:fldCharType="separate"/>
            </w:r>
            <w:r w:rsidRPr="3667B1BD">
              <w:rPr>
                <w:rFonts w:eastAsia="MS Gothic"/>
              </w:rPr>
              <w:fldChar w:fldCharType="end"/>
            </w:r>
          </w:p>
        </w:tc>
      </w:tr>
      <w:tr w:rsidR="008C17EE" w:rsidRPr="001048A4" w14:paraId="201AA77F" w14:textId="77777777" w:rsidTr="3667B1BD">
        <w:tc>
          <w:tcPr>
            <w:tcW w:w="2410" w:type="dxa"/>
          </w:tcPr>
          <w:p w14:paraId="3EFE15F8" w14:textId="77777777" w:rsidR="008C17EE" w:rsidRPr="005A3590" w:rsidRDefault="008C17EE" w:rsidP="001E312E">
            <w:pPr>
              <w:spacing w:line="255" w:lineRule="atLeast"/>
              <w:rPr>
                <w:rFonts w:ascii="Verdana" w:hAnsi="Verdana"/>
                <w:sz w:val="18"/>
                <w:szCs w:val="18"/>
              </w:rPr>
            </w:pPr>
            <w:r>
              <w:rPr>
                <w:rFonts w:ascii="Verdana" w:hAnsi="Verdana"/>
                <w:sz w:val="18"/>
                <w:szCs w:val="18"/>
              </w:rPr>
              <w:t xml:space="preserve">Vergelijkbare aard/complexiteit: </w:t>
            </w:r>
            <w:r w:rsidRPr="005A3590">
              <w:rPr>
                <w:rFonts w:ascii="Verdana" w:hAnsi="Verdana"/>
                <w:sz w:val="18"/>
                <w:szCs w:val="18"/>
              </w:rPr>
              <w:t xml:space="preserve">Omschrijving van de </w:t>
            </w:r>
            <w:r>
              <w:rPr>
                <w:rFonts w:ascii="Verdana" w:hAnsi="Verdana"/>
                <w:sz w:val="18"/>
                <w:szCs w:val="18"/>
              </w:rPr>
              <w:t>referentie</w:t>
            </w:r>
            <w:r w:rsidRPr="005A3590">
              <w:rPr>
                <w:rFonts w:ascii="Verdana" w:hAnsi="Verdana"/>
                <w:sz w:val="18"/>
                <w:szCs w:val="18"/>
              </w:rPr>
              <w:t xml:space="preserve">opdracht in maximaal </w:t>
            </w:r>
            <w:r w:rsidRPr="0089464B">
              <w:rPr>
                <w:rFonts w:ascii="Verdana" w:hAnsi="Verdana"/>
                <w:sz w:val="18"/>
                <w:szCs w:val="18"/>
                <w:highlight w:val="lightGray"/>
              </w:rPr>
              <w:t>&lt;3000&gt;</w:t>
            </w:r>
            <w:r w:rsidRPr="005A3590">
              <w:rPr>
                <w:rFonts w:ascii="Verdana" w:hAnsi="Verdana"/>
                <w:sz w:val="18"/>
                <w:szCs w:val="18"/>
              </w:rPr>
              <w:t xml:space="preserve"> leestekens, waaruit blijkt dat deze opdracht voldoet aan </w:t>
            </w:r>
            <w:r>
              <w:rPr>
                <w:rFonts w:ascii="Verdana" w:hAnsi="Verdana"/>
                <w:sz w:val="18"/>
                <w:szCs w:val="18"/>
              </w:rPr>
              <w:t xml:space="preserve">de kerncompetentie(s). </w:t>
            </w:r>
          </w:p>
        </w:tc>
        <w:tc>
          <w:tcPr>
            <w:tcW w:w="6804" w:type="dxa"/>
            <w:gridSpan w:val="3"/>
          </w:tcPr>
          <w:p w14:paraId="349DADA0" w14:textId="77777777" w:rsidR="008C17EE" w:rsidRPr="005A3590" w:rsidRDefault="008C17EE" w:rsidP="001E312E">
            <w:pPr>
              <w:spacing w:line="255" w:lineRule="atLeast"/>
              <w:rPr>
                <w:rFonts w:ascii="Verdana" w:hAnsi="Verdana"/>
                <w:sz w:val="18"/>
                <w:szCs w:val="18"/>
              </w:rPr>
            </w:pPr>
            <w:r>
              <w:rPr>
                <w:rFonts w:ascii="Verdana" w:hAnsi="Verdana"/>
                <w:bCs/>
                <w:sz w:val="18"/>
                <w:szCs w:val="18"/>
              </w:rPr>
              <w:fldChar w:fldCharType="begin">
                <w:ffData>
                  <w:name w:val=""/>
                  <w:enabled/>
                  <w:calcOnExit w:val="0"/>
                  <w:textInput>
                    <w:maxLength w:val="3000"/>
                  </w:textInput>
                </w:ffData>
              </w:fldChar>
            </w:r>
            <w:r>
              <w:rPr>
                <w:rFonts w:ascii="Verdana" w:hAnsi="Verdana"/>
                <w:bCs/>
                <w:sz w:val="18"/>
                <w:szCs w:val="18"/>
              </w:rPr>
              <w:instrText xml:space="preserve"> FORMTEXT </w:instrText>
            </w:r>
            <w:r>
              <w:rPr>
                <w:rFonts w:ascii="Verdana" w:hAnsi="Verdana"/>
                <w:bCs/>
                <w:sz w:val="18"/>
                <w:szCs w:val="18"/>
              </w:rPr>
            </w:r>
            <w:r>
              <w:rPr>
                <w:rFonts w:ascii="Verdana" w:hAnsi="Verdana"/>
                <w:bCs/>
                <w:sz w:val="18"/>
                <w:szCs w:val="18"/>
              </w:rPr>
              <w:fldChar w:fldCharType="separate"/>
            </w:r>
            <w:r>
              <w:rPr>
                <w:rFonts w:ascii="Verdana" w:hAnsi="Verdana"/>
                <w:bCs/>
                <w:noProof/>
                <w:sz w:val="18"/>
                <w:szCs w:val="18"/>
              </w:rPr>
              <w:t> </w:t>
            </w:r>
            <w:r>
              <w:rPr>
                <w:rFonts w:ascii="Verdana" w:hAnsi="Verdana"/>
                <w:bCs/>
                <w:noProof/>
                <w:sz w:val="18"/>
                <w:szCs w:val="18"/>
              </w:rPr>
              <w:t> </w:t>
            </w:r>
            <w:r>
              <w:rPr>
                <w:rFonts w:ascii="Verdana" w:hAnsi="Verdana"/>
                <w:bCs/>
                <w:noProof/>
                <w:sz w:val="18"/>
                <w:szCs w:val="18"/>
              </w:rPr>
              <w:t> </w:t>
            </w:r>
            <w:r>
              <w:rPr>
                <w:rFonts w:ascii="Verdana" w:hAnsi="Verdana"/>
                <w:bCs/>
                <w:noProof/>
                <w:sz w:val="18"/>
                <w:szCs w:val="18"/>
              </w:rPr>
              <w:t> </w:t>
            </w:r>
            <w:r>
              <w:rPr>
                <w:rFonts w:ascii="Verdana" w:hAnsi="Verdana"/>
                <w:bCs/>
                <w:noProof/>
                <w:sz w:val="18"/>
                <w:szCs w:val="18"/>
              </w:rPr>
              <w:t> </w:t>
            </w:r>
            <w:r>
              <w:rPr>
                <w:rFonts w:ascii="Verdana" w:hAnsi="Verdana"/>
                <w:bCs/>
                <w:sz w:val="18"/>
                <w:szCs w:val="18"/>
              </w:rPr>
              <w:fldChar w:fldCharType="end"/>
            </w:r>
          </w:p>
        </w:tc>
      </w:tr>
      <w:tr w:rsidR="008C17EE" w:rsidRPr="001048A4" w14:paraId="00A5B5A0" w14:textId="77777777" w:rsidTr="3667B1BD">
        <w:tc>
          <w:tcPr>
            <w:tcW w:w="2410" w:type="dxa"/>
          </w:tcPr>
          <w:p w14:paraId="39987AD8" w14:textId="77777777" w:rsidR="008C17EE" w:rsidRPr="005A3590" w:rsidRDefault="008C17EE" w:rsidP="001E312E">
            <w:pPr>
              <w:spacing w:line="255" w:lineRule="atLeast"/>
              <w:rPr>
                <w:rFonts w:ascii="Verdana" w:hAnsi="Verdana"/>
                <w:sz w:val="18"/>
                <w:szCs w:val="18"/>
              </w:rPr>
            </w:pPr>
            <w:r w:rsidRPr="007B533C">
              <w:rPr>
                <w:rFonts w:ascii="Verdana" w:hAnsi="Verdana"/>
                <w:sz w:val="18"/>
                <w:szCs w:val="18"/>
              </w:rPr>
              <w:t xml:space="preserve">Vergelijkbare omvang: </w:t>
            </w:r>
            <w:r w:rsidRPr="0089464B">
              <w:rPr>
                <w:rFonts w:ascii="Verdana" w:hAnsi="Verdana"/>
                <w:sz w:val="18"/>
                <w:szCs w:val="18"/>
                <w:highlight w:val="lightGray"/>
              </w:rPr>
              <w:t>&lt;Opdrachtwaarde / Volume &gt;</w:t>
            </w:r>
            <w:r w:rsidRPr="005A3590">
              <w:rPr>
                <w:rFonts w:ascii="Verdana" w:hAnsi="Verdana"/>
                <w:sz w:val="18"/>
                <w:szCs w:val="18"/>
              </w:rPr>
              <w:t xml:space="preserve"> </w:t>
            </w:r>
          </w:p>
        </w:tc>
        <w:tc>
          <w:tcPr>
            <w:tcW w:w="6804" w:type="dxa"/>
            <w:gridSpan w:val="3"/>
          </w:tcPr>
          <w:p w14:paraId="29AD83CA" w14:textId="77777777" w:rsidR="008C17EE" w:rsidRPr="005A3590" w:rsidRDefault="008C17EE" w:rsidP="001E312E">
            <w:pPr>
              <w:spacing w:line="255" w:lineRule="atLeast"/>
              <w:rPr>
                <w:rFonts w:ascii="Verdana" w:hAnsi="Verdana"/>
                <w:sz w:val="18"/>
                <w:szCs w:val="18"/>
              </w:rPr>
            </w:pPr>
            <w:r w:rsidRPr="005A3590">
              <w:rPr>
                <w:rFonts w:ascii="Verdana" w:hAnsi="Verdana"/>
                <w:bCs/>
                <w:sz w:val="18"/>
                <w:szCs w:val="18"/>
              </w:rPr>
              <w:fldChar w:fldCharType="begin">
                <w:ffData>
                  <w:name w:val=""/>
                  <w:enabled/>
                  <w:calcOnExit w:val="0"/>
                  <w:textInput/>
                </w:ffData>
              </w:fldChar>
            </w:r>
            <w:r w:rsidRPr="005A3590">
              <w:rPr>
                <w:rFonts w:ascii="Verdana" w:hAnsi="Verdana"/>
                <w:bCs/>
                <w:sz w:val="18"/>
                <w:szCs w:val="18"/>
              </w:rPr>
              <w:instrText xml:space="preserve"> FORMTEXT </w:instrText>
            </w:r>
            <w:r w:rsidRPr="005A3590">
              <w:rPr>
                <w:rFonts w:ascii="Verdana" w:hAnsi="Verdana"/>
                <w:bCs/>
                <w:sz w:val="18"/>
                <w:szCs w:val="18"/>
              </w:rPr>
            </w:r>
            <w:r w:rsidRPr="005A3590">
              <w:rPr>
                <w:rFonts w:ascii="Verdana" w:hAnsi="Verdana"/>
                <w:bCs/>
                <w:sz w:val="18"/>
                <w:szCs w:val="18"/>
              </w:rPr>
              <w:fldChar w:fldCharType="separate"/>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sz w:val="18"/>
                <w:szCs w:val="18"/>
              </w:rPr>
              <w:fldChar w:fldCharType="end"/>
            </w:r>
          </w:p>
        </w:tc>
      </w:tr>
      <w:tr w:rsidR="008C17EE" w:rsidRPr="001048A4" w14:paraId="125EDCB5" w14:textId="77777777" w:rsidTr="3667B1BD">
        <w:tc>
          <w:tcPr>
            <w:tcW w:w="2410" w:type="dxa"/>
          </w:tcPr>
          <w:p w14:paraId="70357B69" w14:textId="77777777" w:rsidR="008C17EE" w:rsidRPr="005A3590" w:rsidRDefault="008C17EE" w:rsidP="001E312E">
            <w:pPr>
              <w:spacing w:line="255" w:lineRule="atLeast"/>
              <w:rPr>
                <w:rFonts w:ascii="Verdana" w:hAnsi="Verdana"/>
                <w:sz w:val="18"/>
                <w:szCs w:val="18"/>
              </w:rPr>
            </w:pPr>
            <w:r>
              <w:rPr>
                <w:rFonts w:ascii="Verdana" w:hAnsi="Verdana"/>
                <w:sz w:val="18"/>
                <w:szCs w:val="18"/>
              </w:rPr>
              <w:t xml:space="preserve">Actualiteit: </w:t>
            </w:r>
            <w:r w:rsidRPr="005A3590">
              <w:rPr>
                <w:rFonts w:ascii="Verdana" w:hAnsi="Verdana"/>
                <w:sz w:val="18"/>
                <w:szCs w:val="18"/>
              </w:rPr>
              <w:t>Looptijd</w:t>
            </w:r>
          </w:p>
        </w:tc>
        <w:tc>
          <w:tcPr>
            <w:tcW w:w="6804" w:type="dxa"/>
            <w:gridSpan w:val="3"/>
          </w:tcPr>
          <w:p w14:paraId="4ECC6581" w14:textId="77777777" w:rsidR="008C17EE" w:rsidRPr="005A3590" w:rsidRDefault="008C17EE" w:rsidP="001E312E">
            <w:pPr>
              <w:spacing w:line="255" w:lineRule="atLeast"/>
              <w:rPr>
                <w:rFonts w:ascii="Verdana" w:hAnsi="Verdana"/>
                <w:sz w:val="18"/>
                <w:szCs w:val="18"/>
              </w:rPr>
            </w:pPr>
            <w:r w:rsidRPr="005A3590">
              <w:rPr>
                <w:rFonts w:ascii="Verdana" w:hAnsi="Verdana"/>
                <w:sz w:val="18"/>
                <w:szCs w:val="18"/>
              </w:rPr>
              <w:t xml:space="preserve">Van </w:t>
            </w:r>
            <w:r w:rsidRPr="005A3590">
              <w:rPr>
                <w:rFonts w:ascii="Verdana" w:hAnsi="Verdana"/>
                <w:bCs/>
                <w:sz w:val="18"/>
                <w:szCs w:val="18"/>
              </w:rPr>
              <w:fldChar w:fldCharType="begin">
                <w:ffData>
                  <w:name w:val="Text13"/>
                  <w:enabled/>
                  <w:calcOnExit w:val="0"/>
                  <w:textInput>
                    <w:default w:val="&lt;datum&gt;"/>
                  </w:textInput>
                </w:ffData>
              </w:fldChar>
            </w:r>
            <w:r w:rsidRPr="005A3590">
              <w:rPr>
                <w:rFonts w:ascii="Verdana" w:hAnsi="Verdana"/>
                <w:bCs/>
                <w:sz w:val="18"/>
                <w:szCs w:val="18"/>
              </w:rPr>
              <w:instrText xml:space="preserve"> FORMTEXT </w:instrText>
            </w:r>
            <w:r w:rsidRPr="005A3590">
              <w:rPr>
                <w:rFonts w:ascii="Verdana" w:hAnsi="Verdana"/>
                <w:bCs/>
                <w:sz w:val="18"/>
                <w:szCs w:val="18"/>
              </w:rPr>
            </w:r>
            <w:r w:rsidRPr="005A3590">
              <w:rPr>
                <w:rFonts w:ascii="Verdana" w:hAnsi="Verdana"/>
                <w:bCs/>
                <w:sz w:val="18"/>
                <w:szCs w:val="18"/>
              </w:rPr>
              <w:fldChar w:fldCharType="separate"/>
            </w:r>
            <w:r w:rsidRPr="005A3590">
              <w:rPr>
                <w:rFonts w:ascii="Verdana" w:hAnsi="Verdana"/>
                <w:bCs/>
                <w:noProof/>
                <w:sz w:val="18"/>
                <w:szCs w:val="18"/>
              </w:rPr>
              <w:t>&lt;datum&gt;</w:t>
            </w:r>
            <w:r w:rsidRPr="005A3590">
              <w:rPr>
                <w:rFonts w:ascii="Verdana" w:hAnsi="Verdana"/>
                <w:bCs/>
                <w:sz w:val="18"/>
                <w:szCs w:val="18"/>
              </w:rPr>
              <w:fldChar w:fldCharType="end"/>
            </w:r>
            <w:r w:rsidRPr="005A3590">
              <w:rPr>
                <w:rFonts w:ascii="Verdana" w:hAnsi="Verdana"/>
                <w:sz w:val="18"/>
                <w:szCs w:val="18"/>
              </w:rPr>
              <w:t xml:space="preserve"> tot </w:t>
            </w:r>
            <w:r w:rsidRPr="005A3590">
              <w:rPr>
                <w:rFonts w:ascii="Verdana" w:hAnsi="Verdana"/>
                <w:bCs/>
                <w:sz w:val="18"/>
                <w:szCs w:val="18"/>
              </w:rPr>
              <w:fldChar w:fldCharType="begin">
                <w:ffData>
                  <w:name w:val="Text13"/>
                  <w:enabled/>
                  <w:calcOnExit w:val="0"/>
                  <w:textInput>
                    <w:default w:val="&lt;datum&gt;"/>
                  </w:textInput>
                </w:ffData>
              </w:fldChar>
            </w:r>
            <w:r w:rsidRPr="005A3590">
              <w:rPr>
                <w:rFonts w:ascii="Verdana" w:hAnsi="Verdana"/>
                <w:bCs/>
                <w:sz w:val="18"/>
                <w:szCs w:val="18"/>
              </w:rPr>
              <w:instrText xml:space="preserve"> FORMTEXT </w:instrText>
            </w:r>
            <w:r w:rsidRPr="005A3590">
              <w:rPr>
                <w:rFonts w:ascii="Verdana" w:hAnsi="Verdana"/>
                <w:bCs/>
                <w:sz w:val="18"/>
                <w:szCs w:val="18"/>
              </w:rPr>
            </w:r>
            <w:r w:rsidRPr="005A3590">
              <w:rPr>
                <w:rFonts w:ascii="Verdana" w:hAnsi="Verdana"/>
                <w:bCs/>
                <w:sz w:val="18"/>
                <w:szCs w:val="18"/>
              </w:rPr>
              <w:fldChar w:fldCharType="separate"/>
            </w:r>
            <w:r w:rsidRPr="005A3590">
              <w:rPr>
                <w:rFonts w:ascii="Verdana" w:hAnsi="Verdana"/>
                <w:bCs/>
                <w:noProof/>
                <w:sz w:val="18"/>
                <w:szCs w:val="18"/>
              </w:rPr>
              <w:t>&lt;datum&gt;</w:t>
            </w:r>
            <w:r w:rsidRPr="005A3590">
              <w:rPr>
                <w:rFonts w:ascii="Verdana" w:hAnsi="Verdana"/>
                <w:bCs/>
                <w:sz w:val="18"/>
                <w:szCs w:val="18"/>
              </w:rPr>
              <w:fldChar w:fldCharType="end"/>
            </w:r>
          </w:p>
        </w:tc>
      </w:tr>
    </w:tbl>
    <w:p w14:paraId="36FB2F9E" w14:textId="77777777" w:rsidR="004A71F8" w:rsidRDefault="004A71F8" w:rsidP="004A71F8">
      <w:pPr>
        <w:spacing w:before="0" w:after="0" w:line="255" w:lineRule="atLeast"/>
        <w:rPr>
          <w:rFonts w:ascii="Verdana" w:hAnsi="Verdana"/>
          <w:sz w:val="18"/>
          <w:szCs w:val="18"/>
        </w:rPr>
      </w:pPr>
    </w:p>
    <w:tbl>
      <w:tblPr>
        <w:tblStyle w:val="Tabelraster"/>
        <w:tblW w:w="9214" w:type="dxa"/>
        <w:tblInd w:w="-5" w:type="dxa"/>
        <w:tblLook w:val="04A0" w:firstRow="1" w:lastRow="0" w:firstColumn="1" w:lastColumn="0" w:noHBand="0" w:noVBand="1"/>
      </w:tblPr>
      <w:tblGrid>
        <w:gridCol w:w="2410"/>
        <w:gridCol w:w="2126"/>
        <w:gridCol w:w="2410"/>
        <w:gridCol w:w="2268"/>
      </w:tblGrid>
      <w:tr w:rsidR="004A71F8" w:rsidRPr="001048A4" w14:paraId="12B457CC" w14:textId="77777777" w:rsidTr="001E312E">
        <w:tc>
          <w:tcPr>
            <w:tcW w:w="9214" w:type="dxa"/>
            <w:gridSpan w:val="4"/>
            <w:tcBorders>
              <w:top w:val="single" w:sz="4" w:space="0" w:color="0078D2"/>
              <w:left w:val="single" w:sz="4" w:space="0" w:color="0078D2"/>
              <w:bottom w:val="single" w:sz="4" w:space="0" w:color="0078D2"/>
              <w:right w:val="single" w:sz="4" w:space="0" w:color="0078D2"/>
            </w:tcBorders>
            <w:shd w:val="clear" w:color="auto" w:fill="0078D2"/>
          </w:tcPr>
          <w:p w14:paraId="5D5EA387" w14:textId="485BB959" w:rsidR="004A71F8" w:rsidRPr="005A3590" w:rsidRDefault="004A71F8" w:rsidP="001E312E">
            <w:pPr>
              <w:spacing w:line="255" w:lineRule="atLeast"/>
              <w:rPr>
                <w:rFonts w:ascii="Verdana" w:hAnsi="Verdana"/>
                <w:sz w:val="18"/>
                <w:szCs w:val="18"/>
              </w:rPr>
            </w:pPr>
            <w:r>
              <w:rPr>
                <w:rFonts w:ascii="Verdana" w:hAnsi="Verdana"/>
                <w:b/>
                <w:color w:val="FFFFFF" w:themeColor="background1"/>
                <w:sz w:val="18"/>
                <w:szCs w:val="18"/>
              </w:rPr>
              <w:t>Referent 3</w:t>
            </w:r>
          </w:p>
        </w:tc>
      </w:tr>
      <w:tr w:rsidR="004A71F8" w:rsidRPr="001048A4" w14:paraId="3EA71741" w14:textId="77777777" w:rsidTr="001E312E">
        <w:tc>
          <w:tcPr>
            <w:tcW w:w="2410" w:type="dxa"/>
            <w:tcBorders>
              <w:top w:val="single" w:sz="4" w:space="0" w:color="0078D2"/>
            </w:tcBorders>
          </w:tcPr>
          <w:p w14:paraId="2B98FA36" w14:textId="77777777" w:rsidR="004A71F8" w:rsidRPr="005A3590" w:rsidRDefault="004A71F8" w:rsidP="001E312E">
            <w:pPr>
              <w:spacing w:line="255" w:lineRule="atLeast"/>
              <w:rPr>
                <w:rFonts w:ascii="Verdana" w:hAnsi="Verdana"/>
                <w:sz w:val="18"/>
                <w:szCs w:val="18"/>
              </w:rPr>
            </w:pPr>
            <w:r w:rsidRPr="005A3590">
              <w:rPr>
                <w:rFonts w:ascii="Verdana" w:hAnsi="Verdana"/>
                <w:sz w:val="18"/>
                <w:szCs w:val="18"/>
              </w:rPr>
              <w:t xml:space="preserve">Naam organisatie </w:t>
            </w:r>
          </w:p>
        </w:tc>
        <w:tc>
          <w:tcPr>
            <w:tcW w:w="6804" w:type="dxa"/>
            <w:gridSpan w:val="3"/>
            <w:tcBorders>
              <w:top w:val="single" w:sz="4" w:space="0" w:color="0078D2"/>
            </w:tcBorders>
          </w:tcPr>
          <w:p w14:paraId="26C3BFF0" w14:textId="77777777" w:rsidR="004A71F8" w:rsidRPr="005A3590" w:rsidRDefault="004A71F8" w:rsidP="001E312E">
            <w:pPr>
              <w:spacing w:line="255" w:lineRule="atLeast"/>
              <w:rPr>
                <w:rFonts w:ascii="Verdana" w:hAnsi="Verdana"/>
                <w:sz w:val="18"/>
                <w:szCs w:val="18"/>
              </w:rPr>
            </w:pPr>
            <w:r w:rsidRPr="005A3590">
              <w:rPr>
                <w:rFonts w:ascii="Verdana" w:hAnsi="Verdana"/>
                <w:bCs/>
                <w:sz w:val="18"/>
                <w:szCs w:val="18"/>
              </w:rPr>
              <w:fldChar w:fldCharType="begin">
                <w:ffData>
                  <w:name w:val=""/>
                  <w:enabled/>
                  <w:calcOnExit w:val="0"/>
                  <w:textInput/>
                </w:ffData>
              </w:fldChar>
            </w:r>
            <w:r w:rsidRPr="005A3590">
              <w:rPr>
                <w:rFonts w:ascii="Verdana" w:hAnsi="Verdana"/>
                <w:bCs/>
                <w:sz w:val="18"/>
                <w:szCs w:val="18"/>
              </w:rPr>
              <w:instrText xml:space="preserve"> FORMTEXT </w:instrText>
            </w:r>
            <w:r w:rsidRPr="005A3590">
              <w:rPr>
                <w:rFonts w:ascii="Verdana" w:hAnsi="Verdana"/>
                <w:bCs/>
                <w:sz w:val="18"/>
                <w:szCs w:val="18"/>
              </w:rPr>
            </w:r>
            <w:r w:rsidRPr="005A3590">
              <w:rPr>
                <w:rFonts w:ascii="Verdana" w:hAnsi="Verdana"/>
                <w:bCs/>
                <w:sz w:val="18"/>
                <w:szCs w:val="18"/>
              </w:rPr>
              <w:fldChar w:fldCharType="separate"/>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sz w:val="18"/>
                <w:szCs w:val="18"/>
              </w:rPr>
              <w:fldChar w:fldCharType="end"/>
            </w:r>
          </w:p>
        </w:tc>
      </w:tr>
      <w:tr w:rsidR="004A71F8" w:rsidRPr="001048A4" w14:paraId="736369DF" w14:textId="77777777" w:rsidTr="001E312E">
        <w:tc>
          <w:tcPr>
            <w:tcW w:w="2410" w:type="dxa"/>
          </w:tcPr>
          <w:p w14:paraId="2B33F3E1" w14:textId="77777777" w:rsidR="004A71F8" w:rsidRPr="005A3590" w:rsidRDefault="004A71F8" w:rsidP="001E312E">
            <w:pPr>
              <w:spacing w:line="255" w:lineRule="atLeast"/>
              <w:rPr>
                <w:rFonts w:ascii="Verdana" w:hAnsi="Verdana"/>
                <w:sz w:val="18"/>
                <w:szCs w:val="18"/>
              </w:rPr>
            </w:pPr>
            <w:r w:rsidRPr="005A3590">
              <w:rPr>
                <w:rFonts w:ascii="Verdana" w:hAnsi="Verdana"/>
                <w:sz w:val="18"/>
                <w:szCs w:val="18"/>
              </w:rPr>
              <w:t>Adres organisatie</w:t>
            </w:r>
          </w:p>
        </w:tc>
        <w:tc>
          <w:tcPr>
            <w:tcW w:w="6804" w:type="dxa"/>
            <w:gridSpan w:val="3"/>
          </w:tcPr>
          <w:p w14:paraId="031FBB5C" w14:textId="77777777" w:rsidR="004A71F8" w:rsidRPr="005A3590" w:rsidRDefault="004A71F8" w:rsidP="001E312E">
            <w:pPr>
              <w:spacing w:line="255" w:lineRule="atLeast"/>
              <w:rPr>
                <w:rFonts w:ascii="Verdana" w:hAnsi="Verdana"/>
                <w:sz w:val="18"/>
                <w:szCs w:val="18"/>
              </w:rPr>
            </w:pPr>
            <w:r w:rsidRPr="005A3590">
              <w:rPr>
                <w:rFonts w:ascii="Verdana" w:hAnsi="Verdana"/>
                <w:bCs/>
                <w:sz w:val="18"/>
                <w:szCs w:val="18"/>
              </w:rPr>
              <w:fldChar w:fldCharType="begin">
                <w:ffData>
                  <w:name w:val="Text13"/>
                  <w:enabled/>
                  <w:calcOnExit w:val="0"/>
                  <w:textInput/>
                </w:ffData>
              </w:fldChar>
            </w:r>
            <w:r w:rsidRPr="005A3590">
              <w:rPr>
                <w:rFonts w:ascii="Verdana" w:hAnsi="Verdana"/>
                <w:bCs/>
                <w:sz w:val="18"/>
                <w:szCs w:val="18"/>
              </w:rPr>
              <w:instrText xml:space="preserve"> FORMTEXT </w:instrText>
            </w:r>
            <w:r w:rsidRPr="005A3590">
              <w:rPr>
                <w:rFonts w:ascii="Verdana" w:hAnsi="Verdana"/>
                <w:bCs/>
                <w:sz w:val="18"/>
                <w:szCs w:val="18"/>
              </w:rPr>
            </w:r>
            <w:r w:rsidRPr="005A3590">
              <w:rPr>
                <w:rFonts w:ascii="Verdana" w:hAnsi="Verdana"/>
                <w:bCs/>
                <w:sz w:val="18"/>
                <w:szCs w:val="18"/>
              </w:rPr>
              <w:fldChar w:fldCharType="separate"/>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sz w:val="18"/>
                <w:szCs w:val="18"/>
              </w:rPr>
              <w:fldChar w:fldCharType="end"/>
            </w:r>
          </w:p>
        </w:tc>
      </w:tr>
      <w:tr w:rsidR="004A71F8" w:rsidRPr="001048A4" w14:paraId="41B2E0B6" w14:textId="77777777" w:rsidTr="001E312E">
        <w:tc>
          <w:tcPr>
            <w:tcW w:w="2410" w:type="dxa"/>
            <w:vMerge w:val="restart"/>
          </w:tcPr>
          <w:p w14:paraId="47E18BB8" w14:textId="77777777" w:rsidR="004A71F8" w:rsidRPr="005A3590" w:rsidRDefault="004A71F8" w:rsidP="001E312E">
            <w:pPr>
              <w:spacing w:line="255" w:lineRule="atLeast"/>
              <w:rPr>
                <w:rFonts w:ascii="Verdana" w:hAnsi="Verdana"/>
                <w:sz w:val="18"/>
                <w:szCs w:val="18"/>
              </w:rPr>
            </w:pPr>
            <w:r w:rsidRPr="005A3590">
              <w:rPr>
                <w:rFonts w:ascii="Verdana" w:hAnsi="Verdana"/>
                <w:sz w:val="18"/>
                <w:szCs w:val="18"/>
              </w:rPr>
              <w:t>Contactpersoon</w:t>
            </w:r>
          </w:p>
        </w:tc>
        <w:tc>
          <w:tcPr>
            <w:tcW w:w="2126" w:type="dxa"/>
          </w:tcPr>
          <w:p w14:paraId="32B9FE6A" w14:textId="77777777" w:rsidR="004A71F8" w:rsidRPr="005A3590" w:rsidRDefault="004A71F8" w:rsidP="001E312E">
            <w:pPr>
              <w:spacing w:line="255" w:lineRule="atLeast"/>
              <w:rPr>
                <w:rFonts w:ascii="Verdana" w:hAnsi="Verdana"/>
                <w:sz w:val="18"/>
                <w:szCs w:val="18"/>
              </w:rPr>
            </w:pPr>
            <w:r w:rsidRPr="005A3590">
              <w:rPr>
                <w:rFonts w:ascii="Verdana" w:hAnsi="Verdana"/>
                <w:sz w:val="18"/>
                <w:szCs w:val="18"/>
              </w:rPr>
              <w:t>Naam</w:t>
            </w:r>
          </w:p>
        </w:tc>
        <w:tc>
          <w:tcPr>
            <w:tcW w:w="2410" w:type="dxa"/>
          </w:tcPr>
          <w:p w14:paraId="246209EB" w14:textId="77777777" w:rsidR="004A71F8" w:rsidRPr="005A3590" w:rsidRDefault="004A71F8" w:rsidP="001E312E">
            <w:pPr>
              <w:spacing w:line="255" w:lineRule="atLeast"/>
              <w:rPr>
                <w:rFonts w:ascii="Verdana" w:hAnsi="Verdana"/>
                <w:sz w:val="18"/>
                <w:szCs w:val="18"/>
              </w:rPr>
            </w:pPr>
            <w:r w:rsidRPr="005A3590">
              <w:rPr>
                <w:rFonts w:ascii="Verdana" w:hAnsi="Verdana"/>
                <w:sz w:val="18"/>
                <w:szCs w:val="18"/>
              </w:rPr>
              <w:t>Functie</w:t>
            </w:r>
          </w:p>
        </w:tc>
        <w:tc>
          <w:tcPr>
            <w:tcW w:w="2268" w:type="dxa"/>
          </w:tcPr>
          <w:p w14:paraId="602334F1" w14:textId="77777777" w:rsidR="004A71F8" w:rsidRPr="005A3590" w:rsidRDefault="004A71F8" w:rsidP="001E312E">
            <w:pPr>
              <w:spacing w:line="255" w:lineRule="atLeast"/>
              <w:rPr>
                <w:rFonts w:ascii="Verdana" w:hAnsi="Verdana"/>
                <w:sz w:val="18"/>
                <w:szCs w:val="18"/>
              </w:rPr>
            </w:pPr>
            <w:r w:rsidRPr="005A3590">
              <w:rPr>
                <w:rFonts w:ascii="Verdana" w:hAnsi="Verdana"/>
                <w:sz w:val="18"/>
                <w:szCs w:val="18"/>
              </w:rPr>
              <w:t>Telefoonnummer</w:t>
            </w:r>
          </w:p>
        </w:tc>
      </w:tr>
      <w:tr w:rsidR="004A71F8" w:rsidRPr="001048A4" w14:paraId="1F630EF1" w14:textId="77777777" w:rsidTr="001E312E">
        <w:tc>
          <w:tcPr>
            <w:tcW w:w="2410" w:type="dxa"/>
            <w:vMerge/>
          </w:tcPr>
          <w:p w14:paraId="066373D2" w14:textId="77777777" w:rsidR="004A71F8" w:rsidRPr="005A3590" w:rsidRDefault="004A71F8" w:rsidP="001E312E">
            <w:pPr>
              <w:spacing w:line="255" w:lineRule="atLeast"/>
              <w:rPr>
                <w:rFonts w:ascii="Verdana" w:hAnsi="Verdana"/>
                <w:sz w:val="18"/>
                <w:szCs w:val="18"/>
              </w:rPr>
            </w:pPr>
          </w:p>
        </w:tc>
        <w:tc>
          <w:tcPr>
            <w:tcW w:w="2126" w:type="dxa"/>
          </w:tcPr>
          <w:p w14:paraId="305F00A1" w14:textId="77777777" w:rsidR="004A71F8" w:rsidRPr="005A3590" w:rsidRDefault="004A71F8" w:rsidP="001E312E">
            <w:pPr>
              <w:spacing w:line="255" w:lineRule="atLeast"/>
              <w:rPr>
                <w:rFonts w:ascii="Verdana" w:hAnsi="Verdana"/>
                <w:sz w:val="18"/>
                <w:szCs w:val="18"/>
              </w:rPr>
            </w:pPr>
            <w:r w:rsidRPr="005A3590">
              <w:rPr>
                <w:rFonts w:ascii="Verdana" w:hAnsi="Verdana"/>
                <w:bCs/>
                <w:sz w:val="18"/>
                <w:szCs w:val="18"/>
              </w:rPr>
              <w:fldChar w:fldCharType="begin">
                <w:ffData>
                  <w:name w:val="Text13"/>
                  <w:enabled/>
                  <w:calcOnExit w:val="0"/>
                  <w:textInput/>
                </w:ffData>
              </w:fldChar>
            </w:r>
            <w:r w:rsidRPr="005A3590">
              <w:rPr>
                <w:rFonts w:ascii="Verdana" w:hAnsi="Verdana"/>
                <w:bCs/>
                <w:sz w:val="18"/>
                <w:szCs w:val="18"/>
              </w:rPr>
              <w:instrText xml:space="preserve"> FORMTEXT </w:instrText>
            </w:r>
            <w:r w:rsidRPr="005A3590">
              <w:rPr>
                <w:rFonts w:ascii="Verdana" w:hAnsi="Verdana"/>
                <w:bCs/>
                <w:sz w:val="18"/>
                <w:szCs w:val="18"/>
              </w:rPr>
            </w:r>
            <w:r w:rsidRPr="005A3590">
              <w:rPr>
                <w:rFonts w:ascii="Verdana" w:hAnsi="Verdana"/>
                <w:bCs/>
                <w:sz w:val="18"/>
                <w:szCs w:val="18"/>
              </w:rPr>
              <w:fldChar w:fldCharType="separate"/>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sz w:val="18"/>
                <w:szCs w:val="18"/>
              </w:rPr>
              <w:fldChar w:fldCharType="end"/>
            </w:r>
          </w:p>
        </w:tc>
        <w:tc>
          <w:tcPr>
            <w:tcW w:w="2410" w:type="dxa"/>
          </w:tcPr>
          <w:p w14:paraId="47A7E2F3" w14:textId="77777777" w:rsidR="004A71F8" w:rsidRPr="005A3590" w:rsidRDefault="004A71F8" w:rsidP="001E312E">
            <w:pPr>
              <w:spacing w:line="255" w:lineRule="atLeast"/>
              <w:rPr>
                <w:rFonts w:ascii="Verdana" w:hAnsi="Verdana"/>
                <w:sz w:val="18"/>
                <w:szCs w:val="18"/>
              </w:rPr>
            </w:pPr>
            <w:r w:rsidRPr="005A3590">
              <w:rPr>
                <w:rFonts w:ascii="Verdana" w:hAnsi="Verdana"/>
                <w:bCs/>
                <w:sz w:val="18"/>
                <w:szCs w:val="18"/>
              </w:rPr>
              <w:fldChar w:fldCharType="begin">
                <w:ffData>
                  <w:name w:val="Text13"/>
                  <w:enabled/>
                  <w:calcOnExit w:val="0"/>
                  <w:textInput/>
                </w:ffData>
              </w:fldChar>
            </w:r>
            <w:r w:rsidRPr="005A3590">
              <w:rPr>
                <w:rFonts w:ascii="Verdana" w:hAnsi="Verdana"/>
                <w:bCs/>
                <w:sz w:val="18"/>
                <w:szCs w:val="18"/>
              </w:rPr>
              <w:instrText xml:space="preserve"> FORMTEXT </w:instrText>
            </w:r>
            <w:r w:rsidRPr="005A3590">
              <w:rPr>
                <w:rFonts w:ascii="Verdana" w:hAnsi="Verdana"/>
                <w:bCs/>
                <w:sz w:val="18"/>
                <w:szCs w:val="18"/>
              </w:rPr>
            </w:r>
            <w:r w:rsidRPr="005A3590">
              <w:rPr>
                <w:rFonts w:ascii="Verdana" w:hAnsi="Verdana"/>
                <w:bCs/>
                <w:sz w:val="18"/>
                <w:szCs w:val="18"/>
              </w:rPr>
              <w:fldChar w:fldCharType="separate"/>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sz w:val="18"/>
                <w:szCs w:val="18"/>
              </w:rPr>
              <w:fldChar w:fldCharType="end"/>
            </w:r>
          </w:p>
        </w:tc>
        <w:tc>
          <w:tcPr>
            <w:tcW w:w="2268" w:type="dxa"/>
          </w:tcPr>
          <w:p w14:paraId="0EBA628A" w14:textId="77777777" w:rsidR="004A71F8" w:rsidRPr="005A3590" w:rsidRDefault="004A71F8" w:rsidP="001E312E">
            <w:pPr>
              <w:spacing w:line="255" w:lineRule="atLeast"/>
              <w:rPr>
                <w:rFonts w:ascii="Verdana" w:hAnsi="Verdana"/>
                <w:sz w:val="18"/>
                <w:szCs w:val="18"/>
              </w:rPr>
            </w:pPr>
            <w:r w:rsidRPr="005A3590">
              <w:rPr>
                <w:rFonts w:ascii="Verdana" w:hAnsi="Verdana"/>
                <w:bCs/>
                <w:sz w:val="18"/>
                <w:szCs w:val="18"/>
              </w:rPr>
              <w:fldChar w:fldCharType="begin">
                <w:ffData>
                  <w:name w:val="Text13"/>
                  <w:enabled/>
                  <w:calcOnExit w:val="0"/>
                  <w:textInput/>
                </w:ffData>
              </w:fldChar>
            </w:r>
            <w:r w:rsidRPr="005A3590">
              <w:rPr>
                <w:rFonts w:ascii="Verdana" w:hAnsi="Verdana"/>
                <w:bCs/>
                <w:sz w:val="18"/>
                <w:szCs w:val="18"/>
              </w:rPr>
              <w:instrText xml:space="preserve"> FORMTEXT </w:instrText>
            </w:r>
            <w:r w:rsidRPr="005A3590">
              <w:rPr>
                <w:rFonts w:ascii="Verdana" w:hAnsi="Verdana"/>
                <w:bCs/>
                <w:sz w:val="18"/>
                <w:szCs w:val="18"/>
              </w:rPr>
            </w:r>
            <w:r w:rsidRPr="005A3590">
              <w:rPr>
                <w:rFonts w:ascii="Verdana" w:hAnsi="Verdana"/>
                <w:bCs/>
                <w:sz w:val="18"/>
                <w:szCs w:val="18"/>
              </w:rPr>
              <w:fldChar w:fldCharType="separate"/>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sz w:val="18"/>
                <w:szCs w:val="18"/>
              </w:rPr>
              <w:fldChar w:fldCharType="end"/>
            </w:r>
          </w:p>
        </w:tc>
      </w:tr>
      <w:tr w:rsidR="004A71F8" w:rsidRPr="001048A4" w14:paraId="186ED61D" w14:textId="77777777" w:rsidTr="001E312E">
        <w:tc>
          <w:tcPr>
            <w:tcW w:w="2410" w:type="dxa"/>
          </w:tcPr>
          <w:p w14:paraId="3640FFFB" w14:textId="77777777" w:rsidR="004A71F8" w:rsidRPr="005A3590" w:rsidRDefault="004A71F8" w:rsidP="001E312E">
            <w:pPr>
              <w:spacing w:line="255" w:lineRule="atLeast"/>
              <w:rPr>
                <w:rFonts w:ascii="Verdana" w:hAnsi="Verdana"/>
                <w:sz w:val="18"/>
                <w:szCs w:val="18"/>
              </w:rPr>
            </w:pPr>
            <w:r>
              <w:rPr>
                <w:rFonts w:ascii="Verdana" w:hAnsi="Verdana"/>
                <w:sz w:val="18"/>
                <w:szCs w:val="18"/>
              </w:rPr>
              <w:t>Kerncompetentie die wordt aangetoond (kruis aan)</w:t>
            </w:r>
          </w:p>
        </w:tc>
        <w:tc>
          <w:tcPr>
            <w:tcW w:w="6804" w:type="dxa"/>
            <w:gridSpan w:val="3"/>
          </w:tcPr>
          <w:p w14:paraId="76A8FE25" w14:textId="77777777" w:rsidR="004A71F8" w:rsidRDefault="004A71F8" w:rsidP="001E312E">
            <w:pPr>
              <w:pStyle w:val="Invulling"/>
              <w:widowControl w:val="0"/>
              <w:spacing w:before="0" w:line="255" w:lineRule="atLeast"/>
              <w:rPr>
                <w:rFonts w:eastAsia="MS Gothic"/>
              </w:rPr>
            </w:pPr>
            <w:r w:rsidRPr="3667B1BD">
              <w:rPr>
                <w:rFonts w:eastAsia="MS Gothic"/>
              </w:rPr>
              <w:t xml:space="preserve">Kerncompetentie 1 </w:t>
            </w:r>
            <w:r w:rsidRPr="3667B1BD">
              <w:rPr>
                <w:rFonts w:eastAsia="MS Gothic"/>
              </w:rPr>
              <w:fldChar w:fldCharType="begin">
                <w:ffData>
                  <w:name w:val="Selectievakje1"/>
                  <w:enabled/>
                  <w:calcOnExit w:val="0"/>
                  <w:checkBox>
                    <w:sizeAuto/>
                    <w:default w:val="0"/>
                  </w:checkBox>
                </w:ffData>
              </w:fldChar>
            </w:r>
            <w:r w:rsidRPr="3667B1BD">
              <w:rPr>
                <w:rFonts w:eastAsia="MS Gothic"/>
              </w:rPr>
              <w:instrText xml:space="preserve"> FORMCHECKBOX </w:instrText>
            </w:r>
            <w:r w:rsidRPr="3667B1BD">
              <w:rPr>
                <w:rFonts w:eastAsia="MS Gothic"/>
              </w:rPr>
            </w:r>
            <w:r w:rsidRPr="3667B1BD">
              <w:rPr>
                <w:rFonts w:eastAsia="MS Gothic"/>
              </w:rPr>
              <w:fldChar w:fldCharType="separate"/>
            </w:r>
            <w:r w:rsidRPr="3667B1BD">
              <w:rPr>
                <w:rFonts w:eastAsia="MS Gothic"/>
              </w:rPr>
              <w:fldChar w:fldCharType="end"/>
            </w:r>
            <w:r w:rsidRPr="3667B1BD">
              <w:rPr>
                <w:rFonts w:eastAsia="MS Gothic"/>
              </w:rPr>
              <w:t xml:space="preserve"> </w:t>
            </w:r>
          </w:p>
          <w:p w14:paraId="4C2AD9F6" w14:textId="77777777" w:rsidR="004A71F8" w:rsidRPr="009218F5" w:rsidRDefault="004A71F8" w:rsidP="001E312E">
            <w:pPr>
              <w:pStyle w:val="Invulling"/>
              <w:widowControl w:val="0"/>
              <w:spacing w:before="0" w:line="255" w:lineRule="atLeast"/>
              <w:rPr>
                <w:rFonts w:eastAsia="MS Gothic"/>
                <w:szCs w:val="18"/>
              </w:rPr>
            </w:pPr>
            <w:r w:rsidRPr="009218F5">
              <w:rPr>
                <w:rFonts w:eastAsia="MS Gothic"/>
                <w:szCs w:val="18"/>
              </w:rPr>
              <w:t xml:space="preserve">Kerncompetentie 2 </w:t>
            </w:r>
            <w:r w:rsidRPr="009218F5">
              <w:rPr>
                <w:rFonts w:eastAsia="MS Gothic"/>
                <w:szCs w:val="18"/>
              </w:rPr>
              <w:fldChar w:fldCharType="begin">
                <w:ffData>
                  <w:name w:val="Selectievakje1"/>
                  <w:enabled/>
                  <w:calcOnExit w:val="0"/>
                  <w:checkBox>
                    <w:sizeAuto/>
                    <w:default w:val="0"/>
                  </w:checkBox>
                </w:ffData>
              </w:fldChar>
            </w:r>
            <w:r w:rsidRPr="009218F5">
              <w:rPr>
                <w:rFonts w:eastAsia="MS Gothic"/>
                <w:szCs w:val="18"/>
              </w:rPr>
              <w:instrText xml:space="preserve"> FORMCHECKBOX </w:instrText>
            </w:r>
            <w:r w:rsidRPr="009218F5">
              <w:rPr>
                <w:rFonts w:eastAsia="MS Gothic"/>
                <w:szCs w:val="18"/>
              </w:rPr>
            </w:r>
            <w:r w:rsidRPr="009218F5">
              <w:rPr>
                <w:rFonts w:eastAsia="MS Gothic"/>
                <w:szCs w:val="18"/>
              </w:rPr>
              <w:fldChar w:fldCharType="separate"/>
            </w:r>
            <w:r w:rsidRPr="009218F5">
              <w:rPr>
                <w:rFonts w:eastAsia="MS Gothic"/>
                <w:szCs w:val="18"/>
              </w:rPr>
              <w:fldChar w:fldCharType="end"/>
            </w:r>
          </w:p>
          <w:p w14:paraId="22F88A69" w14:textId="77777777" w:rsidR="004A71F8" w:rsidRDefault="004A71F8" w:rsidP="001E312E">
            <w:pPr>
              <w:pStyle w:val="Invulling"/>
              <w:widowControl w:val="0"/>
              <w:spacing w:before="0" w:line="255" w:lineRule="atLeast"/>
              <w:rPr>
                <w:rFonts w:eastAsia="MS Gothic"/>
              </w:rPr>
            </w:pPr>
            <w:r w:rsidRPr="3667B1BD">
              <w:rPr>
                <w:rFonts w:eastAsia="MS Gothic"/>
              </w:rPr>
              <w:t xml:space="preserve">Kerncompetentie 3 </w:t>
            </w:r>
            <w:r w:rsidRPr="3667B1BD">
              <w:rPr>
                <w:rFonts w:eastAsia="MS Gothic"/>
              </w:rPr>
              <w:fldChar w:fldCharType="begin">
                <w:ffData>
                  <w:name w:val="Selectievakje1"/>
                  <w:enabled/>
                  <w:calcOnExit w:val="0"/>
                  <w:checkBox>
                    <w:sizeAuto/>
                    <w:default w:val="0"/>
                  </w:checkBox>
                </w:ffData>
              </w:fldChar>
            </w:r>
            <w:r w:rsidRPr="3667B1BD">
              <w:rPr>
                <w:rFonts w:eastAsia="MS Gothic"/>
              </w:rPr>
              <w:instrText xml:space="preserve"> FORMCHECKBOX </w:instrText>
            </w:r>
            <w:r w:rsidRPr="3667B1BD">
              <w:rPr>
                <w:rFonts w:eastAsia="MS Gothic"/>
              </w:rPr>
            </w:r>
            <w:r w:rsidRPr="3667B1BD">
              <w:rPr>
                <w:rFonts w:eastAsia="MS Gothic"/>
              </w:rPr>
              <w:fldChar w:fldCharType="separate"/>
            </w:r>
            <w:r w:rsidRPr="3667B1BD">
              <w:rPr>
                <w:rFonts w:eastAsia="MS Gothic"/>
              </w:rPr>
              <w:fldChar w:fldCharType="end"/>
            </w:r>
          </w:p>
          <w:p w14:paraId="33E2A208" w14:textId="77777777" w:rsidR="004A71F8" w:rsidRPr="005A3590" w:rsidRDefault="004A71F8" w:rsidP="001E312E">
            <w:pPr>
              <w:pStyle w:val="Invulling"/>
              <w:widowControl w:val="0"/>
              <w:spacing w:before="0" w:line="255" w:lineRule="atLeast"/>
            </w:pPr>
            <w:r w:rsidRPr="3667B1BD">
              <w:rPr>
                <w:rFonts w:eastAsia="MS Gothic"/>
              </w:rPr>
              <w:t xml:space="preserve">Kerncompetentie </w:t>
            </w:r>
            <w:r>
              <w:rPr>
                <w:rFonts w:eastAsia="MS Gothic"/>
              </w:rPr>
              <w:t>4</w:t>
            </w:r>
            <w:r w:rsidRPr="3667B1BD">
              <w:rPr>
                <w:rFonts w:eastAsia="MS Gothic"/>
              </w:rPr>
              <w:t xml:space="preserve"> </w:t>
            </w:r>
            <w:r w:rsidRPr="3667B1BD">
              <w:rPr>
                <w:rFonts w:eastAsia="MS Gothic"/>
              </w:rPr>
              <w:fldChar w:fldCharType="begin">
                <w:ffData>
                  <w:name w:val="Selectievakje1"/>
                  <w:enabled/>
                  <w:calcOnExit w:val="0"/>
                  <w:checkBox>
                    <w:sizeAuto/>
                    <w:default w:val="0"/>
                  </w:checkBox>
                </w:ffData>
              </w:fldChar>
            </w:r>
            <w:r w:rsidRPr="3667B1BD">
              <w:rPr>
                <w:rFonts w:eastAsia="MS Gothic"/>
              </w:rPr>
              <w:instrText xml:space="preserve"> FORMCHECKBOX </w:instrText>
            </w:r>
            <w:r w:rsidRPr="3667B1BD">
              <w:rPr>
                <w:rFonts w:eastAsia="MS Gothic"/>
              </w:rPr>
            </w:r>
            <w:r w:rsidRPr="3667B1BD">
              <w:rPr>
                <w:rFonts w:eastAsia="MS Gothic"/>
              </w:rPr>
              <w:fldChar w:fldCharType="separate"/>
            </w:r>
            <w:r w:rsidRPr="3667B1BD">
              <w:rPr>
                <w:rFonts w:eastAsia="MS Gothic"/>
              </w:rPr>
              <w:fldChar w:fldCharType="end"/>
            </w:r>
          </w:p>
        </w:tc>
      </w:tr>
      <w:tr w:rsidR="004A71F8" w:rsidRPr="001048A4" w14:paraId="3BDC6864" w14:textId="77777777" w:rsidTr="001E312E">
        <w:tc>
          <w:tcPr>
            <w:tcW w:w="2410" w:type="dxa"/>
          </w:tcPr>
          <w:p w14:paraId="6F18DBC4" w14:textId="77777777" w:rsidR="004A71F8" w:rsidRPr="005A3590" w:rsidRDefault="004A71F8" w:rsidP="001E312E">
            <w:pPr>
              <w:spacing w:line="255" w:lineRule="atLeast"/>
              <w:rPr>
                <w:rFonts w:ascii="Verdana" w:hAnsi="Verdana"/>
                <w:sz w:val="18"/>
                <w:szCs w:val="18"/>
              </w:rPr>
            </w:pPr>
            <w:r>
              <w:rPr>
                <w:rFonts w:ascii="Verdana" w:hAnsi="Verdana"/>
                <w:sz w:val="18"/>
                <w:szCs w:val="18"/>
              </w:rPr>
              <w:t xml:space="preserve">Vergelijkbare aard/complexiteit: </w:t>
            </w:r>
            <w:r w:rsidRPr="005A3590">
              <w:rPr>
                <w:rFonts w:ascii="Verdana" w:hAnsi="Verdana"/>
                <w:sz w:val="18"/>
                <w:szCs w:val="18"/>
              </w:rPr>
              <w:t xml:space="preserve">Omschrijving van de </w:t>
            </w:r>
            <w:r>
              <w:rPr>
                <w:rFonts w:ascii="Verdana" w:hAnsi="Verdana"/>
                <w:sz w:val="18"/>
                <w:szCs w:val="18"/>
              </w:rPr>
              <w:t>referentie</w:t>
            </w:r>
            <w:r w:rsidRPr="005A3590">
              <w:rPr>
                <w:rFonts w:ascii="Verdana" w:hAnsi="Verdana"/>
                <w:sz w:val="18"/>
                <w:szCs w:val="18"/>
              </w:rPr>
              <w:t xml:space="preserve">opdracht in maximaal </w:t>
            </w:r>
            <w:r w:rsidRPr="0089464B">
              <w:rPr>
                <w:rFonts w:ascii="Verdana" w:hAnsi="Verdana"/>
                <w:sz w:val="18"/>
                <w:szCs w:val="18"/>
                <w:highlight w:val="lightGray"/>
              </w:rPr>
              <w:t>&lt;3000&gt;</w:t>
            </w:r>
            <w:r w:rsidRPr="005A3590">
              <w:rPr>
                <w:rFonts w:ascii="Verdana" w:hAnsi="Verdana"/>
                <w:sz w:val="18"/>
                <w:szCs w:val="18"/>
              </w:rPr>
              <w:t xml:space="preserve"> leestekens, waaruit blijkt dat deze opdracht </w:t>
            </w:r>
            <w:r w:rsidRPr="005A3590">
              <w:rPr>
                <w:rFonts w:ascii="Verdana" w:hAnsi="Verdana"/>
                <w:sz w:val="18"/>
                <w:szCs w:val="18"/>
              </w:rPr>
              <w:lastRenderedPageBreak/>
              <w:t xml:space="preserve">voldoet aan </w:t>
            </w:r>
            <w:r>
              <w:rPr>
                <w:rFonts w:ascii="Verdana" w:hAnsi="Verdana"/>
                <w:sz w:val="18"/>
                <w:szCs w:val="18"/>
              </w:rPr>
              <w:t xml:space="preserve">de kerncompetentie(s). </w:t>
            </w:r>
          </w:p>
        </w:tc>
        <w:tc>
          <w:tcPr>
            <w:tcW w:w="6804" w:type="dxa"/>
            <w:gridSpan w:val="3"/>
          </w:tcPr>
          <w:p w14:paraId="27B3E81D" w14:textId="77777777" w:rsidR="004A71F8" w:rsidRPr="005A3590" w:rsidRDefault="004A71F8" w:rsidP="001E312E">
            <w:pPr>
              <w:spacing w:line="255" w:lineRule="atLeast"/>
              <w:rPr>
                <w:rFonts w:ascii="Verdana" w:hAnsi="Verdana"/>
                <w:sz w:val="18"/>
                <w:szCs w:val="18"/>
              </w:rPr>
            </w:pPr>
            <w:r>
              <w:rPr>
                <w:rFonts w:ascii="Verdana" w:hAnsi="Verdana"/>
                <w:bCs/>
                <w:sz w:val="18"/>
                <w:szCs w:val="18"/>
              </w:rPr>
              <w:lastRenderedPageBreak/>
              <w:fldChar w:fldCharType="begin">
                <w:ffData>
                  <w:name w:val=""/>
                  <w:enabled/>
                  <w:calcOnExit w:val="0"/>
                  <w:textInput>
                    <w:maxLength w:val="3000"/>
                  </w:textInput>
                </w:ffData>
              </w:fldChar>
            </w:r>
            <w:r>
              <w:rPr>
                <w:rFonts w:ascii="Verdana" w:hAnsi="Verdana"/>
                <w:bCs/>
                <w:sz w:val="18"/>
                <w:szCs w:val="18"/>
              </w:rPr>
              <w:instrText xml:space="preserve"> FORMTEXT </w:instrText>
            </w:r>
            <w:r>
              <w:rPr>
                <w:rFonts w:ascii="Verdana" w:hAnsi="Verdana"/>
                <w:bCs/>
                <w:sz w:val="18"/>
                <w:szCs w:val="18"/>
              </w:rPr>
            </w:r>
            <w:r>
              <w:rPr>
                <w:rFonts w:ascii="Verdana" w:hAnsi="Verdana"/>
                <w:bCs/>
                <w:sz w:val="18"/>
                <w:szCs w:val="18"/>
              </w:rPr>
              <w:fldChar w:fldCharType="separate"/>
            </w:r>
            <w:r>
              <w:rPr>
                <w:rFonts w:ascii="Verdana" w:hAnsi="Verdana"/>
                <w:bCs/>
                <w:noProof/>
                <w:sz w:val="18"/>
                <w:szCs w:val="18"/>
              </w:rPr>
              <w:t> </w:t>
            </w:r>
            <w:r>
              <w:rPr>
                <w:rFonts w:ascii="Verdana" w:hAnsi="Verdana"/>
                <w:bCs/>
                <w:noProof/>
                <w:sz w:val="18"/>
                <w:szCs w:val="18"/>
              </w:rPr>
              <w:t> </w:t>
            </w:r>
            <w:r>
              <w:rPr>
                <w:rFonts w:ascii="Verdana" w:hAnsi="Verdana"/>
                <w:bCs/>
                <w:noProof/>
                <w:sz w:val="18"/>
                <w:szCs w:val="18"/>
              </w:rPr>
              <w:t> </w:t>
            </w:r>
            <w:r>
              <w:rPr>
                <w:rFonts w:ascii="Verdana" w:hAnsi="Verdana"/>
                <w:bCs/>
                <w:noProof/>
                <w:sz w:val="18"/>
                <w:szCs w:val="18"/>
              </w:rPr>
              <w:t> </w:t>
            </w:r>
            <w:r>
              <w:rPr>
                <w:rFonts w:ascii="Verdana" w:hAnsi="Verdana"/>
                <w:bCs/>
                <w:noProof/>
                <w:sz w:val="18"/>
                <w:szCs w:val="18"/>
              </w:rPr>
              <w:t> </w:t>
            </w:r>
            <w:r>
              <w:rPr>
                <w:rFonts w:ascii="Verdana" w:hAnsi="Verdana"/>
                <w:bCs/>
                <w:sz w:val="18"/>
                <w:szCs w:val="18"/>
              </w:rPr>
              <w:fldChar w:fldCharType="end"/>
            </w:r>
          </w:p>
        </w:tc>
      </w:tr>
      <w:tr w:rsidR="004A71F8" w:rsidRPr="001048A4" w14:paraId="06AB6ED1" w14:textId="77777777" w:rsidTr="001E312E">
        <w:tc>
          <w:tcPr>
            <w:tcW w:w="2410" w:type="dxa"/>
          </w:tcPr>
          <w:p w14:paraId="119DA597" w14:textId="77777777" w:rsidR="004A71F8" w:rsidRPr="005A3590" w:rsidRDefault="004A71F8" w:rsidP="001E312E">
            <w:pPr>
              <w:spacing w:line="255" w:lineRule="atLeast"/>
              <w:rPr>
                <w:rFonts w:ascii="Verdana" w:hAnsi="Verdana"/>
                <w:sz w:val="18"/>
                <w:szCs w:val="18"/>
              </w:rPr>
            </w:pPr>
            <w:r w:rsidRPr="007B533C">
              <w:rPr>
                <w:rFonts w:ascii="Verdana" w:hAnsi="Verdana"/>
                <w:sz w:val="18"/>
                <w:szCs w:val="18"/>
              </w:rPr>
              <w:t xml:space="preserve">Vergelijkbare omvang: </w:t>
            </w:r>
            <w:r w:rsidRPr="0089464B">
              <w:rPr>
                <w:rFonts w:ascii="Verdana" w:hAnsi="Verdana"/>
                <w:sz w:val="18"/>
                <w:szCs w:val="18"/>
                <w:highlight w:val="lightGray"/>
              </w:rPr>
              <w:t>&lt;Opdrachtwaarde / Volume &gt;</w:t>
            </w:r>
            <w:r w:rsidRPr="005A3590">
              <w:rPr>
                <w:rFonts w:ascii="Verdana" w:hAnsi="Verdana"/>
                <w:sz w:val="18"/>
                <w:szCs w:val="18"/>
              </w:rPr>
              <w:t xml:space="preserve"> </w:t>
            </w:r>
          </w:p>
        </w:tc>
        <w:tc>
          <w:tcPr>
            <w:tcW w:w="6804" w:type="dxa"/>
            <w:gridSpan w:val="3"/>
          </w:tcPr>
          <w:p w14:paraId="67E63C7D" w14:textId="77777777" w:rsidR="004A71F8" w:rsidRPr="005A3590" w:rsidRDefault="004A71F8" w:rsidP="001E312E">
            <w:pPr>
              <w:spacing w:line="255" w:lineRule="atLeast"/>
              <w:rPr>
                <w:rFonts w:ascii="Verdana" w:hAnsi="Verdana"/>
                <w:sz w:val="18"/>
                <w:szCs w:val="18"/>
              </w:rPr>
            </w:pPr>
            <w:r w:rsidRPr="005A3590">
              <w:rPr>
                <w:rFonts w:ascii="Verdana" w:hAnsi="Verdana"/>
                <w:bCs/>
                <w:sz w:val="18"/>
                <w:szCs w:val="18"/>
              </w:rPr>
              <w:fldChar w:fldCharType="begin">
                <w:ffData>
                  <w:name w:val=""/>
                  <w:enabled/>
                  <w:calcOnExit w:val="0"/>
                  <w:textInput/>
                </w:ffData>
              </w:fldChar>
            </w:r>
            <w:r w:rsidRPr="005A3590">
              <w:rPr>
                <w:rFonts w:ascii="Verdana" w:hAnsi="Verdana"/>
                <w:bCs/>
                <w:sz w:val="18"/>
                <w:szCs w:val="18"/>
              </w:rPr>
              <w:instrText xml:space="preserve"> FORMTEXT </w:instrText>
            </w:r>
            <w:r w:rsidRPr="005A3590">
              <w:rPr>
                <w:rFonts w:ascii="Verdana" w:hAnsi="Verdana"/>
                <w:bCs/>
                <w:sz w:val="18"/>
                <w:szCs w:val="18"/>
              </w:rPr>
            </w:r>
            <w:r w:rsidRPr="005A3590">
              <w:rPr>
                <w:rFonts w:ascii="Verdana" w:hAnsi="Verdana"/>
                <w:bCs/>
                <w:sz w:val="18"/>
                <w:szCs w:val="18"/>
              </w:rPr>
              <w:fldChar w:fldCharType="separate"/>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sz w:val="18"/>
                <w:szCs w:val="18"/>
              </w:rPr>
              <w:fldChar w:fldCharType="end"/>
            </w:r>
          </w:p>
        </w:tc>
      </w:tr>
      <w:tr w:rsidR="004A71F8" w:rsidRPr="001048A4" w14:paraId="5834D6B3" w14:textId="77777777" w:rsidTr="001E312E">
        <w:tc>
          <w:tcPr>
            <w:tcW w:w="2410" w:type="dxa"/>
          </w:tcPr>
          <w:p w14:paraId="79C6EE83" w14:textId="77777777" w:rsidR="004A71F8" w:rsidRPr="005A3590" w:rsidRDefault="004A71F8" w:rsidP="001E312E">
            <w:pPr>
              <w:spacing w:line="255" w:lineRule="atLeast"/>
              <w:rPr>
                <w:rFonts w:ascii="Verdana" w:hAnsi="Verdana"/>
                <w:sz w:val="18"/>
                <w:szCs w:val="18"/>
              </w:rPr>
            </w:pPr>
            <w:r>
              <w:rPr>
                <w:rFonts w:ascii="Verdana" w:hAnsi="Verdana"/>
                <w:sz w:val="18"/>
                <w:szCs w:val="18"/>
              </w:rPr>
              <w:t xml:space="preserve">Actualiteit: </w:t>
            </w:r>
            <w:r w:rsidRPr="005A3590">
              <w:rPr>
                <w:rFonts w:ascii="Verdana" w:hAnsi="Verdana"/>
                <w:sz w:val="18"/>
                <w:szCs w:val="18"/>
              </w:rPr>
              <w:t>Looptijd</w:t>
            </w:r>
          </w:p>
        </w:tc>
        <w:tc>
          <w:tcPr>
            <w:tcW w:w="6804" w:type="dxa"/>
            <w:gridSpan w:val="3"/>
          </w:tcPr>
          <w:p w14:paraId="5FB90655" w14:textId="77777777" w:rsidR="004A71F8" w:rsidRPr="005A3590" w:rsidRDefault="004A71F8" w:rsidP="001E312E">
            <w:pPr>
              <w:spacing w:line="255" w:lineRule="atLeast"/>
              <w:rPr>
                <w:rFonts w:ascii="Verdana" w:hAnsi="Verdana"/>
                <w:sz w:val="18"/>
                <w:szCs w:val="18"/>
              </w:rPr>
            </w:pPr>
            <w:r w:rsidRPr="005A3590">
              <w:rPr>
                <w:rFonts w:ascii="Verdana" w:hAnsi="Verdana"/>
                <w:sz w:val="18"/>
                <w:szCs w:val="18"/>
              </w:rPr>
              <w:t xml:space="preserve">Van </w:t>
            </w:r>
            <w:r w:rsidRPr="005A3590">
              <w:rPr>
                <w:rFonts w:ascii="Verdana" w:hAnsi="Verdana"/>
                <w:bCs/>
                <w:sz w:val="18"/>
                <w:szCs w:val="18"/>
              </w:rPr>
              <w:fldChar w:fldCharType="begin">
                <w:ffData>
                  <w:name w:val="Text13"/>
                  <w:enabled/>
                  <w:calcOnExit w:val="0"/>
                  <w:textInput>
                    <w:default w:val="&lt;datum&gt;"/>
                  </w:textInput>
                </w:ffData>
              </w:fldChar>
            </w:r>
            <w:r w:rsidRPr="005A3590">
              <w:rPr>
                <w:rFonts w:ascii="Verdana" w:hAnsi="Verdana"/>
                <w:bCs/>
                <w:sz w:val="18"/>
                <w:szCs w:val="18"/>
              </w:rPr>
              <w:instrText xml:space="preserve"> FORMTEXT </w:instrText>
            </w:r>
            <w:r w:rsidRPr="005A3590">
              <w:rPr>
                <w:rFonts w:ascii="Verdana" w:hAnsi="Verdana"/>
                <w:bCs/>
                <w:sz w:val="18"/>
                <w:szCs w:val="18"/>
              </w:rPr>
            </w:r>
            <w:r w:rsidRPr="005A3590">
              <w:rPr>
                <w:rFonts w:ascii="Verdana" w:hAnsi="Verdana"/>
                <w:bCs/>
                <w:sz w:val="18"/>
                <w:szCs w:val="18"/>
              </w:rPr>
              <w:fldChar w:fldCharType="separate"/>
            </w:r>
            <w:r w:rsidRPr="005A3590">
              <w:rPr>
                <w:rFonts w:ascii="Verdana" w:hAnsi="Verdana"/>
                <w:bCs/>
                <w:noProof/>
                <w:sz w:val="18"/>
                <w:szCs w:val="18"/>
              </w:rPr>
              <w:t>&lt;datum&gt;</w:t>
            </w:r>
            <w:r w:rsidRPr="005A3590">
              <w:rPr>
                <w:rFonts w:ascii="Verdana" w:hAnsi="Verdana"/>
                <w:bCs/>
                <w:sz w:val="18"/>
                <w:szCs w:val="18"/>
              </w:rPr>
              <w:fldChar w:fldCharType="end"/>
            </w:r>
            <w:r w:rsidRPr="005A3590">
              <w:rPr>
                <w:rFonts w:ascii="Verdana" w:hAnsi="Verdana"/>
                <w:sz w:val="18"/>
                <w:szCs w:val="18"/>
              </w:rPr>
              <w:t xml:space="preserve"> tot </w:t>
            </w:r>
            <w:r w:rsidRPr="005A3590">
              <w:rPr>
                <w:rFonts w:ascii="Verdana" w:hAnsi="Verdana"/>
                <w:bCs/>
                <w:sz w:val="18"/>
                <w:szCs w:val="18"/>
              </w:rPr>
              <w:fldChar w:fldCharType="begin">
                <w:ffData>
                  <w:name w:val="Text13"/>
                  <w:enabled/>
                  <w:calcOnExit w:val="0"/>
                  <w:textInput>
                    <w:default w:val="&lt;datum&gt;"/>
                  </w:textInput>
                </w:ffData>
              </w:fldChar>
            </w:r>
            <w:r w:rsidRPr="005A3590">
              <w:rPr>
                <w:rFonts w:ascii="Verdana" w:hAnsi="Verdana"/>
                <w:bCs/>
                <w:sz w:val="18"/>
                <w:szCs w:val="18"/>
              </w:rPr>
              <w:instrText xml:space="preserve"> FORMTEXT </w:instrText>
            </w:r>
            <w:r w:rsidRPr="005A3590">
              <w:rPr>
                <w:rFonts w:ascii="Verdana" w:hAnsi="Verdana"/>
                <w:bCs/>
                <w:sz w:val="18"/>
                <w:szCs w:val="18"/>
              </w:rPr>
            </w:r>
            <w:r w:rsidRPr="005A3590">
              <w:rPr>
                <w:rFonts w:ascii="Verdana" w:hAnsi="Verdana"/>
                <w:bCs/>
                <w:sz w:val="18"/>
                <w:szCs w:val="18"/>
              </w:rPr>
              <w:fldChar w:fldCharType="separate"/>
            </w:r>
            <w:r w:rsidRPr="005A3590">
              <w:rPr>
                <w:rFonts w:ascii="Verdana" w:hAnsi="Verdana"/>
                <w:bCs/>
                <w:noProof/>
                <w:sz w:val="18"/>
                <w:szCs w:val="18"/>
              </w:rPr>
              <w:t>&lt;datum&gt;</w:t>
            </w:r>
            <w:r w:rsidRPr="005A3590">
              <w:rPr>
                <w:rFonts w:ascii="Verdana" w:hAnsi="Verdana"/>
                <w:bCs/>
                <w:sz w:val="18"/>
                <w:szCs w:val="18"/>
              </w:rPr>
              <w:fldChar w:fldCharType="end"/>
            </w:r>
          </w:p>
        </w:tc>
      </w:tr>
    </w:tbl>
    <w:p w14:paraId="01E256CA" w14:textId="77777777" w:rsidR="004A71F8" w:rsidRDefault="004A71F8" w:rsidP="004A71F8">
      <w:pPr>
        <w:spacing w:before="0" w:after="0" w:line="255" w:lineRule="atLeast"/>
        <w:rPr>
          <w:rFonts w:ascii="Verdana" w:hAnsi="Verdana"/>
          <w:sz w:val="18"/>
          <w:szCs w:val="18"/>
        </w:rPr>
      </w:pPr>
    </w:p>
    <w:tbl>
      <w:tblPr>
        <w:tblStyle w:val="Tabelraster"/>
        <w:tblW w:w="9214" w:type="dxa"/>
        <w:tblInd w:w="-5" w:type="dxa"/>
        <w:tblLook w:val="04A0" w:firstRow="1" w:lastRow="0" w:firstColumn="1" w:lastColumn="0" w:noHBand="0" w:noVBand="1"/>
      </w:tblPr>
      <w:tblGrid>
        <w:gridCol w:w="2410"/>
        <w:gridCol w:w="2126"/>
        <w:gridCol w:w="2410"/>
        <w:gridCol w:w="2268"/>
      </w:tblGrid>
      <w:tr w:rsidR="004A71F8" w:rsidRPr="001048A4" w14:paraId="184C0D6B" w14:textId="77777777" w:rsidTr="001E312E">
        <w:tc>
          <w:tcPr>
            <w:tcW w:w="9214" w:type="dxa"/>
            <w:gridSpan w:val="4"/>
            <w:tcBorders>
              <w:top w:val="single" w:sz="4" w:space="0" w:color="0078D2"/>
              <w:left w:val="single" w:sz="4" w:space="0" w:color="0078D2"/>
              <w:bottom w:val="single" w:sz="4" w:space="0" w:color="0078D2"/>
              <w:right w:val="single" w:sz="4" w:space="0" w:color="0078D2"/>
            </w:tcBorders>
            <w:shd w:val="clear" w:color="auto" w:fill="0078D2"/>
          </w:tcPr>
          <w:p w14:paraId="6328337C" w14:textId="77F31A92" w:rsidR="004A71F8" w:rsidRPr="005A3590" w:rsidRDefault="004A71F8" w:rsidP="001E312E">
            <w:pPr>
              <w:spacing w:line="255" w:lineRule="atLeast"/>
              <w:rPr>
                <w:rFonts w:ascii="Verdana" w:hAnsi="Verdana"/>
                <w:sz w:val="18"/>
                <w:szCs w:val="18"/>
              </w:rPr>
            </w:pPr>
            <w:r>
              <w:rPr>
                <w:rFonts w:ascii="Verdana" w:hAnsi="Verdana"/>
                <w:b/>
                <w:color w:val="FFFFFF" w:themeColor="background1"/>
                <w:sz w:val="18"/>
                <w:szCs w:val="18"/>
              </w:rPr>
              <w:t>Referent 4</w:t>
            </w:r>
          </w:p>
        </w:tc>
      </w:tr>
      <w:tr w:rsidR="004A71F8" w:rsidRPr="001048A4" w14:paraId="3FE6BD23" w14:textId="77777777" w:rsidTr="001E312E">
        <w:tc>
          <w:tcPr>
            <w:tcW w:w="2410" w:type="dxa"/>
            <w:tcBorders>
              <w:top w:val="single" w:sz="4" w:space="0" w:color="0078D2"/>
            </w:tcBorders>
          </w:tcPr>
          <w:p w14:paraId="38AB8588" w14:textId="77777777" w:rsidR="004A71F8" w:rsidRPr="005A3590" w:rsidRDefault="004A71F8" w:rsidP="001E312E">
            <w:pPr>
              <w:spacing w:line="255" w:lineRule="atLeast"/>
              <w:rPr>
                <w:rFonts w:ascii="Verdana" w:hAnsi="Verdana"/>
                <w:sz w:val="18"/>
                <w:szCs w:val="18"/>
              </w:rPr>
            </w:pPr>
            <w:r w:rsidRPr="005A3590">
              <w:rPr>
                <w:rFonts w:ascii="Verdana" w:hAnsi="Verdana"/>
                <w:sz w:val="18"/>
                <w:szCs w:val="18"/>
              </w:rPr>
              <w:t xml:space="preserve">Naam organisatie </w:t>
            </w:r>
          </w:p>
        </w:tc>
        <w:tc>
          <w:tcPr>
            <w:tcW w:w="6804" w:type="dxa"/>
            <w:gridSpan w:val="3"/>
            <w:tcBorders>
              <w:top w:val="single" w:sz="4" w:space="0" w:color="0078D2"/>
            </w:tcBorders>
          </w:tcPr>
          <w:p w14:paraId="272E8D12" w14:textId="77777777" w:rsidR="004A71F8" w:rsidRPr="005A3590" w:rsidRDefault="004A71F8" w:rsidP="001E312E">
            <w:pPr>
              <w:spacing w:line="255" w:lineRule="atLeast"/>
              <w:rPr>
                <w:rFonts w:ascii="Verdana" w:hAnsi="Verdana"/>
                <w:sz w:val="18"/>
                <w:szCs w:val="18"/>
              </w:rPr>
            </w:pPr>
            <w:r w:rsidRPr="005A3590">
              <w:rPr>
                <w:rFonts w:ascii="Verdana" w:hAnsi="Verdana"/>
                <w:bCs/>
                <w:sz w:val="18"/>
                <w:szCs w:val="18"/>
              </w:rPr>
              <w:fldChar w:fldCharType="begin">
                <w:ffData>
                  <w:name w:val=""/>
                  <w:enabled/>
                  <w:calcOnExit w:val="0"/>
                  <w:textInput/>
                </w:ffData>
              </w:fldChar>
            </w:r>
            <w:r w:rsidRPr="005A3590">
              <w:rPr>
                <w:rFonts w:ascii="Verdana" w:hAnsi="Verdana"/>
                <w:bCs/>
                <w:sz w:val="18"/>
                <w:szCs w:val="18"/>
              </w:rPr>
              <w:instrText xml:space="preserve"> FORMTEXT </w:instrText>
            </w:r>
            <w:r w:rsidRPr="005A3590">
              <w:rPr>
                <w:rFonts w:ascii="Verdana" w:hAnsi="Verdana"/>
                <w:bCs/>
                <w:sz w:val="18"/>
                <w:szCs w:val="18"/>
              </w:rPr>
            </w:r>
            <w:r w:rsidRPr="005A3590">
              <w:rPr>
                <w:rFonts w:ascii="Verdana" w:hAnsi="Verdana"/>
                <w:bCs/>
                <w:sz w:val="18"/>
                <w:szCs w:val="18"/>
              </w:rPr>
              <w:fldChar w:fldCharType="separate"/>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sz w:val="18"/>
                <w:szCs w:val="18"/>
              </w:rPr>
              <w:fldChar w:fldCharType="end"/>
            </w:r>
          </w:p>
        </w:tc>
      </w:tr>
      <w:tr w:rsidR="004A71F8" w:rsidRPr="001048A4" w14:paraId="300B6831" w14:textId="77777777" w:rsidTr="001E312E">
        <w:tc>
          <w:tcPr>
            <w:tcW w:w="2410" w:type="dxa"/>
          </w:tcPr>
          <w:p w14:paraId="11F2BA24" w14:textId="77777777" w:rsidR="004A71F8" w:rsidRPr="005A3590" w:rsidRDefault="004A71F8" w:rsidP="001E312E">
            <w:pPr>
              <w:spacing w:line="255" w:lineRule="atLeast"/>
              <w:rPr>
                <w:rFonts w:ascii="Verdana" w:hAnsi="Verdana"/>
                <w:sz w:val="18"/>
                <w:szCs w:val="18"/>
              </w:rPr>
            </w:pPr>
            <w:r w:rsidRPr="005A3590">
              <w:rPr>
                <w:rFonts w:ascii="Verdana" w:hAnsi="Verdana"/>
                <w:sz w:val="18"/>
                <w:szCs w:val="18"/>
              </w:rPr>
              <w:t>Adres organisatie</w:t>
            </w:r>
          </w:p>
        </w:tc>
        <w:tc>
          <w:tcPr>
            <w:tcW w:w="6804" w:type="dxa"/>
            <w:gridSpan w:val="3"/>
          </w:tcPr>
          <w:p w14:paraId="27DBA310" w14:textId="77777777" w:rsidR="004A71F8" w:rsidRPr="005A3590" w:rsidRDefault="004A71F8" w:rsidP="001E312E">
            <w:pPr>
              <w:spacing w:line="255" w:lineRule="atLeast"/>
              <w:rPr>
                <w:rFonts w:ascii="Verdana" w:hAnsi="Verdana"/>
                <w:sz w:val="18"/>
                <w:szCs w:val="18"/>
              </w:rPr>
            </w:pPr>
            <w:r w:rsidRPr="005A3590">
              <w:rPr>
                <w:rFonts w:ascii="Verdana" w:hAnsi="Verdana"/>
                <w:bCs/>
                <w:sz w:val="18"/>
                <w:szCs w:val="18"/>
              </w:rPr>
              <w:fldChar w:fldCharType="begin">
                <w:ffData>
                  <w:name w:val="Text13"/>
                  <w:enabled/>
                  <w:calcOnExit w:val="0"/>
                  <w:textInput/>
                </w:ffData>
              </w:fldChar>
            </w:r>
            <w:r w:rsidRPr="005A3590">
              <w:rPr>
                <w:rFonts w:ascii="Verdana" w:hAnsi="Verdana"/>
                <w:bCs/>
                <w:sz w:val="18"/>
                <w:szCs w:val="18"/>
              </w:rPr>
              <w:instrText xml:space="preserve"> FORMTEXT </w:instrText>
            </w:r>
            <w:r w:rsidRPr="005A3590">
              <w:rPr>
                <w:rFonts w:ascii="Verdana" w:hAnsi="Verdana"/>
                <w:bCs/>
                <w:sz w:val="18"/>
                <w:szCs w:val="18"/>
              </w:rPr>
            </w:r>
            <w:r w:rsidRPr="005A3590">
              <w:rPr>
                <w:rFonts w:ascii="Verdana" w:hAnsi="Verdana"/>
                <w:bCs/>
                <w:sz w:val="18"/>
                <w:szCs w:val="18"/>
              </w:rPr>
              <w:fldChar w:fldCharType="separate"/>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sz w:val="18"/>
                <w:szCs w:val="18"/>
              </w:rPr>
              <w:fldChar w:fldCharType="end"/>
            </w:r>
          </w:p>
        </w:tc>
      </w:tr>
      <w:tr w:rsidR="004A71F8" w:rsidRPr="001048A4" w14:paraId="3A8500AB" w14:textId="77777777" w:rsidTr="001E312E">
        <w:tc>
          <w:tcPr>
            <w:tcW w:w="2410" w:type="dxa"/>
            <w:vMerge w:val="restart"/>
          </w:tcPr>
          <w:p w14:paraId="40A8EF4D" w14:textId="77777777" w:rsidR="004A71F8" w:rsidRPr="005A3590" w:rsidRDefault="004A71F8" w:rsidP="001E312E">
            <w:pPr>
              <w:spacing w:line="255" w:lineRule="atLeast"/>
              <w:rPr>
                <w:rFonts w:ascii="Verdana" w:hAnsi="Verdana"/>
                <w:sz w:val="18"/>
                <w:szCs w:val="18"/>
              </w:rPr>
            </w:pPr>
            <w:r w:rsidRPr="005A3590">
              <w:rPr>
                <w:rFonts w:ascii="Verdana" w:hAnsi="Verdana"/>
                <w:sz w:val="18"/>
                <w:szCs w:val="18"/>
              </w:rPr>
              <w:t>Contactpersoon</w:t>
            </w:r>
          </w:p>
        </w:tc>
        <w:tc>
          <w:tcPr>
            <w:tcW w:w="2126" w:type="dxa"/>
          </w:tcPr>
          <w:p w14:paraId="2BF12C19" w14:textId="77777777" w:rsidR="004A71F8" w:rsidRPr="005A3590" w:rsidRDefault="004A71F8" w:rsidP="001E312E">
            <w:pPr>
              <w:spacing w:line="255" w:lineRule="atLeast"/>
              <w:rPr>
                <w:rFonts w:ascii="Verdana" w:hAnsi="Verdana"/>
                <w:sz w:val="18"/>
                <w:szCs w:val="18"/>
              </w:rPr>
            </w:pPr>
            <w:r w:rsidRPr="005A3590">
              <w:rPr>
                <w:rFonts w:ascii="Verdana" w:hAnsi="Verdana"/>
                <w:sz w:val="18"/>
                <w:szCs w:val="18"/>
              </w:rPr>
              <w:t>Naam</w:t>
            </w:r>
          </w:p>
        </w:tc>
        <w:tc>
          <w:tcPr>
            <w:tcW w:w="2410" w:type="dxa"/>
          </w:tcPr>
          <w:p w14:paraId="5E358DBA" w14:textId="77777777" w:rsidR="004A71F8" w:rsidRPr="005A3590" w:rsidRDefault="004A71F8" w:rsidP="001E312E">
            <w:pPr>
              <w:spacing w:line="255" w:lineRule="atLeast"/>
              <w:rPr>
                <w:rFonts w:ascii="Verdana" w:hAnsi="Verdana"/>
                <w:sz w:val="18"/>
                <w:szCs w:val="18"/>
              </w:rPr>
            </w:pPr>
            <w:r w:rsidRPr="005A3590">
              <w:rPr>
                <w:rFonts w:ascii="Verdana" w:hAnsi="Verdana"/>
                <w:sz w:val="18"/>
                <w:szCs w:val="18"/>
              </w:rPr>
              <w:t>Functie</w:t>
            </w:r>
          </w:p>
        </w:tc>
        <w:tc>
          <w:tcPr>
            <w:tcW w:w="2268" w:type="dxa"/>
          </w:tcPr>
          <w:p w14:paraId="478AFFD2" w14:textId="77777777" w:rsidR="004A71F8" w:rsidRPr="005A3590" w:rsidRDefault="004A71F8" w:rsidP="001E312E">
            <w:pPr>
              <w:spacing w:line="255" w:lineRule="atLeast"/>
              <w:rPr>
                <w:rFonts w:ascii="Verdana" w:hAnsi="Verdana"/>
                <w:sz w:val="18"/>
                <w:szCs w:val="18"/>
              </w:rPr>
            </w:pPr>
            <w:r w:rsidRPr="005A3590">
              <w:rPr>
                <w:rFonts w:ascii="Verdana" w:hAnsi="Verdana"/>
                <w:sz w:val="18"/>
                <w:szCs w:val="18"/>
              </w:rPr>
              <w:t>Telefoonnummer</w:t>
            </w:r>
          </w:p>
        </w:tc>
      </w:tr>
      <w:tr w:rsidR="004A71F8" w:rsidRPr="001048A4" w14:paraId="39696039" w14:textId="77777777" w:rsidTr="001E312E">
        <w:tc>
          <w:tcPr>
            <w:tcW w:w="2410" w:type="dxa"/>
            <w:vMerge/>
          </w:tcPr>
          <w:p w14:paraId="1B7770BF" w14:textId="77777777" w:rsidR="004A71F8" w:rsidRPr="005A3590" w:rsidRDefault="004A71F8" w:rsidP="001E312E">
            <w:pPr>
              <w:spacing w:line="255" w:lineRule="atLeast"/>
              <w:rPr>
                <w:rFonts w:ascii="Verdana" w:hAnsi="Verdana"/>
                <w:sz w:val="18"/>
                <w:szCs w:val="18"/>
              </w:rPr>
            </w:pPr>
          </w:p>
        </w:tc>
        <w:tc>
          <w:tcPr>
            <w:tcW w:w="2126" w:type="dxa"/>
          </w:tcPr>
          <w:p w14:paraId="502D13F2" w14:textId="77777777" w:rsidR="004A71F8" w:rsidRPr="005A3590" w:rsidRDefault="004A71F8" w:rsidP="001E312E">
            <w:pPr>
              <w:spacing w:line="255" w:lineRule="atLeast"/>
              <w:rPr>
                <w:rFonts w:ascii="Verdana" w:hAnsi="Verdana"/>
                <w:sz w:val="18"/>
                <w:szCs w:val="18"/>
              </w:rPr>
            </w:pPr>
            <w:r w:rsidRPr="005A3590">
              <w:rPr>
                <w:rFonts w:ascii="Verdana" w:hAnsi="Verdana"/>
                <w:bCs/>
                <w:sz w:val="18"/>
                <w:szCs w:val="18"/>
              </w:rPr>
              <w:fldChar w:fldCharType="begin">
                <w:ffData>
                  <w:name w:val="Text13"/>
                  <w:enabled/>
                  <w:calcOnExit w:val="0"/>
                  <w:textInput/>
                </w:ffData>
              </w:fldChar>
            </w:r>
            <w:r w:rsidRPr="005A3590">
              <w:rPr>
                <w:rFonts w:ascii="Verdana" w:hAnsi="Verdana"/>
                <w:bCs/>
                <w:sz w:val="18"/>
                <w:szCs w:val="18"/>
              </w:rPr>
              <w:instrText xml:space="preserve"> FORMTEXT </w:instrText>
            </w:r>
            <w:r w:rsidRPr="005A3590">
              <w:rPr>
                <w:rFonts w:ascii="Verdana" w:hAnsi="Verdana"/>
                <w:bCs/>
                <w:sz w:val="18"/>
                <w:szCs w:val="18"/>
              </w:rPr>
            </w:r>
            <w:r w:rsidRPr="005A3590">
              <w:rPr>
                <w:rFonts w:ascii="Verdana" w:hAnsi="Verdana"/>
                <w:bCs/>
                <w:sz w:val="18"/>
                <w:szCs w:val="18"/>
              </w:rPr>
              <w:fldChar w:fldCharType="separate"/>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sz w:val="18"/>
                <w:szCs w:val="18"/>
              </w:rPr>
              <w:fldChar w:fldCharType="end"/>
            </w:r>
          </w:p>
        </w:tc>
        <w:tc>
          <w:tcPr>
            <w:tcW w:w="2410" w:type="dxa"/>
          </w:tcPr>
          <w:p w14:paraId="6C630C78" w14:textId="77777777" w:rsidR="004A71F8" w:rsidRPr="005A3590" w:rsidRDefault="004A71F8" w:rsidP="001E312E">
            <w:pPr>
              <w:spacing w:line="255" w:lineRule="atLeast"/>
              <w:rPr>
                <w:rFonts w:ascii="Verdana" w:hAnsi="Verdana"/>
                <w:sz w:val="18"/>
                <w:szCs w:val="18"/>
              </w:rPr>
            </w:pPr>
            <w:r w:rsidRPr="005A3590">
              <w:rPr>
                <w:rFonts w:ascii="Verdana" w:hAnsi="Verdana"/>
                <w:bCs/>
                <w:sz w:val="18"/>
                <w:szCs w:val="18"/>
              </w:rPr>
              <w:fldChar w:fldCharType="begin">
                <w:ffData>
                  <w:name w:val="Text13"/>
                  <w:enabled/>
                  <w:calcOnExit w:val="0"/>
                  <w:textInput/>
                </w:ffData>
              </w:fldChar>
            </w:r>
            <w:r w:rsidRPr="005A3590">
              <w:rPr>
                <w:rFonts w:ascii="Verdana" w:hAnsi="Verdana"/>
                <w:bCs/>
                <w:sz w:val="18"/>
                <w:szCs w:val="18"/>
              </w:rPr>
              <w:instrText xml:space="preserve"> FORMTEXT </w:instrText>
            </w:r>
            <w:r w:rsidRPr="005A3590">
              <w:rPr>
                <w:rFonts w:ascii="Verdana" w:hAnsi="Verdana"/>
                <w:bCs/>
                <w:sz w:val="18"/>
                <w:szCs w:val="18"/>
              </w:rPr>
            </w:r>
            <w:r w:rsidRPr="005A3590">
              <w:rPr>
                <w:rFonts w:ascii="Verdana" w:hAnsi="Verdana"/>
                <w:bCs/>
                <w:sz w:val="18"/>
                <w:szCs w:val="18"/>
              </w:rPr>
              <w:fldChar w:fldCharType="separate"/>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sz w:val="18"/>
                <w:szCs w:val="18"/>
              </w:rPr>
              <w:fldChar w:fldCharType="end"/>
            </w:r>
          </w:p>
        </w:tc>
        <w:tc>
          <w:tcPr>
            <w:tcW w:w="2268" w:type="dxa"/>
          </w:tcPr>
          <w:p w14:paraId="2EE24477" w14:textId="77777777" w:rsidR="004A71F8" w:rsidRPr="005A3590" w:rsidRDefault="004A71F8" w:rsidP="001E312E">
            <w:pPr>
              <w:spacing w:line="255" w:lineRule="atLeast"/>
              <w:rPr>
                <w:rFonts w:ascii="Verdana" w:hAnsi="Verdana"/>
                <w:sz w:val="18"/>
                <w:szCs w:val="18"/>
              </w:rPr>
            </w:pPr>
            <w:r w:rsidRPr="005A3590">
              <w:rPr>
                <w:rFonts w:ascii="Verdana" w:hAnsi="Verdana"/>
                <w:bCs/>
                <w:sz w:val="18"/>
                <w:szCs w:val="18"/>
              </w:rPr>
              <w:fldChar w:fldCharType="begin">
                <w:ffData>
                  <w:name w:val="Text13"/>
                  <w:enabled/>
                  <w:calcOnExit w:val="0"/>
                  <w:textInput/>
                </w:ffData>
              </w:fldChar>
            </w:r>
            <w:r w:rsidRPr="005A3590">
              <w:rPr>
                <w:rFonts w:ascii="Verdana" w:hAnsi="Verdana"/>
                <w:bCs/>
                <w:sz w:val="18"/>
                <w:szCs w:val="18"/>
              </w:rPr>
              <w:instrText xml:space="preserve"> FORMTEXT </w:instrText>
            </w:r>
            <w:r w:rsidRPr="005A3590">
              <w:rPr>
                <w:rFonts w:ascii="Verdana" w:hAnsi="Verdana"/>
                <w:bCs/>
                <w:sz w:val="18"/>
                <w:szCs w:val="18"/>
              </w:rPr>
            </w:r>
            <w:r w:rsidRPr="005A3590">
              <w:rPr>
                <w:rFonts w:ascii="Verdana" w:hAnsi="Verdana"/>
                <w:bCs/>
                <w:sz w:val="18"/>
                <w:szCs w:val="18"/>
              </w:rPr>
              <w:fldChar w:fldCharType="separate"/>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sz w:val="18"/>
                <w:szCs w:val="18"/>
              </w:rPr>
              <w:fldChar w:fldCharType="end"/>
            </w:r>
          </w:p>
        </w:tc>
      </w:tr>
      <w:tr w:rsidR="004A71F8" w:rsidRPr="001048A4" w14:paraId="72E1CF22" w14:textId="77777777" w:rsidTr="001E312E">
        <w:tc>
          <w:tcPr>
            <w:tcW w:w="2410" w:type="dxa"/>
          </w:tcPr>
          <w:p w14:paraId="1A9D4021" w14:textId="77777777" w:rsidR="004A71F8" w:rsidRPr="005A3590" w:rsidRDefault="004A71F8" w:rsidP="001E312E">
            <w:pPr>
              <w:spacing w:line="255" w:lineRule="atLeast"/>
              <w:rPr>
                <w:rFonts w:ascii="Verdana" w:hAnsi="Verdana"/>
                <w:sz w:val="18"/>
                <w:szCs w:val="18"/>
              </w:rPr>
            </w:pPr>
            <w:r>
              <w:rPr>
                <w:rFonts w:ascii="Verdana" w:hAnsi="Verdana"/>
                <w:sz w:val="18"/>
                <w:szCs w:val="18"/>
              </w:rPr>
              <w:t>Kerncompetentie die wordt aangetoond (kruis aan)</w:t>
            </w:r>
          </w:p>
        </w:tc>
        <w:tc>
          <w:tcPr>
            <w:tcW w:w="6804" w:type="dxa"/>
            <w:gridSpan w:val="3"/>
          </w:tcPr>
          <w:p w14:paraId="1DB1E82A" w14:textId="77777777" w:rsidR="004A71F8" w:rsidRDefault="004A71F8" w:rsidP="001E312E">
            <w:pPr>
              <w:pStyle w:val="Invulling"/>
              <w:widowControl w:val="0"/>
              <w:spacing w:before="0" w:line="255" w:lineRule="atLeast"/>
              <w:rPr>
                <w:rFonts w:eastAsia="MS Gothic"/>
              </w:rPr>
            </w:pPr>
            <w:r w:rsidRPr="3667B1BD">
              <w:rPr>
                <w:rFonts w:eastAsia="MS Gothic"/>
              </w:rPr>
              <w:t xml:space="preserve">Kerncompetentie 1 </w:t>
            </w:r>
            <w:r w:rsidRPr="3667B1BD">
              <w:rPr>
                <w:rFonts w:eastAsia="MS Gothic"/>
              </w:rPr>
              <w:fldChar w:fldCharType="begin">
                <w:ffData>
                  <w:name w:val="Selectievakje1"/>
                  <w:enabled/>
                  <w:calcOnExit w:val="0"/>
                  <w:checkBox>
                    <w:sizeAuto/>
                    <w:default w:val="0"/>
                  </w:checkBox>
                </w:ffData>
              </w:fldChar>
            </w:r>
            <w:r w:rsidRPr="3667B1BD">
              <w:rPr>
                <w:rFonts w:eastAsia="MS Gothic"/>
              </w:rPr>
              <w:instrText xml:space="preserve"> FORMCHECKBOX </w:instrText>
            </w:r>
            <w:r w:rsidRPr="3667B1BD">
              <w:rPr>
                <w:rFonts w:eastAsia="MS Gothic"/>
              </w:rPr>
            </w:r>
            <w:r w:rsidRPr="3667B1BD">
              <w:rPr>
                <w:rFonts w:eastAsia="MS Gothic"/>
              </w:rPr>
              <w:fldChar w:fldCharType="separate"/>
            </w:r>
            <w:r w:rsidRPr="3667B1BD">
              <w:rPr>
                <w:rFonts w:eastAsia="MS Gothic"/>
              </w:rPr>
              <w:fldChar w:fldCharType="end"/>
            </w:r>
            <w:r w:rsidRPr="3667B1BD">
              <w:rPr>
                <w:rFonts w:eastAsia="MS Gothic"/>
              </w:rPr>
              <w:t xml:space="preserve"> </w:t>
            </w:r>
          </w:p>
          <w:p w14:paraId="4D24533F" w14:textId="77777777" w:rsidR="004A71F8" w:rsidRPr="009218F5" w:rsidRDefault="004A71F8" w:rsidP="001E312E">
            <w:pPr>
              <w:pStyle w:val="Invulling"/>
              <w:widowControl w:val="0"/>
              <w:spacing w:before="0" w:line="255" w:lineRule="atLeast"/>
              <w:rPr>
                <w:rFonts w:eastAsia="MS Gothic"/>
                <w:szCs w:val="18"/>
              </w:rPr>
            </w:pPr>
            <w:r w:rsidRPr="009218F5">
              <w:rPr>
                <w:rFonts w:eastAsia="MS Gothic"/>
                <w:szCs w:val="18"/>
              </w:rPr>
              <w:t xml:space="preserve">Kerncompetentie 2 </w:t>
            </w:r>
            <w:r w:rsidRPr="009218F5">
              <w:rPr>
                <w:rFonts w:eastAsia="MS Gothic"/>
                <w:szCs w:val="18"/>
              </w:rPr>
              <w:fldChar w:fldCharType="begin">
                <w:ffData>
                  <w:name w:val="Selectievakje1"/>
                  <w:enabled/>
                  <w:calcOnExit w:val="0"/>
                  <w:checkBox>
                    <w:sizeAuto/>
                    <w:default w:val="0"/>
                  </w:checkBox>
                </w:ffData>
              </w:fldChar>
            </w:r>
            <w:r w:rsidRPr="009218F5">
              <w:rPr>
                <w:rFonts w:eastAsia="MS Gothic"/>
                <w:szCs w:val="18"/>
              </w:rPr>
              <w:instrText xml:space="preserve"> FORMCHECKBOX </w:instrText>
            </w:r>
            <w:r w:rsidRPr="009218F5">
              <w:rPr>
                <w:rFonts w:eastAsia="MS Gothic"/>
                <w:szCs w:val="18"/>
              </w:rPr>
            </w:r>
            <w:r w:rsidRPr="009218F5">
              <w:rPr>
                <w:rFonts w:eastAsia="MS Gothic"/>
                <w:szCs w:val="18"/>
              </w:rPr>
              <w:fldChar w:fldCharType="separate"/>
            </w:r>
            <w:r w:rsidRPr="009218F5">
              <w:rPr>
                <w:rFonts w:eastAsia="MS Gothic"/>
                <w:szCs w:val="18"/>
              </w:rPr>
              <w:fldChar w:fldCharType="end"/>
            </w:r>
          </w:p>
          <w:p w14:paraId="059A7660" w14:textId="77777777" w:rsidR="004A71F8" w:rsidRDefault="004A71F8" w:rsidP="001E312E">
            <w:pPr>
              <w:pStyle w:val="Invulling"/>
              <w:widowControl w:val="0"/>
              <w:spacing w:before="0" w:line="255" w:lineRule="atLeast"/>
              <w:rPr>
                <w:rFonts w:eastAsia="MS Gothic"/>
              </w:rPr>
            </w:pPr>
            <w:r w:rsidRPr="3667B1BD">
              <w:rPr>
                <w:rFonts w:eastAsia="MS Gothic"/>
              </w:rPr>
              <w:t xml:space="preserve">Kerncompetentie 3 </w:t>
            </w:r>
            <w:r w:rsidRPr="3667B1BD">
              <w:rPr>
                <w:rFonts w:eastAsia="MS Gothic"/>
              </w:rPr>
              <w:fldChar w:fldCharType="begin">
                <w:ffData>
                  <w:name w:val="Selectievakje1"/>
                  <w:enabled/>
                  <w:calcOnExit w:val="0"/>
                  <w:checkBox>
                    <w:sizeAuto/>
                    <w:default w:val="0"/>
                  </w:checkBox>
                </w:ffData>
              </w:fldChar>
            </w:r>
            <w:r w:rsidRPr="3667B1BD">
              <w:rPr>
                <w:rFonts w:eastAsia="MS Gothic"/>
              </w:rPr>
              <w:instrText xml:space="preserve"> FORMCHECKBOX </w:instrText>
            </w:r>
            <w:r w:rsidRPr="3667B1BD">
              <w:rPr>
                <w:rFonts w:eastAsia="MS Gothic"/>
              </w:rPr>
            </w:r>
            <w:r w:rsidRPr="3667B1BD">
              <w:rPr>
                <w:rFonts w:eastAsia="MS Gothic"/>
              </w:rPr>
              <w:fldChar w:fldCharType="separate"/>
            </w:r>
            <w:r w:rsidRPr="3667B1BD">
              <w:rPr>
                <w:rFonts w:eastAsia="MS Gothic"/>
              </w:rPr>
              <w:fldChar w:fldCharType="end"/>
            </w:r>
          </w:p>
          <w:p w14:paraId="11BBF63A" w14:textId="77777777" w:rsidR="004A71F8" w:rsidRPr="005A3590" w:rsidRDefault="004A71F8" w:rsidP="001E312E">
            <w:pPr>
              <w:pStyle w:val="Invulling"/>
              <w:widowControl w:val="0"/>
              <w:spacing w:before="0" w:line="255" w:lineRule="atLeast"/>
            </w:pPr>
            <w:r w:rsidRPr="3667B1BD">
              <w:rPr>
                <w:rFonts w:eastAsia="MS Gothic"/>
              </w:rPr>
              <w:t xml:space="preserve">Kerncompetentie </w:t>
            </w:r>
            <w:r>
              <w:rPr>
                <w:rFonts w:eastAsia="MS Gothic"/>
              </w:rPr>
              <w:t>4</w:t>
            </w:r>
            <w:r w:rsidRPr="3667B1BD">
              <w:rPr>
                <w:rFonts w:eastAsia="MS Gothic"/>
              </w:rPr>
              <w:t xml:space="preserve"> </w:t>
            </w:r>
            <w:r w:rsidRPr="3667B1BD">
              <w:rPr>
                <w:rFonts w:eastAsia="MS Gothic"/>
              </w:rPr>
              <w:fldChar w:fldCharType="begin">
                <w:ffData>
                  <w:name w:val="Selectievakje1"/>
                  <w:enabled/>
                  <w:calcOnExit w:val="0"/>
                  <w:checkBox>
                    <w:sizeAuto/>
                    <w:default w:val="0"/>
                  </w:checkBox>
                </w:ffData>
              </w:fldChar>
            </w:r>
            <w:r w:rsidRPr="3667B1BD">
              <w:rPr>
                <w:rFonts w:eastAsia="MS Gothic"/>
              </w:rPr>
              <w:instrText xml:space="preserve"> FORMCHECKBOX </w:instrText>
            </w:r>
            <w:r w:rsidRPr="3667B1BD">
              <w:rPr>
                <w:rFonts w:eastAsia="MS Gothic"/>
              </w:rPr>
            </w:r>
            <w:r w:rsidRPr="3667B1BD">
              <w:rPr>
                <w:rFonts w:eastAsia="MS Gothic"/>
              </w:rPr>
              <w:fldChar w:fldCharType="separate"/>
            </w:r>
            <w:r w:rsidRPr="3667B1BD">
              <w:rPr>
                <w:rFonts w:eastAsia="MS Gothic"/>
              </w:rPr>
              <w:fldChar w:fldCharType="end"/>
            </w:r>
          </w:p>
        </w:tc>
      </w:tr>
      <w:tr w:rsidR="004A71F8" w:rsidRPr="001048A4" w14:paraId="0811CA25" w14:textId="77777777" w:rsidTr="001E312E">
        <w:tc>
          <w:tcPr>
            <w:tcW w:w="2410" w:type="dxa"/>
          </w:tcPr>
          <w:p w14:paraId="5BD430CE" w14:textId="77777777" w:rsidR="004A71F8" w:rsidRPr="005A3590" w:rsidRDefault="004A71F8" w:rsidP="001E312E">
            <w:pPr>
              <w:spacing w:line="255" w:lineRule="atLeast"/>
              <w:rPr>
                <w:rFonts w:ascii="Verdana" w:hAnsi="Verdana"/>
                <w:sz w:val="18"/>
                <w:szCs w:val="18"/>
              </w:rPr>
            </w:pPr>
            <w:r>
              <w:rPr>
                <w:rFonts w:ascii="Verdana" w:hAnsi="Verdana"/>
                <w:sz w:val="18"/>
                <w:szCs w:val="18"/>
              </w:rPr>
              <w:t xml:space="preserve">Vergelijkbare aard/complexiteit: </w:t>
            </w:r>
            <w:r w:rsidRPr="005A3590">
              <w:rPr>
                <w:rFonts w:ascii="Verdana" w:hAnsi="Verdana"/>
                <w:sz w:val="18"/>
                <w:szCs w:val="18"/>
              </w:rPr>
              <w:t xml:space="preserve">Omschrijving van de </w:t>
            </w:r>
            <w:r>
              <w:rPr>
                <w:rFonts w:ascii="Verdana" w:hAnsi="Verdana"/>
                <w:sz w:val="18"/>
                <w:szCs w:val="18"/>
              </w:rPr>
              <w:t>referentie</w:t>
            </w:r>
            <w:r w:rsidRPr="005A3590">
              <w:rPr>
                <w:rFonts w:ascii="Verdana" w:hAnsi="Verdana"/>
                <w:sz w:val="18"/>
                <w:szCs w:val="18"/>
              </w:rPr>
              <w:t xml:space="preserve">opdracht in maximaal </w:t>
            </w:r>
            <w:r w:rsidRPr="0089464B">
              <w:rPr>
                <w:rFonts w:ascii="Verdana" w:hAnsi="Verdana"/>
                <w:sz w:val="18"/>
                <w:szCs w:val="18"/>
                <w:highlight w:val="lightGray"/>
              </w:rPr>
              <w:t>&lt;3000&gt;</w:t>
            </w:r>
            <w:r w:rsidRPr="005A3590">
              <w:rPr>
                <w:rFonts w:ascii="Verdana" w:hAnsi="Verdana"/>
                <w:sz w:val="18"/>
                <w:szCs w:val="18"/>
              </w:rPr>
              <w:t xml:space="preserve"> leestekens, waaruit blijkt dat deze opdracht voldoet aan </w:t>
            </w:r>
            <w:r>
              <w:rPr>
                <w:rFonts w:ascii="Verdana" w:hAnsi="Verdana"/>
                <w:sz w:val="18"/>
                <w:szCs w:val="18"/>
              </w:rPr>
              <w:t xml:space="preserve">de kerncompetentie(s). </w:t>
            </w:r>
          </w:p>
        </w:tc>
        <w:tc>
          <w:tcPr>
            <w:tcW w:w="6804" w:type="dxa"/>
            <w:gridSpan w:val="3"/>
          </w:tcPr>
          <w:p w14:paraId="76612693" w14:textId="77777777" w:rsidR="004A71F8" w:rsidRPr="005A3590" w:rsidRDefault="004A71F8" w:rsidP="001E312E">
            <w:pPr>
              <w:spacing w:line="255" w:lineRule="atLeast"/>
              <w:rPr>
                <w:rFonts w:ascii="Verdana" w:hAnsi="Verdana"/>
                <w:sz w:val="18"/>
                <w:szCs w:val="18"/>
              </w:rPr>
            </w:pPr>
            <w:r>
              <w:rPr>
                <w:rFonts w:ascii="Verdana" w:hAnsi="Verdana"/>
                <w:bCs/>
                <w:sz w:val="18"/>
                <w:szCs w:val="18"/>
              </w:rPr>
              <w:fldChar w:fldCharType="begin">
                <w:ffData>
                  <w:name w:val=""/>
                  <w:enabled/>
                  <w:calcOnExit w:val="0"/>
                  <w:textInput>
                    <w:maxLength w:val="3000"/>
                  </w:textInput>
                </w:ffData>
              </w:fldChar>
            </w:r>
            <w:r>
              <w:rPr>
                <w:rFonts w:ascii="Verdana" w:hAnsi="Verdana"/>
                <w:bCs/>
                <w:sz w:val="18"/>
                <w:szCs w:val="18"/>
              </w:rPr>
              <w:instrText xml:space="preserve"> FORMTEXT </w:instrText>
            </w:r>
            <w:r>
              <w:rPr>
                <w:rFonts w:ascii="Verdana" w:hAnsi="Verdana"/>
                <w:bCs/>
                <w:sz w:val="18"/>
                <w:szCs w:val="18"/>
              </w:rPr>
            </w:r>
            <w:r>
              <w:rPr>
                <w:rFonts w:ascii="Verdana" w:hAnsi="Verdana"/>
                <w:bCs/>
                <w:sz w:val="18"/>
                <w:szCs w:val="18"/>
              </w:rPr>
              <w:fldChar w:fldCharType="separate"/>
            </w:r>
            <w:r>
              <w:rPr>
                <w:rFonts w:ascii="Verdana" w:hAnsi="Verdana"/>
                <w:bCs/>
                <w:noProof/>
                <w:sz w:val="18"/>
                <w:szCs w:val="18"/>
              </w:rPr>
              <w:t> </w:t>
            </w:r>
            <w:r>
              <w:rPr>
                <w:rFonts w:ascii="Verdana" w:hAnsi="Verdana"/>
                <w:bCs/>
                <w:noProof/>
                <w:sz w:val="18"/>
                <w:szCs w:val="18"/>
              </w:rPr>
              <w:t> </w:t>
            </w:r>
            <w:r>
              <w:rPr>
                <w:rFonts w:ascii="Verdana" w:hAnsi="Verdana"/>
                <w:bCs/>
                <w:noProof/>
                <w:sz w:val="18"/>
                <w:szCs w:val="18"/>
              </w:rPr>
              <w:t> </w:t>
            </w:r>
            <w:r>
              <w:rPr>
                <w:rFonts w:ascii="Verdana" w:hAnsi="Verdana"/>
                <w:bCs/>
                <w:noProof/>
                <w:sz w:val="18"/>
                <w:szCs w:val="18"/>
              </w:rPr>
              <w:t> </w:t>
            </w:r>
            <w:r>
              <w:rPr>
                <w:rFonts w:ascii="Verdana" w:hAnsi="Verdana"/>
                <w:bCs/>
                <w:noProof/>
                <w:sz w:val="18"/>
                <w:szCs w:val="18"/>
              </w:rPr>
              <w:t> </w:t>
            </w:r>
            <w:r>
              <w:rPr>
                <w:rFonts w:ascii="Verdana" w:hAnsi="Verdana"/>
                <w:bCs/>
                <w:sz w:val="18"/>
                <w:szCs w:val="18"/>
              </w:rPr>
              <w:fldChar w:fldCharType="end"/>
            </w:r>
          </w:p>
        </w:tc>
      </w:tr>
      <w:tr w:rsidR="004A71F8" w:rsidRPr="001048A4" w14:paraId="24196463" w14:textId="77777777" w:rsidTr="001E312E">
        <w:tc>
          <w:tcPr>
            <w:tcW w:w="2410" w:type="dxa"/>
          </w:tcPr>
          <w:p w14:paraId="2D84A0EB" w14:textId="77777777" w:rsidR="004A71F8" w:rsidRPr="005A3590" w:rsidRDefault="004A71F8" w:rsidP="001E312E">
            <w:pPr>
              <w:spacing w:line="255" w:lineRule="atLeast"/>
              <w:rPr>
                <w:rFonts w:ascii="Verdana" w:hAnsi="Verdana"/>
                <w:sz w:val="18"/>
                <w:szCs w:val="18"/>
              </w:rPr>
            </w:pPr>
            <w:r w:rsidRPr="007B533C">
              <w:rPr>
                <w:rFonts w:ascii="Verdana" w:hAnsi="Verdana"/>
                <w:sz w:val="18"/>
                <w:szCs w:val="18"/>
              </w:rPr>
              <w:t xml:space="preserve">Vergelijkbare omvang: </w:t>
            </w:r>
            <w:r w:rsidRPr="0089464B">
              <w:rPr>
                <w:rFonts w:ascii="Verdana" w:hAnsi="Verdana"/>
                <w:sz w:val="18"/>
                <w:szCs w:val="18"/>
                <w:highlight w:val="lightGray"/>
              </w:rPr>
              <w:t>&lt;Opdrachtwaarde / Volume &gt;</w:t>
            </w:r>
            <w:r w:rsidRPr="005A3590">
              <w:rPr>
                <w:rFonts w:ascii="Verdana" w:hAnsi="Verdana"/>
                <w:sz w:val="18"/>
                <w:szCs w:val="18"/>
              </w:rPr>
              <w:t xml:space="preserve"> </w:t>
            </w:r>
          </w:p>
        </w:tc>
        <w:tc>
          <w:tcPr>
            <w:tcW w:w="6804" w:type="dxa"/>
            <w:gridSpan w:val="3"/>
          </w:tcPr>
          <w:p w14:paraId="541E290B" w14:textId="77777777" w:rsidR="004A71F8" w:rsidRPr="005A3590" w:rsidRDefault="004A71F8" w:rsidP="001E312E">
            <w:pPr>
              <w:spacing w:line="255" w:lineRule="atLeast"/>
              <w:rPr>
                <w:rFonts w:ascii="Verdana" w:hAnsi="Verdana"/>
                <w:sz w:val="18"/>
                <w:szCs w:val="18"/>
              </w:rPr>
            </w:pPr>
            <w:r w:rsidRPr="005A3590">
              <w:rPr>
                <w:rFonts w:ascii="Verdana" w:hAnsi="Verdana"/>
                <w:bCs/>
                <w:sz w:val="18"/>
                <w:szCs w:val="18"/>
              </w:rPr>
              <w:fldChar w:fldCharType="begin">
                <w:ffData>
                  <w:name w:val=""/>
                  <w:enabled/>
                  <w:calcOnExit w:val="0"/>
                  <w:textInput/>
                </w:ffData>
              </w:fldChar>
            </w:r>
            <w:r w:rsidRPr="005A3590">
              <w:rPr>
                <w:rFonts w:ascii="Verdana" w:hAnsi="Verdana"/>
                <w:bCs/>
                <w:sz w:val="18"/>
                <w:szCs w:val="18"/>
              </w:rPr>
              <w:instrText xml:space="preserve"> FORMTEXT </w:instrText>
            </w:r>
            <w:r w:rsidRPr="005A3590">
              <w:rPr>
                <w:rFonts w:ascii="Verdana" w:hAnsi="Verdana"/>
                <w:bCs/>
                <w:sz w:val="18"/>
                <w:szCs w:val="18"/>
              </w:rPr>
            </w:r>
            <w:r w:rsidRPr="005A3590">
              <w:rPr>
                <w:rFonts w:ascii="Verdana" w:hAnsi="Verdana"/>
                <w:bCs/>
                <w:sz w:val="18"/>
                <w:szCs w:val="18"/>
              </w:rPr>
              <w:fldChar w:fldCharType="separate"/>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noProof/>
                <w:sz w:val="18"/>
                <w:szCs w:val="18"/>
              </w:rPr>
              <w:t> </w:t>
            </w:r>
            <w:r w:rsidRPr="005A3590">
              <w:rPr>
                <w:rFonts w:ascii="Verdana" w:hAnsi="Verdana"/>
                <w:bCs/>
                <w:sz w:val="18"/>
                <w:szCs w:val="18"/>
              </w:rPr>
              <w:fldChar w:fldCharType="end"/>
            </w:r>
          </w:p>
        </w:tc>
      </w:tr>
      <w:tr w:rsidR="004A71F8" w:rsidRPr="001048A4" w14:paraId="720B82A3" w14:textId="77777777" w:rsidTr="001E312E">
        <w:tc>
          <w:tcPr>
            <w:tcW w:w="2410" w:type="dxa"/>
          </w:tcPr>
          <w:p w14:paraId="7D2CF830" w14:textId="77777777" w:rsidR="004A71F8" w:rsidRPr="005A3590" w:rsidRDefault="004A71F8" w:rsidP="001E312E">
            <w:pPr>
              <w:spacing w:line="255" w:lineRule="atLeast"/>
              <w:rPr>
                <w:rFonts w:ascii="Verdana" w:hAnsi="Verdana"/>
                <w:sz w:val="18"/>
                <w:szCs w:val="18"/>
              </w:rPr>
            </w:pPr>
            <w:r>
              <w:rPr>
                <w:rFonts w:ascii="Verdana" w:hAnsi="Verdana"/>
                <w:sz w:val="18"/>
                <w:szCs w:val="18"/>
              </w:rPr>
              <w:t xml:space="preserve">Actualiteit: </w:t>
            </w:r>
            <w:r w:rsidRPr="005A3590">
              <w:rPr>
                <w:rFonts w:ascii="Verdana" w:hAnsi="Verdana"/>
                <w:sz w:val="18"/>
                <w:szCs w:val="18"/>
              </w:rPr>
              <w:t>Looptijd</w:t>
            </w:r>
          </w:p>
        </w:tc>
        <w:tc>
          <w:tcPr>
            <w:tcW w:w="6804" w:type="dxa"/>
            <w:gridSpan w:val="3"/>
          </w:tcPr>
          <w:p w14:paraId="413A3B8E" w14:textId="77777777" w:rsidR="004A71F8" w:rsidRPr="005A3590" w:rsidRDefault="004A71F8" w:rsidP="001E312E">
            <w:pPr>
              <w:spacing w:line="255" w:lineRule="atLeast"/>
              <w:rPr>
                <w:rFonts w:ascii="Verdana" w:hAnsi="Verdana"/>
                <w:sz w:val="18"/>
                <w:szCs w:val="18"/>
              </w:rPr>
            </w:pPr>
            <w:r w:rsidRPr="005A3590">
              <w:rPr>
                <w:rFonts w:ascii="Verdana" w:hAnsi="Verdana"/>
                <w:sz w:val="18"/>
                <w:szCs w:val="18"/>
              </w:rPr>
              <w:t xml:space="preserve">Van </w:t>
            </w:r>
            <w:r w:rsidRPr="005A3590">
              <w:rPr>
                <w:rFonts w:ascii="Verdana" w:hAnsi="Verdana"/>
                <w:bCs/>
                <w:sz w:val="18"/>
                <w:szCs w:val="18"/>
              </w:rPr>
              <w:fldChar w:fldCharType="begin">
                <w:ffData>
                  <w:name w:val="Text13"/>
                  <w:enabled/>
                  <w:calcOnExit w:val="0"/>
                  <w:textInput>
                    <w:default w:val="&lt;datum&gt;"/>
                  </w:textInput>
                </w:ffData>
              </w:fldChar>
            </w:r>
            <w:r w:rsidRPr="005A3590">
              <w:rPr>
                <w:rFonts w:ascii="Verdana" w:hAnsi="Verdana"/>
                <w:bCs/>
                <w:sz w:val="18"/>
                <w:szCs w:val="18"/>
              </w:rPr>
              <w:instrText xml:space="preserve"> FORMTEXT </w:instrText>
            </w:r>
            <w:r w:rsidRPr="005A3590">
              <w:rPr>
                <w:rFonts w:ascii="Verdana" w:hAnsi="Verdana"/>
                <w:bCs/>
                <w:sz w:val="18"/>
                <w:szCs w:val="18"/>
              </w:rPr>
            </w:r>
            <w:r w:rsidRPr="005A3590">
              <w:rPr>
                <w:rFonts w:ascii="Verdana" w:hAnsi="Verdana"/>
                <w:bCs/>
                <w:sz w:val="18"/>
                <w:szCs w:val="18"/>
              </w:rPr>
              <w:fldChar w:fldCharType="separate"/>
            </w:r>
            <w:r w:rsidRPr="005A3590">
              <w:rPr>
                <w:rFonts w:ascii="Verdana" w:hAnsi="Verdana"/>
                <w:bCs/>
                <w:noProof/>
                <w:sz w:val="18"/>
                <w:szCs w:val="18"/>
              </w:rPr>
              <w:t>&lt;datum&gt;</w:t>
            </w:r>
            <w:r w:rsidRPr="005A3590">
              <w:rPr>
                <w:rFonts w:ascii="Verdana" w:hAnsi="Verdana"/>
                <w:bCs/>
                <w:sz w:val="18"/>
                <w:szCs w:val="18"/>
              </w:rPr>
              <w:fldChar w:fldCharType="end"/>
            </w:r>
            <w:r w:rsidRPr="005A3590">
              <w:rPr>
                <w:rFonts w:ascii="Verdana" w:hAnsi="Verdana"/>
                <w:sz w:val="18"/>
                <w:szCs w:val="18"/>
              </w:rPr>
              <w:t xml:space="preserve"> tot </w:t>
            </w:r>
            <w:r w:rsidRPr="005A3590">
              <w:rPr>
                <w:rFonts w:ascii="Verdana" w:hAnsi="Verdana"/>
                <w:bCs/>
                <w:sz w:val="18"/>
                <w:szCs w:val="18"/>
              </w:rPr>
              <w:fldChar w:fldCharType="begin">
                <w:ffData>
                  <w:name w:val="Text13"/>
                  <w:enabled/>
                  <w:calcOnExit w:val="0"/>
                  <w:textInput>
                    <w:default w:val="&lt;datum&gt;"/>
                  </w:textInput>
                </w:ffData>
              </w:fldChar>
            </w:r>
            <w:r w:rsidRPr="005A3590">
              <w:rPr>
                <w:rFonts w:ascii="Verdana" w:hAnsi="Verdana"/>
                <w:bCs/>
                <w:sz w:val="18"/>
                <w:szCs w:val="18"/>
              </w:rPr>
              <w:instrText xml:space="preserve"> FORMTEXT </w:instrText>
            </w:r>
            <w:r w:rsidRPr="005A3590">
              <w:rPr>
                <w:rFonts w:ascii="Verdana" w:hAnsi="Verdana"/>
                <w:bCs/>
                <w:sz w:val="18"/>
                <w:szCs w:val="18"/>
              </w:rPr>
            </w:r>
            <w:r w:rsidRPr="005A3590">
              <w:rPr>
                <w:rFonts w:ascii="Verdana" w:hAnsi="Verdana"/>
                <w:bCs/>
                <w:sz w:val="18"/>
                <w:szCs w:val="18"/>
              </w:rPr>
              <w:fldChar w:fldCharType="separate"/>
            </w:r>
            <w:r w:rsidRPr="005A3590">
              <w:rPr>
                <w:rFonts w:ascii="Verdana" w:hAnsi="Verdana"/>
                <w:bCs/>
                <w:noProof/>
                <w:sz w:val="18"/>
                <w:szCs w:val="18"/>
              </w:rPr>
              <w:t>&lt;datum&gt;</w:t>
            </w:r>
            <w:r w:rsidRPr="005A3590">
              <w:rPr>
                <w:rFonts w:ascii="Verdana" w:hAnsi="Verdana"/>
                <w:bCs/>
                <w:sz w:val="18"/>
                <w:szCs w:val="18"/>
              </w:rPr>
              <w:fldChar w:fldCharType="end"/>
            </w:r>
          </w:p>
        </w:tc>
      </w:tr>
    </w:tbl>
    <w:p w14:paraId="3E9F8F11" w14:textId="77777777" w:rsidR="004A71F8" w:rsidRPr="009A1708" w:rsidRDefault="004A71F8" w:rsidP="004A71F8">
      <w:pPr>
        <w:rPr>
          <w:rFonts w:ascii="Verdana" w:hAnsi="Verdana"/>
          <w:sz w:val="18"/>
          <w:szCs w:val="18"/>
        </w:rPr>
      </w:pPr>
    </w:p>
    <w:p w14:paraId="7E1D7979" w14:textId="77777777" w:rsidR="004A71F8" w:rsidRPr="009A1708" w:rsidRDefault="004A71F8" w:rsidP="004A71F8">
      <w:pPr>
        <w:rPr>
          <w:rFonts w:ascii="Verdana" w:hAnsi="Verdana"/>
          <w:sz w:val="18"/>
          <w:szCs w:val="18"/>
        </w:rPr>
      </w:pPr>
    </w:p>
    <w:p w14:paraId="62BEBA74" w14:textId="3A3437CE" w:rsidR="000B0A26" w:rsidRPr="009A1708" w:rsidRDefault="000B0A26" w:rsidP="000C0EE5">
      <w:pPr>
        <w:rPr>
          <w:rFonts w:ascii="Verdana" w:hAnsi="Verdana"/>
          <w:sz w:val="18"/>
          <w:szCs w:val="18"/>
        </w:rPr>
      </w:pPr>
    </w:p>
    <w:sectPr w:rsidR="000B0A26" w:rsidRPr="009A1708" w:rsidSect="004E7977">
      <w:headerReference w:type="default" r:id="rId18"/>
      <w:footerReference w:type="default" r:id="rId19"/>
      <w:headerReference w:type="first" r:id="rId20"/>
      <w:pgSz w:w="11906" w:h="16838"/>
      <w:pgMar w:top="1702" w:right="1416" w:bottom="993" w:left="1417" w:header="624" w:footer="345" w:gutter="0"/>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comment w:id="0" w:author="Tasbas, Zülal (Z.)" w:date="2024-10-15T16:12:00Z" w:initials="T(">
    <w:p w14:paraId="2B199302" w14:textId="77777777" w:rsidR="004A1CEA" w:rsidRDefault="004A1CEA" w:rsidP="004A1CEA">
      <w:pPr>
        <w:pStyle w:val="Tekstopmerking"/>
      </w:pPr>
      <w:r>
        <w:rPr>
          <w:rStyle w:val="Verwijzingopmerking"/>
        </w:rPr>
        <w:annotationRef/>
      </w:r>
      <w:r w:rsidRPr="7E31B0E2">
        <w:t>Klopt het dat dit naar boven is bijgesteld?</w:t>
      </w:r>
    </w:p>
  </w:comment>
  <w:comment w:id="1" w:author="Fermont, Dominique (D.)" w:date="2024-10-24T15:43:00Z" w:initials="DF">
    <w:p w14:paraId="0F297C7C" w14:textId="77777777" w:rsidR="004A1CEA" w:rsidRDefault="004A1CEA" w:rsidP="004A1CEA">
      <w:pPr>
        <w:pStyle w:val="Tekstopmerking"/>
      </w:pPr>
      <w:r>
        <w:rPr>
          <w:rStyle w:val="Verwijzingopmerking"/>
        </w:rPr>
        <w:annotationRef/>
      </w:r>
      <w:r>
        <w:t>Klopt</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15:commentEx w15:paraId="2B199302" w15:done="1"/>
  <w15:commentEx w15:paraId="0F297C7C" w15:paraIdParent="2B199302" w15:done="1"/>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cr w16du wp14">
  <w16cex:commentExtensible w16cex:durableId="7B9F80BB" w16cex:dateUtc="2024-10-15T14:12:00Z"/>
  <w16cex:commentExtensible w16cex:durableId="49191A68" w16cex:dateUtc="2024-10-24T13:43: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16cid:commentId w16cid:paraId="2B199302" w16cid:durableId="7B9F80BB"/>
  <w16cid:commentId w16cid:paraId="0F297C7C" w16cid:durableId="49191A68"/>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31D53F32" w14:textId="77777777" w:rsidR="006E5C12" w:rsidRDefault="006E5C12" w:rsidP="003F25FC">
      <w:pPr>
        <w:spacing w:before="0" w:after="0" w:line="240" w:lineRule="auto"/>
      </w:pPr>
      <w:r>
        <w:separator/>
      </w:r>
    </w:p>
  </w:endnote>
  <w:endnote w:type="continuationSeparator" w:id="0">
    <w:p w14:paraId="037BB4B1" w14:textId="77777777" w:rsidR="006E5C12" w:rsidRDefault="006E5C12" w:rsidP="003F25FC">
      <w:pPr>
        <w:spacing w:before="0" w:after="0" w:line="240" w:lineRule="auto"/>
      </w:pPr>
      <w:r>
        <w:continuationSeparator/>
      </w:r>
    </w:p>
  </w:endnote>
  <w:endnote w:type="continuationNotice" w:id="1">
    <w:p w14:paraId="265D930C" w14:textId="77777777" w:rsidR="006E5C12" w:rsidRDefault="006E5C12">
      <w:pPr>
        <w:spacing w:before="0"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Verdana">
    <w:panose1 w:val="020B0604030504040204"/>
    <w:charset w:val="00"/>
    <w:family w:val="swiss"/>
    <w:pitch w:val="variable"/>
    <w:sig w:usb0="A00006FF" w:usb1="4000205B" w:usb2="00000010" w:usb3="00000000" w:csb0="0000019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Yu Mincho">
    <w:altName w:val="游明朝"/>
    <w:charset w:val="80"/>
    <w:family w:val="roman"/>
    <w:pitch w:val="variable"/>
    <w:sig w:usb0="800002E7" w:usb1="2AC7FCFF" w:usb2="00000012" w:usb3="00000000" w:csb0="0002009F"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Segoe UI">
    <w:panose1 w:val="020B0502040204020203"/>
    <w:charset w:val="00"/>
    <w:family w:val="swiss"/>
    <w:pitch w:val="variable"/>
    <w:sig w:usb0="E4002EFF" w:usb1="C000E47F"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7F4F54AF" w14:textId="13B7B908" w:rsidR="009A1708" w:rsidRDefault="0089464B" w:rsidP="00C33197">
    <w:pPr>
      <w:spacing w:before="0" w:after="0" w:line="255" w:lineRule="atLeast"/>
      <w:rPr>
        <w:rStyle w:val="Subtieleverwijzing"/>
        <w:b w:val="0"/>
      </w:rPr>
    </w:pPr>
    <w:r>
      <w:rPr>
        <w:rStyle w:val="Subtieleverwijzing"/>
        <w:b w:val="0"/>
      </w:rPr>
      <w:t>Kenmerk</w:t>
    </w:r>
    <w:r w:rsidR="009A1708" w:rsidRPr="009A1708">
      <w:rPr>
        <w:rStyle w:val="Subtieleverwijzing"/>
        <w:b w:val="0"/>
      </w:rPr>
      <w:t xml:space="preserve"> </w:t>
    </w:r>
    <w:r w:rsidR="001B4352">
      <w:rPr>
        <w:rStyle w:val="Subtieleverwijzing"/>
        <w:b w:val="0"/>
      </w:rPr>
      <w:t>DF.2024.303</w:t>
    </w:r>
  </w:p>
  <w:p w14:paraId="7A4A1924" w14:textId="16E2DC1B" w:rsidR="00C33197" w:rsidRPr="00C33197" w:rsidRDefault="00C33197" w:rsidP="00C33197">
    <w:pPr>
      <w:pStyle w:val="Voettekst"/>
      <w:spacing w:line="255" w:lineRule="atLeast"/>
      <w:rPr>
        <w:sz w:val="14"/>
        <w:szCs w:val="14"/>
      </w:rPr>
    </w:pPr>
    <w:r w:rsidRPr="00C33197">
      <w:rPr>
        <w:rStyle w:val="Subtieleverwijzing"/>
        <w:b w:val="0"/>
        <w:color w:val="BFBFBF" w:themeColor="background1" w:themeShade="BF"/>
        <w:sz w:val="14"/>
        <w:szCs w:val="14"/>
      </w:rPr>
      <w:t>V1.0, 1</w:t>
    </w:r>
    <w:r w:rsidR="00AC11DB">
      <w:rPr>
        <w:rStyle w:val="Subtieleverwijzing"/>
        <w:b w:val="0"/>
        <w:color w:val="BFBFBF" w:themeColor="background1" w:themeShade="BF"/>
        <w:sz w:val="14"/>
        <w:szCs w:val="14"/>
      </w:rPr>
      <w:t>7</w:t>
    </w:r>
    <w:r w:rsidRPr="00C33197">
      <w:rPr>
        <w:rStyle w:val="Subtieleverwijzing"/>
        <w:b w:val="0"/>
        <w:color w:val="BFBFBF" w:themeColor="background1" w:themeShade="BF"/>
        <w:sz w:val="14"/>
        <w:szCs w:val="14"/>
      </w:rPr>
      <w:t>-</w:t>
    </w:r>
    <w:r w:rsidR="00AC11DB">
      <w:rPr>
        <w:rStyle w:val="Subtieleverwijzing"/>
        <w:b w:val="0"/>
        <w:color w:val="BFBFBF" w:themeColor="background1" w:themeShade="BF"/>
        <w:sz w:val="14"/>
        <w:szCs w:val="14"/>
      </w:rPr>
      <w:t>03</w:t>
    </w:r>
    <w:r w:rsidRPr="00C33197">
      <w:rPr>
        <w:rStyle w:val="Subtieleverwijzing"/>
        <w:b w:val="0"/>
        <w:color w:val="BFBFBF" w:themeColor="background1" w:themeShade="BF"/>
        <w:sz w:val="14"/>
        <w:szCs w:val="14"/>
      </w:rPr>
      <w:t>-2022, UWV-Inkoop</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6B1F5EC9" w14:textId="77777777" w:rsidR="006E5C12" w:rsidRDefault="006E5C12" w:rsidP="003F25FC">
      <w:pPr>
        <w:spacing w:before="0" w:after="0" w:line="240" w:lineRule="auto"/>
      </w:pPr>
      <w:r>
        <w:separator/>
      </w:r>
    </w:p>
  </w:footnote>
  <w:footnote w:type="continuationSeparator" w:id="0">
    <w:p w14:paraId="41EE20AB" w14:textId="77777777" w:rsidR="006E5C12" w:rsidRDefault="006E5C12" w:rsidP="003F25FC">
      <w:pPr>
        <w:spacing w:before="0" w:after="0" w:line="240" w:lineRule="auto"/>
      </w:pPr>
      <w:r>
        <w:continuationSeparator/>
      </w:r>
    </w:p>
  </w:footnote>
  <w:footnote w:type="continuationNotice" w:id="1">
    <w:p w14:paraId="1E0C7750" w14:textId="77777777" w:rsidR="006E5C12" w:rsidRDefault="006E5C12">
      <w:pPr>
        <w:spacing w:before="0"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DC379DB" w14:textId="4D1DDC32" w:rsidR="00BA6550" w:rsidRDefault="00BA6550">
    <w:pPr>
      <w:pStyle w:val="Koptekst"/>
    </w:pPr>
    <w:r>
      <w:rPr>
        <w:noProof/>
        <w:lang w:eastAsia="nl-NL"/>
      </w:rPr>
      <w:drawing>
        <wp:anchor distT="0" distB="0" distL="114300" distR="114300" simplePos="0" relativeHeight="251658241" behindDoc="0" locked="0" layoutInCell="1" allowOverlap="1" wp14:anchorId="25596273" wp14:editId="13F3D3CD">
          <wp:simplePos x="0" y="0"/>
          <wp:positionH relativeFrom="column">
            <wp:posOffset>-556895</wp:posOffset>
          </wp:positionH>
          <wp:positionV relativeFrom="paragraph">
            <wp:posOffset>-234315</wp:posOffset>
          </wp:positionV>
          <wp:extent cx="895985" cy="902335"/>
          <wp:effectExtent l="0" t="0" r="0" b="0"/>
          <wp:wrapNone/>
          <wp:docPr id="17" name="Afbeelding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95985" cy="902335"/>
                  </a:xfrm>
                  <a:prstGeom prst="rect">
                    <a:avLst/>
                  </a:prstGeom>
                  <a:noFill/>
                </pic:spPr>
              </pic:pic>
            </a:graphicData>
          </a:graphic>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EFC2398" w14:textId="163FB627" w:rsidR="008F5F1A" w:rsidRDefault="009A1708">
    <w:pPr>
      <w:pStyle w:val="Koptekst"/>
    </w:pPr>
    <w:r>
      <w:rPr>
        <w:noProof/>
        <w:lang w:eastAsia="nl-NL"/>
      </w:rPr>
      <w:drawing>
        <wp:anchor distT="0" distB="0" distL="114300" distR="114300" simplePos="0" relativeHeight="251658240" behindDoc="0" locked="0" layoutInCell="1" allowOverlap="1" wp14:anchorId="253BBDBA" wp14:editId="49BA73A2">
          <wp:simplePos x="0" y="0"/>
          <wp:positionH relativeFrom="column">
            <wp:posOffset>-742950</wp:posOffset>
          </wp:positionH>
          <wp:positionV relativeFrom="paragraph">
            <wp:posOffset>-314960</wp:posOffset>
          </wp:positionV>
          <wp:extent cx="895350" cy="902635"/>
          <wp:effectExtent l="0" t="0" r="0" b="0"/>
          <wp:wrapNone/>
          <wp:docPr id="18" name="Afbeelding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95350" cy="902635"/>
                  </a:xfrm>
                  <a:prstGeom prst="rect">
                    <a:avLst/>
                  </a:prstGeom>
                  <a:noFill/>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051419A5"/>
    <w:multiLevelType w:val="hybridMultilevel"/>
    <w:tmpl w:val="F730925C"/>
    <w:lvl w:ilvl="0" w:tplc="7FA415BA">
      <w:numFmt w:val="bullet"/>
      <w:lvlText w:val="-"/>
      <w:lvlJc w:val="left"/>
      <w:pPr>
        <w:ind w:left="1068" w:hanging="360"/>
      </w:pPr>
      <w:rPr>
        <w:rFonts w:ascii="Verdana" w:hAnsi="Verdana" w:hint="default"/>
      </w:rPr>
    </w:lvl>
    <w:lvl w:ilvl="1" w:tplc="E5F2FB2C">
      <w:start w:val="1"/>
      <w:numFmt w:val="bullet"/>
      <w:lvlText w:val="o"/>
      <w:lvlJc w:val="left"/>
      <w:pPr>
        <w:ind w:left="1440" w:hanging="360"/>
      </w:pPr>
      <w:rPr>
        <w:rFonts w:ascii="Courier New" w:hAnsi="Courier New" w:hint="default"/>
      </w:rPr>
    </w:lvl>
    <w:lvl w:ilvl="2" w:tplc="88165576">
      <w:start w:val="1"/>
      <w:numFmt w:val="bullet"/>
      <w:lvlText w:val=""/>
      <w:lvlJc w:val="left"/>
      <w:pPr>
        <w:ind w:left="2160" w:hanging="360"/>
      </w:pPr>
      <w:rPr>
        <w:rFonts w:ascii="Wingdings" w:hAnsi="Wingdings" w:hint="default"/>
      </w:rPr>
    </w:lvl>
    <w:lvl w:ilvl="3" w:tplc="0282B02A">
      <w:start w:val="1"/>
      <w:numFmt w:val="bullet"/>
      <w:lvlText w:val=""/>
      <w:lvlJc w:val="left"/>
      <w:pPr>
        <w:ind w:left="2880" w:hanging="360"/>
      </w:pPr>
      <w:rPr>
        <w:rFonts w:ascii="Symbol" w:hAnsi="Symbol" w:hint="default"/>
      </w:rPr>
    </w:lvl>
    <w:lvl w:ilvl="4" w:tplc="BA5CDC62">
      <w:start w:val="1"/>
      <w:numFmt w:val="bullet"/>
      <w:lvlText w:val="o"/>
      <w:lvlJc w:val="left"/>
      <w:pPr>
        <w:ind w:left="3600" w:hanging="360"/>
      </w:pPr>
      <w:rPr>
        <w:rFonts w:ascii="Courier New" w:hAnsi="Courier New" w:hint="default"/>
      </w:rPr>
    </w:lvl>
    <w:lvl w:ilvl="5" w:tplc="502876F6">
      <w:start w:val="1"/>
      <w:numFmt w:val="bullet"/>
      <w:lvlText w:val=""/>
      <w:lvlJc w:val="left"/>
      <w:pPr>
        <w:ind w:left="4320" w:hanging="360"/>
      </w:pPr>
      <w:rPr>
        <w:rFonts w:ascii="Wingdings" w:hAnsi="Wingdings" w:hint="default"/>
      </w:rPr>
    </w:lvl>
    <w:lvl w:ilvl="6" w:tplc="3FC610F0">
      <w:start w:val="1"/>
      <w:numFmt w:val="bullet"/>
      <w:lvlText w:val=""/>
      <w:lvlJc w:val="left"/>
      <w:pPr>
        <w:ind w:left="5040" w:hanging="360"/>
      </w:pPr>
      <w:rPr>
        <w:rFonts w:ascii="Symbol" w:hAnsi="Symbol" w:hint="default"/>
      </w:rPr>
    </w:lvl>
    <w:lvl w:ilvl="7" w:tplc="40BCF4DE">
      <w:start w:val="1"/>
      <w:numFmt w:val="bullet"/>
      <w:lvlText w:val="o"/>
      <w:lvlJc w:val="left"/>
      <w:pPr>
        <w:ind w:left="5760" w:hanging="360"/>
      </w:pPr>
      <w:rPr>
        <w:rFonts w:ascii="Courier New" w:hAnsi="Courier New" w:hint="default"/>
      </w:rPr>
    </w:lvl>
    <w:lvl w:ilvl="8" w:tplc="9AA63F92">
      <w:start w:val="1"/>
      <w:numFmt w:val="bullet"/>
      <w:lvlText w:val=""/>
      <w:lvlJc w:val="left"/>
      <w:pPr>
        <w:ind w:left="6480" w:hanging="360"/>
      </w:pPr>
      <w:rPr>
        <w:rFonts w:ascii="Wingdings" w:hAnsi="Wingdings" w:hint="default"/>
      </w:rPr>
    </w:lvl>
  </w:abstractNum>
  <w:abstractNum w:abstractNumId="1" w15:restartNumberingAfterBreak="0">
    <w:nsid w:val="15C55091"/>
    <w:multiLevelType w:val="hybridMultilevel"/>
    <w:tmpl w:val="38020D98"/>
    <w:lvl w:ilvl="0" w:tplc="04130005">
      <w:start w:val="1"/>
      <w:numFmt w:val="bullet"/>
      <w:lvlText w:val=""/>
      <w:lvlJc w:val="left"/>
      <w:pPr>
        <w:ind w:left="720" w:hanging="360"/>
      </w:pPr>
      <w:rPr>
        <w:rFonts w:ascii="Wingdings" w:hAnsi="Wingdings"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 w15:restartNumberingAfterBreak="0">
    <w:nsid w:val="173631E5"/>
    <w:multiLevelType w:val="hybridMultilevel"/>
    <w:tmpl w:val="B3D44630"/>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 w15:restartNumberingAfterBreak="0">
    <w:nsid w:val="18F24090"/>
    <w:multiLevelType w:val="hybridMultilevel"/>
    <w:tmpl w:val="29EC9938"/>
    <w:lvl w:ilvl="0" w:tplc="0413000F">
      <w:start w:val="1"/>
      <w:numFmt w:val="decimal"/>
      <w:lvlText w:val="%1."/>
      <w:lvlJc w:val="left"/>
      <w:pPr>
        <w:tabs>
          <w:tab w:val="num" w:pos="360"/>
        </w:tabs>
        <w:ind w:left="360" w:hanging="360"/>
      </w:pPr>
      <w:rPr>
        <w:rFonts w:hint="default"/>
      </w:rPr>
    </w:lvl>
    <w:lvl w:ilvl="1" w:tplc="04130003" w:tentative="1">
      <w:start w:val="1"/>
      <w:numFmt w:val="bullet"/>
      <w:lvlText w:val="o"/>
      <w:lvlJc w:val="left"/>
      <w:pPr>
        <w:tabs>
          <w:tab w:val="num" w:pos="1080"/>
        </w:tabs>
        <w:ind w:left="1080" w:hanging="360"/>
      </w:pPr>
      <w:rPr>
        <w:rFonts w:ascii="Courier New" w:hAnsi="Courier New" w:cs="Courier New" w:hint="default"/>
      </w:rPr>
    </w:lvl>
    <w:lvl w:ilvl="2" w:tplc="04130005" w:tentative="1">
      <w:start w:val="1"/>
      <w:numFmt w:val="bullet"/>
      <w:lvlText w:val=""/>
      <w:lvlJc w:val="left"/>
      <w:pPr>
        <w:tabs>
          <w:tab w:val="num" w:pos="1800"/>
        </w:tabs>
        <w:ind w:left="1800" w:hanging="360"/>
      </w:pPr>
      <w:rPr>
        <w:rFonts w:ascii="Wingdings" w:hAnsi="Wingdings" w:hint="default"/>
      </w:rPr>
    </w:lvl>
    <w:lvl w:ilvl="3" w:tplc="04130001" w:tentative="1">
      <w:start w:val="1"/>
      <w:numFmt w:val="bullet"/>
      <w:lvlText w:val=""/>
      <w:lvlJc w:val="left"/>
      <w:pPr>
        <w:tabs>
          <w:tab w:val="num" w:pos="2520"/>
        </w:tabs>
        <w:ind w:left="2520" w:hanging="360"/>
      </w:pPr>
      <w:rPr>
        <w:rFonts w:ascii="Symbol" w:hAnsi="Symbol" w:hint="default"/>
      </w:rPr>
    </w:lvl>
    <w:lvl w:ilvl="4" w:tplc="04130003" w:tentative="1">
      <w:start w:val="1"/>
      <w:numFmt w:val="bullet"/>
      <w:lvlText w:val="o"/>
      <w:lvlJc w:val="left"/>
      <w:pPr>
        <w:tabs>
          <w:tab w:val="num" w:pos="3240"/>
        </w:tabs>
        <w:ind w:left="3240" w:hanging="360"/>
      </w:pPr>
      <w:rPr>
        <w:rFonts w:ascii="Courier New" w:hAnsi="Courier New" w:cs="Courier New" w:hint="default"/>
      </w:rPr>
    </w:lvl>
    <w:lvl w:ilvl="5" w:tplc="04130005" w:tentative="1">
      <w:start w:val="1"/>
      <w:numFmt w:val="bullet"/>
      <w:lvlText w:val=""/>
      <w:lvlJc w:val="left"/>
      <w:pPr>
        <w:tabs>
          <w:tab w:val="num" w:pos="3960"/>
        </w:tabs>
        <w:ind w:left="3960" w:hanging="360"/>
      </w:pPr>
      <w:rPr>
        <w:rFonts w:ascii="Wingdings" w:hAnsi="Wingdings" w:hint="default"/>
      </w:rPr>
    </w:lvl>
    <w:lvl w:ilvl="6" w:tplc="04130001" w:tentative="1">
      <w:start w:val="1"/>
      <w:numFmt w:val="bullet"/>
      <w:lvlText w:val=""/>
      <w:lvlJc w:val="left"/>
      <w:pPr>
        <w:tabs>
          <w:tab w:val="num" w:pos="4680"/>
        </w:tabs>
        <w:ind w:left="4680" w:hanging="360"/>
      </w:pPr>
      <w:rPr>
        <w:rFonts w:ascii="Symbol" w:hAnsi="Symbol" w:hint="default"/>
      </w:rPr>
    </w:lvl>
    <w:lvl w:ilvl="7" w:tplc="04130003" w:tentative="1">
      <w:start w:val="1"/>
      <w:numFmt w:val="bullet"/>
      <w:lvlText w:val="o"/>
      <w:lvlJc w:val="left"/>
      <w:pPr>
        <w:tabs>
          <w:tab w:val="num" w:pos="5400"/>
        </w:tabs>
        <w:ind w:left="5400" w:hanging="360"/>
      </w:pPr>
      <w:rPr>
        <w:rFonts w:ascii="Courier New" w:hAnsi="Courier New" w:cs="Courier New" w:hint="default"/>
      </w:rPr>
    </w:lvl>
    <w:lvl w:ilvl="8" w:tplc="04130005" w:tentative="1">
      <w:start w:val="1"/>
      <w:numFmt w:val="bullet"/>
      <w:lvlText w:val=""/>
      <w:lvlJc w:val="left"/>
      <w:pPr>
        <w:tabs>
          <w:tab w:val="num" w:pos="6120"/>
        </w:tabs>
        <w:ind w:left="6120" w:hanging="360"/>
      </w:pPr>
      <w:rPr>
        <w:rFonts w:ascii="Wingdings" w:hAnsi="Wingdings" w:hint="default"/>
      </w:rPr>
    </w:lvl>
  </w:abstractNum>
  <w:abstractNum w:abstractNumId="4" w15:restartNumberingAfterBreak="0">
    <w:nsid w:val="2E3A2491"/>
    <w:multiLevelType w:val="hybridMultilevel"/>
    <w:tmpl w:val="07801AC4"/>
    <w:lvl w:ilvl="0" w:tplc="FFFFFFFF">
      <w:start w:val="1"/>
      <w:numFmt w:val="bullet"/>
      <w:lvlText w:val="o"/>
      <w:lvlJc w:val="left"/>
      <w:pPr>
        <w:ind w:left="720" w:hanging="360"/>
      </w:pPr>
      <w:rPr>
        <w:rFonts w:ascii="Courier New" w:hAnsi="Courier New" w:cs="Courier New" w:hint="default"/>
      </w:rPr>
    </w:lvl>
    <w:lvl w:ilvl="1" w:tplc="E4E0F434">
      <w:numFmt w:val="bullet"/>
      <w:lvlText w:val="-"/>
      <w:lvlJc w:val="left"/>
      <w:pPr>
        <w:ind w:left="1440" w:hanging="360"/>
      </w:pPr>
      <w:rPr>
        <w:rFonts w:ascii="Verdana" w:eastAsiaTheme="minorEastAsia" w:hAnsi="Verdana" w:cstheme="minorHAnsi"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5" w15:restartNumberingAfterBreak="0">
    <w:nsid w:val="342B22EB"/>
    <w:multiLevelType w:val="hybridMultilevel"/>
    <w:tmpl w:val="1E38B680"/>
    <w:lvl w:ilvl="0" w:tplc="5B1A7A7A">
      <w:start w:val="1"/>
      <w:numFmt w:val="upperRoman"/>
      <w:lvlText w:val="%1."/>
      <w:lvlJc w:val="left"/>
      <w:pPr>
        <w:ind w:left="1080" w:hanging="72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6" w15:restartNumberingAfterBreak="0">
    <w:nsid w:val="54A86D59"/>
    <w:multiLevelType w:val="hybridMultilevel"/>
    <w:tmpl w:val="AAA878B0"/>
    <w:lvl w:ilvl="0" w:tplc="565EABAC">
      <w:start w:val="1"/>
      <w:numFmt w:val="decimal"/>
      <w:lvlText w:val="%1."/>
      <w:lvlJc w:val="left"/>
      <w:pPr>
        <w:ind w:left="720" w:hanging="360"/>
      </w:pPr>
      <w:rPr>
        <w:rFonts w:hint="default"/>
        <w:b/>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7" w15:restartNumberingAfterBreak="0">
    <w:nsid w:val="5C7D1E2B"/>
    <w:multiLevelType w:val="hybridMultilevel"/>
    <w:tmpl w:val="2E4465C4"/>
    <w:lvl w:ilvl="0" w:tplc="68121310">
      <w:numFmt w:val="bullet"/>
      <w:lvlText w:val="-"/>
      <w:lvlJc w:val="left"/>
      <w:pPr>
        <w:ind w:left="1068" w:hanging="360"/>
      </w:pPr>
      <w:rPr>
        <w:rFonts w:ascii="Verdana" w:hAnsi="Verdana" w:hint="default"/>
      </w:rPr>
    </w:lvl>
    <w:lvl w:ilvl="1" w:tplc="BE22C30C">
      <w:start w:val="1"/>
      <w:numFmt w:val="bullet"/>
      <w:lvlText w:val="o"/>
      <w:lvlJc w:val="left"/>
      <w:pPr>
        <w:ind w:left="1440" w:hanging="360"/>
      </w:pPr>
      <w:rPr>
        <w:rFonts w:ascii="Courier New" w:hAnsi="Courier New" w:hint="default"/>
      </w:rPr>
    </w:lvl>
    <w:lvl w:ilvl="2" w:tplc="22C2DDF8">
      <w:start w:val="1"/>
      <w:numFmt w:val="bullet"/>
      <w:lvlText w:val=""/>
      <w:lvlJc w:val="left"/>
      <w:pPr>
        <w:ind w:left="2160" w:hanging="360"/>
      </w:pPr>
      <w:rPr>
        <w:rFonts w:ascii="Wingdings" w:hAnsi="Wingdings" w:hint="default"/>
      </w:rPr>
    </w:lvl>
    <w:lvl w:ilvl="3" w:tplc="24FE8574">
      <w:start w:val="1"/>
      <w:numFmt w:val="bullet"/>
      <w:lvlText w:val=""/>
      <w:lvlJc w:val="left"/>
      <w:pPr>
        <w:ind w:left="2880" w:hanging="360"/>
      </w:pPr>
      <w:rPr>
        <w:rFonts w:ascii="Symbol" w:hAnsi="Symbol" w:hint="default"/>
      </w:rPr>
    </w:lvl>
    <w:lvl w:ilvl="4" w:tplc="2E0E25EC">
      <w:start w:val="1"/>
      <w:numFmt w:val="bullet"/>
      <w:lvlText w:val="o"/>
      <w:lvlJc w:val="left"/>
      <w:pPr>
        <w:ind w:left="3600" w:hanging="360"/>
      </w:pPr>
      <w:rPr>
        <w:rFonts w:ascii="Courier New" w:hAnsi="Courier New" w:hint="default"/>
      </w:rPr>
    </w:lvl>
    <w:lvl w:ilvl="5" w:tplc="26304448">
      <w:start w:val="1"/>
      <w:numFmt w:val="bullet"/>
      <w:lvlText w:val=""/>
      <w:lvlJc w:val="left"/>
      <w:pPr>
        <w:ind w:left="4320" w:hanging="360"/>
      </w:pPr>
      <w:rPr>
        <w:rFonts w:ascii="Wingdings" w:hAnsi="Wingdings" w:hint="default"/>
      </w:rPr>
    </w:lvl>
    <w:lvl w:ilvl="6" w:tplc="F7EEF2CE">
      <w:start w:val="1"/>
      <w:numFmt w:val="bullet"/>
      <w:lvlText w:val=""/>
      <w:lvlJc w:val="left"/>
      <w:pPr>
        <w:ind w:left="5040" w:hanging="360"/>
      </w:pPr>
      <w:rPr>
        <w:rFonts w:ascii="Symbol" w:hAnsi="Symbol" w:hint="default"/>
      </w:rPr>
    </w:lvl>
    <w:lvl w:ilvl="7" w:tplc="81A40548">
      <w:start w:val="1"/>
      <w:numFmt w:val="bullet"/>
      <w:lvlText w:val="o"/>
      <w:lvlJc w:val="left"/>
      <w:pPr>
        <w:ind w:left="5760" w:hanging="360"/>
      </w:pPr>
      <w:rPr>
        <w:rFonts w:ascii="Courier New" w:hAnsi="Courier New" w:hint="default"/>
      </w:rPr>
    </w:lvl>
    <w:lvl w:ilvl="8" w:tplc="1130D58A">
      <w:start w:val="1"/>
      <w:numFmt w:val="bullet"/>
      <w:lvlText w:val=""/>
      <w:lvlJc w:val="left"/>
      <w:pPr>
        <w:ind w:left="6480" w:hanging="360"/>
      </w:pPr>
      <w:rPr>
        <w:rFonts w:ascii="Wingdings" w:hAnsi="Wingdings" w:hint="default"/>
      </w:rPr>
    </w:lvl>
  </w:abstractNum>
  <w:abstractNum w:abstractNumId="8" w15:restartNumberingAfterBreak="0">
    <w:nsid w:val="657F7480"/>
    <w:multiLevelType w:val="hybridMultilevel"/>
    <w:tmpl w:val="D362E8F4"/>
    <w:lvl w:ilvl="0" w:tplc="FFFFFFFF">
      <w:start w:val="1"/>
      <w:numFmt w:val="bullet"/>
      <w:lvlText w:val="o"/>
      <w:lvlJc w:val="left"/>
      <w:pPr>
        <w:ind w:left="720" w:hanging="360"/>
      </w:pPr>
      <w:rPr>
        <w:rFonts w:ascii="Courier New" w:hAnsi="Courier New" w:cs="Courier New" w:hint="default"/>
      </w:rPr>
    </w:lvl>
    <w:lvl w:ilvl="1" w:tplc="E4E0F434">
      <w:numFmt w:val="bullet"/>
      <w:lvlText w:val="-"/>
      <w:lvlJc w:val="left"/>
      <w:pPr>
        <w:ind w:left="1440" w:hanging="360"/>
      </w:pPr>
      <w:rPr>
        <w:rFonts w:ascii="Verdana" w:eastAsiaTheme="minorEastAsia" w:hAnsi="Verdana" w:cstheme="minorHAnsi" w:hint="default"/>
      </w:rPr>
    </w:lvl>
    <w:lvl w:ilvl="2" w:tplc="FFFFFFFF">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num w:numId="1" w16cid:durableId="225186457">
    <w:abstractNumId w:val="0"/>
  </w:num>
  <w:num w:numId="2" w16cid:durableId="123424011">
    <w:abstractNumId w:val="7"/>
  </w:num>
  <w:num w:numId="3" w16cid:durableId="15426429">
    <w:abstractNumId w:val="6"/>
  </w:num>
  <w:num w:numId="4" w16cid:durableId="786119928">
    <w:abstractNumId w:val="5"/>
  </w:num>
  <w:num w:numId="5" w16cid:durableId="489908759">
    <w:abstractNumId w:val="3"/>
  </w:num>
  <w:num w:numId="6" w16cid:durableId="2091465484">
    <w:abstractNumId w:val="4"/>
  </w:num>
  <w:num w:numId="7" w16cid:durableId="651519677">
    <w:abstractNumId w:val="8"/>
  </w:num>
  <w:num w:numId="8" w16cid:durableId="1271279319">
    <w:abstractNumId w:val="2"/>
  </w:num>
  <w:num w:numId="9" w16cid:durableId="2062291054">
    <w:abstractNumId w:val="1"/>
  </w:num>
  <w:numIdMacAtCleanup w:val="2"/>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15:person w15:author="Tasbas, Zülal (Z.)">
    <w15:presenceInfo w15:providerId="AD" w15:userId="S::zta007@uwv.nl::68054253-4862-4df3-80db-260476d02d90"/>
  </w15:person>
  <w15:person w15:author="Fermont, Dominique (D.)">
    <w15:presenceInfo w15:providerId="AD" w15:userId="S::dfe001@uwv.nl::e492ebd4-3cf8-460e-949f-76e597436032"/>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00"/>
  <w:documentProtection w:edit="forms" w:enforcement="0"/>
  <w:defaultTabStop w:val="708"/>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A7509"/>
    <w:rsid w:val="000049A4"/>
    <w:rsid w:val="000101DC"/>
    <w:rsid w:val="00012E3B"/>
    <w:rsid w:val="000150A5"/>
    <w:rsid w:val="0001755B"/>
    <w:rsid w:val="00031A40"/>
    <w:rsid w:val="00037741"/>
    <w:rsid w:val="00043D72"/>
    <w:rsid w:val="000532DF"/>
    <w:rsid w:val="000B0A26"/>
    <w:rsid w:val="000B3DD4"/>
    <w:rsid w:val="000C0EE5"/>
    <w:rsid w:val="000E46FD"/>
    <w:rsid w:val="000F2931"/>
    <w:rsid w:val="001048A4"/>
    <w:rsid w:val="00115780"/>
    <w:rsid w:val="00115DE1"/>
    <w:rsid w:val="00127085"/>
    <w:rsid w:val="00134BF6"/>
    <w:rsid w:val="00135C3C"/>
    <w:rsid w:val="0014089B"/>
    <w:rsid w:val="001435BE"/>
    <w:rsid w:val="00144BF9"/>
    <w:rsid w:val="00145FED"/>
    <w:rsid w:val="00155BF0"/>
    <w:rsid w:val="00186D6D"/>
    <w:rsid w:val="001929AC"/>
    <w:rsid w:val="001B15EA"/>
    <w:rsid w:val="001B23A7"/>
    <w:rsid w:val="001B4352"/>
    <w:rsid w:val="001C7875"/>
    <w:rsid w:val="001D249B"/>
    <w:rsid w:val="001D3191"/>
    <w:rsid w:val="001D3E91"/>
    <w:rsid w:val="001E1889"/>
    <w:rsid w:val="001E1FC8"/>
    <w:rsid w:val="001E312E"/>
    <w:rsid w:val="001E3F5F"/>
    <w:rsid w:val="002012A9"/>
    <w:rsid w:val="00207EF2"/>
    <w:rsid w:val="00225C5C"/>
    <w:rsid w:val="00226929"/>
    <w:rsid w:val="002302A3"/>
    <w:rsid w:val="00235B58"/>
    <w:rsid w:val="00235FA2"/>
    <w:rsid w:val="002501B4"/>
    <w:rsid w:val="00250728"/>
    <w:rsid w:val="002625DC"/>
    <w:rsid w:val="00262843"/>
    <w:rsid w:val="00267915"/>
    <w:rsid w:val="00273203"/>
    <w:rsid w:val="00284D4F"/>
    <w:rsid w:val="00296AF6"/>
    <w:rsid w:val="002970F4"/>
    <w:rsid w:val="002D399C"/>
    <w:rsid w:val="002D3FA6"/>
    <w:rsid w:val="002D77F5"/>
    <w:rsid w:val="00301C93"/>
    <w:rsid w:val="003034BA"/>
    <w:rsid w:val="003054AC"/>
    <w:rsid w:val="00315F35"/>
    <w:rsid w:val="0032785A"/>
    <w:rsid w:val="00337715"/>
    <w:rsid w:val="00353904"/>
    <w:rsid w:val="00373B52"/>
    <w:rsid w:val="00373DDF"/>
    <w:rsid w:val="003A5E64"/>
    <w:rsid w:val="003A726F"/>
    <w:rsid w:val="003A72DF"/>
    <w:rsid w:val="003B0446"/>
    <w:rsid w:val="003B4234"/>
    <w:rsid w:val="003B6C88"/>
    <w:rsid w:val="003C41AD"/>
    <w:rsid w:val="003C51C7"/>
    <w:rsid w:val="003D3FB5"/>
    <w:rsid w:val="003E62EA"/>
    <w:rsid w:val="003F25FC"/>
    <w:rsid w:val="00423D90"/>
    <w:rsid w:val="0043639E"/>
    <w:rsid w:val="00440E6F"/>
    <w:rsid w:val="00443EA0"/>
    <w:rsid w:val="004447DA"/>
    <w:rsid w:val="00473554"/>
    <w:rsid w:val="00475338"/>
    <w:rsid w:val="00486434"/>
    <w:rsid w:val="0048780C"/>
    <w:rsid w:val="00490153"/>
    <w:rsid w:val="0049107D"/>
    <w:rsid w:val="00497EA3"/>
    <w:rsid w:val="004A1CEA"/>
    <w:rsid w:val="004A33CC"/>
    <w:rsid w:val="004A487F"/>
    <w:rsid w:val="004A71F8"/>
    <w:rsid w:val="004B03F0"/>
    <w:rsid w:val="004B265A"/>
    <w:rsid w:val="004D0CEB"/>
    <w:rsid w:val="004D110F"/>
    <w:rsid w:val="004D1FA1"/>
    <w:rsid w:val="004D2DFE"/>
    <w:rsid w:val="004D583D"/>
    <w:rsid w:val="004E4E88"/>
    <w:rsid w:val="004E7977"/>
    <w:rsid w:val="004F386F"/>
    <w:rsid w:val="00516A64"/>
    <w:rsid w:val="00523E0D"/>
    <w:rsid w:val="00536FDC"/>
    <w:rsid w:val="005400B1"/>
    <w:rsid w:val="005478E5"/>
    <w:rsid w:val="005528BE"/>
    <w:rsid w:val="00581512"/>
    <w:rsid w:val="00585ACE"/>
    <w:rsid w:val="00590AF3"/>
    <w:rsid w:val="0059220E"/>
    <w:rsid w:val="005A3590"/>
    <w:rsid w:val="005A6796"/>
    <w:rsid w:val="005A739B"/>
    <w:rsid w:val="005A7509"/>
    <w:rsid w:val="005C0A3B"/>
    <w:rsid w:val="005C18B0"/>
    <w:rsid w:val="005C64A0"/>
    <w:rsid w:val="005D03DC"/>
    <w:rsid w:val="005D6F5E"/>
    <w:rsid w:val="005F61FD"/>
    <w:rsid w:val="005F68BB"/>
    <w:rsid w:val="006016C0"/>
    <w:rsid w:val="006019F8"/>
    <w:rsid w:val="00605946"/>
    <w:rsid w:val="00606B0C"/>
    <w:rsid w:val="00606CCC"/>
    <w:rsid w:val="00615BB2"/>
    <w:rsid w:val="00617F3A"/>
    <w:rsid w:val="00623C0B"/>
    <w:rsid w:val="00624DFA"/>
    <w:rsid w:val="00626487"/>
    <w:rsid w:val="006271E8"/>
    <w:rsid w:val="00630F5A"/>
    <w:rsid w:val="00640CB8"/>
    <w:rsid w:val="00641232"/>
    <w:rsid w:val="00652679"/>
    <w:rsid w:val="00654B7D"/>
    <w:rsid w:val="006654F2"/>
    <w:rsid w:val="00665F79"/>
    <w:rsid w:val="00670D09"/>
    <w:rsid w:val="0067428C"/>
    <w:rsid w:val="00686101"/>
    <w:rsid w:val="006916B8"/>
    <w:rsid w:val="00693D46"/>
    <w:rsid w:val="00696EE8"/>
    <w:rsid w:val="006A7C01"/>
    <w:rsid w:val="006B2BCB"/>
    <w:rsid w:val="006B35A7"/>
    <w:rsid w:val="006B49A5"/>
    <w:rsid w:val="006C06B3"/>
    <w:rsid w:val="006D1694"/>
    <w:rsid w:val="006D2126"/>
    <w:rsid w:val="006E10BF"/>
    <w:rsid w:val="006E5812"/>
    <w:rsid w:val="006E5C12"/>
    <w:rsid w:val="006F1F92"/>
    <w:rsid w:val="00716E6D"/>
    <w:rsid w:val="00744D43"/>
    <w:rsid w:val="007716EC"/>
    <w:rsid w:val="00783A3C"/>
    <w:rsid w:val="00787A73"/>
    <w:rsid w:val="00791D75"/>
    <w:rsid w:val="00791E22"/>
    <w:rsid w:val="00794869"/>
    <w:rsid w:val="007A0A0C"/>
    <w:rsid w:val="007A2D3C"/>
    <w:rsid w:val="007A6D35"/>
    <w:rsid w:val="007A72BE"/>
    <w:rsid w:val="007B533C"/>
    <w:rsid w:val="007D0435"/>
    <w:rsid w:val="007D0459"/>
    <w:rsid w:val="007D4062"/>
    <w:rsid w:val="007E249E"/>
    <w:rsid w:val="007E2523"/>
    <w:rsid w:val="007F56DC"/>
    <w:rsid w:val="00805062"/>
    <w:rsid w:val="0081204B"/>
    <w:rsid w:val="0082593C"/>
    <w:rsid w:val="0083019A"/>
    <w:rsid w:val="00835559"/>
    <w:rsid w:val="00840303"/>
    <w:rsid w:val="00845B85"/>
    <w:rsid w:val="00854F17"/>
    <w:rsid w:val="008572BD"/>
    <w:rsid w:val="0086033D"/>
    <w:rsid w:val="00867CB3"/>
    <w:rsid w:val="0089464B"/>
    <w:rsid w:val="0089781B"/>
    <w:rsid w:val="008C17EE"/>
    <w:rsid w:val="008C467C"/>
    <w:rsid w:val="008D3B49"/>
    <w:rsid w:val="008E77D0"/>
    <w:rsid w:val="008F4462"/>
    <w:rsid w:val="008F5F1A"/>
    <w:rsid w:val="00911823"/>
    <w:rsid w:val="00913D2B"/>
    <w:rsid w:val="00914351"/>
    <w:rsid w:val="0091778D"/>
    <w:rsid w:val="009200CA"/>
    <w:rsid w:val="00921137"/>
    <w:rsid w:val="009218F5"/>
    <w:rsid w:val="009428FE"/>
    <w:rsid w:val="00946130"/>
    <w:rsid w:val="0094761E"/>
    <w:rsid w:val="0095000E"/>
    <w:rsid w:val="009529B5"/>
    <w:rsid w:val="009536C7"/>
    <w:rsid w:val="009539FC"/>
    <w:rsid w:val="009660DA"/>
    <w:rsid w:val="00971180"/>
    <w:rsid w:val="009A1540"/>
    <w:rsid w:val="009A1708"/>
    <w:rsid w:val="009A32A2"/>
    <w:rsid w:val="009B5B4E"/>
    <w:rsid w:val="009C2970"/>
    <w:rsid w:val="009C6D69"/>
    <w:rsid w:val="009C74F0"/>
    <w:rsid w:val="009D1061"/>
    <w:rsid w:val="009E46DA"/>
    <w:rsid w:val="009F724A"/>
    <w:rsid w:val="00A0081D"/>
    <w:rsid w:val="00A0339B"/>
    <w:rsid w:val="00A07B8E"/>
    <w:rsid w:val="00A4261B"/>
    <w:rsid w:val="00A43EF0"/>
    <w:rsid w:val="00A51F2A"/>
    <w:rsid w:val="00A52EC0"/>
    <w:rsid w:val="00A53357"/>
    <w:rsid w:val="00A80469"/>
    <w:rsid w:val="00A8143C"/>
    <w:rsid w:val="00A91683"/>
    <w:rsid w:val="00A97E83"/>
    <w:rsid w:val="00AB0BC6"/>
    <w:rsid w:val="00AC11DB"/>
    <w:rsid w:val="00AF2D04"/>
    <w:rsid w:val="00AF305D"/>
    <w:rsid w:val="00B049A7"/>
    <w:rsid w:val="00B05BB7"/>
    <w:rsid w:val="00B207E9"/>
    <w:rsid w:val="00B305C1"/>
    <w:rsid w:val="00B31B45"/>
    <w:rsid w:val="00B31D45"/>
    <w:rsid w:val="00B3430E"/>
    <w:rsid w:val="00B35912"/>
    <w:rsid w:val="00B57743"/>
    <w:rsid w:val="00B66D23"/>
    <w:rsid w:val="00B705D7"/>
    <w:rsid w:val="00B70F58"/>
    <w:rsid w:val="00B727F3"/>
    <w:rsid w:val="00B770A3"/>
    <w:rsid w:val="00B8402D"/>
    <w:rsid w:val="00B844B3"/>
    <w:rsid w:val="00B9604C"/>
    <w:rsid w:val="00B974C5"/>
    <w:rsid w:val="00BA26C7"/>
    <w:rsid w:val="00BA2B82"/>
    <w:rsid w:val="00BA3B82"/>
    <w:rsid w:val="00BA6550"/>
    <w:rsid w:val="00BA7C82"/>
    <w:rsid w:val="00BB03A8"/>
    <w:rsid w:val="00BB5D42"/>
    <w:rsid w:val="00BD3BDA"/>
    <w:rsid w:val="00BD47A7"/>
    <w:rsid w:val="00BD5AE9"/>
    <w:rsid w:val="00BD7263"/>
    <w:rsid w:val="00BD751F"/>
    <w:rsid w:val="00BF4196"/>
    <w:rsid w:val="00BF5F6D"/>
    <w:rsid w:val="00C11737"/>
    <w:rsid w:val="00C15B8B"/>
    <w:rsid w:val="00C24666"/>
    <w:rsid w:val="00C27F34"/>
    <w:rsid w:val="00C33197"/>
    <w:rsid w:val="00C34311"/>
    <w:rsid w:val="00C63008"/>
    <w:rsid w:val="00C65C7D"/>
    <w:rsid w:val="00C75CA1"/>
    <w:rsid w:val="00C82548"/>
    <w:rsid w:val="00C83A3A"/>
    <w:rsid w:val="00C85734"/>
    <w:rsid w:val="00C91D87"/>
    <w:rsid w:val="00CB251C"/>
    <w:rsid w:val="00CC457F"/>
    <w:rsid w:val="00CC57B2"/>
    <w:rsid w:val="00CC59AC"/>
    <w:rsid w:val="00CF0CBC"/>
    <w:rsid w:val="00D06B45"/>
    <w:rsid w:val="00D12C14"/>
    <w:rsid w:val="00D22208"/>
    <w:rsid w:val="00D3335E"/>
    <w:rsid w:val="00D54D47"/>
    <w:rsid w:val="00D613B7"/>
    <w:rsid w:val="00D80213"/>
    <w:rsid w:val="00D83146"/>
    <w:rsid w:val="00D86179"/>
    <w:rsid w:val="00D91E85"/>
    <w:rsid w:val="00DA4F0E"/>
    <w:rsid w:val="00DB02DF"/>
    <w:rsid w:val="00DB6FC4"/>
    <w:rsid w:val="00DD020D"/>
    <w:rsid w:val="00DD32F3"/>
    <w:rsid w:val="00DD4DBE"/>
    <w:rsid w:val="00DD56F9"/>
    <w:rsid w:val="00DE018D"/>
    <w:rsid w:val="00DE07A9"/>
    <w:rsid w:val="00DE11F2"/>
    <w:rsid w:val="00DF6DAD"/>
    <w:rsid w:val="00E060D5"/>
    <w:rsid w:val="00E14EBE"/>
    <w:rsid w:val="00E2356D"/>
    <w:rsid w:val="00E34CCD"/>
    <w:rsid w:val="00E40AD9"/>
    <w:rsid w:val="00E419BD"/>
    <w:rsid w:val="00E46FB3"/>
    <w:rsid w:val="00E504FC"/>
    <w:rsid w:val="00E517FD"/>
    <w:rsid w:val="00E85875"/>
    <w:rsid w:val="00E86698"/>
    <w:rsid w:val="00E91047"/>
    <w:rsid w:val="00E940B5"/>
    <w:rsid w:val="00EA58A4"/>
    <w:rsid w:val="00EC550C"/>
    <w:rsid w:val="00ED6667"/>
    <w:rsid w:val="00EF1DBF"/>
    <w:rsid w:val="00F17114"/>
    <w:rsid w:val="00F54729"/>
    <w:rsid w:val="00F57E8D"/>
    <w:rsid w:val="00F61008"/>
    <w:rsid w:val="00F65312"/>
    <w:rsid w:val="00F738D6"/>
    <w:rsid w:val="00F826C9"/>
    <w:rsid w:val="00F83817"/>
    <w:rsid w:val="00F9020B"/>
    <w:rsid w:val="00F935ED"/>
    <w:rsid w:val="00F93B26"/>
    <w:rsid w:val="00FA24F0"/>
    <w:rsid w:val="00FA727F"/>
    <w:rsid w:val="00FC420D"/>
    <w:rsid w:val="00FC686D"/>
    <w:rsid w:val="00FE5907"/>
    <w:rsid w:val="00FF2DB8"/>
    <w:rsid w:val="00FF2DE1"/>
    <w:rsid w:val="02831EFA"/>
    <w:rsid w:val="057FB65E"/>
    <w:rsid w:val="05B67834"/>
    <w:rsid w:val="0D313B93"/>
    <w:rsid w:val="139A2ABF"/>
    <w:rsid w:val="281E390E"/>
    <w:rsid w:val="31C88851"/>
    <w:rsid w:val="34FC3351"/>
    <w:rsid w:val="3667B1BD"/>
    <w:rsid w:val="3724F26C"/>
    <w:rsid w:val="3F8AA46C"/>
    <w:rsid w:val="45A490F5"/>
    <w:rsid w:val="472AC35A"/>
    <w:rsid w:val="47EDE3C4"/>
    <w:rsid w:val="49F99562"/>
    <w:rsid w:val="4B0337F9"/>
    <w:rsid w:val="4FCE4DA7"/>
    <w:rsid w:val="562240DB"/>
    <w:rsid w:val="576EFAAE"/>
    <w:rsid w:val="5C7CAFE5"/>
    <w:rsid w:val="5F24DD7B"/>
    <w:rsid w:val="6317A8F4"/>
    <w:rsid w:val="6C1FCA23"/>
    <w:rsid w:val="6EEF4B61"/>
    <w:rsid w:val="72777A6F"/>
    <w:rsid w:val="7398CDCC"/>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DE47A56"/>
  <w15:chartTrackingRefBased/>
  <w15:docId w15:val="{92ED51CF-F2CD-4EB2-8F59-C67373200ED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lang w:val="nl-NL" w:eastAsia="en-US" w:bidi="ar-SA"/>
      </w:rPr>
    </w:rPrDefault>
    <w:pPrDefault>
      <w:pPr>
        <w:spacing w:before="100"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rsid w:val="006B2BCB"/>
  </w:style>
  <w:style w:type="paragraph" w:styleId="Kop1">
    <w:name w:val="heading 1"/>
    <w:basedOn w:val="Standaard"/>
    <w:next w:val="Standaard"/>
    <w:link w:val="Kop1Char"/>
    <w:uiPriority w:val="9"/>
    <w:qFormat/>
    <w:rsid w:val="009A1708"/>
    <w:pPr>
      <w:pBdr>
        <w:top w:val="single" w:sz="24" w:space="0" w:color="0078D2"/>
        <w:left w:val="single" w:sz="24" w:space="0" w:color="0078D2"/>
        <w:bottom w:val="single" w:sz="24" w:space="0" w:color="0078D2"/>
        <w:right w:val="single" w:sz="24" w:space="0" w:color="0078D2"/>
      </w:pBdr>
      <w:shd w:val="clear" w:color="auto" w:fill="0078D2"/>
      <w:spacing w:after="0"/>
      <w:outlineLvl w:val="0"/>
    </w:pPr>
    <w:rPr>
      <w:rFonts w:ascii="Verdana" w:hAnsi="Verdana"/>
      <w:caps/>
      <w:color w:val="FFFFFF" w:themeColor="background1"/>
      <w:spacing w:val="15"/>
      <w:sz w:val="18"/>
      <w:szCs w:val="22"/>
    </w:rPr>
  </w:style>
  <w:style w:type="paragraph" w:styleId="Kop2">
    <w:name w:val="heading 2"/>
    <w:basedOn w:val="Standaard"/>
    <w:next w:val="Standaard"/>
    <w:link w:val="Kop2Char"/>
    <w:uiPriority w:val="9"/>
    <w:unhideWhenUsed/>
    <w:qFormat/>
    <w:rsid w:val="006B2BCB"/>
    <w:pPr>
      <w:pBdr>
        <w:top w:val="single" w:sz="24" w:space="0" w:color="DEEAF6" w:themeColor="accent1" w:themeTint="33"/>
        <w:left w:val="single" w:sz="24" w:space="0" w:color="DEEAF6" w:themeColor="accent1" w:themeTint="33"/>
        <w:bottom w:val="single" w:sz="24" w:space="0" w:color="DEEAF6" w:themeColor="accent1" w:themeTint="33"/>
        <w:right w:val="single" w:sz="24" w:space="0" w:color="DEEAF6" w:themeColor="accent1" w:themeTint="33"/>
      </w:pBdr>
      <w:shd w:val="clear" w:color="auto" w:fill="DEEAF6" w:themeFill="accent1" w:themeFillTint="33"/>
      <w:spacing w:after="0"/>
      <w:outlineLvl w:val="1"/>
    </w:pPr>
    <w:rPr>
      <w:caps/>
      <w:spacing w:val="15"/>
    </w:rPr>
  </w:style>
  <w:style w:type="paragraph" w:styleId="Kop3">
    <w:name w:val="heading 3"/>
    <w:basedOn w:val="Standaard"/>
    <w:next w:val="Standaard"/>
    <w:link w:val="Kop3Char"/>
    <w:uiPriority w:val="9"/>
    <w:unhideWhenUsed/>
    <w:qFormat/>
    <w:rsid w:val="006B2BCB"/>
    <w:pPr>
      <w:pBdr>
        <w:top w:val="single" w:sz="6" w:space="2" w:color="5B9BD5" w:themeColor="accent1"/>
      </w:pBdr>
      <w:spacing w:before="300" w:after="0"/>
      <w:outlineLvl w:val="2"/>
    </w:pPr>
    <w:rPr>
      <w:caps/>
      <w:color w:val="1F4D78" w:themeColor="accent1" w:themeShade="7F"/>
      <w:spacing w:val="15"/>
    </w:rPr>
  </w:style>
  <w:style w:type="paragraph" w:styleId="Kop4">
    <w:name w:val="heading 4"/>
    <w:basedOn w:val="Standaard"/>
    <w:next w:val="Standaard"/>
    <w:link w:val="Kop4Char"/>
    <w:uiPriority w:val="9"/>
    <w:unhideWhenUsed/>
    <w:qFormat/>
    <w:rsid w:val="0089464B"/>
    <w:pPr>
      <w:pBdr>
        <w:top w:val="dotted" w:sz="6" w:space="2" w:color="5B9BD5" w:themeColor="accent1"/>
      </w:pBdr>
      <w:spacing w:before="200" w:after="0"/>
      <w:outlineLvl w:val="3"/>
    </w:pPr>
    <w:rPr>
      <w:rFonts w:ascii="Verdana" w:hAnsi="Verdana"/>
      <w:caps/>
      <w:color w:val="0078D2"/>
      <w:spacing w:val="10"/>
    </w:rPr>
  </w:style>
  <w:style w:type="paragraph" w:styleId="Kop5">
    <w:name w:val="heading 5"/>
    <w:basedOn w:val="Standaard"/>
    <w:next w:val="Standaard"/>
    <w:link w:val="Kop5Char"/>
    <w:uiPriority w:val="9"/>
    <w:semiHidden/>
    <w:unhideWhenUsed/>
    <w:qFormat/>
    <w:rsid w:val="006B2BCB"/>
    <w:pPr>
      <w:pBdr>
        <w:bottom w:val="single" w:sz="6" w:space="1" w:color="5B9BD5" w:themeColor="accent1"/>
      </w:pBdr>
      <w:spacing w:before="200" w:after="0"/>
      <w:outlineLvl w:val="4"/>
    </w:pPr>
    <w:rPr>
      <w:caps/>
      <w:color w:val="2E74B5" w:themeColor="accent1" w:themeShade="BF"/>
      <w:spacing w:val="10"/>
    </w:rPr>
  </w:style>
  <w:style w:type="paragraph" w:styleId="Kop6">
    <w:name w:val="heading 6"/>
    <w:basedOn w:val="Standaard"/>
    <w:next w:val="Standaard"/>
    <w:link w:val="Kop6Char"/>
    <w:uiPriority w:val="9"/>
    <w:semiHidden/>
    <w:unhideWhenUsed/>
    <w:qFormat/>
    <w:rsid w:val="006B2BCB"/>
    <w:pPr>
      <w:pBdr>
        <w:bottom w:val="dotted" w:sz="6" w:space="1" w:color="5B9BD5" w:themeColor="accent1"/>
      </w:pBdr>
      <w:spacing w:before="200" w:after="0"/>
      <w:outlineLvl w:val="5"/>
    </w:pPr>
    <w:rPr>
      <w:caps/>
      <w:color w:val="2E74B5" w:themeColor="accent1" w:themeShade="BF"/>
      <w:spacing w:val="10"/>
    </w:rPr>
  </w:style>
  <w:style w:type="paragraph" w:styleId="Kop7">
    <w:name w:val="heading 7"/>
    <w:basedOn w:val="Standaard"/>
    <w:next w:val="Standaard"/>
    <w:link w:val="Kop7Char"/>
    <w:uiPriority w:val="9"/>
    <w:semiHidden/>
    <w:unhideWhenUsed/>
    <w:qFormat/>
    <w:rsid w:val="006B2BCB"/>
    <w:pPr>
      <w:spacing w:before="200" w:after="0"/>
      <w:outlineLvl w:val="6"/>
    </w:pPr>
    <w:rPr>
      <w:caps/>
      <w:color w:val="2E74B5" w:themeColor="accent1" w:themeShade="BF"/>
      <w:spacing w:val="10"/>
    </w:rPr>
  </w:style>
  <w:style w:type="paragraph" w:styleId="Kop8">
    <w:name w:val="heading 8"/>
    <w:basedOn w:val="Standaard"/>
    <w:next w:val="Standaard"/>
    <w:link w:val="Kop8Char"/>
    <w:uiPriority w:val="9"/>
    <w:semiHidden/>
    <w:unhideWhenUsed/>
    <w:qFormat/>
    <w:rsid w:val="006B2BCB"/>
    <w:pPr>
      <w:spacing w:before="200" w:after="0"/>
      <w:outlineLvl w:val="7"/>
    </w:pPr>
    <w:rPr>
      <w:caps/>
      <w:spacing w:val="10"/>
      <w:sz w:val="18"/>
      <w:szCs w:val="18"/>
    </w:rPr>
  </w:style>
  <w:style w:type="paragraph" w:styleId="Kop9">
    <w:name w:val="heading 9"/>
    <w:basedOn w:val="Standaard"/>
    <w:next w:val="Standaard"/>
    <w:link w:val="Kop9Char"/>
    <w:uiPriority w:val="9"/>
    <w:semiHidden/>
    <w:unhideWhenUsed/>
    <w:qFormat/>
    <w:rsid w:val="006B2BCB"/>
    <w:pPr>
      <w:spacing w:before="200" w:after="0"/>
      <w:outlineLvl w:val="8"/>
    </w:pPr>
    <w:rPr>
      <w:i/>
      <w:iCs/>
      <w:caps/>
      <w:spacing w:val="10"/>
      <w:sz w:val="18"/>
      <w:szCs w:val="18"/>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customStyle="1" w:styleId="CoverKop">
    <w:name w:val="Cover Kop"/>
    <w:basedOn w:val="Standaard"/>
    <w:next w:val="Standaard"/>
    <w:uiPriority w:val="1"/>
    <w:rsid w:val="005A7509"/>
    <w:pPr>
      <w:framePr w:h="567" w:hSpace="284" w:vSpace="85" w:wrap="notBeside" w:hAnchor="page" w:x="1050" w:yAlign="top" w:anchorLock="1"/>
      <w:pBdr>
        <w:top w:val="single" w:sz="2" w:space="9" w:color="44546A" w:themeColor="text2"/>
        <w:left w:val="single" w:sz="2" w:space="14" w:color="44546A" w:themeColor="text2"/>
        <w:bottom w:val="single" w:sz="2" w:space="9" w:color="44546A" w:themeColor="text2"/>
        <w:right w:val="single" w:sz="2" w:space="14" w:color="44546A" w:themeColor="text2"/>
      </w:pBdr>
      <w:shd w:val="clear" w:color="auto" w:fill="44546A" w:themeFill="text2"/>
      <w:tabs>
        <w:tab w:val="left" w:pos="1418"/>
        <w:tab w:val="left" w:pos="4253"/>
      </w:tabs>
      <w:spacing w:after="30" w:line="210" w:lineRule="atLeast"/>
      <w:contextualSpacing/>
    </w:pPr>
    <w:rPr>
      <w:b/>
      <w:color w:val="FFFFFF" w:themeColor="background1"/>
      <w:spacing w:val="-6"/>
      <w:kern w:val="12"/>
      <w:sz w:val="64"/>
      <w:szCs w:val="72"/>
    </w:rPr>
  </w:style>
  <w:style w:type="character" w:customStyle="1" w:styleId="Kop1Char">
    <w:name w:val="Kop 1 Char"/>
    <w:basedOn w:val="Standaardalinea-lettertype"/>
    <w:link w:val="Kop1"/>
    <w:uiPriority w:val="9"/>
    <w:rsid w:val="009A1708"/>
    <w:rPr>
      <w:rFonts w:ascii="Verdana" w:hAnsi="Verdana"/>
      <w:caps/>
      <w:color w:val="FFFFFF" w:themeColor="background1"/>
      <w:spacing w:val="15"/>
      <w:sz w:val="18"/>
      <w:szCs w:val="22"/>
      <w:shd w:val="clear" w:color="auto" w:fill="0078D2"/>
    </w:rPr>
  </w:style>
  <w:style w:type="character" w:customStyle="1" w:styleId="Kop2Char">
    <w:name w:val="Kop 2 Char"/>
    <w:basedOn w:val="Standaardalinea-lettertype"/>
    <w:link w:val="Kop2"/>
    <w:uiPriority w:val="9"/>
    <w:rsid w:val="006B2BCB"/>
    <w:rPr>
      <w:caps/>
      <w:spacing w:val="15"/>
      <w:shd w:val="clear" w:color="auto" w:fill="DEEAF6" w:themeFill="accent1" w:themeFillTint="33"/>
    </w:rPr>
  </w:style>
  <w:style w:type="character" w:customStyle="1" w:styleId="Kop3Char">
    <w:name w:val="Kop 3 Char"/>
    <w:basedOn w:val="Standaardalinea-lettertype"/>
    <w:link w:val="Kop3"/>
    <w:uiPriority w:val="9"/>
    <w:rsid w:val="006B2BCB"/>
    <w:rPr>
      <w:caps/>
      <w:color w:val="1F4D78" w:themeColor="accent1" w:themeShade="7F"/>
      <w:spacing w:val="15"/>
    </w:rPr>
  </w:style>
  <w:style w:type="character" w:customStyle="1" w:styleId="Kop4Char">
    <w:name w:val="Kop 4 Char"/>
    <w:basedOn w:val="Standaardalinea-lettertype"/>
    <w:link w:val="Kop4"/>
    <w:uiPriority w:val="9"/>
    <w:rsid w:val="0089464B"/>
    <w:rPr>
      <w:rFonts w:ascii="Verdana" w:hAnsi="Verdana"/>
      <w:caps/>
      <w:color w:val="0078D2"/>
      <w:spacing w:val="10"/>
    </w:rPr>
  </w:style>
  <w:style w:type="character" w:customStyle="1" w:styleId="Kop5Char">
    <w:name w:val="Kop 5 Char"/>
    <w:basedOn w:val="Standaardalinea-lettertype"/>
    <w:link w:val="Kop5"/>
    <w:uiPriority w:val="9"/>
    <w:semiHidden/>
    <w:rsid w:val="006B2BCB"/>
    <w:rPr>
      <w:caps/>
      <w:color w:val="2E74B5" w:themeColor="accent1" w:themeShade="BF"/>
      <w:spacing w:val="10"/>
    </w:rPr>
  </w:style>
  <w:style w:type="character" w:customStyle="1" w:styleId="Kop6Char">
    <w:name w:val="Kop 6 Char"/>
    <w:basedOn w:val="Standaardalinea-lettertype"/>
    <w:link w:val="Kop6"/>
    <w:uiPriority w:val="9"/>
    <w:semiHidden/>
    <w:rsid w:val="006B2BCB"/>
    <w:rPr>
      <w:caps/>
      <w:color w:val="2E74B5" w:themeColor="accent1" w:themeShade="BF"/>
      <w:spacing w:val="10"/>
    </w:rPr>
  </w:style>
  <w:style w:type="character" w:customStyle="1" w:styleId="Kop7Char">
    <w:name w:val="Kop 7 Char"/>
    <w:basedOn w:val="Standaardalinea-lettertype"/>
    <w:link w:val="Kop7"/>
    <w:uiPriority w:val="9"/>
    <w:semiHidden/>
    <w:rsid w:val="006B2BCB"/>
    <w:rPr>
      <w:caps/>
      <w:color w:val="2E74B5" w:themeColor="accent1" w:themeShade="BF"/>
      <w:spacing w:val="10"/>
    </w:rPr>
  </w:style>
  <w:style w:type="character" w:customStyle="1" w:styleId="Kop8Char">
    <w:name w:val="Kop 8 Char"/>
    <w:basedOn w:val="Standaardalinea-lettertype"/>
    <w:link w:val="Kop8"/>
    <w:uiPriority w:val="9"/>
    <w:semiHidden/>
    <w:rsid w:val="006B2BCB"/>
    <w:rPr>
      <w:caps/>
      <w:spacing w:val="10"/>
      <w:sz w:val="18"/>
      <w:szCs w:val="18"/>
    </w:rPr>
  </w:style>
  <w:style w:type="character" w:customStyle="1" w:styleId="Kop9Char">
    <w:name w:val="Kop 9 Char"/>
    <w:basedOn w:val="Standaardalinea-lettertype"/>
    <w:link w:val="Kop9"/>
    <w:uiPriority w:val="9"/>
    <w:semiHidden/>
    <w:rsid w:val="006B2BCB"/>
    <w:rPr>
      <w:i/>
      <w:iCs/>
      <w:caps/>
      <w:spacing w:val="10"/>
      <w:sz w:val="18"/>
      <w:szCs w:val="18"/>
    </w:rPr>
  </w:style>
  <w:style w:type="paragraph" w:styleId="Bijschrift">
    <w:name w:val="caption"/>
    <w:basedOn w:val="Standaard"/>
    <w:next w:val="Standaard"/>
    <w:uiPriority w:val="35"/>
    <w:semiHidden/>
    <w:unhideWhenUsed/>
    <w:qFormat/>
    <w:rsid w:val="006B2BCB"/>
    <w:rPr>
      <w:b/>
      <w:bCs/>
      <w:color w:val="2E74B5" w:themeColor="accent1" w:themeShade="BF"/>
      <w:sz w:val="16"/>
      <w:szCs w:val="16"/>
    </w:rPr>
  </w:style>
  <w:style w:type="paragraph" w:styleId="Titel">
    <w:name w:val="Title"/>
    <w:basedOn w:val="Standaard"/>
    <w:next w:val="Standaard"/>
    <w:link w:val="TitelChar"/>
    <w:uiPriority w:val="10"/>
    <w:qFormat/>
    <w:rsid w:val="009A1708"/>
    <w:pPr>
      <w:spacing w:before="0" w:after="0"/>
    </w:pPr>
    <w:rPr>
      <w:rFonts w:ascii="Verdana" w:eastAsiaTheme="majorEastAsia" w:hAnsi="Verdana" w:cstheme="majorBidi"/>
      <w:caps/>
      <w:color w:val="0078D2"/>
      <w:spacing w:val="10"/>
      <w:sz w:val="52"/>
      <w:szCs w:val="52"/>
    </w:rPr>
  </w:style>
  <w:style w:type="character" w:customStyle="1" w:styleId="TitelChar">
    <w:name w:val="Titel Char"/>
    <w:basedOn w:val="Standaardalinea-lettertype"/>
    <w:link w:val="Titel"/>
    <w:uiPriority w:val="10"/>
    <w:rsid w:val="009A1708"/>
    <w:rPr>
      <w:rFonts w:ascii="Verdana" w:eastAsiaTheme="majorEastAsia" w:hAnsi="Verdana" w:cstheme="majorBidi"/>
      <w:caps/>
      <w:color w:val="0078D2"/>
      <w:spacing w:val="10"/>
      <w:sz w:val="52"/>
      <w:szCs w:val="52"/>
    </w:rPr>
  </w:style>
  <w:style w:type="paragraph" w:styleId="Ondertitel">
    <w:name w:val="Subtitle"/>
    <w:basedOn w:val="Standaard"/>
    <w:next w:val="Standaard"/>
    <w:link w:val="OndertitelChar"/>
    <w:uiPriority w:val="11"/>
    <w:qFormat/>
    <w:rsid w:val="009A1708"/>
    <w:pPr>
      <w:spacing w:before="0" w:after="500" w:line="240" w:lineRule="auto"/>
    </w:pPr>
    <w:rPr>
      <w:rFonts w:ascii="Verdana" w:hAnsi="Verdana"/>
      <w:caps/>
      <w:color w:val="0078D2"/>
      <w:spacing w:val="10"/>
      <w:sz w:val="16"/>
      <w:szCs w:val="21"/>
    </w:rPr>
  </w:style>
  <w:style w:type="character" w:customStyle="1" w:styleId="OndertitelChar">
    <w:name w:val="Ondertitel Char"/>
    <w:basedOn w:val="Standaardalinea-lettertype"/>
    <w:link w:val="Ondertitel"/>
    <w:uiPriority w:val="11"/>
    <w:rsid w:val="009A1708"/>
    <w:rPr>
      <w:rFonts w:ascii="Verdana" w:hAnsi="Verdana"/>
      <w:caps/>
      <w:color w:val="0078D2"/>
      <w:spacing w:val="10"/>
      <w:sz w:val="16"/>
      <w:szCs w:val="21"/>
    </w:rPr>
  </w:style>
  <w:style w:type="character" w:styleId="Zwaar">
    <w:name w:val="Strong"/>
    <w:uiPriority w:val="22"/>
    <w:qFormat/>
    <w:rsid w:val="006B2BCB"/>
    <w:rPr>
      <w:b/>
      <w:bCs/>
    </w:rPr>
  </w:style>
  <w:style w:type="character" w:styleId="Nadruk">
    <w:name w:val="Emphasis"/>
    <w:qFormat/>
    <w:rsid w:val="006B2BCB"/>
    <w:rPr>
      <w:caps/>
      <w:color w:val="1F4D78" w:themeColor="accent1" w:themeShade="7F"/>
      <w:spacing w:val="5"/>
    </w:rPr>
  </w:style>
  <w:style w:type="paragraph" w:styleId="Geenafstand">
    <w:name w:val="No Spacing"/>
    <w:uiPriority w:val="1"/>
    <w:qFormat/>
    <w:rsid w:val="006B2BCB"/>
    <w:pPr>
      <w:spacing w:after="0" w:line="240" w:lineRule="auto"/>
    </w:pPr>
  </w:style>
  <w:style w:type="paragraph" w:styleId="Citaat">
    <w:name w:val="Quote"/>
    <w:basedOn w:val="Standaard"/>
    <w:next w:val="Standaard"/>
    <w:link w:val="CitaatChar"/>
    <w:uiPriority w:val="29"/>
    <w:qFormat/>
    <w:rsid w:val="006B2BCB"/>
    <w:rPr>
      <w:i/>
      <w:iCs/>
      <w:sz w:val="24"/>
      <w:szCs w:val="24"/>
    </w:rPr>
  </w:style>
  <w:style w:type="character" w:customStyle="1" w:styleId="CitaatChar">
    <w:name w:val="Citaat Char"/>
    <w:basedOn w:val="Standaardalinea-lettertype"/>
    <w:link w:val="Citaat"/>
    <w:uiPriority w:val="29"/>
    <w:rsid w:val="006B2BCB"/>
    <w:rPr>
      <w:i/>
      <w:iCs/>
      <w:sz w:val="24"/>
      <w:szCs w:val="24"/>
    </w:rPr>
  </w:style>
  <w:style w:type="paragraph" w:styleId="Duidelijkcitaat">
    <w:name w:val="Intense Quote"/>
    <w:basedOn w:val="Standaard"/>
    <w:next w:val="Standaard"/>
    <w:link w:val="DuidelijkcitaatChar"/>
    <w:uiPriority w:val="30"/>
    <w:qFormat/>
    <w:rsid w:val="006B2BCB"/>
    <w:pPr>
      <w:spacing w:before="240" w:after="240" w:line="240" w:lineRule="auto"/>
      <w:ind w:left="1080" w:right="1080"/>
      <w:jc w:val="center"/>
    </w:pPr>
    <w:rPr>
      <w:color w:val="5B9BD5" w:themeColor="accent1"/>
      <w:sz w:val="24"/>
      <w:szCs w:val="24"/>
    </w:rPr>
  </w:style>
  <w:style w:type="character" w:customStyle="1" w:styleId="DuidelijkcitaatChar">
    <w:name w:val="Duidelijk citaat Char"/>
    <w:basedOn w:val="Standaardalinea-lettertype"/>
    <w:link w:val="Duidelijkcitaat"/>
    <w:uiPriority w:val="30"/>
    <w:rsid w:val="006B2BCB"/>
    <w:rPr>
      <w:color w:val="5B9BD5" w:themeColor="accent1"/>
      <w:sz w:val="24"/>
      <w:szCs w:val="24"/>
    </w:rPr>
  </w:style>
  <w:style w:type="character" w:styleId="Subtielebenadrukking">
    <w:name w:val="Subtle Emphasis"/>
    <w:uiPriority w:val="19"/>
    <w:qFormat/>
    <w:rsid w:val="006B2BCB"/>
    <w:rPr>
      <w:i/>
      <w:iCs/>
      <w:color w:val="1F4D78" w:themeColor="accent1" w:themeShade="7F"/>
    </w:rPr>
  </w:style>
  <w:style w:type="character" w:styleId="Intensievebenadrukking">
    <w:name w:val="Intense Emphasis"/>
    <w:uiPriority w:val="21"/>
    <w:qFormat/>
    <w:rsid w:val="006B2BCB"/>
    <w:rPr>
      <w:b/>
      <w:bCs/>
      <w:caps/>
      <w:color w:val="1F4D78" w:themeColor="accent1" w:themeShade="7F"/>
      <w:spacing w:val="10"/>
    </w:rPr>
  </w:style>
  <w:style w:type="character" w:styleId="Subtieleverwijzing">
    <w:name w:val="Subtle Reference"/>
    <w:uiPriority w:val="31"/>
    <w:qFormat/>
    <w:rsid w:val="009A1708"/>
    <w:rPr>
      <w:rFonts w:ascii="Verdana" w:hAnsi="Verdana"/>
      <w:b/>
      <w:bCs/>
      <w:color w:val="0078D2"/>
      <w:sz w:val="16"/>
    </w:rPr>
  </w:style>
  <w:style w:type="character" w:styleId="Intensieveverwijzing">
    <w:name w:val="Intense Reference"/>
    <w:uiPriority w:val="32"/>
    <w:qFormat/>
    <w:rsid w:val="006B2BCB"/>
    <w:rPr>
      <w:b/>
      <w:bCs/>
      <w:i/>
      <w:iCs/>
      <w:caps/>
      <w:color w:val="5B9BD5" w:themeColor="accent1"/>
    </w:rPr>
  </w:style>
  <w:style w:type="character" w:styleId="Titelvanboek">
    <w:name w:val="Book Title"/>
    <w:uiPriority w:val="33"/>
    <w:qFormat/>
    <w:rsid w:val="006B2BCB"/>
    <w:rPr>
      <w:b/>
      <w:bCs/>
      <w:i/>
      <w:iCs/>
      <w:spacing w:val="0"/>
    </w:rPr>
  </w:style>
  <w:style w:type="paragraph" w:styleId="Kopvaninhoudsopgave">
    <w:name w:val="TOC Heading"/>
    <w:basedOn w:val="Kop1"/>
    <w:next w:val="Standaard"/>
    <w:uiPriority w:val="39"/>
    <w:unhideWhenUsed/>
    <w:qFormat/>
    <w:rsid w:val="006B2BCB"/>
    <w:pPr>
      <w:outlineLvl w:val="9"/>
    </w:pPr>
  </w:style>
  <w:style w:type="paragraph" w:customStyle="1" w:styleId="CoverKopSub">
    <w:name w:val="Cover Kop Sub"/>
    <w:next w:val="Standaard"/>
    <w:uiPriority w:val="1"/>
    <w:rsid w:val="003F25FC"/>
    <w:pPr>
      <w:framePr w:h="567" w:hSpace="284" w:vSpace="85" w:wrap="notBeside" w:vAnchor="text" w:hAnchor="page" w:x="908" w:y="1"/>
      <w:pBdr>
        <w:top w:val="single" w:sz="2" w:space="3" w:color="0078D2"/>
        <w:left w:val="single" w:sz="2" w:space="6" w:color="0078D2"/>
        <w:bottom w:val="single" w:sz="2" w:space="1" w:color="0078D2"/>
        <w:right w:val="single" w:sz="2" w:space="6" w:color="0078D2"/>
      </w:pBdr>
      <w:shd w:val="clear" w:color="auto" w:fill="0078D2"/>
      <w:spacing w:before="0" w:after="0" w:line="200" w:lineRule="atLeast"/>
    </w:pPr>
    <w:rPr>
      <w:rFonts w:eastAsiaTheme="minorHAnsi"/>
      <w:color w:val="FFFFFF" w:themeColor="background1"/>
      <w:spacing w:val="-6"/>
      <w:kern w:val="14"/>
      <w:sz w:val="32"/>
      <w:szCs w:val="72"/>
    </w:rPr>
  </w:style>
  <w:style w:type="paragraph" w:styleId="Koptekst">
    <w:name w:val="header"/>
    <w:basedOn w:val="Standaard"/>
    <w:link w:val="KoptekstChar"/>
    <w:uiPriority w:val="99"/>
    <w:unhideWhenUsed/>
    <w:rsid w:val="003F25FC"/>
    <w:pPr>
      <w:tabs>
        <w:tab w:val="center" w:pos="4536"/>
        <w:tab w:val="right" w:pos="9072"/>
      </w:tabs>
      <w:spacing w:before="0" w:after="0" w:line="240" w:lineRule="auto"/>
    </w:pPr>
  </w:style>
  <w:style w:type="character" w:customStyle="1" w:styleId="KoptekstChar">
    <w:name w:val="Koptekst Char"/>
    <w:basedOn w:val="Standaardalinea-lettertype"/>
    <w:link w:val="Koptekst"/>
    <w:uiPriority w:val="99"/>
    <w:rsid w:val="003F25FC"/>
  </w:style>
  <w:style w:type="paragraph" w:styleId="Voettekst">
    <w:name w:val="footer"/>
    <w:basedOn w:val="Standaard"/>
    <w:link w:val="VoettekstChar"/>
    <w:uiPriority w:val="99"/>
    <w:unhideWhenUsed/>
    <w:rsid w:val="003F25FC"/>
    <w:pPr>
      <w:tabs>
        <w:tab w:val="center" w:pos="4536"/>
        <w:tab w:val="right" w:pos="9072"/>
      </w:tabs>
      <w:spacing w:before="0" w:after="0" w:line="240" w:lineRule="auto"/>
    </w:pPr>
  </w:style>
  <w:style w:type="character" w:customStyle="1" w:styleId="VoettekstChar">
    <w:name w:val="Voettekst Char"/>
    <w:basedOn w:val="Standaardalinea-lettertype"/>
    <w:link w:val="Voettekst"/>
    <w:uiPriority w:val="99"/>
    <w:rsid w:val="003F25FC"/>
  </w:style>
  <w:style w:type="paragraph" w:styleId="Lijstalinea">
    <w:name w:val="List Paragraph"/>
    <w:aliases w:val="Premier,Titre 10,texte,F5 List Paragraph,Indent Paragraph,Citation List,Liste Article,References,Bullets,Medium Grid 1 - Accent 21,Recommendation,List Paragraph1,List Paragraph11,Paragraph,séga,Lijstalinea1,Figura,Lista 1,Bullet list,Kop 1.1"/>
    <w:basedOn w:val="Standaard"/>
    <w:link w:val="LijstalineaChar"/>
    <w:uiPriority w:val="34"/>
    <w:qFormat/>
    <w:rsid w:val="00127085"/>
    <w:pPr>
      <w:ind w:left="720"/>
      <w:contextualSpacing/>
    </w:pPr>
  </w:style>
  <w:style w:type="paragraph" w:customStyle="1" w:styleId="RptStandaard">
    <w:name w:val="Rpt_Standaard"/>
    <w:basedOn w:val="Standaard"/>
    <w:link w:val="RptStandaardChar"/>
    <w:rsid w:val="006B2BCB"/>
    <w:pPr>
      <w:keepNext/>
      <w:spacing w:before="0" w:after="0" w:line="255" w:lineRule="exact"/>
      <w:outlineLvl w:val="0"/>
    </w:pPr>
    <w:rPr>
      <w:rFonts w:ascii="Verdana" w:eastAsia="Times New Roman" w:hAnsi="Verdana" w:cs="Times New Roman"/>
      <w:kern w:val="28"/>
      <w:sz w:val="18"/>
      <w:szCs w:val="22"/>
      <w:lang w:eastAsia="nl-NL"/>
    </w:rPr>
  </w:style>
  <w:style w:type="character" w:customStyle="1" w:styleId="RptStandaardChar">
    <w:name w:val="Rpt_Standaard Char"/>
    <w:link w:val="RptStandaard"/>
    <w:rsid w:val="006B2BCB"/>
    <w:rPr>
      <w:rFonts w:ascii="Verdana" w:eastAsia="Times New Roman" w:hAnsi="Verdana" w:cs="Times New Roman"/>
      <w:kern w:val="28"/>
      <w:sz w:val="18"/>
      <w:szCs w:val="22"/>
      <w:lang w:eastAsia="nl-NL"/>
    </w:rPr>
  </w:style>
  <w:style w:type="paragraph" w:styleId="Inhopg1">
    <w:name w:val="toc 1"/>
    <w:basedOn w:val="Standaard"/>
    <w:next w:val="Standaard"/>
    <w:autoRedefine/>
    <w:uiPriority w:val="39"/>
    <w:unhideWhenUsed/>
    <w:rsid w:val="00443EA0"/>
    <w:pPr>
      <w:spacing w:after="100"/>
    </w:pPr>
  </w:style>
  <w:style w:type="character" w:styleId="Hyperlink">
    <w:name w:val="Hyperlink"/>
    <w:basedOn w:val="Standaardalinea-lettertype"/>
    <w:uiPriority w:val="99"/>
    <w:unhideWhenUsed/>
    <w:rsid w:val="00443EA0"/>
    <w:rPr>
      <w:color w:val="0563C1" w:themeColor="hyperlink"/>
      <w:u w:val="single"/>
    </w:rPr>
  </w:style>
  <w:style w:type="paragraph" w:styleId="Inhopg2">
    <w:name w:val="toc 2"/>
    <w:basedOn w:val="Standaard"/>
    <w:next w:val="Standaard"/>
    <w:autoRedefine/>
    <w:uiPriority w:val="39"/>
    <w:unhideWhenUsed/>
    <w:rsid w:val="002302A3"/>
    <w:pPr>
      <w:spacing w:after="100"/>
      <w:ind w:left="200"/>
    </w:pPr>
  </w:style>
  <w:style w:type="character" w:styleId="Verwijzingopmerking">
    <w:name w:val="annotation reference"/>
    <w:basedOn w:val="Standaardalinea-lettertype"/>
    <w:uiPriority w:val="99"/>
    <w:unhideWhenUsed/>
    <w:rsid w:val="00606B0C"/>
    <w:rPr>
      <w:sz w:val="16"/>
      <w:szCs w:val="16"/>
    </w:rPr>
  </w:style>
  <w:style w:type="paragraph" w:styleId="Tekstopmerking">
    <w:name w:val="annotation text"/>
    <w:basedOn w:val="Standaard"/>
    <w:link w:val="TekstopmerkingChar"/>
    <w:uiPriority w:val="99"/>
    <w:unhideWhenUsed/>
    <w:rsid w:val="00606B0C"/>
    <w:pPr>
      <w:spacing w:line="240" w:lineRule="auto"/>
    </w:pPr>
  </w:style>
  <w:style w:type="character" w:customStyle="1" w:styleId="TekstopmerkingChar">
    <w:name w:val="Tekst opmerking Char"/>
    <w:basedOn w:val="Standaardalinea-lettertype"/>
    <w:link w:val="Tekstopmerking"/>
    <w:uiPriority w:val="99"/>
    <w:rsid w:val="00606B0C"/>
  </w:style>
  <w:style w:type="paragraph" w:styleId="Onderwerpvanopmerking">
    <w:name w:val="annotation subject"/>
    <w:basedOn w:val="Tekstopmerking"/>
    <w:next w:val="Tekstopmerking"/>
    <w:link w:val="OnderwerpvanopmerkingChar"/>
    <w:uiPriority w:val="99"/>
    <w:semiHidden/>
    <w:unhideWhenUsed/>
    <w:rsid w:val="00606B0C"/>
    <w:rPr>
      <w:b/>
      <w:bCs/>
    </w:rPr>
  </w:style>
  <w:style w:type="character" w:customStyle="1" w:styleId="OnderwerpvanopmerkingChar">
    <w:name w:val="Onderwerp van opmerking Char"/>
    <w:basedOn w:val="TekstopmerkingChar"/>
    <w:link w:val="Onderwerpvanopmerking"/>
    <w:uiPriority w:val="99"/>
    <w:semiHidden/>
    <w:rsid w:val="00606B0C"/>
    <w:rPr>
      <w:b/>
      <w:bCs/>
    </w:rPr>
  </w:style>
  <w:style w:type="paragraph" w:styleId="Ballontekst">
    <w:name w:val="Balloon Text"/>
    <w:basedOn w:val="Standaard"/>
    <w:link w:val="BallontekstChar"/>
    <w:uiPriority w:val="99"/>
    <w:semiHidden/>
    <w:unhideWhenUsed/>
    <w:rsid w:val="00606B0C"/>
    <w:pPr>
      <w:spacing w:before="0" w:after="0" w:line="240" w:lineRule="auto"/>
    </w:pPr>
    <w:rPr>
      <w:rFonts w:ascii="Segoe UI" w:hAnsi="Segoe UI" w:cs="Segoe UI"/>
      <w:sz w:val="18"/>
      <w:szCs w:val="18"/>
    </w:rPr>
  </w:style>
  <w:style w:type="character" w:customStyle="1" w:styleId="BallontekstChar">
    <w:name w:val="Ballontekst Char"/>
    <w:basedOn w:val="Standaardalinea-lettertype"/>
    <w:link w:val="Ballontekst"/>
    <w:uiPriority w:val="99"/>
    <w:semiHidden/>
    <w:rsid w:val="00606B0C"/>
    <w:rPr>
      <w:rFonts w:ascii="Segoe UI" w:hAnsi="Segoe UI" w:cs="Segoe UI"/>
      <w:sz w:val="18"/>
      <w:szCs w:val="18"/>
    </w:rPr>
  </w:style>
  <w:style w:type="table" w:styleId="Tabelraster">
    <w:name w:val="Table Grid"/>
    <w:basedOn w:val="Standaardtabel"/>
    <w:uiPriority w:val="59"/>
    <w:rsid w:val="00654B7D"/>
    <w:pPr>
      <w:spacing w:before="0"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rmaalweb">
    <w:name w:val="Normal (Web)"/>
    <w:basedOn w:val="Standaard"/>
    <w:uiPriority w:val="99"/>
    <w:unhideWhenUsed/>
    <w:rsid w:val="00AF305D"/>
    <w:pPr>
      <w:spacing w:beforeAutospacing="1" w:after="100" w:afterAutospacing="1" w:line="240" w:lineRule="auto"/>
    </w:pPr>
    <w:rPr>
      <w:rFonts w:ascii="Times New Roman" w:eastAsia="Times New Roman" w:hAnsi="Times New Roman" w:cs="Times New Roman"/>
      <w:sz w:val="24"/>
      <w:szCs w:val="24"/>
      <w:lang w:eastAsia="nl-NL"/>
    </w:rPr>
  </w:style>
  <w:style w:type="character" w:customStyle="1" w:styleId="LijstalineaChar">
    <w:name w:val="Lijstalinea Char"/>
    <w:aliases w:val="Premier Char,Titre 10 Char,texte Char,F5 List Paragraph Char,Indent Paragraph Char,Citation List Char,Liste Article Char,References Char,Bullets Char,Medium Grid 1 - Accent 21 Char,Recommendation Char,List Paragraph1 Char,Paragraph Char"/>
    <w:basedOn w:val="Standaardalinea-lettertype"/>
    <w:link w:val="Lijstalinea"/>
    <w:uiPriority w:val="34"/>
    <w:qFormat/>
    <w:locked/>
    <w:rsid w:val="007E2523"/>
  </w:style>
  <w:style w:type="paragraph" w:styleId="Inhopg3">
    <w:name w:val="toc 3"/>
    <w:basedOn w:val="Standaard"/>
    <w:next w:val="Standaard"/>
    <w:autoRedefine/>
    <w:uiPriority w:val="39"/>
    <w:unhideWhenUsed/>
    <w:rsid w:val="00D613B7"/>
    <w:pPr>
      <w:spacing w:after="100"/>
      <w:ind w:left="400"/>
    </w:pPr>
  </w:style>
  <w:style w:type="paragraph" w:styleId="Plattetekstinspringen">
    <w:name w:val="Body Text Indent"/>
    <w:basedOn w:val="Standaard"/>
    <w:link w:val="PlattetekstinspringenChar"/>
    <w:rsid w:val="00693D46"/>
    <w:pPr>
      <w:spacing w:before="0" w:after="120" w:line="240" w:lineRule="auto"/>
      <w:ind w:left="283"/>
    </w:pPr>
    <w:rPr>
      <w:rFonts w:ascii="Verdana" w:eastAsia="Times New Roman" w:hAnsi="Verdana" w:cs="Times New Roman"/>
      <w:snapToGrid w:val="0"/>
      <w:sz w:val="18"/>
      <w:szCs w:val="18"/>
      <w:lang w:eastAsia="nl-NL"/>
    </w:rPr>
  </w:style>
  <w:style w:type="character" w:customStyle="1" w:styleId="PlattetekstinspringenChar">
    <w:name w:val="Platte tekst inspringen Char"/>
    <w:basedOn w:val="Standaardalinea-lettertype"/>
    <w:link w:val="Plattetekstinspringen"/>
    <w:rsid w:val="00693D46"/>
    <w:rPr>
      <w:rFonts w:ascii="Verdana" w:eastAsia="Times New Roman" w:hAnsi="Verdana" w:cs="Times New Roman"/>
      <w:snapToGrid w:val="0"/>
      <w:sz w:val="18"/>
      <w:szCs w:val="18"/>
      <w:lang w:eastAsia="nl-NL"/>
    </w:rPr>
  </w:style>
  <w:style w:type="character" w:styleId="GevolgdeHyperlink">
    <w:name w:val="FollowedHyperlink"/>
    <w:basedOn w:val="Standaardalinea-lettertype"/>
    <w:uiPriority w:val="99"/>
    <w:semiHidden/>
    <w:unhideWhenUsed/>
    <w:rsid w:val="00B974C5"/>
    <w:rPr>
      <w:color w:val="954F72" w:themeColor="followedHyperlink"/>
      <w:u w:val="single"/>
    </w:rPr>
  </w:style>
  <w:style w:type="paragraph" w:customStyle="1" w:styleId="Default">
    <w:name w:val="Default"/>
    <w:rsid w:val="000F2931"/>
    <w:pPr>
      <w:autoSpaceDE w:val="0"/>
      <w:autoSpaceDN w:val="0"/>
      <w:adjustRightInd w:val="0"/>
      <w:spacing w:before="0" w:after="0" w:line="240" w:lineRule="auto"/>
    </w:pPr>
    <w:rPr>
      <w:rFonts w:ascii="Arial" w:eastAsia="Times New Roman" w:hAnsi="Arial" w:cs="Arial"/>
      <w:color w:val="000000"/>
      <w:sz w:val="24"/>
      <w:szCs w:val="24"/>
      <w:lang w:eastAsia="nl-NL"/>
    </w:rPr>
  </w:style>
  <w:style w:type="character" w:styleId="Tekstvantijdelijkeaanduiding">
    <w:name w:val="Placeholder Text"/>
    <w:basedOn w:val="Standaardalinea-lettertype"/>
    <w:uiPriority w:val="99"/>
    <w:semiHidden/>
    <w:rsid w:val="004D110F"/>
    <w:rPr>
      <w:color w:val="808080"/>
    </w:rPr>
  </w:style>
  <w:style w:type="paragraph" w:styleId="Voetnoottekst">
    <w:name w:val="footnote text"/>
    <w:basedOn w:val="Standaard"/>
    <w:link w:val="VoetnoottekstChar"/>
    <w:uiPriority w:val="99"/>
    <w:semiHidden/>
    <w:rsid w:val="00B31B45"/>
    <w:pPr>
      <w:spacing w:before="0" w:after="0" w:line="180" w:lineRule="exact"/>
    </w:pPr>
    <w:rPr>
      <w:rFonts w:ascii="Verdana" w:eastAsia="Times New Roman" w:hAnsi="Verdana" w:cs="Times New Roman"/>
      <w:i/>
      <w:noProof/>
      <w:snapToGrid w:val="0"/>
      <w:sz w:val="13"/>
      <w:szCs w:val="18"/>
      <w:lang w:eastAsia="nl-NL"/>
    </w:rPr>
  </w:style>
  <w:style w:type="character" w:customStyle="1" w:styleId="VoetnoottekstChar">
    <w:name w:val="Voetnoottekst Char"/>
    <w:basedOn w:val="Standaardalinea-lettertype"/>
    <w:link w:val="Voetnoottekst"/>
    <w:uiPriority w:val="99"/>
    <w:semiHidden/>
    <w:rsid w:val="00B31B45"/>
    <w:rPr>
      <w:rFonts w:ascii="Verdana" w:eastAsia="Times New Roman" w:hAnsi="Verdana" w:cs="Times New Roman"/>
      <w:i/>
      <w:noProof/>
      <w:snapToGrid w:val="0"/>
      <w:sz w:val="13"/>
      <w:szCs w:val="18"/>
      <w:lang w:eastAsia="nl-NL"/>
    </w:rPr>
  </w:style>
  <w:style w:type="character" w:styleId="Voetnootmarkering">
    <w:name w:val="footnote reference"/>
    <w:basedOn w:val="Standaardalinea-lettertype"/>
    <w:uiPriority w:val="99"/>
    <w:semiHidden/>
    <w:rsid w:val="00B31B45"/>
    <w:rPr>
      <w:vertAlign w:val="superscript"/>
    </w:rPr>
  </w:style>
  <w:style w:type="paragraph" w:customStyle="1" w:styleId="labeled">
    <w:name w:val="labeled"/>
    <w:basedOn w:val="Standaard"/>
    <w:rsid w:val="00F935ED"/>
    <w:pPr>
      <w:spacing w:beforeAutospacing="1" w:after="100" w:afterAutospacing="1" w:line="240" w:lineRule="auto"/>
    </w:pPr>
    <w:rPr>
      <w:rFonts w:ascii="Times New Roman" w:eastAsia="Times New Roman" w:hAnsi="Times New Roman" w:cs="Times New Roman"/>
      <w:sz w:val="24"/>
      <w:szCs w:val="24"/>
      <w:lang w:eastAsia="nl-NL"/>
    </w:rPr>
  </w:style>
  <w:style w:type="character" w:customStyle="1" w:styleId="ol">
    <w:name w:val="ol"/>
    <w:basedOn w:val="Standaardalinea-lettertype"/>
    <w:rsid w:val="00F935ED"/>
  </w:style>
  <w:style w:type="paragraph" w:customStyle="1" w:styleId="lid">
    <w:name w:val="lid"/>
    <w:basedOn w:val="Standaard"/>
    <w:rsid w:val="001C7875"/>
    <w:pPr>
      <w:spacing w:beforeAutospacing="1" w:after="100" w:afterAutospacing="1" w:line="240" w:lineRule="auto"/>
    </w:pPr>
    <w:rPr>
      <w:rFonts w:ascii="Times New Roman" w:eastAsia="Times New Roman" w:hAnsi="Times New Roman" w:cs="Times New Roman"/>
      <w:sz w:val="24"/>
      <w:szCs w:val="24"/>
      <w:lang w:eastAsia="nl-NL"/>
    </w:rPr>
  </w:style>
  <w:style w:type="character" w:customStyle="1" w:styleId="lidnr">
    <w:name w:val="lidnr"/>
    <w:basedOn w:val="Standaardalinea-lettertype"/>
    <w:rsid w:val="001C7875"/>
  </w:style>
  <w:style w:type="paragraph" w:customStyle="1" w:styleId="Invulling">
    <w:name w:val="Invulling"/>
    <w:rsid w:val="009218F5"/>
    <w:pPr>
      <w:spacing w:before="120" w:after="0" w:line="200" w:lineRule="exact"/>
    </w:pPr>
    <w:rPr>
      <w:rFonts w:ascii="Verdana" w:eastAsia="Times New Roman" w:hAnsi="Verdana" w:cs="Times New Roman"/>
      <w:noProof/>
      <w:sz w:val="18"/>
      <w:lang w:eastAsia="nl-N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303236472">
      <w:bodyDiv w:val="1"/>
      <w:marLeft w:val="0"/>
      <w:marRight w:val="0"/>
      <w:marTop w:val="0"/>
      <w:marBottom w:val="0"/>
      <w:divBdr>
        <w:top w:val="none" w:sz="0" w:space="0" w:color="auto"/>
        <w:left w:val="none" w:sz="0" w:space="0" w:color="auto"/>
        <w:bottom w:val="none" w:sz="0" w:space="0" w:color="auto"/>
        <w:right w:val="none" w:sz="0" w:space="0" w:color="auto"/>
      </w:divBdr>
    </w:div>
    <w:div w:id="564070078">
      <w:bodyDiv w:val="1"/>
      <w:marLeft w:val="0"/>
      <w:marRight w:val="0"/>
      <w:marTop w:val="0"/>
      <w:marBottom w:val="0"/>
      <w:divBdr>
        <w:top w:val="none" w:sz="0" w:space="0" w:color="auto"/>
        <w:left w:val="none" w:sz="0" w:space="0" w:color="auto"/>
        <w:bottom w:val="none" w:sz="0" w:space="0" w:color="auto"/>
        <w:right w:val="none" w:sz="0" w:space="0" w:color="auto"/>
      </w:divBdr>
    </w:div>
    <w:div w:id="593978753">
      <w:bodyDiv w:val="1"/>
      <w:marLeft w:val="0"/>
      <w:marRight w:val="0"/>
      <w:marTop w:val="0"/>
      <w:marBottom w:val="0"/>
      <w:divBdr>
        <w:top w:val="none" w:sz="0" w:space="0" w:color="auto"/>
        <w:left w:val="none" w:sz="0" w:space="0" w:color="auto"/>
        <w:bottom w:val="none" w:sz="0" w:space="0" w:color="auto"/>
        <w:right w:val="none" w:sz="0" w:space="0" w:color="auto"/>
      </w:divBdr>
    </w:div>
    <w:div w:id="612907199">
      <w:bodyDiv w:val="1"/>
      <w:marLeft w:val="0"/>
      <w:marRight w:val="0"/>
      <w:marTop w:val="0"/>
      <w:marBottom w:val="0"/>
      <w:divBdr>
        <w:top w:val="none" w:sz="0" w:space="0" w:color="auto"/>
        <w:left w:val="none" w:sz="0" w:space="0" w:color="auto"/>
        <w:bottom w:val="none" w:sz="0" w:space="0" w:color="auto"/>
        <w:right w:val="none" w:sz="0" w:space="0" w:color="auto"/>
      </w:divBdr>
    </w:div>
    <w:div w:id="974061765">
      <w:bodyDiv w:val="1"/>
      <w:marLeft w:val="0"/>
      <w:marRight w:val="0"/>
      <w:marTop w:val="0"/>
      <w:marBottom w:val="0"/>
      <w:divBdr>
        <w:top w:val="none" w:sz="0" w:space="0" w:color="auto"/>
        <w:left w:val="none" w:sz="0" w:space="0" w:color="auto"/>
        <w:bottom w:val="none" w:sz="0" w:space="0" w:color="auto"/>
        <w:right w:val="none" w:sz="0" w:space="0" w:color="auto"/>
      </w:divBdr>
    </w:div>
    <w:div w:id="1188837597">
      <w:bodyDiv w:val="1"/>
      <w:marLeft w:val="0"/>
      <w:marRight w:val="0"/>
      <w:marTop w:val="0"/>
      <w:marBottom w:val="0"/>
      <w:divBdr>
        <w:top w:val="none" w:sz="0" w:space="0" w:color="auto"/>
        <w:left w:val="none" w:sz="0" w:space="0" w:color="auto"/>
        <w:bottom w:val="none" w:sz="0" w:space="0" w:color="auto"/>
        <w:right w:val="none" w:sz="0" w:space="0" w:color="auto"/>
      </w:divBdr>
    </w:div>
    <w:div w:id="1420445980">
      <w:bodyDiv w:val="1"/>
      <w:marLeft w:val="0"/>
      <w:marRight w:val="0"/>
      <w:marTop w:val="0"/>
      <w:marBottom w:val="0"/>
      <w:divBdr>
        <w:top w:val="none" w:sz="0" w:space="0" w:color="auto"/>
        <w:left w:val="none" w:sz="0" w:space="0" w:color="auto"/>
        <w:bottom w:val="none" w:sz="0" w:space="0" w:color="auto"/>
        <w:right w:val="none" w:sz="0" w:space="0" w:color="auto"/>
      </w:divBdr>
    </w:div>
    <w:div w:id="1503425362">
      <w:bodyDiv w:val="1"/>
      <w:marLeft w:val="0"/>
      <w:marRight w:val="0"/>
      <w:marTop w:val="0"/>
      <w:marBottom w:val="0"/>
      <w:divBdr>
        <w:top w:val="none" w:sz="0" w:space="0" w:color="auto"/>
        <w:left w:val="none" w:sz="0" w:space="0" w:color="auto"/>
        <w:bottom w:val="none" w:sz="0" w:space="0" w:color="auto"/>
        <w:right w:val="none" w:sz="0" w:space="0" w:color="auto"/>
      </w:divBdr>
    </w:div>
    <w:div w:id="1825076756">
      <w:bodyDiv w:val="1"/>
      <w:marLeft w:val="0"/>
      <w:marRight w:val="0"/>
      <w:marTop w:val="0"/>
      <w:marBottom w:val="0"/>
      <w:divBdr>
        <w:top w:val="none" w:sz="0" w:space="0" w:color="auto"/>
        <w:left w:val="none" w:sz="0" w:space="0" w:color="auto"/>
        <w:bottom w:val="none" w:sz="0" w:space="0" w:color="auto"/>
        <w:right w:val="none" w:sz="0" w:space="0" w:color="auto"/>
      </w:divBdr>
    </w:div>
    <w:div w:id="2106144039">
      <w:bodyDiv w:val="1"/>
      <w:marLeft w:val="0"/>
      <w:marRight w:val="0"/>
      <w:marTop w:val="0"/>
      <w:marBottom w:val="0"/>
      <w:divBdr>
        <w:top w:val="none" w:sz="0" w:space="0" w:color="auto"/>
        <w:left w:val="none" w:sz="0" w:space="0" w:color="auto"/>
        <w:bottom w:val="none" w:sz="0" w:space="0" w:color="auto"/>
        <w:right w:val="none" w:sz="0" w:space="0" w:color="auto"/>
      </w:divBdr>
    </w:div>
    <w:div w:id="214160460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fontTable" Target="fontTable.xml"/><Relationship Id="rId17" Type="http://schemas.microsoft.com/office/2018/08/relationships/commentsExtensible" Target="commentsExtensible.xml"/><Relationship Id="rId12" Type="http://schemas.openxmlformats.org/officeDocument/2006/relationships/footnotes" Target="footnotes.xml"/><Relationship Id="rId2" Type="http://schemas.openxmlformats.org/officeDocument/2006/relationships/customXml" Target="../customXml/item2.xml"/><Relationship Id="rId16" Type="http://schemas.microsoft.com/office/2016/09/relationships/commentsIds" Target="commentsIds.xml"/><Relationship Id="rId20"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microsoft.com/office/2011/relationships/commentsExtended" Target="commentsExtended.xml"/><Relationship Id="rId23" Type="http://schemas.openxmlformats.org/officeDocument/2006/relationships/theme" Target="theme/theme1.xml"/><Relationship Id="rId10" Type="http://schemas.openxmlformats.org/officeDocument/2006/relationships/settings" Target="settings.xml"/><Relationship Id="rId19" Type="http://schemas.openxmlformats.org/officeDocument/2006/relationships/footer" Target="footer1.xml"/><Relationship Id="rId22" Type="http://schemas.microsoft.com/office/2011/relationships/people" Target="people.xml"/><Relationship Id="rId9" Type="http://schemas.openxmlformats.org/officeDocument/2006/relationships/styles" Target="styles.xml"/><Relationship Id="rId14" Type="http://schemas.openxmlformats.org/officeDocument/2006/relationships/comments" Target="comments.xm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theme/theme1.xml><?xml version="1.0" encoding="utf-8"?>
<a:theme xmlns:a="http://schemas.openxmlformats.org/drawingml/2006/main" name="Kantoorthema">
  <a:themeElements>
    <a:clrScheme name="Kantoor">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Kantoor">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Document" ma:contentTypeID="0x010100B30CA212B10AAD4BBC6E765BEB5B24AE" ma:contentTypeVersion="14" ma:contentTypeDescription="Een nieuw document maken." ma:contentTypeScope="" ma:versionID="32c9aced6eee87264e6e3a8c48078ca4">
  <xsd:schema xmlns:xsd="http://www.w3.org/2001/XMLSchema" xmlns:xs="http://www.w3.org/2001/XMLSchema" xmlns:p="http://schemas.microsoft.com/office/2006/metadata/properties" xmlns:ns2="5976950d-f5c8-4a84-b442-8b9faad1e7e2" xmlns:ns3="c892affd-9aea-4100-a63a-0b29159ee2f9" targetNamespace="http://schemas.microsoft.com/office/2006/metadata/properties" ma:root="true" ma:fieldsID="fbfe7ef1f16ff0f47df47cb0d6f8c668" ns2:_="" ns3:_="">
    <xsd:import namespace="5976950d-f5c8-4a84-b442-8b9faad1e7e2"/>
    <xsd:import namespace="c892affd-9aea-4100-a63a-0b29159ee2f9"/>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976950d-f5c8-4a84-b442-8b9faad1e7e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lcf76f155ced4ddcb4097134ff3c332f" ma:index="19" nillable="true" ma:taxonomy="true" ma:internalName="lcf76f155ced4ddcb4097134ff3c332f" ma:taxonomyFieldName="MediaServiceImageTags" ma:displayName="Afbeeldingtags" ma:readOnly="false" ma:fieldId="{5cf76f15-5ced-4ddc-b409-7134ff3c332f}" ma:taxonomyMulti="true" ma:sspId="ecadf510-6fd9-4589-915b-e40c5db06ce5"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892affd-9aea-4100-a63a-0b29159ee2f9" elementFormDefault="qualified">
    <xsd:import namespace="http://schemas.microsoft.com/office/2006/documentManagement/types"/>
    <xsd:import namespace="http://schemas.microsoft.com/office/infopath/2007/PartnerControls"/>
    <xsd:element name="SharedWithUsers" ma:index="15"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Gedeeld met details" ma:internalName="SharedWithDetails" ma:readOnly="true">
      <xsd:simpleType>
        <xsd:restriction base="dms:Note">
          <xsd:maxLength value="255"/>
        </xsd:restriction>
      </xsd:simpleType>
    </xsd:element>
    <xsd:element name="TaxCatchAll" ma:index="20" nillable="true" ma:displayName="Taxonomy Catch All Column" ma:hidden="true" ma:list="{3fff7ca9-7038-4af9-a51d-708bc48961f0}" ma:internalName="TaxCatchAll" ma:showField="CatchAllData" ma:web="c892affd-9aea-4100-a63a-0b29159ee2f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customXsn xmlns="http://schemas.microsoft.com/office/2006/metadata/customXsn">
  <xsnLocation/>
  <cached>True</cached>
  <openByDefault>False</openByDefault>
  <xsnScope/>
</customXsn>
</file>

<file path=customXml/item5.xml><?xml version="1.0" encoding="utf-8"?>
<p:properties xmlns:p="http://schemas.microsoft.com/office/2006/metadata/properties" xmlns:xsi="http://www.w3.org/2001/XMLSchema-instance" xmlns:pc="http://schemas.microsoft.com/office/infopath/2007/PartnerControls">
  <documentManagement>
    <lcf76f155ced4ddcb4097134ff3c332f xmlns="5976950d-f5c8-4a84-b442-8b9faad1e7e2">
      <Terms xmlns="http://schemas.microsoft.com/office/infopath/2007/PartnerControls"/>
    </lcf76f155ced4ddcb4097134ff3c332f>
    <TaxCatchAll xmlns="c892affd-9aea-4100-a63a-0b29159ee2f9" xsi:nil="true"/>
  </documentManagement>
</p:properties>
</file>

<file path=customXml/item6.xml><?xml version="1.0" encoding="utf-8"?>
<?mso-contentType ?>
<SharedContentType xmlns="Microsoft.SharePoint.Taxonomy.ContentTypeSync" SourceId="ecadf510-6fd9-4589-915b-e40c5db06ce5" ContentTypeId="0x01" PreviousValue="false"/>
</file>

<file path=customXml/item7.xml><?xml version="1.0" encoding="utf-8"?>
<ct:contentTypeSchema xmlns:ct="http://schemas.microsoft.com/office/2006/metadata/contentType" xmlns:ma="http://schemas.microsoft.com/office/2006/metadata/properties/metaAttributes" ct:_="" ma:_="" ma:contentTypeName="Document" ma:contentTypeID="0x01010026AFDBB5D277BB4BB610B02FF2180A25" ma:contentTypeVersion="1024" ma:contentTypeDescription="Een nieuw document maken." ma:contentTypeScope="" ma:versionID="ebb4ef61180671ea8b75d4a83970e3db">
  <xsd:schema xmlns:xsd="http://www.w3.org/2001/XMLSchema" xmlns:xs="http://www.w3.org/2001/XMLSchema" xmlns:p="http://schemas.microsoft.com/office/2006/metadata/properties" xmlns:ns2="bc8ac429-4d39-45fe-b738-15950458fe60" xmlns:ns3="8c41e534-5aa5-4a3a-a958-3a553d5f87dd" targetNamespace="http://schemas.microsoft.com/office/2006/metadata/properties" ma:root="true" ma:fieldsID="ff2842b0ba259bde88462c3f996b8cc0" ns2:_="" ns3:_="">
    <xsd:import namespace="bc8ac429-4d39-45fe-b738-15950458fe60"/>
    <xsd:import namespace="8c41e534-5aa5-4a3a-a958-3a553d5f87dd"/>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SearchProperties" minOccurs="0"/>
                <xsd:element ref="ns3:MediaServiceObjectDetectorVersions" minOccurs="0"/>
                <xsd:element ref="ns3:lcf76f155ced4ddcb4097134ff3c332f" minOccurs="0"/>
                <xsd:element ref="ns2:TaxCatchAll" minOccurs="0"/>
                <xsd:element ref="ns3:MediaServiceDateTaken"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c8ac429-4d39-45fe-b738-15950458fe60" elementFormDefault="qualified">
    <xsd:import namespace="http://schemas.microsoft.com/office/2006/documentManagement/types"/>
    <xsd:import namespace="http://schemas.microsoft.com/office/infopath/2007/PartnerControls"/>
    <xsd:element name="_dlc_DocId" ma:index="8" nillable="true" ma:displayName="Waarde van de document-id" ma:description="De waarde van de document-id die aan dit item is toegewezen." ma:indexed="true" ma:internalName="_dlc_DocId" ma:readOnly="true">
      <xsd:simpleType>
        <xsd:restriction base="dms:Text"/>
      </xsd:simpleType>
    </xsd:element>
    <xsd:element name="_dlc_DocIdUrl" ma:index="9" nillable="true" ma:displayName="Document-id"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Id blijven behouden" ma:description="Id behouden tijdens toevoegen." ma:hidden="true" ma:internalName="_dlc_DocIdPersistId" ma:readOnly="true">
      <xsd:simpleType>
        <xsd:restriction base="dms:Boolean"/>
      </xsd:simpleType>
    </xsd:element>
    <xsd:element name="TaxCatchAll" ma:index="17" nillable="true" ma:displayName="Taxonomy Catch All Column" ma:hidden="true" ma:list="{dc2f9601-870d-4525-8826-a588f93dc579}" ma:internalName="TaxCatchAll" ma:showField="CatchAllData" ma:web="bc8ac429-4d39-45fe-b738-15950458fe60">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8c41e534-5aa5-4a3a-a958-3a553d5f87d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lcf76f155ced4ddcb4097134ff3c332f" ma:index="16" nillable="true" ma:taxonomy="true" ma:internalName="lcf76f155ced4ddcb4097134ff3c332f" ma:taxonomyFieldName="MediaServiceImageTags" ma:displayName="Afbeeldingtags" ma:readOnly="false" ma:fieldId="{5cf76f15-5ced-4ddc-b409-7134ff3c332f}" ma:taxonomyMulti="true" ma:sspId="ecadf510-6fd9-4589-915b-e40c5db06ce5" ma:termSetId="09814cd3-568e-fe90-9814-8d621ff8fb84" ma:anchorId="fba54fb3-c3e1-fe81-a776-ca4b69148c4d" ma:open="true" ma:isKeyword="false">
      <xsd:complexType>
        <xsd:sequence>
          <xsd:element ref="pc:Terms" minOccurs="0" maxOccurs="1"/>
        </xsd:sequence>
      </xsd:complexType>
    </xsd:element>
    <xsd:element name="MediaServiceDateTaken" ma:index="18" nillable="true" ma:displayName="MediaServiceDateTaken" ma:hidden="true" ma:indexed="true" ma:internalName="MediaServiceDateTake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7094D6A-2A87-4219-AA04-CBE6F670CF60}">
  <ds:schemaRefs>
    <ds:schemaRef ds:uri="http://schemas.microsoft.com/sharepoint/v3/contenttype/forms"/>
  </ds:schemaRefs>
</ds:datastoreItem>
</file>

<file path=customXml/itemProps2.xml><?xml version="1.0" encoding="utf-8"?>
<ds:datastoreItem xmlns:ds="http://schemas.openxmlformats.org/officeDocument/2006/customXml" ds:itemID="{0DFFBB17-1C35-4DF2-A3CB-03F9DC159A01}">
  <ds:schemaRefs>
    <ds:schemaRef ds:uri="http://schemas.openxmlformats.org/officeDocument/2006/bibliography"/>
  </ds:schemaRefs>
</ds:datastoreItem>
</file>

<file path=customXml/itemProps3.xml><?xml version="1.0" encoding="utf-8"?>
<ds:datastoreItem xmlns:ds="http://schemas.openxmlformats.org/officeDocument/2006/customXml" ds:itemID="{88488B9F-20F6-4F39-8138-E4C2D291F141}"/>
</file>

<file path=customXml/itemProps4.xml><?xml version="1.0" encoding="utf-8"?>
<ds:datastoreItem xmlns:ds="http://schemas.openxmlformats.org/officeDocument/2006/customXml" ds:itemID="{E8EB3136-743C-4C67-BF20-AEC74061603F}">
  <ds:schemaRefs>
    <ds:schemaRef ds:uri="http://schemas.microsoft.com/office/2006/metadata/customXsn"/>
  </ds:schemaRefs>
</ds:datastoreItem>
</file>

<file path=customXml/itemProps5.xml><?xml version="1.0" encoding="utf-8"?>
<ds:datastoreItem xmlns:ds="http://schemas.openxmlformats.org/officeDocument/2006/customXml" ds:itemID="{1AD2AE4D-AD83-41CC-AB1D-7AD46E473397}">
  <ds:schemaRefs>
    <ds:schemaRef ds:uri="8c41e534-5aa5-4a3a-a958-3a553d5f87dd"/>
    <ds:schemaRef ds:uri="http://purl.org/dc/terms/"/>
    <ds:schemaRef ds:uri="http://purl.org/dc/elements/1.1/"/>
    <ds:schemaRef ds:uri="http://www.w3.org/XML/1998/namespace"/>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bc8ac429-4d39-45fe-b738-15950458fe60"/>
    <ds:schemaRef ds:uri="http://purl.org/dc/dcmitype/"/>
  </ds:schemaRefs>
</ds:datastoreItem>
</file>

<file path=customXml/itemProps6.xml><?xml version="1.0" encoding="utf-8"?>
<ds:datastoreItem xmlns:ds="http://schemas.openxmlformats.org/officeDocument/2006/customXml" ds:itemID="{8AD7BFAA-CF25-49B9-B9EA-FF8A0289D284}">
  <ds:schemaRefs>
    <ds:schemaRef ds:uri="Microsoft.SharePoint.Taxonomy.ContentTypeSync"/>
  </ds:schemaRefs>
</ds:datastoreItem>
</file>

<file path=customXml/itemProps7.xml><?xml version="1.0" encoding="utf-8"?>
<ds:datastoreItem xmlns:ds="http://schemas.openxmlformats.org/officeDocument/2006/customXml" ds:itemID="{5AC702C4-E8E6-454C-9F4C-C98755E29B9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c8ac429-4d39-45fe-b738-15950458fe60"/>
    <ds:schemaRef ds:uri="8c41e534-5aa5-4a3a-a958-3a553d5f87d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4</Pages>
  <Words>1168</Words>
  <Characters>6428</Characters>
  <Application>Microsoft Office Word</Application>
  <DocSecurity>0</DocSecurity>
  <Lines>53</Lines>
  <Paragraphs>15</Paragraphs>
  <ScaleCrop>false</ScaleCrop>
  <Company/>
  <LinksUpToDate>false</LinksUpToDate>
  <CharactersWithSpaces>7581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Mulder, Marita (M.)</dc:creator>
  <cp:keywords/>
  <dc:description/>
  <cp:lastModifiedBy>Fermont, Dominique (D.)</cp:lastModifiedBy>
  <cp:revision>2</cp:revision>
  <dcterms:created xsi:type="dcterms:W3CDTF">2024-11-26T08:51:00Z</dcterms:created>
  <dcterms:modified xsi:type="dcterms:W3CDTF">2024-11-26T08:51:00Z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0x010100B30CA212B10AAD4BBC6E765BEB5B24AE</vt:lpwstr>
  </property>
  <property fmtid="{D5CDD505-2E9C-101B-9397-08002B2CF9AE}" pid="3" name="Order">
    <vt:r8>100</vt:r8>
  </property>
  <property fmtid="{D5CDD505-2E9C-101B-9397-08002B2CF9AE}" pid="4" name="MediaServiceImageTags">
    <vt:lpwstr/>
  </property>
</Properties>
</file>