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handoutMasterIdLst>
    <p:handoutMasterId r:id="rId39"/>
  </p:handoutMasterIdLst>
  <p:sldIdLst>
    <p:sldId id="257" r:id="rId5"/>
    <p:sldId id="261" r:id="rId6"/>
    <p:sldId id="260" r:id="rId7"/>
    <p:sldId id="259" r:id="rId8"/>
    <p:sldId id="298" r:id="rId9"/>
    <p:sldId id="299" r:id="rId10"/>
    <p:sldId id="300" r:id="rId11"/>
    <p:sldId id="301" r:id="rId12"/>
    <p:sldId id="293" r:id="rId13"/>
    <p:sldId id="302" r:id="rId14"/>
    <p:sldId id="256" r:id="rId15"/>
    <p:sldId id="303" r:id="rId16"/>
    <p:sldId id="304" r:id="rId17"/>
    <p:sldId id="305" r:id="rId18"/>
    <p:sldId id="306" r:id="rId19"/>
    <p:sldId id="307" r:id="rId20"/>
    <p:sldId id="308" r:id="rId21"/>
    <p:sldId id="274" r:id="rId22"/>
    <p:sldId id="275" r:id="rId23"/>
    <p:sldId id="295" r:id="rId24"/>
    <p:sldId id="288" r:id="rId25"/>
    <p:sldId id="268" r:id="rId26"/>
    <p:sldId id="291" r:id="rId27"/>
    <p:sldId id="283" r:id="rId28"/>
    <p:sldId id="273" r:id="rId29"/>
    <p:sldId id="279" r:id="rId30"/>
    <p:sldId id="289" r:id="rId31"/>
    <p:sldId id="281" r:id="rId32"/>
    <p:sldId id="292" r:id="rId33"/>
    <p:sldId id="287" r:id="rId34"/>
    <p:sldId id="296" r:id="rId35"/>
    <p:sldId id="284" r:id="rId36"/>
    <p:sldId id="285" r:id="rId3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aamloze sectie" id="{AE248F0C-526C-4C02-B770-1699BF49852E}">
          <p14:sldIdLst>
            <p14:sldId id="257"/>
            <p14:sldId id="261"/>
            <p14:sldId id="260"/>
            <p14:sldId id="259"/>
            <p14:sldId id="298"/>
            <p14:sldId id="299"/>
            <p14:sldId id="300"/>
            <p14:sldId id="301"/>
            <p14:sldId id="293"/>
            <p14:sldId id="302"/>
            <p14:sldId id="256"/>
            <p14:sldId id="303"/>
            <p14:sldId id="304"/>
            <p14:sldId id="305"/>
            <p14:sldId id="306"/>
            <p14:sldId id="307"/>
            <p14:sldId id="308"/>
            <p14:sldId id="274"/>
            <p14:sldId id="275"/>
            <p14:sldId id="295"/>
            <p14:sldId id="288"/>
            <p14:sldId id="268"/>
            <p14:sldId id="291"/>
            <p14:sldId id="283"/>
            <p14:sldId id="273"/>
            <p14:sldId id="279"/>
            <p14:sldId id="289"/>
            <p14:sldId id="281"/>
            <p14:sldId id="292"/>
            <p14:sldId id="287"/>
            <p14:sldId id="296"/>
            <p14:sldId id="284"/>
            <p14:sldId id="285"/>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0" name="Auteur" initials="A" lastIdx="4" clrIdx="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B605"/>
    <a:srgbClr val="BBB9B7"/>
    <a:srgbClr val="F5F6F7"/>
    <a:srgbClr val="FFFFFF"/>
    <a:srgbClr val="D52B1E"/>
    <a:srgbClr val="154273"/>
    <a:srgbClr val="F2D9E7"/>
    <a:srgbClr val="E5B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1C0EDB-3D77-9EC3-66C9-A865FBE1D502}" v="28" dt="2025-06-02T12:07:16.091"/>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ijl, thema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C083E6E3-FA7D-4D7B-A595-EF9225AFEA82}" styleName="Stijl, licht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56" y="10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0" dt="2025-04-01T13:04:54.827" idx="4">
    <p:pos x="10" y="10"/>
    <p:text>Henk ook toevoegen?</p:text>
    <p:extLst>
      <p:ext uri="{C676402C-5697-4E1C-873F-D02D1690AC5C}">
        <p15:threadingInfo xmlns:p15="http://schemas.microsoft.com/office/powerpoint/2012/main" timeZoneBias="-12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E24595-BB42-4BA8-83D2-DEC4D817AB72}" type="doc">
      <dgm:prSet loTypeId="urn:microsoft.com/office/officeart/2005/8/layout/process4" loCatId="process" qsTypeId="urn:microsoft.com/office/officeart/2005/8/quickstyle/simple2" qsCatId="simple" csTypeId="urn:microsoft.com/office/officeart/2005/8/colors/accent1_2" csCatId="accent1" phldr="1"/>
      <dgm:spPr/>
      <dgm:t>
        <a:bodyPr/>
        <a:lstStyle/>
        <a:p>
          <a:endParaRPr lang="nl-NL"/>
        </a:p>
      </dgm:t>
    </dgm:pt>
    <dgm:pt modelId="{2F560566-163A-41D4-9C3D-ED619B2D7AAB}">
      <dgm:prSet phldrT="[Tekst]"/>
      <dgm:spPr>
        <a:xfrm rot="10800000">
          <a:off x="0" y="0"/>
          <a:ext cx="4640808" cy="1193012"/>
        </a:xfrm>
        <a:prstGeom prst="upArrowCallout">
          <a:avLst/>
        </a:prstGeom>
        <a:solidFill>
          <a:srgbClr val="F9DC07"/>
        </a:solidFill>
        <a:ln w="38100"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gm:spPr>
      <dgm:t>
        <a:bodyPr/>
        <a:lstStyle/>
        <a:p>
          <a:r>
            <a:rPr lang="nl-NL">
              <a:solidFill>
                <a:srgbClr val="FFFFFF"/>
              </a:solidFill>
              <a:latin typeface="Verdana"/>
              <a:ea typeface="+mn-ea"/>
              <a:cs typeface="+mn-cs"/>
            </a:rPr>
            <a:t>Aanmeldingsperiode</a:t>
          </a:r>
        </a:p>
      </dgm:t>
    </dgm:pt>
    <dgm:pt modelId="{198FE370-42F1-48C5-9902-10A8D4F2DC0D}" type="parTrans" cxnId="{1A8B4FE2-4D09-4445-94F1-EB0DE5D8F785}">
      <dgm:prSet/>
      <dgm:spPr/>
      <dgm:t>
        <a:bodyPr/>
        <a:lstStyle/>
        <a:p>
          <a:endParaRPr lang="nl-NL"/>
        </a:p>
      </dgm:t>
    </dgm:pt>
    <dgm:pt modelId="{2D9C07BE-524E-44F1-9755-5347A9852212}" type="sibTrans" cxnId="{1A8B4FE2-4D09-4445-94F1-EB0DE5D8F785}">
      <dgm:prSet/>
      <dgm:spPr/>
      <dgm:t>
        <a:bodyPr/>
        <a:lstStyle/>
        <a:p>
          <a:endParaRPr lang="nl-NL"/>
        </a:p>
      </dgm:t>
    </dgm:pt>
    <dgm:pt modelId="{38A2CC4F-7F94-4250-9D8C-FF4317D36913}">
      <dgm:prSet phldrT="[Tekst]"/>
      <dgm:spPr>
        <a:xfrm>
          <a:off x="0" y="420217"/>
          <a:ext cx="2320404" cy="35671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ln>
        <a:effectLst/>
      </dgm:spPr>
      <dgm:t>
        <a:bodyPr/>
        <a:lstStyle/>
        <a:p>
          <a:r>
            <a:rPr lang="nl-NL">
              <a:solidFill>
                <a:srgbClr val="000000">
                  <a:hueOff val="0"/>
                  <a:satOff val="0"/>
                  <a:lumOff val="0"/>
                  <a:alphaOff val="0"/>
                </a:srgbClr>
              </a:solidFill>
              <a:latin typeface="Verdana"/>
              <a:ea typeface="+mn-ea"/>
              <a:cs typeface="+mn-cs"/>
            </a:rPr>
            <a:t>Inlichtingenbijeenkomst</a:t>
          </a:r>
        </a:p>
      </dgm:t>
    </dgm:pt>
    <dgm:pt modelId="{58EEE985-62A9-4FB2-8234-2D20114F2126}" type="parTrans" cxnId="{85033E77-F8C1-47CF-8AFD-22060E0A21EF}">
      <dgm:prSet/>
      <dgm:spPr/>
      <dgm:t>
        <a:bodyPr/>
        <a:lstStyle/>
        <a:p>
          <a:endParaRPr lang="nl-NL"/>
        </a:p>
      </dgm:t>
    </dgm:pt>
    <dgm:pt modelId="{976B4973-6B40-4359-8647-E9AC3E3C45E4}" type="sibTrans" cxnId="{85033E77-F8C1-47CF-8AFD-22060E0A21EF}">
      <dgm:prSet/>
      <dgm:spPr/>
      <dgm:t>
        <a:bodyPr/>
        <a:lstStyle/>
        <a:p>
          <a:endParaRPr lang="nl-NL"/>
        </a:p>
      </dgm:t>
    </dgm:pt>
    <dgm:pt modelId="{1FBD67EB-3B99-4877-A061-69A2947D51C1}">
      <dgm:prSet phldrT="[Tekst]"/>
      <dgm:spPr>
        <a:xfrm>
          <a:off x="2320404" y="420217"/>
          <a:ext cx="2320404" cy="35671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ln>
        <a:effectLst/>
      </dgm:spPr>
      <dgm:t>
        <a:bodyPr/>
        <a:lstStyle/>
        <a:p>
          <a:r>
            <a:rPr lang="nl-NL">
              <a:solidFill>
                <a:srgbClr val="000000">
                  <a:hueOff val="0"/>
                  <a:satOff val="0"/>
                  <a:lumOff val="0"/>
                  <a:alphaOff val="0"/>
                </a:srgbClr>
              </a:solidFill>
              <a:latin typeface="Verdana"/>
              <a:ea typeface="+mn-ea"/>
              <a:cs typeface="+mn-cs"/>
            </a:rPr>
            <a:t>Verzoek tot deelneming</a:t>
          </a:r>
        </a:p>
      </dgm:t>
    </dgm:pt>
    <dgm:pt modelId="{D165F091-DC79-4700-A964-9CEA758A32D9}" type="parTrans" cxnId="{2F3FA199-BCF6-425C-A7D7-5AD022ACA66C}">
      <dgm:prSet/>
      <dgm:spPr/>
      <dgm:t>
        <a:bodyPr/>
        <a:lstStyle/>
        <a:p>
          <a:endParaRPr lang="nl-NL"/>
        </a:p>
      </dgm:t>
    </dgm:pt>
    <dgm:pt modelId="{D2790CAA-7208-4E50-A152-50304E696C9D}" type="sibTrans" cxnId="{2F3FA199-BCF6-425C-A7D7-5AD022ACA66C}">
      <dgm:prSet/>
      <dgm:spPr/>
      <dgm:t>
        <a:bodyPr/>
        <a:lstStyle/>
        <a:p>
          <a:endParaRPr lang="nl-NL"/>
        </a:p>
      </dgm:t>
    </dgm:pt>
    <dgm:pt modelId="{3BB1C703-B24A-4F1A-9E39-304021071F9D}">
      <dgm:prSet phldrT="[Tekst]"/>
      <dgm:spPr>
        <a:xfrm rot="10800000">
          <a:off x="0" y="1182847"/>
          <a:ext cx="4640808" cy="1193012"/>
        </a:xfrm>
        <a:prstGeom prst="upArrowCallout">
          <a:avLst/>
        </a:prstGeom>
        <a:solidFill>
          <a:srgbClr val="FBD326"/>
        </a:solidFill>
        <a:ln w="38100"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gm:spPr>
      <dgm:t>
        <a:bodyPr/>
        <a:lstStyle/>
        <a:p>
          <a:r>
            <a:rPr lang="nl-NL">
              <a:solidFill>
                <a:srgbClr val="FFFFFF"/>
              </a:solidFill>
              <a:latin typeface="Verdana"/>
              <a:ea typeface="+mn-ea"/>
              <a:cs typeface="+mn-cs"/>
            </a:rPr>
            <a:t>Selectieperiode</a:t>
          </a:r>
        </a:p>
      </dgm:t>
    </dgm:pt>
    <dgm:pt modelId="{3C1194F8-A050-4CE1-A3F9-3DD1B4F9EADA}" type="parTrans" cxnId="{7DAAA922-2976-42E3-A139-1010F7FC814A}">
      <dgm:prSet/>
      <dgm:spPr/>
      <dgm:t>
        <a:bodyPr/>
        <a:lstStyle/>
        <a:p>
          <a:endParaRPr lang="nl-NL"/>
        </a:p>
      </dgm:t>
    </dgm:pt>
    <dgm:pt modelId="{114156D0-6BEF-4B83-80A9-5D537E0D1AFB}" type="sibTrans" cxnId="{7DAAA922-2976-42E3-A139-1010F7FC814A}">
      <dgm:prSet/>
      <dgm:spPr/>
      <dgm:t>
        <a:bodyPr/>
        <a:lstStyle/>
        <a:p>
          <a:endParaRPr lang="nl-NL"/>
        </a:p>
      </dgm:t>
    </dgm:pt>
    <dgm:pt modelId="{1BBC2DA2-A568-491A-8F4A-398E1CA34FC5}">
      <dgm:prSet phldrT="[Tekst]"/>
      <dgm:spPr>
        <a:xfrm>
          <a:off x="0" y="1601594"/>
          <a:ext cx="2320404" cy="35671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ln>
        <a:effectLst/>
      </dgm:spPr>
      <dgm:t>
        <a:bodyPr/>
        <a:lstStyle/>
        <a:p>
          <a:r>
            <a:rPr lang="nl-NL">
              <a:solidFill>
                <a:srgbClr val="000000">
                  <a:hueOff val="0"/>
                  <a:satOff val="0"/>
                  <a:lumOff val="0"/>
                  <a:alphaOff val="0"/>
                </a:srgbClr>
              </a:solidFill>
              <a:latin typeface="Verdana"/>
              <a:ea typeface="+mn-ea"/>
              <a:cs typeface="+mn-cs"/>
            </a:rPr>
            <a:t>Toets geschiktheidseisen en selectiecriteria</a:t>
          </a:r>
        </a:p>
      </dgm:t>
    </dgm:pt>
    <dgm:pt modelId="{93FBABF3-171D-40E5-B7BB-9F88B5DCBD95}" type="parTrans" cxnId="{D0876672-BCB7-4B0C-B054-370FBFB61404}">
      <dgm:prSet/>
      <dgm:spPr/>
      <dgm:t>
        <a:bodyPr/>
        <a:lstStyle/>
        <a:p>
          <a:endParaRPr lang="nl-NL"/>
        </a:p>
      </dgm:t>
    </dgm:pt>
    <dgm:pt modelId="{C90E5B37-EE6A-4450-8E31-F416E4C54B5C}" type="sibTrans" cxnId="{D0876672-BCB7-4B0C-B054-370FBFB61404}">
      <dgm:prSet/>
      <dgm:spPr/>
      <dgm:t>
        <a:bodyPr/>
        <a:lstStyle/>
        <a:p>
          <a:endParaRPr lang="nl-NL"/>
        </a:p>
      </dgm:t>
    </dgm:pt>
    <dgm:pt modelId="{FDF07B9B-B806-4D7A-A3B5-ACB1BACE51E7}">
      <dgm:prSet phldrT="[Tekst]"/>
      <dgm:spPr>
        <a:xfrm>
          <a:off x="2320404" y="1601594"/>
          <a:ext cx="2320404" cy="35671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ln>
        <a:effectLst/>
      </dgm:spPr>
      <dgm:t>
        <a:bodyPr/>
        <a:lstStyle/>
        <a:p>
          <a:r>
            <a:rPr lang="nl-NL">
              <a:solidFill>
                <a:srgbClr val="000000">
                  <a:hueOff val="0"/>
                  <a:satOff val="0"/>
                  <a:lumOff val="0"/>
                  <a:alphaOff val="0"/>
                </a:srgbClr>
              </a:solidFill>
              <a:latin typeface="Verdana"/>
              <a:ea typeface="+mn-ea"/>
              <a:cs typeface="+mn-cs"/>
            </a:rPr>
            <a:t>Selectiebeslissing</a:t>
          </a:r>
        </a:p>
      </dgm:t>
    </dgm:pt>
    <dgm:pt modelId="{5045F375-5513-48BF-A68F-DC8544F5CB17}" type="parTrans" cxnId="{C3FA9DD4-CFF6-426D-A13E-BCE609A6491F}">
      <dgm:prSet/>
      <dgm:spPr/>
      <dgm:t>
        <a:bodyPr/>
        <a:lstStyle/>
        <a:p>
          <a:endParaRPr lang="nl-NL"/>
        </a:p>
      </dgm:t>
    </dgm:pt>
    <dgm:pt modelId="{35C1F0C5-2353-4624-B364-DB4A2A8A87F2}" type="sibTrans" cxnId="{C3FA9DD4-CFF6-426D-A13E-BCE609A6491F}">
      <dgm:prSet/>
      <dgm:spPr/>
      <dgm:t>
        <a:bodyPr/>
        <a:lstStyle/>
        <a:p>
          <a:endParaRPr lang="nl-NL"/>
        </a:p>
      </dgm:t>
    </dgm:pt>
    <dgm:pt modelId="{EA960140-AA69-4798-9951-95D6F90C6FEB}">
      <dgm:prSet phldrT="[Tekst]"/>
      <dgm:spPr>
        <a:xfrm rot="10800000">
          <a:off x="0" y="2364224"/>
          <a:ext cx="4640808" cy="1193012"/>
        </a:xfrm>
        <a:prstGeom prst="upArrowCallout">
          <a:avLst/>
        </a:prstGeom>
        <a:solidFill>
          <a:srgbClr val="F9DC07"/>
        </a:solidFill>
        <a:ln w="38100"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gm:spPr>
      <dgm:t>
        <a:bodyPr/>
        <a:lstStyle/>
        <a:p>
          <a:r>
            <a:rPr lang="nl-NL">
              <a:solidFill>
                <a:srgbClr val="FFFFFF"/>
              </a:solidFill>
              <a:latin typeface="Verdana"/>
              <a:ea typeface="+mn-ea"/>
              <a:cs typeface="+mn-cs"/>
            </a:rPr>
            <a:t>Dialoogfase</a:t>
          </a:r>
        </a:p>
      </dgm:t>
    </dgm:pt>
    <dgm:pt modelId="{56438FE6-9DD3-4965-9918-81EEFD8B7D9F}" type="parTrans" cxnId="{6DDB3BD0-2F1B-4209-AFEA-29E22B07B81F}">
      <dgm:prSet/>
      <dgm:spPr/>
      <dgm:t>
        <a:bodyPr/>
        <a:lstStyle/>
        <a:p>
          <a:endParaRPr lang="nl-NL"/>
        </a:p>
      </dgm:t>
    </dgm:pt>
    <dgm:pt modelId="{7E6F92D2-F872-4E3D-8B88-937E68B18B03}" type="sibTrans" cxnId="{6DDB3BD0-2F1B-4209-AFEA-29E22B07B81F}">
      <dgm:prSet/>
      <dgm:spPr/>
      <dgm:t>
        <a:bodyPr/>
        <a:lstStyle/>
        <a:p>
          <a:endParaRPr lang="nl-NL"/>
        </a:p>
      </dgm:t>
    </dgm:pt>
    <dgm:pt modelId="{EEA54D35-DB54-4BBC-BD25-42B03AE4D313}">
      <dgm:prSet phldrT="[Tekst]"/>
      <dgm:spPr>
        <a:xfrm>
          <a:off x="0" y="2782972"/>
          <a:ext cx="2320404" cy="35671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ln>
        <a:effectLst/>
      </dgm:spPr>
      <dgm:t>
        <a:bodyPr/>
        <a:lstStyle/>
        <a:p>
          <a:r>
            <a:rPr lang="nl-NL">
              <a:solidFill>
                <a:srgbClr val="000000">
                  <a:hueOff val="0"/>
                  <a:satOff val="0"/>
                  <a:lumOff val="0"/>
                  <a:alphaOff val="0"/>
                </a:srgbClr>
              </a:solidFill>
              <a:latin typeface="Verdana"/>
              <a:ea typeface="+mn-ea"/>
              <a:cs typeface="+mn-cs"/>
            </a:rPr>
            <a:t>Trechtering</a:t>
          </a:r>
        </a:p>
      </dgm:t>
    </dgm:pt>
    <dgm:pt modelId="{C586E953-2EAF-4EDD-835A-3E2BF36F684D}" type="parTrans" cxnId="{87101955-6FCB-4636-8AC6-99EBC90200EC}">
      <dgm:prSet/>
      <dgm:spPr/>
      <dgm:t>
        <a:bodyPr/>
        <a:lstStyle/>
        <a:p>
          <a:endParaRPr lang="nl-NL"/>
        </a:p>
      </dgm:t>
    </dgm:pt>
    <dgm:pt modelId="{5CB27E8B-952C-411A-AF7D-7878CBE7096B}" type="sibTrans" cxnId="{87101955-6FCB-4636-8AC6-99EBC90200EC}">
      <dgm:prSet/>
      <dgm:spPr/>
      <dgm:t>
        <a:bodyPr/>
        <a:lstStyle/>
        <a:p>
          <a:endParaRPr lang="nl-NL"/>
        </a:p>
      </dgm:t>
    </dgm:pt>
    <dgm:pt modelId="{9F7B5374-5580-4955-87E1-1EA24224374B}">
      <dgm:prSet phldrT="[Tekst]"/>
      <dgm:spPr>
        <a:xfrm>
          <a:off x="2320404" y="2782972"/>
          <a:ext cx="2320404" cy="35671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ln>
        <a:effectLst/>
      </dgm:spPr>
      <dgm:t>
        <a:bodyPr/>
        <a:lstStyle/>
        <a:p>
          <a:r>
            <a:rPr lang="nl-NL">
              <a:solidFill>
                <a:srgbClr val="000000">
                  <a:hueOff val="0"/>
                  <a:satOff val="0"/>
                  <a:lumOff val="0"/>
                  <a:alphaOff val="0"/>
                </a:srgbClr>
              </a:solidFill>
              <a:latin typeface="Verdana"/>
              <a:ea typeface="+mn-ea"/>
              <a:cs typeface="+mn-cs"/>
            </a:rPr>
            <a:t>Uitnodiging tot dialooggesprekken</a:t>
          </a:r>
        </a:p>
      </dgm:t>
    </dgm:pt>
    <dgm:pt modelId="{5548F5E5-CF19-44E2-AD5B-892BC8CB253D}" type="parTrans" cxnId="{CAE1CD9F-24B2-4C2A-9E6D-03D7F0D3D273}">
      <dgm:prSet/>
      <dgm:spPr/>
      <dgm:t>
        <a:bodyPr/>
        <a:lstStyle/>
        <a:p>
          <a:endParaRPr lang="nl-NL"/>
        </a:p>
      </dgm:t>
    </dgm:pt>
    <dgm:pt modelId="{FD02EF95-5DFD-40F7-A8A3-06AEC9FE1193}" type="sibTrans" cxnId="{CAE1CD9F-24B2-4C2A-9E6D-03D7F0D3D273}">
      <dgm:prSet/>
      <dgm:spPr/>
      <dgm:t>
        <a:bodyPr/>
        <a:lstStyle/>
        <a:p>
          <a:endParaRPr lang="nl-NL"/>
        </a:p>
      </dgm:t>
    </dgm:pt>
    <dgm:pt modelId="{0CD3A46F-C44A-4FFA-B400-561CA189E110}">
      <dgm:prSet/>
      <dgm:spPr>
        <a:xfrm>
          <a:off x="0" y="3545602"/>
          <a:ext cx="4640808" cy="775691"/>
        </a:xfrm>
        <a:solidFill>
          <a:srgbClr val="F9DC07"/>
        </a:solidFill>
        <a:ln w="38100"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gm:spPr>
      <dgm:t>
        <a:bodyPr/>
        <a:lstStyle/>
        <a:p>
          <a:r>
            <a:rPr lang="nl-NL">
              <a:solidFill>
                <a:srgbClr val="FFFFFF"/>
              </a:solidFill>
              <a:latin typeface="Verdana"/>
              <a:ea typeface="+mn-ea"/>
              <a:cs typeface="+mn-cs"/>
            </a:rPr>
            <a:t>Inschrijvingsperiode</a:t>
          </a:r>
        </a:p>
      </dgm:t>
    </dgm:pt>
    <dgm:pt modelId="{E589CBC3-8EA5-4C9E-85AC-870C9CDEB665}" type="parTrans" cxnId="{831C7AD8-8BDF-4CB5-A5F2-8AA021092A1F}">
      <dgm:prSet/>
      <dgm:spPr/>
      <dgm:t>
        <a:bodyPr/>
        <a:lstStyle/>
        <a:p>
          <a:endParaRPr lang="nl-NL"/>
        </a:p>
      </dgm:t>
    </dgm:pt>
    <dgm:pt modelId="{17254A9A-88E0-40DE-814A-09CED7930180}" type="sibTrans" cxnId="{831C7AD8-8BDF-4CB5-A5F2-8AA021092A1F}">
      <dgm:prSet/>
      <dgm:spPr/>
      <dgm:t>
        <a:bodyPr/>
        <a:lstStyle/>
        <a:p>
          <a:endParaRPr lang="nl-NL"/>
        </a:p>
      </dgm:t>
    </dgm:pt>
    <dgm:pt modelId="{5836DFD1-3D82-459A-8D4E-91CFC2859530}">
      <dgm:prSet/>
      <dgm:spPr>
        <a:xfrm>
          <a:off x="0" y="3545602"/>
          <a:ext cx="4640808" cy="775691"/>
        </a:xfrm>
        <a:solidFill>
          <a:srgbClr val="F9DC07"/>
        </a:solidFill>
        <a:ln w="38100" cap="flat" cmpd="sng" algn="ctr">
          <a:solidFill>
            <a:srgbClr val="FFFFFF">
              <a:hueOff val="0"/>
              <a:satOff val="0"/>
              <a:lumOff val="0"/>
              <a:alphaOff val="0"/>
            </a:srgbClr>
          </a:solidFill>
          <a:prstDash val="solid"/>
        </a:ln>
        <a:effectLst>
          <a:outerShdw blurRad="40000" dist="20000" dir="5400000" rotWithShape="0">
            <a:srgbClr val="000000">
              <a:alpha val="38000"/>
            </a:srgbClr>
          </a:outerShdw>
        </a:effectLst>
      </dgm:spPr>
      <dgm:t>
        <a:bodyPr/>
        <a:lstStyle/>
        <a:p>
          <a:r>
            <a:rPr lang="nl-NL">
              <a:solidFill>
                <a:srgbClr val="FFFFFF"/>
              </a:solidFill>
              <a:latin typeface="Verdana"/>
              <a:ea typeface="+mn-ea"/>
              <a:cs typeface="+mn-cs"/>
            </a:rPr>
            <a:t>Gunningsfase</a:t>
          </a:r>
        </a:p>
      </dgm:t>
    </dgm:pt>
    <dgm:pt modelId="{ECEBEE86-9459-4501-B454-5D5AEAC81336}" type="parTrans" cxnId="{651BBAC0-9048-4E12-A98E-8FFC59F4A053}">
      <dgm:prSet/>
      <dgm:spPr/>
      <dgm:t>
        <a:bodyPr/>
        <a:lstStyle/>
        <a:p>
          <a:endParaRPr lang="nl-NL"/>
        </a:p>
      </dgm:t>
    </dgm:pt>
    <dgm:pt modelId="{0744DA7B-87AA-4099-A8DD-C13B445C2FC7}" type="sibTrans" cxnId="{651BBAC0-9048-4E12-A98E-8FFC59F4A053}">
      <dgm:prSet/>
      <dgm:spPr/>
      <dgm:t>
        <a:bodyPr/>
        <a:lstStyle/>
        <a:p>
          <a:endParaRPr lang="nl-NL"/>
        </a:p>
      </dgm:t>
    </dgm:pt>
    <dgm:pt modelId="{E283561C-40FA-4A1F-B378-6A6B10D857EA}">
      <dgm:prSet/>
      <dgm:spPr>
        <a:xfrm>
          <a:off x="0" y="3948961"/>
          <a:ext cx="4640808" cy="356817"/>
        </a:xfr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ln>
        <a:effectLst/>
      </dgm:spPr>
      <dgm:t>
        <a:bodyPr/>
        <a:lstStyle/>
        <a:p>
          <a:r>
            <a:rPr lang="nl-NL">
              <a:solidFill>
                <a:srgbClr val="000000">
                  <a:hueOff val="0"/>
                  <a:satOff val="0"/>
                  <a:lumOff val="0"/>
                  <a:alphaOff val="0"/>
                </a:srgbClr>
              </a:solidFill>
              <a:latin typeface="Verdana"/>
              <a:ea typeface="+mn-ea"/>
              <a:cs typeface="+mn-cs"/>
            </a:rPr>
            <a:t> </a:t>
          </a:r>
        </a:p>
      </dgm:t>
    </dgm:pt>
    <dgm:pt modelId="{E604FC03-C9CF-4B0A-B2B5-9201BEE257DC}" type="sibTrans" cxnId="{03B9ECC5-D884-43FB-8477-AFF5616D69EA}">
      <dgm:prSet/>
      <dgm:spPr/>
      <dgm:t>
        <a:bodyPr/>
        <a:lstStyle/>
        <a:p>
          <a:endParaRPr lang="nl-NL"/>
        </a:p>
      </dgm:t>
    </dgm:pt>
    <dgm:pt modelId="{A2DB0D2C-7961-4AC9-BB59-F1000EC2D4D0}" type="parTrans" cxnId="{03B9ECC5-D884-43FB-8477-AFF5616D69EA}">
      <dgm:prSet/>
      <dgm:spPr/>
      <dgm:t>
        <a:bodyPr/>
        <a:lstStyle/>
        <a:p>
          <a:endParaRPr lang="nl-NL"/>
        </a:p>
      </dgm:t>
    </dgm:pt>
    <dgm:pt modelId="{5FDFC561-E803-4F8E-B994-270D0800D2E7}" type="pres">
      <dgm:prSet presAssocID="{12E24595-BB42-4BA8-83D2-DEC4D817AB72}" presName="Name0" presStyleCnt="0">
        <dgm:presLayoutVars>
          <dgm:dir/>
          <dgm:animLvl val="lvl"/>
          <dgm:resizeHandles val="exact"/>
        </dgm:presLayoutVars>
      </dgm:prSet>
      <dgm:spPr/>
    </dgm:pt>
    <dgm:pt modelId="{05378BD9-AD06-4B6A-B8A8-5B29C9E44A2A}" type="pres">
      <dgm:prSet presAssocID="{5836DFD1-3D82-459A-8D4E-91CFC2859530}" presName="boxAndChildren" presStyleCnt="0"/>
      <dgm:spPr/>
    </dgm:pt>
    <dgm:pt modelId="{BFDC4FB2-31DF-45CA-BE2C-B4E2F61C2FCC}" type="pres">
      <dgm:prSet presAssocID="{5836DFD1-3D82-459A-8D4E-91CFC2859530}" presName="parentTextBox" presStyleLbl="node1" presStyleIdx="0" presStyleCnt="5"/>
      <dgm:spPr/>
    </dgm:pt>
    <dgm:pt modelId="{87869B1C-6925-4A28-9757-F5D6B87D7987}" type="pres">
      <dgm:prSet presAssocID="{17254A9A-88E0-40DE-814A-09CED7930180}" presName="sp" presStyleCnt="0"/>
      <dgm:spPr/>
    </dgm:pt>
    <dgm:pt modelId="{BCA17D48-2A64-4A7D-952E-46A2475B47A1}" type="pres">
      <dgm:prSet presAssocID="{0CD3A46F-C44A-4FFA-B400-561CA189E110}" presName="arrowAndChildren" presStyleCnt="0"/>
      <dgm:spPr/>
    </dgm:pt>
    <dgm:pt modelId="{226996C0-914C-47C3-922F-D888E7674B51}" type="pres">
      <dgm:prSet presAssocID="{0CD3A46F-C44A-4FFA-B400-561CA189E110}" presName="parentTextArrow" presStyleLbl="node1" presStyleIdx="0" presStyleCnt="5"/>
      <dgm:spPr>
        <a:prstGeom prst="rect">
          <a:avLst/>
        </a:prstGeom>
      </dgm:spPr>
    </dgm:pt>
    <dgm:pt modelId="{4B369A22-3EAD-48A7-BE87-308770AC0171}" type="pres">
      <dgm:prSet presAssocID="{0CD3A46F-C44A-4FFA-B400-561CA189E110}" presName="arrow" presStyleLbl="node1" presStyleIdx="1" presStyleCnt="5"/>
      <dgm:spPr/>
    </dgm:pt>
    <dgm:pt modelId="{18FF35EF-F2A9-4230-BB1D-F13414724600}" type="pres">
      <dgm:prSet presAssocID="{0CD3A46F-C44A-4FFA-B400-561CA189E110}" presName="descendantArrow" presStyleCnt="0"/>
      <dgm:spPr/>
    </dgm:pt>
    <dgm:pt modelId="{4229E43A-DAD3-4EAB-A03D-BDBAE462520F}" type="pres">
      <dgm:prSet presAssocID="{E283561C-40FA-4A1F-B378-6A6B10D857EA}" presName="childTextArrow" presStyleLbl="fgAccFollowNode1" presStyleIdx="0" presStyleCnt="7" custLinFactNeighborX="-4007" custLinFactNeighborY="10739">
        <dgm:presLayoutVars>
          <dgm:bulletEnabled val="1"/>
        </dgm:presLayoutVars>
      </dgm:prSet>
      <dgm:spPr>
        <a:prstGeom prst="rect">
          <a:avLst/>
        </a:prstGeom>
      </dgm:spPr>
    </dgm:pt>
    <dgm:pt modelId="{A4B08D49-2FE2-4B9E-ABB6-B0110C9AE770}" type="pres">
      <dgm:prSet presAssocID="{7E6F92D2-F872-4E3D-8B88-937E68B18B03}" presName="sp" presStyleCnt="0"/>
      <dgm:spPr/>
    </dgm:pt>
    <dgm:pt modelId="{B8DA6994-AD24-4118-9E1B-E78AC71CFCA4}" type="pres">
      <dgm:prSet presAssocID="{EA960140-AA69-4798-9951-95D6F90C6FEB}" presName="arrowAndChildren" presStyleCnt="0"/>
      <dgm:spPr/>
    </dgm:pt>
    <dgm:pt modelId="{CE59AD1A-4233-44C2-B2BB-1D8587B4F8CE}" type="pres">
      <dgm:prSet presAssocID="{EA960140-AA69-4798-9951-95D6F90C6FEB}" presName="parentTextArrow" presStyleLbl="node1" presStyleIdx="1" presStyleCnt="5"/>
      <dgm:spPr/>
    </dgm:pt>
    <dgm:pt modelId="{03EB2596-C763-4B80-9FDE-80704CFB1F26}" type="pres">
      <dgm:prSet presAssocID="{EA960140-AA69-4798-9951-95D6F90C6FEB}" presName="arrow" presStyleLbl="node1" presStyleIdx="2" presStyleCnt="5"/>
      <dgm:spPr/>
    </dgm:pt>
    <dgm:pt modelId="{FAD62B21-9838-4FBA-BE4F-4393E65FDBDB}" type="pres">
      <dgm:prSet presAssocID="{EA960140-AA69-4798-9951-95D6F90C6FEB}" presName="descendantArrow" presStyleCnt="0"/>
      <dgm:spPr/>
    </dgm:pt>
    <dgm:pt modelId="{B7787981-C353-4411-9A3D-CA734A5F299F}" type="pres">
      <dgm:prSet presAssocID="{EEA54D35-DB54-4BBC-BD25-42B03AE4D313}" presName="childTextArrow" presStyleLbl="fgAccFollowNode1" presStyleIdx="1" presStyleCnt="7">
        <dgm:presLayoutVars>
          <dgm:bulletEnabled val="1"/>
        </dgm:presLayoutVars>
      </dgm:prSet>
      <dgm:spPr/>
    </dgm:pt>
    <dgm:pt modelId="{7AA9BF85-C98C-48C1-A4A6-7384A075C7C2}" type="pres">
      <dgm:prSet presAssocID="{9F7B5374-5580-4955-87E1-1EA24224374B}" presName="childTextArrow" presStyleLbl="fgAccFollowNode1" presStyleIdx="2" presStyleCnt="7">
        <dgm:presLayoutVars>
          <dgm:bulletEnabled val="1"/>
        </dgm:presLayoutVars>
      </dgm:prSet>
      <dgm:spPr/>
    </dgm:pt>
    <dgm:pt modelId="{3481960F-1EC7-47FD-AFCB-93499E6F41CB}" type="pres">
      <dgm:prSet presAssocID="{114156D0-6BEF-4B83-80A9-5D537E0D1AFB}" presName="sp" presStyleCnt="0"/>
      <dgm:spPr/>
    </dgm:pt>
    <dgm:pt modelId="{3C4CB10B-9989-47D8-B581-0947DBAC8D5B}" type="pres">
      <dgm:prSet presAssocID="{3BB1C703-B24A-4F1A-9E39-304021071F9D}" presName="arrowAndChildren" presStyleCnt="0"/>
      <dgm:spPr/>
    </dgm:pt>
    <dgm:pt modelId="{2E68FD3B-1DB4-4C81-9E2E-4EA6288321C4}" type="pres">
      <dgm:prSet presAssocID="{3BB1C703-B24A-4F1A-9E39-304021071F9D}" presName="parentTextArrow" presStyleLbl="node1" presStyleIdx="2" presStyleCnt="5"/>
      <dgm:spPr/>
    </dgm:pt>
    <dgm:pt modelId="{49ABAD64-13BD-4A2C-94A4-A57C15E89ED0}" type="pres">
      <dgm:prSet presAssocID="{3BB1C703-B24A-4F1A-9E39-304021071F9D}" presName="arrow" presStyleLbl="node1" presStyleIdx="3" presStyleCnt="5"/>
      <dgm:spPr/>
    </dgm:pt>
    <dgm:pt modelId="{61F67949-5FD2-4D7A-AD5A-4768ABC03ED7}" type="pres">
      <dgm:prSet presAssocID="{3BB1C703-B24A-4F1A-9E39-304021071F9D}" presName="descendantArrow" presStyleCnt="0"/>
      <dgm:spPr/>
    </dgm:pt>
    <dgm:pt modelId="{E84B4616-1105-4B48-A5FE-A696AC68138C}" type="pres">
      <dgm:prSet presAssocID="{1BBC2DA2-A568-491A-8F4A-398E1CA34FC5}" presName="childTextArrow" presStyleLbl="fgAccFollowNode1" presStyleIdx="3" presStyleCnt="7">
        <dgm:presLayoutVars>
          <dgm:bulletEnabled val="1"/>
        </dgm:presLayoutVars>
      </dgm:prSet>
      <dgm:spPr/>
    </dgm:pt>
    <dgm:pt modelId="{3AAF5B1A-5270-4588-8783-AEB2948A5D33}" type="pres">
      <dgm:prSet presAssocID="{FDF07B9B-B806-4D7A-A3B5-ACB1BACE51E7}" presName="childTextArrow" presStyleLbl="fgAccFollowNode1" presStyleIdx="4" presStyleCnt="7">
        <dgm:presLayoutVars>
          <dgm:bulletEnabled val="1"/>
        </dgm:presLayoutVars>
      </dgm:prSet>
      <dgm:spPr/>
    </dgm:pt>
    <dgm:pt modelId="{D33717C9-4401-4FBB-9427-54B885389260}" type="pres">
      <dgm:prSet presAssocID="{2D9C07BE-524E-44F1-9755-5347A9852212}" presName="sp" presStyleCnt="0"/>
      <dgm:spPr/>
    </dgm:pt>
    <dgm:pt modelId="{1D7B3210-3568-4F98-ABC4-3BCB3DA80ACA}" type="pres">
      <dgm:prSet presAssocID="{2F560566-163A-41D4-9C3D-ED619B2D7AAB}" presName="arrowAndChildren" presStyleCnt="0"/>
      <dgm:spPr/>
    </dgm:pt>
    <dgm:pt modelId="{8E910442-EDB1-4F94-9766-E4D915FB04AB}" type="pres">
      <dgm:prSet presAssocID="{2F560566-163A-41D4-9C3D-ED619B2D7AAB}" presName="parentTextArrow" presStyleLbl="node1" presStyleIdx="3" presStyleCnt="5"/>
      <dgm:spPr/>
    </dgm:pt>
    <dgm:pt modelId="{264144AF-6C16-42D3-961D-8B051BACE0B7}" type="pres">
      <dgm:prSet presAssocID="{2F560566-163A-41D4-9C3D-ED619B2D7AAB}" presName="arrow" presStyleLbl="node1" presStyleIdx="4" presStyleCnt="5" custLinFactNeighborX="10202" custLinFactNeighborY="-1488"/>
      <dgm:spPr/>
    </dgm:pt>
    <dgm:pt modelId="{199ABDDB-1E87-46C5-ADAE-4EBD62B177C3}" type="pres">
      <dgm:prSet presAssocID="{2F560566-163A-41D4-9C3D-ED619B2D7AAB}" presName="descendantArrow" presStyleCnt="0"/>
      <dgm:spPr/>
    </dgm:pt>
    <dgm:pt modelId="{A2CFDA31-1C30-4687-9007-9E0AA393F136}" type="pres">
      <dgm:prSet presAssocID="{38A2CC4F-7F94-4250-9D8C-FF4317D36913}" presName="childTextArrow" presStyleLbl="fgAccFollowNode1" presStyleIdx="5" presStyleCnt="7">
        <dgm:presLayoutVars>
          <dgm:bulletEnabled val="1"/>
        </dgm:presLayoutVars>
      </dgm:prSet>
      <dgm:spPr/>
    </dgm:pt>
    <dgm:pt modelId="{F3A8BC2D-88C5-4D24-964A-61EDC43F014E}" type="pres">
      <dgm:prSet presAssocID="{1FBD67EB-3B99-4877-A061-69A2947D51C1}" presName="childTextArrow" presStyleLbl="fgAccFollowNode1" presStyleIdx="6" presStyleCnt="7">
        <dgm:presLayoutVars>
          <dgm:bulletEnabled val="1"/>
        </dgm:presLayoutVars>
      </dgm:prSet>
      <dgm:spPr/>
    </dgm:pt>
  </dgm:ptLst>
  <dgm:cxnLst>
    <dgm:cxn modelId="{2FE41B01-EAAA-46B7-A0A9-75F7CABDD86A}" type="presOf" srcId="{1FBD67EB-3B99-4877-A061-69A2947D51C1}" destId="{F3A8BC2D-88C5-4D24-964A-61EDC43F014E}" srcOrd="0" destOrd="0" presId="urn:microsoft.com/office/officeart/2005/8/layout/process4"/>
    <dgm:cxn modelId="{099B9618-FDA2-42CC-A13C-A0E5A097A180}" type="presOf" srcId="{5836DFD1-3D82-459A-8D4E-91CFC2859530}" destId="{BFDC4FB2-31DF-45CA-BE2C-B4E2F61C2FCC}" srcOrd="0" destOrd="0" presId="urn:microsoft.com/office/officeart/2005/8/layout/process4"/>
    <dgm:cxn modelId="{7DAAA922-2976-42E3-A139-1010F7FC814A}" srcId="{12E24595-BB42-4BA8-83D2-DEC4D817AB72}" destId="{3BB1C703-B24A-4F1A-9E39-304021071F9D}" srcOrd="1" destOrd="0" parTransId="{3C1194F8-A050-4CE1-A3F9-3DD1B4F9EADA}" sibTransId="{114156D0-6BEF-4B83-80A9-5D537E0D1AFB}"/>
    <dgm:cxn modelId="{8C88E62B-3CE5-4F53-B8A3-2FEAE37F5A07}" type="presOf" srcId="{2F560566-163A-41D4-9C3D-ED619B2D7AAB}" destId="{8E910442-EDB1-4F94-9766-E4D915FB04AB}" srcOrd="0" destOrd="0" presId="urn:microsoft.com/office/officeart/2005/8/layout/process4"/>
    <dgm:cxn modelId="{6B86785C-AA19-48E2-B19B-8795C499FFC2}" type="presOf" srcId="{3BB1C703-B24A-4F1A-9E39-304021071F9D}" destId="{2E68FD3B-1DB4-4C81-9E2E-4EA6288321C4}" srcOrd="0" destOrd="0" presId="urn:microsoft.com/office/officeart/2005/8/layout/process4"/>
    <dgm:cxn modelId="{99F89941-C057-4555-9E50-0B66EA6A6E22}" type="presOf" srcId="{0CD3A46F-C44A-4FFA-B400-561CA189E110}" destId="{4B369A22-3EAD-48A7-BE87-308770AC0171}" srcOrd="1" destOrd="0" presId="urn:microsoft.com/office/officeart/2005/8/layout/process4"/>
    <dgm:cxn modelId="{0771C845-B31F-4233-A444-810EDFBC0B85}" type="presOf" srcId="{EA960140-AA69-4798-9951-95D6F90C6FEB}" destId="{CE59AD1A-4233-44C2-B2BB-1D8587B4F8CE}" srcOrd="0" destOrd="0" presId="urn:microsoft.com/office/officeart/2005/8/layout/process4"/>
    <dgm:cxn modelId="{C6DFE446-4E3C-4073-A60B-A801A42AD261}" type="presOf" srcId="{38A2CC4F-7F94-4250-9D8C-FF4317D36913}" destId="{A2CFDA31-1C30-4687-9007-9E0AA393F136}" srcOrd="0" destOrd="0" presId="urn:microsoft.com/office/officeart/2005/8/layout/process4"/>
    <dgm:cxn modelId="{D0876672-BCB7-4B0C-B054-370FBFB61404}" srcId="{3BB1C703-B24A-4F1A-9E39-304021071F9D}" destId="{1BBC2DA2-A568-491A-8F4A-398E1CA34FC5}" srcOrd="0" destOrd="0" parTransId="{93FBABF3-171D-40E5-B7BB-9F88B5DCBD95}" sibTransId="{C90E5B37-EE6A-4450-8E31-F416E4C54B5C}"/>
    <dgm:cxn modelId="{A599B154-7245-4965-B8BF-9488973242E5}" type="presOf" srcId="{EEA54D35-DB54-4BBC-BD25-42B03AE4D313}" destId="{B7787981-C353-4411-9A3D-CA734A5F299F}" srcOrd="0" destOrd="0" presId="urn:microsoft.com/office/officeart/2005/8/layout/process4"/>
    <dgm:cxn modelId="{87101955-6FCB-4636-8AC6-99EBC90200EC}" srcId="{EA960140-AA69-4798-9951-95D6F90C6FEB}" destId="{EEA54D35-DB54-4BBC-BD25-42B03AE4D313}" srcOrd="0" destOrd="0" parTransId="{C586E953-2EAF-4EDD-835A-3E2BF36F684D}" sibTransId="{5CB27E8B-952C-411A-AF7D-7878CBE7096B}"/>
    <dgm:cxn modelId="{85033E77-F8C1-47CF-8AFD-22060E0A21EF}" srcId="{2F560566-163A-41D4-9C3D-ED619B2D7AAB}" destId="{38A2CC4F-7F94-4250-9D8C-FF4317D36913}" srcOrd="0" destOrd="0" parTransId="{58EEE985-62A9-4FB2-8234-2D20114F2126}" sibTransId="{976B4973-6B40-4359-8647-E9AC3E3C45E4}"/>
    <dgm:cxn modelId="{C439F991-5976-4E6E-A353-A4C49F2AAB0C}" type="presOf" srcId="{9F7B5374-5580-4955-87E1-1EA24224374B}" destId="{7AA9BF85-C98C-48C1-A4A6-7384A075C7C2}" srcOrd="0" destOrd="0" presId="urn:microsoft.com/office/officeart/2005/8/layout/process4"/>
    <dgm:cxn modelId="{2F3FA199-BCF6-425C-A7D7-5AD022ACA66C}" srcId="{2F560566-163A-41D4-9C3D-ED619B2D7AAB}" destId="{1FBD67EB-3B99-4877-A061-69A2947D51C1}" srcOrd="1" destOrd="0" parTransId="{D165F091-DC79-4700-A964-9CEA758A32D9}" sibTransId="{D2790CAA-7208-4E50-A152-50304E696C9D}"/>
    <dgm:cxn modelId="{AD1C0D9C-E1D8-4D14-9A62-FB1AD8CEAE04}" type="presOf" srcId="{12E24595-BB42-4BA8-83D2-DEC4D817AB72}" destId="{5FDFC561-E803-4F8E-B994-270D0800D2E7}" srcOrd="0" destOrd="0" presId="urn:microsoft.com/office/officeart/2005/8/layout/process4"/>
    <dgm:cxn modelId="{CAE1CD9F-24B2-4C2A-9E6D-03D7F0D3D273}" srcId="{EA960140-AA69-4798-9951-95D6F90C6FEB}" destId="{9F7B5374-5580-4955-87E1-1EA24224374B}" srcOrd="1" destOrd="0" parTransId="{5548F5E5-CF19-44E2-AD5B-892BC8CB253D}" sibTransId="{FD02EF95-5DFD-40F7-A8A3-06AEC9FE1193}"/>
    <dgm:cxn modelId="{CE41CAA6-92FA-46E6-BA9D-76CE52FBB5E3}" type="presOf" srcId="{3BB1C703-B24A-4F1A-9E39-304021071F9D}" destId="{49ABAD64-13BD-4A2C-94A4-A57C15E89ED0}" srcOrd="1" destOrd="0" presId="urn:microsoft.com/office/officeart/2005/8/layout/process4"/>
    <dgm:cxn modelId="{BE36BBA9-2454-4090-9458-B760E0C1A441}" type="presOf" srcId="{2F560566-163A-41D4-9C3D-ED619B2D7AAB}" destId="{264144AF-6C16-42D3-961D-8B051BACE0B7}" srcOrd="1" destOrd="0" presId="urn:microsoft.com/office/officeart/2005/8/layout/process4"/>
    <dgm:cxn modelId="{651BBAC0-9048-4E12-A98E-8FFC59F4A053}" srcId="{12E24595-BB42-4BA8-83D2-DEC4D817AB72}" destId="{5836DFD1-3D82-459A-8D4E-91CFC2859530}" srcOrd="4" destOrd="0" parTransId="{ECEBEE86-9459-4501-B454-5D5AEAC81336}" sibTransId="{0744DA7B-87AA-4099-A8DD-C13B445C2FC7}"/>
    <dgm:cxn modelId="{1C93BDC3-AB58-4EE9-B5BA-5366D68D560B}" type="presOf" srcId="{FDF07B9B-B806-4D7A-A3B5-ACB1BACE51E7}" destId="{3AAF5B1A-5270-4588-8783-AEB2948A5D33}" srcOrd="0" destOrd="0" presId="urn:microsoft.com/office/officeart/2005/8/layout/process4"/>
    <dgm:cxn modelId="{03B9ECC5-D884-43FB-8477-AFF5616D69EA}" srcId="{0CD3A46F-C44A-4FFA-B400-561CA189E110}" destId="{E283561C-40FA-4A1F-B378-6A6B10D857EA}" srcOrd="0" destOrd="0" parTransId="{A2DB0D2C-7961-4AC9-BB59-F1000EC2D4D0}" sibTransId="{E604FC03-C9CF-4B0A-B2B5-9201BEE257DC}"/>
    <dgm:cxn modelId="{EE451ACE-39A8-4E8A-B2D4-A83529C70B66}" type="presOf" srcId="{EA960140-AA69-4798-9951-95D6F90C6FEB}" destId="{03EB2596-C763-4B80-9FDE-80704CFB1F26}" srcOrd="1" destOrd="0" presId="urn:microsoft.com/office/officeart/2005/8/layout/process4"/>
    <dgm:cxn modelId="{6DDB3BD0-2F1B-4209-AFEA-29E22B07B81F}" srcId="{12E24595-BB42-4BA8-83D2-DEC4D817AB72}" destId="{EA960140-AA69-4798-9951-95D6F90C6FEB}" srcOrd="2" destOrd="0" parTransId="{56438FE6-9DD3-4965-9918-81EEFD8B7D9F}" sibTransId="{7E6F92D2-F872-4E3D-8B88-937E68B18B03}"/>
    <dgm:cxn modelId="{C3FA9DD4-CFF6-426D-A13E-BCE609A6491F}" srcId="{3BB1C703-B24A-4F1A-9E39-304021071F9D}" destId="{FDF07B9B-B806-4D7A-A3B5-ACB1BACE51E7}" srcOrd="1" destOrd="0" parTransId="{5045F375-5513-48BF-A68F-DC8544F5CB17}" sibTransId="{35C1F0C5-2353-4624-B364-DB4A2A8A87F2}"/>
    <dgm:cxn modelId="{E211B9D5-7814-4EE2-BD88-E8F1E2B551D9}" type="presOf" srcId="{E283561C-40FA-4A1F-B378-6A6B10D857EA}" destId="{4229E43A-DAD3-4EAB-A03D-BDBAE462520F}" srcOrd="0" destOrd="0" presId="urn:microsoft.com/office/officeart/2005/8/layout/process4"/>
    <dgm:cxn modelId="{831C7AD8-8BDF-4CB5-A5F2-8AA021092A1F}" srcId="{12E24595-BB42-4BA8-83D2-DEC4D817AB72}" destId="{0CD3A46F-C44A-4FFA-B400-561CA189E110}" srcOrd="3" destOrd="0" parTransId="{E589CBC3-8EA5-4C9E-85AC-870C9CDEB665}" sibTransId="{17254A9A-88E0-40DE-814A-09CED7930180}"/>
    <dgm:cxn modelId="{DC9A1CE2-D9F5-4A28-9CD0-225506ED965D}" type="presOf" srcId="{1BBC2DA2-A568-491A-8F4A-398E1CA34FC5}" destId="{E84B4616-1105-4B48-A5FE-A696AC68138C}" srcOrd="0" destOrd="0" presId="urn:microsoft.com/office/officeart/2005/8/layout/process4"/>
    <dgm:cxn modelId="{1A8B4FE2-4D09-4445-94F1-EB0DE5D8F785}" srcId="{12E24595-BB42-4BA8-83D2-DEC4D817AB72}" destId="{2F560566-163A-41D4-9C3D-ED619B2D7AAB}" srcOrd="0" destOrd="0" parTransId="{198FE370-42F1-48C5-9902-10A8D4F2DC0D}" sibTransId="{2D9C07BE-524E-44F1-9755-5347A9852212}"/>
    <dgm:cxn modelId="{CCA96AE6-34F2-4154-B22E-4EB820A6E7C0}" type="presOf" srcId="{0CD3A46F-C44A-4FFA-B400-561CA189E110}" destId="{226996C0-914C-47C3-922F-D888E7674B51}" srcOrd="0" destOrd="0" presId="urn:microsoft.com/office/officeart/2005/8/layout/process4"/>
    <dgm:cxn modelId="{3D1A0E25-07F6-4C91-BF1F-3ED6D216F06A}" type="presParOf" srcId="{5FDFC561-E803-4F8E-B994-270D0800D2E7}" destId="{05378BD9-AD06-4B6A-B8A8-5B29C9E44A2A}" srcOrd="0" destOrd="0" presId="urn:microsoft.com/office/officeart/2005/8/layout/process4"/>
    <dgm:cxn modelId="{AB2466DD-2107-409B-BCC1-3E84CF5401BE}" type="presParOf" srcId="{05378BD9-AD06-4B6A-B8A8-5B29C9E44A2A}" destId="{BFDC4FB2-31DF-45CA-BE2C-B4E2F61C2FCC}" srcOrd="0" destOrd="0" presId="urn:microsoft.com/office/officeart/2005/8/layout/process4"/>
    <dgm:cxn modelId="{2349D287-FC8C-4F4C-AD85-1579EAF0CF17}" type="presParOf" srcId="{5FDFC561-E803-4F8E-B994-270D0800D2E7}" destId="{87869B1C-6925-4A28-9757-F5D6B87D7987}" srcOrd="1" destOrd="0" presId="urn:microsoft.com/office/officeart/2005/8/layout/process4"/>
    <dgm:cxn modelId="{21DE1037-32B8-4B6A-ACCF-56D41DE14BDE}" type="presParOf" srcId="{5FDFC561-E803-4F8E-B994-270D0800D2E7}" destId="{BCA17D48-2A64-4A7D-952E-46A2475B47A1}" srcOrd="2" destOrd="0" presId="urn:microsoft.com/office/officeart/2005/8/layout/process4"/>
    <dgm:cxn modelId="{CEA9EA7B-5ADD-41C5-861E-4B37DAD38C75}" type="presParOf" srcId="{BCA17D48-2A64-4A7D-952E-46A2475B47A1}" destId="{226996C0-914C-47C3-922F-D888E7674B51}" srcOrd="0" destOrd="0" presId="urn:microsoft.com/office/officeart/2005/8/layout/process4"/>
    <dgm:cxn modelId="{433C1CD3-41BD-4210-A16F-6A2EA5231EFA}" type="presParOf" srcId="{BCA17D48-2A64-4A7D-952E-46A2475B47A1}" destId="{4B369A22-3EAD-48A7-BE87-308770AC0171}" srcOrd="1" destOrd="0" presId="urn:microsoft.com/office/officeart/2005/8/layout/process4"/>
    <dgm:cxn modelId="{952947DD-47C7-4995-86C6-522512E7E9E5}" type="presParOf" srcId="{BCA17D48-2A64-4A7D-952E-46A2475B47A1}" destId="{18FF35EF-F2A9-4230-BB1D-F13414724600}" srcOrd="2" destOrd="0" presId="urn:microsoft.com/office/officeart/2005/8/layout/process4"/>
    <dgm:cxn modelId="{7B934FBE-0E89-4AF2-BF95-7D6E281CDDC8}" type="presParOf" srcId="{18FF35EF-F2A9-4230-BB1D-F13414724600}" destId="{4229E43A-DAD3-4EAB-A03D-BDBAE462520F}" srcOrd="0" destOrd="0" presId="urn:microsoft.com/office/officeart/2005/8/layout/process4"/>
    <dgm:cxn modelId="{87A7AD5E-7DEE-4DEB-BD5A-74C1D3B47388}" type="presParOf" srcId="{5FDFC561-E803-4F8E-B994-270D0800D2E7}" destId="{A4B08D49-2FE2-4B9E-ABB6-B0110C9AE770}" srcOrd="3" destOrd="0" presId="urn:microsoft.com/office/officeart/2005/8/layout/process4"/>
    <dgm:cxn modelId="{69A8AEF5-C585-421C-8BD0-76BAE087EF6A}" type="presParOf" srcId="{5FDFC561-E803-4F8E-B994-270D0800D2E7}" destId="{B8DA6994-AD24-4118-9E1B-E78AC71CFCA4}" srcOrd="4" destOrd="0" presId="urn:microsoft.com/office/officeart/2005/8/layout/process4"/>
    <dgm:cxn modelId="{4AE9E590-E650-4EFE-BC99-F52A39BF73BA}" type="presParOf" srcId="{B8DA6994-AD24-4118-9E1B-E78AC71CFCA4}" destId="{CE59AD1A-4233-44C2-B2BB-1D8587B4F8CE}" srcOrd="0" destOrd="0" presId="urn:microsoft.com/office/officeart/2005/8/layout/process4"/>
    <dgm:cxn modelId="{F88011CF-9920-44AB-877F-06AC76FBC809}" type="presParOf" srcId="{B8DA6994-AD24-4118-9E1B-E78AC71CFCA4}" destId="{03EB2596-C763-4B80-9FDE-80704CFB1F26}" srcOrd="1" destOrd="0" presId="urn:microsoft.com/office/officeart/2005/8/layout/process4"/>
    <dgm:cxn modelId="{A949687E-6137-4F2A-92BB-4ACBB6687E7A}" type="presParOf" srcId="{B8DA6994-AD24-4118-9E1B-E78AC71CFCA4}" destId="{FAD62B21-9838-4FBA-BE4F-4393E65FDBDB}" srcOrd="2" destOrd="0" presId="urn:microsoft.com/office/officeart/2005/8/layout/process4"/>
    <dgm:cxn modelId="{40EABCF9-3477-4B19-AE2C-2A8C1D5AEB3C}" type="presParOf" srcId="{FAD62B21-9838-4FBA-BE4F-4393E65FDBDB}" destId="{B7787981-C353-4411-9A3D-CA734A5F299F}" srcOrd="0" destOrd="0" presId="urn:microsoft.com/office/officeart/2005/8/layout/process4"/>
    <dgm:cxn modelId="{A0F2A7DD-C76C-4407-B5B0-B170BC49769B}" type="presParOf" srcId="{FAD62B21-9838-4FBA-BE4F-4393E65FDBDB}" destId="{7AA9BF85-C98C-48C1-A4A6-7384A075C7C2}" srcOrd="1" destOrd="0" presId="urn:microsoft.com/office/officeart/2005/8/layout/process4"/>
    <dgm:cxn modelId="{A76E1E5D-93B3-4BEF-9648-D3754FAB807B}" type="presParOf" srcId="{5FDFC561-E803-4F8E-B994-270D0800D2E7}" destId="{3481960F-1EC7-47FD-AFCB-93499E6F41CB}" srcOrd="5" destOrd="0" presId="urn:microsoft.com/office/officeart/2005/8/layout/process4"/>
    <dgm:cxn modelId="{D5F2F555-BFDD-40E3-9880-926D638FB99D}" type="presParOf" srcId="{5FDFC561-E803-4F8E-B994-270D0800D2E7}" destId="{3C4CB10B-9989-47D8-B581-0947DBAC8D5B}" srcOrd="6" destOrd="0" presId="urn:microsoft.com/office/officeart/2005/8/layout/process4"/>
    <dgm:cxn modelId="{BBA00F39-0771-4709-BB2E-9023E7B9A0B9}" type="presParOf" srcId="{3C4CB10B-9989-47D8-B581-0947DBAC8D5B}" destId="{2E68FD3B-1DB4-4C81-9E2E-4EA6288321C4}" srcOrd="0" destOrd="0" presId="urn:microsoft.com/office/officeart/2005/8/layout/process4"/>
    <dgm:cxn modelId="{81E9F5D3-AC61-4355-8276-B31AF512082B}" type="presParOf" srcId="{3C4CB10B-9989-47D8-B581-0947DBAC8D5B}" destId="{49ABAD64-13BD-4A2C-94A4-A57C15E89ED0}" srcOrd="1" destOrd="0" presId="urn:microsoft.com/office/officeart/2005/8/layout/process4"/>
    <dgm:cxn modelId="{A7368FE8-6912-489E-BAAE-01B1EF0D0DBB}" type="presParOf" srcId="{3C4CB10B-9989-47D8-B581-0947DBAC8D5B}" destId="{61F67949-5FD2-4D7A-AD5A-4768ABC03ED7}" srcOrd="2" destOrd="0" presId="urn:microsoft.com/office/officeart/2005/8/layout/process4"/>
    <dgm:cxn modelId="{71701F86-A4E8-40E2-B5D6-30B350532FFC}" type="presParOf" srcId="{61F67949-5FD2-4D7A-AD5A-4768ABC03ED7}" destId="{E84B4616-1105-4B48-A5FE-A696AC68138C}" srcOrd="0" destOrd="0" presId="urn:microsoft.com/office/officeart/2005/8/layout/process4"/>
    <dgm:cxn modelId="{8D7F35B0-AA61-4E99-A4B8-DD357C6E4E58}" type="presParOf" srcId="{61F67949-5FD2-4D7A-AD5A-4768ABC03ED7}" destId="{3AAF5B1A-5270-4588-8783-AEB2948A5D33}" srcOrd="1" destOrd="0" presId="urn:microsoft.com/office/officeart/2005/8/layout/process4"/>
    <dgm:cxn modelId="{7B466084-487A-40F1-AFB4-B47329E3E954}" type="presParOf" srcId="{5FDFC561-E803-4F8E-B994-270D0800D2E7}" destId="{D33717C9-4401-4FBB-9427-54B885389260}" srcOrd="7" destOrd="0" presId="urn:microsoft.com/office/officeart/2005/8/layout/process4"/>
    <dgm:cxn modelId="{5EB58BEB-7C1A-4691-A4EF-40530CE6F783}" type="presParOf" srcId="{5FDFC561-E803-4F8E-B994-270D0800D2E7}" destId="{1D7B3210-3568-4F98-ABC4-3BCB3DA80ACA}" srcOrd="8" destOrd="0" presId="urn:microsoft.com/office/officeart/2005/8/layout/process4"/>
    <dgm:cxn modelId="{1530FE0F-1A8D-4ED3-BFB9-498A27D7325F}" type="presParOf" srcId="{1D7B3210-3568-4F98-ABC4-3BCB3DA80ACA}" destId="{8E910442-EDB1-4F94-9766-E4D915FB04AB}" srcOrd="0" destOrd="0" presId="urn:microsoft.com/office/officeart/2005/8/layout/process4"/>
    <dgm:cxn modelId="{45CB6F00-E0CD-49F8-B199-604F5FA84435}" type="presParOf" srcId="{1D7B3210-3568-4F98-ABC4-3BCB3DA80ACA}" destId="{264144AF-6C16-42D3-961D-8B051BACE0B7}" srcOrd="1" destOrd="0" presId="urn:microsoft.com/office/officeart/2005/8/layout/process4"/>
    <dgm:cxn modelId="{7E4277A9-71A4-4EE0-AFA0-28B7F7C9D4FE}" type="presParOf" srcId="{1D7B3210-3568-4F98-ABC4-3BCB3DA80ACA}" destId="{199ABDDB-1E87-46C5-ADAE-4EBD62B177C3}" srcOrd="2" destOrd="0" presId="urn:microsoft.com/office/officeart/2005/8/layout/process4"/>
    <dgm:cxn modelId="{8096E0B2-E6CE-47CC-8603-5C6CCC5B948F}" type="presParOf" srcId="{199ABDDB-1E87-46C5-ADAE-4EBD62B177C3}" destId="{A2CFDA31-1C30-4687-9007-9E0AA393F136}" srcOrd="0" destOrd="0" presId="urn:microsoft.com/office/officeart/2005/8/layout/process4"/>
    <dgm:cxn modelId="{6E3698F9-8F3A-4912-A5AD-02091917ACE1}" type="presParOf" srcId="{199ABDDB-1E87-46C5-ADAE-4EBD62B177C3}" destId="{F3A8BC2D-88C5-4D24-964A-61EDC43F014E}"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C4FB2-31DF-45CA-BE2C-B4E2F61C2FCC}">
      <dsp:nvSpPr>
        <dsp:cNvPr id="0" name=""/>
        <dsp:cNvSpPr/>
      </dsp:nvSpPr>
      <dsp:spPr>
        <a:xfrm>
          <a:off x="0" y="4702549"/>
          <a:ext cx="4120638" cy="771492"/>
        </a:xfrm>
        <a:prstGeom prst="rect">
          <a:avLst/>
        </a:prstGeom>
        <a:solidFill>
          <a:srgbClr val="F9DC07"/>
        </a:solidFill>
        <a:ln w="38100" cap="flat" cmpd="sng" algn="ctr">
          <a:solidFill>
            <a:srgbClr val="FFFFFF">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nl-NL" sz="900" kern="1200">
              <a:solidFill>
                <a:srgbClr val="FFFFFF"/>
              </a:solidFill>
              <a:latin typeface="Verdana"/>
              <a:ea typeface="+mn-ea"/>
              <a:cs typeface="+mn-cs"/>
            </a:rPr>
            <a:t>Gunningsfase</a:t>
          </a:r>
        </a:p>
      </dsp:txBody>
      <dsp:txXfrm>
        <a:off x="0" y="4702549"/>
        <a:ext cx="4120638" cy="771492"/>
      </dsp:txXfrm>
    </dsp:sp>
    <dsp:sp modelId="{4B369A22-3EAD-48A7-BE87-308770AC0171}">
      <dsp:nvSpPr>
        <dsp:cNvPr id="0" name=""/>
        <dsp:cNvSpPr/>
      </dsp:nvSpPr>
      <dsp:spPr>
        <a:xfrm rot="10800000">
          <a:off x="0" y="3527566"/>
          <a:ext cx="4120638" cy="1186555"/>
        </a:xfrm>
        <a:prstGeom prst="upArrowCallout">
          <a:avLst/>
        </a:prstGeom>
        <a:solidFill>
          <a:srgbClr val="F9DC07"/>
        </a:solidFill>
        <a:ln w="38100" cap="flat" cmpd="sng" algn="ctr">
          <a:solidFill>
            <a:srgbClr val="FFFFFF">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nl-NL" sz="900" kern="1200">
              <a:solidFill>
                <a:srgbClr val="FFFFFF"/>
              </a:solidFill>
              <a:latin typeface="Verdana"/>
              <a:ea typeface="+mn-ea"/>
              <a:cs typeface="+mn-cs"/>
            </a:rPr>
            <a:t>Inschrijvingsperiode</a:t>
          </a:r>
        </a:p>
      </dsp:txBody>
      <dsp:txXfrm rot="-10800000">
        <a:off x="0" y="3527566"/>
        <a:ext cx="4120638" cy="416480"/>
      </dsp:txXfrm>
    </dsp:sp>
    <dsp:sp modelId="{4229E43A-DAD3-4EAB-A03D-BDBAE462520F}">
      <dsp:nvSpPr>
        <dsp:cNvPr id="0" name=""/>
        <dsp:cNvSpPr/>
      </dsp:nvSpPr>
      <dsp:spPr>
        <a:xfrm>
          <a:off x="0" y="3982147"/>
          <a:ext cx="4120638" cy="35478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nl-NL" sz="1100" kern="1200">
              <a:solidFill>
                <a:srgbClr val="000000">
                  <a:hueOff val="0"/>
                  <a:satOff val="0"/>
                  <a:lumOff val="0"/>
                  <a:alphaOff val="0"/>
                </a:srgbClr>
              </a:solidFill>
              <a:latin typeface="Verdana"/>
              <a:ea typeface="+mn-ea"/>
              <a:cs typeface="+mn-cs"/>
            </a:rPr>
            <a:t> </a:t>
          </a:r>
        </a:p>
      </dsp:txBody>
      <dsp:txXfrm>
        <a:off x="0" y="3982147"/>
        <a:ext cx="4120638" cy="354780"/>
      </dsp:txXfrm>
    </dsp:sp>
    <dsp:sp modelId="{03EB2596-C763-4B80-9FDE-80704CFB1F26}">
      <dsp:nvSpPr>
        <dsp:cNvPr id="0" name=""/>
        <dsp:cNvSpPr/>
      </dsp:nvSpPr>
      <dsp:spPr>
        <a:xfrm rot="10800000">
          <a:off x="0" y="2352583"/>
          <a:ext cx="4120638" cy="1186555"/>
        </a:xfrm>
        <a:prstGeom prst="upArrowCallout">
          <a:avLst/>
        </a:prstGeom>
        <a:solidFill>
          <a:srgbClr val="F9DC07"/>
        </a:solidFill>
        <a:ln w="38100" cap="flat" cmpd="sng" algn="ctr">
          <a:solidFill>
            <a:srgbClr val="FFFFFF">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nl-NL" sz="900" kern="1200">
              <a:solidFill>
                <a:srgbClr val="FFFFFF"/>
              </a:solidFill>
              <a:latin typeface="Verdana"/>
              <a:ea typeface="+mn-ea"/>
              <a:cs typeface="+mn-cs"/>
            </a:rPr>
            <a:t>Dialoogfase</a:t>
          </a:r>
        </a:p>
      </dsp:txBody>
      <dsp:txXfrm rot="-10800000">
        <a:off x="0" y="2498447"/>
        <a:ext cx="4120638" cy="270616"/>
      </dsp:txXfrm>
    </dsp:sp>
    <dsp:sp modelId="{B7787981-C353-4411-9A3D-CA734A5F299F}">
      <dsp:nvSpPr>
        <dsp:cNvPr id="0" name=""/>
        <dsp:cNvSpPr/>
      </dsp:nvSpPr>
      <dsp:spPr>
        <a:xfrm>
          <a:off x="0" y="2769064"/>
          <a:ext cx="2060318" cy="35478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nl-NL" sz="1100" kern="1200">
              <a:solidFill>
                <a:srgbClr val="000000">
                  <a:hueOff val="0"/>
                  <a:satOff val="0"/>
                  <a:lumOff val="0"/>
                  <a:alphaOff val="0"/>
                </a:srgbClr>
              </a:solidFill>
              <a:latin typeface="Verdana"/>
              <a:ea typeface="+mn-ea"/>
              <a:cs typeface="+mn-cs"/>
            </a:rPr>
            <a:t>Trechtering</a:t>
          </a:r>
        </a:p>
      </dsp:txBody>
      <dsp:txXfrm>
        <a:off x="0" y="2769064"/>
        <a:ext cx="2060318" cy="354780"/>
      </dsp:txXfrm>
    </dsp:sp>
    <dsp:sp modelId="{7AA9BF85-C98C-48C1-A4A6-7384A075C7C2}">
      <dsp:nvSpPr>
        <dsp:cNvPr id="0" name=""/>
        <dsp:cNvSpPr/>
      </dsp:nvSpPr>
      <dsp:spPr>
        <a:xfrm>
          <a:off x="2060319" y="2769064"/>
          <a:ext cx="2060318" cy="35478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nl-NL" sz="1100" kern="1200">
              <a:solidFill>
                <a:srgbClr val="000000">
                  <a:hueOff val="0"/>
                  <a:satOff val="0"/>
                  <a:lumOff val="0"/>
                  <a:alphaOff val="0"/>
                </a:srgbClr>
              </a:solidFill>
              <a:latin typeface="Verdana"/>
              <a:ea typeface="+mn-ea"/>
              <a:cs typeface="+mn-cs"/>
            </a:rPr>
            <a:t>Uitnodiging tot dialooggesprekken</a:t>
          </a:r>
        </a:p>
      </dsp:txBody>
      <dsp:txXfrm>
        <a:off x="2060319" y="2769064"/>
        <a:ext cx="2060318" cy="354780"/>
      </dsp:txXfrm>
    </dsp:sp>
    <dsp:sp modelId="{49ABAD64-13BD-4A2C-94A4-A57C15E89ED0}">
      <dsp:nvSpPr>
        <dsp:cNvPr id="0" name=""/>
        <dsp:cNvSpPr/>
      </dsp:nvSpPr>
      <dsp:spPr>
        <a:xfrm rot="10800000">
          <a:off x="0" y="1177600"/>
          <a:ext cx="4120638" cy="1186555"/>
        </a:xfrm>
        <a:prstGeom prst="upArrowCallout">
          <a:avLst/>
        </a:prstGeom>
        <a:solidFill>
          <a:srgbClr val="FBD326"/>
        </a:solidFill>
        <a:ln w="38100" cap="flat" cmpd="sng" algn="ctr">
          <a:solidFill>
            <a:srgbClr val="FFFFFF">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nl-NL" sz="900" kern="1200">
              <a:solidFill>
                <a:srgbClr val="FFFFFF"/>
              </a:solidFill>
              <a:latin typeface="Verdana"/>
              <a:ea typeface="+mn-ea"/>
              <a:cs typeface="+mn-cs"/>
            </a:rPr>
            <a:t>Selectieperiode</a:t>
          </a:r>
        </a:p>
      </dsp:txBody>
      <dsp:txXfrm rot="-10800000">
        <a:off x="0" y="1323464"/>
        <a:ext cx="4120638" cy="270616"/>
      </dsp:txXfrm>
    </dsp:sp>
    <dsp:sp modelId="{E84B4616-1105-4B48-A5FE-A696AC68138C}">
      <dsp:nvSpPr>
        <dsp:cNvPr id="0" name=""/>
        <dsp:cNvSpPr/>
      </dsp:nvSpPr>
      <dsp:spPr>
        <a:xfrm>
          <a:off x="0" y="1594081"/>
          <a:ext cx="2060318" cy="35478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nl-NL" sz="1100" kern="1200">
              <a:solidFill>
                <a:srgbClr val="000000">
                  <a:hueOff val="0"/>
                  <a:satOff val="0"/>
                  <a:lumOff val="0"/>
                  <a:alphaOff val="0"/>
                </a:srgbClr>
              </a:solidFill>
              <a:latin typeface="Verdana"/>
              <a:ea typeface="+mn-ea"/>
              <a:cs typeface="+mn-cs"/>
            </a:rPr>
            <a:t>Toets geschiktheidseisen en selectiecriteria</a:t>
          </a:r>
        </a:p>
      </dsp:txBody>
      <dsp:txXfrm>
        <a:off x="0" y="1594081"/>
        <a:ext cx="2060318" cy="354780"/>
      </dsp:txXfrm>
    </dsp:sp>
    <dsp:sp modelId="{3AAF5B1A-5270-4588-8783-AEB2948A5D33}">
      <dsp:nvSpPr>
        <dsp:cNvPr id="0" name=""/>
        <dsp:cNvSpPr/>
      </dsp:nvSpPr>
      <dsp:spPr>
        <a:xfrm>
          <a:off x="2060319" y="1594081"/>
          <a:ext cx="2060318" cy="35478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nl-NL" sz="1100" kern="1200">
              <a:solidFill>
                <a:srgbClr val="000000">
                  <a:hueOff val="0"/>
                  <a:satOff val="0"/>
                  <a:lumOff val="0"/>
                  <a:alphaOff val="0"/>
                </a:srgbClr>
              </a:solidFill>
              <a:latin typeface="Verdana"/>
              <a:ea typeface="+mn-ea"/>
              <a:cs typeface="+mn-cs"/>
            </a:rPr>
            <a:t>Selectiebeslissing</a:t>
          </a:r>
        </a:p>
      </dsp:txBody>
      <dsp:txXfrm>
        <a:off x="2060319" y="1594081"/>
        <a:ext cx="2060318" cy="354780"/>
      </dsp:txXfrm>
    </dsp:sp>
    <dsp:sp modelId="{264144AF-6C16-42D3-961D-8B051BACE0B7}">
      <dsp:nvSpPr>
        <dsp:cNvPr id="0" name=""/>
        <dsp:cNvSpPr/>
      </dsp:nvSpPr>
      <dsp:spPr>
        <a:xfrm rot="10800000">
          <a:off x="0" y="0"/>
          <a:ext cx="4120638" cy="1186555"/>
        </a:xfrm>
        <a:prstGeom prst="upArrowCallout">
          <a:avLst/>
        </a:prstGeom>
        <a:solidFill>
          <a:srgbClr val="F9DC07"/>
        </a:solidFill>
        <a:ln w="38100" cap="flat" cmpd="sng" algn="ctr">
          <a:solidFill>
            <a:srgbClr val="FFFFFF">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nl-NL" sz="900" kern="1200">
              <a:solidFill>
                <a:srgbClr val="FFFFFF"/>
              </a:solidFill>
              <a:latin typeface="Verdana"/>
              <a:ea typeface="+mn-ea"/>
              <a:cs typeface="+mn-cs"/>
            </a:rPr>
            <a:t>Aanmeldingsperiode</a:t>
          </a:r>
        </a:p>
      </dsp:txBody>
      <dsp:txXfrm rot="-10800000">
        <a:off x="0" y="145864"/>
        <a:ext cx="4120638" cy="270616"/>
      </dsp:txXfrm>
    </dsp:sp>
    <dsp:sp modelId="{A2CFDA31-1C30-4687-9007-9E0AA393F136}">
      <dsp:nvSpPr>
        <dsp:cNvPr id="0" name=""/>
        <dsp:cNvSpPr/>
      </dsp:nvSpPr>
      <dsp:spPr>
        <a:xfrm>
          <a:off x="0" y="419098"/>
          <a:ext cx="2060318" cy="35478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nl-NL" sz="1100" kern="1200">
              <a:solidFill>
                <a:srgbClr val="000000">
                  <a:hueOff val="0"/>
                  <a:satOff val="0"/>
                  <a:lumOff val="0"/>
                  <a:alphaOff val="0"/>
                </a:srgbClr>
              </a:solidFill>
              <a:latin typeface="Verdana"/>
              <a:ea typeface="+mn-ea"/>
              <a:cs typeface="+mn-cs"/>
            </a:rPr>
            <a:t>Inlichtingenbijeenkomst</a:t>
          </a:r>
        </a:p>
      </dsp:txBody>
      <dsp:txXfrm>
        <a:off x="0" y="419098"/>
        <a:ext cx="2060318" cy="354780"/>
      </dsp:txXfrm>
    </dsp:sp>
    <dsp:sp modelId="{F3A8BC2D-88C5-4D24-964A-61EDC43F014E}">
      <dsp:nvSpPr>
        <dsp:cNvPr id="0" name=""/>
        <dsp:cNvSpPr/>
      </dsp:nvSpPr>
      <dsp:spPr>
        <a:xfrm>
          <a:off x="2060319" y="419098"/>
          <a:ext cx="2060318" cy="35478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nl-NL" sz="1100" kern="1200">
              <a:solidFill>
                <a:srgbClr val="000000">
                  <a:hueOff val="0"/>
                  <a:satOff val="0"/>
                  <a:lumOff val="0"/>
                  <a:alphaOff val="0"/>
                </a:srgbClr>
              </a:solidFill>
              <a:latin typeface="Verdana"/>
              <a:ea typeface="+mn-ea"/>
              <a:cs typeface="+mn-cs"/>
            </a:rPr>
            <a:t>Verzoek tot deelneming</a:t>
          </a:r>
        </a:p>
      </dsp:txBody>
      <dsp:txXfrm>
        <a:off x="2060319" y="419098"/>
        <a:ext cx="2060318" cy="354780"/>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C6709BA-0250-418B-A227-469BF0F69AD3}" type="datetimeFigureOut">
              <a:rPr lang="nl-NL" smtClean="0"/>
              <a:t>4-6-2025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A4FE01-11FF-43DA-B7F5-6592B996E3FA}" type="slidenum">
              <a:rPr lang="nl-NL" smtClean="0"/>
              <a:t>‹nr.›</a:t>
            </a:fld>
            <a:endParaRPr lang="nl-NL"/>
          </a:p>
        </p:txBody>
      </p:sp>
    </p:spTree>
    <p:extLst>
      <p:ext uri="{BB962C8B-B14F-4D97-AF65-F5344CB8AC3E}">
        <p14:creationId xmlns:p14="http://schemas.microsoft.com/office/powerpoint/2010/main" val="168179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D30240-3B76-4E52-B42B-C39F5C218F4D}" type="datetimeFigureOut">
              <a:rPr lang="nl-NL" smtClean="0"/>
              <a:t>4-6-2025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501649-886C-4324-AD4C-E61C88D47728}" type="slidenum">
              <a:rPr lang="nl-NL" smtClean="0"/>
              <a:t>‹nr.›</a:t>
            </a:fld>
            <a:endParaRPr lang="nl-NL"/>
          </a:p>
        </p:txBody>
      </p:sp>
    </p:spTree>
    <p:extLst>
      <p:ext uri="{BB962C8B-B14F-4D97-AF65-F5344CB8AC3E}">
        <p14:creationId xmlns:p14="http://schemas.microsoft.com/office/powerpoint/2010/main" val="1169954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1</a:t>
            </a:fld>
            <a:endParaRPr lang="nl-NL"/>
          </a:p>
        </p:txBody>
      </p:sp>
    </p:spTree>
    <p:extLst>
      <p:ext uri="{BB962C8B-B14F-4D97-AF65-F5344CB8AC3E}">
        <p14:creationId xmlns:p14="http://schemas.microsoft.com/office/powerpoint/2010/main" val="2055690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3</a:t>
            </a:fld>
            <a:endParaRPr lang="nl-NL"/>
          </a:p>
        </p:txBody>
      </p:sp>
    </p:spTree>
    <p:extLst>
      <p:ext uri="{BB962C8B-B14F-4D97-AF65-F5344CB8AC3E}">
        <p14:creationId xmlns:p14="http://schemas.microsoft.com/office/powerpoint/2010/main" val="2785240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Optioneel 1  wordt hoogst waarschijnlijk afgeroepen</a:t>
            </a:r>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15</a:t>
            </a:fld>
            <a:endParaRPr lang="nl-NL"/>
          </a:p>
        </p:txBody>
      </p:sp>
    </p:spTree>
    <p:extLst>
      <p:ext uri="{BB962C8B-B14F-4D97-AF65-F5344CB8AC3E}">
        <p14:creationId xmlns:p14="http://schemas.microsoft.com/office/powerpoint/2010/main" val="18270013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2"/>
        </a:solidFill>
        <a:effectLst/>
      </p:bgPr>
    </p:bg>
    <p:spTree>
      <p:nvGrpSpPr>
        <p:cNvPr id="1" name=""/>
        <p:cNvGrpSpPr/>
        <p:nvPr/>
      </p:nvGrpSpPr>
      <p:grpSpPr>
        <a:xfrm>
          <a:off x="0" y="0"/>
          <a:ext cx="0" cy="0"/>
          <a:chOff x="0" y="0"/>
          <a:chExt cx="0" cy="0"/>
        </a:xfrm>
      </p:grpSpPr>
      <p:sp>
        <p:nvSpPr>
          <p:cNvPr id="30" name="Vrije vorm: vorm 29">
            <a:extLst>
              <a:ext uri="{FF2B5EF4-FFF2-40B4-BE49-F238E27FC236}">
                <a16:creationId xmlns:a16="http://schemas.microsoft.com/office/drawing/2014/main" id="{FB7BC648-3F3A-4FE6-B474-FF08AD16EC55}"/>
              </a:ext>
            </a:extLst>
          </p:cNvPr>
          <p:cNvSpPr/>
          <p:nvPr userDrawn="1"/>
        </p:nvSpPr>
        <p:spPr>
          <a:xfrm>
            <a:off x="0" y="0"/>
            <a:ext cx="6096000" cy="6858000"/>
          </a:xfrm>
          <a:custGeom>
            <a:avLst/>
            <a:gdLst>
              <a:gd name="connsiteX0" fmla="*/ 0 w 6096000"/>
              <a:gd name="connsiteY0" fmla="*/ 0 h 6858000"/>
              <a:gd name="connsiteX1" fmla="*/ 5850001 w 6096000"/>
              <a:gd name="connsiteY1" fmla="*/ 0 h 6858000"/>
              <a:gd name="connsiteX2" fmla="*/ 5850001 w 6096000"/>
              <a:gd name="connsiteY2" fmla="*/ 975600 h 6858000"/>
              <a:gd name="connsiteX3" fmla="*/ 6096000 w 6096000"/>
              <a:gd name="connsiteY3" fmla="*/ 975600 h 6858000"/>
              <a:gd name="connsiteX4" fmla="*/ 6096000 w 6096000"/>
              <a:gd name="connsiteY4" fmla="*/ 6858000 h 6858000"/>
              <a:gd name="connsiteX5" fmla="*/ 0 w 6096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5850001" y="0"/>
                </a:lnTo>
                <a:lnTo>
                  <a:pt x="5850001" y="975600"/>
                </a:lnTo>
                <a:lnTo>
                  <a:pt x="6096000" y="975600"/>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900" b="0" i="0" u="none" strike="noStrike" kern="1200" cap="none" spc="0" normalizeH="0" baseline="0" noProof="0">
              <a:ln>
                <a:noFill/>
              </a:ln>
              <a:solidFill>
                <a:srgbClr val="000000"/>
              </a:solidFill>
              <a:effectLst/>
              <a:uLnTx/>
              <a:uFillTx/>
              <a:latin typeface="+mn-lt"/>
              <a:ea typeface="+mn-ea"/>
              <a:cs typeface="+mn-cs"/>
            </a:endParaRPr>
          </a:p>
        </p:txBody>
      </p:sp>
      <p:sp>
        <p:nvSpPr>
          <p:cNvPr id="24" name="Ondertitel 2"/>
          <p:cNvSpPr>
            <a:spLocks noGrp="1"/>
          </p:cNvSpPr>
          <p:nvPr>
            <p:ph type="subTitle" idx="1" hasCustomPrompt="1"/>
          </p:nvPr>
        </p:nvSpPr>
        <p:spPr>
          <a:xfrm>
            <a:off x="6552000" y="3657600"/>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een subtitel in te voegen</a:t>
            </a:r>
          </a:p>
        </p:txBody>
      </p:sp>
      <p:sp>
        <p:nvSpPr>
          <p:cNvPr id="25" name="Tijdelijke aanduiding voor tekst 16"/>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a:t>Naam spreker</a:t>
            </a:r>
          </a:p>
        </p:txBody>
      </p:sp>
      <p:sp>
        <p:nvSpPr>
          <p:cNvPr id="21" name="Titel 1"/>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a:t>Klik om een titel in te voegen</a:t>
            </a:r>
          </a:p>
        </p:txBody>
      </p:sp>
      <p:sp>
        <p:nvSpPr>
          <p:cNvPr id="9" name="Tijdelijke aanduiding voor tekst 8">
            <a:extLst>
              <a:ext uri="{FF2B5EF4-FFF2-40B4-BE49-F238E27FC236}">
                <a16:creationId xmlns:a16="http://schemas.microsoft.com/office/drawing/2014/main" id="{BCE3D936-01A5-42C9-A617-17B3B8FB8C54}"/>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a:t>Datum presentatie</a:t>
            </a:r>
          </a:p>
        </p:txBody>
      </p:sp>
      <p:sp>
        <p:nvSpPr>
          <p:cNvPr id="11" name="Vertrouwelijkheidsniveau">
            <a:extLst>
              <a:ext uri="{FF2B5EF4-FFF2-40B4-BE49-F238E27FC236}">
                <a16:creationId xmlns:a16="http://schemas.microsoft.com/office/drawing/2014/main" id="{D6028795-C409-40A9-B428-B0AF6EBB642E}"/>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a:t>[vertrouwelijkheidsniveau]</a:t>
            </a:r>
          </a:p>
        </p:txBody>
      </p:sp>
      <p:sp>
        <p:nvSpPr>
          <p:cNvPr id="12" name="Tijdelijke aanduiding voor dianummer 11">
            <a:extLst>
              <a:ext uri="{FF2B5EF4-FFF2-40B4-BE49-F238E27FC236}">
                <a16:creationId xmlns:a16="http://schemas.microsoft.com/office/drawing/2014/main" id="{41FD69D9-3E06-4876-9F73-71B6B351D2BE}"/>
              </a:ext>
            </a:extLst>
          </p:cNvPr>
          <p:cNvSpPr>
            <a:spLocks noGrp="1"/>
          </p:cNvSpPr>
          <p:nvPr>
            <p:ph type="sldNum" sz="quarter" idx="27"/>
          </p:nvPr>
        </p:nvSpPr>
        <p:spPr>
          <a:xfrm>
            <a:off x="11048400" y="6528572"/>
            <a:ext cx="511200" cy="183600"/>
          </a:xfrm>
        </p:spPr>
        <p:txBody>
          <a:bodyPr/>
          <a:lstStyle/>
          <a:p>
            <a:fld id="{6C93B359-CF0D-4389-949E-16A33FCBB3EC}" type="slidenum">
              <a:rPr lang="nl-NL" smtClean="0"/>
              <a:t>‹nr.›</a:t>
            </a:fld>
            <a:endParaRPr lang="nl-NL"/>
          </a:p>
        </p:txBody>
      </p:sp>
      <p:pic>
        <p:nvPicPr>
          <p:cNvPr id="3" name="Afbeelding 2">
            <a:extLst>
              <a:ext uri="{FF2B5EF4-FFF2-40B4-BE49-F238E27FC236}">
                <a16:creationId xmlns:a16="http://schemas.microsoft.com/office/drawing/2014/main" id="{8828510C-BC5B-408F-A83E-20041DE7A1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065973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beelding horizontaal geel">
    <p:bg>
      <p:bgPr>
        <a:solidFill>
          <a:schemeClr val="accent2"/>
        </a:solidFill>
        <a:effectLst/>
      </p:bgPr>
    </p:b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40B2573-7117-47DC-A1FC-56A832A1E9D3}"/>
              </a:ext>
            </a:extLst>
          </p:cNvPr>
          <p:cNvSpPr>
            <a:spLocks noGrp="1"/>
          </p:cNvSpPr>
          <p:nvPr>
            <p:ph type="pic" sz="quarter" idx="10" hasCustomPrompt="1"/>
          </p:nvPr>
        </p:nvSpPr>
        <p:spPr>
          <a:xfrm>
            <a:off x="0" y="3429000"/>
            <a:ext cx="12192000" cy="3429000"/>
          </a:xfrm>
          <a:solidFill>
            <a:schemeClr val="tx1">
              <a:lumMod val="85000"/>
            </a:schemeClr>
          </a:solidFill>
        </p:spPr>
        <p:txBody>
          <a:bodyPr tIns="1080000" anchor="t" anchorCtr="1"/>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solidFill>
                  <a:schemeClr val="bg1"/>
                </a:solidFill>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a:t>Klik op het pictogram om een afbeelding in te voegen</a:t>
            </a:r>
          </a:p>
        </p:txBody>
      </p:sp>
      <p:sp>
        <p:nvSpPr>
          <p:cNvPr id="6" name="Tijdelijke aanduiding voor dianummer 5">
            <a:extLst>
              <a:ext uri="{FF2B5EF4-FFF2-40B4-BE49-F238E27FC236}">
                <a16:creationId xmlns:a16="http://schemas.microsoft.com/office/drawing/2014/main" id="{C27AD964-7CC1-4105-95CD-B7149718814C}"/>
              </a:ext>
            </a:extLst>
          </p:cNvPr>
          <p:cNvSpPr>
            <a:spLocks noGrp="1"/>
          </p:cNvSpPr>
          <p:nvPr>
            <p:ph type="sldNum" sz="quarter" idx="11"/>
          </p:nvPr>
        </p:nvSpPr>
        <p:spPr/>
        <p:txBody>
          <a:bodyPr/>
          <a:lstStyle>
            <a:lvl1pPr>
              <a:defRPr>
                <a:solidFill>
                  <a:schemeClr val="bg1"/>
                </a:solidFill>
              </a:defRPr>
            </a:lvl1pPr>
          </a:lstStyle>
          <a:p>
            <a:fld id="{6C93B359-CF0D-4389-949E-16A33FCBB3EC}" type="slidenum">
              <a:rPr lang="nl-NL" smtClean="0"/>
              <a:pPr/>
              <a:t>‹nr.›</a:t>
            </a:fld>
            <a:endParaRPr lang="nl-NL"/>
          </a:p>
        </p:txBody>
      </p:sp>
      <p:sp>
        <p:nvSpPr>
          <p:cNvPr id="7" name="Titel 6">
            <a:extLst>
              <a:ext uri="{FF2B5EF4-FFF2-40B4-BE49-F238E27FC236}">
                <a16:creationId xmlns:a16="http://schemas.microsoft.com/office/drawing/2014/main" id="{4A879FCC-B15B-43B0-94C1-EA709F51A48D}"/>
              </a:ext>
            </a:extLst>
          </p:cNvPr>
          <p:cNvSpPr>
            <a:spLocks noGrp="1"/>
          </p:cNvSpPr>
          <p:nvPr>
            <p:ph type="title" hasCustomPrompt="1"/>
          </p:nvPr>
        </p:nvSpPr>
        <p:spPr/>
        <p:txBody>
          <a:bodyPr/>
          <a:lstStyle>
            <a:lvl1pPr>
              <a:defRPr>
                <a:solidFill>
                  <a:schemeClr val="bg1"/>
                </a:solidFill>
              </a:defRPr>
            </a:lvl1pPr>
          </a:lstStyle>
          <a:p>
            <a:r>
              <a:rPr lang="nl-NL"/>
              <a:t>Klik om een titel in te voegen</a:t>
            </a:r>
          </a:p>
        </p:txBody>
      </p:sp>
    </p:spTree>
    <p:extLst>
      <p:ext uri="{BB962C8B-B14F-4D97-AF65-F5344CB8AC3E}">
        <p14:creationId xmlns:p14="http://schemas.microsoft.com/office/powerpoint/2010/main" val="2315850997"/>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fbeelding">
    <p:bg>
      <p:bgPr>
        <a:solidFill>
          <a:schemeClr val="bg1"/>
        </a:solidFill>
        <a:effectLst/>
      </p:bgPr>
    </p:bg>
    <p:spTree>
      <p:nvGrpSpPr>
        <p:cNvPr id="1" name=""/>
        <p:cNvGrpSpPr/>
        <p:nvPr/>
      </p:nvGrpSpPr>
      <p:grpSpPr>
        <a:xfrm>
          <a:off x="0" y="0"/>
          <a:ext cx="0" cy="0"/>
          <a:chOff x="0" y="0"/>
          <a:chExt cx="0" cy="0"/>
        </a:xfrm>
      </p:grpSpPr>
      <p:sp>
        <p:nvSpPr>
          <p:cNvPr id="10" name="Tijdelijke aanduiding voor afbeelding 9">
            <a:extLst>
              <a:ext uri="{FF2B5EF4-FFF2-40B4-BE49-F238E27FC236}">
                <a16:creationId xmlns:a16="http://schemas.microsoft.com/office/drawing/2014/main" id="{4D76FA77-7724-405A-BCBC-F7FB2273E85D}"/>
              </a:ext>
            </a:extLst>
          </p:cNvPr>
          <p:cNvSpPr>
            <a:spLocks noGrp="1"/>
          </p:cNvSpPr>
          <p:nvPr>
            <p:ph type="pic" sz="quarter" idx="11" hasCustomPrompt="1"/>
          </p:nvPr>
        </p:nvSpPr>
        <p:spPr>
          <a:xfrm>
            <a:off x="0" y="0"/>
            <a:ext cx="12192000" cy="6858000"/>
          </a:xfrm>
          <a:custGeom>
            <a:avLst/>
            <a:gdLst>
              <a:gd name="connsiteX0" fmla="*/ 0 w 12192000"/>
              <a:gd name="connsiteY0" fmla="*/ 0 h 6858000"/>
              <a:gd name="connsiteX1" fmla="*/ 5329235 w 12192000"/>
              <a:gd name="connsiteY1" fmla="*/ 0 h 6858000"/>
              <a:gd name="connsiteX2" fmla="*/ 5848350 w 12192000"/>
              <a:gd name="connsiteY2" fmla="*/ 0 h 6858000"/>
              <a:gd name="connsiteX3" fmla="*/ 5857872 w 12192000"/>
              <a:gd name="connsiteY3" fmla="*/ 0 h 6858000"/>
              <a:gd name="connsiteX4" fmla="*/ 5857872 w 12192000"/>
              <a:gd name="connsiteY4" fmla="*/ 711998 h 6858000"/>
              <a:gd name="connsiteX5" fmla="*/ 6324600 w 12192000"/>
              <a:gd name="connsiteY5" fmla="*/ 711998 h 6858000"/>
              <a:gd name="connsiteX6" fmla="*/ 6324600 w 12192000"/>
              <a:gd name="connsiteY6" fmla="*/ 0 h 6858000"/>
              <a:gd name="connsiteX7" fmla="*/ 12192000 w 12192000"/>
              <a:gd name="connsiteY7" fmla="*/ 0 h 6858000"/>
              <a:gd name="connsiteX8" fmla="*/ 12192000 w 12192000"/>
              <a:gd name="connsiteY8" fmla="*/ 6858000 h 6858000"/>
              <a:gd name="connsiteX9" fmla="*/ 6324600 w 12192000"/>
              <a:gd name="connsiteY9" fmla="*/ 6858000 h 6858000"/>
              <a:gd name="connsiteX10" fmla="*/ 584835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0" y="0"/>
                </a:moveTo>
                <a:lnTo>
                  <a:pt x="5329235" y="0"/>
                </a:lnTo>
                <a:lnTo>
                  <a:pt x="5848350" y="0"/>
                </a:lnTo>
                <a:lnTo>
                  <a:pt x="5857872" y="0"/>
                </a:lnTo>
                <a:lnTo>
                  <a:pt x="5857872" y="711998"/>
                </a:lnTo>
                <a:lnTo>
                  <a:pt x="6324600" y="711998"/>
                </a:lnTo>
                <a:lnTo>
                  <a:pt x="6324600" y="0"/>
                </a:lnTo>
                <a:lnTo>
                  <a:pt x="12192000" y="0"/>
                </a:lnTo>
                <a:lnTo>
                  <a:pt x="12192000" y="6858000"/>
                </a:lnTo>
                <a:lnTo>
                  <a:pt x="6324600" y="6858000"/>
                </a:lnTo>
                <a:lnTo>
                  <a:pt x="5848350" y="6858000"/>
                </a:lnTo>
                <a:lnTo>
                  <a:pt x="0" y="6858000"/>
                </a:lnTo>
                <a:close/>
              </a:path>
            </a:pathLst>
          </a:custGeom>
          <a:solidFill>
            <a:schemeClr val="bg1">
              <a:lumMod val="85000"/>
            </a:schemeClr>
          </a:solidFill>
        </p:spPr>
        <p:txBody>
          <a:bodyPr wrap="square" tIns="2520000" anchor="t" anchorCtr="1">
            <a:noAutofit/>
          </a:bodyPr>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a:t>Klik op het pictogram om een afbeelding in te voegen</a:t>
            </a:r>
          </a:p>
        </p:txBody>
      </p:sp>
      <p:sp>
        <p:nvSpPr>
          <p:cNvPr id="5" name="Titel 4"/>
          <p:cNvSpPr>
            <a:spLocks noGrp="1"/>
          </p:cNvSpPr>
          <p:nvPr>
            <p:ph type="title" hasCustomPrompt="1"/>
          </p:nvPr>
        </p:nvSpPr>
        <p:spPr>
          <a:xfrm>
            <a:off x="0" y="5153776"/>
            <a:ext cx="12192000" cy="576000"/>
          </a:xfrm>
          <a:solidFill>
            <a:schemeClr val="accent2"/>
          </a:solidFill>
        </p:spPr>
        <p:txBody>
          <a:bodyPr lIns="630000" anchor="ctr" anchorCtr="0">
            <a:noAutofit/>
          </a:bodyPr>
          <a:lstStyle>
            <a:lvl1pPr algn="l">
              <a:defRPr sz="3200">
                <a:solidFill>
                  <a:schemeClr val="tx1"/>
                </a:solidFill>
              </a:defRPr>
            </a:lvl1pPr>
          </a:lstStyle>
          <a:p>
            <a:r>
              <a:rPr lang="nl-NL"/>
              <a:t>Klik om een naam in te voegen</a:t>
            </a:r>
          </a:p>
        </p:txBody>
      </p:sp>
      <p:sp>
        <p:nvSpPr>
          <p:cNvPr id="3" name="Tijdelijke aanduiding voor tekst 2"/>
          <p:cNvSpPr>
            <a:spLocks noGrp="1"/>
          </p:cNvSpPr>
          <p:nvPr>
            <p:ph type="body" sz="quarter" idx="10" hasCustomPrompt="1"/>
          </p:nvPr>
        </p:nvSpPr>
        <p:spPr>
          <a:xfrm>
            <a:off x="0" y="5825413"/>
            <a:ext cx="12192000" cy="396000"/>
          </a:xfrm>
          <a:solidFill>
            <a:schemeClr val="bg1"/>
          </a:solidFill>
        </p:spPr>
        <p:txBody>
          <a:bodyPr lIns="630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functie of project in te voegen</a:t>
            </a:r>
          </a:p>
        </p:txBody>
      </p:sp>
      <p:sp>
        <p:nvSpPr>
          <p:cNvPr id="12" name="Tijdelijke aanduiding voor dianummer 11">
            <a:extLst>
              <a:ext uri="{FF2B5EF4-FFF2-40B4-BE49-F238E27FC236}">
                <a16:creationId xmlns:a16="http://schemas.microsoft.com/office/drawing/2014/main" id="{49EE6DDE-E144-43EA-A883-E219AA865806}"/>
              </a:ext>
            </a:extLst>
          </p:cNvPr>
          <p:cNvSpPr>
            <a:spLocks noGrp="1"/>
          </p:cNvSpPr>
          <p:nvPr>
            <p:ph type="sldNum" sz="quarter" idx="12"/>
          </p:nvPr>
        </p:nvSpPr>
        <p:spPr/>
        <p:txBody>
          <a:bodyPr/>
          <a:lstStyle/>
          <a:p>
            <a:fld id="{6C93B359-CF0D-4389-949E-16A33FCBB3EC}" type="slidenum">
              <a:rPr lang="nl-NL" smtClean="0"/>
              <a:pPr/>
              <a:t>‹nr.›</a:t>
            </a:fld>
            <a:endParaRPr lang="nl-NL"/>
          </a:p>
        </p:txBody>
      </p:sp>
    </p:spTree>
    <p:extLst>
      <p:ext uri="{BB962C8B-B14F-4D97-AF65-F5344CB8AC3E}">
        <p14:creationId xmlns:p14="http://schemas.microsoft.com/office/powerpoint/2010/main" val="992402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act ">
    <p:bg>
      <p:bgPr>
        <a:solidFill>
          <a:schemeClr val="accent2"/>
        </a:solidFill>
        <a:effectLst/>
      </p:bgPr>
    </p:bg>
    <p:spTree>
      <p:nvGrpSpPr>
        <p:cNvPr id="1" name=""/>
        <p:cNvGrpSpPr/>
        <p:nvPr/>
      </p:nvGrpSpPr>
      <p:grpSpPr>
        <a:xfrm>
          <a:off x="0" y="0"/>
          <a:ext cx="0" cy="0"/>
          <a:chOff x="0" y="0"/>
          <a:chExt cx="0" cy="0"/>
        </a:xfrm>
      </p:grpSpPr>
      <p:sp>
        <p:nvSpPr>
          <p:cNvPr id="17" name="Vrije vorm: vorm 16">
            <a:extLst>
              <a:ext uri="{FF2B5EF4-FFF2-40B4-BE49-F238E27FC236}">
                <a16:creationId xmlns:a16="http://schemas.microsoft.com/office/drawing/2014/main" id="{CE883B12-7812-4AB5-9452-637027F74772}"/>
              </a:ext>
            </a:extLst>
          </p:cNvPr>
          <p:cNvSpPr/>
          <p:nvPr userDrawn="1"/>
        </p:nvSpPr>
        <p:spPr>
          <a:xfrm>
            <a:off x="0" y="0"/>
            <a:ext cx="6096000" cy="6858000"/>
          </a:xfrm>
          <a:custGeom>
            <a:avLst/>
            <a:gdLst>
              <a:gd name="connsiteX0" fmla="*/ 0 w 6096000"/>
              <a:gd name="connsiteY0" fmla="*/ 0 h 6858000"/>
              <a:gd name="connsiteX1" fmla="*/ 5360191 w 6096000"/>
              <a:gd name="connsiteY1" fmla="*/ 0 h 6858000"/>
              <a:gd name="connsiteX2" fmla="*/ 5850001 w 6096000"/>
              <a:gd name="connsiteY2" fmla="*/ 0 h 6858000"/>
              <a:gd name="connsiteX3" fmla="*/ 5862635 w 6096000"/>
              <a:gd name="connsiteY3" fmla="*/ 0 h 6858000"/>
              <a:gd name="connsiteX4" fmla="*/ 5862635 w 6096000"/>
              <a:gd name="connsiteY4" fmla="*/ 709612 h 6858000"/>
              <a:gd name="connsiteX5" fmla="*/ 6096000 w 6096000"/>
              <a:gd name="connsiteY5" fmla="*/ 709612 h 6858000"/>
              <a:gd name="connsiteX6" fmla="*/ 6096000 w 6096000"/>
              <a:gd name="connsiteY6" fmla="*/ 975600 h 6858000"/>
              <a:gd name="connsiteX7" fmla="*/ 6096000 w 6096000"/>
              <a:gd name="connsiteY7" fmla="*/ 1102518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360191" y="0"/>
                </a:lnTo>
                <a:lnTo>
                  <a:pt x="5850001" y="0"/>
                </a:lnTo>
                <a:lnTo>
                  <a:pt x="5862635" y="0"/>
                </a:lnTo>
                <a:lnTo>
                  <a:pt x="5862635" y="709612"/>
                </a:lnTo>
                <a:lnTo>
                  <a:pt x="6096000" y="709612"/>
                </a:lnTo>
                <a:lnTo>
                  <a:pt x="6096000" y="975600"/>
                </a:lnTo>
                <a:lnTo>
                  <a:pt x="6096000" y="1102518"/>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tx1"/>
                </a:solidFill>
              </a:defRPr>
            </a:lvl1pPr>
          </a:lstStyle>
          <a:p>
            <a:pPr lvl="0"/>
            <a:r>
              <a:rPr lang="nl-NL"/>
              <a:t>Klik om gegevens afzender in te voegen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tx1"/>
                </a:solidFill>
              </a:defRPr>
            </a:lvl1pPr>
          </a:lstStyle>
          <a:p>
            <a:pPr lvl="0"/>
            <a:r>
              <a:rPr lang="nl-NL"/>
              <a:t>Klik om gegevens afzender in te voegen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tx1"/>
                </a:solidFill>
              </a:defRPr>
            </a:lvl1pPr>
          </a:lstStyle>
          <a:p>
            <a:pPr lvl="0"/>
            <a:r>
              <a:rPr lang="nl-NL"/>
              <a:t>Klik om gegevens afzender in te voegen</a:t>
            </a:r>
          </a:p>
        </p:txBody>
      </p:sp>
      <p:sp>
        <p:nvSpPr>
          <p:cNvPr id="21" name="Tijdelijke aanduiding voor afbeelding 3"/>
          <p:cNvSpPr>
            <a:spLocks noGrp="1" noChangeAspect="1"/>
          </p:cNvSpPr>
          <p:nvPr>
            <p:ph type="pic" sz="quarter" idx="19"/>
          </p:nvPr>
        </p:nvSpPr>
        <p:spPr>
          <a:xfrm>
            <a:off x="6559200"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p>
        </p:txBody>
      </p:sp>
      <p:sp>
        <p:nvSpPr>
          <p:cNvPr id="22" name="Tijdelijke aanduiding voor afbeelding 3"/>
          <p:cNvSpPr>
            <a:spLocks noGrp="1" noChangeAspect="1"/>
          </p:cNvSpPr>
          <p:nvPr>
            <p:ph type="pic" sz="quarter" idx="20"/>
          </p:nvPr>
        </p:nvSpPr>
        <p:spPr>
          <a:xfrm>
            <a:off x="6559200"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p>
        </p:txBody>
      </p:sp>
      <p:sp>
        <p:nvSpPr>
          <p:cNvPr id="23" name="Tijdelijke aanduiding voor afbeelding 3"/>
          <p:cNvSpPr>
            <a:spLocks noGrp="1" noChangeAspect="1"/>
          </p:cNvSpPr>
          <p:nvPr>
            <p:ph type="pic" sz="quarter" idx="21"/>
          </p:nvPr>
        </p:nvSpPr>
        <p:spPr>
          <a:xfrm>
            <a:off x="6559200"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p>
        </p:txBody>
      </p:sp>
      <p:sp>
        <p:nvSpPr>
          <p:cNvPr id="3" name="Titel 2">
            <a:extLst>
              <a:ext uri="{FF2B5EF4-FFF2-40B4-BE49-F238E27FC236}">
                <a16:creationId xmlns:a16="http://schemas.microsoft.com/office/drawing/2014/main" id="{D869C57F-4252-4209-A8BC-33FAC7ADB69A}"/>
              </a:ext>
            </a:extLst>
          </p:cNvPr>
          <p:cNvSpPr>
            <a:spLocks noGrp="1"/>
          </p:cNvSpPr>
          <p:nvPr>
            <p:ph type="title" hasCustomPrompt="1"/>
          </p:nvPr>
        </p:nvSpPr>
        <p:spPr>
          <a:xfrm>
            <a:off x="630000" y="3050453"/>
            <a:ext cx="4997688" cy="1069200"/>
          </a:xfrm>
        </p:spPr>
        <p:txBody>
          <a:bodyPr/>
          <a:lstStyle>
            <a:lvl1pPr>
              <a:defRPr>
                <a:solidFill>
                  <a:schemeClr val="tx1"/>
                </a:solidFill>
              </a:defRPr>
            </a:lvl1pPr>
          </a:lstStyle>
          <a:p>
            <a:r>
              <a:rPr lang="nl-NL"/>
              <a:t>Type een afsluitende zin</a:t>
            </a:r>
          </a:p>
        </p:txBody>
      </p:sp>
      <p:sp>
        <p:nvSpPr>
          <p:cNvPr id="11" name="Tijdelijke aanduiding voor dianummer 10">
            <a:extLst>
              <a:ext uri="{FF2B5EF4-FFF2-40B4-BE49-F238E27FC236}">
                <a16:creationId xmlns:a16="http://schemas.microsoft.com/office/drawing/2014/main" id="{A3A163FE-BA7A-4106-9910-A643D023C9F7}"/>
              </a:ext>
            </a:extLst>
          </p:cNvPr>
          <p:cNvSpPr>
            <a:spLocks noGrp="1"/>
          </p:cNvSpPr>
          <p:nvPr>
            <p:ph type="sldNum" sz="quarter" idx="22"/>
          </p:nvPr>
        </p:nvSpPr>
        <p:spPr/>
        <p:txBody>
          <a:bodyPr/>
          <a:lstStyle/>
          <a:p>
            <a:fld id="{6C93B359-CF0D-4389-949E-16A33FCBB3EC}" type="slidenum">
              <a:rPr lang="nl-NL" smtClean="0"/>
              <a:pPr/>
              <a:t>‹nr.›</a:t>
            </a:fld>
            <a:endParaRPr lang="nl-NL"/>
          </a:p>
        </p:txBody>
      </p:sp>
      <p:sp>
        <p:nvSpPr>
          <p:cNvPr id="25" name="Vertrouwelijkheidsniveau">
            <a:extLst>
              <a:ext uri="{FF2B5EF4-FFF2-40B4-BE49-F238E27FC236}">
                <a16:creationId xmlns:a16="http://schemas.microsoft.com/office/drawing/2014/main" id="{CAA5CBF2-B6F9-4237-8DE7-3D9FD8FFABB1}"/>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a:t>[vertrouwelijkheidsniveau]</a:t>
            </a:r>
          </a:p>
        </p:txBody>
      </p:sp>
      <p:pic>
        <p:nvPicPr>
          <p:cNvPr id="24" name="Afbeelding 23">
            <a:extLst>
              <a:ext uri="{FF2B5EF4-FFF2-40B4-BE49-F238E27FC236}">
                <a16:creationId xmlns:a16="http://schemas.microsoft.com/office/drawing/2014/main" id="{6D7B6104-9A05-4402-8182-B455998884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351332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Rectangle 6"/>
          <p:cNvSpPr>
            <a:spLocks noGrp="1" noChangeArrowheads="1"/>
          </p:cNvSpPr>
          <p:nvPr>
            <p:ph type="ftr" sz="quarter" idx="10"/>
          </p:nvPr>
        </p:nvSpPr>
        <p:spPr>
          <a:ln/>
        </p:spPr>
        <p:txBody>
          <a:bodyPr/>
          <a:lstStyle>
            <a:lvl1pPr>
              <a:defRPr/>
            </a:lvl1pPr>
          </a:lstStyle>
          <a:p>
            <a:pPr>
              <a:defRPr/>
            </a:pPr>
            <a:endParaRPr lang="nl-NL" altLang="nl-NL"/>
          </a:p>
        </p:txBody>
      </p:sp>
      <p:sp>
        <p:nvSpPr>
          <p:cNvPr id="5" name="Rectangle 7"/>
          <p:cNvSpPr>
            <a:spLocks noGrp="1" noChangeArrowheads="1"/>
          </p:cNvSpPr>
          <p:nvPr>
            <p:ph type="sldNum" sz="quarter" idx="11"/>
          </p:nvPr>
        </p:nvSpPr>
        <p:spPr>
          <a:ln/>
        </p:spPr>
        <p:txBody>
          <a:bodyPr/>
          <a:lstStyle>
            <a:lvl1pPr>
              <a:defRPr/>
            </a:lvl1pPr>
          </a:lstStyle>
          <a:p>
            <a:pPr>
              <a:defRPr/>
            </a:pPr>
            <a:fld id="{FDB5AA12-E47B-4DD6-8AAB-4B9ABC7C92E5}" type="slidenum">
              <a:rPr lang="nl-NL" altLang="nl-NL"/>
              <a:pPr>
                <a:defRPr/>
              </a:pPr>
              <a:t>‹nr.›</a:t>
            </a:fld>
            <a:endParaRPr lang="nl-NL" altLang="nl-NL"/>
          </a:p>
        </p:txBody>
      </p:sp>
      <p:sp>
        <p:nvSpPr>
          <p:cNvPr id="6" name="shpTitel"/>
          <p:cNvSpPr>
            <a:spLocks noGrp="1" noChangeArrowheads="1"/>
          </p:cNvSpPr>
          <p:nvPr>
            <p:ph type="dt" sz="half" idx="12"/>
          </p:nvPr>
        </p:nvSpPr>
        <p:spPr>
          <a:ln/>
        </p:spPr>
        <p:txBody>
          <a:bodyPr/>
          <a:lstStyle>
            <a:lvl1pPr>
              <a:defRPr/>
            </a:lvl1pPr>
          </a:lstStyle>
          <a:p>
            <a:pPr>
              <a:defRPr/>
            </a:pPr>
            <a:r>
              <a:rPr lang="en-US" altLang="nl-NL"/>
              <a:t>11 januari 2011</a:t>
            </a:r>
            <a:endParaRPr lang="nl-NL" altLang="nl-NL"/>
          </a:p>
        </p:txBody>
      </p:sp>
    </p:spTree>
    <p:extLst>
      <p:ext uri="{BB962C8B-B14F-4D97-AF65-F5344CB8AC3E}">
        <p14:creationId xmlns:p14="http://schemas.microsoft.com/office/powerpoint/2010/main" val="16213023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4AFD487-83E6-C471-6EF8-048EFA89ED0F}"/>
              </a:ext>
            </a:extLst>
          </p:cNvPr>
          <p:cNvSpPr>
            <a:spLocks noGrp="1"/>
          </p:cNvSpPr>
          <p:nvPr>
            <p:ph type="dt" sz="half" idx="10"/>
          </p:nvPr>
        </p:nvSpPr>
        <p:spPr/>
        <p:txBody>
          <a:bodyPr/>
          <a:lstStyle>
            <a:lvl1pPr>
              <a:defRPr/>
            </a:lvl1pPr>
          </a:lstStyle>
          <a:p>
            <a:endParaRPr lang="nl-NL" altLang="nl-NL"/>
          </a:p>
        </p:txBody>
      </p:sp>
      <p:sp>
        <p:nvSpPr>
          <p:cNvPr id="3" name="Tijdelijke aanduiding voor voettekst 2">
            <a:extLst>
              <a:ext uri="{FF2B5EF4-FFF2-40B4-BE49-F238E27FC236}">
                <a16:creationId xmlns:a16="http://schemas.microsoft.com/office/drawing/2014/main" id="{D3D21FB8-1A96-6766-6027-C6F66E0DCC05}"/>
              </a:ext>
            </a:extLst>
          </p:cNvPr>
          <p:cNvSpPr>
            <a:spLocks noGrp="1"/>
          </p:cNvSpPr>
          <p:nvPr>
            <p:ph type="ftr" sz="quarter" idx="11"/>
          </p:nvPr>
        </p:nvSpPr>
        <p:spPr/>
        <p:txBody>
          <a:bodyPr/>
          <a:lstStyle>
            <a:lvl1pPr>
              <a:defRPr/>
            </a:lvl1pPr>
          </a:lstStyle>
          <a:p>
            <a:endParaRPr lang="nl-NL" altLang="nl-NL"/>
          </a:p>
        </p:txBody>
      </p:sp>
      <p:sp>
        <p:nvSpPr>
          <p:cNvPr id="4" name="Tijdelijke aanduiding voor dianummer 3">
            <a:extLst>
              <a:ext uri="{FF2B5EF4-FFF2-40B4-BE49-F238E27FC236}">
                <a16:creationId xmlns:a16="http://schemas.microsoft.com/office/drawing/2014/main" id="{E6A3D040-988C-2C40-9264-C94A52CB0A98}"/>
              </a:ext>
            </a:extLst>
          </p:cNvPr>
          <p:cNvSpPr>
            <a:spLocks noGrp="1"/>
          </p:cNvSpPr>
          <p:nvPr>
            <p:ph type="sldNum" sz="quarter" idx="12"/>
          </p:nvPr>
        </p:nvSpPr>
        <p:spPr/>
        <p:txBody>
          <a:bodyPr/>
          <a:lstStyle>
            <a:lvl1pPr>
              <a:defRPr/>
            </a:lvl1pPr>
          </a:lstStyle>
          <a:p>
            <a:fld id="{010410DF-24CA-436E-B602-A022E2642591}" type="slidenum">
              <a:rPr lang="nl-NL" altLang="nl-NL"/>
              <a:pPr/>
              <a:t>‹nr.›</a:t>
            </a:fld>
            <a:endParaRPr lang="nl-NL" altLang="nl-NL"/>
          </a:p>
        </p:txBody>
      </p:sp>
    </p:spTree>
    <p:extLst>
      <p:ext uri="{BB962C8B-B14F-4D97-AF65-F5344CB8AC3E}">
        <p14:creationId xmlns:p14="http://schemas.microsoft.com/office/powerpoint/2010/main" val="1051699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horizontaal">
    <p:bg>
      <p:bgPr>
        <a:solidFill>
          <a:schemeClr val="accent2"/>
        </a:solidFill>
        <a:effectLst/>
      </p:bgPr>
    </p:bg>
    <p:spTree>
      <p:nvGrpSpPr>
        <p:cNvPr id="1" name=""/>
        <p:cNvGrpSpPr/>
        <p:nvPr/>
      </p:nvGrpSpPr>
      <p:grpSpPr>
        <a:xfrm>
          <a:off x="0" y="0"/>
          <a:ext cx="0" cy="0"/>
          <a:chOff x="0" y="0"/>
          <a:chExt cx="0" cy="0"/>
        </a:xfrm>
      </p:grpSpPr>
      <p:sp>
        <p:nvSpPr>
          <p:cNvPr id="6" name="Rechthoek 5"/>
          <p:cNvSpPr/>
          <p:nvPr userDrawn="1"/>
        </p:nvSpPr>
        <p:spPr>
          <a:xfrm>
            <a:off x="0" y="3427413"/>
            <a:ext cx="12192000" cy="3430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9600"/>
            <a:ext cx="10923588" cy="1547813"/>
          </a:xfrm>
        </p:spPr>
        <p:txBody>
          <a:bodyPr anchor="ctr" anchorCtr="0">
            <a:normAutofit/>
          </a:bodyPr>
          <a:lstStyle>
            <a:lvl1pPr>
              <a:defRPr sz="4800">
                <a:solidFill>
                  <a:schemeClr val="tx1"/>
                </a:solidFill>
              </a:defRPr>
            </a:lvl1pPr>
          </a:lstStyle>
          <a:p>
            <a:r>
              <a:rPr lang="nl-NL"/>
              <a:t>Klik om een titel in te voegen</a:t>
            </a:r>
          </a:p>
        </p:txBody>
      </p:sp>
      <p:sp>
        <p:nvSpPr>
          <p:cNvPr id="9" name="Ondertitel 2"/>
          <p:cNvSpPr>
            <a:spLocks noGrp="1"/>
          </p:cNvSpPr>
          <p:nvPr>
            <p:ph type="subTitle" idx="1" hasCustomPrompt="1"/>
          </p:nvPr>
        </p:nvSpPr>
        <p:spPr>
          <a:xfrm>
            <a:off x="635000" y="3749486"/>
            <a:ext cx="10925176" cy="1736913"/>
          </a:xfrm>
        </p:spPr>
        <p:txBody>
          <a:bodyPr lIns="0" tIns="0" rIns="0" bIns="0"/>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een subtitel in te voegen</a:t>
            </a:r>
          </a:p>
        </p:txBody>
      </p:sp>
      <p:sp>
        <p:nvSpPr>
          <p:cNvPr id="22" name="Tijdelijke aanduiding voor dianummer 21">
            <a:extLst>
              <a:ext uri="{FF2B5EF4-FFF2-40B4-BE49-F238E27FC236}">
                <a16:creationId xmlns:a16="http://schemas.microsoft.com/office/drawing/2014/main" id="{17E1F773-BF9C-4C35-ABBC-BFB53364B3A3}"/>
              </a:ext>
            </a:extLst>
          </p:cNvPr>
          <p:cNvSpPr>
            <a:spLocks noGrp="1"/>
          </p:cNvSpPr>
          <p:nvPr>
            <p:ph type="sldNum" sz="quarter" idx="11"/>
          </p:nvPr>
        </p:nvSpPr>
        <p:spPr/>
        <p:txBody>
          <a:bodyPr/>
          <a:lstStyle/>
          <a:p>
            <a:fld id="{6C93B359-CF0D-4389-949E-16A33FCBB3EC}" type="slidenum">
              <a:rPr lang="nl-NL" smtClean="0"/>
              <a:t>‹nr.›</a:t>
            </a:fld>
            <a:endParaRPr lang="nl-NL"/>
          </a:p>
        </p:txBody>
      </p:sp>
      <p:sp>
        <p:nvSpPr>
          <p:cNvPr id="23" name="Vertrouwelijkheidsniveau">
            <a:extLst>
              <a:ext uri="{FF2B5EF4-FFF2-40B4-BE49-F238E27FC236}">
                <a16:creationId xmlns:a16="http://schemas.microsoft.com/office/drawing/2014/main" id="{9083841F-8AA4-4AEC-93F7-5EDA66B599C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a:t>[vertrouwelijkheidsniveau]</a:t>
            </a:r>
          </a:p>
        </p:txBody>
      </p:sp>
      <p:sp>
        <p:nvSpPr>
          <p:cNvPr id="8" name="Tijdelijke aanduiding voor tekst 16">
            <a:extLst>
              <a:ext uri="{FF2B5EF4-FFF2-40B4-BE49-F238E27FC236}">
                <a16:creationId xmlns:a16="http://schemas.microsoft.com/office/drawing/2014/main" id="{631BC45E-EEEE-444C-8340-F4E4E532BFAC}"/>
              </a:ext>
            </a:extLst>
          </p:cNvPr>
          <p:cNvSpPr>
            <a:spLocks noGrp="1"/>
          </p:cNvSpPr>
          <p:nvPr>
            <p:ph type="body" sz="quarter" idx="21" hasCustomPrompt="1"/>
          </p:nvPr>
        </p:nvSpPr>
        <p:spPr>
          <a:xfrm>
            <a:off x="630001"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a:t>Naam spreker</a:t>
            </a:r>
          </a:p>
        </p:txBody>
      </p:sp>
      <p:sp>
        <p:nvSpPr>
          <p:cNvPr id="11" name="Tijdelijke aanduiding voor tekst 8">
            <a:extLst>
              <a:ext uri="{FF2B5EF4-FFF2-40B4-BE49-F238E27FC236}">
                <a16:creationId xmlns:a16="http://schemas.microsoft.com/office/drawing/2014/main" id="{24115787-E7BA-4E6B-ACDF-C586817C79B4}"/>
              </a:ext>
            </a:extLst>
          </p:cNvPr>
          <p:cNvSpPr>
            <a:spLocks noGrp="1"/>
          </p:cNvSpPr>
          <p:nvPr>
            <p:ph type="body" sz="quarter" idx="25" hasCustomPrompt="1"/>
          </p:nvPr>
        </p:nvSpPr>
        <p:spPr>
          <a:xfrm>
            <a:off x="630000" y="5808475"/>
            <a:ext cx="5004000" cy="345651"/>
          </a:xfrm>
        </p:spPr>
        <p:txBody>
          <a:bodyPr>
            <a:normAutofit/>
          </a:bodyPr>
          <a:lstStyle>
            <a:lvl1pPr marL="0" indent="0">
              <a:lnSpc>
                <a:spcPct val="100000"/>
              </a:lnSpc>
              <a:spcBef>
                <a:spcPts val="0"/>
              </a:spcBef>
              <a:buNone/>
              <a:defRPr sz="1600"/>
            </a:lvl1pPr>
          </a:lstStyle>
          <a:p>
            <a:pPr lvl="0"/>
            <a:r>
              <a:rPr lang="nl-NL"/>
              <a:t>Datum presentatie</a:t>
            </a:r>
          </a:p>
        </p:txBody>
      </p:sp>
      <p:pic>
        <p:nvPicPr>
          <p:cNvPr id="10" name="Afbeelding 9">
            <a:extLst>
              <a:ext uri="{FF2B5EF4-FFF2-40B4-BE49-F238E27FC236}">
                <a16:creationId xmlns:a16="http://schemas.microsoft.com/office/drawing/2014/main" id="{08FD66A7-5A78-459B-9B7F-13F33318DE5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609945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afbeelding verticaal">
    <p:bg>
      <p:bgPr>
        <a:solidFill>
          <a:schemeClr val="accent2"/>
        </a:solidFill>
        <a:effectLst/>
      </p:bgPr>
    </p:bg>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00C91930-E0E3-4652-8A0C-E4B528AB5B7B}"/>
              </a:ext>
            </a:extLst>
          </p:cNvPr>
          <p:cNvSpPr>
            <a:spLocks noGrp="1"/>
          </p:cNvSpPr>
          <p:nvPr>
            <p:ph type="sldNum" sz="quarter" idx="27"/>
          </p:nvPr>
        </p:nvSpPr>
        <p:spPr/>
        <p:txBody>
          <a:bodyPr/>
          <a:lstStyle/>
          <a:p>
            <a:fld id="{6C93B359-CF0D-4389-949E-16A33FCBB3EC}" type="slidenum">
              <a:rPr lang="nl-NL" smtClean="0"/>
              <a:t>‹nr.›</a:t>
            </a:fld>
            <a:endParaRPr lang="nl-NL"/>
          </a:p>
        </p:txBody>
      </p:sp>
      <p:sp>
        <p:nvSpPr>
          <p:cNvPr id="13" name="Tijdelijke aanduiding voor afbeelding 12">
            <a:extLst>
              <a:ext uri="{FF2B5EF4-FFF2-40B4-BE49-F238E27FC236}">
                <a16:creationId xmlns:a16="http://schemas.microsoft.com/office/drawing/2014/main" id="{51AE06CA-FDAB-47E6-9A6B-49429DE85BD5}"/>
              </a:ext>
            </a:extLst>
          </p:cNvPr>
          <p:cNvSpPr>
            <a:spLocks noGrp="1"/>
          </p:cNvSpPr>
          <p:nvPr>
            <p:ph type="pic" sz="quarter" idx="29" hasCustomPrompt="1"/>
          </p:nvPr>
        </p:nvSpPr>
        <p:spPr>
          <a:xfrm>
            <a:off x="0" y="0"/>
            <a:ext cx="6096000" cy="6858000"/>
          </a:xfrm>
          <a:custGeom>
            <a:avLst/>
            <a:gdLst>
              <a:gd name="connsiteX0" fmla="*/ 6069807 w 6096000"/>
              <a:gd name="connsiteY0" fmla="*/ 975600 h 6858000"/>
              <a:gd name="connsiteX1" fmla="*/ 6096000 w 6096000"/>
              <a:gd name="connsiteY1" fmla="*/ 975600 h 6858000"/>
              <a:gd name="connsiteX2" fmla="*/ 6096000 w 6096000"/>
              <a:gd name="connsiteY2" fmla="*/ 1014413 h 6858000"/>
              <a:gd name="connsiteX3" fmla="*/ 6069807 w 6096000"/>
              <a:gd name="connsiteY3" fmla="*/ 1014413 h 6858000"/>
              <a:gd name="connsiteX4" fmla="*/ 0 w 6096000"/>
              <a:gd name="connsiteY4" fmla="*/ 0 h 6858000"/>
              <a:gd name="connsiteX5" fmla="*/ 5777707 w 6096000"/>
              <a:gd name="connsiteY5" fmla="*/ 0 h 6858000"/>
              <a:gd name="connsiteX6" fmla="*/ 5777707 w 6096000"/>
              <a:gd name="connsiteY6" fmla="*/ 1014413 h 6858000"/>
              <a:gd name="connsiteX7" fmla="*/ 5777707 w 6096000"/>
              <a:gd name="connsiteY7" fmla="*/ 1265494 h 6858000"/>
              <a:gd name="connsiteX8" fmla="*/ 5777707 w 6096000"/>
              <a:gd name="connsiteY8" fmla="*/ 1281113 h 6858000"/>
              <a:gd name="connsiteX9" fmla="*/ 6096000 w 6096000"/>
              <a:gd name="connsiteY9" fmla="*/ 1281113 h 6858000"/>
              <a:gd name="connsiteX10" fmla="*/ 6096000 w 6096000"/>
              <a:gd name="connsiteY10" fmla="*/ 6858000 h 6858000"/>
              <a:gd name="connsiteX11" fmla="*/ 5848350 w 6096000"/>
              <a:gd name="connsiteY11" fmla="*/ 6858000 h 6858000"/>
              <a:gd name="connsiteX12" fmla="*/ 0 w 6096000"/>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0" h="6858000">
                <a:moveTo>
                  <a:pt x="6069807" y="975600"/>
                </a:moveTo>
                <a:lnTo>
                  <a:pt x="6096000" y="975600"/>
                </a:lnTo>
                <a:lnTo>
                  <a:pt x="6096000" y="1014413"/>
                </a:lnTo>
                <a:lnTo>
                  <a:pt x="6069807" y="1014413"/>
                </a:lnTo>
                <a:close/>
                <a:moveTo>
                  <a:pt x="0" y="0"/>
                </a:moveTo>
                <a:lnTo>
                  <a:pt x="5777707" y="0"/>
                </a:lnTo>
                <a:lnTo>
                  <a:pt x="5777707" y="1014413"/>
                </a:lnTo>
                <a:lnTo>
                  <a:pt x="5777707" y="1265494"/>
                </a:lnTo>
                <a:lnTo>
                  <a:pt x="5777707" y="1281113"/>
                </a:lnTo>
                <a:lnTo>
                  <a:pt x="6096000" y="1281113"/>
                </a:lnTo>
                <a:lnTo>
                  <a:pt x="6096000" y="6858000"/>
                </a:lnTo>
                <a:lnTo>
                  <a:pt x="5848350" y="6858000"/>
                </a:lnTo>
                <a:lnTo>
                  <a:pt x="0" y="6858000"/>
                </a:lnTo>
                <a:close/>
              </a:path>
            </a:pathLst>
          </a:custGeom>
          <a:solidFill>
            <a:schemeClr val="bg1">
              <a:lumMod val="85000"/>
            </a:schemeClr>
          </a:solidFill>
        </p:spPr>
        <p:txBody>
          <a:bodyPr wrap="square" lIns="0" tIns="1800000" anchor="t" anchorCtr="1">
            <a:noAutofit/>
          </a:bodyPr>
          <a:lstStyle>
            <a:lvl1pPr marL="0" indent="0">
              <a:buNone/>
              <a:defRPr/>
            </a:lvl1pPr>
          </a:lstStyle>
          <a:p>
            <a:r>
              <a:rPr lang="nl-NL"/>
              <a:t>Klik op het pictogram om een afbeelding in te voegen</a:t>
            </a:r>
          </a:p>
        </p:txBody>
      </p:sp>
      <p:sp>
        <p:nvSpPr>
          <p:cNvPr id="28" name="Vertrouwelijkheidsniveau">
            <a:extLst>
              <a:ext uri="{FF2B5EF4-FFF2-40B4-BE49-F238E27FC236}">
                <a16:creationId xmlns:a16="http://schemas.microsoft.com/office/drawing/2014/main" id="{233E6339-A3B7-4F01-A9A8-3BA0F6CFAD10}"/>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a:t>[vertrouwelijkheidsniveau]</a:t>
            </a:r>
          </a:p>
        </p:txBody>
      </p:sp>
      <p:sp>
        <p:nvSpPr>
          <p:cNvPr id="29" name="Ondertitel 2">
            <a:extLst>
              <a:ext uri="{FF2B5EF4-FFF2-40B4-BE49-F238E27FC236}">
                <a16:creationId xmlns:a16="http://schemas.microsoft.com/office/drawing/2014/main" id="{CC6EB04B-3622-4850-A8B2-65C852378410}"/>
              </a:ext>
            </a:extLst>
          </p:cNvPr>
          <p:cNvSpPr>
            <a:spLocks noGrp="1"/>
          </p:cNvSpPr>
          <p:nvPr>
            <p:ph type="subTitle" idx="1" hasCustomPrompt="1"/>
          </p:nvPr>
        </p:nvSpPr>
        <p:spPr>
          <a:xfrm>
            <a:off x="6552000" y="3657601"/>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een subtitel in te voegen</a:t>
            </a:r>
          </a:p>
        </p:txBody>
      </p:sp>
      <p:sp>
        <p:nvSpPr>
          <p:cNvPr id="30" name="Titel 1">
            <a:extLst>
              <a:ext uri="{FF2B5EF4-FFF2-40B4-BE49-F238E27FC236}">
                <a16:creationId xmlns:a16="http://schemas.microsoft.com/office/drawing/2014/main" id="{170997DC-0B66-445A-9CA4-DC2FB480E2D6}"/>
              </a:ext>
            </a:extLst>
          </p:cNvPr>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a:t>Klik om een titel in te voegen</a:t>
            </a:r>
          </a:p>
        </p:txBody>
      </p:sp>
      <p:sp>
        <p:nvSpPr>
          <p:cNvPr id="9" name="Tijdelijke aanduiding voor tekst 16">
            <a:extLst>
              <a:ext uri="{FF2B5EF4-FFF2-40B4-BE49-F238E27FC236}">
                <a16:creationId xmlns:a16="http://schemas.microsoft.com/office/drawing/2014/main" id="{42907EF7-49B3-46B9-ACD2-A3F3E160AF4E}"/>
              </a:ext>
            </a:extLst>
          </p:cNvPr>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a:t>Naam spreker</a:t>
            </a:r>
          </a:p>
        </p:txBody>
      </p:sp>
      <p:sp>
        <p:nvSpPr>
          <p:cNvPr id="10" name="Tijdelijke aanduiding voor tekst 8">
            <a:extLst>
              <a:ext uri="{FF2B5EF4-FFF2-40B4-BE49-F238E27FC236}">
                <a16:creationId xmlns:a16="http://schemas.microsoft.com/office/drawing/2014/main" id="{DF9EB481-DA3C-4E44-9FE2-E6F7ED8E58AA}"/>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a:t>Datum presentatie</a:t>
            </a:r>
          </a:p>
        </p:txBody>
      </p:sp>
      <p:pic>
        <p:nvPicPr>
          <p:cNvPr id="11" name="Afbeelding 10">
            <a:extLst>
              <a:ext uri="{FF2B5EF4-FFF2-40B4-BE49-F238E27FC236}">
                <a16:creationId xmlns:a16="http://schemas.microsoft.com/office/drawing/2014/main" id="{A0A6A365-BFF5-4B16-B1E9-D831984D56B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626223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7" name="Tijdelijke aanduiding voor inhoud 6">
            <a:extLst>
              <a:ext uri="{FF2B5EF4-FFF2-40B4-BE49-F238E27FC236}">
                <a16:creationId xmlns:a16="http://schemas.microsoft.com/office/drawing/2014/main" id="{21421F68-1BEF-403F-B0C5-AAC49C6A0963}"/>
              </a:ext>
            </a:extLst>
          </p:cNvPr>
          <p:cNvSpPr>
            <a:spLocks noGrp="1"/>
          </p:cNvSpPr>
          <p:nvPr>
            <p:ph sz="quarter" idx="13" hasCustomPrompt="1"/>
          </p:nvPr>
        </p:nvSpPr>
        <p:spPr>
          <a:xfrm>
            <a:off x="630000" y="2350800"/>
            <a:ext cx="10922400" cy="3964060"/>
          </a:xfrm>
        </p:spPr>
        <p:txBody>
          <a:bodyPr/>
          <a:lstStyle>
            <a:lvl1pPr>
              <a:defRPr/>
            </a:lvl1pPr>
          </a:lstStyle>
          <a:p>
            <a:pPr lvl="0"/>
            <a:r>
              <a:rPr lang="nl-NL"/>
              <a:t>Klik om tekst in te voegen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dianummer 8">
            <a:extLst>
              <a:ext uri="{FF2B5EF4-FFF2-40B4-BE49-F238E27FC236}">
                <a16:creationId xmlns:a16="http://schemas.microsoft.com/office/drawing/2014/main" id="{7E8395B0-5BEF-4071-A7D0-AC6F71F06647}"/>
              </a:ext>
            </a:extLst>
          </p:cNvPr>
          <p:cNvSpPr>
            <a:spLocks noGrp="1"/>
          </p:cNvSpPr>
          <p:nvPr>
            <p:ph type="sldNum" sz="quarter" idx="14"/>
          </p:nvPr>
        </p:nvSpPr>
        <p:spPr/>
        <p:txBody>
          <a:bodyPr/>
          <a:lstStyle/>
          <a:p>
            <a:fld id="{6C93B359-CF0D-4389-949E-16A33FCBB3EC}" type="slidenum">
              <a:rPr lang="nl-NL" smtClean="0"/>
              <a:t>‹nr.›</a:t>
            </a:fld>
            <a:endParaRPr lang="nl-NL"/>
          </a:p>
        </p:txBody>
      </p:sp>
      <p:sp>
        <p:nvSpPr>
          <p:cNvPr id="10" name="Vertrouwelijkheidsniveau">
            <a:extLst>
              <a:ext uri="{FF2B5EF4-FFF2-40B4-BE49-F238E27FC236}">
                <a16:creationId xmlns:a16="http://schemas.microsoft.com/office/drawing/2014/main" id="{81E8D0CB-07CC-4FF4-B9A2-3BEAACD9AE9B}"/>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a:t>[vertrouwelijkheidsniveau]</a:t>
            </a:r>
          </a:p>
        </p:txBody>
      </p:sp>
      <p:sp>
        <p:nvSpPr>
          <p:cNvPr id="12" name="Titel 11">
            <a:extLst>
              <a:ext uri="{FF2B5EF4-FFF2-40B4-BE49-F238E27FC236}">
                <a16:creationId xmlns:a16="http://schemas.microsoft.com/office/drawing/2014/main" id="{4AE61CC0-169D-4A88-BF15-A47DE22E868B}"/>
              </a:ext>
            </a:extLst>
          </p:cNvPr>
          <p:cNvSpPr>
            <a:spLocks noGrp="1"/>
          </p:cNvSpPr>
          <p:nvPr>
            <p:ph type="title" hasCustomPrompt="1"/>
          </p:nvPr>
        </p:nvSpPr>
        <p:spPr/>
        <p:txBody>
          <a:bodyPr/>
          <a:lstStyle>
            <a:lvl1pPr>
              <a:defRPr/>
            </a:lvl1pPr>
          </a:lstStyle>
          <a:p>
            <a:r>
              <a:rPr lang="nl-NL"/>
              <a:t>Klik om een titel in te voegen</a:t>
            </a:r>
          </a:p>
        </p:txBody>
      </p:sp>
    </p:spTree>
    <p:extLst>
      <p:ext uri="{BB962C8B-B14F-4D97-AF65-F5344CB8AC3E}">
        <p14:creationId xmlns:p14="http://schemas.microsoft.com/office/powerpoint/2010/main" val="1469717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ee kolommen">
    <p:spTree>
      <p:nvGrpSpPr>
        <p:cNvPr id="1" name=""/>
        <p:cNvGrpSpPr/>
        <p:nvPr/>
      </p:nvGrpSpPr>
      <p:grpSpPr>
        <a:xfrm>
          <a:off x="0" y="0"/>
          <a:ext cx="0" cy="0"/>
          <a:chOff x="0" y="0"/>
          <a:chExt cx="0" cy="0"/>
        </a:xfrm>
      </p:grpSpPr>
      <p:sp>
        <p:nvSpPr>
          <p:cNvPr id="3" name="Tijdelijke aanduiding voor inhoud 2"/>
          <p:cNvSpPr>
            <a:spLocks noGrp="1"/>
          </p:cNvSpPr>
          <p:nvPr>
            <p:ph sz="half" idx="1" hasCustomPrompt="1"/>
          </p:nvPr>
        </p:nvSpPr>
        <p:spPr>
          <a:xfrm>
            <a:off x="630000" y="2350800"/>
            <a:ext cx="5003800" cy="3963600"/>
          </a:xfrm>
        </p:spPr>
        <p:txBody>
          <a:bodyPr/>
          <a:lstStyle>
            <a:lvl1pPr>
              <a:defRPr/>
            </a:lvl1pPr>
          </a:lstStyle>
          <a:p>
            <a:pPr lvl="0"/>
            <a:r>
              <a:rPr lang="nl-NL"/>
              <a:t>Klik om tekst in te voegen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hasCustomPrompt="1"/>
          </p:nvPr>
        </p:nvSpPr>
        <p:spPr>
          <a:xfrm>
            <a:off x="6552000" y="2350800"/>
            <a:ext cx="5011200" cy="3963600"/>
          </a:xfrm>
        </p:spPr>
        <p:txBody>
          <a:bodyPr/>
          <a:lstStyle>
            <a:lvl1pPr>
              <a:defRPr/>
            </a:lvl1pPr>
          </a:lstStyle>
          <a:p>
            <a:pPr lvl="0"/>
            <a:r>
              <a:rPr lang="nl-NL"/>
              <a:t>Klik om tekst in te voegen</a:t>
            </a:r>
          </a:p>
          <a:p>
            <a:pPr lvl="1"/>
            <a:r>
              <a:rPr lang="nl-NL"/>
              <a:t>Tweede niveau</a:t>
            </a:r>
          </a:p>
          <a:p>
            <a:pPr lvl="2"/>
            <a:r>
              <a:rPr lang="nl-NL"/>
              <a:t>Derde niveau</a:t>
            </a:r>
          </a:p>
          <a:p>
            <a:pPr lvl="3"/>
            <a:r>
              <a:rPr lang="nl-NL"/>
              <a:t>Vierde niveau</a:t>
            </a:r>
          </a:p>
          <a:p>
            <a:pPr lvl="4"/>
            <a:r>
              <a:rPr lang="nl-NL"/>
              <a:t>Vijfde niveau</a:t>
            </a:r>
          </a:p>
        </p:txBody>
      </p:sp>
      <p:sp>
        <p:nvSpPr>
          <p:cNvPr id="11" name="Tijdelijke aanduiding voor dianummer 10">
            <a:extLst>
              <a:ext uri="{FF2B5EF4-FFF2-40B4-BE49-F238E27FC236}">
                <a16:creationId xmlns:a16="http://schemas.microsoft.com/office/drawing/2014/main" id="{260C6DF3-2547-4188-B44C-E1C924D734C5}"/>
              </a:ext>
            </a:extLst>
          </p:cNvPr>
          <p:cNvSpPr>
            <a:spLocks noGrp="1"/>
          </p:cNvSpPr>
          <p:nvPr>
            <p:ph type="sldNum" sz="quarter" idx="10"/>
          </p:nvPr>
        </p:nvSpPr>
        <p:spPr/>
        <p:txBody>
          <a:bodyPr/>
          <a:lstStyle/>
          <a:p>
            <a:fld id="{6C93B359-CF0D-4389-949E-16A33FCBB3EC}" type="slidenum">
              <a:rPr lang="nl-NL" smtClean="0"/>
              <a:t>‹nr.›</a:t>
            </a:fld>
            <a:endParaRPr lang="nl-NL"/>
          </a:p>
        </p:txBody>
      </p:sp>
      <p:sp>
        <p:nvSpPr>
          <p:cNvPr id="17" name="Vertrouwelijkheidsniveau">
            <a:extLst>
              <a:ext uri="{FF2B5EF4-FFF2-40B4-BE49-F238E27FC236}">
                <a16:creationId xmlns:a16="http://schemas.microsoft.com/office/drawing/2014/main" id="{1B09E170-CA11-4EE2-B82E-0AD6B2F1CC8F}"/>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a:t>[vertrouwelijkheidsniveau]</a:t>
            </a:r>
          </a:p>
        </p:txBody>
      </p:sp>
      <p:sp>
        <p:nvSpPr>
          <p:cNvPr id="12" name="Titel 11">
            <a:extLst>
              <a:ext uri="{FF2B5EF4-FFF2-40B4-BE49-F238E27FC236}">
                <a16:creationId xmlns:a16="http://schemas.microsoft.com/office/drawing/2014/main" id="{B1CF7121-85E0-45D3-B910-BCF8E25FEC5F}"/>
              </a:ext>
            </a:extLst>
          </p:cNvPr>
          <p:cNvSpPr>
            <a:spLocks noGrp="1"/>
          </p:cNvSpPr>
          <p:nvPr>
            <p:ph type="title" hasCustomPrompt="1"/>
          </p:nvPr>
        </p:nvSpPr>
        <p:spPr/>
        <p:txBody>
          <a:bodyPr/>
          <a:lstStyle>
            <a:lvl1pPr>
              <a:defRPr/>
            </a:lvl1pPr>
          </a:lstStyle>
          <a:p>
            <a:r>
              <a:rPr lang="nl-NL"/>
              <a:t>Klik om een titel in te voegen</a:t>
            </a:r>
          </a:p>
        </p:txBody>
      </p:sp>
    </p:spTree>
    <p:extLst>
      <p:ext uri="{BB962C8B-B14F-4D97-AF65-F5344CB8AC3E}">
        <p14:creationId xmlns:p14="http://schemas.microsoft.com/office/powerpoint/2010/main" val="13800174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fbeelding verticaal geel">
    <p:bg>
      <p:bgPr>
        <a:solidFill>
          <a:schemeClr val="accent2"/>
        </a:solidFill>
        <a:effectLst/>
      </p:bgPr>
    </p:bg>
    <p:spTree>
      <p:nvGrpSpPr>
        <p:cNvPr id="1" name=""/>
        <p:cNvGrpSpPr/>
        <p:nvPr/>
      </p:nvGrpSpPr>
      <p:grpSpPr>
        <a:xfrm>
          <a:off x="0" y="0"/>
          <a:ext cx="0" cy="0"/>
          <a:chOff x="0" y="0"/>
          <a:chExt cx="0" cy="0"/>
        </a:xfrm>
      </p:grpSpPr>
      <p:sp>
        <p:nvSpPr>
          <p:cNvPr id="11" name="Tijdelijke aanduiding voor tekst 11"/>
          <p:cNvSpPr>
            <a:spLocks noGrp="1"/>
          </p:cNvSpPr>
          <p:nvPr>
            <p:ph type="body" sz="quarter" idx="13" hasCustomPrompt="1"/>
          </p:nvPr>
        </p:nvSpPr>
        <p:spPr>
          <a:xfrm>
            <a:off x="6552000" y="2350799"/>
            <a:ext cx="5004000" cy="3963600"/>
          </a:xfrm>
        </p:spPr>
        <p:txBody>
          <a:bodyPr/>
          <a:lstStyle>
            <a:lvl1pPr marL="316800" indent="-316800">
              <a:buClr>
                <a:schemeClr val="tx1"/>
              </a:buClr>
              <a:buFont typeface="Arial" panose="020B0604020202020204" pitchFamily="34" charset="0"/>
              <a:buChar char="•"/>
              <a:defRPr>
                <a:solidFill>
                  <a:schemeClr val="tx1"/>
                </a:solidFill>
              </a:defRPr>
            </a:lvl1pPr>
            <a:lvl2pPr marL="630000" indent="-3168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tekst in te voegen</a:t>
            </a:r>
          </a:p>
          <a:p>
            <a:pPr lvl="1"/>
            <a:r>
              <a:rPr lang="nl-NL"/>
              <a:t>Tweede niveau</a:t>
            </a:r>
          </a:p>
          <a:p>
            <a:pPr lvl="2"/>
            <a:r>
              <a:rPr lang="nl-NL"/>
              <a:t>Derde niveau</a:t>
            </a:r>
          </a:p>
          <a:p>
            <a:pPr lvl="3"/>
            <a:r>
              <a:rPr lang="nl-NL"/>
              <a:t>Vierde niveau</a:t>
            </a:r>
          </a:p>
          <a:p>
            <a:pPr lvl="4"/>
            <a:r>
              <a:rPr lang="nl-NL"/>
              <a:t>Vijfde niveau</a:t>
            </a:r>
          </a:p>
        </p:txBody>
      </p:sp>
      <p:sp>
        <p:nvSpPr>
          <p:cNvPr id="3" name="Tijdelijke aanduiding voor dianummer 2">
            <a:extLst>
              <a:ext uri="{FF2B5EF4-FFF2-40B4-BE49-F238E27FC236}">
                <a16:creationId xmlns:a16="http://schemas.microsoft.com/office/drawing/2014/main" id="{A7984020-B91C-4CFF-88ED-501B2109C660}"/>
              </a:ext>
            </a:extLst>
          </p:cNvPr>
          <p:cNvSpPr>
            <a:spLocks noGrp="1"/>
          </p:cNvSpPr>
          <p:nvPr>
            <p:ph type="sldNum" sz="quarter" idx="27"/>
          </p:nvPr>
        </p:nvSpPr>
        <p:spPr/>
        <p:txBody>
          <a:bodyPr/>
          <a:lstStyle/>
          <a:p>
            <a:fld id="{6C93B359-CF0D-4389-949E-16A33FCBB3EC}" type="slidenum">
              <a:rPr lang="nl-NL" smtClean="0"/>
              <a:t>‹nr.›</a:t>
            </a:fld>
            <a:endParaRPr lang="nl-NL"/>
          </a:p>
        </p:txBody>
      </p:sp>
      <p:sp>
        <p:nvSpPr>
          <p:cNvPr id="10" name="Tijdelijke aanduiding voor afbeelding 9">
            <a:extLst>
              <a:ext uri="{FF2B5EF4-FFF2-40B4-BE49-F238E27FC236}">
                <a16:creationId xmlns:a16="http://schemas.microsoft.com/office/drawing/2014/main" id="{F17C0AA7-9F88-4479-B7CF-C1BB31AB870A}"/>
              </a:ext>
            </a:extLst>
          </p:cNvPr>
          <p:cNvSpPr>
            <a:spLocks noGrp="1"/>
          </p:cNvSpPr>
          <p:nvPr>
            <p:ph type="pic" sz="quarter" idx="29"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a:t>Klik op het pictogram om een afbeelding in te voegen</a:t>
            </a:r>
          </a:p>
        </p:txBody>
      </p:sp>
      <p:sp>
        <p:nvSpPr>
          <p:cNvPr id="4" name="Titel 3">
            <a:extLst>
              <a:ext uri="{FF2B5EF4-FFF2-40B4-BE49-F238E27FC236}">
                <a16:creationId xmlns:a16="http://schemas.microsoft.com/office/drawing/2014/main" id="{4C1E2EA9-BE63-4625-B099-2271F692DE60}"/>
              </a:ext>
            </a:extLst>
          </p:cNvPr>
          <p:cNvSpPr>
            <a:spLocks noGrp="1"/>
          </p:cNvSpPr>
          <p:nvPr>
            <p:ph type="title" hasCustomPrompt="1"/>
          </p:nvPr>
        </p:nvSpPr>
        <p:spPr>
          <a:xfrm>
            <a:off x="6552000" y="1281950"/>
            <a:ext cx="5004000" cy="1069200"/>
          </a:xfrm>
        </p:spPr>
        <p:txBody>
          <a:bodyPr/>
          <a:lstStyle>
            <a:lvl1pPr>
              <a:defRPr>
                <a:solidFill>
                  <a:schemeClr val="tx1"/>
                </a:solidFill>
              </a:defRPr>
            </a:lvl1pPr>
          </a:lstStyle>
          <a:p>
            <a:r>
              <a:rPr lang="nl-NL"/>
              <a:t>Klik om een titel in te voegen</a:t>
            </a:r>
          </a:p>
        </p:txBody>
      </p:sp>
      <p:sp>
        <p:nvSpPr>
          <p:cNvPr id="7" name="Vertrouwelijkheidsniveau">
            <a:extLst>
              <a:ext uri="{FF2B5EF4-FFF2-40B4-BE49-F238E27FC236}">
                <a16:creationId xmlns:a16="http://schemas.microsoft.com/office/drawing/2014/main" id="{6C2A6650-CEC0-489B-BFC0-04E78F01962C}"/>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a:t>[vertrouwelijkheidsniveau]</a:t>
            </a:r>
          </a:p>
        </p:txBody>
      </p:sp>
    </p:spTree>
    <p:extLst>
      <p:ext uri="{BB962C8B-B14F-4D97-AF65-F5344CB8AC3E}">
        <p14:creationId xmlns:p14="http://schemas.microsoft.com/office/powerpoint/2010/main" val="153694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ote tekst geel">
    <p:bg>
      <p:bgPr>
        <a:solidFill>
          <a:schemeClr val="accent2"/>
        </a:solidFill>
        <a:effectLst/>
      </p:bgPr>
    </p:bg>
    <p:spTree>
      <p:nvGrpSpPr>
        <p:cNvPr id="1" name=""/>
        <p:cNvGrpSpPr/>
        <p:nvPr/>
      </p:nvGrpSpPr>
      <p:grpSpPr>
        <a:xfrm>
          <a:off x="0" y="0"/>
          <a:ext cx="0" cy="0"/>
          <a:chOff x="0" y="0"/>
          <a:chExt cx="0" cy="0"/>
        </a:xfrm>
      </p:grpSpPr>
      <p:sp>
        <p:nvSpPr>
          <p:cNvPr id="20" name="Titel 1"/>
          <p:cNvSpPr>
            <a:spLocks noGrp="1"/>
          </p:cNvSpPr>
          <p:nvPr>
            <p:ph type="title" hasCustomPrompt="1"/>
          </p:nvPr>
        </p:nvSpPr>
        <p:spPr>
          <a:xfrm>
            <a:off x="630000" y="1052514"/>
            <a:ext cx="10923588" cy="4024800"/>
          </a:xfrm>
        </p:spPr>
        <p:txBody>
          <a:bodyPr anchor="b" anchorCtr="0">
            <a:normAutofit/>
          </a:bodyPr>
          <a:lstStyle>
            <a:lvl1pPr algn="l">
              <a:defRPr sz="8000" b="0">
                <a:solidFill>
                  <a:schemeClr val="bg1"/>
                </a:solidFill>
              </a:defRPr>
            </a:lvl1pPr>
          </a:lstStyle>
          <a:p>
            <a:r>
              <a:rPr lang="nl-NL"/>
              <a:t>Klik om een titel in te voegen</a:t>
            </a:r>
          </a:p>
        </p:txBody>
      </p:sp>
      <p:sp>
        <p:nvSpPr>
          <p:cNvPr id="4" name="Ondertitel 2"/>
          <p:cNvSpPr>
            <a:spLocks noGrp="1"/>
          </p:cNvSpPr>
          <p:nvPr>
            <p:ph type="subTitle" idx="1" hasCustomPrompt="1"/>
          </p:nvPr>
        </p:nvSpPr>
        <p:spPr>
          <a:xfrm>
            <a:off x="630000" y="5298141"/>
            <a:ext cx="10923588" cy="923272"/>
          </a:xfrm>
        </p:spPr>
        <p:txBody>
          <a:bodyPr lIns="0" tIns="0" rIns="0">
            <a:normAutofit/>
          </a:bodyPr>
          <a:lstStyle>
            <a:lvl1pPr marL="0" indent="0" algn="l">
              <a:buNone/>
              <a:defRPr sz="24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een subtitel in te voegen</a:t>
            </a:r>
          </a:p>
        </p:txBody>
      </p:sp>
      <p:sp>
        <p:nvSpPr>
          <p:cNvPr id="6" name="Tijdelijke aanduiding voor dianummer 5">
            <a:extLst>
              <a:ext uri="{FF2B5EF4-FFF2-40B4-BE49-F238E27FC236}">
                <a16:creationId xmlns:a16="http://schemas.microsoft.com/office/drawing/2014/main" id="{CB8E684C-7D4C-426C-AC24-E424245763F3}"/>
              </a:ext>
            </a:extLst>
          </p:cNvPr>
          <p:cNvSpPr>
            <a:spLocks noGrp="1"/>
          </p:cNvSpPr>
          <p:nvPr>
            <p:ph type="sldNum" sz="quarter" idx="10"/>
          </p:nvPr>
        </p:nvSpPr>
        <p:spPr/>
        <p:txBody>
          <a:bodyPr/>
          <a:lstStyle>
            <a:lvl1pPr>
              <a:defRPr>
                <a:solidFill>
                  <a:schemeClr val="bg1"/>
                </a:solidFill>
              </a:defRPr>
            </a:lvl1pPr>
          </a:lstStyle>
          <a:p>
            <a:fld id="{6C93B359-CF0D-4389-949E-16A33FCBB3EC}" type="slidenum">
              <a:rPr lang="nl-NL" smtClean="0"/>
              <a:pPr/>
              <a:t>‹nr.›</a:t>
            </a:fld>
            <a:endParaRPr lang="nl-NL"/>
          </a:p>
        </p:txBody>
      </p:sp>
      <p:sp>
        <p:nvSpPr>
          <p:cNvPr id="12" name="Vertrouwelijkheidsniveau">
            <a:extLst>
              <a:ext uri="{FF2B5EF4-FFF2-40B4-BE49-F238E27FC236}">
                <a16:creationId xmlns:a16="http://schemas.microsoft.com/office/drawing/2014/main" id="{D32BCAE4-C367-4016-B734-236CBBFED4D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bg1"/>
                </a:solidFill>
              </a:defRPr>
            </a:lvl1pPr>
          </a:lstStyle>
          <a:p>
            <a:pPr lvl="0"/>
            <a:r>
              <a:rPr lang="nl-NL"/>
              <a:t>[vertrouwelijkheidsniveau]</a:t>
            </a:r>
          </a:p>
        </p:txBody>
      </p:sp>
    </p:spTree>
    <p:extLst>
      <p:ext uri="{BB962C8B-B14F-4D97-AF65-F5344CB8AC3E}">
        <p14:creationId xmlns:p14="http://schemas.microsoft.com/office/powerpoint/2010/main" val="239139764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vlak verticaal geel">
    <p:spTree>
      <p:nvGrpSpPr>
        <p:cNvPr id="1" name=""/>
        <p:cNvGrpSpPr/>
        <p:nvPr/>
      </p:nvGrpSpPr>
      <p:grpSpPr>
        <a:xfrm>
          <a:off x="0" y="0"/>
          <a:ext cx="0" cy="0"/>
          <a:chOff x="0" y="0"/>
          <a:chExt cx="0" cy="0"/>
        </a:xfrm>
      </p:grpSpPr>
      <p:sp>
        <p:nvSpPr>
          <p:cNvPr id="9" name="Vrije vorm: vorm 8">
            <a:extLst>
              <a:ext uri="{FF2B5EF4-FFF2-40B4-BE49-F238E27FC236}">
                <a16:creationId xmlns:a16="http://schemas.microsoft.com/office/drawing/2014/main" id="{0FA47D1B-42CA-4E2B-B2E8-239884DF4BD3}"/>
              </a:ext>
            </a:extLst>
          </p:cNvPr>
          <p:cNvSpPr/>
          <p:nvPr userDrawn="1"/>
        </p:nvSpPr>
        <p:spPr>
          <a:xfrm>
            <a:off x="0" y="0"/>
            <a:ext cx="6096000" cy="6858000"/>
          </a:xfrm>
          <a:custGeom>
            <a:avLst/>
            <a:gdLst>
              <a:gd name="connsiteX0" fmla="*/ 0 w 6096000"/>
              <a:gd name="connsiteY0" fmla="*/ 0 h 6858000"/>
              <a:gd name="connsiteX1" fmla="*/ 5498305 w 6096000"/>
              <a:gd name="connsiteY1" fmla="*/ 0 h 6858000"/>
              <a:gd name="connsiteX2" fmla="*/ 5853600 w 6096000"/>
              <a:gd name="connsiteY2" fmla="*/ 0 h 6858000"/>
              <a:gd name="connsiteX3" fmla="*/ 5862636 w 6096000"/>
              <a:gd name="connsiteY3" fmla="*/ 0 h 6858000"/>
              <a:gd name="connsiteX4" fmla="*/ 5862636 w 6096000"/>
              <a:gd name="connsiteY4" fmla="*/ 712471 h 6858000"/>
              <a:gd name="connsiteX5" fmla="*/ 6096000 w 6096000"/>
              <a:gd name="connsiteY5" fmla="*/ 712471 h 6858000"/>
              <a:gd name="connsiteX6" fmla="*/ 6096000 w 6096000"/>
              <a:gd name="connsiteY6" fmla="*/ 961200 h 6858000"/>
              <a:gd name="connsiteX7" fmla="*/ 6096000 w 6096000"/>
              <a:gd name="connsiteY7" fmla="*/ 1891881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498305" y="0"/>
                </a:lnTo>
                <a:lnTo>
                  <a:pt x="5853600" y="0"/>
                </a:lnTo>
                <a:lnTo>
                  <a:pt x="5862636" y="0"/>
                </a:lnTo>
                <a:lnTo>
                  <a:pt x="5862636" y="712471"/>
                </a:lnTo>
                <a:lnTo>
                  <a:pt x="6096000" y="712471"/>
                </a:lnTo>
                <a:lnTo>
                  <a:pt x="6096000" y="961200"/>
                </a:lnTo>
                <a:lnTo>
                  <a:pt x="6096000" y="1891881"/>
                </a:lnTo>
                <a:lnTo>
                  <a:pt x="609600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4" name="Tijdelijke aanduiding voor tekst 3"/>
          <p:cNvSpPr>
            <a:spLocks noGrp="1"/>
          </p:cNvSpPr>
          <p:nvPr>
            <p:ph type="body" sz="quarter" idx="10" hasCustomPrompt="1"/>
          </p:nvPr>
        </p:nvSpPr>
        <p:spPr>
          <a:xfrm>
            <a:off x="6552000" y="1052513"/>
            <a:ext cx="5004000" cy="5168900"/>
          </a:xfrm>
        </p:spPr>
        <p:txBody>
          <a:bodyPr anchor="ctr" anchorCtr="0"/>
          <a:lstStyle>
            <a:lvl1pPr>
              <a:defRPr/>
            </a:lvl1pPr>
          </a:lstStyle>
          <a:p>
            <a:pPr lvl="0"/>
            <a:r>
              <a:rPr lang="nl-NL"/>
              <a:t>Klik om tekst in te voegen</a:t>
            </a:r>
          </a:p>
          <a:p>
            <a:pPr lvl="1"/>
            <a:r>
              <a:rPr lang="nl-NL"/>
              <a:t>Tweede niveau</a:t>
            </a:r>
          </a:p>
          <a:p>
            <a:pPr lvl="2"/>
            <a:r>
              <a:rPr lang="nl-NL"/>
              <a:t>Derde niveau</a:t>
            </a:r>
          </a:p>
          <a:p>
            <a:pPr lvl="3"/>
            <a:r>
              <a:rPr lang="nl-NL"/>
              <a:t>Vierde niveau</a:t>
            </a:r>
          </a:p>
          <a:p>
            <a:pPr lvl="4"/>
            <a:r>
              <a:rPr lang="nl-NL"/>
              <a:t>Vijfde niveau</a:t>
            </a:r>
          </a:p>
        </p:txBody>
      </p:sp>
      <p:sp>
        <p:nvSpPr>
          <p:cNvPr id="3" name="Titel 2">
            <a:extLst>
              <a:ext uri="{FF2B5EF4-FFF2-40B4-BE49-F238E27FC236}">
                <a16:creationId xmlns:a16="http://schemas.microsoft.com/office/drawing/2014/main" id="{AF508C5A-8D78-4219-976E-46DFA0C4F862}"/>
              </a:ext>
            </a:extLst>
          </p:cNvPr>
          <p:cNvSpPr>
            <a:spLocks noGrp="1"/>
          </p:cNvSpPr>
          <p:nvPr>
            <p:ph type="title" hasCustomPrompt="1"/>
          </p:nvPr>
        </p:nvSpPr>
        <p:spPr>
          <a:xfrm>
            <a:off x="630000" y="3039154"/>
            <a:ext cx="5003800" cy="1069200"/>
          </a:xfrm>
        </p:spPr>
        <p:txBody>
          <a:bodyPr/>
          <a:lstStyle>
            <a:lvl1pPr>
              <a:defRPr>
                <a:solidFill>
                  <a:schemeClr val="tx1"/>
                </a:solidFill>
              </a:defRPr>
            </a:lvl1pPr>
          </a:lstStyle>
          <a:p>
            <a:r>
              <a:rPr lang="nl-NL"/>
              <a:t>Klik om een titel in te voegen</a:t>
            </a:r>
          </a:p>
        </p:txBody>
      </p:sp>
      <p:sp>
        <p:nvSpPr>
          <p:cNvPr id="5" name="Tijdelijke aanduiding voor dianummer 4">
            <a:extLst>
              <a:ext uri="{FF2B5EF4-FFF2-40B4-BE49-F238E27FC236}">
                <a16:creationId xmlns:a16="http://schemas.microsoft.com/office/drawing/2014/main" id="{411F2E84-2AC4-4E76-AB35-4DF527522499}"/>
              </a:ext>
            </a:extLst>
          </p:cNvPr>
          <p:cNvSpPr>
            <a:spLocks noGrp="1"/>
          </p:cNvSpPr>
          <p:nvPr>
            <p:ph type="sldNum" sz="quarter" idx="11"/>
          </p:nvPr>
        </p:nvSpPr>
        <p:spPr/>
        <p:txBody>
          <a:bodyPr/>
          <a:lstStyle/>
          <a:p>
            <a:fld id="{6C93B359-CF0D-4389-949E-16A33FCBB3EC}" type="slidenum">
              <a:rPr lang="nl-NL" smtClean="0"/>
              <a:pPr/>
              <a:t>‹nr.›</a:t>
            </a:fld>
            <a:endParaRPr lang="nl-NL"/>
          </a:p>
        </p:txBody>
      </p:sp>
      <p:sp>
        <p:nvSpPr>
          <p:cNvPr id="16" name="Vertrouwelijkheidsniveau">
            <a:extLst>
              <a:ext uri="{FF2B5EF4-FFF2-40B4-BE49-F238E27FC236}">
                <a16:creationId xmlns:a16="http://schemas.microsoft.com/office/drawing/2014/main" id="{42A8670A-3771-498C-BCA7-1CEC86864E8D}"/>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a:t>[vertrouwelijkheidsniveau]</a:t>
            </a:r>
          </a:p>
        </p:txBody>
      </p:sp>
    </p:spTree>
    <p:extLst>
      <p:ext uri="{BB962C8B-B14F-4D97-AF65-F5344CB8AC3E}">
        <p14:creationId xmlns:p14="http://schemas.microsoft.com/office/powerpoint/2010/main" val="230636227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hasCustomPrompt="1"/>
          </p:nvPr>
        </p:nvSpPr>
        <p:spPr>
          <a:xfrm>
            <a:off x="6552000" y="2350800"/>
            <a:ext cx="5004000" cy="3963600"/>
          </a:xfrm>
        </p:spPr>
        <p:txBody>
          <a:bodyPr/>
          <a:lstStyle>
            <a:lvl1pPr>
              <a:defRPr/>
            </a:lvl1pPr>
          </a:lstStyle>
          <a:p>
            <a:pPr lvl="0"/>
            <a:r>
              <a:rPr lang="nl-NL"/>
              <a:t>Klik om tekst in te voegen</a:t>
            </a:r>
          </a:p>
          <a:p>
            <a:pPr lvl="1"/>
            <a:r>
              <a:rPr lang="nl-NL"/>
              <a:t>Tweede niveau</a:t>
            </a:r>
          </a:p>
          <a:p>
            <a:pPr lvl="2"/>
            <a:r>
              <a:rPr lang="nl-NL"/>
              <a:t>Derde niveau</a:t>
            </a:r>
          </a:p>
          <a:p>
            <a:pPr lvl="3"/>
            <a:r>
              <a:rPr lang="nl-NL"/>
              <a:t>Vierde niveau</a:t>
            </a:r>
          </a:p>
          <a:p>
            <a:pPr lvl="4"/>
            <a:r>
              <a:rPr lang="nl-NL"/>
              <a:t>Vijfde niveau</a:t>
            </a:r>
          </a:p>
        </p:txBody>
      </p:sp>
      <p:sp>
        <p:nvSpPr>
          <p:cNvPr id="14" name="Tijdelijke aanduiding voor dianummer 13">
            <a:extLst>
              <a:ext uri="{FF2B5EF4-FFF2-40B4-BE49-F238E27FC236}">
                <a16:creationId xmlns:a16="http://schemas.microsoft.com/office/drawing/2014/main" id="{0E24862E-A238-48C9-966B-53C0A9936E1E}"/>
              </a:ext>
            </a:extLst>
          </p:cNvPr>
          <p:cNvSpPr>
            <a:spLocks noGrp="1"/>
          </p:cNvSpPr>
          <p:nvPr>
            <p:ph type="sldNum" sz="quarter" idx="29"/>
          </p:nvPr>
        </p:nvSpPr>
        <p:spPr/>
        <p:txBody>
          <a:bodyPr/>
          <a:lstStyle/>
          <a:p>
            <a:fld id="{6C93B359-CF0D-4389-949E-16A33FCBB3EC}" type="slidenum">
              <a:rPr lang="nl-NL" smtClean="0"/>
              <a:pPr/>
              <a:t>‹nr.›</a:t>
            </a:fld>
            <a:endParaRPr lang="nl-NL"/>
          </a:p>
        </p:txBody>
      </p:sp>
      <p:sp>
        <p:nvSpPr>
          <p:cNvPr id="17" name="Titel 16">
            <a:extLst>
              <a:ext uri="{FF2B5EF4-FFF2-40B4-BE49-F238E27FC236}">
                <a16:creationId xmlns:a16="http://schemas.microsoft.com/office/drawing/2014/main" id="{9C42D806-99A5-4854-9BB7-C93AB66EA383}"/>
              </a:ext>
            </a:extLst>
          </p:cNvPr>
          <p:cNvSpPr>
            <a:spLocks noGrp="1"/>
          </p:cNvSpPr>
          <p:nvPr>
            <p:ph type="title" hasCustomPrompt="1"/>
          </p:nvPr>
        </p:nvSpPr>
        <p:spPr>
          <a:xfrm>
            <a:off x="6552000" y="1281950"/>
            <a:ext cx="5004000" cy="1069200"/>
          </a:xfrm>
        </p:spPr>
        <p:txBody>
          <a:bodyPr/>
          <a:lstStyle>
            <a:lvl1pPr>
              <a:defRPr/>
            </a:lvl1pPr>
          </a:lstStyle>
          <a:p>
            <a:r>
              <a:rPr lang="nl-NL"/>
              <a:t>Klik om een titel in te voegen</a:t>
            </a:r>
          </a:p>
        </p:txBody>
      </p:sp>
      <p:sp>
        <p:nvSpPr>
          <p:cNvPr id="7" name="Vertrouwelijkheidsniveau">
            <a:extLst>
              <a:ext uri="{FF2B5EF4-FFF2-40B4-BE49-F238E27FC236}">
                <a16:creationId xmlns:a16="http://schemas.microsoft.com/office/drawing/2014/main" id="{4BAFB278-E939-4041-A70B-47CB8943C72B}"/>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a:t>[vertrouwelijkheidsniveau]</a:t>
            </a:r>
          </a:p>
        </p:txBody>
      </p:sp>
      <p:sp>
        <p:nvSpPr>
          <p:cNvPr id="8" name="Tijdelijke aanduiding voor afbeelding 7">
            <a:extLst>
              <a:ext uri="{FF2B5EF4-FFF2-40B4-BE49-F238E27FC236}">
                <a16:creationId xmlns:a16="http://schemas.microsoft.com/office/drawing/2014/main" id="{F4CFC7BE-2502-4C51-AFEA-F92D97467734}"/>
              </a:ext>
            </a:extLst>
          </p:cNvPr>
          <p:cNvSpPr>
            <a:spLocks noGrp="1"/>
          </p:cNvSpPr>
          <p:nvPr>
            <p:ph type="pic" sz="quarter" idx="30"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a:t>Klik op het pictogram om een afbeelding in te voegen</a:t>
            </a:r>
          </a:p>
        </p:txBody>
      </p:sp>
    </p:spTree>
    <p:extLst>
      <p:ext uri="{BB962C8B-B14F-4D97-AF65-F5344CB8AC3E}">
        <p14:creationId xmlns:p14="http://schemas.microsoft.com/office/powerpoint/2010/main" val="17298386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0000" y="1281950"/>
            <a:ext cx="10933200" cy="1069200"/>
          </a:xfrm>
          <a:prstGeom prst="rect">
            <a:avLst/>
          </a:prstGeom>
        </p:spPr>
        <p:txBody>
          <a:bodyPr vert="horz" lIns="0" tIns="0" rIns="0" bIns="0" rtlCol="0" anchor="t" anchorCtr="0">
            <a:normAutofit/>
          </a:bodyPr>
          <a:lstStyle/>
          <a:p>
            <a:r>
              <a:rPr lang="nl-NL"/>
              <a:t>Klik om de stijl te bewerken</a:t>
            </a:r>
          </a:p>
        </p:txBody>
      </p:sp>
      <p:sp>
        <p:nvSpPr>
          <p:cNvPr id="3" name="Tijdelijke aanduiding voor tekst 2"/>
          <p:cNvSpPr>
            <a:spLocks noGrp="1"/>
          </p:cNvSpPr>
          <p:nvPr>
            <p:ph type="body" idx="1"/>
          </p:nvPr>
        </p:nvSpPr>
        <p:spPr>
          <a:xfrm>
            <a:off x="630000" y="2349499"/>
            <a:ext cx="10933200" cy="3963600"/>
          </a:xfrm>
          <a:prstGeom prst="rect">
            <a:avLst/>
          </a:prstGeom>
        </p:spPr>
        <p:txBody>
          <a:bodyPr vert="horz" lIns="0" tIns="0" rIns="0" bIns="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a:p>
            <a:pPr lvl="5"/>
            <a:r>
              <a:rPr lang="nl-NL"/>
              <a:t>Zesde niveau</a:t>
            </a:r>
          </a:p>
          <a:p>
            <a:pPr lvl="6"/>
            <a:r>
              <a:rPr lang="nl-NL"/>
              <a:t>Zevende niveau</a:t>
            </a:r>
          </a:p>
          <a:p>
            <a:pPr lvl="7"/>
            <a:r>
              <a:rPr lang="nl-NL"/>
              <a:t>Achtste niveau</a:t>
            </a:r>
          </a:p>
          <a:p>
            <a:pPr lvl="8"/>
            <a:r>
              <a:rPr lang="nl-NL"/>
              <a:t>Negende niveau</a:t>
            </a:r>
          </a:p>
          <a:p>
            <a:pPr lvl="8"/>
            <a:endParaRPr lang="nl-NL"/>
          </a:p>
        </p:txBody>
      </p:sp>
      <p:sp>
        <p:nvSpPr>
          <p:cNvPr id="4"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4"/>
          </p:nvPr>
        </p:nvSpPr>
        <p:spPr>
          <a:xfrm>
            <a:off x="11048400" y="6528572"/>
            <a:ext cx="511200" cy="183600"/>
          </a:xfrm>
          <a:prstGeom prst="rect">
            <a:avLst/>
          </a:prstGeom>
        </p:spPr>
        <p:txBody>
          <a:bodyPr vert="horz" lIns="0" tIns="0" rIns="0" bIns="0" rtlCol="0" anchor="b" anchorCtr="0"/>
          <a:lstStyle>
            <a:lvl1pPr algn="r">
              <a:defRPr sz="1200">
                <a:solidFill>
                  <a:schemeClr val="tx1"/>
                </a:solidFill>
              </a:defRPr>
            </a:lvl1pPr>
          </a:lstStyle>
          <a:p>
            <a:fld id="{6C93B359-CF0D-4389-949E-16A33FCBB3EC}" type="slidenum">
              <a:rPr lang="nl-NL" smtClean="0"/>
              <a:pPr/>
              <a:t>‹nr.›</a:t>
            </a:fld>
            <a:endParaRPr lang="nl-NL"/>
          </a:p>
        </p:txBody>
      </p:sp>
      <p:pic>
        <p:nvPicPr>
          <p:cNvPr id="6" name="Afbeelding 5">
            <a:extLst>
              <a:ext uri="{FF2B5EF4-FFF2-40B4-BE49-F238E27FC236}">
                <a16:creationId xmlns:a16="http://schemas.microsoft.com/office/drawing/2014/main" id="{1113A800-9FFB-4505-9B39-BBE671EBBBEA}"/>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0"/>
            <a:ext cx="12192000" cy="1065690"/>
          </a:xfrm>
          <a:prstGeom prst="rect">
            <a:avLst/>
          </a:prstGeom>
        </p:spPr>
      </p:pic>
    </p:spTree>
    <p:extLst>
      <p:ext uri="{BB962C8B-B14F-4D97-AF65-F5344CB8AC3E}">
        <p14:creationId xmlns:p14="http://schemas.microsoft.com/office/powerpoint/2010/main" val="3324857711"/>
      </p:ext>
    </p:extLst>
  </p:cSld>
  <p:clrMap bg1="lt1" tx1="dk1" bg2="lt2" tx2="dk2" accent1="accent1" accent2="accent2" accent3="accent3" accent4="accent4" accent5="accent5" accent6="accent6" hlink="hlink" folHlink="folHlink"/>
  <p:sldLayoutIdLst>
    <p:sldLayoutId id="2147483726" r:id="rId1"/>
    <p:sldLayoutId id="2147483666" r:id="rId2"/>
    <p:sldLayoutId id="2147483725" r:id="rId3"/>
    <p:sldLayoutId id="2147483731" r:id="rId4"/>
    <p:sldLayoutId id="2147483652" r:id="rId5"/>
    <p:sldLayoutId id="2147483728" r:id="rId6"/>
    <p:sldLayoutId id="2147483689" r:id="rId7"/>
    <p:sldLayoutId id="2147483730" r:id="rId8"/>
    <p:sldLayoutId id="2147483729" r:id="rId9"/>
    <p:sldLayoutId id="2147483716" r:id="rId10"/>
    <p:sldLayoutId id="2147483667" r:id="rId11"/>
    <p:sldLayoutId id="2147483722" r:id="rId12"/>
    <p:sldLayoutId id="2147483736" r:id="rId13"/>
    <p:sldLayoutId id="2147483737" r:id="rId14"/>
  </p:sldLayoutIdLst>
  <p:hf hdr="0" ftr="0" dt="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0.png"/><Relationship Id="rId11" Type="http://schemas.openxmlformats.org/officeDocument/2006/relationships/comments" Target="../comments/comment1.xml"/><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jpeg"/><Relationship Id="rId9" Type="http://schemas.openxmlformats.org/officeDocument/2006/relationships/image" Target="../media/image1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hyperlink" Target="https://www.youtube.com/watch?v=cusZE3kQcLk&amp;t=17s"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D51DDF5-FB0B-299D-AB6C-B755A8AE85D9}"/>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250" y="265412"/>
            <a:ext cx="5737655" cy="6454862"/>
          </a:xfrm>
          <a:prstGeom prst="rect">
            <a:avLst/>
          </a:prstGeom>
          <a:noFill/>
          <a:extLst>
            <a:ext uri="{909E8E84-426E-40DD-AFC4-6F175D3DCCD1}">
              <a14:hiddenFill xmlns:a14="http://schemas.microsoft.com/office/drawing/2010/main">
                <a:solidFill>
                  <a:srgbClr val="FFFFFF"/>
                </a:solidFill>
              </a14:hiddenFill>
            </a:ext>
          </a:extLst>
        </p:spPr>
      </p:pic>
      <p:sp>
        <p:nvSpPr>
          <p:cNvPr id="23" name="Ondertitel 22"/>
          <p:cNvSpPr>
            <a:spLocks noGrp="1"/>
          </p:cNvSpPr>
          <p:nvPr>
            <p:ph type="subTitle" idx="1"/>
          </p:nvPr>
        </p:nvSpPr>
        <p:spPr/>
        <p:txBody>
          <a:bodyPr>
            <a:normAutofit/>
          </a:bodyPr>
          <a:lstStyle/>
          <a:p>
            <a:pPr>
              <a:defRPr/>
            </a:pPr>
            <a:r>
              <a:rPr lang="nl-NL" sz="1800">
                <a:solidFill>
                  <a:schemeClr val="tx1"/>
                </a:solidFill>
                <a:effectLst/>
                <a:latin typeface="Verdana" panose="020B0604030504040204" pitchFamily="34" charset="0"/>
                <a:ea typeface="Calibri" panose="020F0502020204030204" pitchFamily="34" charset="0"/>
                <a:cs typeface="Lohit Hindi"/>
              </a:rPr>
              <a:t>Het meerjarig in stand houden, monitoren en informeren over de toestand van het E&amp;W/IA areaal van objecten gelegen in en langs de Maas en aftakkingen.</a:t>
            </a:r>
            <a:endParaRPr lang="nl-NL" altLang="nl-NL" sz="1600">
              <a:solidFill>
                <a:schemeClr val="tx1"/>
              </a:solidFill>
            </a:endParaRPr>
          </a:p>
          <a:p>
            <a:pPr>
              <a:defRPr/>
            </a:pPr>
            <a:endParaRPr lang="nl-NL" altLang="nl-NL" sz="1600">
              <a:solidFill>
                <a:schemeClr val="tx1"/>
              </a:solidFill>
            </a:endParaRPr>
          </a:p>
          <a:p>
            <a:pPr>
              <a:defRPr/>
            </a:pPr>
            <a:r>
              <a:rPr lang="nl-NL" altLang="nl-NL" sz="1600">
                <a:solidFill>
                  <a:schemeClr val="tx1"/>
                </a:solidFill>
              </a:rPr>
              <a:t>Zaaknummer 31193635</a:t>
            </a:r>
          </a:p>
        </p:txBody>
      </p:sp>
      <p:sp>
        <p:nvSpPr>
          <p:cNvPr id="24" name="Tijdelijke aanduiding voor tekst 23"/>
          <p:cNvSpPr>
            <a:spLocks noGrp="1"/>
          </p:cNvSpPr>
          <p:nvPr>
            <p:ph type="body" sz="quarter" idx="21"/>
          </p:nvPr>
        </p:nvSpPr>
        <p:spPr/>
        <p:txBody>
          <a:bodyPr/>
          <a:lstStyle/>
          <a:p>
            <a:r>
              <a:rPr lang="nl-NL" altLang="nl-NL"/>
              <a:t>Theaterhotel de Oranjerie te Roermond</a:t>
            </a:r>
            <a:endParaRPr lang="nl-NL"/>
          </a:p>
        </p:txBody>
      </p:sp>
      <p:sp>
        <p:nvSpPr>
          <p:cNvPr id="22" name="Titel 21"/>
          <p:cNvSpPr>
            <a:spLocks noGrp="1"/>
          </p:cNvSpPr>
          <p:nvPr>
            <p:ph type="ctrTitle"/>
          </p:nvPr>
        </p:nvSpPr>
        <p:spPr>
          <a:xfrm>
            <a:off x="6552001" y="1932174"/>
            <a:ext cx="5004000" cy="1496825"/>
          </a:xfrm>
        </p:spPr>
        <p:txBody>
          <a:bodyPr>
            <a:normAutofit/>
          </a:bodyPr>
          <a:lstStyle/>
          <a:p>
            <a:pPr algn="ctr"/>
            <a:r>
              <a:rPr lang="nl-NL" sz="3200"/>
              <a:t>Algemene Inlichtingen IMO</a:t>
            </a:r>
          </a:p>
        </p:txBody>
      </p:sp>
      <p:sp>
        <p:nvSpPr>
          <p:cNvPr id="25" name="Tijdelijke aanduiding voor tekst 24"/>
          <p:cNvSpPr>
            <a:spLocks noGrp="1"/>
          </p:cNvSpPr>
          <p:nvPr>
            <p:ph type="body" sz="quarter" idx="25"/>
          </p:nvPr>
        </p:nvSpPr>
        <p:spPr/>
        <p:txBody>
          <a:bodyPr/>
          <a:lstStyle/>
          <a:p>
            <a:r>
              <a:rPr lang="nl-NL" altLang="nl-NL"/>
              <a:t>04 juni 2025</a:t>
            </a:r>
            <a:endParaRPr lang="nl-NL" altLang="nl-NL" sz="1800"/>
          </a:p>
          <a:p>
            <a:endParaRPr lang="nl-NL"/>
          </a:p>
        </p:txBody>
      </p:sp>
      <p:sp>
        <p:nvSpPr>
          <p:cNvPr id="26" name="Tijdelijke aanduiding voor tekst 25"/>
          <p:cNvSpPr>
            <a:spLocks noGrp="1"/>
          </p:cNvSpPr>
          <p:nvPr>
            <p:ph type="body" sz="quarter" idx="26"/>
          </p:nvPr>
        </p:nvSpPr>
        <p:spPr/>
        <p:txBody>
          <a:bodyPr/>
          <a:lstStyle/>
          <a:p>
            <a:r>
              <a:rPr lang="nl-NL"/>
              <a:t>RWS Informatie</a:t>
            </a:r>
          </a:p>
        </p:txBody>
      </p:sp>
      <p:sp>
        <p:nvSpPr>
          <p:cNvPr id="4" name="Tijdelijke aanduiding voor dianummer 3"/>
          <p:cNvSpPr>
            <a:spLocks noGrp="1"/>
          </p:cNvSpPr>
          <p:nvPr>
            <p:ph type="sldNum" sz="quarter" idx="27"/>
          </p:nvPr>
        </p:nvSpPr>
        <p:spPr/>
        <p:txBody>
          <a:bodyPr/>
          <a:lstStyle/>
          <a:p>
            <a:fld id="{6C93B359-CF0D-4389-949E-16A33FCBB3EC}" type="slidenum">
              <a:rPr lang="nl-NL" smtClean="0"/>
              <a:t>1</a:t>
            </a:fld>
            <a:endParaRPr lang="nl-NL"/>
          </a:p>
        </p:txBody>
      </p:sp>
    </p:spTree>
    <p:extLst>
      <p:ext uri="{BB962C8B-B14F-4D97-AF65-F5344CB8AC3E}">
        <p14:creationId xmlns:p14="http://schemas.microsoft.com/office/powerpoint/2010/main" val="1802275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vert="horz" lIns="0" tIns="0" rIns="0" bIns="0" rtlCol="0" anchor="t">
            <a:normAutofit/>
          </a:bodyPr>
          <a:lstStyle/>
          <a:p>
            <a:pPr marL="316230" indent="-316230"/>
            <a:r>
              <a:rPr lang="nl-NL"/>
              <a:t>Meerjarig onderhoud</a:t>
            </a:r>
            <a:endParaRPr lang="en-US"/>
          </a:p>
          <a:p>
            <a:pPr marL="316230" indent="-316230"/>
            <a:r>
              <a:rPr lang="nl-NL"/>
              <a:t>Activiteiten (Voorgeschreven, benoemde en optionele)</a:t>
            </a:r>
            <a:endParaRPr lang="nl-NL">
              <a:ea typeface="Verdana"/>
            </a:endParaRPr>
          </a:p>
          <a:p>
            <a:pPr marL="316230" indent="-316230"/>
            <a:r>
              <a:rPr lang="en-US">
                <a:ea typeface="Verdana"/>
              </a:rPr>
              <a:t>Taken, services, </a:t>
            </a:r>
            <a:r>
              <a:rPr lang="en-US" err="1">
                <a:ea typeface="Verdana"/>
              </a:rPr>
              <a:t>calamiteiten</a:t>
            </a:r>
            <a:r>
              <a:rPr lang="en-US">
                <a:ea typeface="Verdana"/>
              </a:rPr>
              <a:t>/ </a:t>
            </a:r>
            <a:r>
              <a:rPr lang="en-US" err="1">
                <a:ea typeface="Verdana"/>
              </a:rPr>
              <a:t>incidenten</a:t>
            </a:r>
            <a:endParaRPr lang="nl-NL" err="1"/>
          </a:p>
          <a:p>
            <a:pPr marL="316230" indent="-316230"/>
            <a:r>
              <a:rPr lang="en-US" err="1">
                <a:ea typeface="Verdana"/>
              </a:rPr>
              <a:t>Reserveonderdelen</a:t>
            </a:r>
            <a:r>
              <a:rPr lang="en-US">
                <a:ea typeface="Verdana"/>
              </a:rPr>
              <a:t> </a:t>
            </a:r>
            <a:r>
              <a:rPr lang="en-US" err="1">
                <a:ea typeface="Verdana"/>
              </a:rPr>
              <a:t>en</a:t>
            </a:r>
            <a:r>
              <a:rPr lang="en-US">
                <a:ea typeface="Verdana"/>
              </a:rPr>
              <a:t> </a:t>
            </a:r>
            <a:r>
              <a:rPr lang="en-US" err="1">
                <a:ea typeface="Verdana"/>
              </a:rPr>
              <a:t>vrijkomende</a:t>
            </a:r>
            <a:r>
              <a:rPr lang="en-US">
                <a:ea typeface="Verdana"/>
              </a:rPr>
              <a:t> </a:t>
            </a:r>
            <a:r>
              <a:rPr lang="en-US" err="1">
                <a:ea typeface="Verdana"/>
              </a:rPr>
              <a:t>materialen</a:t>
            </a:r>
            <a:endParaRPr lang="en-US"/>
          </a:p>
          <a:p>
            <a:pPr marL="316230" indent="-316230"/>
            <a:r>
              <a:rPr lang="nl-NL"/>
              <a:t>Veiligheid</a:t>
            </a:r>
            <a:endParaRPr lang="nl-NL">
              <a:ea typeface="Verdana"/>
            </a:endParaRPr>
          </a:p>
          <a:p>
            <a:pPr marL="316230" indent="-316230"/>
            <a:r>
              <a:rPr lang="nl-NL">
                <a:ea typeface="Verdana"/>
              </a:rPr>
              <a:t>Dataroom (na selectie volledig)</a:t>
            </a:r>
          </a:p>
          <a:p>
            <a:pPr marL="316230" indent="-316230"/>
            <a:r>
              <a:rPr lang="nl-NL">
                <a:ea typeface="Verdana"/>
              </a:rPr>
              <a:t>Wat is gedaan in 1.75 (vernieuwd?)</a:t>
            </a:r>
          </a:p>
          <a:p>
            <a:pPr marL="316230" indent="-316230"/>
            <a:r>
              <a:rPr lang="nl-NL">
                <a:ea typeface="Verdana"/>
              </a:rPr>
              <a:t>Ultimo bijwerken</a:t>
            </a:r>
          </a:p>
          <a:p>
            <a:pPr marL="316230" indent="-316230"/>
            <a:endParaRPr lang="nl-NL">
              <a:ea typeface="Verdana"/>
            </a:endParaRPr>
          </a:p>
          <a:p>
            <a:pPr marL="316230" indent="-316230"/>
            <a:endParaRPr lang="nl-NL">
              <a:ea typeface="Verdana"/>
            </a:endParaRP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10</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lstStyle/>
          <a:p>
            <a:r>
              <a:rPr lang="nl-NL"/>
              <a:t>Techniek</a:t>
            </a:r>
            <a:endParaRPr lang="nl-NL" sz="2000">
              <a:solidFill>
                <a:srgbClr val="92D050"/>
              </a:solidFill>
            </a:endParaRPr>
          </a:p>
        </p:txBody>
      </p:sp>
    </p:spTree>
    <p:extLst>
      <p:ext uri="{BB962C8B-B14F-4D97-AF65-F5344CB8AC3E}">
        <p14:creationId xmlns:p14="http://schemas.microsoft.com/office/powerpoint/2010/main" val="29634961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1" name="Rectangle 43">
            <a:extLst>
              <a:ext uri="{FF2B5EF4-FFF2-40B4-BE49-F238E27FC236}">
                <a16:creationId xmlns:a16="http://schemas.microsoft.com/office/drawing/2014/main" id="{7DA99750-BB13-71D4-6435-F99E90145C65}"/>
              </a:ext>
            </a:extLst>
          </p:cNvPr>
          <p:cNvSpPr>
            <a:spLocks noChangeArrowheads="1"/>
          </p:cNvSpPr>
          <p:nvPr/>
        </p:nvSpPr>
        <p:spPr bwMode="auto">
          <a:xfrm>
            <a:off x="8141505" y="738883"/>
            <a:ext cx="1828800" cy="5638800"/>
          </a:xfrm>
          <a:prstGeom prst="rect">
            <a:avLst/>
          </a:prstGeom>
          <a:gradFill rotWithShape="0">
            <a:gsLst>
              <a:gs pos="0">
                <a:schemeClr val="bg1"/>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nl-NL" altLang="nl-NL" sz="1400">
              <a:latin typeface="Arial" panose="020B0604020202020204" pitchFamily="34" charset="0"/>
            </a:endParaRPr>
          </a:p>
        </p:txBody>
      </p:sp>
      <p:sp>
        <p:nvSpPr>
          <p:cNvPr id="2090" name="Rectangle 42">
            <a:extLst>
              <a:ext uri="{FF2B5EF4-FFF2-40B4-BE49-F238E27FC236}">
                <a16:creationId xmlns:a16="http://schemas.microsoft.com/office/drawing/2014/main" id="{D2D08782-482C-83A6-C586-71DEB658F72F}"/>
              </a:ext>
            </a:extLst>
          </p:cNvPr>
          <p:cNvSpPr>
            <a:spLocks noChangeArrowheads="1"/>
          </p:cNvSpPr>
          <p:nvPr/>
        </p:nvSpPr>
        <p:spPr bwMode="auto">
          <a:xfrm>
            <a:off x="6922305" y="738883"/>
            <a:ext cx="1066800" cy="5638800"/>
          </a:xfrm>
          <a:prstGeom prst="rect">
            <a:avLst/>
          </a:prstGeom>
          <a:gradFill rotWithShape="0">
            <a:gsLst>
              <a:gs pos="0">
                <a:schemeClr val="bg1"/>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nl-NL" altLang="nl-NL" sz="1400">
              <a:latin typeface="Arial" panose="020B0604020202020204" pitchFamily="34" charset="0"/>
            </a:endParaRPr>
          </a:p>
        </p:txBody>
      </p:sp>
      <p:sp>
        <p:nvSpPr>
          <p:cNvPr id="2089" name="Rectangle 41">
            <a:extLst>
              <a:ext uri="{FF2B5EF4-FFF2-40B4-BE49-F238E27FC236}">
                <a16:creationId xmlns:a16="http://schemas.microsoft.com/office/drawing/2014/main" id="{3ADCFC4A-94FD-0E26-F58B-73E50EE50BB7}"/>
              </a:ext>
            </a:extLst>
          </p:cNvPr>
          <p:cNvSpPr>
            <a:spLocks noChangeArrowheads="1"/>
          </p:cNvSpPr>
          <p:nvPr/>
        </p:nvSpPr>
        <p:spPr bwMode="auto">
          <a:xfrm>
            <a:off x="5703105" y="738883"/>
            <a:ext cx="1066800" cy="5638800"/>
          </a:xfrm>
          <a:prstGeom prst="rect">
            <a:avLst/>
          </a:prstGeom>
          <a:gradFill rotWithShape="0">
            <a:gsLst>
              <a:gs pos="0">
                <a:schemeClr val="bg1"/>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nl-NL" altLang="nl-NL" sz="1400">
              <a:latin typeface="Arial" panose="020B0604020202020204" pitchFamily="34" charset="0"/>
            </a:endParaRPr>
          </a:p>
        </p:txBody>
      </p:sp>
      <p:sp>
        <p:nvSpPr>
          <p:cNvPr id="2088" name="Rectangle 40">
            <a:extLst>
              <a:ext uri="{FF2B5EF4-FFF2-40B4-BE49-F238E27FC236}">
                <a16:creationId xmlns:a16="http://schemas.microsoft.com/office/drawing/2014/main" id="{FE2F0ABA-A915-89C9-375C-ADF0BDDD4465}"/>
              </a:ext>
            </a:extLst>
          </p:cNvPr>
          <p:cNvSpPr>
            <a:spLocks noChangeArrowheads="1"/>
          </p:cNvSpPr>
          <p:nvPr/>
        </p:nvSpPr>
        <p:spPr bwMode="auto">
          <a:xfrm>
            <a:off x="3950505" y="738883"/>
            <a:ext cx="1600200" cy="5638800"/>
          </a:xfrm>
          <a:prstGeom prst="rect">
            <a:avLst/>
          </a:prstGeom>
          <a:gradFill rotWithShape="0">
            <a:gsLst>
              <a:gs pos="0">
                <a:schemeClr val="bg1"/>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nl-NL" altLang="nl-NL" sz="1400">
              <a:latin typeface="Arial" panose="020B0604020202020204" pitchFamily="34" charset="0"/>
            </a:endParaRPr>
          </a:p>
        </p:txBody>
      </p:sp>
      <p:sp>
        <p:nvSpPr>
          <p:cNvPr id="2087" name="Rectangle 39">
            <a:extLst>
              <a:ext uri="{FF2B5EF4-FFF2-40B4-BE49-F238E27FC236}">
                <a16:creationId xmlns:a16="http://schemas.microsoft.com/office/drawing/2014/main" id="{6AF4A76E-A9CB-898E-A6CE-B1FB7DAB0CC7}"/>
              </a:ext>
            </a:extLst>
          </p:cNvPr>
          <p:cNvSpPr>
            <a:spLocks noChangeArrowheads="1"/>
          </p:cNvSpPr>
          <p:nvPr/>
        </p:nvSpPr>
        <p:spPr bwMode="auto">
          <a:xfrm>
            <a:off x="2327602" y="715581"/>
            <a:ext cx="1584326" cy="5486400"/>
          </a:xfrm>
          <a:prstGeom prst="rect">
            <a:avLst/>
          </a:prstGeom>
          <a:gradFill rotWithShape="0">
            <a:gsLst>
              <a:gs pos="15000">
                <a:srgbClr val="92D050"/>
              </a:gs>
              <a:gs pos="100000">
                <a:schemeClr val="accent1"/>
              </a:gs>
            </a:gsLst>
            <a:lin ang="5400000" scaled="1"/>
          </a:gradFill>
          <a:ln>
            <a:noFill/>
          </a:ln>
          <a:effectLst/>
        </p:spPr>
        <p:txBody>
          <a:bodyPr wrap="none" anchor="ctr"/>
          <a:lstStyle/>
          <a:p>
            <a:pPr algn="ctr"/>
            <a:endParaRPr lang="nl-NL" altLang="nl-NL" sz="1400">
              <a:latin typeface="Arial" panose="020B0604020202020204" pitchFamily="34" charset="0"/>
            </a:endParaRPr>
          </a:p>
        </p:txBody>
      </p:sp>
      <p:sp>
        <p:nvSpPr>
          <p:cNvPr id="2069" name="Oval 21">
            <a:extLst>
              <a:ext uri="{FF2B5EF4-FFF2-40B4-BE49-F238E27FC236}">
                <a16:creationId xmlns:a16="http://schemas.microsoft.com/office/drawing/2014/main" id="{99A7EFB1-9367-8901-8B72-5942E8C33FDD}"/>
              </a:ext>
            </a:extLst>
          </p:cNvPr>
          <p:cNvSpPr>
            <a:spLocks noChangeArrowheads="1"/>
          </p:cNvSpPr>
          <p:nvPr/>
        </p:nvSpPr>
        <p:spPr bwMode="auto">
          <a:xfrm rot="1700043">
            <a:off x="2693899" y="1227493"/>
            <a:ext cx="6422918" cy="4246687"/>
          </a:xfrm>
          <a:prstGeom prst="ellipse">
            <a:avLst/>
          </a:prstGeom>
          <a:solidFill>
            <a:srgbClr val="99FF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grpSp>
        <p:nvGrpSpPr>
          <p:cNvPr id="2079" name="Group 31">
            <a:extLst>
              <a:ext uri="{FF2B5EF4-FFF2-40B4-BE49-F238E27FC236}">
                <a16:creationId xmlns:a16="http://schemas.microsoft.com/office/drawing/2014/main" id="{3F5EA201-E6D0-DA3D-A7F8-220C357FC4F8}"/>
              </a:ext>
            </a:extLst>
          </p:cNvPr>
          <p:cNvGrpSpPr>
            <a:grpSpLocks/>
          </p:cNvGrpSpPr>
          <p:nvPr/>
        </p:nvGrpSpPr>
        <p:grpSpPr bwMode="auto">
          <a:xfrm>
            <a:off x="3721905" y="2262883"/>
            <a:ext cx="5029200" cy="3429000"/>
            <a:chOff x="1536" y="1296"/>
            <a:chExt cx="3168" cy="2160"/>
          </a:xfrm>
        </p:grpSpPr>
        <p:sp>
          <p:nvSpPr>
            <p:cNvPr id="2058" name="Line 10">
              <a:extLst>
                <a:ext uri="{FF2B5EF4-FFF2-40B4-BE49-F238E27FC236}">
                  <a16:creationId xmlns:a16="http://schemas.microsoft.com/office/drawing/2014/main" id="{A58974EF-EF94-90FF-B0FF-34C3E5F937BB}"/>
                </a:ext>
              </a:extLst>
            </p:cNvPr>
            <p:cNvSpPr>
              <a:spLocks noChangeShapeType="1"/>
            </p:cNvSpPr>
            <p:nvPr/>
          </p:nvSpPr>
          <p:spPr bwMode="auto">
            <a:xfrm>
              <a:off x="1536" y="1296"/>
              <a:ext cx="1584" cy="2160"/>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78" name="Line 30">
              <a:extLst>
                <a:ext uri="{FF2B5EF4-FFF2-40B4-BE49-F238E27FC236}">
                  <a16:creationId xmlns:a16="http://schemas.microsoft.com/office/drawing/2014/main" id="{E6DB571A-F31E-366B-B7B9-8E68FB0BF66C}"/>
                </a:ext>
              </a:extLst>
            </p:cNvPr>
            <p:cNvSpPr>
              <a:spLocks noChangeShapeType="1"/>
            </p:cNvSpPr>
            <p:nvPr/>
          </p:nvSpPr>
          <p:spPr bwMode="auto">
            <a:xfrm flipH="1">
              <a:off x="3120" y="1344"/>
              <a:ext cx="1584" cy="2112"/>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grpSp>
      <p:sp>
        <p:nvSpPr>
          <p:cNvPr id="2077" name="Oval 29">
            <a:extLst>
              <a:ext uri="{FF2B5EF4-FFF2-40B4-BE49-F238E27FC236}">
                <a16:creationId xmlns:a16="http://schemas.microsoft.com/office/drawing/2014/main" id="{CD46AA4B-3947-D3DE-566A-ED77DD53F580}"/>
              </a:ext>
            </a:extLst>
          </p:cNvPr>
          <p:cNvSpPr>
            <a:spLocks noChangeArrowheads="1"/>
          </p:cNvSpPr>
          <p:nvPr/>
        </p:nvSpPr>
        <p:spPr bwMode="auto">
          <a:xfrm rot="1700043">
            <a:off x="7312589" y="349778"/>
            <a:ext cx="2971800" cy="1752600"/>
          </a:xfrm>
          <a:prstGeom prst="ellipse">
            <a:avLst/>
          </a:prstGeom>
          <a:solidFill>
            <a:srgbClr val="FFCC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053" name="Rectangle 5">
            <a:extLst>
              <a:ext uri="{FF2B5EF4-FFF2-40B4-BE49-F238E27FC236}">
                <a16:creationId xmlns:a16="http://schemas.microsoft.com/office/drawing/2014/main" id="{58685668-E19B-2A9C-D43D-E8ACFA7999AA}"/>
              </a:ext>
            </a:extLst>
          </p:cNvPr>
          <p:cNvSpPr>
            <a:spLocks noChangeArrowheads="1"/>
          </p:cNvSpPr>
          <p:nvPr/>
        </p:nvSpPr>
        <p:spPr bwMode="auto">
          <a:xfrm>
            <a:off x="3313919" y="2010471"/>
            <a:ext cx="1023937" cy="635000"/>
          </a:xfrm>
          <a:prstGeom prst="rect">
            <a:avLst/>
          </a:prstGeom>
          <a:solidFill>
            <a:schemeClr val="accent2">
              <a:lumMod val="40000"/>
              <a:lumOff val="60000"/>
            </a:schemeClr>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Projectplan</a:t>
            </a:r>
            <a:br>
              <a:rPr lang="nl-NL" altLang="nl-NL" sz="1400">
                <a:latin typeface="Arial" panose="020B0604020202020204" pitchFamily="34" charset="0"/>
              </a:rPr>
            </a:br>
            <a:r>
              <a:rPr lang="nl-NL" altLang="nl-NL" sz="1400">
                <a:latin typeface="Arial" panose="020B0604020202020204" pitchFamily="34" charset="0"/>
              </a:rPr>
              <a:t>Studie</a:t>
            </a:r>
          </a:p>
        </p:txBody>
      </p:sp>
      <p:sp>
        <p:nvSpPr>
          <p:cNvPr id="2055" name="Rectangle 7">
            <a:extLst>
              <a:ext uri="{FF2B5EF4-FFF2-40B4-BE49-F238E27FC236}">
                <a16:creationId xmlns:a16="http://schemas.microsoft.com/office/drawing/2014/main" id="{FC679EFD-D0BA-8932-B702-813758A8F6EF}"/>
              </a:ext>
            </a:extLst>
          </p:cNvPr>
          <p:cNvSpPr>
            <a:spLocks noChangeArrowheads="1"/>
          </p:cNvSpPr>
          <p:nvPr/>
        </p:nvSpPr>
        <p:spPr bwMode="auto">
          <a:xfrm>
            <a:off x="4499781" y="3683696"/>
            <a:ext cx="1025525" cy="635000"/>
          </a:xfrm>
          <a:prstGeom prst="rect">
            <a:avLst/>
          </a:prstGeom>
          <a:solidFill>
            <a:schemeClr val="accent2">
              <a:lumMod val="40000"/>
              <a:lumOff val="60000"/>
            </a:schemeClr>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Functionele</a:t>
            </a:r>
            <a:br>
              <a:rPr lang="nl-NL" altLang="nl-NL" sz="1400">
                <a:latin typeface="Arial" panose="020B0604020202020204" pitchFamily="34" charset="0"/>
              </a:rPr>
            </a:br>
            <a:r>
              <a:rPr lang="nl-NL" altLang="nl-NL" sz="1400">
                <a:latin typeface="Arial" panose="020B0604020202020204" pitchFamily="34" charset="0"/>
              </a:rPr>
              <a:t>specificatie</a:t>
            </a:r>
          </a:p>
        </p:txBody>
      </p:sp>
      <p:sp>
        <p:nvSpPr>
          <p:cNvPr id="2056" name="Rectangle 8">
            <a:extLst>
              <a:ext uri="{FF2B5EF4-FFF2-40B4-BE49-F238E27FC236}">
                <a16:creationId xmlns:a16="http://schemas.microsoft.com/office/drawing/2014/main" id="{01C0B2A5-0A5C-BEBD-8DB4-ACF5F213A0A2}"/>
              </a:ext>
            </a:extLst>
          </p:cNvPr>
          <p:cNvSpPr>
            <a:spLocks noChangeArrowheads="1"/>
          </p:cNvSpPr>
          <p:nvPr/>
        </p:nvSpPr>
        <p:spPr bwMode="auto">
          <a:xfrm>
            <a:off x="5093505" y="4548883"/>
            <a:ext cx="1023938" cy="635000"/>
          </a:xfrm>
          <a:prstGeom prst="rect">
            <a:avLst/>
          </a:prstGeom>
          <a:solidFill>
            <a:schemeClr val="accent2">
              <a:lumMod val="60000"/>
              <a:lumOff val="40000"/>
            </a:schemeClr>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Technisch</a:t>
            </a:r>
            <a:br>
              <a:rPr lang="nl-NL" altLang="nl-NL" sz="1400">
                <a:latin typeface="Arial" panose="020B0604020202020204" pitchFamily="34" charset="0"/>
              </a:rPr>
            </a:br>
            <a:r>
              <a:rPr lang="nl-NL" altLang="nl-NL" sz="1400">
                <a:latin typeface="Arial" panose="020B0604020202020204" pitchFamily="34" charset="0"/>
              </a:rPr>
              <a:t>ontwerp</a:t>
            </a:r>
          </a:p>
        </p:txBody>
      </p:sp>
      <p:sp>
        <p:nvSpPr>
          <p:cNvPr id="2057" name="Rectangle 9">
            <a:extLst>
              <a:ext uri="{FF2B5EF4-FFF2-40B4-BE49-F238E27FC236}">
                <a16:creationId xmlns:a16="http://schemas.microsoft.com/office/drawing/2014/main" id="{C1C1270F-56FB-6CD9-440E-8A08BA3A462B}"/>
              </a:ext>
            </a:extLst>
          </p:cNvPr>
          <p:cNvSpPr>
            <a:spLocks noChangeArrowheads="1"/>
          </p:cNvSpPr>
          <p:nvPr/>
        </p:nvSpPr>
        <p:spPr bwMode="auto">
          <a:xfrm>
            <a:off x="5795180" y="5414071"/>
            <a:ext cx="1023938" cy="635000"/>
          </a:xfrm>
          <a:prstGeom prst="rect">
            <a:avLst/>
          </a:prstGeom>
          <a:solidFill>
            <a:schemeClr val="accent2">
              <a:lumMod val="75000"/>
            </a:schemeClr>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Bouwen</a:t>
            </a:r>
          </a:p>
        </p:txBody>
      </p:sp>
      <p:sp>
        <p:nvSpPr>
          <p:cNvPr id="2060" name="Rectangle 12">
            <a:extLst>
              <a:ext uri="{FF2B5EF4-FFF2-40B4-BE49-F238E27FC236}">
                <a16:creationId xmlns:a16="http://schemas.microsoft.com/office/drawing/2014/main" id="{2543707F-3F8A-E678-6BBA-F2149466A6D2}"/>
              </a:ext>
            </a:extLst>
          </p:cNvPr>
          <p:cNvSpPr>
            <a:spLocks noChangeArrowheads="1"/>
          </p:cNvSpPr>
          <p:nvPr/>
        </p:nvSpPr>
        <p:spPr bwMode="auto">
          <a:xfrm flipH="1">
            <a:off x="8309780" y="2010471"/>
            <a:ext cx="1023938"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Proces</a:t>
            </a:r>
            <a:br>
              <a:rPr lang="nl-NL" altLang="nl-NL" sz="1400">
                <a:latin typeface="Arial" panose="020B0604020202020204" pitchFamily="34" charset="0"/>
              </a:rPr>
            </a:br>
            <a:r>
              <a:rPr lang="nl-NL" altLang="nl-NL" sz="1400">
                <a:latin typeface="Arial" panose="020B0604020202020204" pitchFamily="34" charset="0"/>
              </a:rPr>
              <a:t>validatie</a:t>
            </a:r>
          </a:p>
        </p:txBody>
      </p:sp>
      <p:sp>
        <p:nvSpPr>
          <p:cNvPr id="2061" name="Rectangle 13">
            <a:extLst>
              <a:ext uri="{FF2B5EF4-FFF2-40B4-BE49-F238E27FC236}">
                <a16:creationId xmlns:a16="http://schemas.microsoft.com/office/drawing/2014/main" id="{D9EC7766-7055-9281-BE03-0F916257D4C3}"/>
              </a:ext>
            </a:extLst>
          </p:cNvPr>
          <p:cNvSpPr>
            <a:spLocks noChangeArrowheads="1"/>
          </p:cNvSpPr>
          <p:nvPr/>
        </p:nvSpPr>
        <p:spPr bwMode="auto">
          <a:xfrm flipH="1">
            <a:off x="7716055" y="2875658"/>
            <a:ext cx="1023938"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Prestatie</a:t>
            </a:r>
            <a:br>
              <a:rPr lang="nl-NL" altLang="nl-NL" sz="1400">
                <a:latin typeface="Arial" panose="020B0604020202020204" pitchFamily="34" charset="0"/>
              </a:rPr>
            </a:br>
            <a:r>
              <a:rPr lang="nl-NL" altLang="nl-NL" sz="1400">
                <a:latin typeface="Arial" panose="020B0604020202020204" pitchFamily="34" charset="0"/>
              </a:rPr>
              <a:t>validatie</a:t>
            </a:r>
          </a:p>
        </p:txBody>
      </p:sp>
      <p:sp>
        <p:nvSpPr>
          <p:cNvPr id="2062" name="Rectangle 14">
            <a:extLst>
              <a:ext uri="{FF2B5EF4-FFF2-40B4-BE49-F238E27FC236}">
                <a16:creationId xmlns:a16="http://schemas.microsoft.com/office/drawing/2014/main" id="{F5C70D42-5DDF-E890-B6E9-6DAABBA1DD97}"/>
              </a:ext>
            </a:extLst>
          </p:cNvPr>
          <p:cNvSpPr>
            <a:spLocks noChangeArrowheads="1"/>
          </p:cNvSpPr>
          <p:nvPr/>
        </p:nvSpPr>
        <p:spPr bwMode="auto">
          <a:xfrm flipH="1">
            <a:off x="7122331" y="3683696"/>
            <a:ext cx="1025525"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Functionele</a:t>
            </a:r>
            <a:br>
              <a:rPr lang="nl-NL" altLang="nl-NL" sz="1400">
                <a:latin typeface="Arial" panose="020B0604020202020204" pitchFamily="34" charset="0"/>
              </a:rPr>
            </a:br>
            <a:r>
              <a:rPr lang="nl-NL" altLang="nl-NL" sz="1400">
                <a:latin typeface="Arial" panose="020B0604020202020204" pitchFamily="34" charset="0"/>
              </a:rPr>
              <a:t>validatie</a:t>
            </a:r>
          </a:p>
        </p:txBody>
      </p:sp>
      <p:sp>
        <p:nvSpPr>
          <p:cNvPr id="2063" name="Rectangle 15">
            <a:extLst>
              <a:ext uri="{FF2B5EF4-FFF2-40B4-BE49-F238E27FC236}">
                <a16:creationId xmlns:a16="http://schemas.microsoft.com/office/drawing/2014/main" id="{1FBC1758-224F-7FFC-5987-49F3B78D316C}"/>
              </a:ext>
            </a:extLst>
          </p:cNvPr>
          <p:cNvSpPr>
            <a:spLocks noChangeArrowheads="1"/>
          </p:cNvSpPr>
          <p:nvPr/>
        </p:nvSpPr>
        <p:spPr bwMode="auto">
          <a:xfrm flipH="1">
            <a:off x="6530194" y="4548883"/>
            <a:ext cx="1023937"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Installatie</a:t>
            </a:r>
            <a:br>
              <a:rPr lang="nl-NL" altLang="nl-NL" sz="1400">
                <a:latin typeface="Arial" panose="020B0604020202020204" pitchFamily="34" charset="0"/>
              </a:rPr>
            </a:br>
            <a:r>
              <a:rPr lang="nl-NL" altLang="nl-NL" sz="1400">
                <a:latin typeface="Arial" panose="020B0604020202020204" pitchFamily="34" charset="0"/>
              </a:rPr>
              <a:t>validatie</a:t>
            </a:r>
          </a:p>
        </p:txBody>
      </p:sp>
      <p:sp>
        <p:nvSpPr>
          <p:cNvPr id="2066" name="Rectangle 18">
            <a:extLst>
              <a:ext uri="{FF2B5EF4-FFF2-40B4-BE49-F238E27FC236}">
                <a16:creationId xmlns:a16="http://schemas.microsoft.com/office/drawing/2014/main" id="{A18A5D34-0B92-628D-DC00-827E0882B459}"/>
              </a:ext>
            </a:extLst>
          </p:cNvPr>
          <p:cNvSpPr>
            <a:spLocks noChangeArrowheads="1"/>
          </p:cNvSpPr>
          <p:nvPr/>
        </p:nvSpPr>
        <p:spPr bwMode="auto">
          <a:xfrm flipH="1">
            <a:off x="10387263" y="959581"/>
            <a:ext cx="1023938" cy="635000"/>
          </a:xfrm>
          <a:prstGeom prst="rect">
            <a:avLst/>
          </a:prstGeom>
          <a:solidFill>
            <a:schemeClr val="accent6">
              <a:lumMod val="50000"/>
              <a:lumOff val="50000"/>
            </a:schemeClr>
          </a:solidFill>
          <a:ln w="9525">
            <a:solidFill>
              <a:schemeClr val="tx1"/>
            </a:solidFill>
            <a:miter lim="800000"/>
            <a:headEnd/>
            <a:tailEnd/>
          </a:ln>
          <a:effectLst/>
        </p:spPr>
        <p:txBody>
          <a:bodyPr wrap="none" anchor="ctr"/>
          <a:lstStyle/>
          <a:p>
            <a:pPr algn="ctr"/>
            <a:r>
              <a:rPr lang="nl-NL" altLang="nl-NL" sz="1400">
                <a:solidFill>
                  <a:srgbClr val="FFFFFF"/>
                </a:solidFill>
                <a:latin typeface="Arial" panose="020B0604020202020204" pitchFamily="34" charset="0"/>
              </a:rPr>
              <a:t>Slopen</a:t>
            </a:r>
            <a:br>
              <a:rPr lang="nl-NL" altLang="nl-NL" sz="1400">
                <a:solidFill>
                  <a:srgbClr val="FFFFFF"/>
                </a:solidFill>
                <a:latin typeface="Arial" panose="020B0604020202020204" pitchFamily="34" charset="0"/>
              </a:rPr>
            </a:br>
            <a:endParaRPr lang="nl-NL" altLang="nl-NL" sz="1400">
              <a:solidFill>
                <a:srgbClr val="FFFFFF"/>
              </a:solidFill>
              <a:latin typeface="Arial" panose="020B0604020202020204" pitchFamily="34" charset="0"/>
            </a:endParaRPr>
          </a:p>
        </p:txBody>
      </p:sp>
      <p:sp>
        <p:nvSpPr>
          <p:cNvPr id="2067" name="Rectangle 19">
            <a:extLst>
              <a:ext uri="{FF2B5EF4-FFF2-40B4-BE49-F238E27FC236}">
                <a16:creationId xmlns:a16="http://schemas.microsoft.com/office/drawing/2014/main" id="{96B1D339-925E-1048-D362-DA4BD70F7367}"/>
              </a:ext>
            </a:extLst>
          </p:cNvPr>
          <p:cNvSpPr>
            <a:spLocks noChangeArrowheads="1"/>
          </p:cNvSpPr>
          <p:nvPr/>
        </p:nvSpPr>
        <p:spPr bwMode="auto">
          <a:xfrm flipH="1">
            <a:off x="9039611" y="537271"/>
            <a:ext cx="1023938"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Onderhoud</a:t>
            </a:r>
          </a:p>
        </p:txBody>
      </p:sp>
      <p:sp>
        <p:nvSpPr>
          <p:cNvPr id="2068" name="Rectangle 20">
            <a:extLst>
              <a:ext uri="{FF2B5EF4-FFF2-40B4-BE49-F238E27FC236}">
                <a16:creationId xmlns:a16="http://schemas.microsoft.com/office/drawing/2014/main" id="{610B1225-0C47-8D30-D8D9-936961D3BC19}"/>
              </a:ext>
            </a:extLst>
          </p:cNvPr>
          <p:cNvSpPr>
            <a:spLocks noChangeArrowheads="1"/>
          </p:cNvSpPr>
          <p:nvPr/>
        </p:nvSpPr>
        <p:spPr bwMode="auto">
          <a:xfrm flipH="1">
            <a:off x="5550705" y="1653283"/>
            <a:ext cx="1023938"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Wijziging</a:t>
            </a:r>
            <a:br>
              <a:rPr lang="nl-NL" altLang="nl-NL" sz="1400">
                <a:latin typeface="Arial" panose="020B0604020202020204" pitchFamily="34" charset="0"/>
              </a:rPr>
            </a:br>
            <a:r>
              <a:rPr lang="nl-NL" altLang="nl-NL" sz="1400">
                <a:latin typeface="Arial" panose="020B0604020202020204" pitchFamily="34" charset="0"/>
              </a:rPr>
              <a:t>beheer</a:t>
            </a:r>
          </a:p>
        </p:txBody>
      </p:sp>
      <p:sp>
        <p:nvSpPr>
          <p:cNvPr id="2070" name="Rectangle 22">
            <a:extLst>
              <a:ext uri="{FF2B5EF4-FFF2-40B4-BE49-F238E27FC236}">
                <a16:creationId xmlns:a16="http://schemas.microsoft.com/office/drawing/2014/main" id="{54EB9BFC-D5E8-1F38-0EB5-F3916D503A49}"/>
              </a:ext>
            </a:extLst>
          </p:cNvPr>
          <p:cNvSpPr>
            <a:spLocks noChangeArrowheads="1"/>
          </p:cNvSpPr>
          <p:nvPr/>
        </p:nvSpPr>
        <p:spPr bwMode="auto">
          <a:xfrm>
            <a:off x="2274105" y="6225283"/>
            <a:ext cx="1600200" cy="381000"/>
          </a:xfrm>
          <a:prstGeom prst="rect">
            <a:avLst/>
          </a:prstGeom>
          <a:solidFill>
            <a:srgbClr val="92D05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Concept</a:t>
            </a:r>
          </a:p>
        </p:txBody>
      </p:sp>
      <p:sp>
        <p:nvSpPr>
          <p:cNvPr id="2072" name="Rectangle 24">
            <a:extLst>
              <a:ext uri="{FF2B5EF4-FFF2-40B4-BE49-F238E27FC236}">
                <a16:creationId xmlns:a16="http://schemas.microsoft.com/office/drawing/2014/main" id="{9C8AA7EF-B86B-67AF-B973-32DC02DDD833}"/>
              </a:ext>
            </a:extLst>
          </p:cNvPr>
          <p:cNvSpPr>
            <a:spLocks noChangeArrowheads="1"/>
          </p:cNvSpPr>
          <p:nvPr/>
        </p:nvSpPr>
        <p:spPr bwMode="auto">
          <a:xfrm>
            <a:off x="3950505" y="6225283"/>
            <a:ext cx="1600200" cy="381000"/>
          </a:xfrm>
          <a:prstGeom prst="rect">
            <a:avLst/>
          </a:prstGeom>
          <a:solidFill>
            <a:srgbClr val="92D05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Ontwerpen</a:t>
            </a:r>
          </a:p>
        </p:txBody>
      </p:sp>
      <p:sp>
        <p:nvSpPr>
          <p:cNvPr id="2073" name="Rectangle 25">
            <a:extLst>
              <a:ext uri="{FF2B5EF4-FFF2-40B4-BE49-F238E27FC236}">
                <a16:creationId xmlns:a16="http://schemas.microsoft.com/office/drawing/2014/main" id="{75CB232E-B44B-CF13-FA2F-6CFFFE9A8CE7}"/>
              </a:ext>
            </a:extLst>
          </p:cNvPr>
          <p:cNvSpPr>
            <a:spLocks noChangeArrowheads="1"/>
          </p:cNvSpPr>
          <p:nvPr/>
        </p:nvSpPr>
        <p:spPr bwMode="auto">
          <a:xfrm>
            <a:off x="5703105" y="6225283"/>
            <a:ext cx="1066800" cy="381000"/>
          </a:xfrm>
          <a:prstGeom prst="rect">
            <a:avLst/>
          </a:prstGeom>
          <a:solidFill>
            <a:srgbClr val="92D05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Realiseren</a:t>
            </a:r>
          </a:p>
        </p:txBody>
      </p:sp>
      <p:sp>
        <p:nvSpPr>
          <p:cNvPr id="2074" name="Rectangle 26">
            <a:extLst>
              <a:ext uri="{FF2B5EF4-FFF2-40B4-BE49-F238E27FC236}">
                <a16:creationId xmlns:a16="http://schemas.microsoft.com/office/drawing/2014/main" id="{5D74D317-20C7-0681-552B-232982E70EAE}"/>
              </a:ext>
            </a:extLst>
          </p:cNvPr>
          <p:cNvSpPr>
            <a:spLocks noChangeArrowheads="1"/>
          </p:cNvSpPr>
          <p:nvPr/>
        </p:nvSpPr>
        <p:spPr bwMode="auto">
          <a:xfrm>
            <a:off x="6922305" y="6225283"/>
            <a:ext cx="1066800" cy="381000"/>
          </a:xfrm>
          <a:prstGeom prst="rect">
            <a:avLst/>
          </a:prstGeom>
          <a:solidFill>
            <a:srgbClr val="92D05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Exploiteren</a:t>
            </a:r>
          </a:p>
        </p:txBody>
      </p:sp>
      <p:sp>
        <p:nvSpPr>
          <p:cNvPr id="2075" name="Rectangle 27">
            <a:extLst>
              <a:ext uri="{FF2B5EF4-FFF2-40B4-BE49-F238E27FC236}">
                <a16:creationId xmlns:a16="http://schemas.microsoft.com/office/drawing/2014/main" id="{F39ED65B-9628-184B-32EC-8D0F01DF07AA}"/>
              </a:ext>
            </a:extLst>
          </p:cNvPr>
          <p:cNvSpPr>
            <a:spLocks noChangeArrowheads="1"/>
          </p:cNvSpPr>
          <p:nvPr/>
        </p:nvSpPr>
        <p:spPr bwMode="auto">
          <a:xfrm>
            <a:off x="8141505" y="6225283"/>
            <a:ext cx="1828800" cy="381000"/>
          </a:xfrm>
          <a:prstGeom prst="rect">
            <a:avLst/>
          </a:prstGeom>
          <a:solidFill>
            <a:srgbClr val="92D05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Onderhouden</a:t>
            </a:r>
          </a:p>
        </p:txBody>
      </p:sp>
      <p:sp>
        <p:nvSpPr>
          <p:cNvPr id="2076" name="Rectangle 28">
            <a:extLst>
              <a:ext uri="{FF2B5EF4-FFF2-40B4-BE49-F238E27FC236}">
                <a16:creationId xmlns:a16="http://schemas.microsoft.com/office/drawing/2014/main" id="{83A2209A-DCC0-6394-B5A5-DDAD0D85F1E9}"/>
              </a:ext>
            </a:extLst>
          </p:cNvPr>
          <p:cNvSpPr>
            <a:spLocks noChangeArrowheads="1"/>
          </p:cNvSpPr>
          <p:nvPr/>
        </p:nvSpPr>
        <p:spPr bwMode="auto">
          <a:xfrm>
            <a:off x="1740705" y="2010471"/>
            <a:ext cx="1023938" cy="635000"/>
          </a:xfrm>
          <a:prstGeom prst="rect">
            <a:avLst/>
          </a:prstGeom>
          <a:solidFill>
            <a:schemeClr val="accent2">
              <a:lumMod val="20000"/>
              <a:lumOff val="80000"/>
            </a:schemeClr>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Idee</a:t>
            </a:r>
            <a:br>
              <a:rPr lang="nl-NL" altLang="nl-NL" sz="1400">
                <a:latin typeface="Arial" panose="020B0604020202020204" pitchFamily="34" charset="0"/>
              </a:rPr>
            </a:br>
            <a:r>
              <a:rPr lang="nl-NL" altLang="nl-NL" sz="1400">
                <a:latin typeface="Arial" panose="020B0604020202020204" pitchFamily="34" charset="0"/>
              </a:rPr>
              <a:t>/ concept</a:t>
            </a:r>
          </a:p>
        </p:txBody>
      </p:sp>
      <p:sp>
        <p:nvSpPr>
          <p:cNvPr id="2080" name="Rectangle 32">
            <a:extLst>
              <a:ext uri="{FF2B5EF4-FFF2-40B4-BE49-F238E27FC236}">
                <a16:creationId xmlns:a16="http://schemas.microsoft.com/office/drawing/2014/main" id="{6FF80C4C-3CF7-3E3B-FFBE-7514DE9EFFC5}"/>
              </a:ext>
            </a:extLst>
          </p:cNvPr>
          <p:cNvSpPr>
            <a:spLocks noChangeArrowheads="1"/>
          </p:cNvSpPr>
          <p:nvPr/>
        </p:nvSpPr>
        <p:spPr bwMode="auto">
          <a:xfrm>
            <a:off x="8057344" y="1229421"/>
            <a:ext cx="1071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Exploiteren</a:t>
            </a:r>
          </a:p>
        </p:txBody>
      </p:sp>
      <p:sp>
        <p:nvSpPr>
          <p:cNvPr id="2081" name="Line 33">
            <a:extLst>
              <a:ext uri="{FF2B5EF4-FFF2-40B4-BE49-F238E27FC236}">
                <a16:creationId xmlns:a16="http://schemas.microsoft.com/office/drawing/2014/main" id="{6AA7B1A9-04CE-F696-9E4C-004B79103D6C}"/>
              </a:ext>
            </a:extLst>
          </p:cNvPr>
          <p:cNvSpPr>
            <a:spLocks noChangeShapeType="1"/>
          </p:cNvSpPr>
          <p:nvPr/>
        </p:nvSpPr>
        <p:spPr bwMode="auto">
          <a:xfrm flipH="1" flipV="1">
            <a:off x="7900009" y="1013733"/>
            <a:ext cx="381000" cy="3048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82" name="Line 34">
            <a:extLst>
              <a:ext uri="{FF2B5EF4-FFF2-40B4-BE49-F238E27FC236}">
                <a16:creationId xmlns:a16="http://schemas.microsoft.com/office/drawing/2014/main" id="{CFC3E3D0-E478-5CF0-20AE-133B5A47AFB3}"/>
              </a:ext>
            </a:extLst>
          </p:cNvPr>
          <p:cNvSpPr>
            <a:spLocks noChangeShapeType="1"/>
          </p:cNvSpPr>
          <p:nvPr/>
        </p:nvSpPr>
        <p:spPr bwMode="auto">
          <a:xfrm>
            <a:off x="9632024" y="1275306"/>
            <a:ext cx="530680"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83" name="Line 35">
            <a:extLst>
              <a:ext uri="{FF2B5EF4-FFF2-40B4-BE49-F238E27FC236}">
                <a16:creationId xmlns:a16="http://schemas.microsoft.com/office/drawing/2014/main" id="{A721A647-3AE2-6061-C8B8-B1B6F10B559B}"/>
              </a:ext>
            </a:extLst>
          </p:cNvPr>
          <p:cNvSpPr>
            <a:spLocks noChangeShapeType="1"/>
          </p:cNvSpPr>
          <p:nvPr/>
        </p:nvSpPr>
        <p:spPr bwMode="auto">
          <a:xfrm flipH="1" flipV="1">
            <a:off x="8751105" y="1571162"/>
            <a:ext cx="76200" cy="386921"/>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84" name="Line 36">
            <a:extLst>
              <a:ext uri="{FF2B5EF4-FFF2-40B4-BE49-F238E27FC236}">
                <a16:creationId xmlns:a16="http://schemas.microsoft.com/office/drawing/2014/main" id="{9AD18C96-7DC4-8B91-AA40-908231D6BF24}"/>
              </a:ext>
            </a:extLst>
          </p:cNvPr>
          <p:cNvSpPr>
            <a:spLocks noChangeShapeType="1"/>
          </p:cNvSpPr>
          <p:nvPr/>
        </p:nvSpPr>
        <p:spPr bwMode="auto">
          <a:xfrm flipH="1">
            <a:off x="6727040" y="1500883"/>
            <a:ext cx="1179205" cy="407988"/>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85" name="Line 37">
            <a:extLst>
              <a:ext uri="{FF2B5EF4-FFF2-40B4-BE49-F238E27FC236}">
                <a16:creationId xmlns:a16="http://schemas.microsoft.com/office/drawing/2014/main" id="{227BEB86-E34B-1863-4F2C-B292BA2E2076}"/>
              </a:ext>
            </a:extLst>
          </p:cNvPr>
          <p:cNvSpPr>
            <a:spLocks noChangeShapeType="1"/>
          </p:cNvSpPr>
          <p:nvPr/>
        </p:nvSpPr>
        <p:spPr bwMode="auto">
          <a:xfrm flipH="1">
            <a:off x="4864905" y="2262883"/>
            <a:ext cx="685800" cy="6858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86" name="Line 38">
            <a:extLst>
              <a:ext uri="{FF2B5EF4-FFF2-40B4-BE49-F238E27FC236}">
                <a16:creationId xmlns:a16="http://schemas.microsoft.com/office/drawing/2014/main" id="{3DD063D4-FA63-2264-8F8C-B365A6920506}"/>
              </a:ext>
            </a:extLst>
          </p:cNvPr>
          <p:cNvSpPr>
            <a:spLocks noChangeShapeType="1"/>
          </p:cNvSpPr>
          <p:nvPr/>
        </p:nvSpPr>
        <p:spPr bwMode="auto">
          <a:xfrm flipV="1">
            <a:off x="2807505" y="2339083"/>
            <a:ext cx="457200"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96" name="Rectangle 48">
            <a:extLst>
              <a:ext uri="{FF2B5EF4-FFF2-40B4-BE49-F238E27FC236}">
                <a16:creationId xmlns:a16="http://schemas.microsoft.com/office/drawing/2014/main" id="{2534DCC2-7674-4A99-916F-75F54FB32EAF}"/>
              </a:ext>
            </a:extLst>
          </p:cNvPr>
          <p:cNvSpPr>
            <a:spLocks noChangeArrowheads="1"/>
          </p:cNvSpPr>
          <p:nvPr/>
        </p:nvSpPr>
        <p:spPr bwMode="auto">
          <a:xfrm>
            <a:off x="2274105" y="3153981"/>
            <a:ext cx="815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Analyse</a:t>
            </a:r>
          </a:p>
        </p:txBody>
      </p:sp>
      <p:sp>
        <p:nvSpPr>
          <p:cNvPr id="2054" name="Rectangle 6">
            <a:extLst>
              <a:ext uri="{FF2B5EF4-FFF2-40B4-BE49-F238E27FC236}">
                <a16:creationId xmlns:a16="http://schemas.microsoft.com/office/drawing/2014/main" id="{4B2CD2B0-4945-D12F-18FA-73C65249C7D5}"/>
              </a:ext>
            </a:extLst>
          </p:cNvPr>
          <p:cNvSpPr>
            <a:spLocks noChangeArrowheads="1"/>
          </p:cNvSpPr>
          <p:nvPr/>
        </p:nvSpPr>
        <p:spPr bwMode="auto">
          <a:xfrm>
            <a:off x="3907644" y="2875658"/>
            <a:ext cx="1023937" cy="635000"/>
          </a:xfrm>
          <a:prstGeom prst="rect">
            <a:avLst/>
          </a:prstGeom>
          <a:solidFill>
            <a:schemeClr val="accent2">
              <a:lumMod val="40000"/>
              <a:lumOff val="60000"/>
            </a:schemeClr>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Gebruikers</a:t>
            </a:r>
            <a:br>
              <a:rPr lang="nl-NL" altLang="nl-NL" sz="1400">
                <a:latin typeface="Arial" panose="020B0604020202020204" pitchFamily="34" charset="0"/>
              </a:rPr>
            </a:br>
            <a:r>
              <a:rPr lang="nl-NL" altLang="nl-NL" sz="1400">
                <a:latin typeface="Arial" panose="020B0604020202020204" pitchFamily="34" charset="0"/>
              </a:rPr>
              <a:t>eisen</a:t>
            </a:r>
          </a:p>
        </p:txBody>
      </p:sp>
      <p:sp>
        <p:nvSpPr>
          <p:cNvPr id="2097" name="Rectangle 49">
            <a:extLst>
              <a:ext uri="{FF2B5EF4-FFF2-40B4-BE49-F238E27FC236}">
                <a16:creationId xmlns:a16="http://schemas.microsoft.com/office/drawing/2014/main" id="{D43B8D6C-F389-BE36-7440-759858733281}"/>
              </a:ext>
            </a:extLst>
          </p:cNvPr>
          <p:cNvSpPr>
            <a:spLocks noChangeArrowheads="1"/>
          </p:cNvSpPr>
          <p:nvPr/>
        </p:nvSpPr>
        <p:spPr bwMode="auto">
          <a:xfrm>
            <a:off x="5703105" y="2567683"/>
            <a:ext cx="15938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Ontwerp en Bouw</a:t>
            </a:r>
          </a:p>
        </p:txBody>
      </p:sp>
      <p:sp>
        <p:nvSpPr>
          <p:cNvPr id="2098" name="Line 50">
            <a:extLst>
              <a:ext uri="{FF2B5EF4-FFF2-40B4-BE49-F238E27FC236}">
                <a16:creationId xmlns:a16="http://schemas.microsoft.com/office/drawing/2014/main" id="{7D7BFD69-0D41-5FD5-C41D-83381D657EBB}"/>
              </a:ext>
            </a:extLst>
          </p:cNvPr>
          <p:cNvSpPr>
            <a:spLocks noChangeShapeType="1"/>
          </p:cNvSpPr>
          <p:nvPr/>
        </p:nvSpPr>
        <p:spPr bwMode="auto">
          <a:xfrm flipH="1">
            <a:off x="4941105" y="3253483"/>
            <a:ext cx="2667000" cy="0"/>
          </a:xfrm>
          <a:prstGeom prst="line">
            <a:avLst/>
          </a:prstGeom>
          <a:noFill/>
          <a:ln w="38100">
            <a:solidFill>
              <a:srgbClr val="FFCC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99" name="Line 51">
            <a:extLst>
              <a:ext uri="{FF2B5EF4-FFF2-40B4-BE49-F238E27FC236}">
                <a16:creationId xmlns:a16="http://schemas.microsoft.com/office/drawing/2014/main" id="{961D96ED-03CA-8F4A-D6D8-C5E05C36583A}"/>
              </a:ext>
            </a:extLst>
          </p:cNvPr>
          <p:cNvSpPr>
            <a:spLocks noChangeShapeType="1"/>
          </p:cNvSpPr>
          <p:nvPr/>
        </p:nvSpPr>
        <p:spPr bwMode="auto">
          <a:xfrm flipH="1">
            <a:off x="5626905" y="4015483"/>
            <a:ext cx="1447800" cy="0"/>
          </a:xfrm>
          <a:prstGeom prst="line">
            <a:avLst/>
          </a:prstGeom>
          <a:noFill/>
          <a:ln w="38100">
            <a:solidFill>
              <a:srgbClr val="FFCC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 name="Ovaal 1">
            <a:extLst>
              <a:ext uri="{FF2B5EF4-FFF2-40B4-BE49-F238E27FC236}">
                <a16:creationId xmlns:a16="http://schemas.microsoft.com/office/drawing/2014/main" id="{C6C8240A-BCAC-A9B6-3843-9823C1A0A1FC}"/>
              </a:ext>
            </a:extLst>
          </p:cNvPr>
          <p:cNvSpPr/>
          <p:nvPr/>
        </p:nvSpPr>
        <p:spPr>
          <a:xfrm rot="2957201">
            <a:off x="3055488" y="2521250"/>
            <a:ext cx="3581408" cy="2743199"/>
          </a:xfrm>
          <a:prstGeom prst="ellipse">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92" name="AutoShape 44">
            <a:extLst>
              <a:ext uri="{FF2B5EF4-FFF2-40B4-BE49-F238E27FC236}">
                <a16:creationId xmlns:a16="http://schemas.microsoft.com/office/drawing/2014/main" id="{CE99694C-918C-7285-473E-EFE715FE7222}"/>
              </a:ext>
            </a:extLst>
          </p:cNvPr>
          <p:cNvSpPr>
            <a:spLocks noChangeArrowheads="1"/>
          </p:cNvSpPr>
          <p:nvPr/>
        </p:nvSpPr>
        <p:spPr bwMode="auto">
          <a:xfrm>
            <a:off x="2133253" y="2810006"/>
            <a:ext cx="1219200" cy="319088"/>
          </a:xfrm>
          <a:prstGeom prst="curvedDownArrow">
            <a:avLst>
              <a:gd name="adj1" fmla="val 76418"/>
              <a:gd name="adj2" fmla="val 152836"/>
              <a:gd name="adj3" fmla="val 33333"/>
            </a:avLst>
          </a:prstGeom>
          <a:solidFill>
            <a:srgbClr val="33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093" name="AutoShape 45">
            <a:extLst>
              <a:ext uri="{FF2B5EF4-FFF2-40B4-BE49-F238E27FC236}">
                <a16:creationId xmlns:a16="http://schemas.microsoft.com/office/drawing/2014/main" id="{E07E00CB-71C9-7183-A5BD-577A31FD8BF9}"/>
              </a:ext>
            </a:extLst>
          </p:cNvPr>
          <p:cNvSpPr>
            <a:spLocks noChangeArrowheads="1"/>
          </p:cNvSpPr>
          <p:nvPr/>
        </p:nvSpPr>
        <p:spPr bwMode="auto">
          <a:xfrm flipH="1" flipV="1">
            <a:off x="2002644" y="3507323"/>
            <a:ext cx="1219200" cy="319088"/>
          </a:xfrm>
          <a:prstGeom prst="curvedDownArrow">
            <a:avLst>
              <a:gd name="adj1" fmla="val 76418"/>
              <a:gd name="adj2" fmla="val 152836"/>
              <a:gd name="adj3" fmla="val 33333"/>
            </a:avLst>
          </a:prstGeom>
          <a:solidFill>
            <a:srgbClr val="33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3" name="Rectangle 48">
            <a:extLst>
              <a:ext uri="{FF2B5EF4-FFF2-40B4-BE49-F238E27FC236}">
                <a16:creationId xmlns:a16="http://schemas.microsoft.com/office/drawing/2014/main" id="{86CC1FB3-767A-CA45-705C-6B2236932C13}"/>
              </a:ext>
            </a:extLst>
          </p:cNvPr>
          <p:cNvSpPr>
            <a:spLocks noChangeArrowheads="1"/>
          </p:cNvSpPr>
          <p:nvPr/>
        </p:nvSpPr>
        <p:spPr bwMode="auto">
          <a:xfrm>
            <a:off x="3787689" y="2842320"/>
            <a:ext cx="170591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Data uit 1910-1930</a:t>
            </a:r>
          </a:p>
        </p:txBody>
      </p:sp>
      <p:sp>
        <p:nvSpPr>
          <p:cNvPr id="4" name="Rectangle 18">
            <a:extLst>
              <a:ext uri="{FF2B5EF4-FFF2-40B4-BE49-F238E27FC236}">
                <a16:creationId xmlns:a16="http://schemas.microsoft.com/office/drawing/2014/main" id="{D3B65BC9-B01D-F6F4-CB2E-728543DB9DAF}"/>
              </a:ext>
            </a:extLst>
          </p:cNvPr>
          <p:cNvSpPr>
            <a:spLocks noChangeArrowheads="1"/>
          </p:cNvSpPr>
          <p:nvPr/>
        </p:nvSpPr>
        <p:spPr bwMode="auto">
          <a:xfrm flipH="1">
            <a:off x="6850391" y="535652"/>
            <a:ext cx="1023938"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Storingen</a:t>
            </a:r>
          </a:p>
        </p:txBody>
      </p:sp>
      <p:sp>
        <p:nvSpPr>
          <p:cNvPr id="5" name="Line 33">
            <a:extLst>
              <a:ext uri="{FF2B5EF4-FFF2-40B4-BE49-F238E27FC236}">
                <a16:creationId xmlns:a16="http://schemas.microsoft.com/office/drawing/2014/main" id="{759D866E-0E7B-0F38-B601-64B2DB685F3A}"/>
              </a:ext>
            </a:extLst>
          </p:cNvPr>
          <p:cNvSpPr>
            <a:spLocks noChangeShapeType="1"/>
          </p:cNvSpPr>
          <p:nvPr/>
        </p:nvSpPr>
        <p:spPr bwMode="auto">
          <a:xfrm flipV="1">
            <a:off x="8365170" y="966382"/>
            <a:ext cx="530680" cy="328185"/>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 name="Titel 4">
            <a:extLst>
              <a:ext uri="{FF2B5EF4-FFF2-40B4-BE49-F238E27FC236}">
                <a16:creationId xmlns:a16="http://schemas.microsoft.com/office/drawing/2014/main" id="{7486FCB0-1C4F-774D-F2DC-1BE4A0E737FE}"/>
              </a:ext>
            </a:extLst>
          </p:cNvPr>
          <p:cNvSpPr txBox="1">
            <a:spLocks/>
          </p:cNvSpPr>
          <p:nvPr/>
        </p:nvSpPr>
        <p:spPr>
          <a:xfrm>
            <a:off x="236505" y="159833"/>
            <a:ext cx="10933200" cy="1069200"/>
          </a:xfrm>
          <a:prstGeom prst="rect">
            <a:avLst/>
          </a:prstGeom>
        </p:spPr>
        <p:txBody>
          <a:bodyPr/>
          <a:lst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a:lstStyle>
          <a:p>
            <a:r>
              <a:rPr lang="nl-NL" sz="2800"/>
              <a:t>Meerjarig onderhoud</a:t>
            </a:r>
            <a:endParaRPr lang="nl-NL" sz="2800">
              <a:solidFill>
                <a:srgbClr val="92D050"/>
              </a:solidFill>
            </a:endParaRPr>
          </a:p>
        </p:txBody>
      </p:sp>
      <p:sp>
        <p:nvSpPr>
          <p:cNvPr id="7" name="Rectangle 48">
            <a:extLst>
              <a:ext uri="{FF2B5EF4-FFF2-40B4-BE49-F238E27FC236}">
                <a16:creationId xmlns:a16="http://schemas.microsoft.com/office/drawing/2014/main" id="{BC3A7F02-5BEE-1A30-567C-2D532638FE91}"/>
              </a:ext>
            </a:extLst>
          </p:cNvPr>
          <p:cNvSpPr>
            <a:spLocks noChangeArrowheads="1"/>
          </p:cNvSpPr>
          <p:nvPr/>
        </p:nvSpPr>
        <p:spPr bwMode="auto">
          <a:xfrm>
            <a:off x="3572553" y="3345439"/>
            <a:ext cx="255230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Data uit renovatie plus herstel</a:t>
            </a:r>
          </a:p>
        </p:txBody>
      </p:sp>
      <p:sp>
        <p:nvSpPr>
          <p:cNvPr id="8" name="Rectangle 48">
            <a:extLst>
              <a:ext uri="{FF2B5EF4-FFF2-40B4-BE49-F238E27FC236}">
                <a16:creationId xmlns:a16="http://schemas.microsoft.com/office/drawing/2014/main" id="{48CA4B0C-1478-7F66-AED2-0AE95956A7F1}"/>
              </a:ext>
            </a:extLst>
          </p:cNvPr>
          <p:cNvSpPr>
            <a:spLocks noChangeArrowheads="1"/>
          </p:cNvSpPr>
          <p:nvPr/>
        </p:nvSpPr>
        <p:spPr bwMode="auto">
          <a:xfrm>
            <a:off x="4099465" y="3585969"/>
            <a:ext cx="122982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 Stuw Grave</a:t>
            </a:r>
          </a:p>
        </p:txBody>
      </p:sp>
      <p:sp>
        <p:nvSpPr>
          <p:cNvPr id="9" name="Rectangle 48">
            <a:extLst>
              <a:ext uri="{FF2B5EF4-FFF2-40B4-BE49-F238E27FC236}">
                <a16:creationId xmlns:a16="http://schemas.microsoft.com/office/drawing/2014/main" id="{6A1EE7AC-04E7-3327-F1BC-E03DC481FB97}"/>
              </a:ext>
            </a:extLst>
          </p:cNvPr>
          <p:cNvSpPr>
            <a:spLocks noChangeArrowheads="1"/>
          </p:cNvSpPr>
          <p:nvPr/>
        </p:nvSpPr>
        <p:spPr bwMode="auto">
          <a:xfrm>
            <a:off x="4085581" y="4065116"/>
            <a:ext cx="20377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 Sluis </a:t>
            </a:r>
            <a:r>
              <a:rPr lang="nl-NL" altLang="nl-NL" sz="1400" err="1">
                <a:latin typeface="Arial" panose="020B0604020202020204" pitchFamily="34" charset="0"/>
              </a:rPr>
              <a:t>Bosscheveld</a:t>
            </a:r>
            <a:r>
              <a:rPr lang="nl-NL" altLang="nl-NL" sz="1400">
                <a:latin typeface="Arial" panose="020B0604020202020204" pitchFamily="34" charset="0"/>
              </a:rPr>
              <a:t> (A)</a:t>
            </a:r>
          </a:p>
        </p:txBody>
      </p:sp>
      <p:sp>
        <p:nvSpPr>
          <p:cNvPr id="10" name="Rectangle 48">
            <a:extLst>
              <a:ext uri="{FF2B5EF4-FFF2-40B4-BE49-F238E27FC236}">
                <a16:creationId xmlns:a16="http://schemas.microsoft.com/office/drawing/2014/main" id="{F20B366E-0910-C06D-1347-7249A4EFB66B}"/>
              </a:ext>
            </a:extLst>
          </p:cNvPr>
          <p:cNvSpPr>
            <a:spLocks noChangeArrowheads="1"/>
          </p:cNvSpPr>
          <p:nvPr/>
        </p:nvSpPr>
        <p:spPr bwMode="auto">
          <a:xfrm>
            <a:off x="4099465" y="4349176"/>
            <a:ext cx="184832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dirty="0">
                <a:latin typeface="Arial" panose="020B0604020202020204" pitchFamily="34" charset="0"/>
              </a:rPr>
              <a:t>- Sluis St. Andries(C)</a:t>
            </a:r>
          </a:p>
        </p:txBody>
      </p:sp>
      <p:sp>
        <p:nvSpPr>
          <p:cNvPr id="11" name="Rectangle 32">
            <a:extLst>
              <a:ext uri="{FF2B5EF4-FFF2-40B4-BE49-F238E27FC236}">
                <a16:creationId xmlns:a16="http://schemas.microsoft.com/office/drawing/2014/main" id="{BB5271FE-5A58-2ED7-7A38-745816F4FC6D}"/>
              </a:ext>
            </a:extLst>
          </p:cNvPr>
          <p:cNvSpPr>
            <a:spLocks noChangeArrowheads="1"/>
          </p:cNvSpPr>
          <p:nvPr/>
        </p:nvSpPr>
        <p:spPr bwMode="auto">
          <a:xfrm>
            <a:off x="6718322" y="264824"/>
            <a:ext cx="140775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Functie herstel </a:t>
            </a:r>
          </a:p>
        </p:txBody>
      </p:sp>
      <p:sp>
        <p:nvSpPr>
          <p:cNvPr id="12" name="Rectangle 32">
            <a:extLst>
              <a:ext uri="{FF2B5EF4-FFF2-40B4-BE49-F238E27FC236}">
                <a16:creationId xmlns:a16="http://schemas.microsoft.com/office/drawing/2014/main" id="{63D0637E-3098-A9C1-4BAF-C4DE53FEC4D1}"/>
              </a:ext>
            </a:extLst>
          </p:cNvPr>
          <p:cNvSpPr>
            <a:spLocks noChangeArrowheads="1"/>
          </p:cNvSpPr>
          <p:nvPr/>
        </p:nvSpPr>
        <p:spPr bwMode="auto">
          <a:xfrm>
            <a:off x="8920195" y="264824"/>
            <a:ext cx="146706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Functie behoud </a:t>
            </a:r>
          </a:p>
        </p:txBody>
      </p:sp>
      <p:sp>
        <p:nvSpPr>
          <p:cNvPr id="14" name="Kubus 13">
            <a:extLst>
              <a:ext uri="{FF2B5EF4-FFF2-40B4-BE49-F238E27FC236}">
                <a16:creationId xmlns:a16="http://schemas.microsoft.com/office/drawing/2014/main" id="{AFD7F209-E578-A430-2E5A-BE0F613A17A0}"/>
              </a:ext>
            </a:extLst>
          </p:cNvPr>
          <p:cNvSpPr/>
          <p:nvPr/>
        </p:nvSpPr>
        <p:spPr>
          <a:xfrm>
            <a:off x="10310303" y="2550356"/>
            <a:ext cx="1100898" cy="1157476"/>
          </a:xfrm>
          <a:prstGeom prst="cub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200"/>
              <a:t>Reserve delen</a:t>
            </a:r>
          </a:p>
        </p:txBody>
      </p:sp>
      <p:sp>
        <p:nvSpPr>
          <p:cNvPr id="15" name="Line 33">
            <a:extLst>
              <a:ext uri="{FF2B5EF4-FFF2-40B4-BE49-F238E27FC236}">
                <a16:creationId xmlns:a16="http://schemas.microsoft.com/office/drawing/2014/main" id="{54667BBC-F512-034B-DE1C-644EF59FD17B}"/>
              </a:ext>
            </a:extLst>
          </p:cNvPr>
          <p:cNvSpPr>
            <a:spLocks noChangeShapeType="1"/>
          </p:cNvSpPr>
          <p:nvPr/>
        </p:nvSpPr>
        <p:spPr bwMode="auto">
          <a:xfrm flipH="1" flipV="1">
            <a:off x="9039611" y="1498469"/>
            <a:ext cx="1550902" cy="1199385"/>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16" name="Rectangle 48">
            <a:extLst>
              <a:ext uri="{FF2B5EF4-FFF2-40B4-BE49-F238E27FC236}">
                <a16:creationId xmlns:a16="http://schemas.microsoft.com/office/drawing/2014/main" id="{32481B1D-472A-40CA-5CC3-BFB59D9A17BE}"/>
              </a:ext>
            </a:extLst>
          </p:cNvPr>
          <p:cNvSpPr>
            <a:spLocks noChangeArrowheads="1"/>
          </p:cNvSpPr>
          <p:nvPr/>
        </p:nvSpPr>
        <p:spPr bwMode="auto">
          <a:xfrm>
            <a:off x="4109499" y="4624933"/>
            <a:ext cx="136928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 Stuw  Lith (B)</a:t>
            </a:r>
          </a:p>
        </p:txBody>
      </p:sp>
      <p:sp>
        <p:nvSpPr>
          <p:cNvPr id="17" name="Rectangle 48">
            <a:extLst>
              <a:ext uri="{FF2B5EF4-FFF2-40B4-BE49-F238E27FC236}">
                <a16:creationId xmlns:a16="http://schemas.microsoft.com/office/drawing/2014/main" id="{E8EA13E2-C19C-C6A4-9B0F-735B49D9F0FD}"/>
              </a:ext>
            </a:extLst>
          </p:cNvPr>
          <p:cNvSpPr>
            <a:spLocks noChangeArrowheads="1"/>
          </p:cNvSpPr>
          <p:nvPr/>
        </p:nvSpPr>
        <p:spPr bwMode="auto">
          <a:xfrm>
            <a:off x="4099465" y="3807520"/>
            <a:ext cx="150874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 Sluis Grave (A)</a:t>
            </a:r>
          </a:p>
        </p:txBody>
      </p:sp>
      <p:sp>
        <p:nvSpPr>
          <p:cNvPr id="18" name="Rectangle 48">
            <a:extLst>
              <a:ext uri="{FF2B5EF4-FFF2-40B4-BE49-F238E27FC236}">
                <a16:creationId xmlns:a16="http://schemas.microsoft.com/office/drawing/2014/main" id="{2E5FFD78-1DC5-36E3-5510-4427759C937A}"/>
              </a:ext>
            </a:extLst>
          </p:cNvPr>
          <p:cNvSpPr>
            <a:spLocks noChangeArrowheads="1"/>
          </p:cNvSpPr>
          <p:nvPr/>
        </p:nvSpPr>
        <p:spPr bwMode="auto">
          <a:xfrm>
            <a:off x="9843020" y="4386262"/>
            <a:ext cx="348650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l-NL" altLang="nl-NL" sz="1400">
                <a:latin typeface="Arial" panose="020B0604020202020204" pitchFamily="34" charset="0"/>
              </a:rPr>
              <a:t> (A) Deuren en aandrijving </a:t>
            </a:r>
          </a:p>
        </p:txBody>
      </p:sp>
      <p:sp>
        <p:nvSpPr>
          <p:cNvPr id="19" name="Rectangle 48">
            <a:extLst>
              <a:ext uri="{FF2B5EF4-FFF2-40B4-BE49-F238E27FC236}">
                <a16:creationId xmlns:a16="http://schemas.microsoft.com/office/drawing/2014/main" id="{D163E580-5BDC-08DA-4672-1E8C4D537664}"/>
              </a:ext>
            </a:extLst>
          </p:cNvPr>
          <p:cNvSpPr>
            <a:spLocks noChangeArrowheads="1"/>
          </p:cNvSpPr>
          <p:nvPr/>
        </p:nvSpPr>
        <p:spPr bwMode="auto">
          <a:xfrm>
            <a:off x="10217065" y="3942650"/>
            <a:ext cx="175021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l-NL" altLang="nl-NL" sz="1400">
                <a:latin typeface="Arial" panose="020B0604020202020204" pitchFamily="34" charset="0"/>
              </a:rPr>
              <a:t> Omvang herstel </a:t>
            </a:r>
          </a:p>
        </p:txBody>
      </p:sp>
      <p:sp>
        <p:nvSpPr>
          <p:cNvPr id="21" name="Rectangle 48">
            <a:extLst>
              <a:ext uri="{FF2B5EF4-FFF2-40B4-BE49-F238E27FC236}">
                <a16:creationId xmlns:a16="http://schemas.microsoft.com/office/drawing/2014/main" id="{F7EC814F-A27E-CF49-F18D-88640B83F4CF}"/>
              </a:ext>
            </a:extLst>
          </p:cNvPr>
          <p:cNvSpPr>
            <a:spLocks noChangeArrowheads="1"/>
          </p:cNvSpPr>
          <p:nvPr/>
        </p:nvSpPr>
        <p:spPr bwMode="auto">
          <a:xfrm>
            <a:off x="9843020" y="4694039"/>
            <a:ext cx="2266918"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l-NL" altLang="nl-NL" sz="1400" dirty="0">
                <a:latin typeface="Arial" panose="020B0604020202020204" pitchFamily="34" charset="0"/>
              </a:rPr>
              <a:t> (B) Openingen voor 5 jr. </a:t>
            </a:r>
          </a:p>
          <a:p>
            <a:r>
              <a:rPr lang="nl-NL" altLang="nl-NL" sz="1400" dirty="0">
                <a:latin typeface="Arial" panose="020B0604020202020204" pitchFamily="34" charset="0"/>
              </a:rPr>
              <a:t> (C) Wordt mogelijk          	Optioneel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894FE-CBF3-16FD-B358-A75462ECCB92}"/>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8B91F7B9-0EF9-4CEA-FFB8-3C2C93AEA325}"/>
              </a:ext>
            </a:extLst>
          </p:cNvPr>
          <p:cNvSpPr>
            <a:spLocks noGrp="1"/>
          </p:cNvSpPr>
          <p:nvPr>
            <p:ph sz="quarter" idx="13"/>
          </p:nvPr>
        </p:nvSpPr>
        <p:spPr>
          <a:xfrm>
            <a:off x="637200" y="1857990"/>
            <a:ext cx="10922400" cy="3964060"/>
          </a:xfrm>
        </p:spPr>
        <p:txBody>
          <a:bodyPr vert="horz" lIns="0" tIns="0" rIns="0" bIns="0" rtlCol="0" anchor="t">
            <a:normAutofit/>
          </a:bodyPr>
          <a:lstStyle/>
          <a:p>
            <a:pPr marL="0" indent="0">
              <a:buNone/>
            </a:pPr>
            <a:r>
              <a:rPr lang="nl-NL"/>
              <a:t>Activiteiten (Voorgeschreven, benoemde en optionele)</a:t>
            </a:r>
            <a:endParaRPr lang="nl-NL">
              <a:ea typeface="Verdana"/>
            </a:endParaRPr>
          </a:p>
          <a:p>
            <a:pPr marL="316230" indent="-316230"/>
            <a:r>
              <a:rPr lang="nl-NL">
                <a:ea typeface="Verdana"/>
              </a:rPr>
              <a:t>Reeds benoemde 16 herstel activiteiten</a:t>
            </a:r>
          </a:p>
          <a:p>
            <a:pPr marL="316230" indent="-316230"/>
            <a:r>
              <a:rPr lang="nl-NL">
                <a:ea typeface="Verdana"/>
              </a:rPr>
              <a:t>Optionele activiteiten en benoemde activiteiten </a:t>
            </a:r>
          </a:p>
          <a:p>
            <a:pPr marL="316230" indent="-316230"/>
            <a:r>
              <a:rPr lang="nl-NL">
                <a:ea typeface="Verdana"/>
              </a:rPr>
              <a:t>Voorstellen tot verbeteringen of investeringen (5.7)</a:t>
            </a:r>
          </a:p>
          <a:p>
            <a:pPr marL="316230" indent="-316230"/>
            <a:r>
              <a:rPr lang="nl-NL">
                <a:ea typeface="Verdana"/>
              </a:rPr>
              <a:t>Voorstellen Energie en CO 2 reductie (VSP 2.5.1 / VSP 15.15)</a:t>
            </a:r>
          </a:p>
          <a:p>
            <a:pPr marL="316230" indent="-316230"/>
            <a:r>
              <a:rPr lang="nl-NL">
                <a:ea typeface="Verdana"/>
              </a:rPr>
              <a:t>Energie besparing doel is 20%</a:t>
            </a:r>
          </a:p>
          <a:p>
            <a:pPr marL="316230" indent="-316230"/>
            <a:endParaRPr lang="nl-NL">
              <a:ea typeface="Verdana"/>
            </a:endParaRPr>
          </a:p>
        </p:txBody>
      </p:sp>
      <p:sp>
        <p:nvSpPr>
          <p:cNvPr id="3" name="Tijdelijke aanduiding voor dianummer 2">
            <a:extLst>
              <a:ext uri="{FF2B5EF4-FFF2-40B4-BE49-F238E27FC236}">
                <a16:creationId xmlns:a16="http://schemas.microsoft.com/office/drawing/2014/main" id="{E7FE7E72-0B89-9DEE-C7D8-9069862720C9}"/>
              </a:ext>
            </a:extLst>
          </p:cNvPr>
          <p:cNvSpPr>
            <a:spLocks noGrp="1"/>
          </p:cNvSpPr>
          <p:nvPr>
            <p:ph type="sldNum" sz="quarter" idx="14"/>
          </p:nvPr>
        </p:nvSpPr>
        <p:spPr/>
        <p:txBody>
          <a:bodyPr/>
          <a:lstStyle/>
          <a:p>
            <a:fld id="{6C93B359-CF0D-4389-949E-16A33FCBB3EC}" type="slidenum">
              <a:rPr lang="nl-NL" smtClean="0"/>
              <a:t>12</a:t>
            </a:fld>
            <a:endParaRPr lang="nl-NL"/>
          </a:p>
        </p:txBody>
      </p:sp>
      <p:sp>
        <p:nvSpPr>
          <p:cNvPr id="4" name="Tijdelijke aanduiding voor tekst 3">
            <a:extLst>
              <a:ext uri="{FF2B5EF4-FFF2-40B4-BE49-F238E27FC236}">
                <a16:creationId xmlns:a16="http://schemas.microsoft.com/office/drawing/2014/main" id="{B8667FB3-E3B6-FC68-483F-ED14DC67C113}"/>
              </a:ext>
            </a:extLst>
          </p:cNvPr>
          <p:cNvSpPr>
            <a:spLocks noGrp="1"/>
          </p:cNvSpPr>
          <p:nvPr>
            <p:ph type="body" sz="quarter" idx="26"/>
          </p:nvPr>
        </p:nvSpPr>
        <p:spPr/>
        <p:txBody>
          <a:bodyPr/>
          <a:lstStyle/>
          <a:p>
            <a:r>
              <a:rPr lang="nl-NL"/>
              <a:t>RWS Informatie</a:t>
            </a:r>
          </a:p>
        </p:txBody>
      </p:sp>
      <p:sp>
        <p:nvSpPr>
          <p:cNvPr id="5" name="Titel 4">
            <a:extLst>
              <a:ext uri="{FF2B5EF4-FFF2-40B4-BE49-F238E27FC236}">
                <a16:creationId xmlns:a16="http://schemas.microsoft.com/office/drawing/2014/main" id="{310B1B5A-8340-C196-5E6E-7F902878830F}"/>
              </a:ext>
            </a:extLst>
          </p:cNvPr>
          <p:cNvSpPr>
            <a:spLocks noGrp="1"/>
          </p:cNvSpPr>
          <p:nvPr>
            <p:ph type="title"/>
          </p:nvPr>
        </p:nvSpPr>
        <p:spPr>
          <a:xfrm>
            <a:off x="712193" y="788790"/>
            <a:ext cx="10933200" cy="1069200"/>
          </a:xfrm>
        </p:spPr>
        <p:txBody>
          <a:bodyPr/>
          <a:lstStyle/>
          <a:p>
            <a:r>
              <a:rPr lang="nl-NL"/>
              <a:t>Verbetering en investeringen</a:t>
            </a:r>
            <a:endParaRPr lang="nl-NL" sz="2000">
              <a:solidFill>
                <a:srgbClr val="92D050"/>
              </a:solidFill>
            </a:endParaRPr>
          </a:p>
        </p:txBody>
      </p:sp>
    </p:spTree>
    <p:extLst>
      <p:ext uri="{BB962C8B-B14F-4D97-AF65-F5344CB8AC3E}">
        <p14:creationId xmlns:p14="http://schemas.microsoft.com/office/powerpoint/2010/main" val="2297436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D21FE2-AB7D-F628-2EC5-B3365DE88EF2}"/>
            </a:ext>
          </a:extLst>
        </p:cNvPr>
        <p:cNvGrpSpPr/>
        <p:nvPr/>
      </p:nvGrpSpPr>
      <p:grpSpPr>
        <a:xfrm>
          <a:off x="0" y="0"/>
          <a:ext cx="0" cy="0"/>
          <a:chOff x="0" y="0"/>
          <a:chExt cx="0" cy="0"/>
        </a:xfrm>
      </p:grpSpPr>
      <p:sp>
        <p:nvSpPr>
          <p:cNvPr id="2091" name="Rectangle 43">
            <a:extLst>
              <a:ext uri="{FF2B5EF4-FFF2-40B4-BE49-F238E27FC236}">
                <a16:creationId xmlns:a16="http://schemas.microsoft.com/office/drawing/2014/main" id="{5A9A71B4-7D13-1943-3B00-B11172BEB85E}"/>
              </a:ext>
            </a:extLst>
          </p:cNvPr>
          <p:cNvSpPr>
            <a:spLocks noChangeArrowheads="1"/>
          </p:cNvSpPr>
          <p:nvPr/>
        </p:nvSpPr>
        <p:spPr bwMode="auto">
          <a:xfrm>
            <a:off x="8141505" y="738883"/>
            <a:ext cx="1828800" cy="5638800"/>
          </a:xfrm>
          <a:prstGeom prst="rect">
            <a:avLst/>
          </a:prstGeom>
          <a:gradFill rotWithShape="0">
            <a:gsLst>
              <a:gs pos="0">
                <a:schemeClr val="bg1"/>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nl-NL" altLang="nl-NL" sz="1400">
              <a:latin typeface="Arial" panose="020B0604020202020204" pitchFamily="34" charset="0"/>
            </a:endParaRPr>
          </a:p>
        </p:txBody>
      </p:sp>
      <p:sp>
        <p:nvSpPr>
          <p:cNvPr id="2090" name="Rectangle 42">
            <a:extLst>
              <a:ext uri="{FF2B5EF4-FFF2-40B4-BE49-F238E27FC236}">
                <a16:creationId xmlns:a16="http://schemas.microsoft.com/office/drawing/2014/main" id="{71EB53DB-B917-91A4-0BD2-7C95F0DE5DB6}"/>
              </a:ext>
            </a:extLst>
          </p:cNvPr>
          <p:cNvSpPr>
            <a:spLocks noChangeArrowheads="1"/>
          </p:cNvSpPr>
          <p:nvPr/>
        </p:nvSpPr>
        <p:spPr bwMode="auto">
          <a:xfrm>
            <a:off x="6922305" y="738883"/>
            <a:ext cx="1066800" cy="5638800"/>
          </a:xfrm>
          <a:prstGeom prst="rect">
            <a:avLst/>
          </a:prstGeom>
          <a:gradFill rotWithShape="0">
            <a:gsLst>
              <a:gs pos="0">
                <a:schemeClr val="bg1"/>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nl-NL" altLang="nl-NL" sz="1400">
              <a:latin typeface="Arial" panose="020B0604020202020204" pitchFamily="34" charset="0"/>
            </a:endParaRPr>
          </a:p>
        </p:txBody>
      </p:sp>
      <p:sp>
        <p:nvSpPr>
          <p:cNvPr id="2089" name="Rectangle 41">
            <a:extLst>
              <a:ext uri="{FF2B5EF4-FFF2-40B4-BE49-F238E27FC236}">
                <a16:creationId xmlns:a16="http://schemas.microsoft.com/office/drawing/2014/main" id="{7838BB3D-F7F6-5F51-2A27-E20C493D9F1B}"/>
              </a:ext>
            </a:extLst>
          </p:cNvPr>
          <p:cNvSpPr>
            <a:spLocks noChangeArrowheads="1"/>
          </p:cNvSpPr>
          <p:nvPr/>
        </p:nvSpPr>
        <p:spPr bwMode="auto">
          <a:xfrm>
            <a:off x="5703105" y="738883"/>
            <a:ext cx="1066800" cy="5638800"/>
          </a:xfrm>
          <a:prstGeom prst="rect">
            <a:avLst/>
          </a:prstGeom>
          <a:gradFill rotWithShape="0">
            <a:gsLst>
              <a:gs pos="0">
                <a:schemeClr val="bg1"/>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nl-NL" altLang="nl-NL" sz="1400">
              <a:latin typeface="Arial" panose="020B0604020202020204" pitchFamily="34" charset="0"/>
            </a:endParaRPr>
          </a:p>
        </p:txBody>
      </p:sp>
      <p:sp>
        <p:nvSpPr>
          <p:cNvPr id="2088" name="Rectangle 40">
            <a:extLst>
              <a:ext uri="{FF2B5EF4-FFF2-40B4-BE49-F238E27FC236}">
                <a16:creationId xmlns:a16="http://schemas.microsoft.com/office/drawing/2014/main" id="{15D4F2DF-92D0-D0EE-4AE0-B62F1E23084F}"/>
              </a:ext>
            </a:extLst>
          </p:cNvPr>
          <p:cNvSpPr>
            <a:spLocks noChangeArrowheads="1"/>
          </p:cNvSpPr>
          <p:nvPr/>
        </p:nvSpPr>
        <p:spPr bwMode="auto">
          <a:xfrm>
            <a:off x="3950505" y="738883"/>
            <a:ext cx="1600200" cy="5638800"/>
          </a:xfrm>
          <a:prstGeom prst="rect">
            <a:avLst/>
          </a:prstGeom>
          <a:gradFill rotWithShape="0">
            <a:gsLst>
              <a:gs pos="0">
                <a:schemeClr val="bg1"/>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nl-NL" altLang="nl-NL" sz="1400">
              <a:latin typeface="Arial" panose="020B0604020202020204" pitchFamily="34" charset="0"/>
            </a:endParaRPr>
          </a:p>
        </p:txBody>
      </p:sp>
      <p:sp>
        <p:nvSpPr>
          <p:cNvPr id="2087" name="Rectangle 39">
            <a:extLst>
              <a:ext uri="{FF2B5EF4-FFF2-40B4-BE49-F238E27FC236}">
                <a16:creationId xmlns:a16="http://schemas.microsoft.com/office/drawing/2014/main" id="{13B5B6ED-9ECE-1EAF-7C79-4C6C61FC3BC1}"/>
              </a:ext>
            </a:extLst>
          </p:cNvPr>
          <p:cNvSpPr>
            <a:spLocks noChangeArrowheads="1"/>
          </p:cNvSpPr>
          <p:nvPr/>
        </p:nvSpPr>
        <p:spPr bwMode="auto">
          <a:xfrm>
            <a:off x="2327602" y="715581"/>
            <a:ext cx="1584326" cy="5486400"/>
          </a:xfrm>
          <a:prstGeom prst="rect">
            <a:avLst/>
          </a:prstGeom>
          <a:gradFill rotWithShape="0">
            <a:gsLst>
              <a:gs pos="15000">
                <a:srgbClr val="92D050"/>
              </a:gs>
              <a:gs pos="100000">
                <a:schemeClr val="accent1"/>
              </a:gs>
            </a:gsLst>
            <a:lin ang="5400000" scaled="1"/>
          </a:gradFill>
          <a:ln>
            <a:noFill/>
          </a:ln>
          <a:effectLst/>
        </p:spPr>
        <p:txBody>
          <a:bodyPr wrap="none" anchor="ctr"/>
          <a:lstStyle/>
          <a:p>
            <a:pPr algn="ctr"/>
            <a:endParaRPr lang="nl-NL" altLang="nl-NL" sz="1400">
              <a:latin typeface="Arial" panose="020B0604020202020204" pitchFamily="34" charset="0"/>
            </a:endParaRPr>
          </a:p>
        </p:txBody>
      </p:sp>
      <p:sp>
        <p:nvSpPr>
          <p:cNvPr id="2069" name="Oval 21">
            <a:extLst>
              <a:ext uri="{FF2B5EF4-FFF2-40B4-BE49-F238E27FC236}">
                <a16:creationId xmlns:a16="http://schemas.microsoft.com/office/drawing/2014/main" id="{02ED3C8D-145D-609E-061A-C4C25CE88304}"/>
              </a:ext>
            </a:extLst>
          </p:cNvPr>
          <p:cNvSpPr>
            <a:spLocks noChangeArrowheads="1"/>
          </p:cNvSpPr>
          <p:nvPr/>
        </p:nvSpPr>
        <p:spPr bwMode="auto">
          <a:xfrm rot="1700043">
            <a:off x="2693899" y="1227493"/>
            <a:ext cx="6422918" cy="4246687"/>
          </a:xfrm>
          <a:prstGeom prst="ellipse">
            <a:avLst/>
          </a:prstGeom>
          <a:solidFill>
            <a:srgbClr val="99FF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grpSp>
        <p:nvGrpSpPr>
          <p:cNvPr id="2079" name="Group 31">
            <a:extLst>
              <a:ext uri="{FF2B5EF4-FFF2-40B4-BE49-F238E27FC236}">
                <a16:creationId xmlns:a16="http://schemas.microsoft.com/office/drawing/2014/main" id="{CAE7329E-893B-23A8-46EE-53D2CA54479C}"/>
              </a:ext>
            </a:extLst>
          </p:cNvPr>
          <p:cNvGrpSpPr>
            <a:grpSpLocks/>
          </p:cNvGrpSpPr>
          <p:nvPr/>
        </p:nvGrpSpPr>
        <p:grpSpPr bwMode="auto">
          <a:xfrm>
            <a:off x="3721905" y="2262883"/>
            <a:ext cx="5029200" cy="3429000"/>
            <a:chOff x="1536" y="1296"/>
            <a:chExt cx="3168" cy="2160"/>
          </a:xfrm>
        </p:grpSpPr>
        <p:sp>
          <p:nvSpPr>
            <p:cNvPr id="2058" name="Line 10">
              <a:extLst>
                <a:ext uri="{FF2B5EF4-FFF2-40B4-BE49-F238E27FC236}">
                  <a16:creationId xmlns:a16="http://schemas.microsoft.com/office/drawing/2014/main" id="{4CC1CF77-BA5D-BE4A-52F2-0913EF80C234}"/>
                </a:ext>
              </a:extLst>
            </p:cNvPr>
            <p:cNvSpPr>
              <a:spLocks noChangeShapeType="1"/>
            </p:cNvSpPr>
            <p:nvPr/>
          </p:nvSpPr>
          <p:spPr bwMode="auto">
            <a:xfrm>
              <a:off x="1536" y="1296"/>
              <a:ext cx="1584" cy="2160"/>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78" name="Line 30">
              <a:extLst>
                <a:ext uri="{FF2B5EF4-FFF2-40B4-BE49-F238E27FC236}">
                  <a16:creationId xmlns:a16="http://schemas.microsoft.com/office/drawing/2014/main" id="{AF272943-FB02-7AEE-71CF-1CA99CFFED58}"/>
                </a:ext>
              </a:extLst>
            </p:cNvPr>
            <p:cNvSpPr>
              <a:spLocks noChangeShapeType="1"/>
            </p:cNvSpPr>
            <p:nvPr/>
          </p:nvSpPr>
          <p:spPr bwMode="auto">
            <a:xfrm flipH="1">
              <a:off x="3120" y="1344"/>
              <a:ext cx="1584" cy="2112"/>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grpSp>
      <p:sp>
        <p:nvSpPr>
          <p:cNvPr id="2077" name="Oval 29">
            <a:extLst>
              <a:ext uri="{FF2B5EF4-FFF2-40B4-BE49-F238E27FC236}">
                <a16:creationId xmlns:a16="http://schemas.microsoft.com/office/drawing/2014/main" id="{2C67819B-2953-ABD2-338B-3F03A42792E2}"/>
              </a:ext>
            </a:extLst>
          </p:cNvPr>
          <p:cNvSpPr>
            <a:spLocks noChangeArrowheads="1"/>
          </p:cNvSpPr>
          <p:nvPr/>
        </p:nvSpPr>
        <p:spPr bwMode="auto">
          <a:xfrm rot="1700043">
            <a:off x="7312589" y="349778"/>
            <a:ext cx="2971800" cy="1752600"/>
          </a:xfrm>
          <a:prstGeom prst="ellipse">
            <a:avLst/>
          </a:prstGeom>
          <a:solidFill>
            <a:srgbClr val="FFCC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053" name="Rectangle 5">
            <a:extLst>
              <a:ext uri="{FF2B5EF4-FFF2-40B4-BE49-F238E27FC236}">
                <a16:creationId xmlns:a16="http://schemas.microsoft.com/office/drawing/2014/main" id="{D5F5DD72-8365-5E2D-0E37-D891AEEFCDDA}"/>
              </a:ext>
            </a:extLst>
          </p:cNvPr>
          <p:cNvSpPr>
            <a:spLocks noChangeArrowheads="1"/>
          </p:cNvSpPr>
          <p:nvPr/>
        </p:nvSpPr>
        <p:spPr bwMode="auto">
          <a:xfrm>
            <a:off x="3313919" y="2010471"/>
            <a:ext cx="1023937" cy="635000"/>
          </a:xfrm>
          <a:prstGeom prst="rect">
            <a:avLst/>
          </a:prstGeom>
          <a:solidFill>
            <a:srgbClr val="FFC00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Voorstel </a:t>
            </a:r>
          </a:p>
          <a:p>
            <a:pPr algn="ctr"/>
            <a:r>
              <a:rPr lang="nl-NL" altLang="nl-NL" sz="1400">
                <a:latin typeface="Arial" panose="020B0604020202020204" pitchFamily="34" charset="0"/>
              </a:rPr>
              <a:t>verbetering</a:t>
            </a:r>
            <a:br>
              <a:rPr lang="nl-NL" altLang="nl-NL" sz="1400">
                <a:latin typeface="Arial" panose="020B0604020202020204" pitchFamily="34" charset="0"/>
              </a:rPr>
            </a:br>
            <a:endParaRPr lang="nl-NL" altLang="nl-NL" sz="1400">
              <a:latin typeface="Arial" panose="020B0604020202020204" pitchFamily="34" charset="0"/>
            </a:endParaRPr>
          </a:p>
        </p:txBody>
      </p:sp>
      <p:sp>
        <p:nvSpPr>
          <p:cNvPr id="2055" name="Rectangle 7">
            <a:extLst>
              <a:ext uri="{FF2B5EF4-FFF2-40B4-BE49-F238E27FC236}">
                <a16:creationId xmlns:a16="http://schemas.microsoft.com/office/drawing/2014/main" id="{4BCEB77B-9121-89B8-46B9-D3295E6F08DF}"/>
              </a:ext>
            </a:extLst>
          </p:cNvPr>
          <p:cNvSpPr>
            <a:spLocks noChangeArrowheads="1"/>
          </p:cNvSpPr>
          <p:nvPr/>
        </p:nvSpPr>
        <p:spPr bwMode="auto">
          <a:xfrm>
            <a:off x="4499781" y="3683696"/>
            <a:ext cx="1025525" cy="635000"/>
          </a:xfrm>
          <a:prstGeom prst="rect">
            <a:avLst/>
          </a:prstGeom>
          <a:solidFill>
            <a:schemeClr val="accent2">
              <a:lumMod val="40000"/>
              <a:lumOff val="60000"/>
            </a:schemeClr>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Functionele</a:t>
            </a:r>
            <a:br>
              <a:rPr lang="nl-NL" altLang="nl-NL" sz="1400">
                <a:latin typeface="Arial" panose="020B0604020202020204" pitchFamily="34" charset="0"/>
              </a:rPr>
            </a:br>
            <a:r>
              <a:rPr lang="nl-NL" altLang="nl-NL" sz="1400">
                <a:latin typeface="Arial" panose="020B0604020202020204" pitchFamily="34" charset="0"/>
              </a:rPr>
              <a:t>specificatie</a:t>
            </a:r>
          </a:p>
        </p:txBody>
      </p:sp>
      <p:sp>
        <p:nvSpPr>
          <p:cNvPr id="2056" name="Rectangle 8">
            <a:extLst>
              <a:ext uri="{FF2B5EF4-FFF2-40B4-BE49-F238E27FC236}">
                <a16:creationId xmlns:a16="http://schemas.microsoft.com/office/drawing/2014/main" id="{EA15435E-660A-3AD4-C56D-6380251B5E38}"/>
              </a:ext>
            </a:extLst>
          </p:cNvPr>
          <p:cNvSpPr>
            <a:spLocks noChangeArrowheads="1"/>
          </p:cNvSpPr>
          <p:nvPr/>
        </p:nvSpPr>
        <p:spPr bwMode="auto">
          <a:xfrm>
            <a:off x="5093505" y="4548883"/>
            <a:ext cx="1023938" cy="635000"/>
          </a:xfrm>
          <a:prstGeom prst="rect">
            <a:avLst/>
          </a:prstGeom>
          <a:solidFill>
            <a:schemeClr val="accent2">
              <a:lumMod val="60000"/>
              <a:lumOff val="40000"/>
            </a:schemeClr>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Technisch</a:t>
            </a:r>
            <a:br>
              <a:rPr lang="nl-NL" altLang="nl-NL" sz="1400">
                <a:latin typeface="Arial" panose="020B0604020202020204" pitchFamily="34" charset="0"/>
              </a:rPr>
            </a:br>
            <a:r>
              <a:rPr lang="nl-NL" altLang="nl-NL" sz="1400">
                <a:latin typeface="Arial" panose="020B0604020202020204" pitchFamily="34" charset="0"/>
              </a:rPr>
              <a:t>ontwerp</a:t>
            </a:r>
          </a:p>
        </p:txBody>
      </p:sp>
      <p:sp>
        <p:nvSpPr>
          <p:cNvPr id="2057" name="Rectangle 9">
            <a:extLst>
              <a:ext uri="{FF2B5EF4-FFF2-40B4-BE49-F238E27FC236}">
                <a16:creationId xmlns:a16="http://schemas.microsoft.com/office/drawing/2014/main" id="{B86FF16A-7D7F-8C02-30C8-7EF6F2390658}"/>
              </a:ext>
            </a:extLst>
          </p:cNvPr>
          <p:cNvSpPr>
            <a:spLocks noChangeArrowheads="1"/>
          </p:cNvSpPr>
          <p:nvPr/>
        </p:nvSpPr>
        <p:spPr bwMode="auto">
          <a:xfrm>
            <a:off x="5795180" y="5414071"/>
            <a:ext cx="1023938" cy="635000"/>
          </a:xfrm>
          <a:prstGeom prst="rect">
            <a:avLst/>
          </a:prstGeom>
          <a:solidFill>
            <a:schemeClr val="accent2">
              <a:lumMod val="75000"/>
            </a:schemeClr>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Bouwen</a:t>
            </a:r>
          </a:p>
        </p:txBody>
      </p:sp>
      <p:sp>
        <p:nvSpPr>
          <p:cNvPr id="2060" name="Rectangle 12">
            <a:extLst>
              <a:ext uri="{FF2B5EF4-FFF2-40B4-BE49-F238E27FC236}">
                <a16:creationId xmlns:a16="http://schemas.microsoft.com/office/drawing/2014/main" id="{3569A6AE-4E93-A3B2-6959-27CAA787C361}"/>
              </a:ext>
            </a:extLst>
          </p:cNvPr>
          <p:cNvSpPr>
            <a:spLocks noChangeArrowheads="1"/>
          </p:cNvSpPr>
          <p:nvPr/>
        </p:nvSpPr>
        <p:spPr bwMode="auto">
          <a:xfrm flipH="1">
            <a:off x="8309780" y="2010471"/>
            <a:ext cx="1023938"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Proces</a:t>
            </a:r>
            <a:br>
              <a:rPr lang="nl-NL" altLang="nl-NL" sz="1400">
                <a:latin typeface="Arial" panose="020B0604020202020204" pitchFamily="34" charset="0"/>
              </a:rPr>
            </a:br>
            <a:r>
              <a:rPr lang="nl-NL" altLang="nl-NL" sz="1400">
                <a:latin typeface="Arial" panose="020B0604020202020204" pitchFamily="34" charset="0"/>
              </a:rPr>
              <a:t>validatie</a:t>
            </a:r>
          </a:p>
        </p:txBody>
      </p:sp>
      <p:sp>
        <p:nvSpPr>
          <p:cNvPr id="2061" name="Rectangle 13">
            <a:extLst>
              <a:ext uri="{FF2B5EF4-FFF2-40B4-BE49-F238E27FC236}">
                <a16:creationId xmlns:a16="http://schemas.microsoft.com/office/drawing/2014/main" id="{1A86D739-1B8A-AF6A-30E1-9FE1D1DADD50}"/>
              </a:ext>
            </a:extLst>
          </p:cNvPr>
          <p:cNvSpPr>
            <a:spLocks noChangeArrowheads="1"/>
          </p:cNvSpPr>
          <p:nvPr/>
        </p:nvSpPr>
        <p:spPr bwMode="auto">
          <a:xfrm flipH="1">
            <a:off x="7716055" y="2875658"/>
            <a:ext cx="1023938"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Prestatie</a:t>
            </a:r>
            <a:br>
              <a:rPr lang="nl-NL" altLang="nl-NL" sz="1400">
                <a:latin typeface="Arial" panose="020B0604020202020204" pitchFamily="34" charset="0"/>
              </a:rPr>
            </a:br>
            <a:r>
              <a:rPr lang="nl-NL" altLang="nl-NL" sz="1400">
                <a:latin typeface="Arial" panose="020B0604020202020204" pitchFamily="34" charset="0"/>
              </a:rPr>
              <a:t>validatie</a:t>
            </a:r>
          </a:p>
        </p:txBody>
      </p:sp>
      <p:sp>
        <p:nvSpPr>
          <p:cNvPr id="2062" name="Rectangle 14">
            <a:extLst>
              <a:ext uri="{FF2B5EF4-FFF2-40B4-BE49-F238E27FC236}">
                <a16:creationId xmlns:a16="http://schemas.microsoft.com/office/drawing/2014/main" id="{42AE5ABD-4BD3-7260-3AF0-22107E5DB304}"/>
              </a:ext>
            </a:extLst>
          </p:cNvPr>
          <p:cNvSpPr>
            <a:spLocks noChangeArrowheads="1"/>
          </p:cNvSpPr>
          <p:nvPr/>
        </p:nvSpPr>
        <p:spPr bwMode="auto">
          <a:xfrm flipH="1">
            <a:off x="7122331" y="3683696"/>
            <a:ext cx="1025525"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Functionele</a:t>
            </a:r>
            <a:br>
              <a:rPr lang="nl-NL" altLang="nl-NL" sz="1400">
                <a:latin typeface="Arial" panose="020B0604020202020204" pitchFamily="34" charset="0"/>
              </a:rPr>
            </a:br>
            <a:r>
              <a:rPr lang="nl-NL" altLang="nl-NL" sz="1400">
                <a:latin typeface="Arial" panose="020B0604020202020204" pitchFamily="34" charset="0"/>
              </a:rPr>
              <a:t>validatie</a:t>
            </a:r>
          </a:p>
        </p:txBody>
      </p:sp>
      <p:sp>
        <p:nvSpPr>
          <p:cNvPr id="2063" name="Rectangle 15">
            <a:extLst>
              <a:ext uri="{FF2B5EF4-FFF2-40B4-BE49-F238E27FC236}">
                <a16:creationId xmlns:a16="http://schemas.microsoft.com/office/drawing/2014/main" id="{45F09800-DFF2-4768-BCE5-4B0D6C65910F}"/>
              </a:ext>
            </a:extLst>
          </p:cNvPr>
          <p:cNvSpPr>
            <a:spLocks noChangeArrowheads="1"/>
          </p:cNvSpPr>
          <p:nvPr/>
        </p:nvSpPr>
        <p:spPr bwMode="auto">
          <a:xfrm flipH="1">
            <a:off x="6530194" y="4548883"/>
            <a:ext cx="1023937"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Installatie</a:t>
            </a:r>
            <a:br>
              <a:rPr lang="nl-NL" altLang="nl-NL" sz="1400">
                <a:latin typeface="Arial" panose="020B0604020202020204" pitchFamily="34" charset="0"/>
              </a:rPr>
            </a:br>
            <a:r>
              <a:rPr lang="nl-NL" altLang="nl-NL" sz="1400">
                <a:latin typeface="Arial" panose="020B0604020202020204" pitchFamily="34" charset="0"/>
              </a:rPr>
              <a:t>validatie</a:t>
            </a:r>
          </a:p>
        </p:txBody>
      </p:sp>
      <p:sp>
        <p:nvSpPr>
          <p:cNvPr id="2066" name="Rectangle 18">
            <a:extLst>
              <a:ext uri="{FF2B5EF4-FFF2-40B4-BE49-F238E27FC236}">
                <a16:creationId xmlns:a16="http://schemas.microsoft.com/office/drawing/2014/main" id="{9E694636-76E3-AC36-9700-619C209CA887}"/>
              </a:ext>
            </a:extLst>
          </p:cNvPr>
          <p:cNvSpPr>
            <a:spLocks noChangeArrowheads="1"/>
          </p:cNvSpPr>
          <p:nvPr/>
        </p:nvSpPr>
        <p:spPr bwMode="auto">
          <a:xfrm flipH="1">
            <a:off x="10387263" y="959581"/>
            <a:ext cx="1023938" cy="635000"/>
          </a:xfrm>
          <a:prstGeom prst="rect">
            <a:avLst/>
          </a:prstGeom>
          <a:solidFill>
            <a:schemeClr val="accent6">
              <a:lumMod val="50000"/>
              <a:lumOff val="50000"/>
            </a:schemeClr>
          </a:solidFill>
          <a:ln w="9525">
            <a:solidFill>
              <a:schemeClr val="tx1"/>
            </a:solidFill>
            <a:miter lim="800000"/>
            <a:headEnd/>
            <a:tailEnd/>
          </a:ln>
          <a:effectLst/>
        </p:spPr>
        <p:txBody>
          <a:bodyPr wrap="none" anchor="ctr"/>
          <a:lstStyle/>
          <a:p>
            <a:pPr algn="ctr"/>
            <a:r>
              <a:rPr lang="nl-NL" altLang="nl-NL" sz="1400">
                <a:solidFill>
                  <a:srgbClr val="FFFFFF"/>
                </a:solidFill>
                <a:latin typeface="Arial" panose="020B0604020202020204" pitchFamily="34" charset="0"/>
              </a:rPr>
              <a:t>Slopen</a:t>
            </a:r>
            <a:br>
              <a:rPr lang="nl-NL" altLang="nl-NL" sz="1400">
                <a:solidFill>
                  <a:srgbClr val="FFFFFF"/>
                </a:solidFill>
                <a:latin typeface="Arial" panose="020B0604020202020204" pitchFamily="34" charset="0"/>
              </a:rPr>
            </a:br>
            <a:endParaRPr lang="nl-NL" altLang="nl-NL" sz="1400">
              <a:solidFill>
                <a:srgbClr val="FFFFFF"/>
              </a:solidFill>
              <a:latin typeface="Arial" panose="020B0604020202020204" pitchFamily="34" charset="0"/>
            </a:endParaRPr>
          </a:p>
        </p:txBody>
      </p:sp>
      <p:sp>
        <p:nvSpPr>
          <p:cNvPr id="2067" name="Rectangle 19">
            <a:extLst>
              <a:ext uri="{FF2B5EF4-FFF2-40B4-BE49-F238E27FC236}">
                <a16:creationId xmlns:a16="http://schemas.microsoft.com/office/drawing/2014/main" id="{025521DD-BB38-0642-8539-1566934A7D03}"/>
              </a:ext>
            </a:extLst>
          </p:cNvPr>
          <p:cNvSpPr>
            <a:spLocks noChangeArrowheads="1"/>
          </p:cNvSpPr>
          <p:nvPr/>
        </p:nvSpPr>
        <p:spPr bwMode="auto">
          <a:xfrm flipH="1">
            <a:off x="8845285" y="471463"/>
            <a:ext cx="1023938"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Onderhoud</a:t>
            </a:r>
          </a:p>
        </p:txBody>
      </p:sp>
      <p:sp>
        <p:nvSpPr>
          <p:cNvPr id="2068" name="Rectangle 20">
            <a:extLst>
              <a:ext uri="{FF2B5EF4-FFF2-40B4-BE49-F238E27FC236}">
                <a16:creationId xmlns:a16="http://schemas.microsoft.com/office/drawing/2014/main" id="{CD8F0FF4-8F7C-BDF9-1316-7688E08D4D5D}"/>
              </a:ext>
            </a:extLst>
          </p:cNvPr>
          <p:cNvSpPr>
            <a:spLocks noChangeArrowheads="1"/>
          </p:cNvSpPr>
          <p:nvPr/>
        </p:nvSpPr>
        <p:spPr bwMode="auto">
          <a:xfrm flipH="1">
            <a:off x="5550705" y="1653283"/>
            <a:ext cx="1023938"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Wijziging</a:t>
            </a:r>
            <a:br>
              <a:rPr lang="nl-NL" altLang="nl-NL" sz="1400">
                <a:latin typeface="Arial" panose="020B0604020202020204" pitchFamily="34" charset="0"/>
              </a:rPr>
            </a:br>
            <a:r>
              <a:rPr lang="nl-NL" altLang="nl-NL" sz="1400">
                <a:latin typeface="Arial" panose="020B0604020202020204" pitchFamily="34" charset="0"/>
              </a:rPr>
              <a:t>beheer</a:t>
            </a:r>
          </a:p>
        </p:txBody>
      </p:sp>
      <p:sp>
        <p:nvSpPr>
          <p:cNvPr id="2070" name="Rectangle 22">
            <a:extLst>
              <a:ext uri="{FF2B5EF4-FFF2-40B4-BE49-F238E27FC236}">
                <a16:creationId xmlns:a16="http://schemas.microsoft.com/office/drawing/2014/main" id="{1E9636B3-0EDD-58FF-1873-A6034BB295A7}"/>
              </a:ext>
            </a:extLst>
          </p:cNvPr>
          <p:cNvSpPr>
            <a:spLocks noChangeArrowheads="1"/>
          </p:cNvSpPr>
          <p:nvPr/>
        </p:nvSpPr>
        <p:spPr bwMode="auto">
          <a:xfrm>
            <a:off x="2274105" y="6225283"/>
            <a:ext cx="1600200" cy="381000"/>
          </a:xfrm>
          <a:prstGeom prst="rect">
            <a:avLst/>
          </a:prstGeom>
          <a:solidFill>
            <a:srgbClr val="92D05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Concept</a:t>
            </a:r>
          </a:p>
        </p:txBody>
      </p:sp>
      <p:sp>
        <p:nvSpPr>
          <p:cNvPr id="2072" name="Rectangle 24">
            <a:extLst>
              <a:ext uri="{FF2B5EF4-FFF2-40B4-BE49-F238E27FC236}">
                <a16:creationId xmlns:a16="http://schemas.microsoft.com/office/drawing/2014/main" id="{9262E767-AE64-5FB3-09C3-6B3874A52E47}"/>
              </a:ext>
            </a:extLst>
          </p:cNvPr>
          <p:cNvSpPr>
            <a:spLocks noChangeArrowheads="1"/>
          </p:cNvSpPr>
          <p:nvPr/>
        </p:nvSpPr>
        <p:spPr bwMode="auto">
          <a:xfrm>
            <a:off x="3950505" y="6225283"/>
            <a:ext cx="1600200" cy="381000"/>
          </a:xfrm>
          <a:prstGeom prst="rect">
            <a:avLst/>
          </a:prstGeom>
          <a:solidFill>
            <a:srgbClr val="92D05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Ontwerpen</a:t>
            </a:r>
          </a:p>
        </p:txBody>
      </p:sp>
      <p:sp>
        <p:nvSpPr>
          <p:cNvPr id="2073" name="Rectangle 25">
            <a:extLst>
              <a:ext uri="{FF2B5EF4-FFF2-40B4-BE49-F238E27FC236}">
                <a16:creationId xmlns:a16="http://schemas.microsoft.com/office/drawing/2014/main" id="{5983A8E2-9E85-A56F-C814-3EB9BB5CA242}"/>
              </a:ext>
            </a:extLst>
          </p:cNvPr>
          <p:cNvSpPr>
            <a:spLocks noChangeArrowheads="1"/>
          </p:cNvSpPr>
          <p:nvPr/>
        </p:nvSpPr>
        <p:spPr bwMode="auto">
          <a:xfrm>
            <a:off x="5703105" y="6225283"/>
            <a:ext cx="1066800" cy="381000"/>
          </a:xfrm>
          <a:prstGeom prst="rect">
            <a:avLst/>
          </a:prstGeom>
          <a:solidFill>
            <a:srgbClr val="92D05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Realiseren</a:t>
            </a:r>
          </a:p>
        </p:txBody>
      </p:sp>
      <p:sp>
        <p:nvSpPr>
          <p:cNvPr id="2074" name="Rectangle 26">
            <a:extLst>
              <a:ext uri="{FF2B5EF4-FFF2-40B4-BE49-F238E27FC236}">
                <a16:creationId xmlns:a16="http://schemas.microsoft.com/office/drawing/2014/main" id="{F36B1FB3-7331-8F29-653B-08DAC9914B9D}"/>
              </a:ext>
            </a:extLst>
          </p:cNvPr>
          <p:cNvSpPr>
            <a:spLocks noChangeArrowheads="1"/>
          </p:cNvSpPr>
          <p:nvPr/>
        </p:nvSpPr>
        <p:spPr bwMode="auto">
          <a:xfrm>
            <a:off x="6922305" y="6225283"/>
            <a:ext cx="1066800" cy="381000"/>
          </a:xfrm>
          <a:prstGeom prst="rect">
            <a:avLst/>
          </a:prstGeom>
          <a:solidFill>
            <a:srgbClr val="92D05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Exploiteren</a:t>
            </a:r>
          </a:p>
        </p:txBody>
      </p:sp>
      <p:sp>
        <p:nvSpPr>
          <p:cNvPr id="2075" name="Rectangle 27">
            <a:extLst>
              <a:ext uri="{FF2B5EF4-FFF2-40B4-BE49-F238E27FC236}">
                <a16:creationId xmlns:a16="http://schemas.microsoft.com/office/drawing/2014/main" id="{65BD819E-0128-0D87-AEA5-B6EB7E74FAEB}"/>
              </a:ext>
            </a:extLst>
          </p:cNvPr>
          <p:cNvSpPr>
            <a:spLocks noChangeArrowheads="1"/>
          </p:cNvSpPr>
          <p:nvPr/>
        </p:nvSpPr>
        <p:spPr bwMode="auto">
          <a:xfrm>
            <a:off x="8141505" y="6225283"/>
            <a:ext cx="1828800" cy="381000"/>
          </a:xfrm>
          <a:prstGeom prst="rect">
            <a:avLst/>
          </a:prstGeom>
          <a:solidFill>
            <a:srgbClr val="92D05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Onderhouden</a:t>
            </a:r>
          </a:p>
        </p:txBody>
      </p:sp>
      <p:sp>
        <p:nvSpPr>
          <p:cNvPr id="2076" name="Rectangle 28">
            <a:extLst>
              <a:ext uri="{FF2B5EF4-FFF2-40B4-BE49-F238E27FC236}">
                <a16:creationId xmlns:a16="http://schemas.microsoft.com/office/drawing/2014/main" id="{AB0B03A5-61DE-5347-B57B-24E5C78F945F}"/>
              </a:ext>
            </a:extLst>
          </p:cNvPr>
          <p:cNvSpPr>
            <a:spLocks noChangeArrowheads="1"/>
          </p:cNvSpPr>
          <p:nvPr/>
        </p:nvSpPr>
        <p:spPr bwMode="auto">
          <a:xfrm>
            <a:off x="1740705" y="2010471"/>
            <a:ext cx="1023938" cy="635000"/>
          </a:xfrm>
          <a:prstGeom prst="rect">
            <a:avLst/>
          </a:prstGeom>
          <a:solidFill>
            <a:srgbClr val="FFC000"/>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Verbeter</a:t>
            </a:r>
          </a:p>
          <a:p>
            <a:pPr algn="ctr"/>
            <a:r>
              <a:rPr lang="nl-NL" altLang="nl-NL" sz="1400">
                <a:latin typeface="Arial" panose="020B0604020202020204" pitchFamily="34" charset="0"/>
              </a:rPr>
              <a:t> Idee</a:t>
            </a:r>
            <a:br>
              <a:rPr lang="nl-NL" altLang="nl-NL" sz="1400">
                <a:latin typeface="Arial" panose="020B0604020202020204" pitchFamily="34" charset="0"/>
              </a:rPr>
            </a:br>
            <a:endParaRPr lang="nl-NL" altLang="nl-NL" sz="1400">
              <a:latin typeface="Arial" panose="020B0604020202020204" pitchFamily="34" charset="0"/>
            </a:endParaRPr>
          </a:p>
        </p:txBody>
      </p:sp>
      <p:sp>
        <p:nvSpPr>
          <p:cNvPr id="2080" name="Rectangle 32">
            <a:extLst>
              <a:ext uri="{FF2B5EF4-FFF2-40B4-BE49-F238E27FC236}">
                <a16:creationId xmlns:a16="http://schemas.microsoft.com/office/drawing/2014/main" id="{C6C206A6-45C3-FF55-E8A6-12ECFA0C7213}"/>
              </a:ext>
            </a:extLst>
          </p:cNvPr>
          <p:cNvSpPr>
            <a:spLocks noChangeArrowheads="1"/>
          </p:cNvSpPr>
          <p:nvPr/>
        </p:nvSpPr>
        <p:spPr bwMode="auto">
          <a:xfrm>
            <a:off x="8065306" y="1272283"/>
            <a:ext cx="1071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Exploiteren</a:t>
            </a:r>
          </a:p>
        </p:txBody>
      </p:sp>
      <p:sp>
        <p:nvSpPr>
          <p:cNvPr id="2081" name="Line 33">
            <a:extLst>
              <a:ext uri="{FF2B5EF4-FFF2-40B4-BE49-F238E27FC236}">
                <a16:creationId xmlns:a16="http://schemas.microsoft.com/office/drawing/2014/main" id="{68E1B056-1433-DA64-7AC6-7DD9E6A5A3F5}"/>
              </a:ext>
            </a:extLst>
          </p:cNvPr>
          <p:cNvSpPr>
            <a:spLocks noChangeShapeType="1"/>
          </p:cNvSpPr>
          <p:nvPr/>
        </p:nvSpPr>
        <p:spPr bwMode="auto">
          <a:xfrm flipH="1" flipV="1">
            <a:off x="7919353" y="1073678"/>
            <a:ext cx="381000" cy="3048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82" name="Line 34">
            <a:extLst>
              <a:ext uri="{FF2B5EF4-FFF2-40B4-BE49-F238E27FC236}">
                <a16:creationId xmlns:a16="http://schemas.microsoft.com/office/drawing/2014/main" id="{40064477-AFFE-F8B5-830C-F1A4A86D9D2F}"/>
              </a:ext>
            </a:extLst>
          </p:cNvPr>
          <p:cNvSpPr>
            <a:spLocks noChangeShapeType="1"/>
          </p:cNvSpPr>
          <p:nvPr/>
        </p:nvSpPr>
        <p:spPr bwMode="auto">
          <a:xfrm>
            <a:off x="9632024" y="1275306"/>
            <a:ext cx="530680"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83" name="Line 35">
            <a:extLst>
              <a:ext uri="{FF2B5EF4-FFF2-40B4-BE49-F238E27FC236}">
                <a16:creationId xmlns:a16="http://schemas.microsoft.com/office/drawing/2014/main" id="{A2CD5498-A8CE-60A0-5D2B-7D1E91AD3384}"/>
              </a:ext>
            </a:extLst>
          </p:cNvPr>
          <p:cNvSpPr>
            <a:spLocks noChangeShapeType="1"/>
          </p:cNvSpPr>
          <p:nvPr/>
        </p:nvSpPr>
        <p:spPr bwMode="auto">
          <a:xfrm flipH="1" flipV="1">
            <a:off x="8751105" y="1571162"/>
            <a:ext cx="76200" cy="386921"/>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84" name="Line 36">
            <a:extLst>
              <a:ext uri="{FF2B5EF4-FFF2-40B4-BE49-F238E27FC236}">
                <a16:creationId xmlns:a16="http://schemas.microsoft.com/office/drawing/2014/main" id="{AFC8E2A6-A2FF-E48E-289D-B142B11F8EED}"/>
              </a:ext>
            </a:extLst>
          </p:cNvPr>
          <p:cNvSpPr>
            <a:spLocks noChangeShapeType="1"/>
          </p:cNvSpPr>
          <p:nvPr/>
        </p:nvSpPr>
        <p:spPr bwMode="auto">
          <a:xfrm flipH="1">
            <a:off x="6727040" y="1500883"/>
            <a:ext cx="1179205" cy="407988"/>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85" name="Line 37">
            <a:extLst>
              <a:ext uri="{FF2B5EF4-FFF2-40B4-BE49-F238E27FC236}">
                <a16:creationId xmlns:a16="http://schemas.microsoft.com/office/drawing/2014/main" id="{95177A73-9CEA-6A02-A669-6CBD6341027D}"/>
              </a:ext>
            </a:extLst>
          </p:cNvPr>
          <p:cNvSpPr>
            <a:spLocks noChangeShapeType="1"/>
          </p:cNvSpPr>
          <p:nvPr/>
        </p:nvSpPr>
        <p:spPr bwMode="auto">
          <a:xfrm flipH="1">
            <a:off x="4864905" y="2262883"/>
            <a:ext cx="685800" cy="6858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86" name="Line 38">
            <a:extLst>
              <a:ext uri="{FF2B5EF4-FFF2-40B4-BE49-F238E27FC236}">
                <a16:creationId xmlns:a16="http://schemas.microsoft.com/office/drawing/2014/main" id="{6AA76E88-A351-17BE-3233-AA5EE49AD03F}"/>
              </a:ext>
            </a:extLst>
          </p:cNvPr>
          <p:cNvSpPr>
            <a:spLocks noChangeShapeType="1"/>
          </p:cNvSpPr>
          <p:nvPr/>
        </p:nvSpPr>
        <p:spPr bwMode="auto">
          <a:xfrm flipV="1">
            <a:off x="2807505" y="2339083"/>
            <a:ext cx="457200"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96" name="Rectangle 48">
            <a:extLst>
              <a:ext uri="{FF2B5EF4-FFF2-40B4-BE49-F238E27FC236}">
                <a16:creationId xmlns:a16="http://schemas.microsoft.com/office/drawing/2014/main" id="{06E1854F-CAA1-B727-F59C-1A1E06D81C8D}"/>
              </a:ext>
            </a:extLst>
          </p:cNvPr>
          <p:cNvSpPr>
            <a:spLocks noChangeArrowheads="1"/>
          </p:cNvSpPr>
          <p:nvPr/>
        </p:nvSpPr>
        <p:spPr bwMode="auto">
          <a:xfrm>
            <a:off x="2274105" y="3153981"/>
            <a:ext cx="815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Analyse</a:t>
            </a:r>
          </a:p>
        </p:txBody>
      </p:sp>
      <p:sp>
        <p:nvSpPr>
          <p:cNvPr id="2054" name="Rectangle 6">
            <a:extLst>
              <a:ext uri="{FF2B5EF4-FFF2-40B4-BE49-F238E27FC236}">
                <a16:creationId xmlns:a16="http://schemas.microsoft.com/office/drawing/2014/main" id="{C6F8FCF1-EE6E-B9D5-442C-B3CA3A420198}"/>
              </a:ext>
            </a:extLst>
          </p:cNvPr>
          <p:cNvSpPr>
            <a:spLocks noChangeArrowheads="1"/>
          </p:cNvSpPr>
          <p:nvPr/>
        </p:nvSpPr>
        <p:spPr bwMode="auto">
          <a:xfrm>
            <a:off x="3907644" y="2875658"/>
            <a:ext cx="1023937" cy="635000"/>
          </a:xfrm>
          <a:prstGeom prst="rect">
            <a:avLst/>
          </a:prstGeom>
          <a:solidFill>
            <a:schemeClr val="accent2">
              <a:lumMod val="40000"/>
              <a:lumOff val="60000"/>
            </a:schemeClr>
          </a:solidFill>
          <a:ln w="9525">
            <a:solidFill>
              <a:schemeClr val="tx1"/>
            </a:solidFill>
            <a:miter lim="800000"/>
            <a:headEnd/>
            <a:tailEnd/>
          </a:ln>
          <a:effectLst/>
        </p:spPr>
        <p:txBody>
          <a:bodyPr wrap="none" anchor="ctr"/>
          <a:lstStyle/>
          <a:p>
            <a:pPr algn="ctr"/>
            <a:r>
              <a:rPr lang="nl-NL" altLang="nl-NL" sz="1400">
                <a:latin typeface="Arial" panose="020B0604020202020204" pitchFamily="34" charset="0"/>
              </a:rPr>
              <a:t>Gebruikers</a:t>
            </a:r>
            <a:br>
              <a:rPr lang="nl-NL" altLang="nl-NL" sz="1400">
                <a:latin typeface="Arial" panose="020B0604020202020204" pitchFamily="34" charset="0"/>
              </a:rPr>
            </a:br>
            <a:r>
              <a:rPr lang="nl-NL" altLang="nl-NL" sz="1400">
                <a:latin typeface="Arial" panose="020B0604020202020204" pitchFamily="34" charset="0"/>
              </a:rPr>
              <a:t>eisen</a:t>
            </a:r>
          </a:p>
        </p:txBody>
      </p:sp>
      <p:sp>
        <p:nvSpPr>
          <p:cNvPr id="2097" name="Rectangle 49">
            <a:extLst>
              <a:ext uri="{FF2B5EF4-FFF2-40B4-BE49-F238E27FC236}">
                <a16:creationId xmlns:a16="http://schemas.microsoft.com/office/drawing/2014/main" id="{A31F33C7-E765-BA8B-C43D-DD9D5474AF91}"/>
              </a:ext>
            </a:extLst>
          </p:cNvPr>
          <p:cNvSpPr>
            <a:spLocks noChangeArrowheads="1"/>
          </p:cNvSpPr>
          <p:nvPr/>
        </p:nvSpPr>
        <p:spPr bwMode="auto">
          <a:xfrm>
            <a:off x="5703105" y="2567683"/>
            <a:ext cx="15938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Ontwerp en Bouw</a:t>
            </a:r>
          </a:p>
        </p:txBody>
      </p:sp>
      <p:sp>
        <p:nvSpPr>
          <p:cNvPr id="2098" name="Line 50">
            <a:extLst>
              <a:ext uri="{FF2B5EF4-FFF2-40B4-BE49-F238E27FC236}">
                <a16:creationId xmlns:a16="http://schemas.microsoft.com/office/drawing/2014/main" id="{750946F5-EC50-F717-9984-282EED293568}"/>
              </a:ext>
            </a:extLst>
          </p:cNvPr>
          <p:cNvSpPr>
            <a:spLocks noChangeShapeType="1"/>
          </p:cNvSpPr>
          <p:nvPr/>
        </p:nvSpPr>
        <p:spPr bwMode="auto">
          <a:xfrm flipH="1">
            <a:off x="4941105" y="3253483"/>
            <a:ext cx="2667000" cy="0"/>
          </a:xfrm>
          <a:prstGeom prst="line">
            <a:avLst/>
          </a:prstGeom>
          <a:noFill/>
          <a:ln w="38100">
            <a:solidFill>
              <a:srgbClr val="FFCC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99" name="Line 51">
            <a:extLst>
              <a:ext uri="{FF2B5EF4-FFF2-40B4-BE49-F238E27FC236}">
                <a16:creationId xmlns:a16="http://schemas.microsoft.com/office/drawing/2014/main" id="{0D30A489-10D6-519F-0C7F-D381EBFDE778}"/>
              </a:ext>
            </a:extLst>
          </p:cNvPr>
          <p:cNvSpPr>
            <a:spLocks noChangeShapeType="1"/>
          </p:cNvSpPr>
          <p:nvPr/>
        </p:nvSpPr>
        <p:spPr bwMode="auto">
          <a:xfrm flipH="1">
            <a:off x="5626905" y="4015483"/>
            <a:ext cx="1447800" cy="0"/>
          </a:xfrm>
          <a:prstGeom prst="line">
            <a:avLst/>
          </a:prstGeom>
          <a:noFill/>
          <a:ln w="38100">
            <a:solidFill>
              <a:srgbClr val="FFCC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2092" name="AutoShape 44">
            <a:extLst>
              <a:ext uri="{FF2B5EF4-FFF2-40B4-BE49-F238E27FC236}">
                <a16:creationId xmlns:a16="http://schemas.microsoft.com/office/drawing/2014/main" id="{FB6941FD-4AAD-C3F5-7DE9-394837FCFCA9}"/>
              </a:ext>
            </a:extLst>
          </p:cNvPr>
          <p:cNvSpPr>
            <a:spLocks noChangeArrowheads="1"/>
          </p:cNvSpPr>
          <p:nvPr/>
        </p:nvSpPr>
        <p:spPr bwMode="auto">
          <a:xfrm>
            <a:off x="2133253" y="2810006"/>
            <a:ext cx="1219200" cy="319088"/>
          </a:xfrm>
          <a:prstGeom prst="curvedDownArrow">
            <a:avLst>
              <a:gd name="adj1" fmla="val 76418"/>
              <a:gd name="adj2" fmla="val 152836"/>
              <a:gd name="adj3" fmla="val 33333"/>
            </a:avLst>
          </a:prstGeom>
          <a:solidFill>
            <a:srgbClr val="33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093" name="AutoShape 45">
            <a:extLst>
              <a:ext uri="{FF2B5EF4-FFF2-40B4-BE49-F238E27FC236}">
                <a16:creationId xmlns:a16="http://schemas.microsoft.com/office/drawing/2014/main" id="{0AB9C536-8FE3-71AD-4471-2036BFE6BC60}"/>
              </a:ext>
            </a:extLst>
          </p:cNvPr>
          <p:cNvSpPr>
            <a:spLocks noChangeArrowheads="1"/>
          </p:cNvSpPr>
          <p:nvPr/>
        </p:nvSpPr>
        <p:spPr bwMode="auto">
          <a:xfrm flipH="1" flipV="1">
            <a:off x="2002644" y="3507323"/>
            <a:ext cx="1219200" cy="319088"/>
          </a:xfrm>
          <a:prstGeom prst="curvedDownArrow">
            <a:avLst>
              <a:gd name="adj1" fmla="val 76418"/>
              <a:gd name="adj2" fmla="val 152836"/>
              <a:gd name="adj3" fmla="val 33333"/>
            </a:avLst>
          </a:prstGeom>
          <a:solidFill>
            <a:srgbClr val="33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4" name="Rectangle 18">
            <a:extLst>
              <a:ext uri="{FF2B5EF4-FFF2-40B4-BE49-F238E27FC236}">
                <a16:creationId xmlns:a16="http://schemas.microsoft.com/office/drawing/2014/main" id="{645303F5-4B0E-C6EF-6B13-A1D927727895}"/>
              </a:ext>
            </a:extLst>
          </p:cNvPr>
          <p:cNvSpPr>
            <a:spLocks noChangeArrowheads="1"/>
          </p:cNvSpPr>
          <p:nvPr/>
        </p:nvSpPr>
        <p:spPr bwMode="auto">
          <a:xfrm flipH="1">
            <a:off x="6975179" y="455127"/>
            <a:ext cx="1023938" cy="63500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nl-NL" altLang="nl-NL" sz="1400">
                <a:latin typeface="Arial" panose="020B0604020202020204" pitchFamily="34" charset="0"/>
              </a:rPr>
              <a:t>Storingen</a:t>
            </a:r>
          </a:p>
        </p:txBody>
      </p:sp>
      <p:sp>
        <p:nvSpPr>
          <p:cNvPr id="5" name="Line 33">
            <a:extLst>
              <a:ext uri="{FF2B5EF4-FFF2-40B4-BE49-F238E27FC236}">
                <a16:creationId xmlns:a16="http://schemas.microsoft.com/office/drawing/2014/main" id="{254DFFCD-6495-2CC6-F406-1EE27D19073E}"/>
              </a:ext>
            </a:extLst>
          </p:cNvPr>
          <p:cNvSpPr>
            <a:spLocks noChangeShapeType="1"/>
          </p:cNvSpPr>
          <p:nvPr/>
        </p:nvSpPr>
        <p:spPr bwMode="auto">
          <a:xfrm flipV="1">
            <a:off x="8682388" y="1078141"/>
            <a:ext cx="530680" cy="328185"/>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6" name="Titel 4">
            <a:extLst>
              <a:ext uri="{FF2B5EF4-FFF2-40B4-BE49-F238E27FC236}">
                <a16:creationId xmlns:a16="http://schemas.microsoft.com/office/drawing/2014/main" id="{3832AA9F-79AA-69E0-4CAE-B58E9E15DFCB}"/>
              </a:ext>
            </a:extLst>
          </p:cNvPr>
          <p:cNvSpPr txBox="1">
            <a:spLocks/>
          </p:cNvSpPr>
          <p:nvPr/>
        </p:nvSpPr>
        <p:spPr>
          <a:xfrm>
            <a:off x="236505" y="159833"/>
            <a:ext cx="10933200" cy="1069200"/>
          </a:xfrm>
          <a:prstGeom prst="rect">
            <a:avLst/>
          </a:prstGeom>
        </p:spPr>
        <p:txBody>
          <a:bodyPr/>
          <a:lst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a:lstStyle>
          <a:p>
            <a:r>
              <a:rPr lang="nl-NL" sz="2800"/>
              <a:t>Verbeteringen</a:t>
            </a:r>
            <a:endParaRPr lang="nl-NL" sz="2800">
              <a:solidFill>
                <a:srgbClr val="92D050"/>
              </a:solidFill>
            </a:endParaRPr>
          </a:p>
        </p:txBody>
      </p:sp>
      <p:sp>
        <p:nvSpPr>
          <p:cNvPr id="13" name="Cilinder 12">
            <a:extLst>
              <a:ext uri="{FF2B5EF4-FFF2-40B4-BE49-F238E27FC236}">
                <a16:creationId xmlns:a16="http://schemas.microsoft.com/office/drawing/2014/main" id="{B41B8E91-D91E-1D6C-5D42-7DF9DA1F8795}"/>
              </a:ext>
            </a:extLst>
          </p:cNvPr>
          <p:cNvSpPr/>
          <p:nvPr/>
        </p:nvSpPr>
        <p:spPr>
          <a:xfrm>
            <a:off x="9520899" y="2448323"/>
            <a:ext cx="1100899" cy="1341887"/>
          </a:xfrm>
          <a:prstGeom prst="ca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Ultimo</a:t>
            </a:r>
          </a:p>
        </p:txBody>
      </p:sp>
      <p:sp>
        <p:nvSpPr>
          <p:cNvPr id="14" name="Line 34">
            <a:extLst>
              <a:ext uri="{FF2B5EF4-FFF2-40B4-BE49-F238E27FC236}">
                <a16:creationId xmlns:a16="http://schemas.microsoft.com/office/drawing/2014/main" id="{C8C12ED9-1D3F-DA22-6E81-9EC8A28C6B95}"/>
              </a:ext>
            </a:extLst>
          </p:cNvPr>
          <p:cNvSpPr>
            <a:spLocks noChangeShapeType="1"/>
          </p:cNvSpPr>
          <p:nvPr/>
        </p:nvSpPr>
        <p:spPr bwMode="auto">
          <a:xfrm>
            <a:off x="8821749" y="3164879"/>
            <a:ext cx="530680"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15" name="Rectangle 32">
            <a:extLst>
              <a:ext uri="{FF2B5EF4-FFF2-40B4-BE49-F238E27FC236}">
                <a16:creationId xmlns:a16="http://schemas.microsoft.com/office/drawing/2014/main" id="{C021405C-CD2A-4326-55E4-69A05C7C419B}"/>
              </a:ext>
            </a:extLst>
          </p:cNvPr>
          <p:cNvSpPr>
            <a:spLocks noChangeArrowheads="1"/>
          </p:cNvSpPr>
          <p:nvPr/>
        </p:nvSpPr>
        <p:spPr bwMode="auto">
          <a:xfrm>
            <a:off x="6833208" y="232569"/>
            <a:ext cx="140775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Functie herstel </a:t>
            </a:r>
          </a:p>
        </p:txBody>
      </p:sp>
      <p:sp>
        <p:nvSpPr>
          <p:cNvPr id="16" name="Rectangle 32">
            <a:extLst>
              <a:ext uri="{FF2B5EF4-FFF2-40B4-BE49-F238E27FC236}">
                <a16:creationId xmlns:a16="http://schemas.microsoft.com/office/drawing/2014/main" id="{522640C7-5B83-3435-1FD8-73427700BE4D}"/>
              </a:ext>
            </a:extLst>
          </p:cNvPr>
          <p:cNvSpPr>
            <a:spLocks noChangeArrowheads="1"/>
          </p:cNvSpPr>
          <p:nvPr/>
        </p:nvSpPr>
        <p:spPr bwMode="auto">
          <a:xfrm>
            <a:off x="8722702" y="211279"/>
            <a:ext cx="146706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1400">
                <a:latin typeface="Arial" panose="020B0604020202020204" pitchFamily="34" charset="0"/>
              </a:rPr>
              <a:t>Functie behoud </a:t>
            </a:r>
          </a:p>
        </p:txBody>
      </p:sp>
      <p:sp>
        <p:nvSpPr>
          <p:cNvPr id="17" name="Kubus 16">
            <a:extLst>
              <a:ext uri="{FF2B5EF4-FFF2-40B4-BE49-F238E27FC236}">
                <a16:creationId xmlns:a16="http://schemas.microsoft.com/office/drawing/2014/main" id="{32AE9596-7979-5F34-34B5-2C3184AFAB42}"/>
              </a:ext>
            </a:extLst>
          </p:cNvPr>
          <p:cNvSpPr/>
          <p:nvPr/>
        </p:nvSpPr>
        <p:spPr>
          <a:xfrm>
            <a:off x="10808979" y="2550356"/>
            <a:ext cx="1100898" cy="1157476"/>
          </a:xfrm>
          <a:prstGeom prst="cub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200"/>
              <a:t>Reserve delen</a:t>
            </a:r>
          </a:p>
        </p:txBody>
      </p:sp>
      <p:sp>
        <p:nvSpPr>
          <p:cNvPr id="18" name="Line 33">
            <a:extLst>
              <a:ext uri="{FF2B5EF4-FFF2-40B4-BE49-F238E27FC236}">
                <a16:creationId xmlns:a16="http://schemas.microsoft.com/office/drawing/2014/main" id="{8BD5E276-A041-03C8-D3D3-9249E34F5846}"/>
              </a:ext>
            </a:extLst>
          </p:cNvPr>
          <p:cNvSpPr>
            <a:spLocks noChangeShapeType="1"/>
          </p:cNvSpPr>
          <p:nvPr/>
        </p:nvSpPr>
        <p:spPr bwMode="auto">
          <a:xfrm flipH="1" flipV="1">
            <a:off x="9136869" y="1500881"/>
            <a:ext cx="1884872" cy="1147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Tree>
    <p:extLst>
      <p:ext uri="{BB962C8B-B14F-4D97-AF65-F5344CB8AC3E}">
        <p14:creationId xmlns:p14="http://schemas.microsoft.com/office/powerpoint/2010/main" val="911708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99FC7-A655-1D5F-FEAF-8EF67AE5A70D}"/>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48308F57-4A08-27C1-1AEF-723A3B76C126}"/>
              </a:ext>
            </a:extLst>
          </p:cNvPr>
          <p:cNvSpPr>
            <a:spLocks noGrp="1"/>
          </p:cNvSpPr>
          <p:nvPr>
            <p:ph sz="quarter" idx="13"/>
          </p:nvPr>
        </p:nvSpPr>
        <p:spPr>
          <a:xfrm>
            <a:off x="712193" y="1577200"/>
            <a:ext cx="10922400" cy="4492010"/>
          </a:xfrm>
        </p:spPr>
        <p:txBody>
          <a:bodyPr vert="horz" lIns="0" tIns="0" rIns="0" bIns="0" rtlCol="0" anchor="t">
            <a:normAutofit fontScale="92500" lnSpcReduction="10000"/>
          </a:bodyPr>
          <a:lstStyle/>
          <a:p>
            <a:pPr marL="316230" indent="-316230"/>
            <a:r>
              <a:rPr lang="nl-NL">
                <a:ea typeface="Verdana"/>
              </a:rPr>
              <a:t>Conform SE model (uitgangspunten –VO –DO </a:t>
            </a:r>
            <a:r>
              <a:rPr lang="nl-NL" err="1">
                <a:ea typeface="Verdana"/>
              </a:rPr>
              <a:t>etc</a:t>
            </a:r>
            <a:r>
              <a:rPr lang="nl-NL">
                <a:ea typeface="Verdana"/>
              </a:rPr>
              <a:t>) (IA </a:t>
            </a:r>
            <a:r>
              <a:rPr lang="nl-NL" err="1">
                <a:ea typeface="Verdana"/>
              </a:rPr>
              <a:t>eisenset</a:t>
            </a:r>
            <a:r>
              <a:rPr lang="nl-NL">
                <a:ea typeface="Verdana"/>
              </a:rPr>
              <a:t>)</a:t>
            </a:r>
          </a:p>
          <a:p>
            <a:pPr marL="316230" indent="-316230"/>
            <a:r>
              <a:rPr lang="nl-NL">
                <a:ea typeface="Verdana"/>
              </a:rPr>
              <a:t>Gebruik van generieke </a:t>
            </a:r>
            <a:r>
              <a:rPr lang="nl-NL" err="1">
                <a:ea typeface="Verdana"/>
              </a:rPr>
              <a:t>eisenset</a:t>
            </a:r>
            <a:r>
              <a:rPr lang="nl-NL">
                <a:ea typeface="Verdana"/>
              </a:rPr>
              <a:t> en VSE</a:t>
            </a:r>
          </a:p>
          <a:p>
            <a:pPr marL="316230" indent="-316230"/>
            <a:r>
              <a:rPr lang="nl-NL">
                <a:ea typeface="Verdana"/>
              </a:rPr>
              <a:t>Afleiden specifieke </a:t>
            </a:r>
            <a:r>
              <a:rPr lang="nl-NL" err="1">
                <a:ea typeface="Verdana"/>
              </a:rPr>
              <a:t>eisenset</a:t>
            </a:r>
            <a:r>
              <a:rPr lang="nl-NL">
                <a:ea typeface="Verdana"/>
              </a:rPr>
              <a:t> voor het voorstel</a:t>
            </a:r>
          </a:p>
          <a:p>
            <a:pPr marL="316230" indent="-316230"/>
            <a:r>
              <a:rPr lang="nl-NL">
                <a:ea typeface="Verdana"/>
              </a:rPr>
              <a:t>Toepassen nieuwe normen en kaders (ROK 2, LBS en Machine </a:t>
            </a:r>
            <a:r>
              <a:rPr lang="nl-NL" err="1">
                <a:ea typeface="Verdana"/>
              </a:rPr>
              <a:t>verordering</a:t>
            </a:r>
            <a:r>
              <a:rPr lang="nl-NL">
                <a:ea typeface="Verdana"/>
              </a:rPr>
              <a:t>)</a:t>
            </a:r>
          </a:p>
          <a:p>
            <a:pPr marL="316230" indent="-316230"/>
            <a:r>
              <a:rPr lang="nl-NL">
                <a:ea typeface="Verdana"/>
              </a:rPr>
              <a:t>Verificatie voorstel plus test/acceptatie aanpak</a:t>
            </a:r>
          </a:p>
          <a:p>
            <a:pPr marL="316230" indent="-316230"/>
            <a:r>
              <a:rPr lang="nl-NL">
                <a:ea typeface="Verdana"/>
              </a:rPr>
              <a:t>LCC berekening plus voorstel reservedelen</a:t>
            </a:r>
          </a:p>
          <a:p>
            <a:pPr marL="316230" indent="-316230"/>
            <a:r>
              <a:rPr lang="nl-NL">
                <a:ea typeface="Verdana"/>
              </a:rPr>
              <a:t>Opleverdossier en B&amp;O Plan </a:t>
            </a:r>
          </a:p>
          <a:p>
            <a:pPr marL="316230" indent="-316230"/>
            <a:r>
              <a:rPr lang="nl-NL">
                <a:ea typeface="Verdana"/>
              </a:rPr>
              <a:t>Opname in Ultimo</a:t>
            </a:r>
          </a:p>
          <a:p>
            <a:pPr marL="316230" indent="-316230"/>
            <a:r>
              <a:rPr lang="nl-NL">
                <a:ea typeface="Verdana"/>
              </a:rPr>
              <a:t>Effect meting in Dashboard “Storingen en calamiteiten”</a:t>
            </a:r>
          </a:p>
          <a:p>
            <a:pPr marL="316230" indent="-316230"/>
            <a:endParaRPr lang="nl-NL">
              <a:ea typeface="Verdana"/>
            </a:endParaRPr>
          </a:p>
          <a:p>
            <a:pPr marL="316230" indent="-316230"/>
            <a:r>
              <a:rPr lang="nl-NL">
                <a:ea typeface="Verdana"/>
              </a:rPr>
              <a:t>Exploitatie op basis nieuwe B&amp;O plan</a:t>
            </a:r>
          </a:p>
          <a:p>
            <a:pPr marL="316230" indent="-316230"/>
            <a:endParaRPr lang="nl-NL">
              <a:ea typeface="Verdana"/>
            </a:endParaRPr>
          </a:p>
        </p:txBody>
      </p:sp>
      <p:sp>
        <p:nvSpPr>
          <p:cNvPr id="3" name="Tijdelijke aanduiding voor dianummer 2">
            <a:extLst>
              <a:ext uri="{FF2B5EF4-FFF2-40B4-BE49-F238E27FC236}">
                <a16:creationId xmlns:a16="http://schemas.microsoft.com/office/drawing/2014/main" id="{F76D1F43-4E2F-BA2B-E1A9-F09E62C453B8}"/>
              </a:ext>
            </a:extLst>
          </p:cNvPr>
          <p:cNvSpPr>
            <a:spLocks noGrp="1"/>
          </p:cNvSpPr>
          <p:nvPr>
            <p:ph type="sldNum" sz="quarter" idx="14"/>
          </p:nvPr>
        </p:nvSpPr>
        <p:spPr/>
        <p:txBody>
          <a:bodyPr/>
          <a:lstStyle/>
          <a:p>
            <a:fld id="{6C93B359-CF0D-4389-949E-16A33FCBB3EC}" type="slidenum">
              <a:rPr lang="nl-NL" smtClean="0"/>
              <a:t>14</a:t>
            </a:fld>
            <a:endParaRPr lang="nl-NL"/>
          </a:p>
        </p:txBody>
      </p:sp>
      <p:sp>
        <p:nvSpPr>
          <p:cNvPr id="4" name="Tijdelijke aanduiding voor tekst 3">
            <a:extLst>
              <a:ext uri="{FF2B5EF4-FFF2-40B4-BE49-F238E27FC236}">
                <a16:creationId xmlns:a16="http://schemas.microsoft.com/office/drawing/2014/main" id="{1770D49F-A21C-122B-F7A3-781A9F54E1A8}"/>
              </a:ext>
            </a:extLst>
          </p:cNvPr>
          <p:cNvSpPr>
            <a:spLocks noGrp="1"/>
          </p:cNvSpPr>
          <p:nvPr>
            <p:ph type="body" sz="quarter" idx="26"/>
          </p:nvPr>
        </p:nvSpPr>
        <p:spPr/>
        <p:txBody>
          <a:bodyPr/>
          <a:lstStyle/>
          <a:p>
            <a:r>
              <a:rPr lang="nl-NL"/>
              <a:t>RWS Informatie</a:t>
            </a:r>
          </a:p>
        </p:txBody>
      </p:sp>
      <p:sp>
        <p:nvSpPr>
          <p:cNvPr id="5" name="Titel 4">
            <a:extLst>
              <a:ext uri="{FF2B5EF4-FFF2-40B4-BE49-F238E27FC236}">
                <a16:creationId xmlns:a16="http://schemas.microsoft.com/office/drawing/2014/main" id="{8A2892A4-4748-1F93-63AB-C359606E9BF6}"/>
              </a:ext>
            </a:extLst>
          </p:cNvPr>
          <p:cNvSpPr>
            <a:spLocks noGrp="1"/>
          </p:cNvSpPr>
          <p:nvPr>
            <p:ph type="title"/>
          </p:nvPr>
        </p:nvSpPr>
        <p:spPr>
          <a:xfrm>
            <a:off x="712193" y="788790"/>
            <a:ext cx="10933200" cy="1069200"/>
          </a:xfrm>
        </p:spPr>
        <p:txBody>
          <a:bodyPr/>
          <a:lstStyle/>
          <a:p>
            <a:r>
              <a:rPr lang="nl-NL"/>
              <a:t>Aanpak verbeteringen</a:t>
            </a:r>
            <a:endParaRPr lang="nl-NL" sz="2000">
              <a:solidFill>
                <a:srgbClr val="92D050"/>
              </a:solidFill>
            </a:endParaRPr>
          </a:p>
        </p:txBody>
      </p:sp>
    </p:spTree>
    <p:extLst>
      <p:ext uri="{BB962C8B-B14F-4D97-AF65-F5344CB8AC3E}">
        <p14:creationId xmlns:p14="http://schemas.microsoft.com/office/powerpoint/2010/main" val="1889187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83240-F844-0710-3798-1DE1FF3930F6}"/>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EB04F7E-5360-23B7-9FC5-44025710CDB1}"/>
              </a:ext>
            </a:extLst>
          </p:cNvPr>
          <p:cNvSpPr>
            <a:spLocks noGrp="1"/>
          </p:cNvSpPr>
          <p:nvPr>
            <p:ph sz="quarter" idx="13"/>
          </p:nvPr>
        </p:nvSpPr>
        <p:spPr>
          <a:xfrm>
            <a:off x="637200" y="1857990"/>
            <a:ext cx="10922400" cy="3964060"/>
          </a:xfrm>
        </p:spPr>
        <p:txBody>
          <a:bodyPr vert="horz" lIns="0" tIns="0" rIns="0" bIns="0" rtlCol="0" anchor="t">
            <a:normAutofit/>
          </a:bodyPr>
          <a:lstStyle/>
          <a:p>
            <a:pPr marL="316230" indent="-316230"/>
            <a:r>
              <a:rPr lang="nl-NL" dirty="0">
                <a:ea typeface="Verdana"/>
              </a:rPr>
              <a:t>Sleutel functionaris constructieve veiligheid</a:t>
            </a:r>
          </a:p>
          <a:p>
            <a:pPr marL="316230" indent="-316230"/>
            <a:r>
              <a:rPr lang="nl-NL" dirty="0">
                <a:ea typeface="Verdana"/>
              </a:rPr>
              <a:t>Oude objecten dus: </a:t>
            </a:r>
            <a:r>
              <a:rPr lang="nl-NL" dirty="0" err="1">
                <a:ea typeface="Verdana"/>
              </a:rPr>
              <a:t>RiBo</a:t>
            </a:r>
            <a:r>
              <a:rPr lang="nl-NL" dirty="0">
                <a:ea typeface="Verdana"/>
              </a:rPr>
              <a:t> en RI&amp;E analyse maken</a:t>
            </a:r>
          </a:p>
          <a:p>
            <a:pPr marL="316230" indent="-316230"/>
            <a:r>
              <a:rPr lang="nl-NL" dirty="0">
                <a:ea typeface="Verdana"/>
              </a:rPr>
              <a:t>Toepassen machine </a:t>
            </a:r>
            <a:r>
              <a:rPr lang="nl-NL" dirty="0" err="1">
                <a:ea typeface="Verdana"/>
              </a:rPr>
              <a:t>verordering</a:t>
            </a:r>
            <a:r>
              <a:rPr lang="nl-NL" dirty="0">
                <a:ea typeface="Verdana"/>
              </a:rPr>
              <a:t> en CE markering bij aanpassingen</a:t>
            </a:r>
          </a:p>
          <a:p>
            <a:pPr marL="316230" indent="-316230"/>
            <a:r>
              <a:rPr lang="nl-NL" dirty="0">
                <a:ea typeface="Verdana"/>
              </a:rPr>
              <a:t>Laatste normen veiligheid toepassen</a:t>
            </a:r>
          </a:p>
          <a:p>
            <a:pPr marL="316230" indent="-316230"/>
            <a:r>
              <a:rPr lang="nl-NL" dirty="0">
                <a:ea typeface="Verdana"/>
              </a:rPr>
              <a:t>Veiligheidsplannen, veel aandacht voor veilige uitvoering (VSP 2.3)</a:t>
            </a:r>
          </a:p>
          <a:p>
            <a:pPr marL="316230" indent="-316230"/>
            <a:r>
              <a:rPr lang="nl-NL" dirty="0">
                <a:ea typeface="Verdana"/>
              </a:rPr>
              <a:t>Borging Arbo veiligheid </a:t>
            </a:r>
          </a:p>
          <a:p>
            <a:pPr marL="0" indent="0">
              <a:buNone/>
            </a:pPr>
            <a:endParaRPr lang="nl-NL" dirty="0">
              <a:ea typeface="Verdana"/>
            </a:endParaRPr>
          </a:p>
        </p:txBody>
      </p:sp>
      <p:sp>
        <p:nvSpPr>
          <p:cNvPr id="3" name="Tijdelijke aanduiding voor dianummer 2">
            <a:extLst>
              <a:ext uri="{FF2B5EF4-FFF2-40B4-BE49-F238E27FC236}">
                <a16:creationId xmlns:a16="http://schemas.microsoft.com/office/drawing/2014/main" id="{85B503C2-609B-925B-35C0-B73F836DAFB0}"/>
              </a:ext>
            </a:extLst>
          </p:cNvPr>
          <p:cNvSpPr>
            <a:spLocks noGrp="1"/>
          </p:cNvSpPr>
          <p:nvPr>
            <p:ph type="sldNum" sz="quarter" idx="14"/>
          </p:nvPr>
        </p:nvSpPr>
        <p:spPr/>
        <p:txBody>
          <a:bodyPr/>
          <a:lstStyle/>
          <a:p>
            <a:fld id="{6C93B359-CF0D-4389-949E-16A33FCBB3EC}" type="slidenum">
              <a:rPr lang="nl-NL" smtClean="0"/>
              <a:t>15</a:t>
            </a:fld>
            <a:endParaRPr lang="nl-NL"/>
          </a:p>
        </p:txBody>
      </p:sp>
      <p:sp>
        <p:nvSpPr>
          <p:cNvPr id="4" name="Tijdelijke aanduiding voor tekst 3">
            <a:extLst>
              <a:ext uri="{FF2B5EF4-FFF2-40B4-BE49-F238E27FC236}">
                <a16:creationId xmlns:a16="http://schemas.microsoft.com/office/drawing/2014/main" id="{710D08D0-F7F4-0734-3FF4-EE5E392319E4}"/>
              </a:ext>
            </a:extLst>
          </p:cNvPr>
          <p:cNvSpPr>
            <a:spLocks noGrp="1"/>
          </p:cNvSpPr>
          <p:nvPr>
            <p:ph type="body" sz="quarter" idx="26"/>
          </p:nvPr>
        </p:nvSpPr>
        <p:spPr/>
        <p:txBody>
          <a:bodyPr/>
          <a:lstStyle/>
          <a:p>
            <a:r>
              <a:rPr lang="nl-NL"/>
              <a:t>RWS Informatie</a:t>
            </a:r>
          </a:p>
        </p:txBody>
      </p:sp>
      <p:sp>
        <p:nvSpPr>
          <p:cNvPr id="5" name="Titel 4">
            <a:extLst>
              <a:ext uri="{FF2B5EF4-FFF2-40B4-BE49-F238E27FC236}">
                <a16:creationId xmlns:a16="http://schemas.microsoft.com/office/drawing/2014/main" id="{B4AB3852-C1A2-43E5-AB9D-0ED35C1B61ED}"/>
              </a:ext>
            </a:extLst>
          </p:cNvPr>
          <p:cNvSpPr>
            <a:spLocks noGrp="1"/>
          </p:cNvSpPr>
          <p:nvPr>
            <p:ph type="title"/>
          </p:nvPr>
        </p:nvSpPr>
        <p:spPr>
          <a:xfrm>
            <a:off x="712193" y="788790"/>
            <a:ext cx="10933200" cy="1069200"/>
          </a:xfrm>
        </p:spPr>
        <p:txBody>
          <a:bodyPr/>
          <a:lstStyle/>
          <a:p>
            <a:r>
              <a:rPr lang="nl-NL"/>
              <a:t>Veiligheid</a:t>
            </a:r>
            <a:endParaRPr lang="nl-NL" sz="2000">
              <a:solidFill>
                <a:srgbClr val="92D050"/>
              </a:solidFill>
            </a:endParaRPr>
          </a:p>
        </p:txBody>
      </p:sp>
    </p:spTree>
    <p:extLst>
      <p:ext uri="{BB962C8B-B14F-4D97-AF65-F5344CB8AC3E}">
        <p14:creationId xmlns:p14="http://schemas.microsoft.com/office/powerpoint/2010/main" val="41988254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al 18">
            <a:extLst>
              <a:ext uri="{FF2B5EF4-FFF2-40B4-BE49-F238E27FC236}">
                <a16:creationId xmlns:a16="http://schemas.microsoft.com/office/drawing/2014/main" id="{5196CCAF-361A-5D23-3183-51FF2F67A42F}"/>
              </a:ext>
            </a:extLst>
          </p:cNvPr>
          <p:cNvSpPr/>
          <p:nvPr/>
        </p:nvSpPr>
        <p:spPr>
          <a:xfrm>
            <a:off x="630000" y="1031551"/>
            <a:ext cx="8798801" cy="5468835"/>
          </a:xfrm>
          <a:prstGeom prst="ellipse">
            <a:avLst/>
          </a:prstGeom>
          <a:solidFill>
            <a:schemeClr val="bg2">
              <a:lumMod val="6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Onderhoud Areaal</a:t>
            </a:r>
          </a:p>
        </p:txBody>
      </p:sp>
      <p:sp>
        <p:nvSpPr>
          <p:cNvPr id="3" name="Tijdelijke aanduiding voor dianummer 2">
            <a:extLst>
              <a:ext uri="{FF2B5EF4-FFF2-40B4-BE49-F238E27FC236}">
                <a16:creationId xmlns:a16="http://schemas.microsoft.com/office/drawing/2014/main" id="{079FB031-A5DE-8E99-7263-822CF48B2849}"/>
              </a:ext>
            </a:extLst>
          </p:cNvPr>
          <p:cNvSpPr>
            <a:spLocks noGrp="1"/>
          </p:cNvSpPr>
          <p:nvPr>
            <p:ph type="sldNum" sz="quarter" idx="14"/>
          </p:nvPr>
        </p:nvSpPr>
        <p:spPr/>
        <p:txBody>
          <a:bodyPr/>
          <a:lstStyle/>
          <a:p>
            <a:fld id="{6C93B359-CF0D-4389-949E-16A33FCBB3EC}" type="slidenum">
              <a:rPr lang="nl-NL" smtClean="0"/>
              <a:t>16</a:t>
            </a:fld>
            <a:endParaRPr lang="nl-NL"/>
          </a:p>
        </p:txBody>
      </p:sp>
      <p:sp>
        <p:nvSpPr>
          <p:cNvPr id="4" name="Tijdelijke aanduiding voor tekst 3">
            <a:extLst>
              <a:ext uri="{FF2B5EF4-FFF2-40B4-BE49-F238E27FC236}">
                <a16:creationId xmlns:a16="http://schemas.microsoft.com/office/drawing/2014/main" id="{26703ACE-D164-C78D-68C7-B78FE470F542}"/>
              </a:ext>
            </a:extLst>
          </p:cNvPr>
          <p:cNvSpPr>
            <a:spLocks noGrp="1"/>
          </p:cNvSpPr>
          <p:nvPr>
            <p:ph type="body" sz="quarter" idx="26"/>
          </p:nvPr>
        </p:nvSpPr>
        <p:spPr/>
        <p:txBody>
          <a:bodyPr/>
          <a:lstStyle/>
          <a:p>
            <a:endParaRPr lang="nl-NL"/>
          </a:p>
        </p:txBody>
      </p:sp>
      <p:sp>
        <p:nvSpPr>
          <p:cNvPr id="8" name="Rechthoek 7">
            <a:extLst>
              <a:ext uri="{FF2B5EF4-FFF2-40B4-BE49-F238E27FC236}">
                <a16:creationId xmlns:a16="http://schemas.microsoft.com/office/drawing/2014/main" id="{8A8EC4D5-7422-509B-D56D-1AE8B1CF3927}"/>
              </a:ext>
            </a:extLst>
          </p:cNvPr>
          <p:cNvSpPr/>
          <p:nvPr/>
        </p:nvSpPr>
        <p:spPr>
          <a:xfrm>
            <a:off x="4088723" y="1246810"/>
            <a:ext cx="2332892" cy="1505944"/>
          </a:xfrm>
          <a:prstGeom prst="rect">
            <a:avLst/>
          </a:prstGeom>
          <a:solidFill>
            <a:schemeClr val="tx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IMO = </a:t>
            </a:r>
          </a:p>
          <a:p>
            <a:pPr algn="ctr"/>
            <a:r>
              <a:rPr lang="nl-NL"/>
              <a:t>ZN B BBV</a:t>
            </a:r>
          </a:p>
        </p:txBody>
      </p:sp>
      <p:sp>
        <p:nvSpPr>
          <p:cNvPr id="9" name="Rechthoek 8">
            <a:extLst>
              <a:ext uri="{FF2B5EF4-FFF2-40B4-BE49-F238E27FC236}">
                <a16:creationId xmlns:a16="http://schemas.microsoft.com/office/drawing/2014/main" id="{216491D6-B59A-2A0E-7FB4-0E4DD6E407C2}"/>
              </a:ext>
            </a:extLst>
          </p:cNvPr>
          <p:cNvSpPr/>
          <p:nvPr/>
        </p:nvSpPr>
        <p:spPr>
          <a:xfrm>
            <a:off x="6750331" y="2818750"/>
            <a:ext cx="2332892" cy="150594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a:t>ZN A Vaarwegen</a:t>
            </a:r>
          </a:p>
        </p:txBody>
      </p:sp>
      <p:sp>
        <p:nvSpPr>
          <p:cNvPr id="10" name="Rechthoek 9">
            <a:extLst>
              <a:ext uri="{FF2B5EF4-FFF2-40B4-BE49-F238E27FC236}">
                <a16:creationId xmlns:a16="http://schemas.microsoft.com/office/drawing/2014/main" id="{14F9CC0D-8453-940B-DFE3-630EBCB5F06D}"/>
              </a:ext>
            </a:extLst>
          </p:cNvPr>
          <p:cNvSpPr/>
          <p:nvPr/>
        </p:nvSpPr>
        <p:spPr>
          <a:xfrm>
            <a:off x="1231511" y="2818750"/>
            <a:ext cx="2332892" cy="150594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CIV</a:t>
            </a:r>
          </a:p>
        </p:txBody>
      </p:sp>
      <p:sp>
        <p:nvSpPr>
          <p:cNvPr id="17" name="Rechthoek 16">
            <a:extLst>
              <a:ext uri="{FF2B5EF4-FFF2-40B4-BE49-F238E27FC236}">
                <a16:creationId xmlns:a16="http://schemas.microsoft.com/office/drawing/2014/main" id="{3F17D8FD-DA94-72AD-D610-CBB7F644357E}"/>
              </a:ext>
            </a:extLst>
          </p:cNvPr>
          <p:cNvSpPr/>
          <p:nvPr/>
        </p:nvSpPr>
        <p:spPr>
          <a:xfrm>
            <a:off x="2763199" y="4381333"/>
            <a:ext cx="2332892" cy="150594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VMD</a:t>
            </a:r>
          </a:p>
        </p:txBody>
      </p:sp>
      <p:sp>
        <p:nvSpPr>
          <p:cNvPr id="18" name="Rechthoek 17">
            <a:extLst>
              <a:ext uri="{FF2B5EF4-FFF2-40B4-BE49-F238E27FC236}">
                <a16:creationId xmlns:a16="http://schemas.microsoft.com/office/drawing/2014/main" id="{31DA9A17-4B6E-97CA-5B0E-DD93586BC07D}"/>
              </a:ext>
            </a:extLst>
          </p:cNvPr>
          <p:cNvSpPr/>
          <p:nvPr/>
        </p:nvSpPr>
        <p:spPr>
          <a:xfrm>
            <a:off x="5494476" y="4381333"/>
            <a:ext cx="2332892" cy="150594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Corp. Dienst</a:t>
            </a:r>
          </a:p>
        </p:txBody>
      </p:sp>
      <p:sp>
        <p:nvSpPr>
          <p:cNvPr id="21" name="Ovaal 20">
            <a:extLst>
              <a:ext uri="{FF2B5EF4-FFF2-40B4-BE49-F238E27FC236}">
                <a16:creationId xmlns:a16="http://schemas.microsoft.com/office/drawing/2014/main" id="{D46952E2-E63B-C1D8-0AF1-89F28F787E87}"/>
              </a:ext>
            </a:extLst>
          </p:cNvPr>
          <p:cNvSpPr/>
          <p:nvPr/>
        </p:nvSpPr>
        <p:spPr>
          <a:xfrm>
            <a:off x="10650028" y="1703303"/>
            <a:ext cx="1223001" cy="110248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VenR</a:t>
            </a:r>
          </a:p>
        </p:txBody>
      </p:sp>
      <p:sp>
        <p:nvSpPr>
          <p:cNvPr id="22" name="Tekstvak 21">
            <a:extLst>
              <a:ext uri="{FF2B5EF4-FFF2-40B4-BE49-F238E27FC236}">
                <a16:creationId xmlns:a16="http://schemas.microsoft.com/office/drawing/2014/main" id="{2D590D48-794F-0C5A-FB7A-5B54185E715E}"/>
              </a:ext>
            </a:extLst>
          </p:cNvPr>
          <p:cNvSpPr txBox="1"/>
          <p:nvPr/>
        </p:nvSpPr>
        <p:spPr>
          <a:xfrm>
            <a:off x="10121954" y="847444"/>
            <a:ext cx="1852892" cy="800219"/>
          </a:xfrm>
          <a:prstGeom prst="rect">
            <a:avLst/>
          </a:prstGeom>
          <a:noFill/>
        </p:spPr>
        <p:txBody>
          <a:bodyPr wrap="square" lIns="91440" tIns="45720" rIns="91440" bIns="45720" rtlCol="0" anchor="t">
            <a:spAutoFit/>
          </a:bodyPr>
          <a:lstStyle/>
          <a:p>
            <a:r>
              <a:rPr lang="nl-NL"/>
              <a:t>Raakvlak projecten </a:t>
            </a:r>
            <a:endParaRPr lang="nl-NL" sz="1000"/>
          </a:p>
          <a:p>
            <a:r>
              <a:rPr lang="nl-NL" sz="1000"/>
              <a:t>*niet onuitputtelijk</a:t>
            </a:r>
            <a:endParaRPr lang="nl-NL" sz="1000">
              <a:ea typeface="Verdana"/>
            </a:endParaRPr>
          </a:p>
        </p:txBody>
      </p:sp>
      <p:sp>
        <p:nvSpPr>
          <p:cNvPr id="25" name="Ovaal 24">
            <a:extLst>
              <a:ext uri="{FF2B5EF4-FFF2-40B4-BE49-F238E27FC236}">
                <a16:creationId xmlns:a16="http://schemas.microsoft.com/office/drawing/2014/main" id="{2B43433C-CA2A-E62E-3F58-E599F181C639}"/>
              </a:ext>
            </a:extLst>
          </p:cNvPr>
          <p:cNvSpPr/>
          <p:nvPr/>
        </p:nvSpPr>
        <p:spPr>
          <a:xfrm>
            <a:off x="10751845" y="3615847"/>
            <a:ext cx="1223001" cy="111907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400" err="1"/>
              <a:t>Gronst</a:t>
            </a:r>
            <a:r>
              <a:rPr lang="nl-NL" sz="1400"/>
              <a:t> I &amp; II</a:t>
            </a:r>
          </a:p>
        </p:txBody>
      </p:sp>
      <p:sp>
        <p:nvSpPr>
          <p:cNvPr id="26" name="Ovaal 25">
            <a:extLst>
              <a:ext uri="{FF2B5EF4-FFF2-40B4-BE49-F238E27FC236}">
                <a16:creationId xmlns:a16="http://schemas.microsoft.com/office/drawing/2014/main" id="{3F7EACC6-3588-2E73-48EB-CD19A0EE627D}"/>
              </a:ext>
            </a:extLst>
          </p:cNvPr>
          <p:cNvSpPr/>
          <p:nvPr/>
        </p:nvSpPr>
        <p:spPr>
          <a:xfrm>
            <a:off x="10086881" y="4707373"/>
            <a:ext cx="1217119" cy="111907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1600">
                <a:ea typeface="Verdana"/>
              </a:rPr>
              <a:t>WOCU</a:t>
            </a:r>
          </a:p>
        </p:txBody>
      </p:sp>
      <p:sp>
        <p:nvSpPr>
          <p:cNvPr id="27" name="Tekstvak 26">
            <a:extLst>
              <a:ext uri="{FF2B5EF4-FFF2-40B4-BE49-F238E27FC236}">
                <a16:creationId xmlns:a16="http://schemas.microsoft.com/office/drawing/2014/main" id="{0799ED90-9B22-5DE4-70EC-7E89C50DE439}"/>
              </a:ext>
            </a:extLst>
          </p:cNvPr>
          <p:cNvSpPr txBox="1"/>
          <p:nvPr/>
        </p:nvSpPr>
        <p:spPr>
          <a:xfrm>
            <a:off x="7827368" y="5826449"/>
            <a:ext cx="2822660" cy="646331"/>
          </a:xfrm>
          <a:prstGeom prst="rect">
            <a:avLst/>
          </a:prstGeom>
          <a:noFill/>
        </p:spPr>
        <p:txBody>
          <a:bodyPr wrap="square" rtlCol="0">
            <a:spAutoFit/>
          </a:bodyPr>
          <a:lstStyle/>
          <a:p>
            <a:r>
              <a:rPr lang="nl-NL"/>
              <a:t>Zie ben06 demarcatie nota’s </a:t>
            </a:r>
          </a:p>
        </p:txBody>
      </p:sp>
      <p:sp>
        <p:nvSpPr>
          <p:cNvPr id="6" name="Ovaal 20">
            <a:extLst>
              <a:ext uri="{FF2B5EF4-FFF2-40B4-BE49-F238E27FC236}">
                <a16:creationId xmlns:a16="http://schemas.microsoft.com/office/drawing/2014/main" id="{CD7F41F7-CF55-4B61-658B-D74B9A413A84}"/>
              </a:ext>
            </a:extLst>
          </p:cNvPr>
          <p:cNvSpPr/>
          <p:nvPr/>
        </p:nvSpPr>
        <p:spPr>
          <a:xfrm>
            <a:off x="9831280" y="2728685"/>
            <a:ext cx="1217119" cy="110248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a:t>KRW</a:t>
            </a:r>
            <a:endParaRPr lang="en-US"/>
          </a:p>
        </p:txBody>
      </p:sp>
      <p:sp>
        <p:nvSpPr>
          <p:cNvPr id="2" name="Titel 4">
            <a:extLst>
              <a:ext uri="{FF2B5EF4-FFF2-40B4-BE49-F238E27FC236}">
                <a16:creationId xmlns:a16="http://schemas.microsoft.com/office/drawing/2014/main" id="{63095A33-0840-C035-0BCA-C4FA66A856B8}"/>
              </a:ext>
            </a:extLst>
          </p:cNvPr>
          <p:cNvSpPr txBox="1">
            <a:spLocks/>
          </p:cNvSpPr>
          <p:nvPr/>
        </p:nvSpPr>
        <p:spPr>
          <a:xfrm>
            <a:off x="722467" y="452575"/>
            <a:ext cx="10933200" cy="10692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a:lstStyle>
          <a:p>
            <a:r>
              <a:rPr lang="nl-NL"/>
              <a:t>Demarcatie</a:t>
            </a:r>
          </a:p>
        </p:txBody>
      </p:sp>
    </p:spTree>
    <p:extLst>
      <p:ext uri="{BB962C8B-B14F-4D97-AF65-F5344CB8AC3E}">
        <p14:creationId xmlns:p14="http://schemas.microsoft.com/office/powerpoint/2010/main" val="32811160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BAB55-79A7-C989-3803-3860BEC892F8}"/>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722D1344-414B-61C0-9A51-212374515BD8}"/>
              </a:ext>
            </a:extLst>
          </p:cNvPr>
          <p:cNvSpPr>
            <a:spLocks noGrp="1"/>
          </p:cNvSpPr>
          <p:nvPr>
            <p:ph type="sldNum" sz="quarter" idx="14"/>
          </p:nvPr>
        </p:nvSpPr>
        <p:spPr/>
        <p:txBody>
          <a:bodyPr/>
          <a:lstStyle/>
          <a:p>
            <a:fld id="{6C93B359-CF0D-4389-949E-16A33FCBB3EC}" type="slidenum">
              <a:rPr lang="nl-NL" smtClean="0"/>
              <a:t>17</a:t>
            </a:fld>
            <a:endParaRPr lang="nl-NL"/>
          </a:p>
        </p:txBody>
      </p:sp>
      <p:sp>
        <p:nvSpPr>
          <p:cNvPr id="4" name="Tijdelijke aanduiding voor tekst 3">
            <a:extLst>
              <a:ext uri="{FF2B5EF4-FFF2-40B4-BE49-F238E27FC236}">
                <a16:creationId xmlns:a16="http://schemas.microsoft.com/office/drawing/2014/main" id="{1DF4AA61-1923-ECDF-17AF-F13B7543B2B4}"/>
              </a:ext>
            </a:extLst>
          </p:cNvPr>
          <p:cNvSpPr>
            <a:spLocks noGrp="1"/>
          </p:cNvSpPr>
          <p:nvPr>
            <p:ph type="body" sz="quarter" idx="26"/>
          </p:nvPr>
        </p:nvSpPr>
        <p:spPr/>
        <p:txBody>
          <a:bodyPr/>
          <a:lstStyle/>
          <a:p>
            <a:endParaRPr lang="nl-NL"/>
          </a:p>
        </p:txBody>
      </p:sp>
      <p:sp>
        <p:nvSpPr>
          <p:cNvPr id="5" name="Titel 4">
            <a:extLst>
              <a:ext uri="{FF2B5EF4-FFF2-40B4-BE49-F238E27FC236}">
                <a16:creationId xmlns:a16="http://schemas.microsoft.com/office/drawing/2014/main" id="{7DA7A7F0-9644-60B8-F959-636A2DFE722F}"/>
              </a:ext>
            </a:extLst>
          </p:cNvPr>
          <p:cNvSpPr>
            <a:spLocks noGrp="1"/>
          </p:cNvSpPr>
          <p:nvPr>
            <p:ph type="title"/>
          </p:nvPr>
        </p:nvSpPr>
        <p:spPr>
          <a:xfrm>
            <a:off x="722467" y="452575"/>
            <a:ext cx="10933200" cy="1069200"/>
          </a:xfrm>
        </p:spPr>
        <p:txBody>
          <a:bodyPr/>
          <a:lstStyle/>
          <a:p>
            <a:r>
              <a:rPr lang="nl-NL"/>
              <a:t>Demarcatie voor IMO*</a:t>
            </a:r>
          </a:p>
        </p:txBody>
      </p:sp>
      <p:sp>
        <p:nvSpPr>
          <p:cNvPr id="6" name="Tijdelijke aanduiding voor inhoud 1">
            <a:extLst>
              <a:ext uri="{FF2B5EF4-FFF2-40B4-BE49-F238E27FC236}">
                <a16:creationId xmlns:a16="http://schemas.microsoft.com/office/drawing/2014/main" id="{B50DB98A-4769-E3D0-4721-1DA3A9335DDF}"/>
              </a:ext>
            </a:extLst>
          </p:cNvPr>
          <p:cNvSpPr txBox="1">
            <a:spLocks/>
          </p:cNvSpPr>
          <p:nvPr/>
        </p:nvSpPr>
        <p:spPr>
          <a:xfrm>
            <a:off x="1556361" y="1127503"/>
            <a:ext cx="9838470" cy="2355773"/>
          </a:xfrm>
          <a:prstGeom prst="rect">
            <a:avLst/>
          </a:prstGeom>
          <a:solidFill>
            <a:schemeClr val="bg2">
              <a:lumMod val="85000"/>
            </a:schemeClr>
          </a:solidFill>
        </p:spPr>
        <p:txBody>
          <a:bodyPr vert="horz" lIns="0" tIns="0" rIns="0" bIns="0" rtlCol="0">
            <a:normAutofit/>
          </a:bodyPr>
          <a:lst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a:lstStyle>
          <a:p>
            <a:pPr marL="0" indent="0">
              <a:buNone/>
            </a:pPr>
            <a:r>
              <a:rPr lang="nl-NL"/>
              <a:t>Wel:</a:t>
            </a:r>
          </a:p>
          <a:p>
            <a:r>
              <a:rPr lang="nl-NL"/>
              <a:t>Van lessenaar tot deur/schuif, alles wat beweegt</a:t>
            </a:r>
          </a:p>
          <a:p>
            <a:r>
              <a:rPr lang="nl-NL"/>
              <a:t>Alle elementen binnen de machine grenzen</a:t>
            </a:r>
          </a:p>
          <a:p>
            <a:r>
              <a:rPr lang="nl-NL"/>
              <a:t>Alles voor veilig onderhoud (Arbo)</a:t>
            </a:r>
          </a:p>
          <a:p>
            <a:r>
              <a:rPr lang="nl-NL"/>
              <a:t>Volledig gebouw en kelders t.b.v. installaties</a:t>
            </a:r>
          </a:p>
        </p:txBody>
      </p:sp>
      <p:sp>
        <p:nvSpPr>
          <p:cNvPr id="9" name="Tijdelijke aanduiding voor inhoud 1">
            <a:extLst>
              <a:ext uri="{FF2B5EF4-FFF2-40B4-BE49-F238E27FC236}">
                <a16:creationId xmlns:a16="http://schemas.microsoft.com/office/drawing/2014/main" id="{F1CB85D6-7181-27BF-3139-0F7E35DCE516}"/>
              </a:ext>
            </a:extLst>
          </p:cNvPr>
          <p:cNvSpPr txBox="1">
            <a:spLocks noGrp="1"/>
          </p:cNvSpPr>
          <p:nvPr>
            <p:ph sz="quarter" idx="13"/>
          </p:nvPr>
        </p:nvSpPr>
        <p:spPr>
          <a:xfrm>
            <a:off x="1556361" y="3713117"/>
            <a:ext cx="9838470" cy="2355773"/>
          </a:xfrm>
          <a:prstGeom prst="rect">
            <a:avLst/>
          </a:prstGeom>
          <a:solidFill>
            <a:schemeClr val="accent5">
              <a:lumMod val="75000"/>
            </a:schemeClr>
          </a:solidFill>
        </p:spPr>
        <p:txBody>
          <a:bodyPr vert="horz" lIns="0" tIns="0" rIns="0" bIns="0" rtlCol="0" anchor="t">
            <a:normAutofit fontScale="92500"/>
          </a:bodyPr>
          <a:lst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a:lstStyle>
          <a:p>
            <a:pPr marL="0" indent="0">
              <a:buNone/>
            </a:pPr>
            <a:r>
              <a:rPr lang="nl-NL" dirty="0"/>
              <a:t>Niet:</a:t>
            </a:r>
          </a:p>
          <a:p>
            <a:pPr marL="316230" indent="-316230"/>
            <a:r>
              <a:rPr lang="nl-NL" dirty="0"/>
              <a:t>Terreinen sluis/Stuw, Toegangspaden, deuren/luiken</a:t>
            </a:r>
            <a:endParaRPr lang="nl-NL" dirty="0">
              <a:ea typeface="Verdana"/>
            </a:endParaRPr>
          </a:p>
          <a:p>
            <a:pPr marL="316230" indent="-316230"/>
            <a:r>
              <a:rPr lang="nl-NL" dirty="0"/>
              <a:t>Netwerk (WAN)</a:t>
            </a:r>
            <a:endParaRPr lang="nl-NL" dirty="0">
              <a:ea typeface="Verdana"/>
            </a:endParaRPr>
          </a:p>
          <a:p>
            <a:pPr marL="316230" indent="-316230"/>
            <a:r>
              <a:rPr lang="nl-NL" dirty="0"/>
              <a:t>Vaste elementen (aanbruggen, sluiskolk, sluishoofden en bruggen)</a:t>
            </a:r>
            <a:endParaRPr lang="nl-NL" dirty="0">
              <a:ea typeface="Verdana"/>
            </a:endParaRPr>
          </a:p>
          <a:p>
            <a:pPr marL="316230" indent="-316230"/>
            <a:r>
              <a:rPr lang="nl-NL" dirty="0"/>
              <a:t>Vaarweg markeringen</a:t>
            </a:r>
          </a:p>
          <a:p>
            <a:pPr marL="0" lvl="8" indent="0" algn="r">
              <a:buNone/>
            </a:pPr>
            <a:r>
              <a:rPr lang="nl-NL" dirty="0">
                <a:ea typeface="Verdana"/>
              </a:rPr>
              <a:t>* Niet limitatief</a:t>
            </a:r>
            <a:r>
              <a:rPr lang="nl-NL" dirty="0">
                <a:solidFill>
                  <a:srgbClr val="CCB605"/>
                </a:solidFill>
                <a:ea typeface="Verdana"/>
              </a:rPr>
              <a:t>___ </a:t>
            </a:r>
          </a:p>
        </p:txBody>
      </p:sp>
    </p:spTree>
    <p:extLst>
      <p:ext uri="{BB962C8B-B14F-4D97-AF65-F5344CB8AC3E}">
        <p14:creationId xmlns:p14="http://schemas.microsoft.com/office/powerpoint/2010/main" val="1096369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18</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lstStyle/>
          <a:p>
            <a:pPr algn="r"/>
            <a:r>
              <a:rPr lang="nl-NL"/>
              <a:t>Omgeving</a:t>
            </a:r>
          </a:p>
        </p:txBody>
      </p:sp>
      <p:pic>
        <p:nvPicPr>
          <p:cNvPr id="8" name="Picture 7" descr="Afbeelding met buitenshuis, boom, Dijk, water&#10;&#10;Automatisch gegenereerde beschrijving">
            <a:extLst>
              <a:ext uri="{FF2B5EF4-FFF2-40B4-BE49-F238E27FC236}">
                <a16:creationId xmlns:a16="http://schemas.microsoft.com/office/drawing/2014/main" id="{702BD8BE-13B6-B8F6-C07D-249ECD2F473C}"/>
              </a:ext>
            </a:extLst>
          </p:cNvPr>
          <p:cNvPicPr>
            <a:picLocks noChangeAspect="1"/>
          </p:cNvPicPr>
          <p:nvPr/>
        </p:nvPicPr>
        <p:blipFill>
          <a:blip r:embed="rId2">
            <a:alphaModFix amt="40000"/>
          </a:blip>
          <a:srcRect r="5562"/>
          <a:stretch/>
        </p:blipFill>
        <p:spPr>
          <a:xfrm>
            <a:off x="0" y="-1295"/>
            <a:ext cx="5848350" cy="6859295"/>
          </a:xfrm>
          <a:prstGeom prst="rect">
            <a:avLst/>
          </a:prstGeom>
          <a:ln w="38100" cap="sq">
            <a:noFill/>
            <a:prstDash val="solid"/>
            <a:miter lim="800000"/>
          </a:ln>
          <a:effectLst/>
        </p:spPr>
      </p:pic>
    </p:spTree>
    <p:extLst>
      <p:ext uri="{BB962C8B-B14F-4D97-AF65-F5344CB8AC3E}">
        <p14:creationId xmlns:p14="http://schemas.microsoft.com/office/powerpoint/2010/main" val="774790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1967382"/>
            <a:ext cx="10932045" cy="4380730"/>
          </a:xfrm>
        </p:spPr>
        <p:txBody>
          <a:bodyPr vert="horz" lIns="0" tIns="0" rIns="0" bIns="0" rtlCol="0" anchor="t">
            <a:normAutofit fontScale="92500" lnSpcReduction="20000"/>
          </a:bodyPr>
          <a:lstStyle/>
          <a:p>
            <a:pPr marL="0" indent="0">
              <a:buNone/>
            </a:pPr>
            <a:r>
              <a:rPr lang="nl-NL">
                <a:solidFill>
                  <a:schemeClr val="tx2"/>
                </a:solidFill>
                <a:latin typeface="+mj-lt"/>
                <a:ea typeface="+mj-ea"/>
                <a:cs typeface="+mj-cs"/>
              </a:rPr>
              <a:t>Stakeholders</a:t>
            </a:r>
          </a:p>
          <a:p>
            <a:pPr marL="316230" indent="-316230"/>
            <a:r>
              <a:rPr lang="nl-NL" altLang="nl-NL" sz="1700"/>
              <a:t>Vanuit het project MB2.0 zijn de stakeholders in kaart gebracht. Bij de grootste stakeholders zijn eisen opgehaald die al dan niet geborgd zijn in het contract. Van ON wordt verwacht dat er afstemming plaatsvindt bij het uitvoeren van werkzaamheden i.s.m. Omgevingsmanager OG.</a:t>
            </a:r>
            <a:endParaRPr lang="nl-NL" altLang="nl-NL" sz="1700">
              <a:ea typeface="Verdana"/>
            </a:endParaRPr>
          </a:p>
          <a:p>
            <a:pPr marL="316230" indent="-316230"/>
            <a:r>
              <a:rPr lang="nl-NL" altLang="nl-NL" sz="1700">
                <a:solidFill>
                  <a:srgbClr val="000000"/>
                </a:solidFill>
                <a:ea typeface="Verdana"/>
              </a:rPr>
              <a:t>In het kader van de AVG wordt ON gevraagd in het contract een verwerkersovereenkomst in te vullen en te ondertekenen. Deze dient er onder andere voor om gegevens over stakeholders veilig te kunnen uitwisselen tussen ON en OG. ON wordt geacht zich aan deze overeenkomst te confirmeren.</a:t>
            </a:r>
            <a:endParaRPr lang="nl-NL" altLang="nl-NL" sz="1700">
              <a:solidFill>
                <a:srgbClr val="000000"/>
              </a:solidFill>
            </a:endParaRPr>
          </a:p>
          <a:p>
            <a:pPr marL="0" indent="0">
              <a:buNone/>
            </a:pPr>
            <a:r>
              <a:rPr lang="nl-NL">
                <a:solidFill>
                  <a:schemeClr val="tx2"/>
                </a:solidFill>
              </a:rPr>
              <a:t>Conditionering</a:t>
            </a:r>
            <a:endParaRPr lang="nl-NL">
              <a:solidFill>
                <a:schemeClr val="tx2"/>
              </a:solidFill>
              <a:ea typeface="Verdana"/>
            </a:endParaRPr>
          </a:p>
          <a:p>
            <a:pPr marL="316230" indent="-316230"/>
            <a:r>
              <a:rPr lang="nl-NL" altLang="nl-NL" sz="1700" kern="0"/>
              <a:t>Voor de reguliere werkzaamheden zijn geen vergunningen noodzakelijk (Let op, werkaanvragen worden niet met deze vergunningen bedoeld en dienen altijd ingediend en aangevraagd te worden.) Indien voor activiteiten vergunningen benodigd zijn, dient ON deze aan te vragen.</a:t>
            </a:r>
            <a:endParaRPr lang="nl-NL" altLang="nl-NL" sz="1700" kern="0">
              <a:ea typeface="Verdana"/>
            </a:endParaRPr>
          </a:p>
          <a:p>
            <a:pPr marL="316230" indent="-316230"/>
            <a:r>
              <a:rPr lang="nl-NL" altLang="nl-NL" sz="1700" kern="0"/>
              <a:t>Alle beschikbare onderzoeken zijn meegegeven. Indien een onderzoek een vervolg behoeft om werkzaamheden uit te kunnen voeren dan dient ON dit onderzoek uit te laten voeren.</a:t>
            </a:r>
            <a:endParaRPr lang="nl-NL" altLang="nl-NL" sz="1700" kern="0">
              <a:ea typeface="Verdana"/>
            </a:endParaRPr>
          </a:p>
          <a:p>
            <a:pPr marL="0" indent="0">
              <a:buNone/>
            </a:pPr>
            <a:r>
              <a:rPr lang="nl-NL">
                <a:solidFill>
                  <a:schemeClr val="tx2"/>
                </a:solidFill>
              </a:rPr>
              <a:t>Verkeersmanagement</a:t>
            </a:r>
            <a:endParaRPr lang="nl-NL">
              <a:solidFill>
                <a:schemeClr val="tx2"/>
              </a:solidFill>
              <a:ea typeface="Verdana"/>
            </a:endParaRPr>
          </a:p>
          <a:p>
            <a:pPr marL="316230" indent="-316230"/>
            <a:r>
              <a:rPr lang="nl-NL" altLang="nl-NL" sz="1800" kern="0">
                <a:ea typeface="Verdana"/>
              </a:rPr>
              <a:t>In het areaal bevinden zich een aantal kruisende wegen. Werkzaamheden aan deze objecten dienen, indien van toepassing, afgestemd te worden met het bevoegd gezag/wegbeheerder. </a:t>
            </a:r>
          </a:p>
          <a:p>
            <a:pPr marL="0" indent="0">
              <a:buNone/>
            </a:pPr>
            <a:endParaRPr lang="nl-NL">
              <a:solidFill>
                <a:schemeClr val="tx2"/>
              </a:solidFill>
            </a:endParaRPr>
          </a:p>
          <a:p>
            <a:pPr marL="316230" indent="-316230"/>
            <a:endParaRPr lang="nl-NL">
              <a:ea typeface="Verdana"/>
            </a:endParaRP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19</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lstStyle/>
          <a:p>
            <a:r>
              <a:rPr lang="nl-NL" sz="2800"/>
              <a:t>Omgeving</a:t>
            </a:r>
          </a:p>
        </p:txBody>
      </p:sp>
    </p:spTree>
    <p:extLst>
      <p:ext uri="{BB962C8B-B14F-4D97-AF65-F5344CB8AC3E}">
        <p14:creationId xmlns:p14="http://schemas.microsoft.com/office/powerpoint/2010/main" val="8831782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044931"/>
            <a:ext cx="10922400" cy="4269929"/>
          </a:xfrm>
        </p:spPr>
        <p:txBody>
          <a:bodyPr/>
          <a:lstStyle/>
          <a:p>
            <a:pPr marL="0" indent="0">
              <a:buNone/>
              <a:defRPr/>
            </a:pPr>
            <a:endParaRPr lang="nl-NL" altLang="nl-NL" sz="1600"/>
          </a:p>
          <a:p>
            <a:pPr lvl="1">
              <a:buFont typeface="Arial" panose="020B0604020202020204" pitchFamily="34" charset="0"/>
              <a:buChar char="•"/>
              <a:defRPr/>
            </a:pPr>
            <a:r>
              <a:rPr lang="nl-NL" altLang="nl-NL"/>
              <a:t>Kennismaken met het projectteam Rijkswaterstaat</a:t>
            </a:r>
          </a:p>
          <a:p>
            <a:pPr lvl="1">
              <a:buFont typeface="Arial" panose="020B0604020202020204" pitchFamily="34" charset="0"/>
              <a:buChar char="•"/>
              <a:defRPr/>
            </a:pPr>
            <a:r>
              <a:rPr lang="nl-NL" altLang="nl-NL"/>
              <a:t>Toelichting op het project en de werkzaamheden</a:t>
            </a:r>
          </a:p>
          <a:p>
            <a:pPr lvl="1">
              <a:buFont typeface="Arial" panose="020B0604020202020204" pitchFamily="34" charset="0"/>
              <a:buChar char="•"/>
              <a:defRPr/>
            </a:pPr>
            <a:r>
              <a:rPr lang="nl-NL" altLang="nl-NL"/>
              <a:t>Nadere toelichting op de planning, inschrijving en aanbestedingsprocedure</a:t>
            </a:r>
          </a:p>
          <a:p>
            <a:pPr marL="457200" lvl="1" indent="0">
              <a:buNone/>
              <a:defRPr/>
            </a:pPr>
            <a:endParaRPr lang="nl-NL" altLang="nl-NL" sz="1600"/>
          </a:p>
          <a:p>
            <a:pPr marL="457200" lvl="1" indent="0">
              <a:buNone/>
              <a:defRPr/>
            </a:pPr>
            <a:endParaRPr lang="nl-NL" altLang="nl-NL" sz="1600"/>
          </a:p>
          <a:p>
            <a:pPr marL="457200" lvl="1" indent="0">
              <a:buNone/>
              <a:defRPr/>
            </a:pPr>
            <a:endParaRPr lang="nl-NL" altLang="nl-NL" sz="1600"/>
          </a:p>
          <a:p>
            <a:pPr marL="457200" lvl="1" indent="0">
              <a:buNone/>
              <a:defRPr/>
            </a:pPr>
            <a:endParaRPr lang="nl-NL" altLang="nl-NL" sz="1600"/>
          </a:p>
          <a:p>
            <a:pPr marL="57150" indent="0">
              <a:buNone/>
              <a:defRPr/>
            </a:pPr>
            <a:endParaRPr lang="nl-NL" sz="1400">
              <a:ea typeface="Verdana" panose="020B0604030504040204" pitchFamily="34" charset="0"/>
              <a:cs typeface="Times New Roman" panose="02020603050405020304" pitchFamily="18" charset="0"/>
            </a:endParaRPr>
          </a:p>
          <a:p>
            <a:pPr marL="57150" indent="0">
              <a:buNone/>
              <a:defRPr/>
            </a:pPr>
            <a:r>
              <a:rPr lang="nl-NL" sz="1400">
                <a:ea typeface="Verdana" panose="020B0604030504040204" pitchFamily="34" charset="0"/>
                <a:cs typeface="Times New Roman" panose="02020603050405020304" pitchFamily="18" charset="0"/>
              </a:rPr>
              <a:t>Mondeling gestelde vragen dienen ook schriftelijk via TenderNed gesteld te worden.</a:t>
            </a:r>
          </a:p>
          <a:p>
            <a:pPr marL="57150" indent="0">
              <a:buNone/>
              <a:defRPr/>
            </a:pPr>
            <a:r>
              <a:rPr lang="nl-NL" sz="1400">
                <a:ea typeface="Verdana" panose="020B0604030504040204" pitchFamily="34" charset="0"/>
                <a:cs typeface="Times New Roman" panose="02020603050405020304" pitchFamily="18" charset="0"/>
              </a:rPr>
              <a:t>Aan tijdens de inlichtingen verstrekte antwoorden op mondelinge vragen kunnen geen rechten worden ontleend.</a:t>
            </a:r>
          </a:p>
          <a:p>
            <a:pPr marL="57150" indent="0">
              <a:buNone/>
              <a:defRPr/>
            </a:pPr>
            <a:endParaRPr lang="nl-NL" sz="140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lstStyle/>
          <a:p>
            <a:r>
              <a:rPr lang="nl-NL"/>
              <a:t>Inlichtingenbijeenkomst IMO</a:t>
            </a:r>
          </a:p>
        </p:txBody>
      </p:sp>
    </p:spTree>
    <p:extLst>
      <p:ext uri="{BB962C8B-B14F-4D97-AF65-F5344CB8AC3E}">
        <p14:creationId xmlns:p14="http://schemas.microsoft.com/office/powerpoint/2010/main" val="3417540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12401-87D5-50DB-CE1C-6192AE876E36}"/>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13973BD0-EA01-6FD3-6115-B5D056D420F5}"/>
              </a:ext>
            </a:extLst>
          </p:cNvPr>
          <p:cNvSpPr>
            <a:spLocks noGrp="1"/>
          </p:cNvSpPr>
          <p:nvPr>
            <p:ph sz="quarter" idx="13"/>
          </p:nvPr>
        </p:nvSpPr>
        <p:spPr>
          <a:xfrm>
            <a:off x="630000" y="1967382"/>
            <a:ext cx="10932045" cy="4380730"/>
          </a:xfrm>
        </p:spPr>
        <p:txBody>
          <a:bodyPr vert="horz" lIns="0" tIns="0" rIns="0" bIns="0" rtlCol="0" anchor="t">
            <a:normAutofit/>
          </a:bodyPr>
          <a:lstStyle/>
          <a:p>
            <a:pPr marL="0" indent="0">
              <a:buNone/>
            </a:pPr>
            <a:r>
              <a:rPr lang="nl-NL">
                <a:solidFill>
                  <a:schemeClr val="tx2"/>
                </a:solidFill>
                <a:latin typeface="+mj-lt"/>
                <a:ea typeface="+mj-ea"/>
                <a:cs typeface="+mj-cs"/>
              </a:rPr>
              <a:t>Inzet activiteiten</a:t>
            </a:r>
            <a:endParaRPr lang="en-US">
              <a:solidFill>
                <a:schemeClr val="tx2"/>
              </a:solidFill>
            </a:endParaRPr>
          </a:p>
          <a:p>
            <a:pPr marL="316230" indent="-316230"/>
            <a:r>
              <a:rPr lang="nl-NL" sz="1600">
                <a:solidFill>
                  <a:srgbClr val="000000"/>
                </a:solidFill>
                <a:latin typeface="+mj-lt"/>
                <a:ea typeface="Verdana"/>
                <a:cs typeface="+mj-cs"/>
              </a:rPr>
              <a:t>Het huidige </a:t>
            </a:r>
            <a:r>
              <a:rPr lang="nl-NL" sz="1600" err="1">
                <a:solidFill>
                  <a:srgbClr val="000000"/>
                </a:solidFill>
                <a:latin typeface="+mj-lt"/>
                <a:ea typeface="Verdana"/>
                <a:cs typeface="+mj-cs"/>
              </a:rPr>
              <a:t>MinderHinder</a:t>
            </a:r>
            <a:r>
              <a:rPr lang="nl-NL" sz="1600">
                <a:solidFill>
                  <a:srgbClr val="000000"/>
                </a:solidFill>
                <a:latin typeface="+mj-lt"/>
                <a:ea typeface="Verdana"/>
                <a:cs typeface="+mj-cs"/>
              </a:rPr>
              <a:t> en Communicatieplan is gebaseerd op (kleinschalige) activiteiten die nu in het contract zijn opgenomen. Indien er andere werkzaamheden aan het contract worden toegevoegd (</a:t>
            </a:r>
            <a:r>
              <a:rPr lang="nl-NL" sz="1600" err="1">
                <a:solidFill>
                  <a:srgbClr val="000000"/>
                </a:solidFill>
                <a:latin typeface="+mj-lt"/>
                <a:ea typeface="Verdana"/>
                <a:cs typeface="+mj-cs"/>
              </a:rPr>
              <a:t>VTW's</a:t>
            </a:r>
            <a:r>
              <a:rPr lang="nl-NL" sz="1600">
                <a:solidFill>
                  <a:srgbClr val="000000"/>
                </a:solidFill>
                <a:latin typeface="+mj-lt"/>
                <a:ea typeface="Verdana"/>
                <a:cs typeface="+mj-cs"/>
              </a:rPr>
              <a:t>) die meer eisen stellen aan Omgevingsmanagement dan dient ON hier op te anticiperen door de inzet van meer (kwaliteit en kwantiteit) omgevingsmanagement.</a:t>
            </a:r>
            <a:endParaRPr lang="nl-NL" sz="1600" err="1">
              <a:ea typeface="Verdana"/>
            </a:endParaRPr>
          </a:p>
          <a:p>
            <a:pPr marL="0" indent="0">
              <a:buNone/>
            </a:pPr>
            <a:endParaRPr lang="nl-NL">
              <a:solidFill>
                <a:schemeClr val="tx2"/>
              </a:solidFill>
            </a:endParaRPr>
          </a:p>
          <a:p>
            <a:pPr marL="316230" indent="-316230"/>
            <a:endParaRPr lang="nl-NL">
              <a:ea typeface="Verdana"/>
            </a:endParaRPr>
          </a:p>
        </p:txBody>
      </p:sp>
      <p:sp>
        <p:nvSpPr>
          <p:cNvPr id="3" name="Tijdelijke aanduiding voor dianummer 2">
            <a:extLst>
              <a:ext uri="{FF2B5EF4-FFF2-40B4-BE49-F238E27FC236}">
                <a16:creationId xmlns:a16="http://schemas.microsoft.com/office/drawing/2014/main" id="{2C12C071-5B7E-E4BA-DCE2-4C70D3C036F0}"/>
              </a:ext>
            </a:extLst>
          </p:cNvPr>
          <p:cNvSpPr>
            <a:spLocks noGrp="1"/>
          </p:cNvSpPr>
          <p:nvPr>
            <p:ph type="sldNum" sz="quarter" idx="14"/>
          </p:nvPr>
        </p:nvSpPr>
        <p:spPr/>
        <p:txBody>
          <a:bodyPr/>
          <a:lstStyle/>
          <a:p>
            <a:fld id="{6C93B359-CF0D-4389-949E-16A33FCBB3EC}" type="slidenum">
              <a:rPr lang="nl-NL" smtClean="0"/>
              <a:t>20</a:t>
            </a:fld>
            <a:endParaRPr lang="nl-NL"/>
          </a:p>
        </p:txBody>
      </p:sp>
      <p:sp>
        <p:nvSpPr>
          <p:cNvPr id="4" name="Tijdelijke aanduiding voor tekst 3">
            <a:extLst>
              <a:ext uri="{FF2B5EF4-FFF2-40B4-BE49-F238E27FC236}">
                <a16:creationId xmlns:a16="http://schemas.microsoft.com/office/drawing/2014/main" id="{F245802F-B23A-15A3-ECDE-C9F49FCBA76D}"/>
              </a:ext>
            </a:extLst>
          </p:cNvPr>
          <p:cNvSpPr>
            <a:spLocks noGrp="1"/>
          </p:cNvSpPr>
          <p:nvPr>
            <p:ph type="body" sz="quarter" idx="26"/>
          </p:nvPr>
        </p:nvSpPr>
        <p:spPr/>
        <p:txBody>
          <a:bodyPr/>
          <a:lstStyle/>
          <a:p>
            <a:r>
              <a:rPr lang="nl-NL"/>
              <a:t>RWS Informatie</a:t>
            </a:r>
          </a:p>
        </p:txBody>
      </p:sp>
      <p:sp>
        <p:nvSpPr>
          <p:cNvPr id="5" name="Titel 4">
            <a:extLst>
              <a:ext uri="{FF2B5EF4-FFF2-40B4-BE49-F238E27FC236}">
                <a16:creationId xmlns:a16="http://schemas.microsoft.com/office/drawing/2014/main" id="{F3933A1D-B372-305A-5088-E39E529D3534}"/>
              </a:ext>
            </a:extLst>
          </p:cNvPr>
          <p:cNvSpPr>
            <a:spLocks noGrp="1"/>
          </p:cNvSpPr>
          <p:nvPr>
            <p:ph type="title"/>
          </p:nvPr>
        </p:nvSpPr>
        <p:spPr/>
        <p:txBody>
          <a:bodyPr/>
          <a:lstStyle/>
          <a:p>
            <a:r>
              <a:rPr lang="nl-NL" sz="2800"/>
              <a:t>Omgeving</a:t>
            </a:r>
          </a:p>
        </p:txBody>
      </p:sp>
    </p:spTree>
    <p:extLst>
      <p:ext uri="{BB962C8B-B14F-4D97-AF65-F5344CB8AC3E}">
        <p14:creationId xmlns:p14="http://schemas.microsoft.com/office/powerpoint/2010/main" val="2968025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pic>
        <p:nvPicPr>
          <p:cNvPr id="7" name="Afbeelding 6" descr="Afbeelding met buitenshuis, hemel, boom, kanaal&#10;&#10;Door AI gegenereerde inhoud is mogelijk onjuist.">
            <a:extLst>
              <a:ext uri="{FF2B5EF4-FFF2-40B4-BE49-F238E27FC236}">
                <a16:creationId xmlns:a16="http://schemas.microsoft.com/office/drawing/2014/main" id="{0F151D68-404C-D07C-FC00-8185F3EADC3B}"/>
              </a:ext>
            </a:extLst>
          </p:cNvPr>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0"/>
            <a:ext cx="12192999" cy="6858000"/>
          </a:xfrm>
          <a:prstGeom prst="rect">
            <a:avLst/>
          </a:prstGeom>
        </p:spPr>
      </p:pic>
      <p:sp>
        <p:nvSpPr>
          <p:cNvPr id="3" name="Tijdelijke aanduiding voor dianummer 2"/>
          <p:cNvSpPr>
            <a:spLocks noGrp="1"/>
          </p:cNvSpPr>
          <p:nvPr>
            <p:ph type="sldNum" sz="quarter" idx="14"/>
          </p:nvPr>
        </p:nvSpPr>
        <p:spPr/>
        <p:txBody>
          <a:bodyPr/>
          <a:lstStyle/>
          <a:p>
            <a:fld id="{6C93B359-CF0D-4389-949E-16A33FCBB3EC}" type="slidenum">
              <a:rPr lang="nl-NL" smtClean="0"/>
              <a:t>21</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lstStyle/>
          <a:p>
            <a:r>
              <a:rPr lang="nl-NL"/>
              <a:t>Aanbesteding en Contract</a:t>
            </a:r>
          </a:p>
        </p:txBody>
      </p:sp>
    </p:spTree>
    <p:extLst>
      <p:ext uri="{BB962C8B-B14F-4D97-AF65-F5344CB8AC3E}">
        <p14:creationId xmlns:p14="http://schemas.microsoft.com/office/powerpoint/2010/main" val="2752361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normAutofit/>
          </a:bodyPr>
          <a:lstStyle/>
          <a:p>
            <a:pPr>
              <a:defRPr/>
            </a:pPr>
            <a:r>
              <a:rPr lang="nl-NL" altLang="nl-NL" sz="2000"/>
              <a:t>Concurrentiegerichte dialoog:</a:t>
            </a:r>
            <a:br>
              <a:rPr lang="nl-NL" altLang="nl-NL" sz="2000"/>
            </a:br>
            <a:br>
              <a:rPr lang="nl-NL" altLang="nl-NL" sz="1600"/>
            </a:br>
            <a:r>
              <a:rPr lang="nl-NL" altLang="nl-NL" sz="1600"/>
              <a:t>- Aanbestedingsleidraad</a:t>
            </a:r>
            <a:br>
              <a:rPr lang="nl-NL" altLang="nl-NL" sz="1600"/>
            </a:br>
            <a:r>
              <a:rPr lang="nl-NL" altLang="nl-NL" sz="1600"/>
              <a:t>- Selectiefase </a:t>
            </a:r>
            <a:r>
              <a:rPr lang="nl-NL" altLang="nl-NL" sz="1600">
                <a:sym typeface="Wingdings" panose="05000000000000000000" pitchFamily="2" charset="2"/>
              </a:rPr>
              <a:t> met </a:t>
            </a:r>
            <a:r>
              <a:rPr lang="nl-NL" altLang="nl-NL" sz="1600"/>
              <a:t>max 4 gegadigden naar</a:t>
            </a:r>
            <a:br>
              <a:rPr lang="nl-NL" altLang="nl-NL" sz="1600">
                <a:sym typeface="Wingdings" panose="05000000000000000000" pitchFamily="2" charset="2"/>
              </a:rPr>
            </a:br>
            <a:r>
              <a:rPr lang="nl-NL" altLang="nl-NL" sz="1600">
                <a:sym typeface="Wingdings" panose="05000000000000000000" pitchFamily="2" charset="2"/>
              </a:rPr>
              <a:t>- Inschrijvingsfase</a:t>
            </a:r>
            <a:endParaRPr lang="nl-NL" altLang="nl-NL" sz="1600"/>
          </a:p>
          <a:p>
            <a:pPr>
              <a:defRPr/>
            </a:pPr>
            <a:r>
              <a:rPr lang="nl-NL" altLang="nl-NL" sz="2000"/>
              <a:t>Onderhoudscontract Maasobjecten</a:t>
            </a:r>
            <a:endParaRPr lang="nl-NL" altLang="nl-NL" sz="1600"/>
          </a:p>
          <a:p>
            <a:pPr>
              <a:defRPr/>
            </a:pPr>
            <a:r>
              <a:rPr lang="nl-NL" altLang="nl-NL" sz="2000"/>
              <a:t>Gunningscriterium BPKV:</a:t>
            </a:r>
          </a:p>
          <a:p>
            <a:pPr lvl="1">
              <a:defRPr/>
            </a:pPr>
            <a:r>
              <a:rPr lang="nl-NL" altLang="nl-NL" sz="1600"/>
              <a:t>Procesbeheersing bij in en uit scope gaan van objecten</a:t>
            </a:r>
          </a:p>
          <a:p>
            <a:pPr lvl="1">
              <a:defRPr/>
            </a:pPr>
            <a:r>
              <a:rPr lang="nl-NL" altLang="nl-NL" sz="1600"/>
              <a:t>Ketensamenwerking</a:t>
            </a:r>
          </a:p>
          <a:p>
            <a:pPr marL="0" indent="0">
              <a:buNone/>
            </a:pPr>
            <a:endParaRPr lang="nl-NL"/>
          </a:p>
        </p:txBody>
      </p:sp>
      <p:sp>
        <p:nvSpPr>
          <p:cNvPr id="3" name="Tijdelijke aanduiding voor dianummer 2"/>
          <p:cNvSpPr>
            <a:spLocks noGrp="1"/>
          </p:cNvSpPr>
          <p:nvPr>
            <p:ph type="sldNum" sz="quarter" idx="14"/>
          </p:nvPr>
        </p:nvSpPr>
        <p:spPr/>
        <p:txBody>
          <a:bodyPr/>
          <a:lstStyle/>
          <a:p>
            <a:r>
              <a:rPr lang="nl-NL"/>
              <a:t>9</a:t>
            </a:r>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normAutofit/>
          </a:bodyPr>
          <a:lstStyle/>
          <a:p>
            <a:r>
              <a:rPr lang="nl-NL" sz="2800"/>
              <a:t>Karakteristieken aanbesteding</a:t>
            </a:r>
          </a:p>
        </p:txBody>
      </p:sp>
      <p:grpSp>
        <p:nvGrpSpPr>
          <p:cNvPr id="20" name="Groep 19">
            <a:extLst>
              <a:ext uri="{FF2B5EF4-FFF2-40B4-BE49-F238E27FC236}">
                <a16:creationId xmlns:a16="http://schemas.microsoft.com/office/drawing/2014/main" id="{0AC0BA51-B00B-BD9E-E12B-58A2B4326AF4}"/>
              </a:ext>
            </a:extLst>
          </p:cNvPr>
          <p:cNvGrpSpPr/>
          <p:nvPr/>
        </p:nvGrpSpPr>
        <p:grpSpPr>
          <a:xfrm>
            <a:off x="7313149" y="543140"/>
            <a:ext cx="4120638" cy="5476660"/>
            <a:chOff x="7313149" y="543140"/>
            <a:chExt cx="4120638" cy="5476660"/>
          </a:xfrm>
        </p:grpSpPr>
        <p:graphicFrame>
          <p:nvGraphicFramePr>
            <p:cNvPr id="7" name="Diagram 6"/>
            <p:cNvGraphicFramePr/>
            <p:nvPr>
              <p:extLst>
                <p:ext uri="{D42A27DB-BD31-4B8C-83A1-F6EECF244321}">
                  <p14:modId xmlns:p14="http://schemas.microsoft.com/office/powerpoint/2010/main" val="978576108"/>
                </p:ext>
              </p:extLst>
            </p:nvPr>
          </p:nvGraphicFramePr>
          <p:xfrm>
            <a:off x="7313149" y="543140"/>
            <a:ext cx="4120638" cy="54766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4" name="Groep 13">
              <a:extLst>
                <a:ext uri="{FF2B5EF4-FFF2-40B4-BE49-F238E27FC236}">
                  <a16:creationId xmlns:a16="http://schemas.microsoft.com/office/drawing/2014/main" id="{4915EA62-6923-57BA-EF2A-EA2FC63081CC}"/>
                </a:ext>
              </a:extLst>
            </p:cNvPr>
            <p:cNvGrpSpPr/>
            <p:nvPr/>
          </p:nvGrpSpPr>
          <p:grpSpPr>
            <a:xfrm>
              <a:off x="7313150" y="4506851"/>
              <a:ext cx="2060318" cy="354780"/>
              <a:chOff x="0" y="2769064"/>
              <a:chExt cx="2060318" cy="354780"/>
            </a:xfrm>
          </p:grpSpPr>
          <p:sp>
            <p:nvSpPr>
              <p:cNvPr id="18" name="Rechthoek 17">
                <a:extLst>
                  <a:ext uri="{FF2B5EF4-FFF2-40B4-BE49-F238E27FC236}">
                    <a16:creationId xmlns:a16="http://schemas.microsoft.com/office/drawing/2014/main" id="{FE58B24F-70F7-2320-83FA-1A010E9ACF93}"/>
                  </a:ext>
                </a:extLst>
              </p:cNvPr>
              <p:cNvSpPr/>
              <p:nvPr/>
            </p:nvSpPr>
            <p:spPr>
              <a:xfrm>
                <a:off x="0" y="2769064"/>
                <a:ext cx="2060318" cy="35478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nl-NL"/>
              </a:p>
            </p:txBody>
          </p:sp>
          <p:sp>
            <p:nvSpPr>
              <p:cNvPr id="19" name="Tekstvak 18">
                <a:extLst>
                  <a:ext uri="{FF2B5EF4-FFF2-40B4-BE49-F238E27FC236}">
                    <a16:creationId xmlns:a16="http://schemas.microsoft.com/office/drawing/2014/main" id="{EB94FE42-A59E-491D-2096-BE72CC465C12}"/>
                  </a:ext>
                </a:extLst>
              </p:cNvPr>
              <p:cNvSpPr txBox="1"/>
              <p:nvPr/>
            </p:nvSpPr>
            <p:spPr>
              <a:xfrm>
                <a:off x="0" y="2769064"/>
                <a:ext cx="2060318" cy="3547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nl-NL" sz="1100" kern="1200">
                    <a:solidFill>
                      <a:srgbClr val="000000">
                        <a:hueOff val="0"/>
                        <a:satOff val="0"/>
                        <a:lumOff val="0"/>
                        <a:alphaOff val="0"/>
                      </a:srgbClr>
                    </a:solidFill>
                    <a:latin typeface="Verdana"/>
                    <a:ea typeface="+mn-ea"/>
                    <a:cs typeface="+mn-cs"/>
                  </a:rPr>
                  <a:t>Dialoogrondes</a:t>
                </a:r>
                <a:r>
                  <a:rPr lang="nl-NL" sz="1100" kern="1200" baseline="0">
                    <a:solidFill>
                      <a:srgbClr val="000000">
                        <a:hueOff val="0"/>
                        <a:satOff val="0"/>
                        <a:lumOff val="0"/>
                        <a:alphaOff val="0"/>
                      </a:srgbClr>
                    </a:solidFill>
                    <a:latin typeface="Verdana"/>
                    <a:ea typeface="+mn-ea"/>
                    <a:cs typeface="+mn-cs"/>
                  </a:rPr>
                  <a:t> 1 en 2</a:t>
                </a:r>
                <a:endParaRPr lang="nl-NL" sz="1100" kern="1200">
                  <a:solidFill>
                    <a:srgbClr val="000000">
                      <a:hueOff val="0"/>
                      <a:satOff val="0"/>
                      <a:lumOff val="0"/>
                      <a:alphaOff val="0"/>
                    </a:srgbClr>
                  </a:solidFill>
                  <a:latin typeface="Verdana"/>
                  <a:ea typeface="+mn-ea"/>
                  <a:cs typeface="+mn-cs"/>
                </a:endParaRPr>
              </a:p>
            </p:txBody>
          </p:sp>
        </p:grpSp>
        <p:grpSp>
          <p:nvGrpSpPr>
            <p:cNvPr id="15" name="Groep 14">
              <a:extLst>
                <a:ext uri="{FF2B5EF4-FFF2-40B4-BE49-F238E27FC236}">
                  <a16:creationId xmlns:a16="http://schemas.microsoft.com/office/drawing/2014/main" id="{B555D4DA-5AAA-BAA1-152F-EB71EAB93A35}"/>
                </a:ext>
              </a:extLst>
            </p:cNvPr>
            <p:cNvGrpSpPr/>
            <p:nvPr/>
          </p:nvGrpSpPr>
          <p:grpSpPr>
            <a:xfrm>
              <a:off x="9373469" y="4506851"/>
              <a:ext cx="2060318" cy="354780"/>
              <a:chOff x="2060319" y="2769064"/>
              <a:chExt cx="2060318" cy="354780"/>
            </a:xfrm>
          </p:grpSpPr>
          <p:sp>
            <p:nvSpPr>
              <p:cNvPr id="16" name="Rechthoek 15">
                <a:extLst>
                  <a:ext uri="{FF2B5EF4-FFF2-40B4-BE49-F238E27FC236}">
                    <a16:creationId xmlns:a16="http://schemas.microsoft.com/office/drawing/2014/main" id="{EAFA795A-3281-D535-8D84-B48A5F8221FF}"/>
                  </a:ext>
                </a:extLst>
              </p:cNvPr>
              <p:cNvSpPr/>
              <p:nvPr/>
            </p:nvSpPr>
            <p:spPr>
              <a:xfrm>
                <a:off x="2060319" y="2769064"/>
                <a:ext cx="2060318" cy="354780"/>
              </a:xfrm>
              <a:prstGeom prst="rect">
                <a:avLst/>
              </a:prstGeom>
              <a:solidFill>
                <a:srgbClr val="FBD326">
                  <a:alpha val="90000"/>
                  <a:tint val="40000"/>
                  <a:hueOff val="0"/>
                  <a:satOff val="0"/>
                  <a:lumOff val="0"/>
                  <a:alphaOff val="0"/>
                </a:srgbClr>
              </a:solidFill>
              <a:ln w="25400" cap="flat" cmpd="sng" algn="ctr">
                <a:solidFill>
                  <a:srgbClr val="FBD326">
                    <a:alpha val="90000"/>
                    <a:tint val="40000"/>
                    <a:hueOff val="0"/>
                    <a:satOff val="0"/>
                    <a:lumOff val="0"/>
                    <a:alphaOff val="0"/>
                  </a:srgb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nl-NL"/>
              </a:p>
            </p:txBody>
          </p:sp>
          <p:sp>
            <p:nvSpPr>
              <p:cNvPr id="17" name="Tekstvak 16">
                <a:extLst>
                  <a:ext uri="{FF2B5EF4-FFF2-40B4-BE49-F238E27FC236}">
                    <a16:creationId xmlns:a16="http://schemas.microsoft.com/office/drawing/2014/main" id="{40C6E0CB-C830-7A5A-39F6-AA1A007214B8}"/>
                  </a:ext>
                </a:extLst>
              </p:cNvPr>
              <p:cNvSpPr txBox="1"/>
              <p:nvPr/>
            </p:nvSpPr>
            <p:spPr>
              <a:xfrm>
                <a:off x="2060319" y="2769064"/>
                <a:ext cx="2060318" cy="3547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nl-NL" sz="1100" kern="1200">
                    <a:solidFill>
                      <a:srgbClr val="000000">
                        <a:hueOff val="0"/>
                        <a:satOff val="0"/>
                        <a:lumOff val="0"/>
                        <a:alphaOff val="0"/>
                      </a:srgbClr>
                    </a:solidFill>
                    <a:latin typeface="Verdana"/>
                    <a:ea typeface="+mn-ea"/>
                    <a:cs typeface="+mn-cs"/>
                  </a:rPr>
                  <a:t>Inschrijving op basis van BPKV</a:t>
                </a:r>
              </a:p>
            </p:txBody>
          </p:sp>
        </p:grpSp>
      </p:grpSp>
    </p:spTree>
    <p:extLst>
      <p:ext uri="{BB962C8B-B14F-4D97-AF65-F5344CB8AC3E}">
        <p14:creationId xmlns:p14="http://schemas.microsoft.com/office/powerpoint/2010/main" val="2284240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normAutofit fontScale="92500" lnSpcReduction="10000"/>
          </a:bodyPr>
          <a:lstStyle/>
          <a:p>
            <a:pPr>
              <a:defRPr/>
            </a:pPr>
            <a:r>
              <a:rPr lang="nl-NL" sz="2000" err="1"/>
              <a:t>BasisOvereenkomst</a:t>
            </a:r>
            <a:r>
              <a:rPr lang="nl-NL" sz="2000"/>
              <a:t> (BO)</a:t>
            </a:r>
          </a:p>
          <a:p>
            <a:pPr>
              <a:defRPr/>
            </a:pPr>
            <a:r>
              <a:rPr lang="nl-NL" sz="2000"/>
              <a:t>Vraagspecificatie Algemeen (VSA)</a:t>
            </a:r>
            <a:br>
              <a:rPr lang="nl-NL" sz="2000"/>
            </a:br>
            <a:r>
              <a:rPr lang="nl-NL" sz="2000"/>
              <a:t>- </a:t>
            </a:r>
            <a:r>
              <a:rPr lang="nl-NL" sz="1600"/>
              <a:t>Opzet, uitgangspunten, essentie van de opdracht </a:t>
            </a:r>
          </a:p>
          <a:p>
            <a:pPr>
              <a:defRPr/>
            </a:pPr>
            <a:r>
              <a:rPr lang="nl-NL" sz="2000"/>
              <a:t>Vraagspecificatie Eisen (VSE)</a:t>
            </a:r>
            <a:br>
              <a:rPr lang="nl-NL" sz="2000"/>
            </a:br>
            <a:r>
              <a:rPr lang="nl-NL" sz="2000"/>
              <a:t>- </a:t>
            </a:r>
            <a:r>
              <a:rPr lang="nl-NL" sz="1600"/>
              <a:t>Eisen aan het Meerjarig Onderhoud en het Werk</a:t>
            </a:r>
          </a:p>
          <a:p>
            <a:pPr>
              <a:defRPr/>
            </a:pPr>
            <a:r>
              <a:rPr lang="nl-NL" sz="2000"/>
              <a:t>Vraagspecificatie Proces (VSP)</a:t>
            </a:r>
            <a:br>
              <a:rPr lang="nl-NL" sz="2000"/>
            </a:br>
            <a:r>
              <a:rPr lang="nl-NL" sz="2000"/>
              <a:t>- </a:t>
            </a:r>
            <a:r>
              <a:rPr lang="nl-NL" sz="1600"/>
              <a:t>Proceseisen werkzaamheden KM systeem ON</a:t>
            </a:r>
          </a:p>
          <a:p>
            <a:pPr>
              <a:defRPr/>
            </a:pPr>
            <a:r>
              <a:rPr lang="nl-NL" sz="2000"/>
              <a:t>Annexen</a:t>
            </a:r>
            <a:br>
              <a:rPr lang="nl-NL" sz="2000"/>
            </a:br>
            <a:r>
              <a:rPr lang="nl-NL" sz="2000"/>
              <a:t>- </a:t>
            </a:r>
            <a:r>
              <a:rPr lang="nl-NL" sz="1600"/>
              <a:t>Geven invulling aan nadere regeling</a:t>
            </a:r>
          </a:p>
          <a:p>
            <a:pPr>
              <a:defRPr/>
            </a:pPr>
            <a:r>
              <a:rPr lang="nl-NL" sz="2000"/>
              <a:t>Bijlagen</a:t>
            </a:r>
            <a:br>
              <a:rPr lang="nl-NL" sz="2000"/>
            </a:br>
            <a:r>
              <a:rPr lang="nl-NL" sz="2000"/>
              <a:t>- </a:t>
            </a:r>
            <a:r>
              <a:rPr lang="nl-NL" sz="1600"/>
              <a:t>Bij de vraagspecificaties, deels regio- en areaal specifiek</a:t>
            </a:r>
          </a:p>
          <a:p>
            <a:pPr>
              <a:defRPr/>
            </a:pPr>
            <a:r>
              <a:rPr lang="nl-NL" sz="2100"/>
              <a:t>UAV-GC 2025 onderliggend</a:t>
            </a:r>
          </a:p>
          <a:p>
            <a:pPr>
              <a:defRPr/>
            </a:pPr>
            <a:endParaRPr lang="nl-NL" sz="1600"/>
          </a:p>
        </p:txBody>
      </p:sp>
      <p:sp>
        <p:nvSpPr>
          <p:cNvPr id="3" name="Tijdelijke aanduiding voor dianummer 2"/>
          <p:cNvSpPr>
            <a:spLocks noGrp="1"/>
          </p:cNvSpPr>
          <p:nvPr>
            <p:ph type="sldNum" sz="quarter" idx="14"/>
          </p:nvPr>
        </p:nvSpPr>
        <p:spPr/>
        <p:txBody>
          <a:bodyPr/>
          <a:lstStyle/>
          <a:p>
            <a:r>
              <a:rPr lang="nl-NL"/>
              <a:t>9</a:t>
            </a:r>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normAutofit/>
          </a:bodyPr>
          <a:lstStyle/>
          <a:p>
            <a:r>
              <a:rPr lang="nl-NL" sz="2800"/>
              <a:t>Contractopbouw: samenhang aanbestedingsdocumenten</a:t>
            </a:r>
          </a:p>
        </p:txBody>
      </p:sp>
      <p:grpSp>
        <p:nvGrpSpPr>
          <p:cNvPr id="8" name="Groep 7"/>
          <p:cNvGrpSpPr>
            <a:grpSpLocks/>
          </p:cNvGrpSpPr>
          <p:nvPr/>
        </p:nvGrpSpPr>
        <p:grpSpPr bwMode="auto">
          <a:xfrm>
            <a:off x="6803136" y="2322576"/>
            <a:ext cx="4756464" cy="3026664"/>
            <a:chOff x="2565" y="5012"/>
            <a:chExt cx="7875" cy="3750"/>
          </a:xfrm>
        </p:grpSpPr>
        <p:sp>
          <p:nvSpPr>
            <p:cNvPr id="9" name="Text Box 17"/>
            <p:cNvSpPr txBox="1">
              <a:spLocks noChangeArrowheads="1"/>
            </p:cNvSpPr>
            <p:nvPr/>
          </p:nvSpPr>
          <p:spPr bwMode="auto">
            <a:xfrm>
              <a:off x="4653" y="5012"/>
              <a:ext cx="2700" cy="765"/>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nl-NL" sz="900">
                  <a:effectLst/>
                  <a:latin typeface="Verdana" panose="020B0604030504040204" pitchFamily="34" charset="0"/>
                  <a:ea typeface="DejaVu Sans" panose="020B0603030804020204" pitchFamily="34" charset="0"/>
                  <a:cs typeface="Times New Roman" panose="02020603050405020304" pitchFamily="18" charset="0"/>
                </a:rPr>
                <a:t>Basisovereenkomst</a:t>
              </a:r>
            </a:p>
          </p:txBody>
        </p:sp>
        <p:cxnSp>
          <p:nvCxnSpPr>
            <p:cNvPr id="10" name="AutoShape 18"/>
            <p:cNvCxnSpPr/>
            <p:nvPr/>
          </p:nvCxnSpPr>
          <p:spPr bwMode="auto">
            <a:xfrm rot="5400000">
              <a:off x="5703" y="6062"/>
              <a:ext cx="57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1" name="Group 19"/>
            <p:cNvGrpSpPr>
              <a:grpSpLocks/>
            </p:cNvGrpSpPr>
            <p:nvPr/>
          </p:nvGrpSpPr>
          <p:grpSpPr bwMode="auto">
            <a:xfrm>
              <a:off x="2565" y="6047"/>
              <a:ext cx="7875" cy="2715"/>
              <a:chOff x="2310" y="11265"/>
              <a:chExt cx="7875" cy="2715"/>
            </a:xfrm>
          </p:grpSpPr>
          <p:sp>
            <p:nvSpPr>
              <p:cNvPr id="12" name="Rectangle 20"/>
              <p:cNvSpPr>
                <a:spLocks noChangeArrowheads="1"/>
              </p:cNvSpPr>
              <p:nvPr/>
            </p:nvSpPr>
            <p:spPr bwMode="auto">
              <a:xfrm>
                <a:off x="2310" y="11265"/>
                <a:ext cx="7875" cy="2715"/>
              </a:xfrm>
              <a:prstGeom prst="rect">
                <a:avLst/>
              </a:prstGeom>
              <a:solidFill>
                <a:srgbClr val="C0C0C0"/>
              </a:solidFill>
              <a:ln w="9525">
                <a:solidFill>
                  <a:srgbClr val="000000"/>
                </a:solidFill>
                <a:prstDash val="dash"/>
                <a:miter lim="800000"/>
                <a:headEnd/>
                <a:tailEnd/>
              </a:ln>
            </p:spPr>
            <p:txBody>
              <a:bodyPr rot="0" vert="horz" wrap="square" lIns="91440" tIns="45720" rIns="91440" bIns="45720" anchor="t" anchorCtr="0" upright="1">
                <a:noAutofit/>
              </a:bodyPr>
              <a:lstStyle/>
              <a:p>
                <a:endParaRPr lang="nl-NL"/>
              </a:p>
            </p:txBody>
          </p:sp>
          <p:sp>
            <p:nvSpPr>
              <p:cNvPr id="13" name="Text Box 21"/>
              <p:cNvSpPr txBox="1">
                <a:spLocks noChangeArrowheads="1"/>
              </p:cNvSpPr>
              <p:nvPr/>
            </p:nvSpPr>
            <p:spPr bwMode="auto">
              <a:xfrm>
                <a:off x="6000" y="12900"/>
                <a:ext cx="2700" cy="765"/>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nl-NL" sz="900">
                    <a:effectLst/>
                    <a:latin typeface="Verdana" panose="020B0604030504040204" pitchFamily="34" charset="0"/>
                    <a:ea typeface="DejaVu Sans" panose="020B0603030804020204" pitchFamily="34" charset="0"/>
                    <a:cs typeface="Times New Roman" panose="02020603050405020304" pitchFamily="18" charset="0"/>
                  </a:rPr>
                  <a:t>Vraagspecificatie </a:t>
                </a:r>
                <a:br>
                  <a:rPr lang="nl-NL" sz="900">
                    <a:effectLst/>
                    <a:latin typeface="Verdana" panose="020B0604030504040204" pitchFamily="34" charset="0"/>
                    <a:ea typeface="DejaVu Sans" panose="020B0603030804020204" pitchFamily="34" charset="0"/>
                    <a:cs typeface="Times New Roman" panose="02020603050405020304" pitchFamily="18" charset="0"/>
                  </a:rPr>
                </a:br>
                <a:r>
                  <a:rPr lang="nl-NL" sz="900">
                    <a:effectLst/>
                    <a:latin typeface="Verdana" panose="020B0604030504040204" pitchFamily="34" charset="0"/>
                    <a:ea typeface="DejaVu Sans" panose="020B0603030804020204" pitchFamily="34" charset="0"/>
                    <a:cs typeface="Times New Roman" panose="02020603050405020304" pitchFamily="18" charset="0"/>
                  </a:rPr>
                  <a:t>Proces </a:t>
                </a:r>
              </a:p>
              <a:p>
                <a:pPr algn="ctr">
                  <a:lnSpc>
                    <a:spcPts val="1200"/>
                  </a:lnSpc>
                  <a:spcAft>
                    <a:spcPts val="0"/>
                  </a:spcAft>
                </a:pPr>
                <a:r>
                  <a:rPr lang="nl-NL" sz="900">
                    <a:effectLst/>
                    <a:latin typeface="Verdana" panose="020B0604030504040204" pitchFamily="34" charset="0"/>
                    <a:ea typeface="DejaVu Sans" panose="020B0603030804020204" pitchFamily="34" charset="0"/>
                    <a:cs typeface="Times New Roman" panose="02020603050405020304" pitchFamily="18" charset="0"/>
                  </a:rPr>
                  <a:t> </a:t>
                </a:r>
              </a:p>
            </p:txBody>
          </p:sp>
          <p:sp>
            <p:nvSpPr>
              <p:cNvPr id="14" name="Text Box 22"/>
              <p:cNvSpPr txBox="1">
                <a:spLocks noChangeArrowheads="1"/>
              </p:cNvSpPr>
              <p:nvPr/>
            </p:nvSpPr>
            <p:spPr bwMode="auto">
              <a:xfrm>
                <a:off x="7590" y="11565"/>
                <a:ext cx="1890" cy="765"/>
              </a:xfrm>
              <a:prstGeom prst="rect">
                <a:avLst/>
              </a:prstGeom>
              <a:solidFill>
                <a:srgbClr val="FFFFFF"/>
              </a:solidFill>
              <a:ln w="9525">
                <a:solidFill>
                  <a:srgbClr val="000000"/>
                </a:solidFill>
                <a:miter lim="800000"/>
                <a:headEnd/>
                <a:tailEnd/>
              </a:ln>
            </p:spPr>
            <p:txBody>
              <a:bodyPr rot="0" vert="horz" wrap="square" lIns="91440" tIns="10800" rIns="91440" bIns="45720" anchor="ctr" anchorCtr="0" upright="1">
                <a:noAutofit/>
              </a:bodyPr>
              <a:lstStyle/>
              <a:p>
                <a:pPr algn="ctr">
                  <a:lnSpc>
                    <a:spcPts val="1200"/>
                  </a:lnSpc>
                  <a:spcAft>
                    <a:spcPts val="0"/>
                  </a:spcAft>
                </a:pPr>
                <a:r>
                  <a:rPr lang="nl-NL" sz="900">
                    <a:effectLst/>
                    <a:latin typeface="Verdana" panose="020B0604030504040204" pitchFamily="34" charset="0"/>
                    <a:ea typeface="DejaVu Sans" panose="020B0603030804020204" pitchFamily="34" charset="0"/>
                    <a:cs typeface="Times New Roman" panose="02020603050405020304" pitchFamily="18" charset="0"/>
                  </a:rPr>
                  <a:t>Annexen</a:t>
                </a:r>
              </a:p>
              <a:p>
                <a:pPr algn="ctr">
                  <a:lnSpc>
                    <a:spcPts val="1200"/>
                  </a:lnSpc>
                  <a:spcAft>
                    <a:spcPts val="0"/>
                  </a:spcAft>
                </a:pPr>
                <a:r>
                  <a:rPr lang="nl-NL" sz="900">
                    <a:effectLst/>
                    <a:latin typeface="Verdana" panose="020B0604030504040204" pitchFamily="34" charset="0"/>
                    <a:ea typeface="DejaVu Sans" panose="020B0603030804020204" pitchFamily="34" charset="0"/>
                    <a:cs typeface="Times New Roman" panose="02020603050405020304" pitchFamily="18" charset="0"/>
                  </a:rPr>
                  <a:t> </a:t>
                </a:r>
              </a:p>
            </p:txBody>
          </p:sp>
          <p:sp>
            <p:nvSpPr>
              <p:cNvPr id="15" name="Text Box 23"/>
              <p:cNvSpPr txBox="1">
                <a:spLocks noChangeArrowheads="1"/>
              </p:cNvSpPr>
              <p:nvPr/>
            </p:nvSpPr>
            <p:spPr bwMode="auto">
              <a:xfrm>
                <a:off x="2850" y="12900"/>
                <a:ext cx="2700" cy="765"/>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nl-NL" sz="900">
                    <a:effectLst/>
                    <a:latin typeface="Verdana" panose="020B0604030504040204" pitchFamily="34" charset="0"/>
                    <a:ea typeface="DejaVu Sans" panose="020B0603030804020204" pitchFamily="34" charset="0"/>
                    <a:cs typeface="Times New Roman" panose="02020603050405020304" pitchFamily="18" charset="0"/>
                  </a:rPr>
                  <a:t>Vraagspecificatie </a:t>
                </a:r>
                <a:br>
                  <a:rPr lang="nl-NL" sz="900">
                    <a:effectLst/>
                    <a:latin typeface="Verdana" panose="020B0604030504040204" pitchFamily="34" charset="0"/>
                    <a:ea typeface="DejaVu Sans" panose="020B0603030804020204" pitchFamily="34" charset="0"/>
                    <a:cs typeface="Times New Roman" panose="02020603050405020304" pitchFamily="18" charset="0"/>
                  </a:rPr>
                </a:br>
                <a:r>
                  <a:rPr lang="nl-NL" sz="900">
                    <a:effectLst/>
                    <a:latin typeface="Verdana" panose="020B0604030504040204" pitchFamily="34" charset="0"/>
                    <a:ea typeface="DejaVu Sans" panose="020B0603030804020204" pitchFamily="34" charset="0"/>
                    <a:cs typeface="Times New Roman" panose="02020603050405020304" pitchFamily="18" charset="0"/>
                  </a:rPr>
                  <a:t>Eisen</a:t>
                </a:r>
              </a:p>
            </p:txBody>
          </p:sp>
          <p:cxnSp>
            <p:nvCxnSpPr>
              <p:cNvPr id="16" name="AutoShape 24"/>
              <p:cNvCxnSpPr/>
              <p:nvPr/>
            </p:nvCxnSpPr>
            <p:spPr bwMode="auto">
              <a:xfrm>
                <a:off x="5730" y="12330"/>
                <a:ext cx="1935" cy="570"/>
              </a:xfrm>
              <a:prstGeom prst="bentConnector3">
                <a:avLst>
                  <a:gd name="adj1" fmla="val 49972"/>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17" name="AutoShape 25"/>
              <p:cNvCxnSpPr/>
              <p:nvPr/>
            </p:nvCxnSpPr>
            <p:spPr bwMode="auto">
              <a:xfrm rot="10800000" flipV="1">
                <a:off x="3870" y="12330"/>
                <a:ext cx="1860" cy="570"/>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18" name="Text Box 26"/>
              <p:cNvSpPr txBox="1">
                <a:spLocks noChangeArrowheads="1"/>
              </p:cNvSpPr>
              <p:nvPr/>
            </p:nvSpPr>
            <p:spPr bwMode="auto">
              <a:xfrm>
                <a:off x="2310" y="11265"/>
                <a:ext cx="2310"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36000" tIns="45720" rIns="36000" bIns="45720" anchor="t" anchorCtr="0" upright="1">
                <a:noAutofit/>
              </a:bodyPr>
              <a:lstStyle/>
              <a:p>
                <a:pPr>
                  <a:lnSpc>
                    <a:spcPts val="1200"/>
                  </a:lnSpc>
                  <a:spcAft>
                    <a:spcPts val="0"/>
                  </a:spcAft>
                </a:pPr>
                <a:r>
                  <a:rPr lang="nl-NL" sz="900" b="1">
                    <a:effectLst/>
                    <a:latin typeface="Verdana" panose="020B0604030504040204" pitchFamily="34" charset="0"/>
                    <a:ea typeface="DejaVu Sans" panose="020B0603030804020204" pitchFamily="34" charset="0"/>
                    <a:cs typeface="Times New Roman" panose="02020603050405020304" pitchFamily="18" charset="0"/>
                  </a:rPr>
                  <a:t>Vraagspecificatie</a:t>
                </a:r>
                <a:endParaRPr lang="nl-NL" sz="900">
                  <a:effectLst/>
                  <a:latin typeface="Verdana" panose="020B0604030504040204" pitchFamily="34" charset="0"/>
                  <a:ea typeface="DejaVu Sans" panose="020B0603030804020204" pitchFamily="34" charset="0"/>
                  <a:cs typeface="Times New Roman" panose="02020603050405020304" pitchFamily="18" charset="0"/>
                </a:endParaRPr>
              </a:p>
            </p:txBody>
          </p:sp>
          <p:cxnSp>
            <p:nvCxnSpPr>
              <p:cNvPr id="19" name="AutoShape 27"/>
              <p:cNvCxnSpPr/>
              <p:nvPr/>
            </p:nvCxnSpPr>
            <p:spPr bwMode="auto">
              <a:xfrm>
                <a:off x="7095" y="11955"/>
                <a:ext cx="495" cy="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20" name="Text Box 28"/>
              <p:cNvSpPr txBox="1">
                <a:spLocks noChangeArrowheads="1"/>
              </p:cNvSpPr>
              <p:nvPr/>
            </p:nvSpPr>
            <p:spPr bwMode="auto">
              <a:xfrm>
                <a:off x="4395" y="11565"/>
                <a:ext cx="2700" cy="765"/>
              </a:xfrm>
              <a:prstGeom prst="rect">
                <a:avLst/>
              </a:prstGeom>
              <a:solidFill>
                <a:srgbClr val="FFFFFF"/>
              </a:solidFill>
              <a:ln w="19050">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nl-NL" sz="900">
                    <a:effectLst/>
                    <a:latin typeface="Verdana" panose="020B0604030504040204" pitchFamily="34" charset="0"/>
                    <a:ea typeface="DejaVu Sans" panose="020B0603030804020204" pitchFamily="34" charset="0"/>
                    <a:cs typeface="Times New Roman" panose="02020603050405020304" pitchFamily="18" charset="0"/>
                  </a:rPr>
                  <a:t>Vraagspecificatie </a:t>
                </a:r>
                <a:br>
                  <a:rPr lang="nl-NL" sz="900">
                    <a:effectLst/>
                    <a:latin typeface="Verdana" panose="020B0604030504040204" pitchFamily="34" charset="0"/>
                    <a:ea typeface="DejaVu Sans" panose="020B0603030804020204" pitchFamily="34" charset="0"/>
                    <a:cs typeface="Times New Roman" panose="02020603050405020304" pitchFamily="18" charset="0"/>
                  </a:rPr>
                </a:br>
                <a:r>
                  <a:rPr lang="nl-NL" sz="900">
                    <a:effectLst/>
                    <a:latin typeface="Verdana" panose="020B0604030504040204" pitchFamily="34" charset="0"/>
                    <a:ea typeface="DejaVu Sans" panose="020B0603030804020204" pitchFamily="34" charset="0"/>
                    <a:cs typeface="Times New Roman" panose="02020603050405020304" pitchFamily="18" charset="0"/>
                  </a:rPr>
                  <a:t>Algemeen</a:t>
                </a:r>
              </a:p>
            </p:txBody>
          </p:sp>
        </p:grpSp>
      </p:grpSp>
      <p:sp>
        <p:nvSpPr>
          <p:cNvPr id="34" name="Tekstvak 160"/>
          <p:cNvSpPr txBox="1">
            <a:spLocks noChangeArrowheads="1"/>
          </p:cNvSpPr>
          <p:nvPr/>
        </p:nvSpPr>
        <p:spPr bwMode="auto">
          <a:xfrm>
            <a:off x="10382934" y="3756688"/>
            <a:ext cx="937338" cy="45869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200"/>
              </a:lnSpc>
              <a:spcAft>
                <a:spcPts val="0"/>
              </a:spcAft>
            </a:pPr>
            <a:r>
              <a:rPr lang="nl-NL" sz="900">
                <a:effectLst/>
                <a:latin typeface="Verdana" panose="020B0604030504040204" pitchFamily="34" charset="0"/>
                <a:ea typeface="DejaVu Sans" panose="020B0603030804020204" pitchFamily="34" charset="0"/>
                <a:cs typeface="Times New Roman" panose="02020603050405020304" pitchFamily="18" charset="0"/>
              </a:rPr>
              <a:t>Bijlagen</a:t>
            </a:r>
          </a:p>
        </p:txBody>
      </p:sp>
    </p:spTree>
    <p:extLst>
      <p:ext uri="{BB962C8B-B14F-4D97-AF65-F5344CB8AC3E}">
        <p14:creationId xmlns:p14="http://schemas.microsoft.com/office/powerpoint/2010/main" val="41929646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normAutofit fontScale="92500"/>
          </a:bodyPr>
          <a:lstStyle/>
          <a:p>
            <a:pPr marL="0" indent="0">
              <a:buNone/>
            </a:pPr>
            <a:r>
              <a:rPr lang="nl-NL" sz="2000">
                <a:solidFill>
                  <a:schemeClr val="tx2"/>
                </a:solidFill>
              </a:rPr>
              <a:t>Geschiktheidseisen Technische bekwaamheid: aantonen met referentie opdracht(en)</a:t>
            </a:r>
          </a:p>
          <a:p>
            <a:pPr marL="342900" indent="-342900">
              <a:buFont typeface="+mj-lt"/>
              <a:buAutoNum type="alphaUcPeriod"/>
            </a:pPr>
            <a:r>
              <a:rPr lang="nl-NL" sz="1400"/>
              <a:t>De ondernemer heeft in de periode van vijf jaar voorafgaande aan de uiterste datum voor ontvangst van de verzoeken tot deelneming ten minste één opdracht in de bouwsector (GWW, B&amp;U, installatietechniek) uitgevoerd met een overeengekomen bedrag (aannemingssom) of gefactureerd bedrag gelijk aan of groter dan €5.000.000,-  euro (exclusief omzetbelasting) waarbij de ondernemer was belast met de dagelijkse organisatie en leiding van de opdracht (het projectmanagement) en de ondernemer jegens de opdrachtgever eindverantwoordelijk was voor de uitvoering van de opdracht. </a:t>
            </a:r>
            <a:br>
              <a:rPr lang="nl-NL" sz="1400"/>
            </a:br>
            <a:r>
              <a:rPr lang="nl-NL" sz="1400"/>
              <a:t>De opdracht is op een vakkundige en regelmatige wijze uitgevoerd en het werk is binnen de overeengekomen termijn (verleend uitstel van oplevering daarin begrepen) opgeleverd, of een daaraan gelijkwaardige handeling heeft plaatsgevonden. </a:t>
            </a:r>
          </a:p>
          <a:p>
            <a:pPr marL="342900" indent="-342900">
              <a:buFont typeface="+mj-lt"/>
              <a:buAutoNum type="alphaUcPeriod"/>
            </a:pPr>
            <a:r>
              <a:rPr lang="nl-NL" sz="1400"/>
              <a:t>De ondernemer heeft in de periode van vijf jaar voorafgaande aan de uiterste datum voor ontvangst van de verzoeken tot deelneming ervaring opgedaan met het (preventief en correctief) onderhouden van werktuigbouwkundige en elektrotechnische installaties van sluizen of stuwen of beweegbare bruggen in de natte infrastructuur. </a:t>
            </a:r>
          </a:p>
          <a:p>
            <a:pPr marL="342900" indent="-342900">
              <a:buFont typeface="+mj-lt"/>
              <a:buAutoNum type="alphaUcPeriod"/>
            </a:pPr>
            <a:r>
              <a:rPr lang="nl-NL" sz="1400"/>
              <a:t>De ondernemer heeft in de periode van vijf jaar voorafgaande aan de uiterste datum voor ontvangst van de verzoeken tot deelneming ervaring opgedaan met het (preventief en correctief) onderhouden van industriële automatisering van sluizen of stuwen of beweegbare bruggen in de natte infrastructuur.</a:t>
            </a:r>
          </a:p>
          <a:p>
            <a:pPr marL="0" indent="0">
              <a:buNone/>
            </a:pPr>
            <a:r>
              <a:rPr lang="nl-NL" sz="2000">
                <a:solidFill>
                  <a:schemeClr val="tx2"/>
                </a:solidFill>
              </a:rPr>
              <a:t>Nadere selectie:</a:t>
            </a:r>
          </a:p>
          <a:p>
            <a:r>
              <a:rPr lang="nl-NL" sz="1400"/>
              <a:t>Trechtering en eventuele loting</a:t>
            </a: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24</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normAutofit/>
          </a:bodyPr>
          <a:lstStyle/>
          <a:p>
            <a:r>
              <a:rPr lang="nl-NL" sz="2800"/>
              <a:t>Aanbesteding: Selectiefase</a:t>
            </a:r>
          </a:p>
        </p:txBody>
      </p:sp>
    </p:spTree>
    <p:extLst>
      <p:ext uri="{BB962C8B-B14F-4D97-AF65-F5344CB8AC3E}">
        <p14:creationId xmlns:p14="http://schemas.microsoft.com/office/powerpoint/2010/main" val="38947193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094807"/>
            <a:ext cx="10922400" cy="4220053"/>
          </a:xfrm>
        </p:spPr>
        <p:txBody>
          <a:bodyPr>
            <a:normAutofit/>
          </a:bodyPr>
          <a:lstStyle/>
          <a:p>
            <a:pPr marL="0" indent="0">
              <a:buNone/>
            </a:pPr>
            <a:r>
              <a:rPr lang="nl-NL" sz="2000">
                <a:solidFill>
                  <a:schemeClr val="tx2"/>
                </a:solidFill>
              </a:rPr>
              <a:t>Selectiefase</a:t>
            </a:r>
          </a:p>
          <a:p>
            <a:r>
              <a:rPr lang="nl-NL" sz="1400"/>
              <a:t>Publicatie Tenderned 					25 mei 2025</a:t>
            </a:r>
          </a:p>
          <a:p>
            <a:r>
              <a:rPr lang="nl-NL" sz="1400"/>
              <a:t>Uiterste datum verzoek om nadere inlichtingen 		12 juni 2025</a:t>
            </a:r>
          </a:p>
          <a:p>
            <a:r>
              <a:rPr lang="nl-NL" sz="1400"/>
              <a:t>Publicatie Nota van Inlichtingen aanmeldfase 			13 juni 2025</a:t>
            </a:r>
          </a:p>
          <a:p>
            <a:r>
              <a:rPr lang="nl-NL" sz="1400"/>
              <a:t>Uiterste datum ontvangst verzoek tot deelneming 	 	25 juni 2025 om 15:00 uur</a:t>
            </a:r>
          </a:p>
          <a:p>
            <a:r>
              <a:rPr lang="nl-NL" sz="1400"/>
              <a:t>Opening digitale kluis in Tenderned 				26 juni 2025</a:t>
            </a:r>
          </a:p>
          <a:p>
            <a:r>
              <a:rPr lang="nl-NL" sz="1400"/>
              <a:t>Verzenden mededeling selectiebeslissingen 			7 juli 2025</a:t>
            </a:r>
          </a:p>
          <a:p>
            <a:pPr marL="0" indent="0">
              <a:buNone/>
            </a:pPr>
            <a:r>
              <a:rPr lang="nl-NL" sz="2000">
                <a:solidFill>
                  <a:schemeClr val="tx2"/>
                </a:solidFill>
              </a:rPr>
              <a:t>Gunningsfase</a:t>
            </a:r>
          </a:p>
          <a:p>
            <a:r>
              <a:rPr lang="nl-NL" sz="1400">
                <a:solidFill>
                  <a:srgbClr val="000000"/>
                </a:solidFill>
              </a:rPr>
              <a:t>Uiterste datum ontvangst van de inschrijvingen			17 december 2025 om 15:00 uur</a:t>
            </a:r>
          </a:p>
          <a:p>
            <a:r>
              <a:rPr lang="nl-NL" sz="1400">
                <a:solidFill>
                  <a:srgbClr val="000000"/>
                </a:solidFill>
              </a:rPr>
              <a:t>Verzenden gunningsbeslissing				6 maart 2026</a:t>
            </a:r>
          </a:p>
          <a:p>
            <a:r>
              <a:rPr lang="nl-NL" sz="1400">
                <a:solidFill>
                  <a:srgbClr val="000000"/>
                </a:solidFill>
              </a:rPr>
              <a:t>Verzenden opdracht					30 april 2026</a:t>
            </a:r>
          </a:p>
          <a:p>
            <a:endParaRPr lang="nl-NL" sz="2000">
              <a:solidFill>
                <a:schemeClr val="tx2"/>
              </a:solidFill>
            </a:endParaRP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25</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normAutofit/>
          </a:bodyPr>
          <a:lstStyle/>
          <a:p>
            <a:r>
              <a:rPr lang="nl-NL" sz="2800"/>
              <a:t>Aanbesteding: planning</a:t>
            </a:r>
          </a:p>
        </p:txBody>
      </p:sp>
      <p:sp>
        <p:nvSpPr>
          <p:cNvPr id="6" name="Rechthoek 5"/>
          <p:cNvSpPr/>
          <p:nvPr/>
        </p:nvSpPr>
        <p:spPr>
          <a:xfrm>
            <a:off x="543653" y="6314861"/>
            <a:ext cx="7781197" cy="246221"/>
          </a:xfrm>
          <a:prstGeom prst="rect">
            <a:avLst/>
          </a:prstGeom>
        </p:spPr>
        <p:txBody>
          <a:bodyPr wrap="square">
            <a:spAutoFit/>
          </a:bodyPr>
          <a:lstStyle/>
          <a:p>
            <a:r>
              <a:rPr lang="nl-NL" altLang="nl-NL" sz="1000" i="1" kern="0"/>
              <a:t>Aan deze planning kunnen geen rechten worden ontleend. Zie Aanbestedingsleidraad voor een uitgebreide planning.</a:t>
            </a:r>
            <a:endParaRPr lang="nl-NL" sz="1000"/>
          </a:p>
        </p:txBody>
      </p:sp>
    </p:spTree>
    <p:extLst>
      <p:ext uri="{BB962C8B-B14F-4D97-AF65-F5344CB8AC3E}">
        <p14:creationId xmlns:p14="http://schemas.microsoft.com/office/powerpoint/2010/main" val="24383059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26</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normAutofit/>
          </a:bodyPr>
          <a:lstStyle/>
          <a:p>
            <a:r>
              <a:rPr lang="nl-NL" sz="2800"/>
              <a:t>Aanbesteding: BPKV (kwaliteitscriteria)</a:t>
            </a:r>
          </a:p>
        </p:txBody>
      </p:sp>
      <p:sp>
        <p:nvSpPr>
          <p:cNvPr id="7" name="Tijdelijke aanduiding voor inhoud 6"/>
          <p:cNvSpPr>
            <a:spLocks noGrp="1"/>
          </p:cNvSpPr>
          <p:nvPr>
            <p:ph sz="quarter" idx="13"/>
          </p:nvPr>
        </p:nvSpPr>
        <p:spPr>
          <a:xfrm>
            <a:off x="630000" y="2169622"/>
            <a:ext cx="10922400" cy="4145238"/>
          </a:xfrm>
        </p:spPr>
        <p:txBody>
          <a:bodyPr/>
          <a:lstStyle/>
          <a:p>
            <a:r>
              <a:rPr lang="nl-NL" sz="2000"/>
              <a:t>Procesbeheersing inzake in en uit scope gaan van objecten &amp; </a:t>
            </a:r>
            <a:br>
              <a:rPr lang="nl-NL" sz="2000"/>
            </a:br>
            <a:r>
              <a:rPr lang="nl-NL" sz="2000"/>
              <a:t>	Ketensamenwerking</a:t>
            </a:r>
          </a:p>
          <a:p>
            <a:r>
              <a:rPr lang="nl-NL" sz="2000"/>
              <a:t>In totaal € 55.000.000,- aan fictieve inschrijfwaarde te behalen</a:t>
            </a:r>
          </a:p>
          <a:p>
            <a:endParaRPr lang="nl-NL"/>
          </a:p>
          <a:p>
            <a:endParaRPr lang="nl-NL"/>
          </a:p>
        </p:txBody>
      </p:sp>
      <p:pic>
        <p:nvPicPr>
          <p:cNvPr id="10" name="Afbeelding 9">
            <a:extLst>
              <a:ext uri="{FF2B5EF4-FFF2-40B4-BE49-F238E27FC236}">
                <a16:creationId xmlns:a16="http://schemas.microsoft.com/office/drawing/2014/main" id="{32F853B1-0DF7-ADDE-1834-808D682CFF6D}"/>
              </a:ext>
            </a:extLst>
          </p:cNvPr>
          <p:cNvPicPr>
            <a:picLocks noChangeAspect="1"/>
          </p:cNvPicPr>
          <p:nvPr/>
        </p:nvPicPr>
        <p:blipFill>
          <a:blip r:embed="rId2"/>
          <a:stretch>
            <a:fillRect/>
          </a:stretch>
        </p:blipFill>
        <p:spPr>
          <a:xfrm>
            <a:off x="1818557" y="3439886"/>
            <a:ext cx="8001000" cy="3086100"/>
          </a:xfrm>
          <a:prstGeom prst="rect">
            <a:avLst/>
          </a:prstGeom>
        </p:spPr>
      </p:pic>
    </p:spTree>
    <p:extLst>
      <p:ext uri="{BB962C8B-B14F-4D97-AF65-F5344CB8AC3E}">
        <p14:creationId xmlns:p14="http://schemas.microsoft.com/office/powerpoint/2010/main" val="15153778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27</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normAutofit/>
          </a:bodyPr>
          <a:lstStyle/>
          <a:p>
            <a:r>
              <a:rPr lang="nl-NL" sz="2800"/>
              <a:t>Totstandkoming fictieve inschrijvingssom</a:t>
            </a:r>
          </a:p>
        </p:txBody>
      </p:sp>
      <p:pic>
        <p:nvPicPr>
          <p:cNvPr id="6" name="Afbeelding 5">
            <a:extLst>
              <a:ext uri="{FF2B5EF4-FFF2-40B4-BE49-F238E27FC236}">
                <a16:creationId xmlns:a16="http://schemas.microsoft.com/office/drawing/2014/main" id="{E786267C-3298-4DED-FCF4-5C96B926CC78}"/>
              </a:ext>
            </a:extLst>
          </p:cNvPr>
          <p:cNvPicPr>
            <a:picLocks noChangeAspect="1"/>
          </p:cNvPicPr>
          <p:nvPr/>
        </p:nvPicPr>
        <p:blipFill>
          <a:blip r:embed="rId2"/>
          <a:stretch>
            <a:fillRect/>
          </a:stretch>
        </p:blipFill>
        <p:spPr>
          <a:xfrm>
            <a:off x="770015" y="1816550"/>
            <a:ext cx="10651970" cy="3837426"/>
          </a:xfrm>
          <a:prstGeom prst="rect">
            <a:avLst/>
          </a:prstGeom>
        </p:spPr>
      </p:pic>
    </p:spTree>
    <p:extLst>
      <p:ext uri="{BB962C8B-B14F-4D97-AF65-F5344CB8AC3E}">
        <p14:creationId xmlns:p14="http://schemas.microsoft.com/office/powerpoint/2010/main" val="32050482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vert="horz" lIns="0" tIns="0" rIns="0" bIns="0" rtlCol="0" anchor="t">
            <a:normAutofit/>
          </a:bodyPr>
          <a:lstStyle/>
          <a:p>
            <a:pPr marL="316230" indent="-316230"/>
            <a:r>
              <a:rPr lang="nl-NL" sz="1800"/>
              <a:t>Contractduur initieel 7 jaar met 8 opties tot verlenging tot maximaal 2041.</a:t>
            </a:r>
            <a:endParaRPr lang="en-US"/>
          </a:p>
          <a:p>
            <a:pPr marL="316230" indent="-316230"/>
            <a:r>
              <a:rPr lang="nl-NL" sz="1800"/>
              <a:t>Evaluatie na 3 jaar </a:t>
            </a:r>
            <a:r>
              <a:rPr lang="nl-NL" sz="1800" err="1"/>
              <a:t>obv</a:t>
            </a:r>
            <a:r>
              <a:rPr lang="nl-NL" sz="1800"/>
              <a:t> Prestatiemeting (meting wederzijdse samenwerking)</a:t>
            </a:r>
            <a:endParaRPr lang="nl-NL" sz="1800">
              <a:ea typeface="Verdana"/>
            </a:endParaRPr>
          </a:p>
          <a:p>
            <a:pPr marL="316230" indent="-316230"/>
            <a:r>
              <a:rPr lang="nl-NL" sz="1800"/>
              <a:t>Leegloopconstructie, niet alle objecten volledige looptijd contract</a:t>
            </a:r>
            <a:endParaRPr lang="nl-NL" sz="1800">
              <a:ea typeface="Verdana"/>
            </a:endParaRPr>
          </a:p>
          <a:p>
            <a:pPr marL="316230" indent="-316230"/>
            <a:r>
              <a:rPr lang="nl-NL" sz="1800"/>
              <a:t>Transitieperiode minstens 6 maanden bij start contract en einde - Vloeiende overgang van werkzaamheden/areaalkennis oude naar nieuwe ON</a:t>
            </a:r>
            <a:endParaRPr lang="nl-NL" sz="1800">
              <a:ea typeface="Verdana"/>
            </a:endParaRPr>
          </a:p>
          <a:p>
            <a:pPr marL="316230" indent="-316230"/>
            <a:r>
              <a:rPr lang="en-US" sz="1800" err="1"/>
              <a:t>Indexatie</a:t>
            </a:r>
            <a:endParaRPr lang="en-US" sz="1800">
              <a:ea typeface="Verdana"/>
            </a:endParaRPr>
          </a:p>
          <a:p>
            <a:pPr marL="316230" indent="-316230"/>
            <a:r>
              <a:rPr lang="en-US" sz="1800"/>
              <a:t>Bonus/malus</a:t>
            </a:r>
            <a:r>
              <a:rPr lang="nl-NL" sz="1800"/>
              <a:t> </a:t>
            </a:r>
          </a:p>
          <a:p>
            <a:pPr marL="316230" indent="-316230"/>
            <a:r>
              <a:rPr lang="nl-NL" sz="1800">
                <a:ea typeface="Verdana"/>
              </a:rPr>
              <a:t>Verbetervoorstellen </a:t>
            </a: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28</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normAutofit/>
          </a:bodyPr>
          <a:lstStyle/>
          <a:p>
            <a:r>
              <a:rPr lang="nl-NL" sz="2800"/>
              <a:t>Contract: aandachtspunten</a:t>
            </a:r>
          </a:p>
        </p:txBody>
      </p:sp>
    </p:spTree>
    <p:extLst>
      <p:ext uri="{BB962C8B-B14F-4D97-AF65-F5344CB8AC3E}">
        <p14:creationId xmlns:p14="http://schemas.microsoft.com/office/powerpoint/2010/main" val="39086785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29</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a:xfrm>
            <a:off x="630000" y="1283022"/>
            <a:ext cx="10933200" cy="1069200"/>
          </a:xfrm>
        </p:spPr>
        <p:txBody>
          <a:bodyPr/>
          <a:lstStyle/>
          <a:p>
            <a:r>
              <a:rPr lang="nl-NL"/>
              <a:t>Projectbeheersing</a:t>
            </a:r>
          </a:p>
        </p:txBody>
      </p:sp>
      <p:pic>
        <p:nvPicPr>
          <p:cNvPr id="2" name="Picture 1">
            <a:extLst>
              <a:ext uri="{FF2B5EF4-FFF2-40B4-BE49-F238E27FC236}">
                <a16:creationId xmlns:a16="http://schemas.microsoft.com/office/drawing/2014/main" id="{33C589F7-42F7-A6BB-C362-4183B74E80E3}"/>
              </a:ext>
            </a:extLst>
          </p:cNvPr>
          <p:cNvPicPr>
            <a:picLocks noChangeAspect="1"/>
          </p:cNvPicPr>
          <p:nvPr/>
        </p:nvPicPr>
        <p:blipFill>
          <a:blip r:embed="rId2">
            <a:alphaModFix amt="26000"/>
          </a:blip>
          <a:srcRect l="-164" r="33921"/>
          <a:stretch/>
        </p:blipFill>
        <p:spPr>
          <a:xfrm>
            <a:off x="5862958" y="0"/>
            <a:ext cx="6329042" cy="6858000"/>
          </a:xfrm>
          <a:prstGeom prst="rect">
            <a:avLst/>
          </a:prstGeom>
        </p:spPr>
      </p:pic>
    </p:spTree>
    <p:extLst>
      <p:ext uri="{BB962C8B-B14F-4D97-AF65-F5344CB8AC3E}">
        <p14:creationId xmlns:p14="http://schemas.microsoft.com/office/powerpoint/2010/main" val="2495434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3</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lstStyle/>
          <a:p>
            <a:r>
              <a:rPr lang="nl-NL"/>
              <a:t>Even voorstellen</a:t>
            </a:r>
          </a:p>
        </p:txBody>
      </p:sp>
      <p:graphicFrame>
        <p:nvGraphicFramePr>
          <p:cNvPr id="6" name="Tijdelijke aanduiding voor inhoud 24"/>
          <p:cNvGraphicFramePr>
            <a:graphicFrameLocks noGrp="1"/>
          </p:cNvGraphicFramePr>
          <p:nvPr>
            <p:ph sz="quarter" idx="13"/>
            <p:extLst>
              <p:ext uri="{D42A27DB-BD31-4B8C-83A1-F6EECF244321}">
                <p14:modId xmlns:p14="http://schemas.microsoft.com/office/powerpoint/2010/main" val="549895808"/>
              </p:ext>
            </p:extLst>
          </p:nvPr>
        </p:nvGraphicFramePr>
        <p:xfrm>
          <a:off x="1614977" y="1940781"/>
          <a:ext cx="8686800" cy="4222750"/>
        </p:xfrm>
        <a:graphic>
          <a:graphicData uri="http://schemas.openxmlformats.org/drawingml/2006/table">
            <a:tbl>
              <a:tblPr firstRow="1" bandRow="1">
                <a:tableStyleId>{2D5ABB26-0587-4C30-8999-92F81FD0307C}</a:tableStyleId>
              </a:tblPr>
              <a:tblGrid>
                <a:gridCol w="1079937">
                  <a:extLst>
                    <a:ext uri="{9D8B030D-6E8A-4147-A177-3AD203B41FA5}">
                      <a16:colId xmlns:a16="http://schemas.microsoft.com/office/drawing/2014/main" val="20000"/>
                    </a:ext>
                  </a:extLst>
                </a:gridCol>
                <a:gridCol w="3743986">
                  <a:extLst>
                    <a:ext uri="{9D8B030D-6E8A-4147-A177-3AD203B41FA5}">
                      <a16:colId xmlns:a16="http://schemas.microsoft.com/office/drawing/2014/main" val="20001"/>
                    </a:ext>
                  </a:extLst>
                </a:gridCol>
                <a:gridCol w="575766">
                  <a:extLst>
                    <a:ext uri="{9D8B030D-6E8A-4147-A177-3AD203B41FA5}">
                      <a16:colId xmlns:a16="http://schemas.microsoft.com/office/drawing/2014/main" val="20002"/>
                    </a:ext>
                  </a:extLst>
                </a:gridCol>
                <a:gridCol w="3287111">
                  <a:extLst>
                    <a:ext uri="{9D8B030D-6E8A-4147-A177-3AD203B41FA5}">
                      <a16:colId xmlns:a16="http://schemas.microsoft.com/office/drawing/2014/main" val="20003"/>
                    </a:ext>
                  </a:extLst>
                </a:gridCol>
              </a:tblGrid>
              <a:tr h="1036268">
                <a:tc>
                  <a:txBody>
                    <a:bodyPr/>
                    <a:lstStyle/>
                    <a:p>
                      <a:endParaRPr lang="nl-NL" sz="1800"/>
                    </a:p>
                  </a:txBody>
                  <a:tcPr marL="91424" marR="91424" marT="45718" marB="45718"/>
                </a:tc>
                <a:tc>
                  <a:txBody>
                    <a:bodyPr/>
                    <a:lstStyle/>
                    <a:p>
                      <a:pPr lvl="0"/>
                      <a:r>
                        <a:rPr lang="nl-NL" altLang="nl-NL" sz="1200"/>
                        <a:t>Max van Heijst                             </a:t>
                      </a:r>
                    </a:p>
                    <a:p>
                      <a:pPr lvl="0"/>
                      <a:r>
                        <a:rPr lang="nl-NL" sz="1200"/>
                        <a:t>Portfoliomanager</a:t>
                      </a:r>
                      <a:endParaRPr lang="nl-NL" sz="1200" b="0"/>
                    </a:p>
                  </a:txBody>
                  <a:tcPr marL="91424" marR="91424" marT="45718" marB="45718" anchor="ctr"/>
                </a:tc>
                <a:tc>
                  <a:txBody>
                    <a:bodyPr/>
                    <a:lstStyle/>
                    <a:p>
                      <a:pPr lvl="0"/>
                      <a:endParaRPr lang="nl-NL" sz="1800"/>
                    </a:p>
                  </a:txBody>
                  <a:tcPr marL="91424" marR="91424" marT="45718" marB="45718" anchor="ctr"/>
                </a:tc>
                <a:tc>
                  <a:txBody>
                    <a:bodyPr/>
                    <a:lstStyle/>
                    <a:p>
                      <a:pPr lvl="0"/>
                      <a:r>
                        <a:rPr lang="nl-NL" sz="1200" kern="1200" err="1"/>
                        <a:t>Yerrol</a:t>
                      </a:r>
                      <a:r>
                        <a:rPr lang="nl-NL" sz="1200" kern="1200"/>
                        <a:t> </a:t>
                      </a:r>
                      <a:r>
                        <a:rPr lang="nl-NL" sz="1200" kern="1200" err="1"/>
                        <a:t>Lalloesingh</a:t>
                      </a:r>
                    </a:p>
                    <a:p>
                      <a:pPr lvl="0"/>
                      <a:r>
                        <a:rPr lang="nl-NL" sz="1200"/>
                        <a:t>Contractmanager</a:t>
                      </a:r>
                      <a:endParaRPr lang="nl-NL" sz="1200" b="0"/>
                    </a:p>
                  </a:txBody>
                  <a:tcPr marL="91424" marR="91424" marT="45718" marB="45718" anchor="ctr"/>
                </a:tc>
                <a:extLst>
                  <a:ext uri="{0D108BD9-81ED-4DB2-BD59-A6C34878D82A}">
                    <a16:rowId xmlns:a16="http://schemas.microsoft.com/office/drawing/2014/main" val="10000"/>
                  </a:ext>
                </a:extLst>
              </a:tr>
              <a:tr h="1110402">
                <a:tc>
                  <a:txBody>
                    <a:bodyPr/>
                    <a:lstStyle/>
                    <a:p>
                      <a:endParaRPr lang="nl-NL" sz="1800"/>
                    </a:p>
                  </a:txBody>
                  <a:tcPr marL="91424" marR="91424" marT="45718" marB="4571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a:t>Jim </a:t>
                      </a:r>
                      <a:r>
                        <a:rPr lang="nl-NL" sz="1200" err="1"/>
                        <a:t>Ingenhut</a:t>
                      </a:r>
                      <a:r>
                        <a:rPr lang="nl-NL" sz="1200"/>
                        <a:t>		                       Projectmanager</a:t>
                      </a:r>
                    </a:p>
                  </a:txBody>
                  <a:tcPr marL="91424" marR="91424" marT="45718" marB="45718" anchor="ctr"/>
                </a:tc>
                <a:tc>
                  <a:txBody>
                    <a:bodyPr/>
                    <a:lstStyle/>
                    <a:p>
                      <a:pPr lvl="0"/>
                      <a:endParaRPr lang="nl-NL" sz="1800"/>
                    </a:p>
                  </a:txBody>
                  <a:tcPr marL="91424" marR="91424" marT="45718" marB="4571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a:t>Jenna </a:t>
                      </a:r>
                      <a:r>
                        <a:rPr lang="nl-NL" sz="1200" err="1"/>
                        <a:t>Renckens</a:t>
                      </a:r>
                      <a:r>
                        <a:rPr lang="nl-NL" sz="1200"/>
                        <a: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a:t>Adviseur Inkoop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kern="1200">
                        <a:solidFill>
                          <a:schemeClr val="tx1"/>
                        </a:solidFill>
                        <a:latin typeface="+mn-lt"/>
                        <a:ea typeface="+mn-ea"/>
                        <a:cs typeface="+mn-cs"/>
                      </a:endParaRPr>
                    </a:p>
                  </a:txBody>
                  <a:tcPr marL="91424" marR="91424" marT="45718" marB="45718" anchor="ctr"/>
                </a:tc>
                <a:extLst>
                  <a:ext uri="{0D108BD9-81ED-4DB2-BD59-A6C34878D82A}">
                    <a16:rowId xmlns:a16="http://schemas.microsoft.com/office/drawing/2014/main" val="10001"/>
                  </a:ext>
                </a:extLst>
              </a:tr>
              <a:tr h="1030537">
                <a:tc>
                  <a:txBody>
                    <a:bodyPr/>
                    <a:lstStyle/>
                    <a:p>
                      <a:endParaRPr lang="nl-NL" sz="1800"/>
                    </a:p>
                  </a:txBody>
                  <a:tcPr marL="91424" marR="91424" marT="45718" marB="45718"/>
                </a:tc>
                <a:tc>
                  <a:txBody>
                    <a:bodyPr/>
                    <a:lstStyle/>
                    <a:p>
                      <a:pPr lvl="0"/>
                      <a:r>
                        <a:rPr lang="nl-NL" sz="1200" kern="1200"/>
                        <a:t>Sjaak Verhoef</a:t>
                      </a:r>
                    </a:p>
                    <a:p>
                      <a:pPr lvl="0"/>
                      <a:r>
                        <a:rPr lang="nl-NL" sz="1200"/>
                        <a:t>Technisch</a:t>
                      </a:r>
                      <a:r>
                        <a:rPr lang="nl-NL" sz="1200" baseline="0"/>
                        <a:t> Manager</a:t>
                      </a:r>
                      <a:endParaRPr lang="nl-NL" sz="1200" b="0"/>
                    </a:p>
                  </a:txBody>
                  <a:tcPr marL="91424" marR="91424" marT="45718" marB="45718" anchor="ctr"/>
                </a:tc>
                <a:tc>
                  <a:txBody>
                    <a:bodyPr/>
                    <a:lstStyle/>
                    <a:p>
                      <a:pPr lvl="0"/>
                      <a:endParaRPr lang="nl-NL" sz="1800"/>
                    </a:p>
                  </a:txBody>
                  <a:tcPr marL="91424" marR="91424" marT="45718" marB="4571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a:t>Iwan de Regt</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a:t>Manager Projectbeheersing</a:t>
                      </a:r>
                    </a:p>
                  </a:txBody>
                  <a:tcPr marL="91424" marR="91424" marT="45718" marB="45718" anchor="ctr"/>
                </a:tc>
                <a:extLst>
                  <a:ext uri="{0D108BD9-81ED-4DB2-BD59-A6C34878D82A}">
                    <a16:rowId xmlns:a16="http://schemas.microsoft.com/office/drawing/2014/main" val="10002"/>
                  </a:ext>
                </a:extLst>
              </a:tr>
              <a:tr h="1045543">
                <a:tc>
                  <a:txBody>
                    <a:bodyPr/>
                    <a:lstStyle/>
                    <a:p>
                      <a:endParaRPr lang="nl-NL" sz="1800"/>
                    </a:p>
                  </a:txBody>
                  <a:tcPr marL="91424" marR="91424" marT="45718" marB="45718"/>
                </a:tc>
                <a:tc>
                  <a:txBody>
                    <a:bodyPr/>
                    <a:lstStyle/>
                    <a:p>
                      <a:pPr lvl="0"/>
                      <a:r>
                        <a:rPr lang="nl-NL" sz="1200"/>
                        <a:t>Paul van Uijlenbroek / Nathalie van Leeuwen</a:t>
                      </a:r>
                    </a:p>
                    <a:p>
                      <a:pPr lvl="0">
                        <a:buNone/>
                      </a:pPr>
                      <a:r>
                        <a:rPr lang="nl-NL" sz="1200" b="0" i="0" u="none" strike="noStrike" noProof="0">
                          <a:solidFill>
                            <a:srgbClr val="000000"/>
                          </a:solidFill>
                          <a:latin typeface="Verdana"/>
                        </a:rPr>
                        <a:t>Adviseur Omgeving </a:t>
                      </a:r>
                      <a:r>
                        <a:rPr lang="nl-NL" sz="1200"/>
                        <a:t>/ Adviseur Omgeving</a:t>
                      </a:r>
                      <a:endParaRPr lang="nl-NL" sz="1200" b="0"/>
                    </a:p>
                  </a:txBody>
                  <a:tcPr marL="91424" marR="91424" marT="45718" marB="45718" anchor="ctr"/>
                </a:tc>
                <a:tc>
                  <a:txBody>
                    <a:bodyPr/>
                    <a:lstStyle/>
                    <a:p>
                      <a:endParaRPr lang="nl-NL"/>
                    </a:p>
                  </a:txBody>
                  <a:tcPr marL="91424" marR="91424" marT="45718" marB="45718" anchor="ctr"/>
                </a:tc>
                <a:tc>
                  <a:txBody>
                    <a:bodyPr/>
                    <a:lstStyle/>
                    <a:p>
                      <a:endParaRPr lang="nl-NL"/>
                    </a:p>
                  </a:txBody>
                  <a:tcPr marL="91424" marR="91424" marT="45718" marB="45718" anchor="ctr"/>
                </a:tc>
                <a:extLst>
                  <a:ext uri="{0D108BD9-81ED-4DB2-BD59-A6C34878D82A}">
                    <a16:rowId xmlns:a16="http://schemas.microsoft.com/office/drawing/2014/main" val="1967919789"/>
                  </a:ext>
                </a:extLst>
              </a:tr>
            </a:tbl>
          </a:graphicData>
        </a:graphic>
      </p:graphicFrame>
      <p:pic>
        <p:nvPicPr>
          <p:cNvPr id="11" name="Afbeelding 10"/>
          <p:cNvPicPr>
            <a:picLocks noChangeAspect="1"/>
          </p:cNvPicPr>
          <p:nvPr/>
        </p:nvPicPr>
        <p:blipFill rotWithShape="1">
          <a:blip r:embed="rId3"/>
          <a:srcRect l="5345" t="746" r="18362" b="14542"/>
          <a:stretch/>
        </p:blipFill>
        <p:spPr>
          <a:xfrm>
            <a:off x="1878257" y="1819370"/>
            <a:ext cx="766762" cy="1082675"/>
          </a:xfrm>
          <a:prstGeom prst="rect">
            <a:avLst/>
          </a:prstGeom>
          <a:ln>
            <a:noFill/>
          </a:ln>
          <a:effectLst>
            <a:outerShdw blurRad="292100" dist="139700" dir="2700000" sx="60000" sy="60000" algn="tl" rotWithShape="0">
              <a:srgbClr val="333333">
                <a:alpha val="65000"/>
              </a:srgbClr>
            </a:outerShdw>
          </a:effectLst>
        </p:spPr>
      </p:pic>
      <p:pic>
        <p:nvPicPr>
          <p:cNvPr id="7" name="Afbeelding 6" descr="Afbeelding met Menselijk gezicht, glimlach, persoon, kleding&#10;&#10;Door AI gegenereerde inhoud is mogelijk onjuist.">
            <a:extLst>
              <a:ext uri="{FF2B5EF4-FFF2-40B4-BE49-F238E27FC236}">
                <a16:creationId xmlns:a16="http://schemas.microsoft.com/office/drawing/2014/main" id="{6D2738C0-9EA1-D9F9-9DBB-EC8ABC8377EE}"/>
              </a:ext>
            </a:extLst>
          </p:cNvPr>
          <p:cNvPicPr>
            <a:picLocks noChangeAspect="1"/>
          </p:cNvPicPr>
          <p:nvPr/>
        </p:nvPicPr>
        <p:blipFill>
          <a:blip r:embed="rId4" cstate="print">
            <a:extLst>
              <a:ext uri="{28A0092B-C50C-407E-A947-70E740481C1C}">
                <a14:useLocalDpi xmlns:a14="http://schemas.microsoft.com/office/drawing/2010/main" val="0"/>
              </a:ext>
            </a:extLst>
          </a:blip>
          <a:srcRect b="9170"/>
          <a:stretch/>
        </p:blipFill>
        <p:spPr>
          <a:xfrm>
            <a:off x="6096000" y="2983128"/>
            <a:ext cx="803204" cy="971155"/>
          </a:xfrm>
          <a:prstGeom prst="rect">
            <a:avLst/>
          </a:prstGeom>
        </p:spPr>
      </p:pic>
      <p:pic>
        <p:nvPicPr>
          <p:cNvPr id="2" name="Afbeelding 1">
            <a:extLst>
              <a:ext uri="{FF2B5EF4-FFF2-40B4-BE49-F238E27FC236}">
                <a16:creationId xmlns:a16="http://schemas.microsoft.com/office/drawing/2014/main" id="{13BC0C54-594A-40AD-EC47-D109A0A0BF22}"/>
              </a:ext>
            </a:extLst>
          </p:cNvPr>
          <p:cNvPicPr>
            <a:picLocks noChangeAspect="1"/>
          </p:cNvPicPr>
          <p:nvPr/>
        </p:nvPicPr>
        <p:blipFill>
          <a:blip r:embed="rId5"/>
          <a:srcRect r="18338"/>
          <a:stretch/>
        </p:blipFill>
        <p:spPr>
          <a:xfrm>
            <a:off x="1890223" y="3067144"/>
            <a:ext cx="766762" cy="938944"/>
          </a:xfrm>
          <a:prstGeom prst="rect">
            <a:avLst/>
          </a:prstGeom>
        </p:spPr>
      </p:pic>
      <p:pic>
        <p:nvPicPr>
          <p:cNvPr id="8" name="Afbeelding 7">
            <a:extLst>
              <a:ext uri="{FF2B5EF4-FFF2-40B4-BE49-F238E27FC236}">
                <a16:creationId xmlns:a16="http://schemas.microsoft.com/office/drawing/2014/main" id="{E99D2F60-58D9-10FF-434D-C3B98D385307}"/>
              </a:ext>
            </a:extLst>
          </p:cNvPr>
          <p:cNvPicPr>
            <a:picLocks noChangeAspect="1"/>
          </p:cNvPicPr>
          <p:nvPr/>
        </p:nvPicPr>
        <p:blipFill>
          <a:blip r:embed="rId6"/>
          <a:srcRect l="4246" r="9481"/>
          <a:stretch/>
        </p:blipFill>
        <p:spPr>
          <a:xfrm>
            <a:off x="1840965" y="5156199"/>
            <a:ext cx="804054" cy="931987"/>
          </a:xfrm>
          <a:prstGeom prst="rect">
            <a:avLst/>
          </a:prstGeom>
        </p:spPr>
      </p:pic>
      <p:pic>
        <p:nvPicPr>
          <p:cNvPr id="9" name="Picture 8">
            <a:extLst>
              <a:ext uri="{FF2B5EF4-FFF2-40B4-BE49-F238E27FC236}">
                <a16:creationId xmlns:a16="http://schemas.microsoft.com/office/drawing/2014/main" id="{F7ADE96E-500F-CA53-ECA6-E59E981BE8BD}"/>
              </a:ext>
            </a:extLst>
          </p:cNvPr>
          <p:cNvPicPr>
            <a:picLocks noChangeAspect="1"/>
          </p:cNvPicPr>
          <p:nvPr/>
        </p:nvPicPr>
        <p:blipFill>
          <a:blip r:embed="rId7"/>
          <a:srcRect t="5050" b="4685"/>
          <a:stretch/>
        </p:blipFill>
        <p:spPr>
          <a:xfrm>
            <a:off x="6096000" y="4100684"/>
            <a:ext cx="804054" cy="1069200"/>
          </a:xfrm>
          <a:prstGeom prst="rect">
            <a:avLst/>
          </a:prstGeom>
        </p:spPr>
      </p:pic>
      <p:pic>
        <p:nvPicPr>
          <p:cNvPr id="10" name="Picture 9">
            <a:extLst>
              <a:ext uri="{FF2B5EF4-FFF2-40B4-BE49-F238E27FC236}">
                <a16:creationId xmlns:a16="http://schemas.microsoft.com/office/drawing/2014/main" id="{E2FF5363-F1BE-E313-3DA5-63467F91BAA6}"/>
              </a:ext>
            </a:extLst>
          </p:cNvPr>
          <p:cNvPicPr>
            <a:picLocks noChangeAspect="1"/>
          </p:cNvPicPr>
          <p:nvPr/>
        </p:nvPicPr>
        <p:blipFill>
          <a:blip r:embed="rId8"/>
          <a:srcRect l="25180" t="528" r="6853" b="-1"/>
          <a:stretch/>
        </p:blipFill>
        <p:spPr>
          <a:xfrm>
            <a:off x="6096000" y="1865572"/>
            <a:ext cx="803204" cy="971155"/>
          </a:xfrm>
          <a:prstGeom prst="rect">
            <a:avLst/>
          </a:prstGeom>
        </p:spPr>
      </p:pic>
      <p:pic>
        <p:nvPicPr>
          <p:cNvPr id="13" name="Picture 12">
            <a:extLst>
              <a:ext uri="{FF2B5EF4-FFF2-40B4-BE49-F238E27FC236}">
                <a16:creationId xmlns:a16="http://schemas.microsoft.com/office/drawing/2014/main" id="{1D21611B-BFEF-53BE-7C70-362C5DE77BA6}"/>
              </a:ext>
            </a:extLst>
          </p:cNvPr>
          <p:cNvPicPr>
            <a:picLocks noChangeAspect="1"/>
          </p:cNvPicPr>
          <p:nvPr/>
        </p:nvPicPr>
        <p:blipFill>
          <a:blip r:embed="rId9"/>
          <a:srcRect l="8804" r="8804"/>
          <a:stretch/>
        </p:blipFill>
        <p:spPr>
          <a:xfrm>
            <a:off x="1858932" y="4052156"/>
            <a:ext cx="786087" cy="938944"/>
          </a:xfrm>
          <a:prstGeom prst="rect">
            <a:avLst/>
          </a:prstGeom>
        </p:spPr>
      </p:pic>
      <p:pic>
        <p:nvPicPr>
          <p:cNvPr id="14" name="Picture 13">
            <a:extLst>
              <a:ext uri="{FF2B5EF4-FFF2-40B4-BE49-F238E27FC236}">
                <a16:creationId xmlns:a16="http://schemas.microsoft.com/office/drawing/2014/main" id="{498A81F7-58C5-A08C-11B4-0073BDB64CB9}"/>
              </a:ext>
            </a:extLst>
          </p:cNvPr>
          <p:cNvPicPr>
            <a:picLocks noChangeAspect="1"/>
          </p:cNvPicPr>
          <p:nvPr/>
        </p:nvPicPr>
        <p:blipFill>
          <a:blip r:embed="rId10"/>
          <a:srcRect l="12379" t="5195" r="8010" b="7638"/>
          <a:stretch/>
        </p:blipFill>
        <p:spPr>
          <a:xfrm>
            <a:off x="923917" y="5149885"/>
            <a:ext cx="804054" cy="931988"/>
          </a:xfrm>
          <a:prstGeom prst="rect">
            <a:avLst/>
          </a:prstGeom>
        </p:spPr>
      </p:pic>
    </p:spTree>
    <p:extLst>
      <p:ext uri="{BB962C8B-B14F-4D97-AF65-F5344CB8AC3E}">
        <p14:creationId xmlns:p14="http://schemas.microsoft.com/office/powerpoint/2010/main" val="41860588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Projectbeheersing</a:t>
            </a:r>
          </a:p>
        </p:txBody>
      </p:sp>
      <p:sp>
        <p:nvSpPr>
          <p:cNvPr id="3" name="Tijdelijke aanduiding voor inhoud 2"/>
          <p:cNvSpPr>
            <a:spLocks noGrp="1"/>
          </p:cNvSpPr>
          <p:nvPr>
            <p:ph idx="1"/>
          </p:nvPr>
        </p:nvSpPr>
        <p:spPr>
          <a:xfrm>
            <a:off x="638759" y="2121775"/>
            <a:ext cx="10933200" cy="3963600"/>
          </a:xfrm>
        </p:spPr>
        <p:txBody>
          <a:bodyPr vert="horz" lIns="0" tIns="0" rIns="0" bIns="0" rtlCol="0" anchor="t">
            <a:normAutofit fontScale="92500" lnSpcReduction="10000"/>
          </a:bodyPr>
          <a:lstStyle/>
          <a:p>
            <a:pPr marL="0" indent="0">
              <a:buNone/>
            </a:pPr>
            <a:r>
              <a:rPr lang="nl-NL" sz="2000" dirty="0">
                <a:solidFill>
                  <a:schemeClr val="tx2"/>
                </a:solidFill>
              </a:rPr>
              <a:t>Staat van Ontleding</a:t>
            </a:r>
            <a:br>
              <a:rPr lang="nl-NL" sz="2000" dirty="0"/>
            </a:br>
            <a:endParaRPr lang="nl-NL" sz="2000" dirty="0">
              <a:solidFill>
                <a:schemeClr val="tx2"/>
              </a:solidFill>
            </a:endParaRPr>
          </a:p>
          <a:p>
            <a:pPr marL="0" indent="0">
              <a:buNone/>
            </a:pPr>
            <a:r>
              <a:rPr lang="nl-NL" sz="1800" dirty="0" err="1">
                <a:ea typeface="Verdana"/>
              </a:rPr>
              <a:t>SvO</a:t>
            </a:r>
            <a:r>
              <a:rPr lang="nl-NL" sz="1800" dirty="0">
                <a:ea typeface="Verdana"/>
              </a:rPr>
              <a:t> is een Excel en bestaat uit zes tabbladen:</a:t>
            </a:r>
          </a:p>
          <a:p>
            <a:pPr marL="316230" indent="-316230"/>
            <a:r>
              <a:rPr lang="nl-NL" sz="1800" dirty="0">
                <a:ea typeface="Verdana"/>
              </a:rPr>
              <a:t>Voorblad met informatie over het bedrijf en een toelichting op de </a:t>
            </a:r>
            <a:r>
              <a:rPr lang="nl-NL" sz="1800" dirty="0" err="1">
                <a:ea typeface="Verdana"/>
              </a:rPr>
              <a:t>SvO</a:t>
            </a:r>
            <a:endParaRPr lang="nl-NL" sz="1800" dirty="0">
              <a:ea typeface="Verdana"/>
            </a:endParaRPr>
          </a:p>
          <a:p>
            <a:pPr marL="316230" indent="-316230"/>
            <a:r>
              <a:rPr lang="nl-NL" sz="1800" dirty="0">
                <a:ea typeface="Verdana"/>
              </a:rPr>
              <a:t>Totaaloverzicht (van MJO en voorgeschreven act.)</a:t>
            </a:r>
          </a:p>
          <a:p>
            <a:pPr marL="316230" indent="-316230"/>
            <a:r>
              <a:rPr lang="nl-NL" sz="1800" dirty="0" err="1">
                <a:ea typeface="Verdana"/>
              </a:rPr>
              <a:t>SvO</a:t>
            </a:r>
            <a:r>
              <a:rPr lang="nl-NL" sz="1800" dirty="0">
                <a:ea typeface="Verdana"/>
              </a:rPr>
              <a:t> van drie onderdelen: meerjarig onderhoud, voorgeschreven activiteiten en optionele activiteiten</a:t>
            </a:r>
          </a:p>
          <a:p>
            <a:pPr marL="316230" indent="-316230"/>
            <a:r>
              <a:rPr lang="nl-NL" sz="1800" dirty="0">
                <a:ea typeface="Verdana"/>
              </a:rPr>
              <a:t>Tarievenlijst met all-in tarieven per functie</a:t>
            </a:r>
          </a:p>
          <a:p>
            <a:pPr marL="316230" indent="-316230"/>
            <a:r>
              <a:rPr lang="nl-NL" sz="1800" dirty="0">
                <a:ea typeface="Verdana"/>
              </a:rPr>
              <a:t>Per complex, overkoepelende kosten naar rato per complex. Indien niet mogelijk: lineair</a:t>
            </a:r>
          </a:p>
          <a:p>
            <a:pPr marL="316230" indent="-316230"/>
            <a:endParaRPr lang="nl-NL" sz="1400" dirty="0"/>
          </a:p>
          <a:p>
            <a:pPr marL="0" indent="0">
              <a:buNone/>
            </a:pPr>
            <a:r>
              <a:rPr lang="nl-NL" sz="1800" dirty="0"/>
              <a:t>Aandachtspunten: </a:t>
            </a:r>
            <a:endParaRPr lang="nl-NL" sz="1800" dirty="0">
              <a:ea typeface="Verdana"/>
            </a:endParaRPr>
          </a:p>
          <a:p>
            <a:pPr marL="316230" indent="-316230"/>
            <a:r>
              <a:rPr lang="nl-NL" sz="1800" dirty="0"/>
              <a:t>Optionele activiteiten (wel </a:t>
            </a:r>
            <a:r>
              <a:rPr lang="nl-NL" sz="1800" dirty="0" err="1"/>
              <a:t>beprijsd</a:t>
            </a:r>
            <a:r>
              <a:rPr lang="nl-NL" sz="1800" dirty="0"/>
              <a:t>, tellen 60% mee voor inschrijving)</a:t>
            </a:r>
            <a:endParaRPr lang="nl-NL" sz="1800" dirty="0">
              <a:ea typeface="Verdana"/>
            </a:endParaRPr>
          </a:p>
          <a:p>
            <a:pPr marL="0" indent="0">
              <a:buNone/>
            </a:pPr>
            <a:endParaRPr lang="nl-NL" sz="1800" dirty="0">
              <a:solidFill>
                <a:srgbClr val="FF0000"/>
              </a:solidFill>
              <a:ea typeface="Verdana"/>
            </a:endParaRPr>
          </a:p>
          <a:p>
            <a:pPr marL="0" indent="0">
              <a:buNone/>
            </a:pPr>
            <a:endParaRPr lang="nl-NL" sz="1800" dirty="0">
              <a:ea typeface="Verdana"/>
            </a:endParaRPr>
          </a:p>
        </p:txBody>
      </p:sp>
      <p:sp>
        <p:nvSpPr>
          <p:cNvPr id="4" name="Tijdelijke aanduiding voor dianummer 3"/>
          <p:cNvSpPr>
            <a:spLocks noGrp="1"/>
          </p:cNvSpPr>
          <p:nvPr>
            <p:ph type="sldNum" sz="quarter" idx="11"/>
          </p:nvPr>
        </p:nvSpPr>
        <p:spPr/>
        <p:txBody>
          <a:bodyPr/>
          <a:lstStyle/>
          <a:p>
            <a:pPr>
              <a:defRPr/>
            </a:pPr>
            <a:fld id="{FDB5AA12-E47B-4DD6-8AAB-4B9ABC7C92E5}" type="slidenum">
              <a:rPr lang="nl-NL" altLang="nl-NL" smtClean="0"/>
              <a:pPr>
                <a:defRPr/>
              </a:pPr>
              <a:t>30</a:t>
            </a:fld>
            <a:endParaRPr lang="nl-NL" altLang="nl-NL"/>
          </a:p>
        </p:txBody>
      </p:sp>
      <p:sp>
        <p:nvSpPr>
          <p:cNvPr id="5" name="Tijdelijke aanduiding voor dianummer 2"/>
          <p:cNvSpPr txBox="1">
            <a:spLocks/>
          </p:cNvSpPr>
          <p:nvPr/>
        </p:nvSpPr>
        <p:spPr>
          <a:xfrm>
            <a:off x="11048400" y="6528572"/>
            <a:ext cx="511200" cy="183600"/>
          </a:xfrm>
          <a:prstGeom prst="rect">
            <a:avLst/>
          </a:prstGeom>
        </p:spPr>
        <p:txBody>
          <a:bodyPr/>
          <a:lstStyle>
            <a:defPPr>
              <a:defRPr lang="nl-NL"/>
            </a:defPPr>
            <a:lvl1pPr algn="l" rtl="0" eaLnBrk="0" fontAlgn="base" hangingPunct="0">
              <a:spcBef>
                <a:spcPct val="0"/>
              </a:spcBef>
              <a:spcAft>
                <a:spcPct val="0"/>
              </a:spcAft>
              <a:defRPr kern="1200">
                <a:solidFill>
                  <a:schemeClr val="tx1"/>
                </a:solidFill>
                <a:latin typeface="Arial" panose="020B0604020202020204" pitchFamily="34" charset="0"/>
                <a:ea typeface="Geneva" pitchFamily="-107"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Geneva" pitchFamily="-107"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Geneva" pitchFamily="-107"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Geneva" pitchFamily="-107"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Geneva" pitchFamily="-107" charset="-128"/>
                <a:cs typeface="+mn-cs"/>
              </a:defRPr>
            </a:lvl5pPr>
            <a:lvl6pPr marL="2286000" algn="l" defTabSz="914400" rtl="0" eaLnBrk="1" latinLnBrk="0" hangingPunct="1">
              <a:defRPr kern="1200">
                <a:solidFill>
                  <a:schemeClr val="tx1"/>
                </a:solidFill>
                <a:latin typeface="Arial" panose="020B0604020202020204" pitchFamily="34" charset="0"/>
                <a:ea typeface="Geneva" pitchFamily="-107" charset="-128"/>
                <a:cs typeface="+mn-cs"/>
              </a:defRPr>
            </a:lvl6pPr>
            <a:lvl7pPr marL="2743200" algn="l" defTabSz="914400" rtl="0" eaLnBrk="1" latinLnBrk="0" hangingPunct="1">
              <a:defRPr kern="1200">
                <a:solidFill>
                  <a:schemeClr val="tx1"/>
                </a:solidFill>
                <a:latin typeface="Arial" panose="020B0604020202020204" pitchFamily="34" charset="0"/>
                <a:ea typeface="Geneva" pitchFamily="-107" charset="-128"/>
                <a:cs typeface="+mn-cs"/>
              </a:defRPr>
            </a:lvl7pPr>
            <a:lvl8pPr marL="3200400" algn="l" defTabSz="914400" rtl="0" eaLnBrk="1" latinLnBrk="0" hangingPunct="1">
              <a:defRPr kern="1200">
                <a:solidFill>
                  <a:schemeClr val="tx1"/>
                </a:solidFill>
                <a:latin typeface="Arial" panose="020B0604020202020204" pitchFamily="34" charset="0"/>
                <a:ea typeface="Geneva" pitchFamily="-107" charset="-128"/>
                <a:cs typeface="+mn-cs"/>
              </a:defRPr>
            </a:lvl8pPr>
            <a:lvl9pPr marL="3657600" algn="l" defTabSz="914400" rtl="0" eaLnBrk="1" latinLnBrk="0" hangingPunct="1">
              <a:defRPr kern="1200">
                <a:solidFill>
                  <a:schemeClr val="tx1"/>
                </a:solidFill>
                <a:latin typeface="Arial" panose="020B0604020202020204" pitchFamily="34" charset="0"/>
                <a:ea typeface="Geneva" pitchFamily="-107" charset="-128"/>
                <a:cs typeface="+mn-cs"/>
              </a:defRPr>
            </a:lvl9pPr>
          </a:lstStyle>
          <a:p>
            <a:endParaRPr lang="nl-NL"/>
          </a:p>
        </p:txBody>
      </p:sp>
      <p:sp>
        <p:nvSpPr>
          <p:cNvPr id="7" name="Rechthoek 6"/>
          <p:cNvSpPr/>
          <p:nvPr/>
        </p:nvSpPr>
        <p:spPr>
          <a:xfrm>
            <a:off x="538558" y="6545490"/>
            <a:ext cx="1237839" cy="216982"/>
          </a:xfrm>
          <a:prstGeom prst="rect">
            <a:avLst/>
          </a:prstGeom>
        </p:spPr>
        <p:txBody>
          <a:bodyPr wrap="none">
            <a:spAutoFit/>
          </a:bodyPr>
          <a:lstStyle/>
          <a:p>
            <a:pPr lvl="0">
              <a:lnSpc>
                <a:spcPct val="90000"/>
              </a:lnSpc>
              <a:spcBef>
                <a:spcPts val="1200"/>
              </a:spcBef>
              <a:buSzPct val="100000"/>
            </a:pPr>
            <a:r>
              <a:rPr lang="nl-NL" sz="900" cap="all">
                <a:solidFill>
                  <a:srgbClr val="000000"/>
                </a:solidFill>
              </a:rPr>
              <a:t>RWS Informatie</a:t>
            </a:r>
          </a:p>
        </p:txBody>
      </p:sp>
    </p:spTree>
    <p:extLst>
      <p:ext uri="{BB962C8B-B14F-4D97-AF65-F5344CB8AC3E}">
        <p14:creationId xmlns:p14="http://schemas.microsoft.com/office/powerpoint/2010/main" val="19922439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D1D89-C30C-1C75-E02D-7318CFD09ADA}"/>
              </a:ext>
            </a:extLst>
          </p:cNvPr>
          <p:cNvSpPr>
            <a:spLocks noGrp="1"/>
          </p:cNvSpPr>
          <p:nvPr>
            <p:ph type="title"/>
          </p:nvPr>
        </p:nvSpPr>
        <p:spPr/>
        <p:txBody>
          <a:bodyPr/>
          <a:lstStyle/>
          <a:p>
            <a:r>
              <a:rPr lang="nl-NL">
                <a:solidFill>
                  <a:srgbClr val="007BC7"/>
                </a:solidFill>
                <a:latin typeface="Verdana"/>
              </a:rPr>
              <a:t>Projectbeheersing</a:t>
            </a:r>
            <a:endParaRPr lang="en-US"/>
          </a:p>
        </p:txBody>
      </p:sp>
      <p:sp>
        <p:nvSpPr>
          <p:cNvPr id="3" name="Content Placeholder 2">
            <a:extLst>
              <a:ext uri="{FF2B5EF4-FFF2-40B4-BE49-F238E27FC236}">
                <a16:creationId xmlns:a16="http://schemas.microsoft.com/office/drawing/2014/main" id="{F779B892-90E3-259E-D61A-2034026AD53A}"/>
              </a:ext>
            </a:extLst>
          </p:cNvPr>
          <p:cNvSpPr>
            <a:spLocks noGrp="1"/>
          </p:cNvSpPr>
          <p:nvPr>
            <p:ph idx="1"/>
          </p:nvPr>
        </p:nvSpPr>
        <p:spPr>
          <a:xfrm>
            <a:off x="700069" y="2121775"/>
            <a:ext cx="10933200" cy="3963600"/>
          </a:xfrm>
        </p:spPr>
        <p:txBody>
          <a:bodyPr vert="horz" lIns="0" tIns="0" rIns="0" bIns="0" rtlCol="0" anchor="t">
            <a:normAutofit/>
          </a:bodyPr>
          <a:lstStyle/>
          <a:p>
            <a:pPr marL="0" indent="0">
              <a:buNone/>
            </a:pPr>
            <a:r>
              <a:rPr lang="nl-NL" sz="2000">
                <a:solidFill>
                  <a:schemeClr val="tx2"/>
                </a:solidFill>
                <a:ea typeface="Verdana"/>
              </a:rPr>
              <a:t>Top risico's</a:t>
            </a:r>
          </a:p>
          <a:p>
            <a:pPr marL="0" indent="0">
              <a:buNone/>
            </a:pPr>
            <a:endParaRPr lang="nl-NL" sz="1900">
              <a:solidFill>
                <a:schemeClr val="tx2"/>
              </a:solidFill>
              <a:ea typeface="Verdana"/>
            </a:endParaRPr>
          </a:p>
          <a:p>
            <a:pPr marL="316230" indent="-316230">
              <a:buFont typeface="Calibri" panose="020B0604020202020204" pitchFamily="34" charset="0"/>
              <a:buChar char="-"/>
            </a:pPr>
            <a:r>
              <a:rPr lang="nl-NL" sz="1900">
                <a:ea typeface="+mn-lt"/>
                <a:cs typeface="+mn-lt"/>
              </a:rPr>
              <a:t>OG overvraagt ON met variabel onderhoud gedurende contract</a:t>
            </a:r>
          </a:p>
          <a:p>
            <a:pPr marL="316230" indent="-316230">
              <a:buFont typeface="Calibri" panose="020B0604020202020204" pitchFamily="34" charset="0"/>
              <a:buChar char="-"/>
            </a:pPr>
            <a:endParaRPr lang="nl-NL" sz="1900">
              <a:ea typeface="+mn-lt"/>
              <a:cs typeface="+mn-lt"/>
            </a:endParaRPr>
          </a:p>
          <a:p>
            <a:pPr marL="316230" indent="-316230">
              <a:buFont typeface="Calibri" panose="020B0604020202020204" pitchFamily="34" charset="0"/>
              <a:buChar char="-"/>
            </a:pPr>
            <a:r>
              <a:rPr lang="nl-NL" sz="1900">
                <a:ea typeface="+mn-lt"/>
                <a:cs typeface="+mn-lt"/>
              </a:rPr>
              <a:t>ON start met incomplete ABC areaalgegevens vanuit voorgaande contracten</a:t>
            </a:r>
            <a:endParaRPr lang="nl-NL">
              <a:ea typeface="Verdana"/>
            </a:endParaRPr>
          </a:p>
          <a:p>
            <a:pPr marL="316230" indent="-316230">
              <a:buFont typeface="Calibri" panose="020B0604020202020204" pitchFamily="34" charset="0"/>
              <a:buChar char="-"/>
            </a:pPr>
            <a:endParaRPr lang="nl-NL" sz="1900">
              <a:ea typeface="+mn-lt"/>
              <a:cs typeface="+mn-lt"/>
            </a:endParaRPr>
          </a:p>
          <a:p>
            <a:pPr marL="316230" indent="-316230">
              <a:buFont typeface="Calibri" panose="020B0604020202020204" pitchFamily="34" charset="0"/>
              <a:buChar char="-"/>
            </a:pPr>
            <a:r>
              <a:rPr lang="nl-NL" sz="1900">
                <a:ea typeface="+mn-lt"/>
                <a:cs typeface="+mn-lt"/>
              </a:rPr>
              <a:t>Scopewijzigingen tijdens uitvoeringsfase</a:t>
            </a:r>
          </a:p>
          <a:p>
            <a:pPr marL="316230" indent="-316230">
              <a:buFont typeface="Calibri" panose="020B0604020202020204" pitchFamily="34" charset="0"/>
              <a:buChar char="-"/>
            </a:pPr>
            <a:endParaRPr lang="nl-NL" sz="1900">
              <a:ea typeface="Verdana"/>
            </a:endParaRPr>
          </a:p>
          <a:p>
            <a:pPr marL="316230" indent="-316230">
              <a:buFont typeface="Calibri" panose="020B0604020202020204" pitchFamily="34" charset="0"/>
              <a:buChar char="-"/>
            </a:pPr>
            <a:r>
              <a:rPr lang="nl-NL" sz="1900">
                <a:ea typeface="+mn-lt"/>
                <a:cs typeface="+mn-lt"/>
              </a:rPr>
              <a:t>ON kan de beschikbaarheid van het areaal niet borgen middels het regulier onderhoud, zoals opgenomen in het contract</a:t>
            </a:r>
            <a:endParaRPr lang="nl-NL" sz="1900">
              <a:ea typeface="Verdana"/>
            </a:endParaRPr>
          </a:p>
          <a:p>
            <a:pPr marL="316230" indent="-316230">
              <a:buFont typeface="Calibri" panose="020B0604020202020204" pitchFamily="34" charset="0"/>
              <a:buChar char="-"/>
            </a:pPr>
            <a:endParaRPr lang="nl-NL" sz="1900">
              <a:solidFill>
                <a:srgbClr val="000000"/>
              </a:solidFill>
              <a:ea typeface="Verdana"/>
            </a:endParaRPr>
          </a:p>
          <a:p>
            <a:pPr marL="0" indent="0">
              <a:buNone/>
            </a:pPr>
            <a:endParaRPr lang="nl-NL" sz="1900">
              <a:solidFill>
                <a:schemeClr val="tx2"/>
              </a:solidFill>
              <a:ea typeface="Verdana"/>
            </a:endParaRPr>
          </a:p>
        </p:txBody>
      </p:sp>
      <p:sp>
        <p:nvSpPr>
          <p:cNvPr id="4" name="Slide Number Placeholder 3">
            <a:extLst>
              <a:ext uri="{FF2B5EF4-FFF2-40B4-BE49-F238E27FC236}">
                <a16:creationId xmlns:a16="http://schemas.microsoft.com/office/drawing/2014/main" id="{35F1E738-0B51-B9F1-69FD-918CE721BEA3}"/>
              </a:ext>
            </a:extLst>
          </p:cNvPr>
          <p:cNvSpPr>
            <a:spLocks noGrp="1"/>
          </p:cNvSpPr>
          <p:nvPr>
            <p:ph type="sldNum" sz="quarter" idx="11"/>
          </p:nvPr>
        </p:nvSpPr>
        <p:spPr/>
        <p:txBody>
          <a:bodyPr/>
          <a:lstStyle/>
          <a:p>
            <a:pPr>
              <a:defRPr/>
            </a:pPr>
            <a:fld id="{FDB5AA12-E47B-4DD6-8AAB-4B9ABC7C92E5}" type="slidenum">
              <a:rPr lang="nl-NL" altLang="nl-NL"/>
              <a:pPr>
                <a:defRPr/>
              </a:pPr>
              <a:t>31</a:t>
            </a:fld>
            <a:endParaRPr lang="nl-NL" altLang="nl-NL"/>
          </a:p>
        </p:txBody>
      </p:sp>
    </p:spTree>
    <p:extLst>
      <p:ext uri="{BB962C8B-B14F-4D97-AF65-F5344CB8AC3E}">
        <p14:creationId xmlns:p14="http://schemas.microsoft.com/office/powerpoint/2010/main" val="33645717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normAutofit/>
          </a:bodyPr>
          <a:lstStyle/>
          <a:p>
            <a:pPr marL="0" lvl="0" indent="0" eaLnBrk="0" fontAlgn="base" hangingPunct="0">
              <a:lnSpc>
                <a:spcPct val="100000"/>
              </a:lnSpc>
              <a:spcBef>
                <a:spcPct val="20000"/>
              </a:spcBef>
              <a:spcAft>
                <a:spcPct val="0"/>
              </a:spcAft>
              <a:buSzTx/>
              <a:buNone/>
              <a:defRPr/>
            </a:pPr>
            <a:r>
              <a:rPr lang="nl-NL" sz="1600" kern="0">
                <a:solidFill>
                  <a:schemeClr val="tx2"/>
                </a:solidFill>
                <a:ea typeface="Geneva"/>
              </a:rPr>
              <a:t>Vragen Inlichtingen</a:t>
            </a:r>
          </a:p>
          <a:p>
            <a:pPr eaLnBrk="0" fontAlgn="base" hangingPunct="0">
              <a:lnSpc>
                <a:spcPct val="100000"/>
              </a:lnSpc>
              <a:spcBef>
                <a:spcPct val="20000"/>
              </a:spcBef>
              <a:spcAft>
                <a:spcPct val="0"/>
              </a:spcAft>
              <a:buSzTx/>
              <a:defRPr/>
            </a:pPr>
            <a:r>
              <a:rPr lang="nl-NL" sz="1600" kern="0">
                <a:solidFill>
                  <a:srgbClr val="000000"/>
                </a:solidFill>
                <a:ea typeface="Geneva"/>
              </a:rPr>
              <a:t>Gebruik de Vraag en Antwoord module van </a:t>
            </a:r>
            <a:r>
              <a:rPr lang="nl-NL" sz="1600" kern="0" err="1">
                <a:solidFill>
                  <a:srgbClr val="000000"/>
                </a:solidFill>
                <a:ea typeface="Geneva"/>
              </a:rPr>
              <a:t>Tenderned</a:t>
            </a:r>
            <a:endParaRPr lang="nl-NL" sz="1600" kern="0">
              <a:solidFill>
                <a:srgbClr val="000000"/>
              </a:solidFill>
              <a:ea typeface="Geneva"/>
            </a:endParaRPr>
          </a:p>
          <a:p>
            <a:pPr eaLnBrk="0" fontAlgn="base" hangingPunct="0">
              <a:lnSpc>
                <a:spcPct val="100000"/>
              </a:lnSpc>
              <a:spcBef>
                <a:spcPct val="20000"/>
              </a:spcBef>
              <a:spcAft>
                <a:spcPct val="0"/>
              </a:spcAft>
              <a:buSzTx/>
              <a:defRPr/>
            </a:pPr>
            <a:r>
              <a:rPr lang="nl-NL" sz="1600" kern="0">
                <a:solidFill>
                  <a:srgbClr val="000000"/>
                </a:solidFill>
                <a:ea typeface="Geneva"/>
              </a:rPr>
              <a:t>Formuleer de vraag helder en duidelijk</a:t>
            </a:r>
          </a:p>
          <a:p>
            <a:pPr eaLnBrk="0" fontAlgn="base" hangingPunct="0">
              <a:lnSpc>
                <a:spcPct val="100000"/>
              </a:lnSpc>
              <a:spcBef>
                <a:spcPct val="20000"/>
              </a:spcBef>
              <a:spcAft>
                <a:spcPct val="0"/>
              </a:spcAft>
              <a:buSzTx/>
              <a:defRPr/>
            </a:pPr>
            <a:r>
              <a:rPr lang="nl-NL" sz="1600" kern="0">
                <a:solidFill>
                  <a:srgbClr val="000000"/>
                </a:solidFill>
                <a:ea typeface="Geneva"/>
              </a:rPr>
              <a:t>Refereer naar het specifieke artikel/eis/bijlage van de aanbestedingsdocumenten</a:t>
            </a:r>
          </a:p>
          <a:p>
            <a:pPr eaLnBrk="0" fontAlgn="base" hangingPunct="0">
              <a:lnSpc>
                <a:spcPct val="100000"/>
              </a:lnSpc>
              <a:spcBef>
                <a:spcPct val="20000"/>
              </a:spcBef>
              <a:spcAft>
                <a:spcPct val="0"/>
              </a:spcAft>
              <a:buSzTx/>
              <a:defRPr/>
            </a:pPr>
            <a:r>
              <a:rPr lang="nl-NL" sz="1600" kern="0">
                <a:solidFill>
                  <a:srgbClr val="000000"/>
                </a:solidFill>
                <a:ea typeface="Geneva"/>
              </a:rPr>
              <a:t>Let op de uiterste datum verzoeken om nadere inlichtingen! (12 juni en 2 september)</a:t>
            </a:r>
          </a:p>
          <a:p>
            <a:pPr lvl="0" eaLnBrk="0" fontAlgn="base" hangingPunct="0">
              <a:lnSpc>
                <a:spcPct val="100000"/>
              </a:lnSpc>
              <a:spcBef>
                <a:spcPct val="20000"/>
              </a:spcBef>
              <a:spcAft>
                <a:spcPct val="0"/>
              </a:spcAft>
              <a:buSzTx/>
              <a:defRPr/>
            </a:pPr>
            <a:endParaRPr lang="nl-NL" sz="1800" kern="0">
              <a:solidFill>
                <a:schemeClr val="tx2"/>
              </a:solidFill>
              <a:ea typeface="Geneva"/>
            </a:endParaRPr>
          </a:p>
          <a:p>
            <a:endParaRPr lang="nl-NL"/>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32</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normAutofit/>
          </a:bodyPr>
          <a:lstStyle/>
          <a:p>
            <a:r>
              <a:rPr lang="nl-NL"/>
              <a:t>Praktische zaken</a:t>
            </a:r>
          </a:p>
        </p:txBody>
      </p:sp>
    </p:spTree>
    <p:extLst>
      <p:ext uri="{BB962C8B-B14F-4D97-AF65-F5344CB8AC3E}">
        <p14:creationId xmlns:p14="http://schemas.microsoft.com/office/powerpoint/2010/main" val="30952314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vert="horz" lIns="0" tIns="0" rIns="0" bIns="0" rtlCol="0" anchor="t">
            <a:normAutofit/>
          </a:bodyPr>
          <a:lstStyle/>
          <a:p>
            <a:pPr marL="0" indent="0" algn="ctr">
              <a:buNone/>
            </a:pPr>
            <a:r>
              <a:rPr lang="nl-NL" dirty="0"/>
              <a:t>Vragen?</a:t>
            </a:r>
          </a:p>
          <a:p>
            <a:pPr marL="0" indent="0" algn="ctr">
              <a:buNone/>
            </a:pPr>
            <a:endParaRPr lang="nl-NL" dirty="0"/>
          </a:p>
          <a:p>
            <a:pPr marL="0" indent="0" algn="ctr">
              <a:buNone/>
            </a:pPr>
            <a:r>
              <a:rPr lang="nl-NL" dirty="0"/>
              <a:t>Dank voor uw aandacht en aanwezigheid.</a:t>
            </a:r>
            <a:endParaRPr lang="nl-NL" dirty="0">
              <a:ea typeface="Verdana"/>
            </a:endParaRPr>
          </a:p>
          <a:p>
            <a:pPr marL="0" indent="0" algn="ctr">
              <a:buNone/>
            </a:pPr>
            <a:r>
              <a:rPr lang="nl-NL" dirty="0"/>
              <a:t>Wij zien uw aanmelding graag tegemoet.</a:t>
            </a:r>
            <a:endParaRPr lang="nl-NL" dirty="0">
              <a:ea typeface="Verdana"/>
            </a:endParaRPr>
          </a:p>
          <a:p>
            <a:pPr marL="0" indent="0" algn="ctr">
              <a:buNone/>
            </a:pPr>
            <a:endParaRPr lang="nl-NL" dirty="0">
              <a:ea typeface="Verdana"/>
            </a:endParaRPr>
          </a:p>
          <a:p>
            <a:pPr marL="0" indent="0" algn="ctr">
              <a:buNone/>
            </a:pPr>
            <a:r>
              <a:rPr lang="nl-NL" sz="1800" dirty="0">
                <a:ea typeface="Verdana"/>
              </a:rPr>
              <a:t>Extra informatie over Concurrentiegerichte Dialoog Light:</a:t>
            </a:r>
          </a:p>
          <a:p>
            <a:pPr marL="0" indent="0" algn="ctr">
              <a:buNone/>
            </a:pPr>
            <a:r>
              <a:rPr lang="nl-NL" sz="1800" dirty="0">
                <a:ea typeface="+mn-lt"/>
                <a:cs typeface="+mn-lt"/>
                <a:hlinkClick r:id="rId2"/>
              </a:rPr>
              <a:t>Presentatie CD Light informatie</a:t>
            </a:r>
            <a:endParaRPr lang="nl-NL" sz="1800">
              <a:ea typeface="Verdana"/>
            </a:endParaRP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33</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lstStyle/>
          <a:p>
            <a:r>
              <a:rPr lang="nl-NL"/>
              <a:t>Tot slot</a:t>
            </a:r>
          </a:p>
        </p:txBody>
      </p:sp>
    </p:spTree>
    <p:extLst>
      <p:ext uri="{BB962C8B-B14F-4D97-AF65-F5344CB8AC3E}">
        <p14:creationId xmlns:p14="http://schemas.microsoft.com/office/powerpoint/2010/main" val="34783077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078183"/>
            <a:ext cx="10922400" cy="4236678"/>
          </a:xfrm>
        </p:spPr>
        <p:txBody>
          <a:bodyPr vert="horz" lIns="0" tIns="0" rIns="0" bIns="0" rtlCol="0" anchor="t">
            <a:normAutofit lnSpcReduction="10000"/>
          </a:bodyPr>
          <a:lstStyle/>
          <a:p>
            <a:pPr marL="0" indent="0">
              <a:buNone/>
              <a:defRPr/>
            </a:pPr>
            <a:r>
              <a:rPr lang="nl-NL" altLang="nl-NL" sz="1800">
                <a:solidFill>
                  <a:schemeClr val="tx2"/>
                </a:solidFill>
              </a:rPr>
              <a:t>Welkom</a:t>
            </a:r>
          </a:p>
          <a:p>
            <a:pPr marL="316230" indent="-316230">
              <a:defRPr/>
            </a:pPr>
            <a:r>
              <a:rPr lang="nl-NL" altLang="nl-NL" sz="1600"/>
              <a:t>Doel, scope en aandachtspunten, locatie en kenmerken areaal </a:t>
            </a:r>
            <a:endParaRPr lang="nl-NL" altLang="nl-NL" sz="1600">
              <a:ea typeface="Verdana"/>
            </a:endParaRPr>
          </a:p>
          <a:p>
            <a:pPr marL="0" indent="0">
              <a:buNone/>
              <a:defRPr/>
            </a:pPr>
            <a:r>
              <a:rPr lang="nl-NL" altLang="nl-NL" sz="1800">
                <a:solidFill>
                  <a:schemeClr val="tx2"/>
                </a:solidFill>
              </a:rPr>
              <a:t>Techniek</a:t>
            </a:r>
            <a:endParaRPr lang="nl-NL" altLang="nl-NL" sz="1800">
              <a:solidFill>
                <a:schemeClr val="tx2"/>
              </a:solidFill>
              <a:ea typeface="Verdana"/>
            </a:endParaRPr>
          </a:p>
          <a:p>
            <a:pPr marL="316230" indent="-316230">
              <a:defRPr/>
            </a:pPr>
            <a:r>
              <a:rPr lang="en-US" altLang="nl-NL" sz="1600" err="1"/>
              <a:t>Meerjarig</a:t>
            </a:r>
            <a:r>
              <a:rPr lang="en-US" altLang="nl-NL" sz="1600"/>
              <a:t> </a:t>
            </a:r>
            <a:r>
              <a:rPr lang="en-US" altLang="nl-NL" sz="1600" err="1"/>
              <a:t>onderhoud</a:t>
            </a:r>
            <a:r>
              <a:rPr lang="en-US" altLang="nl-NL" sz="1600"/>
              <a:t>, </a:t>
            </a:r>
            <a:r>
              <a:rPr lang="en-US" altLang="nl-NL" sz="1600" err="1"/>
              <a:t>Activiteiten</a:t>
            </a:r>
            <a:r>
              <a:rPr lang="en-US" altLang="nl-NL" sz="1600"/>
              <a:t> </a:t>
            </a:r>
            <a:r>
              <a:rPr lang="en-US" altLang="nl-NL" sz="1600" err="1"/>
              <a:t>en</a:t>
            </a:r>
            <a:r>
              <a:rPr lang="en-US" altLang="nl-NL" sz="1600"/>
              <a:t> </a:t>
            </a:r>
            <a:r>
              <a:rPr lang="en-US" altLang="nl-NL" sz="1600" err="1"/>
              <a:t>Veiligheid</a:t>
            </a:r>
            <a:endParaRPr lang="en-US" altLang="nl-NL" sz="1600">
              <a:ea typeface="Verdana"/>
            </a:endParaRPr>
          </a:p>
          <a:p>
            <a:pPr marL="0" indent="0">
              <a:buNone/>
              <a:defRPr/>
            </a:pPr>
            <a:r>
              <a:rPr lang="nl-NL" altLang="nl-NL" sz="1800">
                <a:solidFill>
                  <a:schemeClr val="tx2"/>
                </a:solidFill>
              </a:rPr>
              <a:t>Omgeving</a:t>
            </a:r>
            <a:endParaRPr lang="nl-NL" altLang="nl-NL" sz="1800">
              <a:solidFill>
                <a:schemeClr val="tx2"/>
              </a:solidFill>
              <a:ea typeface="Verdana"/>
            </a:endParaRPr>
          </a:p>
          <a:p>
            <a:pPr marL="316230" indent="-316230">
              <a:defRPr/>
            </a:pPr>
            <a:r>
              <a:rPr lang="nl-NL" altLang="nl-NL" sz="1600"/>
              <a:t>Stakeholders, conditionering en verkeersmanagement</a:t>
            </a:r>
            <a:endParaRPr lang="nl-NL" altLang="nl-NL" sz="1600">
              <a:ea typeface="Verdana"/>
            </a:endParaRPr>
          </a:p>
          <a:p>
            <a:pPr marL="0" indent="0">
              <a:buNone/>
              <a:defRPr/>
            </a:pPr>
            <a:r>
              <a:rPr lang="en-US" altLang="nl-NL" sz="1800" err="1">
                <a:solidFill>
                  <a:schemeClr val="tx2"/>
                </a:solidFill>
              </a:rPr>
              <a:t>Aanbesteding</a:t>
            </a:r>
            <a:r>
              <a:rPr lang="en-US" altLang="nl-NL" sz="1800">
                <a:solidFill>
                  <a:schemeClr val="tx2"/>
                </a:solidFill>
              </a:rPr>
              <a:t> </a:t>
            </a:r>
            <a:r>
              <a:rPr lang="en-US" altLang="nl-NL" sz="1800" err="1">
                <a:solidFill>
                  <a:schemeClr val="tx2"/>
                </a:solidFill>
              </a:rPr>
              <a:t>en</a:t>
            </a:r>
            <a:r>
              <a:rPr lang="en-US" altLang="nl-NL" sz="1800">
                <a:solidFill>
                  <a:schemeClr val="tx2"/>
                </a:solidFill>
              </a:rPr>
              <a:t> contract</a:t>
            </a:r>
            <a:endParaRPr lang="en-US" altLang="nl-NL" sz="1800">
              <a:solidFill>
                <a:schemeClr val="tx2"/>
              </a:solidFill>
              <a:ea typeface="Verdana"/>
            </a:endParaRPr>
          </a:p>
          <a:p>
            <a:pPr marL="316230" indent="-316230">
              <a:defRPr/>
            </a:pPr>
            <a:r>
              <a:rPr lang="nl-NL" altLang="nl-NL" sz="1600"/>
              <a:t>Karakteristiek aanbesteding, </a:t>
            </a:r>
            <a:r>
              <a:rPr lang="en-US" altLang="nl-NL" sz="1600" err="1"/>
              <a:t>Selectiefase</a:t>
            </a:r>
            <a:r>
              <a:rPr lang="en-US" altLang="nl-NL" sz="1600"/>
              <a:t>, </a:t>
            </a:r>
            <a:r>
              <a:rPr lang="en-US" altLang="nl-NL" sz="1600" err="1"/>
              <a:t>Dialooggesprekken</a:t>
            </a:r>
            <a:r>
              <a:rPr lang="en-US" altLang="nl-NL" sz="1600"/>
              <a:t>, </a:t>
            </a:r>
            <a:r>
              <a:rPr lang="en-US" altLang="nl-NL" sz="1600" err="1"/>
              <a:t>Trechtering</a:t>
            </a:r>
            <a:r>
              <a:rPr lang="en-US" altLang="nl-NL" sz="1600"/>
              <a:t>, BPKV,</a:t>
            </a:r>
            <a:br>
              <a:rPr lang="en-US" altLang="nl-NL" sz="1600"/>
            </a:br>
            <a:r>
              <a:rPr lang="en-US" altLang="nl-NL" sz="1600" err="1"/>
              <a:t>fictieve</a:t>
            </a:r>
            <a:r>
              <a:rPr lang="en-US" altLang="nl-NL" sz="1600"/>
              <a:t> </a:t>
            </a:r>
            <a:r>
              <a:rPr lang="en-US" altLang="nl-NL" sz="1600" err="1"/>
              <a:t>inschrijfprijs</a:t>
            </a:r>
            <a:r>
              <a:rPr lang="en-US" altLang="nl-NL" sz="1600"/>
              <a:t>, </a:t>
            </a:r>
            <a:r>
              <a:rPr lang="en-US" altLang="nl-NL" sz="1600" err="1"/>
              <a:t>aandachtspunten</a:t>
            </a:r>
            <a:r>
              <a:rPr lang="en-US" altLang="nl-NL" sz="1600"/>
              <a:t> </a:t>
            </a:r>
            <a:r>
              <a:rPr lang="en-US" altLang="nl-NL" sz="1600" err="1"/>
              <a:t>en</a:t>
            </a:r>
            <a:r>
              <a:rPr lang="en-US" altLang="nl-NL" sz="1600"/>
              <a:t> </a:t>
            </a:r>
            <a:r>
              <a:rPr lang="nl-NL" altLang="nl-NL" sz="1600"/>
              <a:t>Contractopbouw</a:t>
            </a:r>
            <a:endParaRPr lang="en-US" altLang="nl-NL" sz="1600">
              <a:ea typeface="Verdana"/>
            </a:endParaRPr>
          </a:p>
          <a:p>
            <a:pPr marL="0" indent="0">
              <a:buNone/>
              <a:defRPr/>
            </a:pPr>
            <a:r>
              <a:rPr lang="en-US" altLang="nl-NL" sz="1800" err="1">
                <a:solidFill>
                  <a:schemeClr val="tx2"/>
                </a:solidFill>
              </a:rPr>
              <a:t>Projectbeheersing</a:t>
            </a:r>
            <a:endParaRPr lang="en-US" altLang="nl-NL" sz="1800">
              <a:solidFill>
                <a:schemeClr val="tx2"/>
              </a:solidFill>
            </a:endParaRPr>
          </a:p>
          <a:p>
            <a:pPr marL="316230" indent="-316230">
              <a:defRPr/>
            </a:pPr>
            <a:r>
              <a:rPr lang="en-US" altLang="nl-NL" sz="1600"/>
              <a:t>Staat van </a:t>
            </a:r>
            <a:r>
              <a:rPr lang="en-US" altLang="nl-NL" sz="1600" err="1"/>
              <a:t>ontleding</a:t>
            </a:r>
            <a:r>
              <a:rPr lang="en-US" altLang="nl-NL" sz="1600"/>
              <a:t>, </a:t>
            </a:r>
            <a:r>
              <a:rPr lang="en-US" altLang="nl-NL" sz="1600" err="1"/>
              <a:t>toprisico's</a:t>
            </a:r>
            <a:endParaRPr lang="en-US" altLang="nl-NL" sz="1600" err="1">
              <a:ea typeface="Verdana"/>
            </a:endParaRPr>
          </a:p>
          <a:p>
            <a:pPr marL="0" indent="0">
              <a:buNone/>
              <a:defRPr/>
            </a:pPr>
            <a:r>
              <a:rPr lang="en-US" altLang="nl-NL" sz="1800" err="1">
                <a:solidFill>
                  <a:schemeClr val="tx2"/>
                </a:solidFill>
              </a:rPr>
              <a:t>Praktische</a:t>
            </a:r>
            <a:r>
              <a:rPr lang="en-US" altLang="nl-NL" sz="1800">
                <a:solidFill>
                  <a:schemeClr val="tx2"/>
                </a:solidFill>
              </a:rPr>
              <a:t> </a:t>
            </a:r>
            <a:r>
              <a:rPr lang="en-US" altLang="nl-NL" sz="1800" err="1">
                <a:solidFill>
                  <a:schemeClr val="tx2"/>
                </a:solidFill>
              </a:rPr>
              <a:t>zaken</a:t>
            </a:r>
            <a:r>
              <a:rPr lang="en-US" altLang="nl-NL" sz="1800">
                <a:solidFill>
                  <a:schemeClr val="tx2"/>
                </a:solidFill>
              </a:rPr>
              <a:t>, </a:t>
            </a:r>
            <a:r>
              <a:rPr lang="en-US" altLang="nl-NL" sz="1800" err="1">
                <a:solidFill>
                  <a:schemeClr val="tx2"/>
                </a:solidFill>
              </a:rPr>
              <a:t>vragen</a:t>
            </a:r>
            <a:r>
              <a:rPr lang="en-US" altLang="nl-NL" sz="1800">
                <a:solidFill>
                  <a:schemeClr val="tx2"/>
                </a:solidFill>
              </a:rPr>
              <a:t> </a:t>
            </a:r>
            <a:r>
              <a:rPr lang="en-US" altLang="nl-NL" sz="1800" err="1">
                <a:solidFill>
                  <a:schemeClr val="tx2"/>
                </a:solidFill>
              </a:rPr>
              <a:t>en</a:t>
            </a:r>
            <a:r>
              <a:rPr lang="en-US" altLang="nl-NL" sz="1800">
                <a:solidFill>
                  <a:schemeClr val="tx2"/>
                </a:solidFill>
              </a:rPr>
              <a:t> </a:t>
            </a:r>
            <a:r>
              <a:rPr lang="en-US" altLang="nl-NL" sz="1800" err="1">
                <a:solidFill>
                  <a:schemeClr val="tx2"/>
                </a:solidFill>
              </a:rPr>
              <a:t>afsluiting</a:t>
            </a:r>
            <a:endParaRPr lang="nl-NL" sz="1800">
              <a:solidFill>
                <a:schemeClr val="tx2"/>
              </a:solidFill>
            </a:endParaRP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4</a:t>
            </a:fld>
            <a:endParaRPr lang="nl-NL"/>
          </a:p>
        </p:txBody>
      </p:sp>
      <p:sp>
        <p:nvSpPr>
          <p:cNvPr id="4" name="Tijdelijke aanduiding voor tekst 3"/>
          <p:cNvSpPr>
            <a:spLocks noGrp="1"/>
          </p:cNvSpPr>
          <p:nvPr>
            <p:ph type="body" sz="quarter" idx="26"/>
          </p:nvPr>
        </p:nvSpPr>
        <p:spPr/>
        <p:txBody>
          <a:bodyPr/>
          <a:lstStyle/>
          <a:p>
            <a:r>
              <a:rPr lang="nl-NL"/>
              <a:t>RWS Informatie</a:t>
            </a:r>
          </a:p>
        </p:txBody>
      </p:sp>
      <p:sp>
        <p:nvSpPr>
          <p:cNvPr id="5" name="Titel 4"/>
          <p:cNvSpPr>
            <a:spLocks noGrp="1"/>
          </p:cNvSpPr>
          <p:nvPr>
            <p:ph type="title"/>
          </p:nvPr>
        </p:nvSpPr>
        <p:spPr/>
        <p:txBody>
          <a:bodyPr/>
          <a:lstStyle/>
          <a:p>
            <a:r>
              <a:rPr lang="nl-NL"/>
              <a:t>Agenda</a:t>
            </a:r>
            <a:endParaRPr lang="nl-NL" sz="1600">
              <a:solidFill>
                <a:srgbClr val="92D050"/>
              </a:solidFill>
            </a:endParaRPr>
          </a:p>
        </p:txBody>
      </p:sp>
    </p:spTree>
    <p:extLst>
      <p:ext uri="{BB962C8B-B14F-4D97-AF65-F5344CB8AC3E}">
        <p14:creationId xmlns:p14="http://schemas.microsoft.com/office/powerpoint/2010/main" val="3962836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710A1B-DAE1-4124-D3A5-2A3068FA9EC5}"/>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A5FFC8CA-80DC-4353-7BA9-42BE7C81E7EE}"/>
              </a:ext>
            </a:extLst>
          </p:cNvPr>
          <p:cNvSpPr>
            <a:spLocks noGrp="1"/>
          </p:cNvSpPr>
          <p:nvPr>
            <p:ph type="sldNum" sz="quarter" idx="14"/>
          </p:nvPr>
        </p:nvSpPr>
        <p:spPr/>
        <p:txBody>
          <a:bodyPr/>
          <a:lstStyle/>
          <a:p>
            <a:fld id="{6C93B359-CF0D-4389-949E-16A33FCBB3EC}" type="slidenum">
              <a:rPr lang="nl-NL" smtClean="0"/>
              <a:t>5</a:t>
            </a:fld>
            <a:endParaRPr lang="nl-NL"/>
          </a:p>
        </p:txBody>
      </p:sp>
      <p:sp>
        <p:nvSpPr>
          <p:cNvPr id="4" name="Tijdelijke aanduiding voor tekst 3">
            <a:extLst>
              <a:ext uri="{FF2B5EF4-FFF2-40B4-BE49-F238E27FC236}">
                <a16:creationId xmlns:a16="http://schemas.microsoft.com/office/drawing/2014/main" id="{3BEB7F3A-FD5C-88D1-6928-E15F5E72B78A}"/>
              </a:ext>
            </a:extLst>
          </p:cNvPr>
          <p:cNvSpPr>
            <a:spLocks noGrp="1"/>
          </p:cNvSpPr>
          <p:nvPr>
            <p:ph type="body" sz="quarter" idx="26"/>
          </p:nvPr>
        </p:nvSpPr>
        <p:spPr/>
        <p:txBody>
          <a:bodyPr/>
          <a:lstStyle/>
          <a:p>
            <a:r>
              <a:rPr lang="nl-NL"/>
              <a:t>RWS Informatie</a:t>
            </a:r>
          </a:p>
        </p:txBody>
      </p:sp>
      <p:pic>
        <p:nvPicPr>
          <p:cNvPr id="7" name="Afbeelding 4" descr="Afbeelding met kaart&#10;&#10;Automatisch gegenereerde beschrijving">
            <a:extLst>
              <a:ext uri="{FF2B5EF4-FFF2-40B4-BE49-F238E27FC236}">
                <a16:creationId xmlns:a16="http://schemas.microsoft.com/office/drawing/2014/main" id="{92827830-44AA-12CF-D34F-CCD02D84604E}"/>
              </a:ext>
            </a:extLst>
          </p:cNvPr>
          <p:cNvPicPr>
            <a:picLocks noChangeAspect="1"/>
          </p:cNvPicPr>
          <p:nvPr/>
        </p:nvPicPr>
        <p:blipFill rotWithShape="1">
          <a:blip r:embed="rId2">
            <a:extLst>
              <a:ext uri="{28A0092B-C50C-407E-A947-70E740481C1C}">
                <a14:useLocalDpi xmlns:a14="http://schemas.microsoft.com/office/drawing/2010/main" val="0"/>
              </a:ext>
            </a:extLst>
          </a:blip>
          <a:srcRect l="43430" t="39333" r="3583" b="17492"/>
          <a:stretch/>
        </p:blipFill>
        <p:spPr>
          <a:xfrm>
            <a:off x="7315201" y="1268284"/>
            <a:ext cx="4403271" cy="5074955"/>
          </a:xfrm>
          <a:prstGeom prst="rect">
            <a:avLst/>
          </a:prstGeom>
          <a:ln>
            <a:solidFill>
              <a:schemeClr val="tx1"/>
            </a:solidFill>
          </a:ln>
        </p:spPr>
      </p:pic>
      <p:pic>
        <p:nvPicPr>
          <p:cNvPr id="9" name="Afbeelding 2" descr="Afbeelding met kaart&#10;&#10;Automatisch gegenereerde beschrijving">
            <a:extLst>
              <a:ext uri="{FF2B5EF4-FFF2-40B4-BE49-F238E27FC236}">
                <a16:creationId xmlns:a16="http://schemas.microsoft.com/office/drawing/2014/main" id="{2A5A7645-B419-5F46-9781-A14DAC4D009A}"/>
              </a:ext>
            </a:extLst>
          </p:cNvPr>
          <p:cNvPicPr>
            <a:picLocks noChangeAspect="1"/>
          </p:cNvPicPr>
          <p:nvPr/>
        </p:nvPicPr>
        <p:blipFill rotWithShape="1">
          <a:blip r:embed="rId2">
            <a:extLst>
              <a:ext uri="{28A0092B-C50C-407E-A947-70E740481C1C}">
                <a14:useLocalDpi xmlns:a14="http://schemas.microsoft.com/office/drawing/2010/main" val="0"/>
              </a:ext>
            </a:extLst>
          </a:blip>
          <a:srcRect t="4730" b="78127"/>
          <a:stretch/>
        </p:blipFill>
        <p:spPr>
          <a:xfrm>
            <a:off x="130628" y="2017609"/>
            <a:ext cx="7770820" cy="1884334"/>
          </a:xfrm>
          <a:prstGeom prst="rect">
            <a:avLst/>
          </a:prstGeom>
          <a:ln>
            <a:solidFill>
              <a:schemeClr val="tx1"/>
            </a:solidFill>
          </a:ln>
        </p:spPr>
      </p:pic>
      <p:sp>
        <p:nvSpPr>
          <p:cNvPr id="11" name="Tijdelijke aanduiding voor inhoud 2">
            <a:extLst>
              <a:ext uri="{FF2B5EF4-FFF2-40B4-BE49-F238E27FC236}">
                <a16:creationId xmlns:a16="http://schemas.microsoft.com/office/drawing/2014/main" id="{97A3CD9E-48B0-C74B-A71B-C0A13A2E99D8}"/>
              </a:ext>
            </a:extLst>
          </p:cNvPr>
          <p:cNvSpPr txBox="1">
            <a:spLocks/>
          </p:cNvSpPr>
          <p:nvPr/>
        </p:nvSpPr>
        <p:spPr>
          <a:xfrm>
            <a:off x="307926" y="3965807"/>
            <a:ext cx="6302828" cy="2549294"/>
          </a:xfrm>
          <a:prstGeom prst="rect">
            <a:avLst/>
          </a:prstGeom>
        </p:spPr>
        <p:txBody>
          <a:bodyPr vert="horz" lIns="91440" tIns="45720" rIns="91440" bIns="45720" rtlCol="0" anchor="t">
            <a:normAutofit lnSpcReduction="10000"/>
          </a:bodyPr>
          <a:lstStyle>
            <a:lvl1pPr marL="342900" indent="-342900" algn="l" rtl="0" eaLnBrk="1" fontAlgn="base" hangingPunct="1">
              <a:spcBef>
                <a:spcPts val="423"/>
              </a:spcBef>
              <a:spcAft>
                <a:spcPct val="0"/>
              </a:spcAft>
              <a:buFont typeface="Arial" pitchFamily="34" charset="0"/>
              <a:buChar char="•"/>
              <a:defRPr sz="1800">
                <a:solidFill>
                  <a:srgbClr val="000000"/>
                </a:solidFill>
                <a:latin typeface="+mn-lt"/>
                <a:ea typeface="+mn-ea"/>
                <a:cs typeface="+mn-cs"/>
              </a:defRPr>
            </a:lvl1pPr>
            <a:lvl2pPr marL="741600" indent="-284400" algn="l" rtl="0" eaLnBrk="1" fontAlgn="base" hangingPunct="1">
              <a:spcBef>
                <a:spcPts val="423"/>
              </a:spcBef>
              <a:spcAft>
                <a:spcPct val="0"/>
              </a:spcAft>
              <a:buFont typeface="Verdana" pitchFamily="34" charset="0"/>
              <a:buChar char="–"/>
              <a:defRPr sz="1800">
                <a:solidFill>
                  <a:srgbClr val="000000"/>
                </a:solidFill>
                <a:latin typeface="+mn-lt"/>
              </a:defRPr>
            </a:lvl2pPr>
            <a:lvl3pPr marL="965200" indent="-342900" algn="l" rtl="0" eaLnBrk="1" fontAlgn="base" hangingPunct="1">
              <a:spcBef>
                <a:spcPts val="423"/>
              </a:spcBef>
              <a:spcAft>
                <a:spcPct val="0"/>
              </a:spcAft>
              <a:buFont typeface="Arial" pitchFamily="34" charset="0"/>
              <a:buChar char="•"/>
              <a:defRPr sz="1800">
                <a:solidFill>
                  <a:srgbClr val="000000"/>
                </a:solidFill>
                <a:latin typeface="+mn-lt"/>
              </a:defRPr>
            </a:lvl3pPr>
            <a:lvl4pPr marL="989013" indent="0" algn="l" rtl="0" eaLnBrk="1" fontAlgn="base" hangingPunct="1">
              <a:spcBef>
                <a:spcPct val="5000"/>
              </a:spcBef>
              <a:spcAft>
                <a:spcPct val="0"/>
              </a:spcAft>
              <a:buFont typeface="Verdana" pitchFamily="34" charset="0"/>
              <a:buNone/>
              <a:defRPr sz="2200">
                <a:solidFill>
                  <a:srgbClr val="000000"/>
                </a:solidFill>
                <a:latin typeface="+mn-lt"/>
              </a:defRPr>
            </a:lvl4pPr>
            <a:lvl5pPr marL="1631950" indent="-285750" algn="l" rtl="0" eaLnBrk="1" fontAlgn="base" hangingPunct="1">
              <a:spcBef>
                <a:spcPts val="423"/>
              </a:spcBef>
              <a:spcAft>
                <a:spcPct val="0"/>
              </a:spcAft>
              <a:buFont typeface="Verdana" pitchFamily="34" charset="0"/>
              <a:buChar char="–"/>
              <a:defRPr sz="1800" baseline="0">
                <a:solidFill>
                  <a:srgbClr val="000000"/>
                </a:solidFill>
                <a:latin typeface="+mn-lt"/>
              </a:defRPr>
            </a:lvl5pPr>
            <a:lvl6pPr marL="1803400" algn="l" rtl="0" eaLnBrk="1" fontAlgn="base" hangingPunct="1">
              <a:spcBef>
                <a:spcPts val="423"/>
              </a:spcBef>
              <a:spcAft>
                <a:spcPct val="0"/>
              </a:spcAft>
              <a:buFont typeface="Verdana" pitchFamily="34" charset="0"/>
              <a:buChar char="»"/>
              <a:defRPr sz="1800" baseline="0">
                <a:solidFill>
                  <a:srgbClr val="000000"/>
                </a:solidFill>
                <a:latin typeface="+mn-lt"/>
              </a:defRPr>
            </a:lvl6pPr>
            <a:lvl7pPr marL="2260600" algn="l" rtl="0" eaLnBrk="1" fontAlgn="base" hangingPunct="1">
              <a:spcBef>
                <a:spcPct val="5000"/>
              </a:spcBef>
              <a:spcAft>
                <a:spcPct val="0"/>
              </a:spcAft>
              <a:buFont typeface="Verdana" pitchFamily="34" charset="0"/>
              <a:buChar char="»"/>
              <a:defRPr sz="2200">
                <a:solidFill>
                  <a:srgbClr val="000000"/>
                </a:solidFill>
                <a:latin typeface="+mn-lt"/>
              </a:defRPr>
            </a:lvl7pPr>
            <a:lvl8pPr marL="2717800" algn="l" rtl="0" eaLnBrk="1" fontAlgn="base" hangingPunct="1">
              <a:spcBef>
                <a:spcPct val="5000"/>
              </a:spcBef>
              <a:spcAft>
                <a:spcPct val="0"/>
              </a:spcAft>
              <a:buFont typeface="Verdana" pitchFamily="34" charset="0"/>
              <a:buChar char="»"/>
              <a:defRPr sz="2200">
                <a:solidFill>
                  <a:srgbClr val="000000"/>
                </a:solidFill>
                <a:latin typeface="+mn-lt"/>
              </a:defRPr>
            </a:lvl8pPr>
            <a:lvl9pPr marL="3175000" algn="l" rtl="0" eaLnBrk="1" fontAlgn="base" hangingPunct="1">
              <a:spcBef>
                <a:spcPct val="5000"/>
              </a:spcBef>
              <a:spcAft>
                <a:spcPct val="0"/>
              </a:spcAft>
              <a:buFont typeface="Verdana" pitchFamily="34" charset="0"/>
              <a:buChar char="»"/>
              <a:defRPr sz="2200">
                <a:solidFill>
                  <a:srgbClr val="000000"/>
                </a:solidFill>
                <a:latin typeface="+mn-lt"/>
              </a:defRPr>
            </a:lvl9pPr>
          </a:lstStyle>
          <a:p>
            <a:r>
              <a:rPr lang="nl-NL" sz="1600" kern="0">
                <a:solidFill>
                  <a:schemeClr val="tx1"/>
                </a:solidFill>
                <a:latin typeface="Verdana" panose="020B0604030504040204" pitchFamily="34" charset="0"/>
                <a:cs typeface="Verdana" panose="020B0604030504040204" pitchFamily="34" charset="0"/>
              </a:rPr>
              <a:t>18 complexen, incl. bediengebouwen;</a:t>
            </a:r>
          </a:p>
          <a:p>
            <a:r>
              <a:rPr lang="nl-NL" sz="1600" kern="0">
                <a:solidFill>
                  <a:schemeClr val="tx1"/>
                </a:solidFill>
                <a:latin typeface="Verdana" panose="020B0604030504040204" pitchFamily="34" charset="0"/>
                <a:cs typeface="Verdana" panose="020B0604030504040204" pitchFamily="34" charset="0"/>
              </a:rPr>
              <a:t>75 vaste objecten;</a:t>
            </a:r>
          </a:p>
          <a:p>
            <a:r>
              <a:rPr lang="nl-NL" sz="1600" kern="0">
                <a:solidFill>
                  <a:schemeClr val="tx1"/>
                </a:solidFill>
                <a:latin typeface="Verdana" panose="020B0604030504040204" pitchFamily="34" charset="0"/>
                <a:cs typeface="Verdana" panose="020B0604030504040204" pitchFamily="34" charset="0"/>
              </a:rPr>
              <a:t>57 objecten beweegbare objecten, waarvan o.a.:</a:t>
            </a:r>
          </a:p>
          <a:p>
            <a:pPr lvl="1"/>
            <a:r>
              <a:rPr lang="nl-NL" sz="1600" kern="0">
                <a:solidFill>
                  <a:schemeClr val="tx1"/>
                </a:solidFill>
                <a:latin typeface="Verdana" panose="020B0604030504040204" pitchFamily="34" charset="0"/>
                <a:cs typeface="Verdana" panose="020B0604030504040204" pitchFamily="34" charset="0"/>
              </a:rPr>
              <a:t>24 sluiskolken</a:t>
            </a:r>
          </a:p>
          <a:p>
            <a:pPr lvl="1"/>
            <a:r>
              <a:rPr lang="nl-NL" sz="1600" kern="0">
                <a:solidFill>
                  <a:schemeClr val="tx1"/>
                </a:solidFill>
                <a:latin typeface="Verdana" panose="020B0604030504040204" pitchFamily="34" charset="0"/>
                <a:cs typeface="Verdana" panose="020B0604030504040204" pitchFamily="34" charset="0"/>
              </a:rPr>
              <a:t>4 beweegbare objecten</a:t>
            </a:r>
          </a:p>
          <a:p>
            <a:pPr lvl="1"/>
            <a:r>
              <a:rPr lang="nl-NL" sz="1600" kern="0">
                <a:solidFill>
                  <a:schemeClr val="tx1"/>
                </a:solidFill>
                <a:latin typeface="Verdana" panose="020B0604030504040204" pitchFamily="34" charset="0"/>
                <a:cs typeface="Verdana" panose="020B0604030504040204" pitchFamily="34" charset="0"/>
              </a:rPr>
              <a:t>4 kraanwagens/traverse</a:t>
            </a:r>
          </a:p>
          <a:p>
            <a:pPr lvl="1"/>
            <a:r>
              <a:rPr lang="nl-NL" sz="1600" kern="0">
                <a:solidFill>
                  <a:schemeClr val="tx1"/>
                </a:solidFill>
                <a:latin typeface="Verdana" panose="020B0604030504040204" pitchFamily="34" charset="0"/>
                <a:cs typeface="Verdana" panose="020B0604030504040204" pitchFamily="34" charset="0"/>
              </a:rPr>
              <a:t>25 waterreguleringswerken</a:t>
            </a:r>
            <a:endParaRPr lang="nl-NL" sz="1600" kern="0">
              <a:solidFill>
                <a:schemeClr val="tx1"/>
              </a:solidFill>
            </a:endParaRPr>
          </a:p>
          <a:p>
            <a:pPr lvl="2"/>
            <a:r>
              <a:rPr lang="nl-NL" sz="1400" kern="0">
                <a:solidFill>
                  <a:schemeClr val="tx1"/>
                </a:solidFill>
                <a:latin typeface="Verdana" panose="020B0604030504040204" pitchFamily="34" charset="0"/>
                <a:cs typeface="Verdana" panose="020B0604030504040204" pitchFamily="34" charset="0"/>
              </a:rPr>
              <a:t>o.a. stuwen, gemalen, waterkrachtcentrales, vistrappen, uitlaatwerken)</a:t>
            </a:r>
            <a:endParaRPr lang="nl-NL" sz="1400" kern="0">
              <a:solidFill>
                <a:schemeClr val="tx1"/>
              </a:solidFill>
            </a:endParaRPr>
          </a:p>
        </p:txBody>
      </p:sp>
      <p:sp>
        <p:nvSpPr>
          <p:cNvPr id="13" name="Titel 1">
            <a:extLst>
              <a:ext uri="{FF2B5EF4-FFF2-40B4-BE49-F238E27FC236}">
                <a16:creationId xmlns:a16="http://schemas.microsoft.com/office/drawing/2014/main" id="{FBF7471B-6D2D-7883-F033-23A9F1521C81}"/>
              </a:ext>
            </a:extLst>
          </p:cNvPr>
          <p:cNvSpPr txBox="1">
            <a:spLocks/>
          </p:cNvSpPr>
          <p:nvPr/>
        </p:nvSpPr>
        <p:spPr bwMode="auto">
          <a:xfrm>
            <a:off x="310886" y="961829"/>
            <a:ext cx="11203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algn="l" rtl="0" eaLnBrk="1" fontAlgn="base" hangingPunct="1">
              <a:spcBef>
                <a:spcPct val="0"/>
              </a:spcBef>
              <a:spcAft>
                <a:spcPct val="0"/>
              </a:spcAft>
              <a:defRPr sz="2800" b="0" baseline="0">
                <a:solidFill>
                  <a:srgbClr val="005D76"/>
                </a:solidFill>
                <a:latin typeface="Segoe UI Semibold" panose="020B0702040204020203" pitchFamily="34" charset="0"/>
                <a:ea typeface="+mj-ea"/>
                <a:cs typeface="Segoe UI Semibold" panose="020B0702040204020203" pitchFamily="34" charset="0"/>
              </a:defRPr>
            </a:lvl1pPr>
            <a:lvl2pPr algn="l" rtl="0" eaLnBrk="1" fontAlgn="base" hangingPunct="1">
              <a:spcBef>
                <a:spcPct val="0"/>
              </a:spcBef>
              <a:spcAft>
                <a:spcPct val="0"/>
              </a:spcAft>
              <a:defRPr sz="2600">
                <a:solidFill>
                  <a:srgbClr val="E17000"/>
                </a:solidFill>
                <a:latin typeface="Verdana" pitchFamily="34" charset="0"/>
              </a:defRPr>
            </a:lvl2pPr>
            <a:lvl3pPr algn="l" rtl="0" eaLnBrk="1" fontAlgn="base" hangingPunct="1">
              <a:spcBef>
                <a:spcPct val="0"/>
              </a:spcBef>
              <a:spcAft>
                <a:spcPct val="0"/>
              </a:spcAft>
              <a:defRPr sz="2600">
                <a:solidFill>
                  <a:srgbClr val="E17000"/>
                </a:solidFill>
                <a:latin typeface="Verdana" pitchFamily="34" charset="0"/>
              </a:defRPr>
            </a:lvl3pPr>
            <a:lvl4pPr algn="l" rtl="0" eaLnBrk="1" fontAlgn="base" hangingPunct="1">
              <a:spcBef>
                <a:spcPct val="0"/>
              </a:spcBef>
              <a:spcAft>
                <a:spcPct val="0"/>
              </a:spcAft>
              <a:defRPr sz="2600">
                <a:solidFill>
                  <a:srgbClr val="E17000"/>
                </a:solidFill>
                <a:latin typeface="Verdana" pitchFamily="34" charset="0"/>
              </a:defRPr>
            </a:lvl4pPr>
            <a:lvl5pPr algn="l" rtl="0" eaLnBrk="1" fontAlgn="base" hangingPunct="1">
              <a:spcBef>
                <a:spcPct val="0"/>
              </a:spcBef>
              <a:spcAft>
                <a:spcPct val="0"/>
              </a:spcAft>
              <a:defRPr sz="2600">
                <a:solidFill>
                  <a:srgbClr val="E17000"/>
                </a:solidFill>
                <a:latin typeface="Verdana" pitchFamily="34" charset="0"/>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a:lstStyle>
          <a:p>
            <a:r>
              <a:rPr lang="nl-NL" sz="2500" kern="0">
                <a:solidFill>
                  <a:srgbClr val="0070C0"/>
                </a:solidFill>
              </a:rPr>
              <a:t>Project </a:t>
            </a:r>
            <a:r>
              <a:rPr lang="nl-NL" sz="2500" kern="0" err="1">
                <a:solidFill>
                  <a:srgbClr val="0070C0"/>
                </a:solidFill>
              </a:rPr>
              <a:t>Instandhouden</a:t>
            </a:r>
            <a:r>
              <a:rPr lang="nl-NL" sz="2500" kern="0">
                <a:solidFill>
                  <a:srgbClr val="0070C0"/>
                </a:solidFill>
              </a:rPr>
              <a:t> Maasobjecten (IMO)</a:t>
            </a:r>
            <a:br>
              <a:rPr lang="nl-NL" sz="2500" kern="0"/>
            </a:br>
            <a:endParaRPr lang="nl-NL" sz="2500" kern="0"/>
          </a:p>
        </p:txBody>
      </p:sp>
    </p:spTree>
    <p:extLst>
      <p:ext uri="{BB962C8B-B14F-4D97-AF65-F5344CB8AC3E}">
        <p14:creationId xmlns:p14="http://schemas.microsoft.com/office/powerpoint/2010/main" val="3154280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FD231-57AB-C422-DBAD-BF0AB38EEC5C}"/>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DE2A0D07-51D6-F8B6-3403-6CCE50931ADC}"/>
              </a:ext>
            </a:extLst>
          </p:cNvPr>
          <p:cNvSpPr>
            <a:spLocks noGrp="1"/>
          </p:cNvSpPr>
          <p:nvPr>
            <p:ph sz="quarter" idx="13"/>
          </p:nvPr>
        </p:nvSpPr>
        <p:spPr>
          <a:xfrm>
            <a:off x="630000" y="1113250"/>
            <a:ext cx="10930593" cy="5201610"/>
          </a:xfrm>
        </p:spPr>
        <p:txBody>
          <a:bodyPr vert="horz" lIns="0" tIns="0" rIns="0" bIns="0" rtlCol="0" anchor="t">
            <a:normAutofit/>
          </a:bodyPr>
          <a:lstStyle/>
          <a:p>
            <a:pPr marL="0" indent="0">
              <a:buNone/>
            </a:pPr>
            <a:r>
              <a:rPr lang="nl-NL" sz="2500" kern="0">
                <a:solidFill>
                  <a:srgbClr val="0070C0"/>
                </a:solidFill>
                <a:latin typeface="Segoe UI Semibold" panose="020B0702040204020203" pitchFamily="34" charset="0"/>
                <a:ea typeface="+mj-ea"/>
                <a:cs typeface="Segoe UI Semibold" panose="020B0702040204020203" pitchFamily="34" charset="0"/>
              </a:rPr>
              <a:t>Doelstelling project IMO (onderdeel van MB2.0)</a:t>
            </a:r>
          </a:p>
          <a:p>
            <a:pPr marL="316230" indent="-316230"/>
            <a:r>
              <a:rPr lang="nl-NL" sz="1800">
                <a:ea typeface="Verdana"/>
              </a:rPr>
              <a:t>Het borgen van het dagelijks functioneren en presteren van het areaal in de Maas van de dienst Zuid-Nederland met de focus op de E&amp;W (Elektrotechniek en Werktuigbouwkunde) en IA (Industriële Automatisering) aspecten tenminste totdat de objecten worden overgedragen aan de Opdrachtnemer(s) van de </a:t>
            </a:r>
            <a:r>
              <a:rPr lang="nl-NL" sz="1800" err="1">
                <a:ea typeface="Verdana"/>
              </a:rPr>
              <a:t>VenR</a:t>
            </a:r>
            <a:r>
              <a:rPr lang="nl-NL" sz="1800">
                <a:ea typeface="Verdana"/>
              </a:rPr>
              <a:t> – opgave van MB2.0. IMO draagt bij aan de functionaliteit van zowel het Hoofdvaarwegennet [</a:t>
            </a:r>
            <a:r>
              <a:rPr lang="nl-NL" sz="1800" b="1">
                <a:ea typeface="Verdana"/>
              </a:rPr>
              <a:t>HVWN</a:t>
            </a:r>
            <a:r>
              <a:rPr lang="nl-NL" sz="1800">
                <a:ea typeface="Verdana"/>
              </a:rPr>
              <a:t>] als het Hoofdwatersysteem [</a:t>
            </a:r>
            <a:r>
              <a:rPr lang="nl-NL" sz="1800" b="1">
                <a:ea typeface="Verdana"/>
              </a:rPr>
              <a:t>HWS</a:t>
            </a:r>
            <a:r>
              <a:rPr lang="nl-NL" sz="1800">
                <a:ea typeface="Verdana"/>
              </a:rPr>
              <a:t>].</a:t>
            </a:r>
            <a:endParaRPr lang="nl-NL" sz="1100">
              <a:ea typeface="Verdana"/>
            </a:endParaRPr>
          </a:p>
          <a:p>
            <a:pPr marL="316230" indent="-316230"/>
            <a:endParaRPr lang="nl-NL" sz="1800">
              <a:ea typeface="Verdana"/>
            </a:endParaRPr>
          </a:p>
          <a:p>
            <a:pPr marL="0" indent="0">
              <a:buNone/>
            </a:pPr>
            <a:endParaRPr lang="nl-NL">
              <a:solidFill>
                <a:srgbClr val="0070C0"/>
              </a:solidFill>
              <a:ea typeface="Verdana"/>
            </a:endParaRPr>
          </a:p>
        </p:txBody>
      </p:sp>
      <p:sp>
        <p:nvSpPr>
          <p:cNvPr id="3" name="Tijdelijke aanduiding voor dianummer 2">
            <a:extLst>
              <a:ext uri="{FF2B5EF4-FFF2-40B4-BE49-F238E27FC236}">
                <a16:creationId xmlns:a16="http://schemas.microsoft.com/office/drawing/2014/main" id="{E7A32525-04DA-5FCD-A7D2-6CE44E470B97}"/>
              </a:ext>
            </a:extLst>
          </p:cNvPr>
          <p:cNvSpPr>
            <a:spLocks noGrp="1"/>
          </p:cNvSpPr>
          <p:nvPr>
            <p:ph type="sldNum" sz="quarter" idx="14"/>
          </p:nvPr>
        </p:nvSpPr>
        <p:spPr/>
        <p:txBody>
          <a:bodyPr/>
          <a:lstStyle/>
          <a:p>
            <a:fld id="{6C93B359-CF0D-4389-949E-16A33FCBB3EC}" type="slidenum">
              <a:rPr lang="nl-NL" smtClean="0"/>
              <a:t>6</a:t>
            </a:fld>
            <a:endParaRPr lang="nl-NL"/>
          </a:p>
        </p:txBody>
      </p:sp>
      <p:sp>
        <p:nvSpPr>
          <p:cNvPr id="4" name="Tijdelijke aanduiding voor tekst 3">
            <a:extLst>
              <a:ext uri="{FF2B5EF4-FFF2-40B4-BE49-F238E27FC236}">
                <a16:creationId xmlns:a16="http://schemas.microsoft.com/office/drawing/2014/main" id="{12F295C0-15C3-B889-B534-A561B750C508}"/>
              </a:ext>
            </a:extLst>
          </p:cNvPr>
          <p:cNvSpPr>
            <a:spLocks noGrp="1"/>
          </p:cNvSpPr>
          <p:nvPr>
            <p:ph type="body" sz="quarter" idx="26"/>
          </p:nvPr>
        </p:nvSpPr>
        <p:spPr/>
        <p:txBody>
          <a:bodyPr/>
          <a:lstStyle/>
          <a:p>
            <a:r>
              <a:rPr lang="nl-NL"/>
              <a:t>RWS Informatie</a:t>
            </a:r>
          </a:p>
        </p:txBody>
      </p:sp>
    </p:spTree>
    <p:extLst>
      <p:ext uri="{BB962C8B-B14F-4D97-AF65-F5344CB8AC3E}">
        <p14:creationId xmlns:p14="http://schemas.microsoft.com/office/powerpoint/2010/main" val="4065693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1AE2E6-89E8-6CCA-7636-5B73362A6B7C}"/>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1AD8B436-2242-6E94-CE00-A27C752BFFD5}"/>
              </a:ext>
            </a:extLst>
          </p:cNvPr>
          <p:cNvSpPr>
            <a:spLocks noGrp="1"/>
          </p:cNvSpPr>
          <p:nvPr>
            <p:ph type="sldNum" sz="quarter" idx="14"/>
          </p:nvPr>
        </p:nvSpPr>
        <p:spPr/>
        <p:txBody>
          <a:bodyPr/>
          <a:lstStyle/>
          <a:p>
            <a:fld id="{6C93B359-CF0D-4389-949E-16A33FCBB3EC}" type="slidenum">
              <a:rPr lang="nl-NL" smtClean="0"/>
              <a:t>7</a:t>
            </a:fld>
            <a:endParaRPr lang="nl-NL"/>
          </a:p>
        </p:txBody>
      </p:sp>
      <p:sp>
        <p:nvSpPr>
          <p:cNvPr id="4" name="Tijdelijke aanduiding voor tekst 3">
            <a:extLst>
              <a:ext uri="{FF2B5EF4-FFF2-40B4-BE49-F238E27FC236}">
                <a16:creationId xmlns:a16="http://schemas.microsoft.com/office/drawing/2014/main" id="{ED51D53B-1C43-2EB6-CD85-9DB7531C279B}"/>
              </a:ext>
            </a:extLst>
          </p:cNvPr>
          <p:cNvSpPr>
            <a:spLocks noGrp="1"/>
          </p:cNvSpPr>
          <p:nvPr>
            <p:ph type="body" sz="quarter" idx="26"/>
          </p:nvPr>
        </p:nvSpPr>
        <p:spPr/>
        <p:txBody>
          <a:bodyPr/>
          <a:lstStyle/>
          <a:p>
            <a:r>
              <a:rPr lang="nl-NL"/>
              <a:t>RWS Informatie</a:t>
            </a:r>
          </a:p>
        </p:txBody>
      </p:sp>
      <p:sp>
        <p:nvSpPr>
          <p:cNvPr id="6" name="Content Placeholder 5">
            <a:extLst>
              <a:ext uri="{FF2B5EF4-FFF2-40B4-BE49-F238E27FC236}">
                <a16:creationId xmlns:a16="http://schemas.microsoft.com/office/drawing/2014/main" id="{E5C88B00-5D0F-AAE3-D976-C10014D09BC5}"/>
              </a:ext>
            </a:extLst>
          </p:cNvPr>
          <p:cNvSpPr>
            <a:spLocks noGrp="1"/>
          </p:cNvSpPr>
          <p:nvPr>
            <p:ph sz="quarter" idx="13"/>
          </p:nvPr>
        </p:nvSpPr>
        <p:spPr>
          <a:xfrm>
            <a:off x="474323" y="1596994"/>
            <a:ext cx="11086270" cy="4717866"/>
          </a:xfrm>
        </p:spPr>
        <p:txBody>
          <a:bodyPr vert="horz" lIns="0" tIns="0" rIns="0" bIns="0" rtlCol="0" anchor="t">
            <a:normAutofit/>
          </a:bodyPr>
          <a:lstStyle/>
          <a:p>
            <a:pPr marL="0" indent="0">
              <a:buNone/>
            </a:pPr>
            <a:r>
              <a:rPr lang="en-US" sz="1800" err="1">
                <a:ea typeface="Verdana"/>
              </a:rPr>
              <a:t>Vanaf</a:t>
            </a:r>
            <a:r>
              <a:rPr lang="en-US" sz="1800">
                <a:ea typeface="Verdana"/>
              </a:rPr>
              <a:t> 30-12-2026 het </a:t>
            </a:r>
            <a:r>
              <a:rPr lang="en-US" sz="1800" err="1">
                <a:ea typeface="Verdana"/>
              </a:rPr>
              <a:t>borgen</a:t>
            </a:r>
            <a:r>
              <a:rPr lang="en-US" sz="1800">
                <a:ea typeface="Verdana"/>
              </a:rPr>
              <a:t> van het </a:t>
            </a:r>
            <a:r>
              <a:rPr lang="en-US" sz="1800" err="1">
                <a:ea typeface="Verdana"/>
              </a:rPr>
              <a:t>dagelijks</a:t>
            </a:r>
            <a:r>
              <a:rPr lang="en-US" sz="1800">
                <a:ea typeface="Verdana"/>
              </a:rPr>
              <a:t> </a:t>
            </a:r>
            <a:r>
              <a:rPr lang="en-US" sz="1800" err="1">
                <a:ea typeface="Verdana"/>
              </a:rPr>
              <a:t>functioneren</a:t>
            </a:r>
            <a:r>
              <a:rPr lang="en-US" sz="1800">
                <a:ea typeface="Verdana"/>
              </a:rPr>
              <a:t> </a:t>
            </a:r>
            <a:r>
              <a:rPr lang="en-US" sz="1800" err="1">
                <a:ea typeface="Verdana"/>
              </a:rPr>
              <a:t>en</a:t>
            </a:r>
            <a:r>
              <a:rPr lang="en-US" sz="1800">
                <a:ea typeface="Verdana"/>
              </a:rPr>
              <a:t> </a:t>
            </a:r>
            <a:r>
              <a:rPr lang="en-US" sz="1800" err="1">
                <a:ea typeface="Verdana"/>
              </a:rPr>
              <a:t>presteren</a:t>
            </a:r>
            <a:r>
              <a:rPr lang="en-US" sz="1800">
                <a:ea typeface="Verdana"/>
              </a:rPr>
              <a:t> van de </a:t>
            </a:r>
            <a:r>
              <a:rPr lang="en-US" sz="1800" err="1">
                <a:ea typeface="Verdana"/>
              </a:rPr>
              <a:t>Zuidelijke</a:t>
            </a:r>
            <a:r>
              <a:rPr lang="en-US" sz="1800">
                <a:ea typeface="Verdana"/>
              </a:rPr>
              <a:t> </a:t>
            </a:r>
            <a:r>
              <a:rPr lang="en-US" sz="1800" err="1">
                <a:ea typeface="Verdana"/>
              </a:rPr>
              <a:t>en</a:t>
            </a:r>
            <a:r>
              <a:rPr lang="en-US" sz="1800">
                <a:ea typeface="Verdana"/>
              </a:rPr>
              <a:t> </a:t>
            </a:r>
            <a:r>
              <a:rPr lang="en-US" sz="1800" err="1">
                <a:ea typeface="Verdana"/>
              </a:rPr>
              <a:t>Noordelijke</a:t>
            </a:r>
            <a:r>
              <a:rPr lang="en-US" sz="1800">
                <a:ea typeface="Verdana"/>
              </a:rPr>
              <a:t> </a:t>
            </a:r>
            <a:r>
              <a:rPr lang="en-US" sz="1800" err="1">
                <a:ea typeface="Verdana"/>
              </a:rPr>
              <a:t>Maasobjecten</a:t>
            </a:r>
            <a:r>
              <a:rPr lang="en-US" sz="1800">
                <a:ea typeface="Verdana"/>
              </a:rPr>
              <a:t> </a:t>
            </a:r>
            <a:r>
              <a:rPr lang="en-US" sz="1800" err="1">
                <a:ea typeface="Verdana"/>
              </a:rPr>
              <a:t>voor</a:t>
            </a:r>
            <a:r>
              <a:rPr lang="en-US" sz="1800">
                <a:ea typeface="Verdana"/>
              </a:rPr>
              <a:t> 7 </a:t>
            </a:r>
            <a:r>
              <a:rPr lang="en-US" sz="1800" err="1">
                <a:ea typeface="Verdana"/>
              </a:rPr>
              <a:t>jaar</a:t>
            </a:r>
            <a:r>
              <a:rPr lang="en-US" sz="1800">
                <a:ea typeface="Verdana"/>
              </a:rPr>
              <a:t> met de focus op E, W </a:t>
            </a:r>
            <a:r>
              <a:rPr lang="en-US" sz="1800" err="1">
                <a:ea typeface="Verdana"/>
              </a:rPr>
              <a:t>en</a:t>
            </a:r>
            <a:r>
              <a:rPr lang="en-US" sz="1800">
                <a:ea typeface="Verdana"/>
              </a:rPr>
              <a:t> IA </a:t>
            </a:r>
            <a:r>
              <a:rPr lang="en-US" sz="1800" err="1">
                <a:ea typeface="Verdana"/>
              </a:rPr>
              <a:t>aspecten</a:t>
            </a:r>
            <a:r>
              <a:rPr lang="en-US" sz="1800">
                <a:ea typeface="Verdana"/>
              </a:rPr>
              <a:t> </a:t>
            </a:r>
            <a:r>
              <a:rPr lang="en-US" sz="1800" err="1">
                <a:ea typeface="Verdana"/>
              </a:rPr>
              <a:t>voor</a:t>
            </a:r>
            <a:r>
              <a:rPr lang="en-US" sz="1800">
                <a:ea typeface="Verdana"/>
              </a:rPr>
              <a:t> </a:t>
            </a:r>
            <a:r>
              <a:rPr lang="en-US" sz="1800" err="1">
                <a:ea typeface="Verdana"/>
              </a:rPr>
              <a:t>en</a:t>
            </a:r>
            <a:r>
              <a:rPr lang="en-US" sz="1800">
                <a:ea typeface="Verdana"/>
              </a:rPr>
              <a:t> </a:t>
            </a:r>
            <a:r>
              <a:rPr lang="en-US" sz="1800" err="1">
                <a:ea typeface="Verdana"/>
              </a:rPr>
              <a:t>tijdens</a:t>
            </a:r>
            <a:r>
              <a:rPr lang="en-US" sz="1800">
                <a:ea typeface="Verdana"/>
              </a:rPr>
              <a:t> de </a:t>
            </a:r>
            <a:r>
              <a:rPr lang="en-US" sz="1800" err="1">
                <a:ea typeface="Verdana"/>
              </a:rPr>
              <a:t>uitvoering</a:t>
            </a:r>
            <a:r>
              <a:rPr lang="en-US" sz="1800">
                <a:ea typeface="Verdana"/>
              </a:rPr>
              <a:t> van de </a:t>
            </a:r>
            <a:r>
              <a:rPr lang="en-US" sz="1800" err="1">
                <a:ea typeface="Verdana"/>
              </a:rPr>
              <a:t>VenR</a:t>
            </a:r>
            <a:r>
              <a:rPr lang="en-US" sz="1800">
                <a:ea typeface="Verdana"/>
              </a:rPr>
              <a:t> (scope 4 van MB2.0) conform de scope - </a:t>
            </a:r>
            <a:r>
              <a:rPr lang="en-US" sz="1800" err="1">
                <a:ea typeface="Verdana"/>
              </a:rPr>
              <a:t>afbakening</a:t>
            </a:r>
            <a:r>
              <a:rPr lang="en-US" sz="1800">
                <a:ea typeface="Verdana"/>
              </a:rPr>
              <a:t>.</a:t>
            </a:r>
            <a:endParaRPr lang="en-US">
              <a:ea typeface="Verdana"/>
            </a:endParaRPr>
          </a:p>
          <a:p>
            <a:pPr marL="0" indent="0" algn="just">
              <a:buNone/>
            </a:pPr>
            <a:r>
              <a:rPr lang="en-US" sz="1800" err="1">
                <a:ea typeface="Verdana"/>
              </a:rPr>
              <a:t>Vertaald</a:t>
            </a:r>
            <a:r>
              <a:rPr lang="en-US" sz="1800">
                <a:ea typeface="Verdana"/>
              </a:rPr>
              <a:t> </a:t>
            </a:r>
            <a:r>
              <a:rPr lang="en-US" sz="1800" err="1">
                <a:ea typeface="Verdana"/>
              </a:rPr>
              <a:t>naar</a:t>
            </a:r>
            <a:r>
              <a:rPr lang="en-US" sz="1800">
                <a:ea typeface="Verdana"/>
              </a:rPr>
              <a:t> de </a:t>
            </a:r>
            <a:r>
              <a:rPr lang="en-US" sz="1800" err="1">
                <a:ea typeface="Verdana"/>
              </a:rPr>
              <a:t>projectaanpak</a:t>
            </a:r>
            <a:r>
              <a:rPr lang="en-US" sz="1800">
                <a:ea typeface="Verdana"/>
              </a:rPr>
              <a:t> is het </a:t>
            </a:r>
            <a:r>
              <a:rPr lang="en-US" sz="1800" err="1">
                <a:ea typeface="Verdana"/>
              </a:rPr>
              <a:t>beoogde</a:t>
            </a:r>
            <a:r>
              <a:rPr lang="en-US" sz="1800">
                <a:ea typeface="Verdana"/>
              </a:rPr>
              <a:t> </a:t>
            </a:r>
            <a:r>
              <a:rPr lang="en-US" sz="1800" err="1">
                <a:ea typeface="Verdana"/>
              </a:rPr>
              <a:t>Projectresultaat</a:t>
            </a:r>
            <a:r>
              <a:rPr lang="en-US" sz="1800">
                <a:ea typeface="Verdana"/>
              </a:rPr>
              <a:t>: </a:t>
            </a:r>
          </a:p>
          <a:p>
            <a:pPr marL="316230" indent="-316230"/>
            <a:r>
              <a:rPr lang="en-US" sz="1800">
                <a:ea typeface="Verdana"/>
              </a:rPr>
              <a:t>het contract [</a:t>
            </a:r>
            <a:r>
              <a:rPr lang="en-US" sz="1800" err="1">
                <a:ea typeface="Verdana"/>
              </a:rPr>
              <a:t>waarmee</a:t>
            </a:r>
            <a:r>
              <a:rPr lang="en-US" sz="1800">
                <a:ea typeface="Verdana"/>
              </a:rPr>
              <a:t> </a:t>
            </a:r>
            <a:r>
              <a:rPr lang="en-US" sz="1800" err="1">
                <a:ea typeface="Verdana"/>
              </a:rPr>
              <a:t>aantoonbaar</a:t>
            </a:r>
            <a:r>
              <a:rPr lang="en-US" sz="1800">
                <a:ea typeface="Verdana"/>
              </a:rPr>
              <a:t> is </a:t>
            </a:r>
            <a:r>
              <a:rPr lang="en-US" sz="1800" err="1">
                <a:ea typeface="Verdana"/>
              </a:rPr>
              <a:t>geborgd</a:t>
            </a:r>
            <a:r>
              <a:rPr lang="en-US" sz="1800">
                <a:ea typeface="Verdana"/>
              </a:rPr>
              <a:t>, </a:t>
            </a:r>
            <a:r>
              <a:rPr lang="en-US" sz="1800" err="1">
                <a:ea typeface="Verdana"/>
              </a:rPr>
              <a:t>dat</a:t>
            </a:r>
            <a:r>
              <a:rPr lang="en-US" sz="1800">
                <a:ea typeface="Verdana"/>
              </a:rPr>
              <a:t> het </a:t>
            </a:r>
            <a:r>
              <a:rPr lang="en-US" sz="1800" err="1">
                <a:ea typeface="Verdana"/>
              </a:rPr>
              <a:t>projectresultaat</a:t>
            </a:r>
            <a:r>
              <a:rPr lang="en-US" sz="1800">
                <a:ea typeface="Verdana"/>
              </a:rPr>
              <a:t> </a:t>
            </a:r>
            <a:r>
              <a:rPr lang="en-US" sz="1800" err="1">
                <a:ea typeface="Verdana"/>
              </a:rPr>
              <a:t>en</a:t>
            </a:r>
            <a:r>
              <a:rPr lang="en-US" sz="1800">
                <a:ea typeface="Verdana"/>
              </a:rPr>
              <a:t> </a:t>
            </a:r>
            <a:r>
              <a:rPr lang="en-US" sz="1800" err="1">
                <a:ea typeface="Verdana"/>
              </a:rPr>
              <a:t>daarmee</a:t>
            </a:r>
            <a:r>
              <a:rPr lang="en-US" sz="1800">
                <a:ea typeface="Verdana"/>
              </a:rPr>
              <a:t> het -</a:t>
            </a:r>
            <a:r>
              <a:rPr lang="en-US" sz="1800" err="1">
                <a:ea typeface="Verdana"/>
              </a:rPr>
              <a:t>doel</a:t>
            </a:r>
            <a:r>
              <a:rPr lang="en-US" sz="1800">
                <a:ea typeface="Verdana"/>
              </a:rPr>
              <a:t> </a:t>
            </a:r>
            <a:r>
              <a:rPr lang="en-US" sz="1800" err="1">
                <a:ea typeface="Verdana"/>
              </a:rPr>
              <a:t>wordt</a:t>
            </a:r>
            <a:r>
              <a:rPr lang="en-US" sz="1800">
                <a:ea typeface="Verdana"/>
              </a:rPr>
              <a:t> </a:t>
            </a:r>
            <a:r>
              <a:rPr lang="en-US" sz="1800" err="1">
                <a:ea typeface="Verdana"/>
              </a:rPr>
              <a:t>bereikt</a:t>
            </a:r>
            <a:r>
              <a:rPr lang="en-US" sz="1800">
                <a:ea typeface="Verdana"/>
              </a:rPr>
              <a:t>] met </a:t>
            </a:r>
            <a:r>
              <a:rPr lang="en-US" sz="1800" err="1">
                <a:ea typeface="Verdana"/>
              </a:rPr>
              <a:t>een</a:t>
            </a:r>
            <a:r>
              <a:rPr lang="en-US" sz="1800">
                <a:ea typeface="Verdana"/>
              </a:rPr>
              <a:t> </a:t>
            </a:r>
            <a:r>
              <a:rPr lang="en-US" sz="1800" err="1">
                <a:ea typeface="Verdana"/>
              </a:rPr>
              <a:t>Opdrachtnemer</a:t>
            </a:r>
            <a:r>
              <a:rPr lang="en-US" sz="1800">
                <a:ea typeface="Verdana"/>
              </a:rPr>
              <a:t> [die </a:t>
            </a:r>
            <a:r>
              <a:rPr lang="en-US" sz="1800" err="1">
                <a:ea typeface="Verdana"/>
              </a:rPr>
              <a:t>aantoonbaar</a:t>
            </a:r>
            <a:r>
              <a:rPr lang="en-US" sz="1800">
                <a:ea typeface="Verdana"/>
              </a:rPr>
              <a:t> </a:t>
            </a:r>
            <a:r>
              <a:rPr lang="en-US" sz="1800" err="1">
                <a:ea typeface="Verdana"/>
              </a:rPr>
              <a:t>geschikt</a:t>
            </a:r>
            <a:r>
              <a:rPr lang="en-US" sz="1800">
                <a:ea typeface="Verdana"/>
              </a:rPr>
              <a:t> is het </a:t>
            </a:r>
            <a:r>
              <a:rPr lang="en-US" sz="1800" err="1">
                <a:ea typeface="Verdana"/>
              </a:rPr>
              <a:t>betreffende</a:t>
            </a:r>
            <a:r>
              <a:rPr lang="en-US" sz="1800">
                <a:ea typeface="Verdana"/>
              </a:rPr>
              <a:t> contract </a:t>
            </a:r>
            <a:r>
              <a:rPr lang="en-US" sz="1800" err="1">
                <a:ea typeface="Verdana"/>
              </a:rPr>
              <a:t>uit</a:t>
            </a:r>
            <a:r>
              <a:rPr lang="en-US" sz="1800">
                <a:ea typeface="Verdana"/>
              </a:rPr>
              <a:t> </a:t>
            </a:r>
            <a:r>
              <a:rPr lang="en-US" sz="1800" err="1">
                <a:ea typeface="Verdana"/>
              </a:rPr>
              <a:t>te</a:t>
            </a:r>
            <a:r>
              <a:rPr lang="en-US" sz="1800">
                <a:ea typeface="Verdana"/>
              </a:rPr>
              <a:t> </a:t>
            </a:r>
            <a:r>
              <a:rPr lang="en-US" sz="1800" err="1">
                <a:ea typeface="Verdana"/>
              </a:rPr>
              <a:t>voeren</a:t>
            </a:r>
            <a:r>
              <a:rPr lang="en-US" sz="1800">
                <a:ea typeface="Verdana"/>
              </a:rPr>
              <a:t>];</a:t>
            </a:r>
          </a:p>
          <a:p>
            <a:pPr marL="316230" indent="-316230"/>
            <a:r>
              <a:rPr lang="en-US" sz="1800">
                <a:ea typeface="Verdana"/>
              </a:rPr>
              <a:t>[</a:t>
            </a:r>
            <a:r>
              <a:rPr lang="en-US" sz="1800" err="1">
                <a:ea typeface="Verdana"/>
              </a:rPr>
              <a:t>gedurende</a:t>
            </a:r>
            <a:r>
              <a:rPr lang="en-US" sz="1800">
                <a:ea typeface="Verdana"/>
              </a:rPr>
              <a:t> de </a:t>
            </a:r>
            <a:r>
              <a:rPr lang="en-US" sz="1800" err="1">
                <a:ea typeface="Verdana"/>
              </a:rPr>
              <a:t>looptijd</a:t>
            </a:r>
            <a:r>
              <a:rPr lang="en-US" sz="1800">
                <a:ea typeface="Verdana"/>
              </a:rPr>
              <a:t> van het contract] </a:t>
            </a:r>
            <a:r>
              <a:rPr lang="en-US" sz="1800" err="1">
                <a:ea typeface="Verdana"/>
              </a:rPr>
              <a:t>een</a:t>
            </a:r>
            <a:r>
              <a:rPr lang="en-US" sz="1800">
                <a:ea typeface="Verdana"/>
              </a:rPr>
              <a:t> </a:t>
            </a:r>
            <a:r>
              <a:rPr lang="en-US" sz="1800" err="1">
                <a:ea typeface="Verdana"/>
              </a:rPr>
              <a:t>betrouwbaar</a:t>
            </a:r>
            <a:r>
              <a:rPr lang="en-US" sz="1800">
                <a:ea typeface="Verdana"/>
              </a:rPr>
              <a:t> </a:t>
            </a:r>
            <a:r>
              <a:rPr lang="en-US" sz="1800" err="1">
                <a:ea typeface="Verdana"/>
              </a:rPr>
              <a:t>en</a:t>
            </a:r>
            <a:r>
              <a:rPr lang="en-US" sz="1800">
                <a:ea typeface="Verdana"/>
              </a:rPr>
              <a:t> </a:t>
            </a:r>
            <a:r>
              <a:rPr lang="en-US" sz="1800" err="1">
                <a:ea typeface="Verdana"/>
              </a:rPr>
              <a:t>beschikbaar</a:t>
            </a:r>
            <a:r>
              <a:rPr lang="en-US" sz="1800">
                <a:ea typeface="Verdana"/>
              </a:rPr>
              <a:t> </a:t>
            </a:r>
            <a:r>
              <a:rPr lang="en-US" sz="1800" err="1">
                <a:ea typeface="Verdana"/>
              </a:rPr>
              <a:t>areaal</a:t>
            </a:r>
            <a:r>
              <a:rPr lang="en-US" sz="1800">
                <a:ea typeface="Verdana"/>
              </a:rPr>
              <a:t> conform de </a:t>
            </a:r>
            <a:r>
              <a:rPr lang="en-US" sz="1800" err="1">
                <a:ea typeface="Verdana"/>
              </a:rPr>
              <a:t>hieraan</a:t>
            </a:r>
            <a:r>
              <a:rPr lang="en-US" sz="1800">
                <a:ea typeface="Verdana"/>
              </a:rPr>
              <a:t> </a:t>
            </a:r>
            <a:r>
              <a:rPr lang="en-US" sz="1800" err="1">
                <a:ea typeface="Verdana"/>
              </a:rPr>
              <a:t>gestelde</a:t>
            </a:r>
            <a:r>
              <a:rPr lang="en-US" sz="1800">
                <a:ea typeface="Verdana"/>
              </a:rPr>
              <a:t> </a:t>
            </a:r>
            <a:r>
              <a:rPr lang="en-US" sz="1800" err="1">
                <a:ea typeface="Verdana"/>
              </a:rPr>
              <a:t>eisen</a:t>
            </a:r>
            <a:r>
              <a:rPr lang="en-US" sz="1800">
                <a:ea typeface="Verdana"/>
              </a:rPr>
              <a:t>; </a:t>
            </a:r>
          </a:p>
          <a:p>
            <a:pPr marL="316230" indent="-316230"/>
            <a:r>
              <a:rPr lang="en-US" sz="1800">
                <a:ea typeface="Verdana"/>
              </a:rPr>
              <a:t>[</a:t>
            </a:r>
            <a:r>
              <a:rPr lang="en-US" sz="1800" err="1">
                <a:ea typeface="Verdana"/>
              </a:rPr>
              <a:t>bij</a:t>
            </a:r>
            <a:r>
              <a:rPr lang="en-US" sz="1800">
                <a:ea typeface="Verdana"/>
              </a:rPr>
              <a:t> </a:t>
            </a:r>
            <a:r>
              <a:rPr lang="en-US" sz="1800" err="1">
                <a:ea typeface="Verdana"/>
              </a:rPr>
              <a:t>beëindiging</a:t>
            </a:r>
            <a:r>
              <a:rPr lang="en-US" sz="1800">
                <a:ea typeface="Verdana"/>
              </a:rPr>
              <a:t> van het project </a:t>
            </a:r>
            <a:r>
              <a:rPr lang="en-US" sz="1800" err="1">
                <a:ea typeface="Verdana"/>
              </a:rPr>
              <a:t>c.q.</a:t>
            </a:r>
            <a:r>
              <a:rPr lang="en-US" sz="1800">
                <a:ea typeface="Verdana"/>
              </a:rPr>
              <a:t> contract] het </a:t>
            </a:r>
            <a:r>
              <a:rPr lang="en-US" sz="1800" err="1">
                <a:ea typeface="Verdana"/>
              </a:rPr>
              <a:t>aan</a:t>
            </a:r>
            <a:r>
              <a:rPr lang="en-US" sz="1800">
                <a:ea typeface="Verdana"/>
              </a:rPr>
              <a:t> </a:t>
            </a:r>
            <a:r>
              <a:rPr lang="en-US" sz="1800" err="1">
                <a:ea typeface="Verdana"/>
              </a:rPr>
              <a:t>Beheerder</a:t>
            </a:r>
            <a:r>
              <a:rPr lang="en-US" sz="1800">
                <a:ea typeface="Verdana"/>
              </a:rPr>
              <a:t> </a:t>
            </a:r>
            <a:r>
              <a:rPr lang="en-US" sz="1800" err="1">
                <a:ea typeface="Verdana"/>
              </a:rPr>
              <a:t>opgeleverd</a:t>
            </a:r>
            <a:r>
              <a:rPr lang="en-US" sz="1800">
                <a:ea typeface="Verdana"/>
              </a:rPr>
              <a:t> </a:t>
            </a:r>
            <a:r>
              <a:rPr lang="en-US" sz="1800" err="1">
                <a:ea typeface="Verdana"/>
              </a:rPr>
              <a:t>en</a:t>
            </a:r>
            <a:r>
              <a:rPr lang="en-US" sz="1800">
                <a:ea typeface="Verdana"/>
              </a:rPr>
              <a:t> </a:t>
            </a:r>
            <a:r>
              <a:rPr lang="en-US" sz="1800" err="1">
                <a:ea typeface="Verdana"/>
              </a:rPr>
              <a:t>overgedragen</a:t>
            </a:r>
            <a:r>
              <a:rPr lang="en-US" sz="1800">
                <a:ea typeface="Verdana"/>
              </a:rPr>
              <a:t> </a:t>
            </a:r>
            <a:r>
              <a:rPr lang="en-US" sz="1800" err="1">
                <a:ea typeface="Verdana"/>
              </a:rPr>
              <a:t>eindproduct</a:t>
            </a:r>
            <a:r>
              <a:rPr lang="en-US" sz="1800">
                <a:ea typeface="Verdana"/>
              </a:rPr>
              <a:t> [het conform OG-</a:t>
            </a:r>
            <a:r>
              <a:rPr lang="en-US" sz="1800" err="1">
                <a:ea typeface="Verdana"/>
              </a:rPr>
              <a:t>eisen</a:t>
            </a:r>
            <a:r>
              <a:rPr lang="en-US" sz="1800">
                <a:ea typeface="Verdana"/>
              </a:rPr>
              <a:t> in stand </a:t>
            </a:r>
            <a:r>
              <a:rPr lang="en-US" sz="1800" err="1">
                <a:ea typeface="Verdana"/>
              </a:rPr>
              <a:t>gehouden</a:t>
            </a:r>
            <a:r>
              <a:rPr lang="en-US" sz="1800">
                <a:ea typeface="Verdana"/>
              </a:rPr>
              <a:t> </a:t>
            </a:r>
            <a:r>
              <a:rPr lang="en-US" sz="1800" err="1">
                <a:ea typeface="Verdana"/>
              </a:rPr>
              <a:t>en</a:t>
            </a:r>
            <a:r>
              <a:rPr lang="en-US" sz="1800">
                <a:ea typeface="Verdana"/>
              </a:rPr>
              <a:t> </a:t>
            </a:r>
            <a:r>
              <a:rPr lang="en-US" sz="1800" err="1">
                <a:ea typeface="Verdana"/>
              </a:rPr>
              <a:t>waar</a:t>
            </a:r>
            <a:r>
              <a:rPr lang="en-US" sz="1800">
                <a:ea typeface="Verdana"/>
              </a:rPr>
              <a:t> van </a:t>
            </a:r>
            <a:r>
              <a:rPr lang="en-US" sz="1800" err="1">
                <a:ea typeface="Verdana"/>
              </a:rPr>
              <a:t>toepassing</a:t>
            </a:r>
            <a:r>
              <a:rPr lang="en-US" sz="1800">
                <a:ea typeface="Verdana"/>
              </a:rPr>
              <a:t> </a:t>
            </a:r>
            <a:r>
              <a:rPr lang="en-US" sz="1800" err="1">
                <a:ea typeface="Verdana"/>
              </a:rPr>
              <a:t>aangepaste</a:t>
            </a:r>
            <a:r>
              <a:rPr lang="en-US" sz="1800">
                <a:ea typeface="Verdana"/>
              </a:rPr>
              <a:t> </a:t>
            </a:r>
            <a:r>
              <a:rPr lang="en-US" sz="1800" err="1">
                <a:ea typeface="Verdana"/>
              </a:rPr>
              <a:t>en</a:t>
            </a:r>
            <a:r>
              <a:rPr lang="en-US" sz="1800">
                <a:ea typeface="Verdana"/>
              </a:rPr>
              <a:t> </a:t>
            </a:r>
            <a:r>
              <a:rPr lang="en-US" sz="1800" err="1">
                <a:ea typeface="Verdana"/>
              </a:rPr>
              <a:t>beheerde</a:t>
            </a:r>
            <a:r>
              <a:rPr lang="en-US" sz="1800">
                <a:ea typeface="Verdana"/>
              </a:rPr>
              <a:t> </a:t>
            </a:r>
            <a:r>
              <a:rPr lang="en-US" sz="1800" err="1">
                <a:ea typeface="Verdana"/>
              </a:rPr>
              <a:t>areaal</a:t>
            </a:r>
            <a:r>
              <a:rPr lang="en-US" sz="1800">
                <a:ea typeface="Verdana"/>
              </a:rPr>
              <a:t>, </a:t>
            </a:r>
            <a:r>
              <a:rPr lang="en-US" sz="1800" err="1">
                <a:ea typeface="Verdana"/>
              </a:rPr>
              <a:t>inclusief</a:t>
            </a:r>
            <a:r>
              <a:rPr lang="en-US" sz="1800">
                <a:ea typeface="Verdana"/>
              </a:rPr>
              <a:t> </a:t>
            </a:r>
            <a:r>
              <a:rPr lang="en-US" sz="1800" err="1">
                <a:ea typeface="Verdana"/>
              </a:rPr>
              <a:t>af</a:t>
            </a:r>
            <a:r>
              <a:rPr lang="en-US" sz="1800">
                <a:ea typeface="Verdana"/>
              </a:rPr>
              <a:t>- </a:t>
            </a:r>
            <a:r>
              <a:rPr lang="en-US" sz="1800" err="1">
                <a:ea typeface="Verdana"/>
              </a:rPr>
              <a:t>en</a:t>
            </a:r>
            <a:r>
              <a:rPr lang="en-US" sz="1800">
                <a:ea typeface="Verdana"/>
              </a:rPr>
              <a:t> </a:t>
            </a:r>
            <a:r>
              <a:rPr lang="en-US" sz="1800" err="1">
                <a:ea typeface="Verdana"/>
              </a:rPr>
              <a:t>opleverdossiers</a:t>
            </a:r>
            <a:r>
              <a:rPr lang="en-US" sz="1800">
                <a:ea typeface="Verdana"/>
              </a:rPr>
              <a:t>, conform de </a:t>
            </a:r>
            <a:r>
              <a:rPr lang="en-US" sz="1800" err="1">
                <a:ea typeface="Verdana"/>
              </a:rPr>
              <a:t>projectscope</a:t>
            </a:r>
            <a:r>
              <a:rPr lang="en-US" sz="1800">
                <a:ea typeface="Verdana"/>
              </a:rPr>
              <a:t>];</a:t>
            </a:r>
          </a:p>
          <a:p>
            <a:pPr marL="316230" indent="-316230"/>
            <a:r>
              <a:rPr lang="en-US" sz="1800">
                <a:ea typeface="Verdana"/>
              </a:rPr>
              <a:t>het </a:t>
            </a:r>
            <a:r>
              <a:rPr lang="en-US" sz="1800" err="1">
                <a:ea typeface="Verdana"/>
              </a:rPr>
              <a:t>eindresultaat</a:t>
            </a:r>
            <a:r>
              <a:rPr lang="en-US" sz="1800">
                <a:ea typeface="Verdana"/>
              </a:rPr>
              <a:t> van IMO is de </a:t>
            </a:r>
            <a:r>
              <a:rPr lang="en-US" sz="1800" err="1">
                <a:ea typeface="Verdana"/>
              </a:rPr>
              <a:t>voltooide</a:t>
            </a:r>
            <a:r>
              <a:rPr lang="en-US" sz="1800">
                <a:ea typeface="Verdana"/>
              </a:rPr>
              <a:t> </a:t>
            </a:r>
            <a:r>
              <a:rPr lang="en-US" sz="1800" err="1">
                <a:ea typeface="Verdana"/>
              </a:rPr>
              <a:t>overdracht</a:t>
            </a:r>
            <a:r>
              <a:rPr lang="en-US" sz="1800">
                <a:ea typeface="Verdana"/>
              </a:rPr>
              <a:t> van alle </a:t>
            </a:r>
            <a:r>
              <a:rPr lang="en-US" sz="1800" err="1">
                <a:ea typeface="Verdana"/>
              </a:rPr>
              <a:t>objecten</a:t>
            </a:r>
            <a:r>
              <a:rPr lang="en-US" sz="1800">
                <a:ea typeface="Verdana"/>
              </a:rPr>
              <a:t> </a:t>
            </a:r>
            <a:r>
              <a:rPr lang="en-US" sz="1800" err="1">
                <a:ea typeface="Verdana"/>
              </a:rPr>
              <a:t>aan</a:t>
            </a:r>
            <a:r>
              <a:rPr lang="en-US" sz="1800">
                <a:ea typeface="Verdana"/>
              </a:rPr>
              <a:t> de </a:t>
            </a:r>
            <a:r>
              <a:rPr lang="en-US" sz="1800" err="1">
                <a:ea typeface="Verdana"/>
              </a:rPr>
              <a:t>Opdrachtnemer</a:t>
            </a:r>
            <a:r>
              <a:rPr lang="en-US" sz="1800">
                <a:ea typeface="Verdana"/>
              </a:rPr>
              <a:t>(s) van de </a:t>
            </a:r>
            <a:r>
              <a:rPr lang="en-US" sz="1800" err="1">
                <a:ea typeface="Verdana"/>
              </a:rPr>
              <a:t>VenR-opgave</a:t>
            </a:r>
            <a:r>
              <a:rPr lang="en-US" sz="1800">
                <a:ea typeface="Verdana"/>
              </a:rPr>
              <a:t> MB2.0. </a:t>
            </a:r>
          </a:p>
          <a:p>
            <a:pPr marL="316230" indent="-316230"/>
            <a:endParaRPr lang="en-US" sz="1800">
              <a:ea typeface="Verdana"/>
            </a:endParaRPr>
          </a:p>
        </p:txBody>
      </p:sp>
      <p:sp>
        <p:nvSpPr>
          <p:cNvPr id="10" name="TextBox 9">
            <a:extLst>
              <a:ext uri="{FF2B5EF4-FFF2-40B4-BE49-F238E27FC236}">
                <a16:creationId xmlns:a16="http://schemas.microsoft.com/office/drawing/2014/main" id="{3E2114A2-C3CB-4784-ACD9-F0C09FD71408}"/>
              </a:ext>
            </a:extLst>
          </p:cNvPr>
          <p:cNvSpPr txBox="1"/>
          <p:nvPr/>
        </p:nvSpPr>
        <p:spPr>
          <a:xfrm>
            <a:off x="480142" y="963561"/>
            <a:ext cx="3611716"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a:solidFill>
                  <a:srgbClr val="0070C0"/>
                </a:solidFill>
                <a:latin typeface="Segoe UI Semibold"/>
                <a:cs typeface="Segoe UI Semibold"/>
              </a:rPr>
              <a:t>Beoogd Resultaat IMO</a:t>
            </a:r>
            <a:endParaRPr lang="en-US"/>
          </a:p>
        </p:txBody>
      </p:sp>
    </p:spTree>
    <p:extLst>
      <p:ext uri="{BB962C8B-B14F-4D97-AF65-F5344CB8AC3E}">
        <p14:creationId xmlns:p14="http://schemas.microsoft.com/office/powerpoint/2010/main" val="2946941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56EDC-D458-B426-2558-10686638EF2B}"/>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34472DB5-8464-12A8-9A5E-1CB55D8561BD}"/>
              </a:ext>
            </a:extLst>
          </p:cNvPr>
          <p:cNvSpPr>
            <a:spLocks noGrp="1"/>
          </p:cNvSpPr>
          <p:nvPr>
            <p:ph type="sldNum" sz="quarter" idx="14"/>
          </p:nvPr>
        </p:nvSpPr>
        <p:spPr/>
        <p:txBody>
          <a:bodyPr/>
          <a:lstStyle/>
          <a:p>
            <a:fld id="{6C93B359-CF0D-4389-949E-16A33FCBB3EC}" type="slidenum">
              <a:rPr lang="nl-NL" smtClean="0"/>
              <a:t>8</a:t>
            </a:fld>
            <a:endParaRPr lang="nl-NL"/>
          </a:p>
        </p:txBody>
      </p:sp>
      <p:sp>
        <p:nvSpPr>
          <p:cNvPr id="4" name="Tijdelijke aanduiding voor tekst 3">
            <a:extLst>
              <a:ext uri="{FF2B5EF4-FFF2-40B4-BE49-F238E27FC236}">
                <a16:creationId xmlns:a16="http://schemas.microsoft.com/office/drawing/2014/main" id="{A4CC7BD3-F727-F089-3EAD-B0AD692AC5EA}"/>
              </a:ext>
            </a:extLst>
          </p:cNvPr>
          <p:cNvSpPr>
            <a:spLocks noGrp="1"/>
          </p:cNvSpPr>
          <p:nvPr>
            <p:ph type="body" sz="quarter" idx="26"/>
          </p:nvPr>
        </p:nvSpPr>
        <p:spPr/>
        <p:txBody>
          <a:bodyPr/>
          <a:lstStyle/>
          <a:p>
            <a:r>
              <a:rPr lang="nl-NL"/>
              <a:t>RWS Informatie</a:t>
            </a:r>
          </a:p>
        </p:txBody>
      </p:sp>
      <p:sp>
        <p:nvSpPr>
          <p:cNvPr id="6" name="Content Placeholder 5">
            <a:extLst>
              <a:ext uri="{FF2B5EF4-FFF2-40B4-BE49-F238E27FC236}">
                <a16:creationId xmlns:a16="http://schemas.microsoft.com/office/drawing/2014/main" id="{15FFABEB-8F0B-5AFD-AE13-CA157A98F5E1}"/>
              </a:ext>
            </a:extLst>
          </p:cNvPr>
          <p:cNvSpPr>
            <a:spLocks noGrp="1"/>
          </p:cNvSpPr>
          <p:nvPr>
            <p:ph sz="quarter" idx="13"/>
          </p:nvPr>
        </p:nvSpPr>
        <p:spPr>
          <a:xfrm>
            <a:off x="474323" y="1596994"/>
            <a:ext cx="11086270" cy="4717866"/>
          </a:xfrm>
        </p:spPr>
        <p:txBody>
          <a:bodyPr vert="horz" lIns="0" tIns="0" rIns="0" bIns="0" rtlCol="0" anchor="t">
            <a:normAutofit/>
          </a:bodyPr>
          <a:lstStyle/>
          <a:p>
            <a:pPr marL="316230" indent="-316230">
              <a:buFont typeface="Calibri" panose="020B0604020202020204" pitchFamily="34" charset="0"/>
              <a:buChar char="-"/>
            </a:pPr>
            <a:r>
              <a:rPr lang="en-US" sz="1800">
                <a:latin typeface="Arial"/>
                <a:ea typeface="Verdana"/>
                <a:cs typeface="Arial"/>
              </a:rPr>
              <a:t>D</a:t>
            </a:r>
            <a:r>
              <a:rPr lang="en-US" sz="1800">
                <a:ea typeface="Verdana"/>
              </a:rPr>
              <a:t>e scope </a:t>
            </a:r>
            <a:r>
              <a:rPr lang="en-US" sz="1800" err="1">
                <a:ea typeface="Verdana"/>
              </a:rPr>
              <a:t>bestaat</a:t>
            </a:r>
            <a:r>
              <a:rPr lang="en-US" sz="1800">
                <a:ea typeface="Verdana"/>
              </a:rPr>
              <a:t> </a:t>
            </a:r>
            <a:r>
              <a:rPr lang="en-US" sz="1800" err="1">
                <a:ea typeface="Verdana"/>
              </a:rPr>
              <a:t>uit</a:t>
            </a:r>
            <a:r>
              <a:rPr lang="en-US" sz="1800">
                <a:ea typeface="Verdana"/>
              </a:rPr>
              <a:t> het in stand </a:t>
            </a:r>
            <a:r>
              <a:rPr lang="en-US" sz="1800" err="1">
                <a:ea typeface="Verdana"/>
              </a:rPr>
              <a:t>houden</a:t>
            </a:r>
            <a:r>
              <a:rPr lang="en-US" sz="1800">
                <a:ea typeface="Verdana"/>
              </a:rPr>
              <a:t> van de E&amp;W </a:t>
            </a:r>
            <a:r>
              <a:rPr lang="en-US" sz="1800" err="1">
                <a:ea typeface="Verdana"/>
              </a:rPr>
              <a:t>en</a:t>
            </a:r>
            <a:r>
              <a:rPr lang="en-US" sz="1800">
                <a:ea typeface="Verdana"/>
              </a:rPr>
              <a:t> IA </a:t>
            </a:r>
            <a:r>
              <a:rPr lang="en-US" sz="1800" err="1">
                <a:ea typeface="Verdana"/>
              </a:rPr>
              <a:t>installaties</a:t>
            </a:r>
            <a:r>
              <a:rPr lang="en-US" sz="1800">
                <a:ea typeface="Verdana"/>
              </a:rPr>
              <a:t> van de </a:t>
            </a:r>
            <a:r>
              <a:rPr lang="en-US" sz="1800" err="1">
                <a:ea typeface="Verdana"/>
              </a:rPr>
              <a:t>betreffende</a:t>
            </a:r>
            <a:r>
              <a:rPr lang="en-US" sz="1800">
                <a:ea typeface="Verdana"/>
              </a:rPr>
              <a:t> </a:t>
            </a:r>
            <a:r>
              <a:rPr lang="en-US" sz="1800" err="1">
                <a:ea typeface="Verdana"/>
              </a:rPr>
              <a:t>complexen</a:t>
            </a:r>
            <a:r>
              <a:rPr lang="en-US" sz="1800">
                <a:ea typeface="Verdana"/>
              </a:rPr>
              <a:t>. En - in </a:t>
            </a:r>
            <a:r>
              <a:rPr lang="en-US" sz="1800" err="1">
                <a:ea typeface="Verdana"/>
              </a:rPr>
              <a:t>beperkte</a:t>
            </a:r>
            <a:r>
              <a:rPr lang="en-US" sz="1800">
                <a:ea typeface="Verdana"/>
              </a:rPr>
              <a:t> mate - </a:t>
            </a:r>
            <a:r>
              <a:rPr lang="en-US" sz="1800" err="1">
                <a:ea typeface="Verdana"/>
              </a:rPr>
              <a:t>maakt</a:t>
            </a:r>
            <a:r>
              <a:rPr lang="en-US" sz="1800">
                <a:ea typeface="Verdana"/>
              </a:rPr>
              <a:t> </a:t>
            </a:r>
            <a:r>
              <a:rPr lang="en-US" sz="1800" err="1">
                <a:ea typeface="Verdana"/>
              </a:rPr>
              <a:t>vervanging</a:t>
            </a:r>
            <a:r>
              <a:rPr lang="en-US" sz="1800">
                <a:ea typeface="Verdana"/>
              </a:rPr>
              <a:t> </a:t>
            </a:r>
            <a:r>
              <a:rPr lang="en-US" sz="1800" err="1">
                <a:ea typeface="Verdana"/>
              </a:rPr>
              <a:t>en</a:t>
            </a:r>
            <a:r>
              <a:rPr lang="en-US" sz="1800">
                <a:ea typeface="Verdana"/>
              </a:rPr>
              <a:t>/of </a:t>
            </a:r>
            <a:r>
              <a:rPr lang="en-US" sz="1800" err="1">
                <a:ea typeface="Verdana"/>
              </a:rPr>
              <a:t>renovatie</a:t>
            </a:r>
            <a:r>
              <a:rPr lang="en-US" sz="1800">
                <a:ea typeface="Verdana"/>
              </a:rPr>
              <a:t> </a:t>
            </a:r>
            <a:r>
              <a:rPr lang="en-US" sz="1800" err="1">
                <a:ea typeface="Verdana"/>
              </a:rPr>
              <a:t>onderdeel</a:t>
            </a:r>
            <a:r>
              <a:rPr lang="en-US" sz="1800">
                <a:ea typeface="Verdana"/>
              </a:rPr>
              <a:t> </a:t>
            </a:r>
            <a:r>
              <a:rPr lang="en-US" sz="1800" err="1">
                <a:ea typeface="Verdana"/>
              </a:rPr>
              <a:t>uit</a:t>
            </a:r>
            <a:r>
              <a:rPr lang="en-US" sz="1800">
                <a:ea typeface="Verdana"/>
              </a:rPr>
              <a:t> van de scope, </a:t>
            </a:r>
            <a:r>
              <a:rPr lang="en-US" sz="1800" err="1">
                <a:ea typeface="Verdana"/>
              </a:rPr>
              <a:t>indien</a:t>
            </a:r>
            <a:r>
              <a:rPr lang="en-US" sz="1800">
                <a:ea typeface="Verdana"/>
              </a:rPr>
              <a:t> er </a:t>
            </a:r>
            <a:r>
              <a:rPr lang="en-US" sz="1800" err="1">
                <a:ea typeface="Verdana"/>
              </a:rPr>
              <a:t>sprake</a:t>
            </a:r>
            <a:r>
              <a:rPr lang="en-US" sz="1800">
                <a:ea typeface="Verdana"/>
              </a:rPr>
              <a:t> is van </a:t>
            </a:r>
            <a:r>
              <a:rPr lang="en-US" sz="1800" err="1">
                <a:ea typeface="Verdana"/>
              </a:rPr>
              <a:t>een</a:t>
            </a:r>
            <a:r>
              <a:rPr lang="en-US" sz="1800">
                <a:ea typeface="Verdana"/>
              </a:rPr>
              <a:t> </a:t>
            </a:r>
            <a:r>
              <a:rPr lang="en-US" sz="1800" err="1">
                <a:ea typeface="Verdana"/>
              </a:rPr>
              <a:t>zekere</a:t>
            </a:r>
            <a:r>
              <a:rPr lang="en-US" sz="1800">
                <a:ea typeface="Verdana"/>
              </a:rPr>
              <a:t> mate van </a:t>
            </a:r>
            <a:r>
              <a:rPr lang="en-US" sz="1800" err="1">
                <a:ea typeface="Verdana"/>
              </a:rPr>
              <a:t>urgentie</a:t>
            </a:r>
            <a:r>
              <a:rPr lang="en-US" sz="1800">
                <a:ea typeface="Verdana"/>
              </a:rPr>
              <a:t>. Onder de </a:t>
            </a:r>
            <a:r>
              <a:rPr lang="en-US" sz="1800" err="1">
                <a:ea typeface="Verdana"/>
              </a:rPr>
              <a:t>werkzaamheden</a:t>
            </a:r>
            <a:r>
              <a:rPr lang="en-US" sz="1800">
                <a:ea typeface="Verdana"/>
              </a:rPr>
              <a:t> </a:t>
            </a:r>
            <a:r>
              <a:rPr lang="en-US" sz="1800" err="1">
                <a:ea typeface="Verdana"/>
              </a:rPr>
              <a:t>worden</a:t>
            </a:r>
            <a:r>
              <a:rPr lang="en-US" sz="1800">
                <a:ea typeface="Verdana"/>
              </a:rPr>
              <a:t> </a:t>
            </a:r>
            <a:r>
              <a:rPr lang="en-US" sz="1800" err="1">
                <a:ea typeface="Verdana"/>
              </a:rPr>
              <a:t>verstaan</a:t>
            </a:r>
            <a:r>
              <a:rPr lang="en-US" sz="1800">
                <a:ea typeface="Verdana"/>
              </a:rPr>
              <a:t> de Taken &amp; Services (T&amp;S), de </a:t>
            </a:r>
            <a:r>
              <a:rPr lang="en-US" sz="1800" err="1">
                <a:ea typeface="Verdana"/>
              </a:rPr>
              <a:t>calamiteitenorganisatie</a:t>
            </a:r>
            <a:r>
              <a:rPr lang="en-US" sz="1800">
                <a:ea typeface="Verdana"/>
              </a:rPr>
              <a:t> </a:t>
            </a:r>
            <a:r>
              <a:rPr lang="en-US" sz="1800" err="1">
                <a:ea typeface="Verdana"/>
              </a:rPr>
              <a:t>en</a:t>
            </a:r>
            <a:r>
              <a:rPr lang="en-US" sz="1800">
                <a:ea typeface="Verdana"/>
              </a:rPr>
              <a:t> </a:t>
            </a:r>
            <a:r>
              <a:rPr lang="en-US" sz="1800" err="1">
                <a:ea typeface="Verdana"/>
              </a:rPr>
              <a:t>aanvullend</a:t>
            </a:r>
            <a:r>
              <a:rPr lang="en-US" sz="1800">
                <a:ea typeface="Verdana"/>
              </a:rPr>
              <a:t> het </a:t>
            </a:r>
            <a:r>
              <a:rPr lang="en-US" sz="1800" err="1">
                <a:ea typeface="Verdana"/>
              </a:rPr>
              <a:t>variabel</a:t>
            </a:r>
            <a:r>
              <a:rPr lang="en-US" sz="1800">
                <a:ea typeface="Verdana"/>
              </a:rPr>
              <a:t> </a:t>
            </a:r>
            <a:r>
              <a:rPr lang="en-US" sz="1800" err="1">
                <a:ea typeface="Verdana"/>
              </a:rPr>
              <a:t>onderhoud</a:t>
            </a:r>
            <a:r>
              <a:rPr lang="en-US" sz="1800">
                <a:ea typeface="Verdana"/>
              </a:rPr>
              <a:t> </a:t>
            </a:r>
            <a:r>
              <a:rPr lang="en-US" sz="1800" err="1">
                <a:ea typeface="Verdana"/>
              </a:rPr>
              <a:t>en</a:t>
            </a:r>
            <a:r>
              <a:rPr lang="en-US" sz="1800">
                <a:ea typeface="Verdana"/>
              </a:rPr>
              <a:t> RUPS-</a:t>
            </a:r>
            <a:r>
              <a:rPr lang="en-US" sz="1800" err="1">
                <a:ea typeface="Verdana"/>
              </a:rPr>
              <a:t>maatregelen</a:t>
            </a:r>
            <a:r>
              <a:rPr lang="en-US" sz="1800">
                <a:ea typeface="Verdana"/>
              </a:rPr>
              <a:t>. Dit </a:t>
            </a:r>
            <a:r>
              <a:rPr lang="en-US" sz="1800" err="1">
                <a:ea typeface="Verdana"/>
              </a:rPr>
              <a:t>alles</a:t>
            </a:r>
            <a:r>
              <a:rPr lang="en-US" sz="1800">
                <a:ea typeface="Verdana"/>
              </a:rPr>
              <a:t> tot de </a:t>
            </a:r>
            <a:r>
              <a:rPr lang="en-US" sz="1800" err="1">
                <a:ea typeface="Verdana"/>
              </a:rPr>
              <a:t>realisatie</a:t>
            </a:r>
            <a:r>
              <a:rPr lang="en-US" sz="1800">
                <a:ea typeface="Verdana"/>
              </a:rPr>
              <a:t> van het MB2.0 – </a:t>
            </a:r>
            <a:r>
              <a:rPr lang="en-US" sz="1800" err="1">
                <a:ea typeface="Verdana"/>
              </a:rPr>
              <a:t>scopedeel</a:t>
            </a:r>
            <a:r>
              <a:rPr lang="en-US" sz="1800">
                <a:ea typeface="Verdana"/>
              </a:rPr>
              <a:t> </a:t>
            </a:r>
            <a:r>
              <a:rPr lang="en-US" sz="1800" err="1">
                <a:ea typeface="Verdana"/>
              </a:rPr>
              <a:t>VenR</a:t>
            </a:r>
            <a:r>
              <a:rPr lang="en-US" sz="1800">
                <a:ea typeface="Verdana"/>
              </a:rPr>
              <a:t>;</a:t>
            </a:r>
            <a:endParaRPr lang="en-US">
              <a:ea typeface="Verdana"/>
            </a:endParaRPr>
          </a:p>
          <a:p>
            <a:pPr marL="316230" indent="-316230">
              <a:buFont typeface="Calibri" panose="020B0604020202020204" pitchFamily="34" charset="0"/>
              <a:buChar char="-"/>
            </a:pPr>
            <a:r>
              <a:rPr lang="en-US" sz="1800">
                <a:ea typeface="Verdana"/>
              </a:rPr>
              <a:t>De </a:t>
            </a:r>
            <a:r>
              <a:rPr lang="en-US" sz="1800" err="1">
                <a:ea typeface="Verdana"/>
              </a:rPr>
              <a:t>looptijd</a:t>
            </a:r>
            <a:r>
              <a:rPr lang="en-US" sz="1800">
                <a:ea typeface="Verdana"/>
              </a:rPr>
              <a:t> is 7 </a:t>
            </a:r>
            <a:r>
              <a:rPr lang="en-US" sz="1800" err="1">
                <a:ea typeface="Verdana"/>
              </a:rPr>
              <a:t>jaar</a:t>
            </a:r>
            <a:r>
              <a:rPr lang="en-US" sz="1800">
                <a:ea typeface="Verdana"/>
              </a:rPr>
              <a:t>; met </a:t>
            </a:r>
            <a:r>
              <a:rPr lang="en-US" sz="1800" err="1">
                <a:ea typeface="Verdana"/>
              </a:rPr>
              <a:t>meerdere</a:t>
            </a:r>
            <a:r>
              <a:rPr lang="en-US" sz="1800">
                <a:ea typeface="Verdana"/>
              </a:rPr>
              <a:t> </a:t>
            </a:r>
            <a:r>
              <a:rPr lang="en-US" sz="1800" err="1">
                <a:ea typeface="Verdana"/>
              </a:rPr>
              <a:t>verlengingsopties</a:t>
            </a:r>
            <a:r>
              <a:rPr lang="en-US" sz="1800">
                <a:ea typeface="Verdana"/>
              </a:rPr>
              <a:t>;</a:t>
            </a:r>
            <a:endParaRPr lang="en-US">
              <a:ea typeface="Verdana"/>
            </a:endParaRPr>
          </a:p>
          <a:p>
            <a:pPr marL="316230" indent="-316230">
              <a:buFont typeface="Calibri" panose="020B0604020202020204" pitchFamily="34" charset="0"/>
              <a:buChar char="-"/>
            </a:pPr>
            <a:r>
              <a:rPr lang="en-US" sz="1800">
                <a:ea typeface="Verdana"/>
              </a:rPr>
              <a:t>De scope van IMO </a:t>
            </a:r>
            <a:r>
              <a:rPr lang="en-US" sz="1800" err="1">
                <a:ea typeface="Verdana"/>
              </a:rPr>
              <a:t>bouwt</a:t>
            </a:r>
            <a:r>
              <a:rPr lang="en-US" sz="1800">
                <a:ea typeface="Verdana"/>
              </a:rPr>
              <a:t> </a:t>
            </a:r>
            <a:r>
              <a:rPr lang="en-US" sz="1800" err="1">
                <a:ea typeface="Verdana"/>
              </a:rPr>
              <a:t>langzaam</a:t>
            </a:r>
            <a:r>
              <a:rPr lang="en-US" sz="1800">
                <a:ea typeface="Verdana"/>
              </a:rPr>
              <a:t> </a:t>
            </a:r>
            <a:r>
              <a:rPr lang="en-US" sz="1800" err="1">
                <a:ea typeface="Verdana"/>
              </a:rPr>
              <a:t>af</a:t>
            </a:r>
            <a:r>
              <a:rPr lang="en-US" sz="1800">
                <a:ea typeface="Verdana"/>
              </a:rPr>
              <a:t>. </a:t>
            </a:r>
            <a:r>
              <a:rPr lang="en-US" sz="1800" err="1">
                <a:ea typeface="Verdana"/>
              </a:rPr>
              <a:t>Wanneer</a:t>
            </a:r>
            <a:r>
              <a:rPr lang="en-US" sz="1800">
                <a:ea typeface="Verdana"/>
              </a:rPr>
              <a:t> de ON </a:t>
            </a:r>
            <a:r>
              <a:rPr lang="en-US" sz="1800" err="1">
                <a:ea typeface="Verdana"/>
              </a:rPr>
              <a:t>VenR</a:t>
            </a:r>
            <a:r>
              <a:rPr lang="en-US" sz="1800">
                <a:ea typeface="Verdana"/>
              </a:rPr>
              <a:t> </a:t>
            </a:r>
            <a:r>
              <a:rPr lang="en-US" sz="1800" err="1">
                <a:ea typeface="Verdana"/>
              </a:rPr>
              <a:t>gereed</a:t>
            </a:r>
            <a:r>
              <a:rPr lang="en-US" sz="1800">
                <a:ea typeface="Verdana"/>
              </a:rPr>
              <a:t> is om </a:t>
            </a:r>
            <a:r>
              <a:rPr lang="en-US" sz="1800" err="1">
                <a:ea typeface="Verdana"/>
              </a:rPr>
              <a:t>een</a:t>
            </a:r>
            <a:r>
              <a:rPr lang="en-US" sz="1800">
                <a:ea typeface="Verdana"/>
              </a:rPr>
              <a:t> object om </a:t>
            </a:r>
            <a:r>
              <a:rPr lang="en-US" sz="1800" err="1">
                <a:ea typeface="Verdana"/>
              </a:rPr>
              <a:t>te</a:t>
            </a:r>
            <a:r>
              <a:rPr lang="en-US" sz="1800">
                <a:ea typeface="Verdana"/>
              </a:rPr>
              <a:t> </a:t>
            </a:r>
            <a:r>
              <a:rPr lang="en-US" sz="1800" err="1">
                <a:ea typeface="Verdana"/>
              </a:rPr>
              <a:t>bouwen</a:t>
            </a:r>
            <a:r>
              <a:rPr lang="en-US" sz="1800">
                <a:ea typeface="Verdana"/>
              </a:rPr>
              <a:t> </a:t>
            </a:r>
            <a:r>
              <a:rPr lang="en-US" sz="1800" err="1">
                <a:ea typeface="Verdana"/>
              </a:rPr>
              <a:t>wordt</a:t>
            </a:r>
            <a:r>
              <a:rPr lang="en-US" sz="1800">
                <a:ea typeface="Verdana"/>
              </a:rPr>
              <a:t> </a:t>
            </a:r>
            <a:r>
              <a:rPr lang="en-US" sz="1800" err="1">
                <a:ea typeface="Verdana"/>
              </a:rPr>
              <a:t>deze</a:t>
            </a:r>
            <a:r>
              <a:rPr lang="en-US" sz="1800">
                <a:ea typeface="Verdana"/>
              </a:rPr>
              <a:t> </a:t>
            </a:r>
            <a:r>
              <a:rPr lang="en-US" sz="1800" err="1">
                <a:ea typeface="Verdana"/>
              </a:rPr>
              <a:t>uit</a:t>
            </a:r>
            <a:r>
              <a:rPr lang="en-US" sz="1800">
                <a:ea typeface="Verdana"/>
              </a:rPr>
              <a:t> de scope van IMO </a:t>
            </a:r>
            <a:r>
              <a:rPr lang="en-US" sz="1800" err="1">
                <a:ea typeface="Verdana"/>
              </a:rPr>
              <a:t>gehaald</a:t>
            </a:r>
            <a:r>
              <a:rPr lang="en-US" sz="1800">
                <a:ea typeface="Verdana"/>
              </a:rPr>
              <a:t>. De </a:t>
            </a:r>
            <a:r>
              <a:rPr lang="en-US" sz="1800" err="1">
                <a:ea typeface="Verdana"/>
              </a:rPr>
              <a:t>VenR</a:t>
            </a:r>
            <a:r>
              <a:rPr lang="en-US" sz="1800">
                <a:ea typeface="Verdana"/>
              </a:rPr>
              <a:t> ON </a:t>
            </a:r>
            <a:r>
              <a:rPr lang="en-US" sz="1800" err="1">
                <a:ea typeface="Verdana"/>
              </a:rPr>
              <a:t>verbouwt</a:t>
            </a:r>
            <a:r>
              <a:rPr lang="en-US" sz="1800">
                <a:ea typeface="Verdana"/>
              </a:rPr>
              <a:t> het object </a:t>
            </a:r>
            <a:r>
              <a:rPr lang="en-US" sz="1800" err="1">
                <a:ea typeface="Verdana"/>
              </a:rPr>
              <a:t>en</a:t>
            </a:r>
            <a:r>
              <a:rPr lang="en-US" sz="1800">
                <a:ea typeface="Verdana"/>
              </a:rPr>
              <a:t> </a:t>
            </a:r>
            <a:r>
              <a:rPr lang="en-US" sz="1800" err="1">
                <a:ea typeface="Verdana"/>
              </a:rPr>
              <a:t>neemt</a:t>
            </a:r>
            <a:r>
              <a:rPr lang="en-US" sz="1800">
                <a:ea typeface="Verdana"/>
              </a:rPr>
              <a:t> het in MJO. Het object </a:t>
            </a:r>
            <a:r>
              <a:rPr lang="en-US" sz="1800" err="1">
                <a:ea typeface="Verdana"/>
              </a:rPr>
              <a:t>komt</a:t>
            </a:r>
            <a:r>
              <a:rPr lang="en-US" sz="1800">
                <a:ea typeface="Verdana"/>
              </a:rPr>
              <a:t> </a:t>
            </a:r>
            <a:r>
              <a:rPr lang="en-US" sz="1800" err="1">
                <a:ea typeface="Verdana"/>
              </a:rPr>
              <a:t>niet</a:t>
            </a:r>
            <a:r>
              <a:rPr lang="en-US" sz="1800">
                <a:ea typeface="Verdana"/>
              </a:rPr>
              <a:t> </a:t>
            </a:r>
            <a:r>
              <a:rPr lang="en-US" sz="1800" err="1">
                <a:ea typeface="Verdana"/>
              </a:rPr>
              <a:t>meer</a:t>
            </a:r>
            <a:r>
              <a:rPr lang="en-US" sz="1800">
                <a:ea typeface="Verdana"/>
              </a:rPr>
              <a:t> </a:t>
            </a:r>
            <a:r>
              <a:rPr lang="en-US" sz="1800" err="1">
                <a:ea typeface="Verdana"/>
              </a:rPr>
              <a:t>terug</a:t>
            </a:r>
            <a:r>
              <a:rPr lang="en-US" sz="1800">
                <a:ea typeface="Verdana"/>
              </a:rPr>
              <a:t> in IMO. Het </a:t>
            </a:r>
            <a:r>
              <a:rPr lang="en-US" sz="1800" err="1">
                <a:ea typeface="Verdana"/>
              </a:rPr>
              <a:t>afbouwen</a:t>
            </a:r>
            <a:r>
              <a:rPr lang="en-US" sz="1800">
                <a:ea typeface="Verdana"/>
              </a:rPr>
              <a:t> van het contract </a:t>
            </a:r>
            <a:r>
              <a:rPr lang="en-US" sz="1800" err="1">
                <a:ea typeface="Verdana"/>
              </a:rPr>
              <a:t>zal</a:t>
            </a:r>
            <a:r>
              <a:rPr lang="en-US" sz="1800">
                <a:ea typeface="Verdana"/>
              </a:rPr>
              <a:t> </a:t>
            </a:r>
            <a:r>
              <a:rPr lang="en-US" sz="1800" err="1">
                <a:ea typeface="Verdana"/>
              </a:rPr>
              <a:t>vanaf</a:t>
            </a:r>
            <a:r>
              <a:rPr lang="en-US" sz="1800">
                <a:ea typeface="Verdana"/>
              </a:rPr>
              <a:t> medio 2029 </a:t>
            </a:r>
            <a:r>
              <a:rPr lang="en-US" sz="1800" err="1">
                <a:ea typeface="Verdana"/>
              </a:rPr>
              <a:t>gaan</a:t>
            </a:r>
            <a:r>
              <a:rPr lang="en-US" sz="1800">
                <a:ea typeface="Verdana"/>
              </a:rPr>
              <a:t> </a:t>
            </a:r>
            <a:r>
              <a:rPr lang="en-US" sz="1800" err="1">
                <a:ea typeface="Verdana"/>
              </a:rPr>
              <a:t>plaats</a:t>
            </a:r>
            <a:r>
              <a:rPr lang="en-US" sz="1800">
                <a:ea typeface="Verdana"/>
              </a:rPr>
              <a:t> </a:t>
            </a:r>
            <a:r>
              <a:rPr lang="en-US" sz="1800" err="1">
                <a:ea typeface="Verdana"/>
              </a:rPr>
              <a:t>vinden</a:t>
            </a:r>
            <a:r>
              <a:rPr lang="en-US" sz="1800">
                <a:ea typeface="Verdana"/>
              </a:rPr>
              <a:t>;</a:t>
            </a:r>
          </a:p>
          <a:p>
            <a:pPr marL="316230" indent="-316230">
              <a:buFont typeface="Calibri" panose="020B0604020202020204" pitchFamily="34" charset="0"/>
              <a:buChar char="-"/>
            </a:pPr>
            <a:r>
              <a:rPr lang="en-US" sz="1800">
                <a:ea typeface="Verdana"/>
              </a:rPr>
              <a:t>IMO </a:t>
            </a:r>
            <a:r>
              <a:rPr lang="en-US" sz="1800" err="1">
                <a:ea typeface="Verdana"/>
              </a:rPr>
              <a:t>dient</a:t>
            </a:r>
            <a:r>
              <a:rPr lang="en-US" sz="1800">
                <a:ea typeface="Verdana"/>
              </a:rPr>
              <a:t> </a:t>
            </a:r>
            <a:r>
              <a:rPr lang="en-US" sz="1800" err="1">
                <a:ea typeface="Verdana"/>
              </a:rPr>
              <a:t>aan</a:t>
            </a:r>
            <a:r>
              <a:rPr lang="en-US" sz="1800">
                <a:ea typeface="Verdana"/>
              </a:rPr>
              <a:t> </a:t>
            </a:r>
            <a:r>
              <a:rPr lang="en-US" sz="1800" err="1">
                <a:ea typeface="Verdana"/>
              </a:rPr>
              <a:t>te</a:t>
            </a:r>
            <a:r>
              <a:rPr lang="en-US" sz="1800">
                <a:ea typeface="Verdana"/>
              </a:rPr>
              <a:t> </a:t>
            </a:r>
            <a:r>
              <a:rPr lang="en-US" sz="1800" err="1">
                <a:ea typeface="Verdana"/>
              </a:rPr>
              <a:t>sluiten</a:t>
            </a:r>
            <a:r>
              <a:rPr lang="en-US" sz="1800">
                <a:ea typeface="Verdana"/>
              </a:rPr>
              <a:t> op het </a:t>
            </a:r>
            <a:r>
              <a:rPr lang="en-US" sz="1800" err="1">
                <a:ea typeface="Verdana"/>
              </a:rPr>
              <a:t>lopende</a:t>
            </a:r>
            <a:r>
              <a:rPr lang="en-US" sz="1800">
                <a:ea typeface="Verdana"/>
              </a:rPr>
              <a:t> </a:t>
            </a:r>
            <a:r>
              <a:rPr lang="en-US" sz="1800" err="1">
                <a:ea typeface="Verdana"/>
              </a:rPr>
              <a:t>prestatiecontract</a:t>
            </a:r>
            <a:r>
              <a:rPr lang="en-US" sz="1800">
                <a:ea typeface="Verdana"/>
              </a:rPr>
              <a:t> MB1.75, </a:t>
            </a:r>
            <a:r>
              <a:rPr lang="en-US" sz="1800" err="1">
                <a:ea typeface="Verdana"/>
              </a:rPr>
              <a:t>dat</a:t>
            </a:r>
            <a:r>
              <a:rPr lang="en-US" sz="1800">
                <a:ea typeface="Verdana"/>
              </a:rPr>
              <a:t> </a:t>
            </a:r>
            <a:r>
              <a:rPr lang="en-US" sz="1800" err="1">
                <a:ea typeface="Verdana"/>
              </a:rPr>
              <a:t>loopt</a:t>
            </a:r>
            <a:r>
              <a:rPr lang="en-US" sz="1800">
                <a:ea typeface="Verdana"/>
              </a:rPr>
              <a:t> tot 31-12-2026 (</a:t>
            </a:r>
            <a:r>
              <a:rPr lang="en-US" sz="1800" err="1">
                <a:ea typeface="Verdana"/>
              </a:rPr>
              <a:t>en</a:t>
            </a:r>
            <a:r>
              <a:rPr lang="en-US" sz="1800">
                <a:ea typeface="Verdana"/>
              </a:rPr>
              <a:t> </a:t>
            </a:r>
            <a:r>
              <a:rPr lang="en-US" sz="1800" err="1">
                <a:ea typeface="Verdana"/>
              </a:rPr>
              <a:t>niet</a:t>
            </a:r>
            <a:r>
              <a:rPr lang="en-US" sz="1800">
                <a:ea typeface="Verdana"/>
              </a:rPr>
              <a:t> </a:t>
            </a:r>
            <a:r>
              <a:rPr lang="en-US" sz="1800" err="1">
                <a:ea typeface="Verdana"/>
              </a:rPr>
              <a:t>verder</a:t>
            </a:r>
            <a:r>
              <a:rPr lang="en-US" sz="1800">
                <a:ea typeface="Verdana"/>
              </a:rPr>
              <a:t> </a:t>
            </a:r>
            <a:r>
              <a:rPr lang="en-US" sz="1800" err="1">
                <a:ea typeface="Verdana"/>
              </a:rPr>
              <a:t>kan</a:t>
            </a:r>
            <a:r>
              <a:rPr lang="en-US" sz="1800">
                <a:ea typeface="Verdana"/>
              </a:rPr>
              <a:t> </a:t>
            </a:r>
            <a:r>
              <a:rPr lang="en-US" sz="1800" err="1">
                <a:ea typeface="Verdana"/>
              </a:rPr>
              <a:t>worden</a:t>
            </a:r>
            <a:r>
              <a:rPr lang="en-US" sz="1800">
                <a:ea typeface="Verdana"/>
              </a:rPr>
              <a:t> </a:t>
            </a:r>
            <a:r>
              <a:rPr lang="en-US" sz="1800" err="1">
                <a:ea typeface="Verdana"/>
              </a:rPr>
              <a:t>verlengd</a:t>
            </a:r>
            <a:r>
              <a:rPr lang="en-US" sz="1800">
                <a:ea typeface="Verdana"/>
              </a:rPr>
              <a:t>).</a:t>
            </a:r>
            <a:endParaRPr lang="en-US">
              <a:ea typeface="Verdana"/>
            </a:endParaRPr>
          </a:p>
          <a:p>
            <a:pPr marL="316230" indent="-316230">
              <a:buFont typeface="Calibri" panose="020B0604020202020204" pitchFamily="34" charset="0"/>
              <a:buChar char="-"/>
            </a:pPr>
            <a:endParaRPr lang="en-US" sz="1800">
              <a:ea typeface="Verdana"/>
            </a:endParaRPr>
          </a:p>
          <a:p>
            <a:pPr marL="0" indent="0">
              <a:buNone/>
            </a:pPr>
            <a:endParaRPr lang="en-US" sz="1800">
              <a:ea typeface="Verdana"/>
            </a:endParaRPr>
          </a:p>
        </p:txBody>
      </p:sp>
      <p:sp>
        <p:nvSpPr>
          <p:cNvPr id="10" name="TextBox 9">
            <a:extLst>
              <a:ext uri="{FF2B5EF4-FFF2-40B4-BE49-F238E27FC236}">
                <a16:creationId xmlns:a16="http://schemas.microsoft.com/office/drawing/2014/main" id="{302CA282-BE2C-B474-6FB8-C2DFD03253D8}"/>
              </a:ext>
            </a:extLst>
          </p:cNvPr>
          <p:cNvSpPr txBox="1"/>
          <p:nvPr/>
        </p:nvSpPr>
        <p:spPr>
          <a:xfrm>
            <a:off x="480142" y="963561"/>
            <a:ext cx="3611716"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err="1">
                <a:solidFill>
                  <a:srgbClr val="0070C0"/>
                </a:solidFill>
                <a:latin typeface="Segoe UI Semibold"/>
                <a:cs typeface="Segoe UI Semibold"/>
              </a:rPr>
              <a:t>Aandachtspunten</a:t>
            </a:r>
            <a:endParaRPr lang="en-US" err="1"/>
          </a:p>
        </p:txBody>
      </p:sp>
    </p:spTree>
    <p:extLst>
      <p:ext uri="{BB962C8B-B14F-4D97-AF65-F5344CB8AC3E}">
        <p14:creationId xmlns:p14="http://schemas.microsoft.com/office/powerpoint/2010/main" val="628916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94927-E5BE-2C71-31CA-D4DDF6AD66D3}"/>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67B113A1-D2D4-3CEF-999C-B24B4EABF24E}"/>
              </a:ext>
            </a:extLst>
          </p:cNvPr>
          <p:cNvSpPr>
            <a:spLocks noGrp="1"/>
          </p:cNvSpPr>
          <p:nvPr>
            <p:ph type="sldNum" sz="quarter" idx="14"/>
          </p:nvPr>
        </p:nvSpPr>
        <p:spPr/>
        <p:txBody>
          <a:bodyPr/>
          <a:lstStyle/>
          <a:p>
            <a:fld id="{6C93B359-CF0D-4389-949E-16A33FCBB3EC}" type="slidenum">
              <a:rPr lang="nl-NL" smtClean="0"/>
              <a:t>9</a:t>
            </a:fld>
            <a:endParaRPr lang="nl-NL"/>
          </a:p>
        </p:txBody>
      </p:sp>
      <p:sp>
        <p:nvSpPr>
          <p:cNvPr id="4" name="Tijdelijke aanduiding voor tekst 3">
            <a:extLst>
              <a:ext uri="{FF2B5EF4-FFF2-40B4-BE49-F238E27FC236}">
                <a16:creationId xmlns:a16="http://schemas.microsoft.com/office/drawing/2014/main" id="{6AF5E6F6-7771-E0F0-3520-6BCD9FBD57CA}"/>
              </a:ext>
            </a:extLst>
          </p:cNvPr>
          <p:cNvSpPr>
            <a:spLocks noGrp="1"/>
          </p:cNvSpPr>
          <p:nvPr>
            <p:ph type="body" sz="quarter" idx="26"/>
          </p:nvPr>
        </p:nvSpPr>
        <p:spPr/>
        <p:txBody>
          <a:bodyPr/>
          <a:lstStyle/>
          <a:p>
            <a:r>
              <a:rPr lang="nl-NL"/>
              <a:t>RWS Informatie</a:t>
            </a:r>
          </a:p>
        </p:txBody>
      </p:sp>
      <p:sp>
        <p:nvSpPr>
          <p:cNvPr id="5" name="Titel 4">
            <a:extLst>
              <a:ext uri="{FF2B5EF4-FFF2-40B4-BE49-F238E27FC236}">
                <a16:creationId xmlns:a16="http://schemas.microsoft.com/office/drawing/2014/main" id="{C2F32311-FD4C-6389-E895-80102390D519}"/>
              </a:ext>
            </a:extLst>
          </p:cNvPr>
          <p:cNvSpPr>
            <a:spLocks noGrp="1"/>
          </p:cNvSpPr>
          <p:nvPr>
            <p:ph type="title"/>
          </p:nvPr>
        </p:nvSpPr>
        <p:spPr/>
        <p:txBody>
          <a:bodyPr/>
          <a:lstStyle/>
          <a:p>
            <a:r>
              <a:rPr lang="nl-NL"/>
              <a:t>Techniek</a:t>
            </a:r>
          </a:p>
        </p:txBody>
      </p:sp>
      <p:pic>
        <p:nvPicPr>
          <p:cNvPr id="7" name="Picture 6">
            <a:extLst>
              <a:ext uri="{FF2B5EF4-FFF2-40B4-BE49-F238E27FC236}">
                <a16:creationId xmlns:a16="http://schemas.microsoft.com/office/drawing/2014/main" id="{C67F8B90-29FF-6B77-7EC2-92A913B21321}"/>
              </a:ext>
            </a:extLst>
          </p:cNvPr>
          <p:cNvPicPr>
            <a:picLocks noChangeAspect="1"/>
          </p:cNvPicPr>
          <p:nvPr/>
        </p:nvPicPr>
        <p:blipFill>
          <a:blip r:embed="rId2"/>
          <a:stretch>
            <a:fillRect/>
          </a:stretch>
        </p:blipFill>
        <p:spPr>
          <a:xfrm>
            <a:off x="3507279" y="0"/>
            <a:ext cx="7294071" cy="6858000"/>
          </a:xfrm>
          <a:prstGeom prst="rect">
            <a:avLst/>
          </a:prstGeom>
        </p:spPr>
      </p:pic>
    </p:spTree>
    <p:extLst>
      <p:ext uri="{BB962C8B-B14F-4D97-AF65-F5344CB8AC3E}">
        <p14:creationId xmlns:p14="http://schemas.microsoft.com/office/powerpoint/2010/main" val="2132079416"/>
      </p:ext>
    </p:extLst>
  </p:cSld>
  <p:clrMapOvr>
    <a:masterClrMapping/>
  </p:clrMapOvr>
</p:sld>
</file>

<file path=ppt/theme/theme1.xml><?xml version="1.0" encoding="utf-8"?>
<a:theme xmlns:a="http://schemas.openxmlformats.org/drawingml/2006/main" name="RWS 16:9 NL">
  <a:themeElements>
    <a:clrScheme name="RWS">
      <a:dk1>
        <a:srgbClr val="000000"/>
      </a:dk1>
      <a:lt1>
        <a:srgbClr val="FFFFFF"/>
      </a:lt1>
      <a:dk2>
        <a:srgbClr val="007BC7"/>
      </a:dk2>
      <a:lt2>
        <a:srgbClr val="FFFFFF"/>
      </a:lt2>
      <a:accent1>
        <a:srgbClr val="007BC7"/>
      </a:accent1>
      <a:accent2>
        <a:srgbClr val="F9E11E"/>
      </a:accent2>
      <a:accent3>
        <a:srgbClr val="000000"/>
      </a:accent3>
      <a:accent4>
        <a:srgbClr val="007BC7"/>
      </a:accent4>
      <a:accent5>
        <a:srgbClr val="F9E11E"/>
      </a:accent5>
      <a:accent6>
        <a:srgbClr val="000000"/>
      </a:accent6>
      <a:hlink>
        <a:srgbClr val="007BC7"/>
      </a:hlink>
      <a:folHlink>
        <a:srgbClr val="007BC7"/>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RWS 16X9 NL nieuw" id="{19A0BACC-3659-4C2E-97ED-55BE99EFB087}" vid="{49F572D2-CB11-4C13-A370-1BFC52EB747E}"/>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48056c4-ba60-46c2-be4e-8e98cedb2740" xsi:nil="true"/>
    <Versie_x0020_Toelichting xmlns="71812a46-859a-49d6-9fb6-81ce1f1e836e">1 in bewerking</Versie_x0020_Toelichting>
    <Opmerkingen xmlns="71812a46-859a-49d6-9fb6-81ce1f1e836e" xsi:nil="true"/>
    <lcf76f155ced4ddcb4097134ff3c332f xmlns="71812a46-859a-49d6-9fb6-81ce1f1e836e">
      <Terms xmlns="http://schemas.microsoft.com/office/infopath/2007/PartnerControls"/>
    </lcf76f155ced4ddcb4097134ff3c332f>
    <Gereed xmlns="71812a46-859a-49d6-9fb6-81ce1f1e836e">false</Gereed>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F07DFD90A967E4099003CDD75AD5BF8" ma:contentTypeVersion="17" ma:contentTypeDescription="Create a new document." ma:contentTypeScope="" ma:versionID="682fd868b7c724d9ac6136d0d02b708c">
  <xsd:schema xmlns:xsd="http://www.w3.org/2001/XMLSchema" xmlns:xs="http://www.w3.org/2001/XMLSchema" xmlns:p="http://schemas.microsoft.com/office/2006/metadata/properties" xmlns:ns2="71812a46-859a-49d6-9fb6-81ce1f1e836e" xmlns:ns3="c48056c4-ba60-46c2-be4e-8e98cedb2740" targetNamespace="http://schemas.microsoft.com/office/2006/metadata/properties" ma:root="true" ma:fieldsID="8047e20f95d8454d6e4d4bcd74f2e3c1" ns2:_="" ns3:_="">
    <xsd:import namespace="71812a46-859a-49d6-9fb6-81ce1f1e836e"/>
    <xsd:import namespace="c48056c4-ba60-46c2-be4e-8e98cedb2740"/>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3:SharedWithUsers" minOccurs="0"/>
                <xsd:element ref="ns3:SharedWithDetails" minOccurs="0"/>
                <xsd:element ref="ns2:Versie_x0020_Toelichting" minOccurs="0"/>
                <xsd:element ref="ns2:Gereed" minOccurs="0"/>
                <xsd:element ref="ns2:Opmerkingen"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812a46-859a-49d6-9fb6-81ce1f1e836e"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0e8c0c4-99b0-4330-9541-42321b27eae6"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Versie_x0020_Toelichting" ma:index="20" nillable="true" ma:displayName="Versie Toelichting" ma:default="1 in bewerking" ma:format="RadioButtons" ma:internalName="Versie_x0020_Toelichting">
      <xsd:simpleType>
        <xsd:restriction base="dms:Choice">
          <xsd:enumeration value="1 in bewerking"/>
          <xsd:enumeration value="2 ter review"/>
          <xsd:enumeration value="3 definitief"/>
        </xsd:restriction>
      </xsd:simpleType>
    </xsd:element>
    <xsd:element name="Gereed" ma:index="21" nillable="true" ma:displayName="Gereed" ma:default="0" ma:internalName="Gereed">
      <xsd:simpleType>
        <xsd:restriction base="dms:Boolean"/>
      </xsd:simpleType>
    </xsd:element>
    <xsd:element name="Opmerkingen" ma:index="22" nillable="true" ma:displayName="Opmerkingen" ma:internalName="Opmerkingen">
      <xsd:simpleType>
        <xsd:restriction base="dms:Text">
          <xsd:maxLength value="255"/>
        </xsd:restriction>
      </xsd:simpleType>
    </xsd:element>
    <xsd:element name="MediaServiceDateTaken" ma:index="23" nillable="true" ma:displayName="MediaServiceDateTaken" ma:hidden="true" ma:indexed="true" ma:internalName="MediaServiceDateTaken"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48056c4-ba60-46c2-be4e-8e98cedb2740"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5a34d0aa-3b7b-41b4-b4f3-75f28317aaa9}" ma:internalName="TaxCatchAll" ma:showField="CatchAllData" ma:web="c48056c4-ba60-46c2-be4e-8e98cedb2740">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8C09EB-44A3-4C8D-A621-54BA8CE2E8C2}">
  <ds:schemaRefs>
    <ds:schemaRef ds:uri="71812a46-859a-49d6-9fb6-81ce1f1e836e"/>
    <ds:schemaRef ds:uri="c48056c4-ba60-46c2-be4e-8e98cedb274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1D1F4AC-81C4-4503-A015-E8F03EE1E298}">
  <ds:schemaRefs>
    <ds:schemaRef ds:uri="71812a46-859a-49d6-9fb6-81ce1f1e836e"/>
    <ds:schemaRef ds:uri="c48056c4-ba60-46c2-be4e-8e98cedb274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1FCFEB2-6A96-470B-BD34-B8279A5771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RWS 16X9 NL (7)</Template>
  <TotalTime>102</TotalTime>
  <Words>2363</Words>
  <Application>Microsoft Office PowerPoint</Application>
  <PresentationFormat>Breedbeeld</PresentationFormat>
  <Paragraphs>378</Paragraphs>
  <Slides>33</Slides>
  <Notes>3</Notes>
  <HiddenSlides>1</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33</vt:i4>
      </vt:variant>
    </vt:vector>
  </HeadingPairs>
  <TitlesOfParts>
    <vt:vector size="40" baseType="lpstr">
      <vt:lpstr>Arial</vt:lpstr>
      <vt:lpstr>Calibri</vt:lpstr>
      <vt:lpstr>Geneva</vt:lpstr>
      <vt:lpstr>Segoe UI Semibold</vt:lpstr>
      <vt:lpstr>Verdana</vt:lpstr>
      <vt:lpstr>Wingdings</vt:lpstr>
      <vt:lpstr>RWS 16:9 NL</vt:lpstr>
      <vt:lpstr>Algemene Inlichtingen IMO</vt:lpstr>
      <vt:lpstr>Inlichtingenbijeenkomst IMO</vt:lpstr>
      <vt:lpstr>Even voorstellen</vt:lpstr>
      <vt:lpstr>Agenda</vt:lpstr>
      <vt:lpstr>PowerPoint-presentatie</vt:lpstr>
      <vt:lpstr>PowerPoint-presentatie</vt:lpstr>
      <vt:lpstr>PowerPoint-presentatie</vt:lpstr>
      <vt:lpstr>PowerPoint-presentatie</vt:lpstr>
      <vt:lpstr>Techniek</vt:lpstr>
      <vt:lpstr>Techniek</vt:lpstr>
      <vt:lpstr>PowerPoint-presentatie</vt:lpstr>
      <vt:lpstr>Verbetering en investeringen</vt:lpstr>
      <vt:lpstr>PowerPoint-presentatie</vt:lpstr>
      <vt:lpstr>Aanpak verbeteringen</vt:lpstr>
      <vt:lpstr>Veiligheid</vt:lpstr>
      <vt:lpstr>PowerPoint-presentatie</vt:lpstr>
      <vt:lpstr>Demarcatie voor IMO*</vt:lpstr>
      <vt:lpstr>Omgeving</vt:lpstr>
      <vt:lpstr>Omgeving</vt:lpstr>
      <vt:lpstr>Omgeving</vt:lpstr>
      <vt:lpstr>Aanbesteding en Contract</vt:lpstr>
      <vt:lpstr>Karakteristieken aanbesteding</vt:lpstr>
      <vt:lpstr>Contractopbouw: samenhang aanbestedingsdocumenten</vt:lpstr>
      <vt:lpstr>Aanbesteding: Selectiefase</vt:lpstr>
      <vt:lpstr>Aanbesteding: planning</vt:lpstr>
      <vt:lpstr>Aanbesteding: BPKV (kwaliteitscriteria)</vt:lpstr>
      <vt:lpstr>Totstandkoming fictieve inschrijvingssom</vt:lpstr>
      <vt:lpstr>Contract: aandachtspunten</vt:lpstr>
      <vt:lpstr>Projectbeheersing</vt:lpstr>
      <vt:lpstr>Projectbeheersing</vt:lpstr>
      <vt:lpstr>Projectbeheersing</vt:lpstr>
      <vt:lpstr>Praktische zaken</vt:lpstr>
      <vt:lpstr>Tot slot</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Renckens, Jenna (RWS PPO)</dc:creator>
  <dc:description/>
  <cp:lastModifiedBy>Renckens, Jenna (RWS PPO)</cp:lastModifiedBy>
  <cp:revision>9</cp:revision>
  <dcterms:created xsi:type="dcterms:W3CDTF">2023-06-20T07:03:26Z</dcterms:created>
  <dcterms:modified xsi:type="dcterms:W3CDTF">2025-06-04T09:04:50Z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0x010100CF07DFD90A967E4099003CDD75AD5BF8</vt:lpwstr>
  </property>
  <property fmtid="{D5CDD505-2E9C-101B-9397-08002B2CF9AE}" pid="3" name="_dlc_DocIdItemGuid">
    <vt:lpwstr>a0ebb506-0740-4be3-88dd-74658aee12bc</vt:lpwstr>
  </property>
  <property fmtid="{D5CDD505-2E9C-101B-9397-08002B2CF9AE}" pid="4" name="TaxKeyword">
    <vt:lpwstr/>
  </property>
  <property fmtid="{D5CDD505-2E9C-101B-9397-08002B2CF9AE}" pid="5" name="Connect-Vertrouwelijkheid">
    <vt:lpwstr>3;#RWS Bedrijfsvertrouwelijk/geen|1523f3d8-a3f5-4033-a4d4-a04bf7d6d8cc</vt:lpwstr>
  </property>
  <property fmtid="{D5CDD505-2E9C-101B-9397-08002B2CF9AE}" pid="6" name="Connect-Documenttype">
    <vt:lpwstr/>
  </property>
  <property fmtid="{D5CDD505-2E9C-101B-9397-08002B2CF9AE}" pid="7" name="Connect-SEfase">
    <vt:lpwstr/>
  </property>
  <property fmtid="{D5CDD505-2E9C-101B-9397-08002B2CF9AE}" pid="8" name="Connect-Organisatieonderdeel">
    <vt:lpwstr/>
  </property>
  <property fmtid="{D5CDD505-2E9C-101B-9397-08002B2CF9AE}" pid="9" name="Connect-IPMrol">
    <vt:lpwstr/>
  </property>
  <property fmtid="{D5CDD505-2E9C-101B-9397-08002B2CF9AE}" pid="10" name="Connect-Activiteit">
    <vt:lpwstr/>
  </property>
  <property fmtid="{D5CDD505-2E9C-101B-9397-08002B2CF9AE}" pid="11" name="MediaServiceImageTags">
    <vt:lpwstr/>
  </property>
</Properties>
</file>