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8" r:id="rId14"/>
    <p:sldId id="265" r:id="rId15"/>
    <p:sldId id="266" r:id="rId16"/>
    <p:sldId id="267" r:id="rId1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66" autoAdjust="0"/>
    <p:restoredTop sz="94660"/>
  </p:normalViewPr>
  <p:slideViewPr>
    <p:cSldViewPr snapToGrid="0">
      <p:cViewPr varScale="1">
        <p:scale>
          <a:sx n="97" d="100"/>
          <a:sy n="97" d="100"/>
        </p:scale>
        <p:origin x="152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n Baggen" userId="25d98853-d97d-41f0-9872-725c11c5f2fc" providerId="ADAL" clId="{75DE7781-3C58-49A0-BFD0-86E89D1744D3}"/>
    <pc:docChg chg="modSld">
      <pc:chgData name="Ken Baggen" userId="25d98853-d97d-41f0-9872-725c11c5f2fc" providerId="ADAL" clId="{75DE7781-3C58-49A0-BFD0-86E89D1744D3}" dt="2025-01-27T17:39:17.254" v="0" actId="20577"/>
      <pc:docMkLst>
        <pc:docMk/>
      </pc:docMkLst>
      <pc:sldChg chg="modSp mod">
        <pc:chgData name="Ken Baggen" userId="25d98853-d97d-41f0-9872-725c11c5f2fc" providerId="ADAL" clId="{75DE7781-3C58-49A0-BFD0-86E89D1744D3}" dt="2025-01-27T17:39:17.254" v="0" actId="20577"/>
        <pc:sldMkLst>
          <pc:docMk/>
          <pc:sldMk cId="1624269266" sldId="256"/>
        </pc:sldMkLst>
        <pc:spChg chg="mod">
          <ac:chgData name="Ken Baggen" userId="25d98853-d97d-41f0-9872-725c11c5f2fc" providerId="ADAL" clId="{75DE7781-3C58-49A0-BFD0-86E89D1744D3}" dt="2025-01-27T17:39:17.254" v="0" actId="20577"/>
          <ac:spMkLst>
            <pc:docMk/>
            <pc:sldMk cId="1624269266" sldId="256"/>
            <ac:spMk id="3" creationId="{101BF9D5-4D05-C9A6-5586-4F1A20922247}"/>
          </ac:spMkLst>
        </pc:spChg>
      </pc:sldChg>
    </pc:docChg>
  </pc:docChgLst>
  <pc:docChgLst>
    <pc:chgData name="Lars Mosch" userId="S::l.mosch@eindhoven.nl::208feea5-02d6-44ab-ae76-ba36311d8eeb" providerId="AD" clId="Web-{A217EAAE-E7F2-593D-C044-A4F82EA9F049}"/>
    <pc:docChg chg="modSld">
      <pc:chgData name="Lars Mosch" userId="S::l.mosch@eindhoven.nl::208feea5-02d6-44ab-ae76-ba36311d8eeb" providerId="AD" clId="Web-{A217EAAE-E7F2-593D-C044-A4F82EA9F049}" dt="2025-01-23T15:13:24.925" v="5" actId="20577"/>
      <pc:docMkLst>
        <pc:docMk/>
      </pc:docMkLst>
      <pc:sldChg chg="modSp">
        <pc:chgData name="Lars Mosch" userId="S::l.mosch@eindhoven.nl::208feea5-02d6-44ab-ae76-ba36311d8eeb" providerId="AD" clId="Web-{A217EAAE-E7F2-593D-C044-A4F82EA9F049}" dt="2025-01-23T15:13:24.925" v="5" actId="20577"/>
        <pc:sldMkLst>
          <pc:docMk/>
          <pc:sldMk cId="1018379888" sldId="266"/>
        </pc:sldMkLst>
        <pc:spChg chg="mod">
          <ac:chgData name="Lars Mosch" userId="S::l.mosch@eindhoven.nl::208feea5-02d6-44ab-ae76-ba36311d8eeb" providerId="AD" clId="Web-{A217EAAE-E7F2-593D-C044-A4F82EA9F049}" dt="2025-01-23T15:13:24.925" v="5" actId="20577"/>
          <ac:spMkLst>
            <pc:docMk/>
            <pc:sldMk cId="1018379888" sldId="266"/>
            <ac:spMk id="2" creationId="{C3F50C21-A84B-8402-8CDD-9F177D5ABCED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7A321E-6CCA-1BD1-C0EC-58B63AAFA6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F03BB8C-CF1F-337E-28CA-BC5552500A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EB4720D-AC20-4AB8-F36F-9925262C3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3D535-FB62-425D-8298-397480D7D3D4}" type="datetimeFigureOut">
              <a:rPr lang="nl-NL" smtClean="0"/>
              <a:t>27-1-2025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B23987B-7E3E-A248-2700-1C9B6E35D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5EC6AB2-455D-9B25-EE1F-1CA301253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9E21A-9311-44E4-9B76-019CDB75661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2176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A4FC41-D3B7-9957-26A1-35A7E36B4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FA0CCF0-1751-F883-3431-A2F802C4DF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72186D1-635C-EA2B-7B12-44520E16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3D535-FB62-425D-8298-397480D7D3D4}" type="datetimeFigureOut">
              <a:rPr lang="nl-NL" smtClean="0"/>
              <a:t>27-1-2025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262ABBB-B079-D433-B88F-99E26CF0C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26123E6-0A4F-185B-2D51-B3C006FB6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9E21A-9311-44E4-9B76-019CDB75661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6722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80A2F770-17AA-6770-8C34-6A83618C04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F7738D4-E3FA-8A13-82EC-4FA82F977E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16A6207-DAAD-5AF4-BF27-E8E80109A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3D535-FB62-425D-8298-397480D7D3D4}" type="datetimeFigureOut">
              <a:rPr lang="nl-NL" smtClean="0"/>
              <a:t>27-1-2025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B3B856F-A7DE-BB82-0E34-BB0263ABA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BD74FD1-6718-1585-85E3-72B2A1D8D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9E21A-9311-44E4-9B76-019CDB75661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4499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3316DF-FA0A-B446-B3FE-5D0FB18D0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274DF04-9BFF-AF48-F3CC-B78EF924D1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C3FD03A-2947-15A0-2E5C-5DF786BF2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3D535-FB62-425D-8298-397480D7D3D4}" type="datetimeFigureOut">
              <a:rPr lang="nl-NL" smtClean="0"/>
              <a:t>27-1-2025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695AEF4-75DE-4AB9-0999-63EFFCF69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96179E8-A4E2-9A52-C6A5-E0F52CA41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9E21A-9311-44E4-9B76-019CDB75661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9128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70A311-5828-AD1E-748A-5FAA2E77E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8F409A5-D79A-52ED-9F09-832EDBD6B7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8E4F97A-659F-8BFF-C7A0-94A0A2DDF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3D535-FB62-425D-8298-397480D7D3D4}" type="datetimeFigureOut">
              <a:rPr lang="nl-NL" smtClean="0"/>
              <a:t>27-1-2025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42E2F57-5A89-F42F-EE4C-DE5EAAB80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3F06301-20A5-66FC-83E5-9DA95A670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9E21A-9311-44E4-9B76-019CDB75661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2452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075A0B-F997-5759-00E3-5B2EBB16D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F544B92-FC86-89EB-75AC-416DC11E1F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C0A6939-442C-628A-80FE-044A59B2BE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CDC4518-9308-A3BA-9EDF-EE73F13DC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3D535-FB62-425D-8298-397480D7D3D4}" type="datetimeFigureOut">
              <a:rPr lang="nl-NL" smtClean="0"/>
              <a:t>27-1-2025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F078A0B-2DB0-90B3-0577-BC27AB34D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1D757A0-FCBB-4D9E-4DDC-206B3EC1D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9E21A-9311-44E4-9B76-019CDB75661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1404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1AF6CD-A38E-D4F0-998E-458115625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4C320A6-2AC5-CBC6-F70E-951CA445F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58501F4-BC93-FABC-12E5-D6B5D47FDB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4947817-D28B-24E9-ACC7-BCD326D131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8FF1880-51A3-2857-2125-AE6EE5E6F8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6A18F62-ADBD-18B4-4D83-2210F0CE9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3D535-FB62-425D-8298-397480D7D3D4}" type="datetimeFigureOut">
              <a:rPr lang="nl-NL" smtClean="0"/>
              <a:t>27-1-2025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122DF988-419E-93D9-822D-237499715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F310DE77-3A71-45FA-0192-A0D099114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9E21A-9311-44E4-9B76-019CDB75661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0969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510ED1-68DA-803F-8454-441C604C9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FBE3B464-A92D-2A52-9658-1D9F21DD0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3D535-FB62-425D-8298-397480D7D3D4}" type="datetimeFigureOut">
              <a:rPr lang="nl-NL" smtClean="0"/>
              <a:t>27-1-2025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7A11859-C621-49B4-D13E-5FEAC4939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AFA25F5-75C9-A523-321E-F66D291A1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9E21A-9311-44E4-9B76-019CDB75661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0707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0A7EDA14-0094-60B8-CABE-D9B0FF144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3D535-FB62-425D-8298-397480D7D3D4}" type="datetimeFigureOut">
              <a:rPr lang="nl-NL" smtClean="0"/>
              <a:t>27-1-2025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07D8996-54B4-9216-64F5-8A49ADFBA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97CCE3C-DC2D-0E78-BC88-64E14B6C5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9E21A-9311-44E4-9B76-019CDB75661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7342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BA4C18-7018-231E-7234-3AC939140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D7D2FC7-54AF-D148-0917-222685A8B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9989222-424B-8062-F0FC-3ACB48C57C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216B34A-0A78-E8E4-47BF-1A7A900D5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3D535-FB62-425D-8298-397480D7D3D4}" type="datetimeFigureOut">
              <a:rPr lang="nl-NL" smtClean="0"/>
              <a:t>27-1-2025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08B62FF-C750-5F63-9B63-5DD6B1FD5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678051F-C712-C7AE-E760-90A6C7C54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9E21A-9311-44E4-9B76-019CDB75661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4849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7B2399-6003-8028-F1AC-64A53F068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DE33E7CD-FDA7-C704-BD2C-64DE9B1130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0379438-61DA-EDC5-3607-EE449C6B50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5CA692F-078F-F1A8-0C4E-F82F2C1A7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3D535-FB62-425D-8298-397480D7D3D4}" type="datetimeFigureOut">
              <a:rPr lang="nl-NL" smtClean="0"/>
              <a:t>27-1-2025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DDD5600-EE99-1A0C-1720-DA4866465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AA8CB05-7C0F-113E-D258-8E2D0E4E5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9E21A-9311-44E4-9B76-019CDB75661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8260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138803D-4D8B-111C-3B48-D66ABDC71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1CF1E63-9812-3D32-9106-5F6E8984A4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2C60C25-3B99-1371-8DBF-43ED77CC27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593D535-FB62-425D-8298-397480D7D3D4}" type="datetimeFigureOut">
              <a:rPr lang="nl-NL" smtClean="0"/>
              <a:t>27-1-2025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7A79290-BFD3-1970-90BF-5D54B7E064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7BC2374-6FA9-25AD-1D72-B5FBFCA79B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F59E21A-9311-44E4-9B76-019CDB75661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9174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E75757-A24A-AFF2-E057-E5D09E26FA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Cameralocaties Zero-Emissiezone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01BF9D5-4D05-C9A6-5586-4F1A209222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242692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FD23EA1-12CA-52AD-24A8-58BA38525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55" y="193221"/>
            <a:ext cx="7048500" cy="4991100"/>
          </a:xfrm>
          <a:prstGeom prst="rect">
            <a:avLst/>
          </a:prstGeom>
        </p:spPr>
      </p:pic>
      <p:sp>
        <p:nvSpPr>
          <p:cNvPr id="4" name="Ovaal 3">
            <a:extLst>
              <a:ext uri="{FF2B5EF4-FFF2-40B4-BE49-F238E27FC236}">
                <a16:creationId xmlns:a16="http://schemas.microsoft.com/office/drawing/2014/main" id="{FB85F682-F841-80AA-60BA-A451C934A6C9}"/>
              </a:ext>
            </a:extLst>
          </p:cNvPr>
          <p:cNvSpPr/>
          <p:nvPr/>
        </p:nvSpPr>
        <p:spPr>
          <a:xfrm>
            <a:off x="5889530" y="736871"/>
            <a:ext cx="108000" cy="108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A3BE08D2-23B2-0A5F-260C-25B79F20F01E}"/>
              </a:ext>
            </a:extLst>
          </p:cNvPr>
          <p:cNvCxnSpPr>
            <a:cxnSpLocks/>
          </p:cNvCxnSpPr>
          <p:nvPr/>
        </p:nvCxnSpPr>
        <p:spPr>
          <a:xfrm flipH="1">
            <a:off x="3770811" y="844871"/>
            <a:ext cx="2172719" cy="1314855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8D096B92-2829-911A-35A1-D0047F2A6A7A}"/>
              </a:ext>
            </a:extLst>
          </p:cNvPr>
          <p:cNvCxnSpPr/>
          <p:nvPr/>
        </p:nvCxnSpPr>
        <p:spPr>
          <a:xfrm>
            <a:off x="3762103" y="2159726"/>
            <a:ext cx="539931" cy="844731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9B3EB63B-E8A5-5D30-64F6-1243014F0012}"/>
              </a:ext>
            </a:extLst>
          </p:cNvPr>
          <p:cNvCxnSpPr/>
          <p:nvPr/>
        </p:nvCxnSpPr>
        <p:spPr>
          <a:xfrm flipV="1">
            <a:off x="4310743" y="844871"/>
            <a:ext cx="1632787" cy="2177003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E9BEC319-DDDD-2C83-58F8-D2B939E11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6263" y="1937654"/>
            <a:ext cx="5519193" cy="4546422"/>
          </a:xfrm>
          <a:prstGeom prst="rect">
            <a:avLst/>
          </a:prstGeom>
        </p:spPr>
      </p:pic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5F77C48F-8EAF-3463-BD8A-02F361BCC479}"/>
              </a:ext>
            </a:extLst>
          </p:cNvPr>
          <p:cNvCxnSpPr/>
          <p:nvPr/>
        </p:nvCxnSpPr>
        <p:spPr>
          <a:xfrm flipH="1">
            <a:off x="9544594" y="3309257"/>
            <a:ext cx="1576252" cy="1750423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0423503D-8407-3FA4-9556-62C38F6573A0}"/>
              </a:ext>
            </a:extLst>
          </p:cNvPr>
          <p:cNvCxnSpPr/>
          <p:nvPr/>
        </p:nvCxnSpPr>
        <p:spPr>
          <a:xfrm flipH="1">
            <a:off x="8090263" y="5059680"/>
            <a:ext cx="1445623" cy="0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B7D8D1FE-C73C-D7B9-CBB3-5C6336D86111}"/>
              </a:ext>
            </a:extLst>
          </p:cNvPr>
          <p:cNvCxnSpPr/>
          <p:nvPr/>
        </p:nvCxnSpPr>
        <p:spPr>
          <a:xfrm flipV="1">
            <a:off x="8090263" y="3309257"/>
            <a:ext cx="3030583" cy="1750423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kstvak 19">
            <a:extLst>
              <a:ext uri="{FF2B5EF4-FFF2-40B4-BE49-F238E27FC236}">
                <a16:creationId xmlns:a16="http://schemas.microsoft.com/office/drawing/2014/main" id="{720208E3-4414-0BF3-4BCB-60D1087A41E9}"/>
              </a:ext>
            </a:extLst>
          </p:cNvPr>
          <p:cNvSpPr txBox="1"/>
          <p:nvPr/>
        </p:nvSpPr>
        <p:spPr>
          <a:xfrm>
            <a:off x="7721782" y="574766"/>
            <a:ext cx="3822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Strijpsestraat</a:t>
            </a:r>
            <a:r>
              <a:rPr lang="nl-NL" dirty="0"/>
              <a:t> (</a:t>
            </a:r>
            <a:r>
              <a:rPr lang="nl-NL" dirty="0" err="1"/>
              <a:t>thv</a:t>
            </a:r>
            <a:r>
              <a:rPr lang="nl-NL" dirty="0"/>
              <a:t> 244)</a:t>
            </a:r>
          </a:p>
        </p:txBody>
      </p:sp>
    </p:spTree>
    <p:extLst>
      <p:ext uri="{BB962C8B-B14F-4D97-AF65-F5344CB8AC3E}">
        <p14:creationId xmlns:p14="http://schemas.microsoft.com/office/powerpoint/2010/main" val="1339153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F195DBE-86DD-2538-4C3F-411D592B4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42" y="229416"/>
            <a:ext cx="8058150" cy="3943350"/>
          </a:xfrm>
          <a:prstGeom prst="rect">
            <a:avLst/>
          </a:prstGeom>
        </p:spPr>
      </p:pic>
      <p:sp>
        <p:nvSpPr>
          <p:cNvPr id="4" name="Ovaal 3">
            <a:extLst>
              <a:ext uri="{FF2B5EF4-FFF2-40B4-BE49-F238E27FC236}">
                <a16:creationId xmlns:a16="http://schemas.microsoft.com/office/drawing/2014/main" id="{DD8FA431-21E3-70E0-A351-4E66B5CD1DB1}"/>
              </a:ext>
            </a:extLst>
          </p:cNvPr>
          <p:cNvSpPr/>
          <p:nvPr/>
        </p:nvSpPr>
        <p:spPr>
          <a:xfrm>
            <a:off x="7239359" y="1668688"/>
            <a:ext cx="108000" cy="108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F5F295CD-537E-DBF9-29D9-687CADD38737}"/>
              </a:ext>
            </a:extLst>
          </p:cNvPr>
          <p:cNvCxnSpPr>
            <a:stCxn id="4" idx="2"/>
          </p:cNvCxnSpPr>
          <p:nvPr/>
        </p:nvCxnSpPr>
        <p:spPr>
          <a:xfrm flipH="1">
            <a:off x="4545874" y="1722688"/>
            <a:ext cx="2693485" cy="689586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F77A0708-9731-1C6D-CE3A-B8236C4E7026}"/>
              </a:ext>
            </a:extLst>
          </p:cNvPr>
          <p:cNvCxnSpPr/>
          <p:nvPr/>
        </p:nvCxnSpPr>
        <p:spPr>
          <a:xfrm>
            <a:off x="4563291" y="2412274"/>
            <a:ext cx="95795" cy="539932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95C0E24B-D7B9-6CB2-C8BB-387177B26D83}"/>
              </a:ext>
            </a:extLst>
          </p:cNvPr>
          <p:cNvCxnSpPr/>
          <p:nvPr/>
        </p:nvCxnSpPr>
        <p:spPr>
          <a:xfrm flipV="1">
            <a:off x="4659086" y="1722688"/>
            <a:ext cx="2580273" cy="1229518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D778ABBF-805F-52B2-48AD-C32747424E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3569" y="1209403"/>
            <a:ext cx="4048125" cy="5257800"/>
          </a:xfrm>
          <a:prstGeom prst="rect">
            <a:avLst/>
          </a:prstGeom>
        </p:spPr>
      </p:pic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FF4DFAA9-EBAA-1AAB-F693-226EDBEE6A14}"/>
              </a:ext>
            </a:extLst>
          </p:cNvPr>
          <p:cNvCxnSpPr/>
          <p:nvPr/>
        </p:nvCxnSpPr>
        <p:spPr>
          <a:xfrm flipH="1">
            <a:off x="9492343" y="2534194"/>
            <a:ext cx="905691" cy="2725783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D34E8C08-5C8C-E878-5914-5357F7607F1F}"/>
              </a:ext>
            </a:extLst>
          </p:cNvPr>
          <p:cNvCxnSpPr/>
          <p:nvPr/>
        </p:nvCxnSpPr>
        <p:spPr>
          <a:xfrm flipH="1">
            <a:off x="9039497" y="5259977"/>
            <a:ext cx="452846" cy="0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DE9FFFF5-31D2-E713-1D8A-801B8EE0877E}"/>
              </a:ext>
            </a:extLst>
          </p:cNvPr>
          <p:cNvCxnSpPr/>
          <p:nvPr/>
        </p:nvCxnSpPr>
        <p:spPr>
          <a:xfrm flipV="1">
            <a:off x="9048206" y="2534194"/>
            <a:ext cx="1349828" cy="2725783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kstvak 20">
            <a:extLst>
              <a:ext uri="{FF2B5EF4-FFF2-40B4-BE49-F238E27FC236}">
                <a16:creationId xmlns:a16="http://schemas.microsoft.com/office/drawing/2014/main" id="{E3B6B218-A090-1592-601C-9E1C2B895E7C}"/>
              </a:ext>
            </a:extLst>
          </p:cNvPr>
          <p:cNvSpPr txBox="1"/>
          <p:nvPr/>
        </p:nvSpPr>
        <p:spPr>
          <a:xfrm>
            <a:off x="8569234" y="374469"/>
            <a:ext cx="3204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Cederlaan</a:t>
            </a:r>
          </a:p>
        </p:txBody>
      </p:sp>
    </p:spTree>
    <p:extLst>
      <p:ext uri="{BB962C8B-B14F-4D97-AF65-F5344CB8AC3E}">
        <p14:creationId xmlns:p14="http://schemas.microsoft.com/office/powerpoint/2010/main" val="1974411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C3F50C21-A84B-8402-8CDD-9F177D5ABCED}"/>
              </a:ext>
            </a:extLst>
          </p:cNvPr>
          <p:cNvSpPr txBox="1"/>
          <p:nvPr/>
        </p:nvSpPr>
        <p:spPr>
          <a:xfrm>
            <a:off x="8090263" y="383177"/>
            <a:ext cx="352697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dirty="0" err="1"/>
              <a:t>Boschdijk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5547ACF-1B55-E7E4-D7D6-0C225AA2D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09" y="1047193"/>
            <a:ext cx="6916738" cy="4763613"/>
          </a:xfrm>
          <a:prstGeom prst="rect">
            <a:avLst/>
          </a:prstGeom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id="{F5B67B5B-B6CC-6AF3-0D5A-AF57198788EC}"/>
              </a:ext>
            </a:extLst>
          </p:cNvPr>
          <p:cNvSpPr/>
          <p:nvPr/>
        </p:nvSpPr>
        <p:spPr>
          <a:xfrm>
            <a:off x="4967213" y="3866942"/>
            <a:ext cx="108000" cy="108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8D0CA635-35B0-8620-4941-29B5F28EAF6B}"/>
              </a:ext>
            </a:extLst>
          </p:cNvPr>
          <p:cNvCxnSpPr>
            <a:cxnSpLocks/>
            <a:endCxn id="5" idx="2"/>
          </p:cNvCxnSpPr>
          <p:nvPr/>
        </p:nvCxnSpPr>
        <p:spPr>
          <a:xfrm>
            <a:off x="3553691" y="3564082"/>
            <a:ext cx="1413522" cy="356860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63B6E0FB-DD35-D2AE-64CF-F28848CED166}"/>
              </a:ext>
            </a:extLst>
          </p:cNvPr>
          <p:cNvCxnSpPr>
            <a:cxnSpLocks/>
            <a:endCxn id="5" idx="2"/>
          </p:cNvCxnSpPr>
          <p:nvPr/>
        </p:nvCxnSpPr>
        <p:spPr>
          <a:xfrm>
            <a:off x="3553691" y="3866942"/>
            <a:ext cx="1413522" cy="54000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7BCF8EA9-6764-9B77-BAC6-7A475EE458AA}"/>
              </a:ext>
            </a:extLst>
          </p:cNvPr>
          <p:cNvCxnSpPr>
            <a:cxnSpLocks/>
            <a:endCxn id="5" idx="2"/>
          </p:cNvCxnSpPr>
          <p:nvPr/>
        </p:nvCxnSpPr>
        <p:spPr>
          <a:xfrm>
            <a:off x="3565236" y="3866942"/>
            <a:ext cx="1401977" cy="54000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Rechte verbindingslijn 26">
            <a:extLst>
              <a:ext uri="{FF2B5EF4-FFF2-40B4-BE49-F238E27FC236}">
                <a16:creationId xmlns:a16="http://schemas.microsoft.com/office/drawing/2014/main" id="{F2A9F17E-F6AC-A8B4-2DB2-49ABE5FB5F04}"/>
              </a:ext>
            </a:extLst>
          </p:cNvPr>
          <p:cNvCxnSpPr>
            <a:cxnSpLocks/>
          </p:cNvCxnSpPr>
          <p:nvPr/>
        </p:nvCxnSpPr>
        <p:spPr>
          <a:xfrm>
            <a:off x="3553691" y="3564082"/>
            <a:ext cx="0" cy="302860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Afbeelding 31">
            <a:extLst>
              <a:ext uri="{FF2B5EF4-FFF2-40B4-BE49-F238E27FC236}">
                <a16:creationId xmlns:a16="http://schemas.microsoft.com/office/drawing/2014/main" id="{D6EEAF4E-8F6A-11A3-70F9-56E51B232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9487" y="1172581"/>
            <a:ext cx="2864097" cy="5085862"/>
          </a:xfrm>
          <a:prstGeom prst="rect">
            <a:avLst/>
          </a:prstGeom>
        </p:spPr>
      </p:pic>
      <p:cxnSp>
        <p:nvCxnSpPr>
          <p:cNvPr id="33" name="Rechte verbindingslijn 32">
            <a:extLst>
              <a:ext uri="{FF2B5EF4-FFF2-40B4-BE49-F238E27FC236}">
                <a16:creationId xmlns:a16="http://schemas.microsoft.com/office/drawing/2014/main" id="{AA0A1BDD-41BB-344C-8688-D88881EC44FC}"/>
              </a:ext>
            </a:extLst>
          </p:cNvPr>
          <p:cNvCxnSpPr>
            <a:cxnSpLocks/>
          </p:cNvCxnSpPr>
          <p:nvPr/>
        </p:nvCxnSpPr>
        <p:spPr>
          <a:xfrm flipH="1" flipV="1">
            <a:off x="7712765" y="2991058"/>
            <a:ext cx="1011949" cy="1429285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Rechte verbindingslijn 37">
            <a:extLst>
              <a:ext uri="{FF2B5EF4-FFF2-40B4-BE49-F238E27FC236}">
                <a16:creationId xmlns:a16="http://schemas.microsoft.com/office/drawing/2014/main" id="{D65D8093-2B34-0193-AA60-5B49315A6CDF}"/>
              </a:ext>
            </a:extLst>
          </p:cNvPr>
          <p:cNvCxnSpPr/>
          <p:nvPr/>
        </p:nvCxnSpPr>
        <p:spPr>
          <a:xfrm>
            <a:off x="7721104" y="2997448"/>
            <a:ext cx="1471961" cy="1454119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Rechte verbindingslijn 39">
            <a:extLst>
              <a:ext uri="{FF2B5EF4-FFF2-40B4-BE49-F238E27FC236}">
                <a16:creationId xmlns:a16="http://schemas.microsoft.com/office/drawing/2014/main" id="{BF0B95CC-3B79-828E-2C92-74E2409D2336}"/>
              </a:ext>
            </a:extLst>
          </p:cNvPr>
          <p:cNvCxnSpPr/>
          <p:nvPr/>
        </p:nvCxnSpPr>
        <p:spPr>
          <a:xfrm>
            <a:off x="8724714" y="4420343"/>
            <a:ext cx="468351" cy="31224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83798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A065D03-B25F-BBEC-0AE5-5D8858E87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676" y="217578"/>
            <a:ext cx="6896100" cy="5133975"/>
          </a:xfrm>
          <a:prstGeom prst="rect">
            <a:avLst/>
          </a:prstGeom>
        </p:spPr>
      </p:pic>
      <p:sp>
        <p:nvSpPr>
          <p:cNvPr id="4" name="Ovaal 3">
            <a:extLst>
              <a:ext uri="{FF2B5EF4-FFF2-40B4-BE49-F238E27FC236}">
                <a16:creationId xmlns:a16="http://schemas.microsoft.com/office/drawing/2014/main" id="{DF33894B-6DF2-CFB7-2BC5-93513886E617}"/>
              </a:ext>
            </a:extLst>
          </p:cNvPr>
          <p:cNvSpPr/>
          <p:nvPr/>
        </p:nvSpPr>
        <p:spPr>
          <a:xfrm>
            <a:off x="2319016" y="4586059"/>
            <a:ext cx="108000" cy="108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D5C30751-3AF4-45FD-D746-C5A985838789}"/>
              </a:ext>
            </a:extLst>
          </p:cNvPr>
          <p:cNvCxnSpPr>
            <a:stCxn id="4" idx="0"/>
          </p:cNvCxnSpPr>
          <p:nvPr/>
        </p:nvCxnSpPr>
        <p:spPr>
          <a:xfrm flipH="1" flipV="1">
            <a:off x="2238103" y="1968137"/>
            <a:ext cx="134913" cy="2617922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018929B7-160D-96EA-0A0B-98A44340D294}"/>
              </a:ext>
            </a:extLst>
          </p:cNvPr>
          <p:cNvCxnSpPr/>
          <p:nvPr/>
        </p:nvCxnSpPr>
        <p:spPr>
          <a:xfrm>
            <a:off x="2229394" y="1959429"/>
            <a:ext cx="496389" cy="0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243EF764-5DBB-705A-7554-98269E94B1B4}"/>
              </a:ext>
            </a:extLst>
          </p:cNvPr>
          <p:cNvCxnSpPr/>
          <p:nvPr/>
        </p:nvCxnSpPr>
        <p:spPr>
          <a:xfrm flipH="1">
            <a:off x="2373016" y="1968137"/>
            <a:ext cx="352767" cy="2617922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8331411E-9DA6-2B64-D81B-648EFFD83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794" y="1127274"/>
            <a:ext cx="4240530" cy="5339113"/>
          </a:xfrm>
          <a:prstGeom prst="rect">
            <a:avLst/>
          </a:prstGeom>
        </p:spPr>
      </p:pic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2BC843B7-E75A-B009-F235-23860769F83A}"/>
              </a:ext>
            </a:extLst>
          </p:cNvPr>
          <p:cNvCxnSpPr/>
          <p:nvPr/>
        </p:nvCxnSpPr>
        <p:spPr>
          <a:xfrm>
            <a:off x="8621486" y="2603863"/>
            <a:ext cx="1140823" cy="2447108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953452FB-CADC-3660-9ECA-177B9549E375}"/>
              </a:ext>
            </a:extLst>
          </p:cNvPr>
          <p:cNvCxnSpPr>
            <a:cxnSpLocks/>
          </p:cNvCxnSpPr>
          <p:nvPr/>
        </p:nvCxnSpPr>
        <p:spPr>
          <a:xfrm>
            <a:off x="9762309" y="5050971"/>
            <a:ext cx="627017" cy="0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3EA4C337-9CCD-4BB7-C080-965A0020F8E9}"/>
              </a:ext>
            </a:extLst>
          </p:cNvPr>
          <p:cNvCxnSpPr/>
          <p:nvPr/>
        </p:nvCxnSpPr>
        <p:spPr>
          <a:xfrm flipH="1" flipV="1">
            <a:off x="8621486" y="2603863"/>
            <a:ext cx="1785257" cy="2447108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kstvak 21">
            <a:extLst>
              <a:ext uri="{FF2B5EF4-FFF2-40B4-BE49-F238E27FC236}">
                <a16:creationId xmlns:a16="http://schemas.microsoft.com/office/drawing/2014/main" id="{E0F05AC4-0642-C5BD-2C92-8A41324BE40A}"/>
              </a:ext>
            </a:extLst>
          </p:cNvPr>
          <p:cNvSpPr txBox="1"/>
          <p:nvPr/>
        </p:nvSpPr>
        <p:spPr>
          <a:xfrm>
            <a:off x="7654834" y="339634"/>
            <a:ext cx="4084320" cy="383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Veldm</a:t>
            </a:r>
            <a:r>
              <a:rPr lang="nl-NL" dirty="0"/>
              <a:t>. Montgomerylaan</a:t>
            </a:r>
          </a:p>
        </p:txBody>
      </p:sp>
    </p:spTree>
    <p:extLst>
      <p:ext uri="{BB962C8B-B14F-4D97-AF65-F5344CB8AC3E}">
        <p14:creationId xmlns:p14="http://schemas.microsoft.com/office/powerpoint/2010/main" val="3161736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A0FD4C4-7ACD-D1A2-920C-7B3C7D348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035" y="188046"/>
            <a:ext cx="6848475" cy="572452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581A0E9-11EC-28FB-7E87-EF2306CDD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1018" y="1178727"/>
            <a:ext cx="4792230" cy="5301880"/>
          </a:xfrm>
          <a:prstGeom prst="rect">
            <a:avLst/>
          </a:prstGeom>
        </p:spPr>
      </p:pic>
      <p:sp>
        <p:nvSpPr>
          <p:cNvPr id="6" name="Ovaal 5">
            <a:extLst>
              <a:ext uri="{FF2B5EF4-FFF2-40B4-BE49-F238E27FC236}">
                <a16:creationId xmlns:a16="http://schemas.microsoft.com/office/drawing/2014/main" id="{ADF5DC41-DCA2-F2F6-5B79-66D502AAFF49}"/>
              </a:ext>
            </a:extLst>
          </p:cNvPr>
          <p:cNvSpPr/>
          <p:nvPr/>
        </p:nvSpPr>
        <p:spPr>
          <a:xfrm>
            <a:off x="2511280" y="2942308"/>
            <a:ext cx="108000" cy="108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69D55616-1C57-AFA7-42F1-70804682E37B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2565280" y="2127421"/>
            <a:ext cx="409921" cy="814887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CF8447A6-F4FA-6D25-6203-07BB2716172D}"/>
              </a:ext>
            </a:extLst>
          </p:cNvPr>
          <p:cNvCxnSpPr>
            <a:cxnSpLocks/>
          </p:cNvCxnSpPr>
          <p:nvPr/>
        </p:nvCxnSpPr>
        <p:spPr>
          <a:xfrm>
            <a:off x="2975201" y="2098589"/>
            <a:ext cx="345989" cy="57665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A340221C-8A49-E8FD-C0E1-8B23058C78F0}"/>
              </a:ext>
            </a:extLst>
          </p:cNvPr>
          <p:cNvCxnSpPr>
            <a:cxnSpLocks/>
            <a:endCxn id="6" idx="0"/>
          </p:cNvCxnSpPr>
          <p:nvPr/>
        </p:nvCxnSpPr>
        <p:spPr>
          <a:xfrm flipH="1">
            <a:off x="2565280" y="2185086"/>
            <a:ext cx="755910" cy="757222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4B2D0C1B-A9FA-E38F-20EB-615A190BE7A5}"/>
              </a:ext>
            </a:extLst>
          </p:cNvPr>
          <p:cNvCxnSpPr>
            <a:cxnSpLocks/>
          </p:cNvCxnSpPr>
          <p:nvPr/>
        </p:nvCxnSpPr>
        <p:spPr>
          <a:xfrm>
            <a:off x="7581900" y="2942308"/>
            <a:ext cx="1938049" cy="2609375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1769F098-DAE0-D8FD-9127-E471606A4D7C}"/>
              </a:ext>
            </a:extLst>
          </p:cNvPr>
          <p:cNvCxnSpPr>
            <a:cxnSpLocks/>
          </p:cNvCxnSpPr>
          <p:nvPr/>
        </p:nvCxnSpPr>
        <p:spPr>
          <a:xfrm>
            <a:off x="7610475" y="2942308"/>
            <a:ext cx="3404899" cy="2609375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E8B062D4-8CAB-9397-C1EF-EFB91A5CEBBB}"/>
              </a:ext>
            </a:extLst>
          </p:cNvPr>
          <p:cNvCxnSpPr/>
          <p:nvPr/>
        </p:nvCxnSpPr>
        <p:spPr>
          <a:xfrm flipH="1">
            <a:off x="9519949" y="5551683"/>
            <a:ext cx="1495425" cy="0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kstvak 23">
            <a:extLst>
              <a:ext uri="{FF2B5EF4-FFF2-40B4-BE49-F238E27FC236}">
                <a16:creationId xmlns:a16="http://schemas.microsoft.com/office/drawing/2014/main" id="{1DFA7A10-A86D-75F7-A9DB-2F3AAA3D758E}"/>
              </a:ext>
            </a:extLst>
          </p:cNvPr>
          <p:cNvSpPr txBox="1"/>
          <p:nvPr/>
        </p:nvSpPr>
        <p:spPr>
          <a:xfrm>
            <a:off x="7486650" y="188046"/>
            <a:ext cx="4066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J.F. Kennedylaan</a:t>
            </a:r>
          </a:p>
        </p:txBody>
      </p:sp>
    </p:spTree>
    <p:extLst>
      <p:ext uri="{BB962C8B-B14F-4D97-AF65-F5344CB8AC3E}">
        <p14:creationId xmlns:p14="http://schemas.microsoft.com/office/powerpoint/2010/main" val="3142172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F38128E-DC76-07B6-6062-2872F90E2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965" y="101789"/>
            <a:ext cx="6998923" cy="4511154"/>
          </a:xfrm>
          <a:prstGeom prst="rect">
            <a:avLst/>
          </a:prstGeom>
        </p:spPr>
      </p:pic>
      <p:sp>
        <p:nvSpPr>
          <p:cNvPr id="4" name="Ovaal 3">
            <a:extLst>
              <a:ext uri="{FF2B5EF4-FFF2-40B4-BE49-F238E27FC236}">
                <a16:creationId xmlns:a16="http://schemas.microsoft.com/office/drawing/2014/main" id="{62F313FA-92CD-B752-A823-C5D7BD4ED694}"/>
              </a:ext>
            </a:extLst>
          </p:cNvPr>
          <p:cNvSpPr/>
          <p:nvPr/>
        </p:nvSpPr>
        <p:spPr>
          <a:xfrm>
            <a:off x="2661405" y="2505580"/>
            <a:ext cx="108000" cy="108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EC4566EA-0595-3581-0BDE-F437680A68F1}"/>
              </a:ext>
            </a:extLst>
          </p:cNvPr>
          <p:cNvCxnSpPr>
            <a:cxnSpLocks/>
          </p:cNvCxnSpPr>
          <p:nvPr/>
        </p:nvCxnSpPr>
        <p:spPr>
          <a:xfrm flipV="1">
            <a:off x="2769405" y="1760561"/>
            <a:ext cx="1365867" cy="745019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9E68F59A-78B5-ACF2-FEB3-8B306748F3CB}"/>
              </a:ext>
            </a:extLst>
          </p:cNvPr>
          <p:cNvCxnSpPr>
            <a:cxnSpLocks/>
          </p:cNvCxnSpPr>
          <p:nvPr/>
        </p:nvCxnSpPr>
        <p:spPr>
          <a:xfrm>
            <a:off x="4135272" y="1760561"/>
            <a:ext cx="368489" cy="402609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4597843D-2D2F-F5D2-783C-303C359FD5A7}"/>
              </a:ext>
            </a:extLst>
          </p:cNvPr>
          <p:cNvCxnSpPr>
            <a:cxnSpLocks/>
          </p:cNvCxnSpPr>
          <p:nvPr/>
        </p:nvCxnSpPr>
        <p:spPr>
          <a:xfrm flipH="1">
            <a:off x="2769405" y="2169994"/>
            <a:ext cx="1727532" cy="335586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9452259D-9CF5-45D0-27B7-A99FFA40D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9888" y="1866900"/>
            <a:ext cx="3930081" cy="4727386"/>
          </a:xfrm>
          <a:prstGeom prst="rect">
            <a:avLst/>
          </a:prstGeom>
        </p:spPr>
      </p:pic>
      <p:cxnSp>
        <p:nvCxnSpPr>
          <p:cNvPr id="25" name="Rechte verbindingslijn 24">
            <a:extLst>
              <a:ext uri="{FF2B5EF4-FFF2-40B4-BE49-F238E27FC236}">
                <a16:creationId xmlns:a16="http://schemas.microsoft.com/office/drawing/2014/main" id="{B6000DB7-26AF-098E-38BF-F243FD02E74D}"/>
              </a:ext>
            </a:extLst>
          </p:cNvPr>
          <p:cNvCxnSpPr>
            <a:cxnSpLocks/>
          </p:cNvCxnSpPr>
          <p:nvPr/>
        </p:nvCxnSpPr>
        <p:spPr>
          <a:xfrm>
            <a:off x="9172575" y="3228975"/>
            <a:ext cx="304800" cy="1504950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Rechte verbindingslijn 26">
            <a:extLst>
              <a:ext uri="{FF2B5EF4-FFF2-40B4-BE49-F238E27FC236}">
                <a16:creationId xmlns:a16="http://schemas.microsoft.com/office/drawing/2014/main" id="{25BD56D8-4BDF-DECB-741D-837FB079CC8D}"/>
              </a:ext>
            </a:extLst>
          </p:cNvPr>
          <p:cNvCxnSpPr>
            <a:cxnSpLocks/>
          </p:cNvCxnSpPr>
          <p:nvPr/>
        </p:nvCxnSpPr>
        <p:spPr>
          <a:xfrm>
            <a:off x="9182100" y="3238500"/>
            <a:ext cx="1247775" cy="1495425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Rechte verbindingslijn 29">
            <a:extLst>
              <a:ext uri="{FF2B5EF4-FFF2-40B4-BE49-F238E27FC236}">
                <a16:creationId xmlns:a16="http://schemas.microsoft.com/office/drawing/2014/main" id="{D6271482-B7D9-2660-0887-E1F56F1135DD}"/>
              </a:ext>
            </a:extLst>
          </p:cNvPr>
          <p:cNvCxnSpPr>
            <a:cxnSpLocks/>
          </p:cNvCxnSpPr>
          <p:nvPr/>
        </p:nvCxnSpPr>
        <p:spPr>
          <a:xfrm>
            <a:off x="9477375" y="4733925"/>
            <a:ext cx="952500" cy="0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kstvak 34">
            <a:extLst>
              <a:ext uri="{FF2B5EF4-FFF2-40B4-BE49-F238E27FC236}">
                <a16:creationId xmlns:a16="http://schemas.microsoft.com/office/drawing/2014/main" id="{B7704BA5-B186-CE3C-E65B-9ED0D4AEAD0D}"/>
              </a:ext>
            </a:extLst>
          </p:cNvPr>
          <p:cNvSpPr txBox="1"/>
          <p:nvPr/>
        </p:nvSpPr>
        <p:spPr>
          <a:xfrm>
            <a:off x="8029575" y="238125"/>
            <a:ext cx="3800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Prof. Dr. </a:t>
            </a:r>
            <a:r>
              <a:rPr lang="nl-NL" dirty="0" err="1"/>
              <a:t>Dorgelolaan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65034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07F62A7-8427-A4AE-0209-C63D3C103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161925"/>
            <a:ext cx="6429375" cy="3561874"/>
          </a:xfrm>
          <a:prstGeom prst="rect">
            <a:avLst/>
          </a:prstGeom>
        </p:spPr>
      </p:pic>
      <p:sp>
        <p:nvSpPr>
          <p:cNvPr id="4" name="Ovaal 3">
            <a:extLst>
              <a:ext uri="{FF2B5EF4-FFF2-40B4-BE49-F238E27FC236}">
                <a16:creationId xmlns:a16="http://schemas.microsoft.com/office/drawing/2014/main" id="{A4565B3F-44A0-A7A2-86DE-007B10FE1F87}"/>
              </a:ext>
            </a:extLst>
          </p:cNvPr>
          <p:cNvSpPr/>
          <p:nvPr/>
        </p:nvSpPr>
        <p:spPr>
          <a:xfrm>
            <a:off x="2063235" y="1888862"/>
            <a:ext cx="108000" cy="108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521F2F58-9176-CB09-C370-38F1BFD4D068}"/>
              </a:ext>
            </a:extLst>
          </p:cNvPr>
          <p:cNvCxnSpPr>
            <a:stCxn id="4" idx="6"/>
          </p:cNvCxnSpPr>
          <p:nvPr/>
        </p:nvCxnSpPr>
        <p:spPr>
          <a:xfrm>
            <a:off x="2171235" y="1942862"/>
            <a:ext cx="1654005" cy="331708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27AE4FD9-3635-138B-6841-2C82C367D2B2}"/>
              </a:ext>
            </a:extLst>
          </p:cNvPr>
          <p:cNvCxnSpPr/>
          <p:nvPr/>
        </p:nvCxnSpPr>
        <p:spPr>
          <a:xfrm flipV="1">
            <a:off x="3829050" y="1733550"/>
            <a:ext cx="182880" cy="544830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D71DEB46-D8D2-1C19-F1BF-7F76B83FDD7D}"/>
              </a:ext>
            </a:extLst>
          </p:cNvPr>
          <p:cNvCxnSpPr>
            <a:endCxn id="4" idx="6"/>
          </p:cNvCxnSpPr>
          <p:nvPr/>
        </p:nvCxnSpPr>
        <p:spPr>
          <a:xfrm flipH="1">
            <a:off x="2171235" y="1729740"/>
            <a:ext cx="1848315" cy="213122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AE5DDEFC-AF2C-AF95-2122-1CB9D5ED2B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642" y="2795450"/>
            <a:ext cx="5617130" cy="3849189"/>
          </a:xfrm>
          <a:prstGeom prst="rect">
            <a:avLst/>
          </a:prstGeom>
        </p:spPr>
      </p:pic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C2FC34C7-6F08-5B8A-570D-C168E20336E1}"/>
              </a:ext>
            </a:extLst>
          </p:cNvPr>
          <p:cNvCxnSpPr/>
          <p:nvPr/>
        </p:nvCxnSpPr>
        <p:spPr>
          <a:xfrm flipH="1">
            <a:off x="9405257" y="4049486"/>
            <a:ext cx="2272937" cy="1584960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501CFC18-07E9-FDAA-87AB-3EFDA58E98E7}"/>
              </a:ext>
            </a:extLst>
          </p:cNvPr>
          <p:cNvCxnSpPr/>
          <p:nvPr/>
        </p:nvCxnSpPr>
        <p:spPr>
          <a:xfrm flipH="1">
            <a:off x="8516983" y="4040777"/>
            <a:ext cx="3204754" cy="1619794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7DD920F9-53FC-80C5-C764-7C1881C27374}"/>
              </a:ext>
            </a:extLst>
          </p:cNvPr>
          <p:cNvCxnSpPr/>
          <p:nvPr/>
        </p:nvCxnSpPr>
        <p:spPr>
          <a:xfrm flipH="1">
            <a:off x="8508274" y="5634446"/>
            <a:ext cx="896983" cy="0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kstvak 18">
            <a:extLst>
              <a:ext uri="{FF2B5EF4-FFF2-40B4-BE49-F238E27FC236}">
                <a16:creationId xmlns:a16="http://schemas.microsoft.com/office/drawing/2014/main" id="{236E772A-5A3D-33A0-9F6C-E6ACD9791D0D}"/>
              </a:ext>
            </a:extLst>
          </p:cNvPr>
          <p:cNvSpPr txBox="1"/>
          <p:nvPr/>
        </p:nvSpPr>
        <p:spPr>
          <a:xfrm>
            <a:off x="7262949" y="566057"/>
            <a:ext cx="4345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Tongelresestraat</a:t>
            </a:r>
            <a:r>
              <a:rPr lang="nl-NL" dirty="0"/>
              <a:t> (</a:t>
            </a:r>
            <a:r>
              <a:rPr lang="nl-NL" dirty="0" err="1"/>
              <a:t>thv</a:t>
            </a:r>
            <a:r>
              <a:rPr lang="nl-NL" dirty="0"/>
              <a:t> 266)</a:t>
            </a:r>
          </a:p>
        </p:txBody>
      </p:sp>
    </p:spTree>
    <p:extLst>
      <p:ext uri="{BB962C8B-B14F-4D97-AF65-F5344CB8AC3E}">
        <p14:creationId xmlns:p14="http://schemas.microsoft.com/office/powerpoint/2010/main" val="585919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EC56BA3-E027-80AE-664B-980FE9A1F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03" y="206829"/>
            <a:ext cx="7266060" cy="4278085"/>
          </a:xfrm>
          <a:prstGeom prst="rect">
            <a:avLst/>
          </a:prstGeom>
        </p:spPr>
      </p:pic>
      <p:sp>
        <p:nvSpPr>
          <p:cNvPr id="4" name="Ovaal 3">
            <a:extLst>
              <a:ext uri="{FF2B5EF4-FFF2-40B4-BE49-F238E27FC236}">
                <a16:creationId xmlns:a16="http://schemas.microsoft.com/office/drawing/2014/main" id="{E90E1D13-CEF4-5405-1D1D-2D75965D9D88}"/>
              </a:ext>
            </a:extLst>
          </p:cNvPr>
          <p:cNvSpPr/>
          <p:nvPr/>
        </p:nvSpPr>
        <p:spPr>
          <a:xfrm>
            <a:off x="1880355" y="1975948"/>
            <a:ext cx="108000" cy="108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3725A1C0-9FA7-F254-80FC-FDC0A72D5982}"/>
              </a:ext>
            </a:extLst>
          </p:cNvPr>
          <p:cNvCxnSpPr>
            <a:stCxn id="4" idx="6"/>
          </p:cNvCxnSpPr>
          <p:nvPr/>
        </p:nvCxnSpPr>
        <p:spPr>
          <a:xfrm>
            <a:off x="1988355" y="2029948"/>
            <a:ext cx="2113382" cy="486829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2291C3B0-7EA2-A1A7-578C-26177914793C}"/>
              </a:ext>
            </a:extLst>
          </p:cNvPr>
          <p:cNvCxnSpPr/>
          <p:nvPr/>
        </p:nvCxnSpPr>
        <p:spPr>
          <a:xfrm flipV="1">
            <a:off x="4110446" y="1975948"/>
            <a:ext cx="121920" cy="540829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0C69A423-A32B-A549-8106-C2C233A4B7CF}"/>
              </a:ext>
            </a:extLst>
          </p:cNvPr>
          <p:cNvCxnSpPr/>
          <p:nvPr/>
        </p:nvCxnSpPr>
        <p:spPr>
          <a:xfrm flipH="1">
            <a:off x="1988355" y="1975948"/>
            <a:ext cx="2221382" cy="54000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63BC37CE-230C-D152-B64D-B0991EB917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05"/>
          <a:stretch/>
        </p:blipFill>
        <p:spPr>
          <a:xfrm>
            <a:off x="7381195" y="775063"/>
            <a:ext cx="4657725" cy="5804942"/>
          </a:xfrm>
          <a:prstGeom prst="rect">
            <a:avLst/>
          </a:prstGeom>
        </p:spPr>
      </p:pic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1AFF9022-30BC-F143-43E7-7F0C9C22A99D}"/>
              </a:ext>
            </a:extLst>
          </p:cNvPr>
          <p:cNvCxnSpPr>
            <a:cxnSpLocks/>
          </p:cNvCxnSpPr>
          <p:nvPr/>
        </p:nvCxnSpPr>
        <p:spPr>
          <a:xfrm flipH="1">
            <a:off x="9988731" y="2083948"/>
            <a:ext cx="949235" cy="2766727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22D3290D-D292-4DC6-37C5-66FA77DF9131}"/>
              </a:ext>
            </a:extLst>
          </p:cNvPr>
          <p:cNvCxnSpPr>
            <a:cxnSpLocks/>
          </p:cNvCxnSpPr>
          <p:nvPr/>
        </p:nvCxnSpPr>
        <p:spPr>
          <a:xfrm flipH="1">
            <a:off x="8691154" y="4850675"/>
            <a:ext cx="1297577" cy="0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1EBC5A19-8F7B-FCE9-E3C9-A342E5AEDC77}"/>
              </a:ext>
            </a:extLst>
          </p:cNvPr>
          <p:cNvCxnSpPr>
            <a:cxnSpLocks/>
          </p:cNvCxnSpPr>
          <p:nvPr/>
        </p:nvCxnSpPr>
        <p:spPr>
          <a:xfrm flipV="1">
            <a:off x="8691154" y="2083948"/>
            <a:ext cx="2246812" cy="2766727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kstvak 21">
            <a:extLst>
              <a:ext uri="{FF2B5EF4-FFF2-40B4-BE49-F238E27FC236}">
                <a16:creationId xmlns:a16="http://schemas.microsoft.com/office/drawing/2014/main" id="{D647705B-3212-AB2E-FAAD-1F3F30255FF3}"/>
              </a:ext>
            </a:extLst>
          </p:cNvPr>
          <p:cNvSpPr txBox="1"/>
          <p:nvPr/>
        </p:nvSpPr>
        <p:spPr>
          <a:xfrm>
            <a:off x="7933509" y="304800"/>
            <a:ext cx="3431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Geldropseweg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5089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2DFA64D-CE55-3138-BB55-CAE23851C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84" y="247650"/>
            <a:ext cx="6466659" cy="6267963"/>
          </a:xfrm>
          <a:prstGeom prst="rect">
            <a:avLst/>
          </a:prstGeom>
        </p:spPr>
      </p:pic>
      <p:sp>
        <p:nvSpPr>
          <p:cNvPr id="4" name="Ovaal 3">
            <a:extLst>
              <a:ext uri="{FF2B5EF4-FFF2-40B4-BE49-F238E27FC236}">
                <a16:creationId xmlns:a16="http://schemas.microsoft.com/office/drawing/2014/main" id="{A1A9C241-8A23-E132-72AA-76E42C6B7109}"/>
              </a:ext>
            </a:extLst>
          </p:cNvPr>
          <p:cNvSpPr/>
          <p:nvPr/>
        </p:nvSpPr>
        <p:spPr>
          <a:xfrm>
            <a:off x="2341910" y="1645022"/>
            <a:ext cx="108000" cy="108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56690D58-6610-0C2E-4B50-C50D7C88CC46}"/>
              </a:ext>
            </a:extLst>
          </p:cNvPr>
          <p:cNvCxnSpPr/>
          <p:nvPr/>
        </p:nvCxnSpPr>
        <p:spPr>
          <a:xfrm>
            <a:off x="2455817" y="1741714"/>
            <a:ext cx="992777" cy="2124892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07500EC0-7B3D-C58B-2F28-E0030466543E}"/>
              </a:ext>
            </a:extLst>
          </p:cNvPr>
          <p:cNvCxnSpPr>
            <a:cxnSpLocks/>
          </p:cNvCxnSpPr>
          <p:nvPr/>
        </p:nvCxnSpPr>
        <p:spPr>
          <a:xfrm flipV="1">
            <a:off x="3448594" y="3544389"/>
            <a:ext cx="670560" cy="322217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5E938B70-3233-A3EF-B55D-C90CB6CFB793}"/>
              </a:ext>
            </a:extLst>
          </p:cNvPr>
          <p:cNvCxnSpPr/>
          <p:nvPr/>
        </p:nvCxnSpPr>
        <p:spPr>
          <a:xfrm flipH="1" flipV="1">
            <a:off x="2449910" y="1741714"/>
            <a:ext cx="1669244" cy="1785257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0C32559F-85A3-4099-F491-6DB0E6396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9409" y="1376118"/>
            <a:ext cx="4120107" cy="5281585"/>
          </a:xfrm>
          <a:prstGeom prst="rect">
            <a:avLst/>
          </a:prstGeom>
        </p:spPr>
      </p:pic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856E3A24-447E-599A-E5E1-736D16B591E7}"/>
              </a:ext>
            </a:extLst>
          </p:cNvPr>
          <p:cNvCxnSpPr/>
          <p:nvPr/>
        </p:nvCxnSpPr>
        <p:spPr>
          <a:xfrm flipH="1">
            <a:off x="10049691" y="2804160"/>
            <a:ext cx="1097280" cy="2734491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A6FD9587-4E73-EEED-A428-67CE3EA95D6E}"/>
              </a:ext>
            </a:extLst>
          </p:cNvPr>
          <p:cNvCxnSpPr/>
          <p:nvPr/>
        </p:nvCxnSpPr>
        <p:spPr>
          <a:xfrm flipH="1">
            <a:off x="8665028" y="5538651"/>
            <a:ext cx="1384663" cy="0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2E784C47-DFE8-4AAB-BDF6-D39B88592FEA}"/>
              </a:ext>
            </a:extLst>
          </p:cNvPr>
          <p:cNvCxnSpPr/>
          <p:nvPr/>
        </p:nvCxnSpPr>
        <p:spPr>
          <a:xfrm flipV="1">
            <a:off x="8656320" y="2804160"/>
            <a:ext cx="2490651" cy="2734491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kstvak 19">
            <a:extLst>
              <a:ext uri="{FF2B5EF4-FFF2-40B4-BE49-F238E27FC236}">
                <a16:creationId xmlns:a16="http://schemas.microsoft.com/office/drawing/2014/main" id="{9C62B529-06E6-57C7-238D-5FCD804BD0D6}"/>
              </a:ext>
            </a:extLst>
          </p:cNvPr>
          <p:cNvSpPr txBox="1"/>
          <p:nvPr/>
        </p:nvSpPr>
        <p:spPr>
          <a:xfrm>
            <a:off x="7489371" y="496389"/>
            <a:ext cx="402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Leenderweg</a:t>
            </a:r>
            <a:r>
              <a:rPr lang="nl-NL" dirty="0"/>
              <a:t> (</a:t>
            </a:r>
            <a:r>
              <a:rPr lang="nl-NL" dirty="0" err="1"/>
              <a:t>thv</a:t>
            </a:r>
            <a:r>
              <a:rPr lang="nl-NL" dirty="0"/>
              <a:t> 151)</a:t>
            </a:r>
          </a:p>
        </p:txBody>
      </p:sp>
    </p:spTree>
    <p:extLst>
      <p:ext uri="{BB962C8B-B14F-4D97-AF65-F5344CB8AC3E}">
        <p14:creationId xmlns:p14="http://schemas.microsoft.com/office/powerpoint/2010/main" val="1353426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31EE680-C13F-1778-3CFB-38A64F6CB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188" y="239893"/>
            <a:ext cx="4719366" cy="6328514"/>
          </a:xfrm>
          <a:prstGeom prst="rect">
            <a:avLst/>
          </a:prstGeom>
        </p:spPr>
      </p:pic>
      <p:sp>
        <p:nvSpPr>
          <p:cNvPr id="4" name="Ovaal 3">
            <a:extLst>
              <a:ext uri="{FF2B5EF4-FFF2-40B4-BE49-F238E27FC236}">
                <a16:creationId xmlns:a16="http://schemas.microsoft.com/office/drawing/2014/main" id="{EC808A6B-BD28-F946-96A9-CDD39B400FF3}"/>
              </a:ext>
            </a:extLst>
          </p:cNvPr>
          <p:cNvSpPr/>
          <p:nvPr/>
        </p:nvSpPr>
        <p:spPr>
          <a:xfrm>
            <a:off x="2732742" y="1858873"/>
            <a:ext cx="108000" cy="108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596405C6-C9A1-FA0E-79BC-836022C9D69E}"/>
              </a:ext>
            </a:extLst>
          </p:cNvPr>
          <p:cNvCxnSpPr>
            <a:cxnSpLocks/>
          </p:cNvCxnSpPr>
          <p:nvPr/>
        </p:nvCxnSpPr>
        <p:spPr>
          <a:xfrm flipH="1">
            <a:off x="2573594" y="1966873"/>
            <a:ext cx="213148" cy="1381011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938BB0B9-1F13-0A38-6FE9-2FCF7B5EF714}"/>
              </a:ext>
            </a:extLst>
          </p:cNvPr>
          <p:cNvCxnSpPr/>
          <p:nvPr/>
        </p:nvCxnSpPr>
        <p:spPr>
          <a:xfrm flipH="1" flipV="1">
            <a:off x="2072148" y="3266768"/>
            <a:ext cx="494071" cy="81116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8AE6000F-2956-3B31-2D6B-2E50FD417A51}"/>
              </a:ext>
            </a:extLst>
          </p:cNvPr>
          <p:cNvCxnSpPr/>
          <p:nvPr/>
        </p:nvCxnSpPr>
        <p:spPr>
          <a:xfrm flipV="1">
            <a:off x="2086897" y="1966873"/>
            <a:ext cx="699845" cy="1299895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8CB1881C-BB03-4629-04D4-8504E80BD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6241" y="1233180"/>
            <a:ext cx="5057775" cy="5438775"/>
          </a:xfrm>
          <a:prstGeom prst="rect">
            <a:avLst/>
          </a:prstGeom>
        </p:spPr>
      </p:pic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AA68506E-EAA6-311C-6898-51BFC339E428}"/>
              </a:ext>
            </a:extLst>
          </p:cNvPr>
          <p:cNvCxnSpPr/>
          <p:nvPr/>
        </p:nvCxnSpPr>
        <p:spPr>
          <a:xfrm>
            <a:off x="6806263" y="2964426"/>
            <a:ext cx="1541324" cy="2573593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DB83AFB6-9EE4-E65F-D068-2E6CEB458009}"/>
              </a:ext>
            </a:extLst>
          </p:cNvPr>
          <p:cNvCxnSpPr/>
          <p:nvPr/>
        </p:nvCxnSpPr>
        <p:spPr>
          <a:xfrm>
            <a:off x="8345128" y="5538019"/>
            <a:ext cx="828369" cy="0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8866AB36-4A8F-BCB1-C655-B74C080C2916}"/>
              </a:ext>
            </a:extLst>
          </p:cNvPr>
          <p:cNvCxnSpPr/>
          <p:nvPr/>
        </p:nvCxnSpPr>
        <p:spPr>
          <a:xfrm flipH="1" flipV="1">
            <a:off x="6806263" y="2964426"/>
            <a:ext cx="2374608" cy="2573593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kstvak 19">
            <a:extLst>
              <a:ext uri="{FF2B5EF4-FFF2-40B4-BE49-F238E27FC236}">
                <a16:creationId xmlns:a16="http://schemas.microsoft.com/office/drawing/2014/main" id="{0FC55789-D9FF-C38D-9A57-EF84539BDC0E}"/>
              </a:ext>
            </a:extLst>
          </p:cNvPr>
          <p:cNvSpPr txBox="1"/>
          <p:nvPr/>
        </p:nvSpPr>
        <p:spPr>
          <a:xfrm>
            <a:off x="5816241" y="390832"/>
            <a:ext cx="4109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Aalsterweg</a:t>
            </a:r>
            <a:r>
              <a:rPr lang="nl-NL" dirty="0"/>
              <a:t> (</a:t>
            </a:r>
            <a:r>
              <a:rPr lang="nl-NL" dirty="0" err="1"/>
              <a:t>thv</a:t>
            </a:r>
            <a:r>
              <a:rPr lang="nl-NL" dirty="0"/>
              <a:t> 115)</a:t>
            </a:r>
          </a:p>
        </p:txBody>
      </p:sp>
    </p:spTree>
    <p:extLst>
      <p:ext uri="{BB962C8B-B14F-4D97-AF65-F5344CB8AC3E}">
        <p14:creationId xmlns:p14="http://schemas.microsoft.com/office/powerpoint/2010/main" val="2937019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DFE7300-06B7-C848-5B88-3462CF96B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555" y="247035"/>
            <a:ext cx="6543675" cy="4800600"/>
          </a:xfrm>
          <a:prstGeom prst="rect">
            <a:avLst/>
          </a:prstGeom>
        </p:spPr>
      </p:pic>
      <p:sp>
        <p:nvSpPr>
          <p:cNvPr id="4" name="Ovaal 3">
            <a:extLst>
              <a:ext uri="{FF2B5EF4-FFF2-40B4-BE49-F238E27FC236}">
                <a16:creationId xmlns:a16="http://schemas.microsoft.com/office/drawing/2014/main" id="{5954A7BF-6A64-96AE-A53D-6AE22640812F}"/>
              </a:ext>
            </a:extLst>
          </p:cNvPr>
          <p:cNvSpPr/>
          <p:nvPr/>
        </p:nvSpPr>
        <p:spPr>
          <a:xfrm>
            <a:off x="4922878" y="1032963"/>
            <a:ext cx="108000" cy="108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2623DCFE-702C-E573-06A3-2FE96970A808}"/>
              </a:ext>
            </a:extLst>
          </p:cNvPr>
          <p:cNvCxnSpPr/>
          <p:nvPr/>
        </p:nvCxnSpPr>
        <p:spPr>
          <a:xfrm flipH="1">
            <a:off x="4151671" y="1140963"/>
            <a:ext cx="771207" cy="783702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046D125C-2B79-2DC5-DD22-0AF2EC20D873}"/>
              </a:ext>
            </a:extLst>
          </p:cNvPr>
          <p:cNvCxnSpPr/>
          <p:nvPr/>
        </p:nvCxnSpPr>
        <p:spPr>
          <a:xfrm>
            <a:off x="4129548" y="1926891"/>
            <a:ext cx="339213" cy="285367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AA036B1C-1A22-92D3-36BB-9D32D1F8663B}"/>
              </a:ext>
            </a:extLst>
          </p:cNvPr>
          <p:cNvCxnSpPr>
            <a:endCxn id="4" idx="3"/>
          </p:cNvCxnSpPr>
          <p:nvPr/>
        </p:nvCxnSpPr>
        <p:spPr>
          <a:xfrm flipV="1">
            <a:off x="4454013" y="1125147"/>
            <a:ext cx="484681" cy="1072363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D3A9657-3CFC-0BAF-2CC2-C624752BD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544" y="908685"/>
            <a:ext cx="5524500" cy="5772150"/>
          </a:xfrm>
          <a:prstGeom prst="rect">
            <a:avLst/>
          </a:prstGeom>
        </p:spPr>
      </p:pic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78578729-53AF-FC43-33E9-BB0D15C79857}"/>
              </a:ext>
            </a:extLst>
          </p:cNvPr>
          <p:cNvCxnSpPr/>
          <p:nvPr/>
        </p:nvCxnSpPr>
        <p:spPr>
          <a:xfrm flipH="1">
            <a:off x="8926286" y="2412274"/>
            <a:ext cx="2107474" cy="2420983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6F757837-8A21-2F10-3C0E-12BAAB8ADFE0}"/>
              </a:ext>
            </a:extLst>
          </p:cNvPr>
          <p:cNvCxnSpPr/>
          <p:nvPr/>
        </p:nvCxnSpPr>
        <p:spPr>
          <a:xfrm flipH="1">
            <a:off x="7820297" y="4841966"/>
            <a:ext cx="1100716" cy="0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C3103221-AC0A-859D-59BB-9446C7DB029F}"/>
              </a:ext>
            </a:extLst>
          </p:cNvPr>
          <p:cNvCxnSpPr/>
          <p:nvPr/>
        </p:nvCxnSpPr>
        <p:spPr>
          <a:xfrm flipV="1">
            <a:off x="7846423" y="2412274"/>
            <a:ext cx="3187337" cy="2420983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kstvak 18">
            <a:extLst>
              <a:ext uri="{FF2B5EF4-FFF2-40B4-BE49-F238E27FC236}">
                <a16:creationId xmlns:a16="http://schemas.microsoft.com/office/drawing/2014/main" id="{F38A74D2-859E-8D1B-176A-B7093F3DA4BF}"/>
              </a:ext>
            </a:extLst>
          </p:cNvPr>
          <p:cNvSpPr txBox="1"/>
          <p:nvPr/>
        </p:nvSpPr>
        <p:spPr>
          <a:xfrm>
            <a:off x="7236823" y="247035"/>
            <a:ext cx="4284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Hoogstraat (</a:t>
            </a:r>
            <a:r>
              <a:rPr lang="nl-NL" dirty="0" err="1"/>
              <a:t>thv</a:t>
            </a:r>
            <a:r>
              <a:rPr lang="nl-NL" dirty="0"/>
              <a:t> 222)</a:t>
            </a:r>
          </a:p>
        </p:txBody>
      </p:sp>
    </p:spTree>
    <p:extLst>
      <p:ext uri="{BB962C8B-B14F-4D97-AF65-F5344CB8AC3E}">
        <p14:creationId xmlns:p14="http://schemas.microsoft.com/office/powerpoint/2010/main" val="2546837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A3CD28D-4F80-E594-745B-2038FC9A0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86" y="244657"/>
            <a:ext cx="6953250" cy="5010150"/>
          </a:xfrm>
          <a:prstGeom prst="rect">
            <a:avLst/>
          </a:prstGeom>
        </p:spPr>
      </p:pic>
      <p:sp>
        <p:nvSpPr>
          <p:cNvPr id="4" name="Ovaal 3">
            <a:extLst>
              <a:ext uri="{FF2B5EF4-FFF2-40B4-BE49-F238E27FC236}">
                <a16:creationId xmlns:a16="http://schemas.microsoft.com/office/drawing/2014/main" id="{9F42DAA3-0A6D-9B46-B585-4C74399E2B14}"/>
              </a:ext>
            </a:extLst>
          </p:cNvPr>
          <p:cNvSpPr/>
          <p:nvPr/>
        </p:nvSpPr>
        <p:spPr>
          <a:xfrm>
            <a:off x="3320501" y="1111340"/>
            <a:ext cx="108000" cy="108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0881CE3E-4D18-EACF-2803-103B769332B0}"/>
              </a:ext>
            </a:extLst>
          </p:cNvPr>
          <p:cNvCxnSpPr>
            <a:cxnSpLocks/>
          </p:cNvCxnSpPr>
          <p:nvPr/>
        </p:nvCxnSpPr>
        <p:spPr>
          <a:xfrm flipH="1">
            <a:off x="2647406" y="1219340"/>
            <a:ext cx="727095" cy="1436774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95E3B8EE-34FD-8A78-937D-C2677A22416F}"/>
              </a:ext>
            </a:extLst>
          </p:cNvPr>
          <p:cNvCxnSpPr/>
          <p:nvPr/>
        </p:nvCxnSpPr>
        <p:spPr>
          <a:xfrm>
            <a:off x="2656114" y="2664823"/>
            <a:ext cx="444137" cy="84909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0A27B190-7ED6-69FF-C3DD-E070C1471943}"/>
              </a:ext>
            </a:extLst>
          </p:cNvPr>
          <p:cNvCxnSpPr>
            <a:endCxn id="4" idx="4"/>
          </p:cNvCxnSpPr>
          <p:nvPr/>
        </p:nvCxnSpPr>
        <p:spPr>
          <a:xfrm flipV="1">
            <a:off x="3100251" y="1219340"/>
            <a:ext cx="274250" cy="1530392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55CDE401-10DD-08A3-E873-C72A71E46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4816" y="1058911"/>
            <a:ext cx="5551310" cy="5415912"/>
          </a:xfrm>
          <a:prstGeom prst="rect">
            <a:avLst/>
          </a:prstGeom>
        </p:spPr>
      </p:pic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35ED4782-0D4D-6BA6-9DFA-1DC38D9417B3}"/>
              </a:ext>
            </a:extLst>
          </p:cNvPr>
          <p:cNvCxnSpPr/>
          <p:nvPr/>
        </p:nvCxnSpPr>
        <p:spPr>
          <a:xfrm flipH="1">
            <a:off x="7985760" y="3204754"/>
            <a:ext cx="2647406" cy="2299063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7CB5B154-2E01-0B5F-6BB5-96EC806B5319}"/>
              </a:ext>
            </a:extLst>
          </p:cNvPr>
          <p:cNvCxnSpPr/>
          <p:nvPr/>
        </p:nvCxnSpPr>
        <p:spPr>
          <a:xfrm flipH="1">
            <a:off x="7080069" y="5503817"/>
            <a:ext cx="905691" cy="60960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40BDBFE5-6E3F-53AC-8CCB-1838284A982E}"/>
              </a:ext>
            </a:extLst>
          </p:cNvPr>
          <p:cNvCxnSpPr/>
          <p:nvPr/>
        </p:nvCxnSpPr>
        <p:spPr>
          <a:xfrm flipV="1">
            <a:off x="7088777" y="3204754"/>
            <a:ext cx="3544389" cy="2360023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kstvak 20">
            <a:extLst>
              <a:ext uri="{FF2B5EF4-FFF2-40B4-BE49-F238E27FC236}">
                <a16:creationId xmlns:a16="http://schemas.microsoft.com/office/drawing/2014/main" id="{94983A49-8FCF-3240-DB27-6E6A4D1F616B}"/>
              </a:ext>
            </a:extLst>
          </p:cNvPr>
          <p:cNvSpPr txBox="1"/>
          <p:nvPr/>
        </p:nvSpPr>
        <p:spPr>
          <a:xfrm>
            <a:off x="7393577" y="244657"/>
            <a:ext cx="4504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Karel de </a:t>
            </a:r>
            <a:r>
              <a:rPr lang="nl-NL" dirty="0" err="1"/>
              <a:t>Grotelaan</a:t>
            </a:r>
            <a:r>
              <a:rPr lang="nl-NL" dirty="0"/>
              <a:t> (</a:t>
            </a:r>
            <a:r>
              <a:rPr lang="nl-NL" dirty="0" err="1"/>
              <a:t>thv</a:t>
            </a:r>
            <a:r>
              <a:rPr lang="nl-NL" dirty="0"/>
              <a:t> 329)</a:t>
            </a:r>
          </a:p>
        </p:txBody>
      </p:sp>
    </p:spTree>
    <p:extLst>
      <p:ext uri="{BB962C8B-B14F-4D97-AF65-F5344CB8AC3E}">
        <p14:creationId xmlns:p14="http://schemas.microsoft.com/office/powerpoint/2010/main" val="307939748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a53b160-1eaf-4260-bddd-db17ceea1773">
      <Terms xmlns="http://schemas.microsoft.com/office/infopath/2007/PartnerControls"/>
    </lcf76f155ced4ddcb4097134ff3c332f>
    <TaxCatchAll xmlns="877a3c6f-827e-43d6-ba1c-9aabf939dcce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45D67E222DBD41886145165ABA1474" ma:contentTypeVersion="10" ma:contentTypeDescription="Een nieuw document maken." ma:contentTypeScope="" ma:versionID="ba549921d9c3e7fb733d9dc12abe416b">
  <xsd:schema xmlns:xsd="http://www.w3.org/2001/XMLSchema" xmlns:xs="http://www.w3.org/2001/XMLSchema" xmlns:p="http://schemas.microsoft.com/office/2006/metadata/properties" xmlns:ns2="6a53b160-1eaf-4260-bddd-db17ceea1773" xmlns:ns3="877a3c6f-827e-43d6-ba1c-9aabf939dcce" targetNamespace="http://schemas.microsoft.com/office/2006/metadata/properties" ma:root="true" ma:fieldsID="92c4dbe4f85640d88ce1017b5e858171" ns2:_="" ns3:_="">
    <xsd:import namespace="6a53b160-1eaf-4260-bddd-db17ceea1773"/>
    <xsd:import namespace="877a3c6f-827e-43d6-ba1c-9aabf939dcc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53b160-1eaf-4260-bddd-db17ceea17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Afbeeldingtags" ma:readOnly="false" ma:fieldId="{5cf76f15-5ced-4ddc-b409-7134ff3c332f}" ma:taxonomyMulti="true" ma:sspId="4983774e-c9c0-4148-8baf-3e848fe3043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7a3c6f-827e-43d6-ba1c-9aabf939dcce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d7d7b339-f8ab-4aba-8a12-eac506de2d63}" ma:internalName="TaxCatchAll" ma:showField="CatchAllData" ma:web="877a3c6f-827e-43d6-ba1c-9aabf939dcc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3EDED44-D89A-468B-89E8-30939D0084D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284F1F9-E816-44E3-ABB9-F61E726B5875}">
  <ds:schemaRefs>
    <ds:schemaRef ds:uri="http://purl.org/dc/elements/1.1/"/>
    <ds:schemaRef ds:uri="http://schemas.microsoft.com/office/infopath/2007/PartnerControls"/>
    <ds:schemaRef ds:uri="877a3c6f-827e-43d6-ba1c-9aabf939dcce"/>
    <ds:schemaRef ds:uri="http://purl.org/dc/terms/"/>
    <ds:schemaRef ds:uri="http://schemas.microsoft.com/office/2006/metadata/properties"/>
    <ds:schemaRef ds:uri="6a53b160-1eaf-4260-bddd-db17ceea1773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8C16A44-DC8D-4E9D-942C-17F1EAEEBF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a53b160-1eaf-4260-bddd-db17ceea1773"/>
    <ds:schemaRef ds:uri="877a3c6f-827e-43d6-ba1c-9aabf939dc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50</Words>
  <Application>Microsoft Office PowerPoint</Application>
  <PresentationFormat>Breedbeeld</PresentationFormat>
  <Paragraphs>13</Paragraphs>
  <Slides>13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7" baseType="lpstr">
      <vt:lpstr>Aptos</vt:lpstr>
      <vt:lpstr>Aptos Display</vt:lpstr>
      <vt:lpstr>Arial</vt:lpstr>
      <vt:lpstr>Kantoorthema</vt:lpstr>
      <vt:lpstr>Cameralocaties Zero-Emissiezone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Lars Mosch</dc:creator>
  <cp:lastModifiedBy>Ken Baggen</cp:lastModifiedBy>
  <cp:revision>5</cp:revision>
  <dcterms:created xsi:type="dcterms:W3CDTF">2024-07-15T12:58:33Z</dcterms:created>
  <dcterms:modified xsi:type="dcterms:W3CDTF">2025-01-27T17:39:26Z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0x0101004A45D67E222DBD41886145165ABA1474</vt:lpwstr>
  </property>
  <property fmtid="{D5CDD505-2E9C-101B-9397-08002B2CF9AE}" pid="3" name="MediaServiceImageTags">
    <vt:lpwstr/>
  </property>
</Properties>
</file>