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1"/>
  </p:notesMasterIdLst>
  <p:sldIdLst>
    <p:sldId id="256" r:id="rId5"/>
    <p:sldId id="264" r:id="rId6"/>
    <p:sldId id="261" r:id="rId7"/>
    <p:sldId id="262" r:id="rId8"/>
    <p:sldId id="263" r:id="rId9"/>
    <p:sldId id="265" r:id="rId10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D70A3"/>
    <a:srgbClr val="411165"/>
    <a:srgbClr val="FF55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F6C1489-834A-AAD3-9C33-FC53F419B738}" v="2" dt="2025-05-14T11:15:42.49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96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CA3683-545A-4DFA-82ED-1B513090914F}" type="datetimeFigureOut">
              <a:rPr lang="nl-NL" smtClean="0"/>
              <a:t>14-5-2025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4BC069-74E5-414B-BB45-2943CCD381E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545817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4BC069-74E5-414B-BB45-2943CCD381E3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6312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bg>
      <p:bgPr>
        <a:solidFill>
          <a:srgbClr val="4111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614997"/>
          </a:xfrm>
        </p:spPr>
        <p:txBody>
          <a:bodyPr anchor="t" anchorCtr="0">
            <a:noAutofit/>
          </a:bodyPr>
          <a:lstStyle>
            <a:lvl1pPr algn="l">
              <a:defRPr sz="4000" b="1">
                <a:solidFill>
                  <a:srgbClr val="FF5500"/>
                </a:solidFill>
                <a:latin typeface="+mn-lt"/>
              </a:defRPr>
            </a:lvl1pPr>
          </a:lstStyle>
          <a:p>
            <a:r>
              <a:rPr lang="nl-NL"/>
              <a:t>Titel presentatie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1524000" y="2329498"/>
            <a:ext cx="9144000" cy="676592"/>
          </a:xfrm>
        </p:spPr>
        <p:txBody>
          <a:bodyPr>
            <a:noAutofit/>
          </a:bodyPr>
          <a:lstStyle>
            <a:lvl1pPr marL="0" indent="0" algn="l">
              <a:buNone/>
              <a:defRPr sz="4000">
                <a:solidFill>
                  <a:srgbClr val="8D70A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Subtitel presentatie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4347210" y="5818276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400" b="1">
                <a:solidFill>
                  <a:schemeClr val="bg1"/>
                </a:solidFill>
              </a:defRPr>
            </a:lvl1pPr>
          </a:lstStyle>
          <a:p>
            <a:r>
              <a:rPr lang="nl-NL"/>
              <a:t>Presentatie oktober 2016</a:t>
            </a:r>
          </a:p>
        </p:txBody>
      </p:sp>
      <p:pic>
        <p:nvPicPr>
          <p:cNvPr id="8" name="Afbeelding 7" descr="Logo_Senzer_diap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5829" y="5732417"/>
            <a:ext cx="1936159" cy="536844"/>
          </a:xfrm>
          <a:prstGeom prst="rect">
            <a:avLst/>
          </a:prstGeom>
        </p:spPr>
      </p:pic>
      <p:sp>
        <p:nvSpPr>
          <p:cNvPr id="11" name="Rechthoek 10"/>
          <p:cNvSpPr/>
          <p:nvPr userDrawn="1"/>
        </p:nvSpPr>
        <p:spPr>
          <a:xfrm>
            <a:off x="8846820" y="5732417"/>
            <a:ext cx="2994660" cy="908413"/>
          </a:xfrm>
          <a:prstGeom prst="rect">
            <a:avLst/>
          </a:prstGeom>
          <a:solidFill>
            <a:srgbClr val="4111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Afbeelding 6" descr="Beeldmerk_Senzer_diap.png"/>
          <p:cNvPicPr>
            <a:picLocks noChangeAspect="1"/>
          </p:cNvPicPr>
          <p:nvPr userDrawn="1"/>
        </p:nvPicPr>
        <p:blipFill rotWithShape="1">
          <a:blip r:embed="rId3"/>
          <a:srcRect t="5576" r="49981" b="5576"/>
          <a:stretch/>
        </p:blipFill>
        <p:spPr>
          <a:xfrm>
            <a:off x="10552260" y="0"/>
            <a:ext cx="1648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7451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9EF805B-CF6C-449A-BE87-E6DA175530FB}" type="datetimeFigureOut">
              <a:rPr lang="nl-NL" smtClean="0"/>
              <a:t>14-5-2025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9EFB7D9-8DD1-4A4D-B660-1C6C3100A05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074256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9EF805B-CF6C-449A-BE87-E6DA175530FB}" type="datetimeFigureOut">
              <a:rPr lang="nl-NL" smtClean="0"/>
              <a:t>14-5-2025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9EFB7D9-8DD1-4A4D-B660-1C6C3100A05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9855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9EF805B-CF6C-449A-BE87-E6DA175530FB}" type="datetimeFigureOut">
              <a:rPr lang="nl-NL" smtClean="0"/>
              <a:t>14-5-2025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9EFB7D9-8DD1-4A4D-B660-1C6C3100A05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12438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9EF805B-CF6C-449A-BE87-E6DA175530FB}" type="datetimeFigureOut">
              <a:rPr lang="nl-NL" smtClean="0"/>
              <a:t>14-5-2025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9EFB7D9-8DD1-4A4D-B660-1C6C3100A05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554349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9EF805B-CF6C-449A-BE87-E6DA175530FB}" type="datetimeFigureOut">
              <a:rPr lang="nl-NL" smtClean="0"/>
              <a:t>14-5-2025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9EFB7D9-8DD1-4A4D-B660-1C6C3100A05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034408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9EF805B-CF6C-449A-BE87-E6DA175530FB}" type="datetimeFigureOut">
              <a:rPr lang="nl-NL" smtClean="0"/>
              <a:t>14-5-2025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9EFB7D9-8DD1-4A4D-B660-1C6C3100A05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26622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9EF805B-CF6C-449A-BE87-E6DA175530FB}" type="datetimeFigureOut">
              <a:rPr lang="nl-NL" smtClean="0"/>
              <a:t>14-5-2025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9EFB7D9-8DD1-4A4D-B660-1C6C3100A05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60002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9EF805B-CF6C-449A-BE87-E6DA175530FB}" type="datetimeFigureOut">
              <a:rPr lang="nl-NL" smtClean="0"/>
              <a:t>14-5-2025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9EFB7D9-8DD1-4A4D-B660-1C6C3100A05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984860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9EF805B-CF6C-449A-BE87-E6DA175530FB}" type="datetimeFigureOut">
              <a:rPr lang="nl-NL" smtClean="0"/>
              <a:t>14-5-2025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9EFB7D9-8DD1-4A4D-B660-1C6C3100A05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928234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9EF805B-CF6C-449A-BE87-E6DA175530FB}" type="datetimeFigureOut">
              <a:rPr lang="nl-NL" smtClean="0"/>
              <a:t>14-5-2025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9EFB7D9-8DD1-4A4D-B660-1C6C3100A05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91432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07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Titel dia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234911"/>
            <a:ext cx="10515600" cy="49420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pic>
        <p:nvPicPr>
          <p:cNvPr id="7" name="Afbeelding 6" descr="Logo_Senzer.png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9895038" y="6134437"/>
            <a:ext cx="1458762" cy="404475"/>
          </a:xfrm>
          <a:prstGeom prst="rect">
            <a:avLst/>
          </a:prstGeom>
        </p:spPr>
      </p:pic>
      <p:sp>
        <p:nvSpPr>
          <p:cNvPr id="8" name="Ondertitel 2"/>
          <p:cNvSpPr txBox="1">
            <a:spLocks/>
          </p:cNvSpPr>
          <p:nvPr userDrawn="1"/>
        </p:nvSpPr>
        <p:spPr>
          <a:xfrm>
            <a:off x="838200" y="834390"/>
            <a:ext cx="10515600" cy="67659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buClr>
                <a:srgbClr val="FF5500"/>
              </a:buClr>
              <a:buSzPct val="110000"/>
              <a:buFont typeface="Arial" panose="020B0604020202020204" pitchFamily="34" charset="0"/>
              <a:buNone/>
              <a:defRPr sz="4000" kern="1200">
                <a:solidFill>
                  <a:srgbClr val="8D70A3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14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14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14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14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b="1">
              <a:solidFill>
                <a:srgbClr val="41116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9839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411165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4000"/>
        </a:lnSpc>
        <a:spcBef>
          <a:spcPts val="0"/>
        </a:spcBef>
        <a:buClr>
          <a:srgbClr val="FF5500"/>
        </a:buClr>
        <a:buSzPct val="110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4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4000"/>
        </a:lnSpc>
        <a:spcBef>
          <a:spcPts val="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4000"/>
        </a:lnSpc>
        <a:spcBef>
          <a:spcPts val="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4000"/>
        </a:lnSpc>
        <a:spcBef>
          <a:spcPts val="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ogle.nl/maps/dir/51.4719744,5.6623104/Montgomeryplein+6,+5705+AX+Helmond/@51.4727573,5.6661959,244m/data=!3m1!1e3!4m9!4m8!1m1!4e1!1m5!1m1!1s0x47c723f1e144536b:0x18e2c06a88d4ae65!2m2!1d5.665575!2d51.4727692?entry=ttu&amp;g_ep=EgoyMDI1MDQyMS4wIKXMDSoASAFQAw%3D%3D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ogle.nl/maps/dir/51.4719744,5.6623104/Montgomeryplein+6,+5705+AX+Helmond/@51.4727573,5.6661959,244m/data=!3m1!1e3!4m9!4m8!1m1!4e1!1m5!1m1!1s0x47c723f1e144536b:0x18e2c06a88d4ae65!2m2!1d5.665575!2d51.4727692?entry=ttu&amp;g_ep=EgoyMDI1MDQyMS4wIKXMDSoASAFQAw%3D%3D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nl/maps/@51.3978287,5.780507,3a,75y,201.81h,77.27t/data=!3m7!1e1!3m5!1sO4tii1uA8BPBbFQJuDjxXg!2e0!6shttps:%2F%2Fstreetviewpixels-pa.googleapis.com%2Fv1%2Fthumbnail%3Fcb_client%3Dmaps_sv.tactile%26w%3D900%26h%3D600%26pitch%3D12.725997956789783%26panoid%3DO4tii1uA8BPBbFQJuDjxXg%26yaw%3D201.80826163136163!7i16384!8i8192?entry=ttu&amp;g_ep=EgoyMDI1MDQyMS4wIKXMDSoASAFQAw%3D%3D" TargetMode="External"/><Relationship Id="rId2" Type="http://schemas.openxmlformats.org/officeDocument/2006/relationships/hyperlink" Target="https://www.google.nl/maps/dir/51.4719744,5.6623104/Venbergweg+6,+5721+SV+Asten/@51.4209919,5.7176668,13z/data=!4m9!4m8!1m1!4e1!1m5!1m1!1s0x47c73af3bfbcbbbf:0x64756be1ac7e5cb9!2m2!1d5.7804384!2d51.397547?entry=ttu&amp;g_ep=EgoyMDI1MDQyMS4wIKXMDSoASAFQAw%3D%3D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nl-NL"/>
              <a:t>EA manbeveiliging &amp; mobiele surveillance</a:t>
            </a:r>
          </a:p>
        </p:txBody>
      </p:sp>
      <p:sp>
        <p:nvSpPr>
          <p:cNvPr id="4" name="Tekstvak 3"/>
          <p:cNvSpPr txBox="1"/>
          <p:nvPr/>
        </p:nvSpPr>
        <p:spPr>
          <a:xfrm>
            <a:off x="1524001" y="1698288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4000" b="1">
                <a:solidFill>
                  <a:schemeClr val="bg1"/>
                </a:solidFill>
              </a:rPr>
              <a:t>Schouw locatie(s)</a:t>
            </a:r>
          </a:p>
        </p:txBody>
      </p:sp>
    </p:spTree>
    <p:extLst>
      <p:ext uri="{BB962C8B-B14F-4D97-AF65-F5344CB8AC3E}">
        <p14:creationId xmlns:p14="http://schemas.microsoft.com/office/powerpoint/2010/main" val="21525165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295EEF8-AB63-8CF5-3890-6AD34A432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Planning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C052F87-CBA7-12C9-8C44-ECAF9BC6D9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nl-NL" dirty="0"/>
              <a:t>Welkom: </a:t>
            </a:r>
          </a:p>
          <a:p>
            <a:r>
              <a:rPr lang="nl-NL" dirty="0"/>
              <a:t>Doel schouw</a:t>
            </a:r>
          </a:p>
          <a:p>
            <a:r>
              <a:rPr lang="nl-NL" dirty="0"/>
              <a:t>Panden</a:t>
            </a:r>
          </a:p>
          <a:p>
            <a:r>
              <a:rPr lang="nl-NL" dirty="0"/>
              <a:t>Ronde pand</a:t>
            </a:r>
          </a:p>
          <a:p>
            <a:r>
              <a:rPr lang="nl-NL" dirty="0"/>
              <a:t>Bekijken beursvloer (alleen voor perceel manbeveiliging)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860777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B825FF-88D7-4CCB-874A-CE8F2FC444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Montgomeryplein 6, </a:t>
            </a:r>
            <a:r>
              <a:rPr lang="en-US" err="1"/>
              <a:t>Churchilllaan</a:t>
            </a:r>
            <a:r>
              <a:rPr lang="en-US"/>
              <a:t> 109, </a:t>
            </a:r>
            <a:r>
              <a:rPr lang="en-US" err="1"/>
              <a:t>Zandstraat</a:t>
            </a:r>
            <a:r>
              <a:rPr lang="en-US"/>
              <a:t> 96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524BF4-4D6D-4B16-989F-A01CDB07C8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Fysieke</a:t>
            </a:r>
            <a:r>
              <a:rPr lang="en-US" dirty="0"/>
              <a:t> </a:t>
            </a:r>
            <a:r>
              <a:rPr lang="en-US" dirty="0" err="1"/>
              <a:t>rondgang</a:t>
            </a:r>
            <a:endParaRPr lang="en-US" dirty="0"/>
          </a:p>
          <a:p>
            <a:r>
              <a:rPr lang="en-US" dirty="0" err="1">
                <a:hlinkClick r:id="rId2"/>
              </a:rPr>
              <a:t>Bovenaanzicht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5184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8268BD-6ED8-BE8B-9380-B88D0E510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Zandstraat 41 Helmond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59F109A-78E6-C161-B54D-6BD2A5CAE4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hlinkClick r:id="rId2"/>
              </a:rPr>
              <a:t>Bovenaanzicht</a:t>
            </a:r>
            <a:endParaRPr lang="en-US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561844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E3B202-B84F-CEAD-9B31-1C6C3AD696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err="1"/>
              <a:t>Venbergweg</a:t>
            </a:r>
            <a:r>
              <a:rPr lang="nl-NL"/>
              <a:t> 6 Asten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D880827-65A6-4ABA-DA92-893155395A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>
                <a:hlinkClick r:id="rId2"/>
              </a:rPr>
              <a:t>Geografische ligging</a:t>
            </a:r>
            <a:endParaRPr lang="nl-NL"/>
          </a:p>
          <a:p>
            <a:r>
              <a:rPr lang="nl-NL">
                <a:hlinkClick r:id="rId3"/>
              </a:rPr>
              <a:t>Vooraanzicht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931808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6BAA69-D141-AB5E-8AB8-6342A9E00A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Ronde pand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1571756-1A6E-61D8-4B46-1462988668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36314609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69CABE3D6098845AA2DFB8E8C850D12" ma:contentTypeVersion="10" ma:contentTypeDescription="Een nieuw document maken." ma:contentTypeScope="" ma:versionID="d5cb1cecf7c7d235f8879f04babe5de1">
  <xsd:schema xmlns:xsd="http://www.w3.org/2001/XMLSchema" xmlns:xs="http://www.w3.org/2001/XMLSchema" xmlns:p="http://schemas.microsoft.com/office/2006/metadata/properties" xmlns:ns2="7e81a3d5-cde4-41eb-92ba-5747c93e1b54" xmlns:ns3="dabf3528-7d2e-4b00-9252-2c070beafcdf" targetNamespace="http://schemas.microsoft.com/office/2006/metadata/properties" ma:root="true" ma:fieldsID="ec4b8bd197d67949ccf50c5f5727262c" ns2:_="" ns3:_="">
    <xsd:import namespace="7e81a3d5-cde4-41eb-92ba-5747c93e1b54"/>
    <xsd:import namespace="dabf3528-7d2e-4b00-9252-2c070beafcd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Type_x0020_document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81a3d5-cde4-41eb-92ba-5747c93e1b5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Type_x0020_document" ma:index="14" nillable="true" ma:displayName="Type document" ma:default="Sjabloon" ma:format="Dropdown" ma:internalName="Type_x0020_document">
      <xsd:simpleType>
        <xsd:restriction base="dms:Choice">
          <xsd:enumeration value="Sjabloon"/>
          <xsd:enumeration value="Regulier"/>
        </xsd:restriction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bf3528-7d2e-4b00-9252-2c070beafcdf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4" ma:displayName="Inhoudstype"/>
        <xsd:element ref="dc:title" minOccurs="0" maxOccurs="1" ma:index="3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ype_x0020_document xmlns="7e81a3d5-cde4-41eb-92ba-5747c93e1b54">Regulier</Type_x0020_document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D8B8427-65E1-4A7F-B705-368BBB352024}">
  <ds:schemaRefs>
    <ds:schemaRef ds:uri="7e81a3d5-cde4-41eb-92ba-5747c93e1b54"/>
    <ds:schemaRef ds:uri="dabf3528-7d2e-4b00-9252-2c070beafcd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1153EC04-A6BB-47D4-B8E9-37157E4E9D46}">
  <ds:schemaRefs>
    <ds:schemaRef ds:uri="7e81a3d5-cde4-41eb-92ba-5747c93e1b54"/>
    <ds:schemaRef ds:uri="dabf3528-7d2e-4b00-9252-2c070beafcdf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DCE50F24-8A27-45EF-BE06-3B1C2A97404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</Words>
  <Application>Microsoft Office PowerPoint</Application>
  <PresentationFormat>Breedbeeld</PresentationFormat>
  <Paragraphs>18</Paragraphs>
  <Slides>6</Slides>
  <Notes>1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7" baseType="lpstr">
      <vt:lpstr>Kantoorthema</vt:lpstr>
      <vt:lpstr>EA manbeveiliging &amp; mobiele surveillance</vt:lpstr>
      <vt:lpstr>Planning</vt:lpstr>
      <vt:lpstr>Montgomeryplein 6, Churchilllaan 109, Zandstraat 96</vt:lpstr>
      <vt:lpstr>Zandstraat 41 Helmond</vt:lpstr>
      <vt:lpstr>Venbergweg 6 Asten</vt:lpstr>
      <vt:lpstr>Ronde pand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Sandra van de Mortel | Atlant Groep</dc:creator>
  <cp:lastModifiedBy>Jeremy van Dooren | Senzer</cp:lastModifiedBy>
  <cp:revision>6</cp:revision>
  <dcterms:created xsi:type="dcterms:W3CDTF">2016-08-08T16:11:48Z</dcterms:created>
  <dcterms:modified xsi:type="dcterms:W3CDTF">2025-05-14T11:15:43Z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0x010100169CABE3D6098845AA2DFB8E8C850D12</vt:lpwstr>
  </property>
  <property fmtid="{D5CDD505-2E9C-101B-9397-08002B2CF9AE}" pid="3" name="Order">
    <vt:r8>1300</vt:r8>
  </property>
</Properties>
</file>