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8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9C075E-D283-3914-199D-FD0C4888C5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D9FCF9A-67BC-372B-1E5D-EC7EC0920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1619DC-5263-AE20-7048-900649332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6F014CF-5802-5AA3-7311-D365E4D58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511C63B-8859-F661-CF5C-858A9490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4332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CC962-D529-443F-7B45-1B2593209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0E6D315-51BD-D39C-F4AB-01152E0495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BBE5C2-C7C6-2E60-2F3B-7B1950A03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353813-442C-7312-9079-B5647031F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7989FB4-2B67-DC87-D262-B9C9AAD9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0303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DA5CBB2-945A-CC6C-F38B-9B4B07E90E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61DD375-0CAD-3BE6-BF67-929F4B959A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3D7D8F-0ABA-4728-CCC0-4C7DA94FB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81BADD-67DD-D58B-01FA-EBBE094A8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437015E-E19D-86C9-364E-E3A080D12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516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7508B1-6BB1-75E7-9777-D6FD2EF80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8E549D-D494-EEE7-9BA9-92CD0E9E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7988E9-C84C-F9E2-C702-64D92DA04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3FA8B6E-AA12-5D9E-5AC1-6F5F5C90C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36F1373-092C-9228-77FA-69F300B8F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518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FE0839-8F57-3DC1-9FB2-8F8710661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A1FFE3-EA4C-24BA-747B-D73FDC02E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4C240A1-30F2-6FD0-7CA6-D21C061C4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CFDEEA9-479C-10CE-64BE-600A1A182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267335-F023-3E8E-D84C-E65188865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973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C9068E-B5A0-8D31-A3BB-C51BA4E7D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C8DC47-BA5E-CA26-2D7C-0A97519E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9511B7F-7E39-387A-C577-1CFD76422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8B71982-A433-A273-16FF-C1093F38E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81E21BF-678A-99DD-7616-0FFAAE2D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D70DB96-81DE-BAB9-E52E-6943B84B6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450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884723-0746-D5CA-0A0D-15F45D24F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CADF225-9988-2B13-B051-A3D7E8833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4E391AA-D816-B800-50F0-E0DDE733F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C8714D-C3F2-92A6-77CD-8060550813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C452C8A-BCBA-32D6-5D8B-57A3DE822E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9777DD5-B2E5-DC1A-1390-E6760E8E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59030C3-9AB2-EC33-8216-DD5C5E278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9F2907B-A6A8-6822-DB0B-B8953AF58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07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860784-B91E-A9AE-8973-1B4324AE2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88A6A51-56C6-65C8-39B7-5544A85F1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EA37076-E912-F1B6-60E8-2ED4D3D88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7C9A490-CD5C-EA13-F5F4-413293A7D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1922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4764E02-7C93-54FB-805B-E485A30D4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D605F01-5FE5-DAE1-DA52-9D2E2C4EF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1F1FAC2-57D5-390C-770E-7F2FF2EE8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0031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FCABFE-037B-716D-CFEB-D7E4E0110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4BC2F2-A2D5-C3B5-3537-0B00E7349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02339-3AF2-C47F-9E3C-A779E9EFE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1AF59D-347B-E3F3-34B5-4DEA31CB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3BA27DB-0DE9-E490-EE66-6AAF9B252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DE50979-559A-C202-6CBA-E723AC1E7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013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4CACF2-266F-DE60-9AA6-24D5D66BA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1763817-5CE6-45D5-3DEB-9A778CFD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1C89251-7671-CD59-7752-26DCF149D2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9843087-9947-EBA7-C591-72046D037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1E9ED7-798F-9129-1BE2-4B4D19C35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C737172-FE4E-44C6-1A1A-6463616E3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96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30B2763-76E0-1B38-8D98-7B35907D7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7DD4B7-6FB3-5BA6-91CC-DEB7BD733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4FAAD9-F1C5-7729-D5BC-18493E5BAB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525608-8301-4D6E-BDA9-532EA4AAAFB8}" type="datetimeFigureOut">
              <a:rPr lang="nl-NL" smtClean="0"/>
              <a:t>10-6-2025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39930A9-9C68-623C-BEB5-FD968BFE64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0D845F0-2CBE-CA58-E931-C04B09EAE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7A4347-0E1C-4362-AF54-1A512220E2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537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CF88AB5-97D0-5BB1-1E38-F31EF4C94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88" y="707571"/>
            <a:ext cx="1161071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8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D9B4F81-97E5-87A1-7811-5210581DF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98369"/>
            <a:ext cx="12192000" cy="4833801"/>
          </a:xfrm>
        </p:spPr>
      </p:pic>
    </p:spTree>
    <p:extLst>
      <p:ext uri="{BB962C8B-B14F-4D97-AF65-F5344CB8AC3E}">
        <p14:creationId xmlns:p14="http://schemas.microsoft.com/office/powerpoint/2010/main" val="3432677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EAD029D-DA5D-2F0F-3BAB-BDAC14AEC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90" y="674370"/>
            <a:ext cx="11829270" cy="5509260"/>
          </a:xfrm>
        </p:spPr>
      </p:pic>
    </p:spTree>
    <p:extLst>
      <p:ext uri="{BB962C8B-B14F-4D97-AF65-F5344CB8AC3E}">
        <p14:creationId xmlns:p14="http://schemas.microsoft.com/office/powerpoint/2010/main" val="2583572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A658CBD-D3DE-BEBB-DE29-CF77348036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374" y="391885"/>
            <a:ext cx="11663626" cy="5236029"/>
          </a:xfrm>
        </p:spPr>
      </p:pic>
    </p:spTree>
    <p:extLst>
      <p:ext uri="{BB962C8B-B14F-4D97-AF65-F5344CB8AC3E}">
        <p14:creationId xmlns:p14="http://schemas.microsoft.com/office/powerpoint/2010/main" val="58837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C801FA9-1E32-7CE2-FE9A-265A5B2D5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77" y="849086"/>
            <a:ext cx="11133402" cy="505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32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E6FE0FA-85A3-C883-B906-ED6CEB58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6" y="680358"/>
            <a:ext cx="11623027" cy="549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66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103C331-DD18-A31E-27F3-E7C4BCEC8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511" y="609600"/>
            <a:ext cx="11780978" cy="5453742"/>
          </a:xfrm>
        </p:spPr>
      </p:pic>
    </p:spTree>
    <p:extLst>
      <p:ext uri="{BB962C8B-B14F-4D97-AF65-F5344CB8AC3E}">
        <p14:creationId xmlns:p14="http://schemas.microsoft.com/office/powerpoint/2010/main" val="3280927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3FAE201-19B5-9B39-D7BE-B733F1FCAF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702" y="381001"/>
            <a:ext cx="11118595" cy="5134112"/>
          </a:xfrm>
        </p:spPr>
      </p:pic>
    </p:spTree>
    <p:extLst>
      <p:ext uri="{BB962C8B-B14F-4D97-AF65-F5344CB8AC3E}">
        <p14:creationId xmlns:p14="http://schemas.microsoft.com/office/powerpoint/2010/main" val="3138342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7CA2FDE-F05D-9EA2-5DF9-F081E30B99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883" y="576944"/>
            <a:ext cx="10933558" cy="5043754"/>
          </a:xfrm>
        </p:spPr>
      </p:pic>
    </p:spTree>
    <p:extLst>
      <p:ext uri="{BB962C8B-B14F-4D97-AF65-F5344CB8AC3E}">
        <p14:creationId xmlns:p14="http://schemas.microsoft.com/office/powerpoint/2010/main" val="3638112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DCF83D3-9507-C94B-8A0A-6B799CEAE5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277" y="489857"/>
            <a:ext cx="11544677" cy="5508172"/>
          </a:xfrm>
        </p:spPr>
      </p:pic>
    </p:spTree>
    <p:extLst>
      <p:ext uri="{BB962C8B-B14F-4D97-AF65-F5344CB8AC3E}">
        <p14:creationId xmlns:p14="http://schemas.microsoft.com/office/powerpoint/2010/main" val="287935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CD3D4FC-6AC1-EEAA-131A-80E9C29E9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4795"/>
            <a:ext cx="11892871" cy="538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531355E-DEC6-CFDA-7A17-A9A38E9889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" y="1026341"/>
            <a:ext cx="11978640" cy="4805318"/>
          </a:xfrm>
        </p:spPr>
      </p:pic>
    </p:spTree>
    <p:extLst>
      <p:ext uri="{BB962C8B-B14F-4D97-AF65-F5344CB8AC3E}">
        <p14:creationId xmlns:p14="http://schemas.microsoft.com/office/powerpoint/2010/main" val="155911125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485DF031A5404BA702C322E29287C9" ma:contentTypeVersion="21" ma:contentTypeDescription="Een nieuw document maken." ma:contentTypeScope="" ma:versionID="686beeffb806a23f9091582f8240802c">
  <xsd:schema xmlns:xsd="http://www.w3.org/2001/XMLSchema" xmlns:xs="http://www.w3.org/2001/XMLSchema" xmlns:p="http://schemas.microsoft.com/office/2006/metadata/properties" xmlns:ns1="http://schemas.microsoft.com/sharepoint/v3" xmlns:ns2="64193c3c-f7db-4809-8c2b-93323af1c0fd" xmlns:ns3="8fe77bee-572d-45c2-a857-a6cb43ab6c59" targetNamespace="http://schemas.microsoft.com/office/2006/metadata/properties" ma:root="true" ma:fieldsID="9784eb01f8d4d95993c1d179a39baaa1" ns1:_="" ns2:_="" ns3:_="">
    <xsd:import namespace="http://schemas.microsoft.com/sharepoint/v3"/>
    <xsd:import namespace="64193c3c-f7db-4809-8c2b-93323af1c0fd"/>
    <xsd:import namespace="8fe77bee-572d-45c2-a857-a6cb43ab6c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193c3c-f7db-4809-8c2b-93323af1c0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fca2d103-d815-4a0a-9b35-606d730834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e77bee-572d-45c2-a857-a6cb43ab6c5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f5d4b6c-2be6-42c1-954c-afd93012869c}" ma:internalName="TaxCatchAll" ma:showField="CatchAllData" ma:web="8fe77bee-572d-45c2-a857-a6cb43ab6c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8fe77bee-572d-45c2-a857-a6cb43ab6c59" xsi:nil="true"/>
    <_ip_UnifiedCompliancePolicyProperties xmlns="http://schemas.microsoft.com/sharepoint/v3" xsi:nil="true"/>
    <lcf76f155ced4ddcb4097134ff3c332f xmlns="64193c3c-f7db-4809-8c2b-93323af1c0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BDFDDE-B936-4FE1-99AF-2E6F1FC82168}"/>
</file>

<file path=customXml/itemProps2.xml><?xml version="1.0" encoding="utf-8"?>
<ds:datastoreItem xmlns:ds="http://schemas.openxmlformats.org/officeDocument/2006/customXml" ds:itemID="{9BD2DD5C-7D2F-4DD6-A40B-38D7E99EE505}"/>
</file>

<file path=customXml/itemProps3.xml><?xml version="1.0" encoding="utf-8"?>
<ds:datastoreItem xmlns:ds="http://schemas.openxmlformats.org/officeDocument/2006/customXml" ds:itemID="{DFC9AC03-35C9-4CC7-B3FD-4A7D022E8887}"/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Breedbeeld</PresentationFormat>
  <Paragraphs>0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Rick | lloff - facilitaire horeca specialisten</dc:creator>
  <cp:lastModifiedBy>Rick | lloff - facilitaire horeca specialisten</cp:lastModifiedBy>
  <cp:revision>1</cp:revision>
  <dcterms:created xsi:type="dcterms:W3CDTF">2025-06-10T15:14:22Z</dcterms:created>
  <dcterms:modified xsi:type="dcterms:W3CDTF">2025-06-10T17:45:27Z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0x010100AE485DF031A5404BA702C322E29287C9</vt:lpwstr>
  </property>
</Properties>
</file>