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0"/>
  </p:notesMasterIdLst>
  <p:handoutMasterIdLst>
    <p:handoutMasterId r:id="rId11"/>
  </p:handoutMasterIdLst>
  <p:sldIdLst>
    <p:sldId id="256" r:id="rId3"/>
    <p:sldId id="265" r:id="rId4"/>
    <p:sldId id="266" r:id="rId5"/>
    <p:sldId id="267" r:id="rId6"/>
    <p:sldId id="268" r:id="rId7"/>
    <p:sldId id="276" r:id="rId8"/>
    <p:sldId id="269" r:id="rId9"/>
  </p:sldIdLst>
  <p:sldSz cx="12192000" cy="6858000"/>
  <p:notesSz cx="6858000" cy="9144000"/>
  <p:defaultTextStyle>
    <a:defPPr lvl="0">
      <a:defRPr lang="nl-NL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mi Prins" initials="DP" lastIdx="2" clrIdx="0">
    <p:extLst>
      <p:ext uri="{19B8F6BF-5375-455C-9EA6-DF929625EA0E}">
        <p15:presenceInfo xmlns:p15="http://schemas.microsoft.com/office/powerpoint/2012/main" userId="S-1-5-21-31159524-446526819-3868868310-99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706"/>
    <a:srgbClr val="F8F30D"/>
    <a:srgbClr val="DDDA4A"/>
    <a:srgbClr val="DBDBDD"/>
    <a:srgbClr val="61CFE5"/>
    <a:srgbClr val="F2F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72807-7149-4D73-41D1-8D2C30D4D0F2}" v="3" dt="2025-02-05T18:00:04.0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3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23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anda Weij" userId="347a4a90-dcb1-479d-9730-6c0a31494430" providerId="ADAL" clId="{65333338-52AA-4AA4-A786-A21E6E329D60}"/>
    <pc:docChg chg="custSel modSld">
      <pc:chgData name="Miranda Weij" userId="347a4a90-dcb1-479d-9730-6c0a31494430" providerId="ADAL" clId="{65333338-52AA-4AA4-A786-A21E6E329D60}" dt="2023-06-20T12:04:10.231" v="188" actId="20577"/>
      <pc:docMkLst>
        <pc:docMk/>
      </pc:docMkLst>
      <pc:sldChg chg="modSp mod">
        <pc:chgData name="Miranda Weij" userId="347a4a90-dcb1-479d-9730-6c0a31494430" providerId="ADAL" clId="{65333338-52AA-4AA4-A786-A21E6E329D60}" dt="2023-06-20T11:50:42.380" v="64" actId="20577"/>
        <pc:sldMkLst>
          <pc:docMk/>
          <pc:sldMk cId="510420669" sldId="256"/>
        </pc:sldMkLst>
        <pc:spChg chg="mod">
          <ac:chgData name="Miranda Weij" userId="347a4a90-dcb1-479d-9730-6c0a31494430" providerId="ADAL" clId="{65333338-52AA-4AA4-A786-A21E6E329D60}" dt="2023-06-20T11:50:42.380" v="64" actId="20577"/>
          <ac:spMkLst>
            <pc:docMk/>
            <pc:sldMk cId="510420669" sldId="256"/>
            <ac:spMk id="5" creationId="{D845038F-59DB-414F-8C02-4C63EC57AB07}"/>
          </ac:spMkLst>
        </pc:spChg>
      </pc:sldChg>
      <pc:sldChg chg="addSp modSp mod modClrScheme chgLayout">
        <pc:chgData name="Miranda Weij" userId="347a4a90-dcb1-479d-9730-6c0a31494430" providerId="ADAL" clId="{65333338-52AA-4AA4-A786-A21E6E329D60}" dt="2023-06-20T12:02:04.325" v="172" actId="1076"/>
        <pc:sldMkLst>
          <pc:docMk/>
          <pc:sldMk cId="2231052640" sldId="262"/>
        </pc:sldMkLst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6" creationId="{FD19677D-288A-72A2-1CF7-3AA83D5F854D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7" creationId="{A50BADBD-75C9-7964-D305-6BE72CFD63BC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8" creationId="{15180890-DC23-02B8-ADAC-76092A173DD1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0" creationId="{75B9C621-CF0A-CF47-B75C-8E08A4DF3986}"/>
          </ac:spMkLst>
        </pc:spChg>
        <pc:spChg chg="add mod ord">
          <ac:chgData name="Miranda Weij" userId="347a4a90-dcb1-479d-9730-6c0a31494430" providerId="ADAL" clId="{65333338-52AA-4AA4-A786-A21E6E329D60}" dt="2023-06-20T11:59:34.361" v="167" actId="20577"/>
          <ac:spMkLst>
            <pc:docMk/>
            <pc:sldMk cId="2231052640" sldId="262"/>
            <ac:spMk id="11" creationId="{63D510ED-FB54-5AE5-937A-575E70E06C30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2" creationId="{1D65C8E9-043D-F6FF-1353-44B1EAA2C6C4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3" creationId="{BE83A42B-5481-5404-9DC1-A2FE23096A26}"/>
          </ac:spMkLst>
        </pc:spChg>
        <pc:picChg chg="add mod">
          <ac:chgData name="Miranda Weij" userId="347a4a90-dcb1-479d-9730-6c0a31494430" providerId="ADAL" clId="{65333338-52AA-4AA4-A786-A21E6E329D60}" dt="2023-06-20T11:57:28.846" v="70" actId="1076"/>
          <ac:picMkLst>
            <pc:docMk/>
            <pc:sldMk cId="2231052640" sldId="262"/>
            <ac:picMk id="9" creationId="{6236F65A-D0D7-2C51-1AFF-BF0A52BF6E71}"/>
          </ac:picMkLst>
        </pc:picChg>
        <pc:cxnChg chg="add mod">
          <ac:chgData name="Miranda Weij" userId="347a4a90-dcb1-479d-9730-6c0a31494430" providerId="ADAL" clId="{65333338-52AA-4AA4-A786-A21E6E329D60}" dt="2023-06-20T12:02:04.325" v="172" actId="1076"/>
          <ac:cxnSpMkLst>
            <pc:docMk/>
            <pc:sldMk cId="2231052640" sldId="262"/>
            <ac:cxnSpMk id="15" creationId="{D974853B-2318-A167-D688-7C1CFC24BB31}"/>
          </ac:cxnSpMkLst>
        </pc:cxnChg>
      </pc:sldChg>
      <pc:sldChg chg="addSp delSp modSp mod modClrScheme chgLayout">
        <pc:chgData name="Miranda Weij" userId="347a4a90-dcb1-479d-9730-6c0a31494430" providerId="ADAL" clId="{65333338-52AA-4AA4-A786-A21E6E329D60}" dt="2023-06-20T11:57:17.145" v="68" actId="21"/>
        <pc:sldMkLst>
          <pc:docMk/>
          <pc:sldMk cId="1124453389" sldId="263"/>
        </pc:sldMkLst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" creationId="{DE4C55FE-3934-7911-A4A7-87845FBF69F0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17" creationId="{3A8CC735-43BE-F5B7-C6BF-9FC6A34F6C32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39" creationId="{F0EC04CE-AA9D-1A19-E7F4-696887098670}"/>
          </ac:spMkLst>
        </pc:spChg>
        <pc:spChg chg="mod ord">
          <ac:chgData name="Miranda Weij" userId="347a4a90-dcb1-479d-9730-6c0a31494430" providerId="ADAL" clId="{65333338-52AA-4AA4-A786-A21E6E329D60}" dt="2023-06-20T11:57:08.764" v="67" actId="1076"/>
          <ac:spMkLst>
            <pc:docMk/>
            <pc:sldMk cId="1124453389" sldId="263"/>
            <ac:spMk id="40" creationId="{1848797D-5B0D-5C5D-1B81-E5BB46466F2B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1" creationId="{A1AD2398-0978-447E-56DC-9D314A5A42B2}"/>
          </ac:spMkLst>
        </pc:spChg>
        <pc:spChg chg="add del mod ord">
          <ac:chgData name="Miranda Weij" userId="347a4a90-dcb1-479d-9730-6c0a31494430" providerId="ADAL" clId="{65333338-52AA-4AA4-A786-A21E6E329D60}" dt="2023-06-20T11:57:03.176" v="66"/>
          <ac:spMkLst>
            <pc:docMk/>
            <pc:sldMk cId="1124453389" sldId="263"/>
            <ac:spMk id="42" creationId="{53D55E94-6F63-A46A-9EDB-28E3EDF02837}"/>
          </ac:spMkLst>
        </pc:spChg>
        <pc:spChg chg="add mod">
          <ac:chgData name="Miranda Weij" userId="347a4a90-dcb1-479d-9730-6c0a31494430" providerId="ADAL" clId="{65333338-52AA-4AA4-A786-A21E6E329D60}" dt="2023-06-20T11:57:17.145" v="68" actId="21"/>
          <ac:spMkLst>
            <pc:docMk/>
            <pc:sldMk cId="1124453389" sldId="263"/>
            <ac:spMk id="45" creationId="{8359C332-E630-C705-8FB5-74CA10C85DD8}"/>
          </ac:spMkLst>
        </pc:spChg>
        <pc:picChg chg="mod ord">
          <ac:chgData name="Miranda Weij" userId="347a4a90-dcb1-479d-9730-6c0a31494430" providerId="ADAL" clId="{65333338-52AA-4AA4-A786-A21E6E329D60}" dt="2023-06-20T11:56:30.298" v="65" actId="700"/>
          <ac:picMkLst>
            <pc:docMk/>
            <pc:sldMk cId="1124453389" sldId="263"/>
            <ac:picMk id="20" creationId="{417E2182-6C90-839C-7FB8-8EE813D6198A}"/>
          </ac:picMkLst>
        </pc:picChg>
        <pc:picChg chg="add del mod">
          <ac:chgData name="Miranda Weij" userId="347a4a90-dcb1-479d-9730-6c0a31494430" providerId="ADAL" clId="{65333338-52AA-4AA4-A786-A21E6E329D60}" dt="2023-06-20T11:57:17.145" v="68" actId="21"/>
          <ac:picMkLst>
            <pc:docMk/>
            <pc:sldMk cId="1124453389" sldId="263"/>
            <ac:picMk id="43" creationId="{A24D5FD2-40EE-2430-5880-1A875DC8AD5B}"/>
          </ac:picMkLst>
        </pc:picChg>
      </pc:sldChg>
      <pc:sldChg chg="addSp delSp modSp mod modClrScheme chgLayout">
        <pc:chgData name="Miranda Weij" userId="347a4a90-dcb1-479d-9730-6c0a31494430" providerId="ADAL" clId="{65333338-52AA-4AA4-A786-A21E6E329D60}" dt="2023-06-20T11:58:39.023" v="96" actId="26606"/>
        <pc:sldMkLst>
          <pc:docMk/>
          <pc:sldMk cId="783659514" sldId="264"/>
        </pc:sldMkLst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2" creationId="{79404199-B570-BD5B-B35A-7ECD5F4A842E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3" creationId="{69ECCCAA-4637-BF92-6963-6DAB5A25933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4" creationId="{0BCC2AFB-BE1C-0C31-A8AA-34DBD03DA632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5" creationId="{073CDB06-B5AE-1E69-8B8A-D96C774CCFE7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6" creationId="{6B27A131-FBA6-474D-B2BD-98BD1224364C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7" creationId="{B7075B3F-59EE-BEEF-A446-F3AC9836C1F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8" creationId="{E90E4EBC-0A51-1921-D013-B234736C32C1}"/>
          </ac:spMkLst>
        </pc:spChg>
        <pc:graphicFrameChg chg="add mod">
          <ac:chgData name="Miranda Weij" userId="347a4a90-dcb1-479d-9730-6c0a31494430" providerId="ADAL" clId="{65333338-52AA-4AA4-A786-A21E6E329D60}" dt="2023-06-20T11:58:39.023" v="96" actId="26606"/>
          <ac:graphicFrameMkLst>
            <pc:docMk/>
            <pc:sldMk cId="783659514" sldId="264"/>
            <ac:graphicFrameMk id="10" creationId="{5515D46B-8884-E8CB-BEB4-813BC334941D}"/>
          </ac:graphicFrameMkLst>
        </pc:graphicFrameChg>
      </pc:sldChg>
      <pc:sldChg chg="addSp modSp mod modClrScheme chgLayout">
        <pc:chgData name="Miranda Weij" userId="347a4a90-dcb1-479d-9730-6c0a31494430" providerId="ADAL" clId="{65333338-52AA-4AA4-A786-A21E6E329D60}" dt="2023-06-20T12:04:10.231" v="188" actId="20577"/>
        <pc:sldMkLst>
          <pc:docMk/>
          <pc:sldMk cId="1789131846" sldId="265"/>
        </pc:sldMkLst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2" creationId="{45227FDF-DAA5-972E-3DA7-FB77F6797CE7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3" creationId="{AE71E7A7-3079-ECCA-2CE7-CCE509123ED4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4" creationId="{4A0C77C8-11B9-0167-C644-C3D27E81C79D}"/>
          </ac:spMkLst>
        </pc:spChg>
        <pc:spChg chg="add mod ord">
          <ac:chgData name="Miranda Weij" userId="347a4a90-dcb1-479d-9730-6c0a31494430" providerId="ADAL" clId="{65333338-52AA-4AA4-A786-A21E6E329D60}" dt="2023-06-20T12:04:10.231" v="188" actId="20577"/>
          <ac:spMkLst>
            <pc:docMk/>
            <pc:sldMk cId="1789131846" sldId="265"/>
            <ac:spMk id="5" creationId="{AFE53D4D-5CF4-0611-5CE0-03C5CC0E9779}"/>
          </ac:spMkLst>
        </pc:spChg>
      </pc:sldChg>
    </pc:docChg>
  </pc:docChgLst>
  <pc:docChgLst>
    <pc:chgData name="Miranda Weij" userId="S::mweij@rogplus.nl::347a4a90-dcb1-479d-9730-6c0a31494430" providerId="AD" clId="Web-{24572807-7149-4D73-41D1-8D2C30D4D0F2}"/>
    <pc:docChg chg="delSld modSld">
      <pc:chgData name="Miranda Weij" userId="S::mweij@rogplus.nl::347a4a90-dcb1-479d-9730-6c0a31494430" providerId="AD" clId="Web-{24572807-7149-4D73-41D1-8D2C30D4D0F2}" dt="2025-02-05T18:00:04.087" v="2"/>
      <pc:docMkLst>
        <pc:docMk/>
      </pc:docMkLst>
      <pc:sldChg chg="delSp modSp">
        <pc:chgData name="Miranda Weij" userId="S::mweij@rogplus.nl::347a4a90-dcb1-479d-9730-6c0a31494430" providerId="AD" clId="Web-{24572807-7149-4D73-41D1-8D2C30D4D0F2}" dt="2025-02-05T17:59:40.976" v="1"/>
        <pc:sldMkLst>
          <pc:docMk/>
          <pc:sldMk cId="510420669" sldId="256"/>
        </pc:sldMkLst>
        <pc:spChg chg="mod">
          <ac:chgData name="Miranda Weij" userId="S::mweij@rogplus.nl::347a4a90-dcb1-479d-9730-6c0a31494430" providerId="AD" clId="Web-{24572807-7149-4D73-41D1-8D2C30D4D0F2}" dt="2025-02-05T17:59:34.351" v="0" actId="20577"/>
          <ac:spMkLst>
            <pc:docMk/>
            <pc:sldMk cId="510420669" sldId="256"/>
            <ac:spMk id="5" creationId="{D845038F-59DB-414F-8C02-4C63EC57AB07}"/>
          </ac:spMkLst>
        </pc:spChg>
        <pc:spChg chg="del">
          <ac:chgData name="Miranda Weij" userId="S::mweij@rogplus.nl::347a4a90-dcb1-479d-9730-6c0a31494430" providerId="AD" clId="Web-{24572807-7149-4D73-41D1-8D2C30D4D0F2}" dt="2025-02-05T17:59:40.976" v="1"/>
          <ac:spMkLst>
            <pc:docMk/>
            <pc:sldMk cId="510420669" sldId="256"/>
            <ac:spMk id="6" creationId="{3792827F-9C9E-4877-B1BF-55DCCF030B08}"/>
          </ac:spMkLst>
        </pc:spChg>
      </pc:sldChg>
      <pc:sldChg chg="del">
        <pc:chgData name="Miranda Weij" userId="S::mweij@rogplus.nl::347a4a90-dcb1-479d-9730-6c0a31494430" providerId="AD" clId="Web-{24572807-7149-4D73-41D1-8D2C30D4D0F2}" dt="2025-02-05T18:00:04.087" v="2"/>
        <pc:sldMkLst>
          <pc:docMk/>
          <pc:sldMk cId="783659514" sldId="2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9B8B2-E502-4346-A2C4-B5D7B3866A47}" type="datetimeFigureOut">
              <a:rPr lang="nl-NL" smtClean="0"/>
              <a:t>17-3-2025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DEE86-6240-4C91-9195-1DD56CA6AE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903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23DA9-8EEA-4442-AD04-D20FEB943E53}" type="datetimeFigureOut">
              <a:rPr lang="nl-NL" smtClean="0"/>
              <a:t>17-3-2025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FFD2D-E339-48D0-8E51-8C7BC4E3C46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4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84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blaldievla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5922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>
            <a:extLst>
              <a:ext uri="{FF2B5EF4-FFF2-40B4-BE49-F238E27FC236}">
                <a16:creationId xmlns:a16="http://schemas.microsoft.com/office/drawing/2014/main" id="{7C5CDC54-B7B3-45DA-BF7F-2EAF08FA12D6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6853238"/>
            <a:chOff x="1" y="0"/>
            <a:chExt cx="7675" cy="4317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FEAB6EE-7869-4F08-9F16-B9F117BF244E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" y="1692"/>
              <a:ext cx="2629" cy="2625"/>
            </a:xfrm>
            <a:custGeom>
              <a:avLst/>
              <a:gdLst>
                <a:gd name="T0" fmla="*/ 375 w 2629"/>
                <a:gd name="T1" fmla="*/ 1283 h 2625"/>
                <a:gd name="T2" fmla="*/ 261 w 2629"/>
                <a:gd name="T3" fmla="*/ 1465 h 2625"/>
                <a:gd name="T4" fmla="*/ 80 w 2629"/>
                <a:gd name="T5" fmla="*/ 1282 h 2625"/>
                <a:gd name="T6" fmla="*/ 262 w 2629"/>
                <a:gd name="T7" fmla="*/ 1170 h 2625"/>
                <a:gd name="T8" fmla="*/ 376 w 2629"/>
                <a:gd name="T9" fmla="*/ 988 h 2625"/>
                <a:gd name="T10" fmla="*/ 558 w 2629"/>
                <a:gd name="T11" fmla="*/ 1171 h 2625"/>
                <a:gd name="T12" fmla="*/ 604 w 2629"/>
                <a:gd name="T13" fmla="*/ 954 h 2625"/>
                <a:gd name="T14" fmla="*/ 717 w 2629"/>
                <a:gd name="T15" fmla="*/ 773 h 2625"/>
                <a:gd name="T16" fmla="*/ 900 w 2629"/>
                <a:gd name="T17" fmla="*/ 660 h 2625"/>
                <a:gd name="T18" fmla="*/ 718 w 2629"/>
                <a:gd name="T19" fmla="*/ 477 h 2625"/>
                <a:gd name="T20" fmla="*/ 605 w 2629"/>
                <a:gd name="T21" fmla="*/ 659 h 2625"/>
                <a:gd name="T22" fmla="*/ 422 w 2629"/>
                <a:gd name="T23" fmla="*/ 771 h 2625"/>
                <a:gd name="T24" fmla="*/ 604 w 2629"/>
                <a:gd name="T25" fmla="*/ 954 h 2625"/>
                <a:gd name="T26" fmla="*/ 0 w 2629"/>
                <a:gd name="T27" fmla="*/ 1476 h 2625"/>
                <a:gd name="T28" fmla="*/ 30 w 2629"/>
                <a:gd name="T29" fmla="*/ 1953 h 2625"/>
                <a:gd name="T30" fmla="*/ 213 w 2629"/>
                <a:gd name="T31" fmla="*/ 1772 h 2625"/>
                <a:gd name="T32" fmla="*/ 31 w 2629"/>
                <a:gd name="T33" fmla="*/ 1658 h 2625"/>
                <a:gd name="T34" fmla="*/ 935 w 2629"/>
                <a:gd name="T35" fmla="*/ 477 h 2625"/>
                <a:gd name="T36" fmla="*/ 1049 w 2629"/>
                <a:gd name="T37" fmla="*/ 296 h 2625"/>
                <a:gd name="T38" fmla="*/ 1231 w 2629"/>
                <a:gd name="T39" fmla="*/ 183 h 2625"/>
                <a:gd name="T40" fmla="*/ 1050 w 2629"/>
                <a:gd name="T41" fmla="*/ 0 h 2625"/>
                <a:gd name="T42" fmla="*/ 936 w 2629"/>
                <a:gd name="T43" fmla="*/ 182 h 2625"/>
                <a:gd name="T44" fmla="*/ 753 w 2629"/>
                <a:gd name="T45" fmla="*/ 295 h 2625"/>
                <a:gd name="T46" fmla="*/ 935 w 2629"/>
                <a:gd name="T47" fmla="*/ 477 h 2625"/>
                <a:gd name="T48" fmla="*/ 1661 w 2629"/>
                <a:gd name="T49" fmla="*/ 987 h 2625"/>
                <a:gd name="T50" fmla="*/ 1478 w 2629"/>
                <a:gd name="T51" fmla="*/ 1169 h 2625"/>
                <a:gd name="T52" fmla="*/ 1660 w 2629"/>
                <a:gd name="T53" fmla="*/ 1283 h 2625"/>
                <a:gd name="T54" fmla="*/ 1772 w 2629"/>
                <a:gd name="T55" fmla="*/ 1465 h 2625"/>
                <a:gd name="T56" fmla="*/ 1955 w 2629"/>
                <a:gd name="T57" fmla="*/ 1284 h 2625"/>
                <a:gd name="T58" fmla="*/ 1773 w 2629"/>
                <a:gd name="T59" fmla="*/ 1170 h 2625"/>
                <a:gd name="T60" fmla="*/ 2116 w 2629"/>
                <a:gd name="T61" fmla="*/ 477 h 2625"/>
                <a:gd name="T62" fmla="*/ 2002 w 2629"/>
                <a:gd name="T63" fmla="*/ 659 h 2625"/>
                <a:gd name="T64" fmla="*/ 1819 w 2629"/>
                <a:gd name="T65" fmla="*/ 771 h 2625"/>
                <a:gd name="T66" fmla="*/ 2001 w 2629"/>
                <a:gd name="T67" fmla="*/ 954 h 2625"/>
                <a:gd name="T68" fmla="*/ 2115 w 2629"/>
                <a:gd name="T69" fmla="*/ 773 h 2625"/>
                <a:gd name="T70" fmla="*/ 2297 w 2629"/>
                <a:gd name="T71" fmla="*/ 660 h 2625"/>
                <a:gd name="T72" fmla="*/ 2116 w 2629"/>
                <a:gd name="T73" fmla="*/ 477 h 2625"/>
                <a:gd name="T74" fmla="*/ 977 w 2629"/>
                <a:gd name="T75" fmla="*/ 1967 h 2625"/>
                <a:gd name="T76" fmla="*/ 794 w 2629"/>
                <a:gd name="T77" fmla="*/ 2149 h 2625"/>
                <a:gd name="T78" fmla="*/ 976 w 2629"/>
                <a:gd name="T79" fmla="*/ 2263 h 2625"/>
                <a:gd name="T80" fmla="*/ 1088 w 2629"/>
                <a:gd name="T81" fmla="*/ 2445 h 2625"/>
                <a:gd name="T82" fmla="*/ 1271 w 2629"/>
                <a:gd name="T83" fmla="*/ 2264 h 2625"/>
                <a:gd name="T84" fmla="*/ 1090 w 2629"/>
                <a:gd name="T85" fmla="*/ 2150 h 2625"/>
                <a:gd name="T86" fmla="*/ 2447 w 2629"/>
                <a:gd name="T87" fmla="*/ 182 h 2625"/>
                <a:gd name="T88" fmla="*/ 2334 w 2629"/>
                <a:gd name="T89" fmla="*/ 0 h 2625"/>
                <a:gd name="T90" fmla="*/ 2151 w 2629"/>
                <a:gd name="T91" fmla="*/ 181 h 2625"/>
                <a:gd name="T92" fmla="*/ 2333 w 2629"/>
                <a:gd name="T93" fmla="*/ 295 h 2625"/>
                <a:gd name="T94" fmla="*/ 2445 w 2629"/>
                <a:gd name="T95" fmla="*/ 478 h 2625"/>
                <a:gd name="T96" fmla="*/ 2628 w 2629"/>
                <a:gd name="T97" fmla="*/ 296 h 2625"/>
                <a:gd name="T98" fmla="*/ 2447 w 2629"/>
                <a:gd name="T99" fmla="*/ 182 h 2625"/>
                <a:gd name="T100" fmla="*/ 607 w 2629"/>
                <a:gd name="T101" fmla="*/ 2441 h 2625"/>
                <a:gd name="T102" fmla="*/ 425 w 2629"/>
                <a:gd name="T103" fmla="*/ 2622 h 2625"/>
                <a:gd name="T104" fmla="*/ 902 w 2629"/>
                <a:gd name="T105" fmla="*/ 2625 h 2625"/>
                <a:gd name="T106" fmla="*/ 720 w 2629"/>
                <a:gd name="T107" fmla="*/ 2623 h 2625"/>
                <a:gd name="T108" fmla="*/ 1425 w 2629"/>
                <a:gd name="T109" fmla="*/ 1476 h 2625"/>
                <a:gd name="T110" fmla="*/ 1311 w 2629"/>
                <a:gd name="T111" fmla="*/ 1657 h 2625"/>
                <a:gd name="T112" fmla="*/ 1129 w 2629"/>
                <a:gd name="T113" fmla="*/ 1770 h 2625"/>
                <a:gd name="T114" fmla="*/ 1310 w 2629"/>
                <a:gd name="T115" fmla="*/ 1953 h 2625"/>
                <a:gd name="T116" fmla="*/ 1424 w 2629"/>
                <a:gd name="T117" fmla="*/ 1771 h 2625"/>
                <a:gd name="T118" fmla="*/ 1607 w 2629"/>
                <a:gd name="T119" fmla="*/ 1659 h 2625"/>
                <a:gd name="T120" fmla="*/ 1425 w 2629"/>
                <a:gd name="T121" fmla="*/ 1476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9" h="2625">
                  <a:moveTo>
                    <a:pt x="557" y="1284"/>
                  </a:moveTo>
                  <a:lnTo>
                    <a:pt x="375" y="1283"/>
                  </a:lnTo>
                  <a:lnTo>
                    <a:pt x="375" y="1465"/>
                  </a:lnTo>
                  <a:lnTo>
                    <a:pt x="261" y="1465"/>
                  </a:lnTo>
                  <a:lnTo>
                    <a:pt x="262" y="1283"/>
                  </a:lnTo>
                  <a:lnTo>
                    <a:pt x="80" y="1282"/>
                  </a:lnTo>
                  <a:lnTo>
                    <a:pt x="80" y="1169"/>
                  </a:lnTo>
                  <a:lnTo>
                    <a:pt x="262" y="1170"/>
                  </a:lnTo>
                  <a:lnTo>
                    <a:pt x="263" y="987"/>
                  </a:lnTo>
                  <a:lnTo>
                    <a:pt x="376" y="988"/>
                  </a:lnTo>
                  <a:lnTo>
                    <a:pt x="376" y="1170"/>
                  </a:lnTo>
                  <a:lnTo>
                    <a:pt x="558" y="1171"/>
                  </a:lnTo>
                  <a:lnTo>
                    <a:pt x="557" y="1284"/>
                  </a:lnTo>
                  <a:close/>
                  <a:moveTo>
                    <a:pt x="604" y="954"/>
                  </a:moveTo>
                  <a:lnTo>
                    <a:pt x="717" y="955"/>
                  </a:lnTo>
                  <a:lnTo>
                    <a:pt x="717" y="773"/>
                  </a:lnTo>
                  <a:lnTo>
                    <a:pt x="900" y="773"/>
                  </a:lnTo>
                  <a:lnTo>
                    <a:pt x="900" y="660"/>
                  </a:lnTo>
                  <a:lnTo>
                    <a:pt x="718" y="659"/>
                  </a:lnTo>
                  <a:lnTo>
                    <a:pt x="718" y="477"/>
                  </a:lnTo>
                  <a:lnTo>
                    <a:pt x="605" y="477"/>
                  </a:lnTo>
                  <a:lnTo>
                    <a:pt x="605" y="659"/>
                  </a:lnTo>
                  <a:lnTo>
                    <a:pt x="423" y="658"/>
                  </a:lnTo>
                  <a:lnTo>
                    <a:pt x="422" y="771"/>
                  </a:lnTo>
                  <a:lnTo>
                    <a:pt x="604" y="772"/>
                  </a:lnTo>
                  <a:lnTo>
                    <a:pt x="604" y="954"/>
                  </a:lnTo>
                  <a:close/>
                  <a:moveTo>
                    <a:pt x="32" y="1476"/>
                  </a:moveTo>
                  <a:lnTo>
                    <a:pt x="0" y="1476"/>
                  </a:lnTo>
                  <a:lnTo>
                    <a:pt x="0" y="1953"/>
                  </a:lnTo>
                  <a:lnTo>
                    <a:pt x="30" y="1953"/>
                  </a:lnTo>
                  <a:lnTo>
                    <a:pt x="31" y="1771"/>
                  </a:lnTo>
                  <a:lnTo>
                    <a:pt x="213" y="1772"/>
                  </a:lnTo>
                  <a:lnTo>
                    <a:pt x="213" y="1659"/>
                  </a:lnTo>
                  <a:lnTo>
                    <a:pt x="31" y="1658"/>
                  </a:lnTo>
                  <a:lnTo>
                    <a:pt x="32" y="1476"/>
                  </a:lnTo>
                  <a:close/>
                  <a:moveTo>
                    <a:pt x="935" y="477"/>
                  </a:moveTo>
                  <a:lnTo>
                    <a:pt x="1048" y="478"/>
                  </a:lnTo>
                  <a:lnTo>
                    <a:pt x="1049" y="296"/>
                  </a:lnTo>
                  <a:lnTo>
                    <a:pt x="1231" y="296"/>
                  </a:lnTo>
                  <a:lnTo>
                    <a:pt x="1231" y="183"/>
                  </a:lnTo>
                  <a:lnTo>
                    <a:pt x="1049" y="182"/>
                  </a:lnTo>
                  <a:lnTo>
                    <a:pt x="1050" y="0"/>
                  </a:lnTo>
                  <a:lnTo>
                    <a:pt x="937" y="0"/>
                  </a:lnTo>
                  <a:lnTo>
                    <a:pt x="936" y="182"/>
                  </a:lnTo>
                  <a:lnTo>
                    <a:pt x="754" y="181"/>
                  </a:lnTo>
                  <a:lnTo>
                    <a:pt x="753" y="295"/>
                  </a:lnTo>
                  <a:lnTo>
                    <a:pt x="936" y="295"/>
                  </a:lnTo>
                  <a:lnTo>
                    <a:pt x="935" y="477"/>
                  </a:lnTo>
                  <a:close/>
                  <a:moveTo>
                    <a:pt x="1774" y="988"/>
                  </a:moveTo>
                  <a:lnTo>
                    <a:pt x="1661" y="987"/>
                  </a:lnTo>
                  <a:lnTo>
                    <a:pt x="1660" y="1170"/>
                  </a:lnTo>
                  <a:lnTo>
                    <a:pt x="1478" y="1169"/>
                  </a:lnTo>
                  <a:lnTo>
                    <a:pt x="1477" y="1282"/>
                  </a:lnTo>
                  <a:lnTo>
                    <a:pt x="1660" y="1283"/>
                  </a:lnTo>
                  <a:lnTo>
                    <a:pt x="1659" y="1465"/>
                  </a:lnTo>
                  <a:lnTo>
                    <a:pt x="1772" y="1465"/>
                  </a:lnTo>
                  <a:lnTo>
                    <a:pt x="1773" y="1283"/>
                  </a:lnTo>
                  <a:lnTo>
                    <a:pt x="1955" y="1284"/>
                  </a:lnTo>
                  <a:lnTo>
                    <a:pt x="1955" y="1171"/>
                  </a:lnTo>
                  <a:lnTo>
                    <a:pt x="1773" y="1170"/>
                  </a:lnTo>
                  <a:lnTo>
                    <a:pt x="1774" y="988"/>
                  </a:lnTo>
                  <a:close/>
                  <a:moveTo>
                    <a:pt x="2116" y="477"/>
                  </a:moveTo>
                  <a:lnTo>
                    <a:pt x="2003" y="477"/>
                  </a:lnTo>
                  <a:lnTo>
                    <a:pt x="2002" y="659"/>
                  </a:lnTo>
                  <a:lnTo>
                    <a:pt x="1820" y="658"/>
                  </a:lnTo>
                  <a:lnTo>
                    <a:pt x="1819" y="771"/>
                  </a:lnTo>
                  <a:lnTo>
                    <a:pt x="2002" y="772"/>
                  </a:lnTo>
                  <a:lnTo>
                    <a:pt x="2001" y="954"/>
                  </a:lnTo>
                  <a:lnTo>
                    <a:pt x="2114" y="955"/>
                  </a:lnTo>
                  <a:lnTo>
                    <a:pt x="2115" y="773"/>
                  </a:lnTo>
                  <a:lnTo>
                    <a:pt x="2297" y="773"/>
                  </a:lnTo>
                  <a:lnTo>
                    <a:pt x="2297" y="660"/>
                  </a:lnTo>
                  <a:lnTo>
                    <a:pt x="2115" y="659"/>
                  </a:lnTo>
                  <a:lnTo>
                    <a:pt x="2116" y="477"/>
                  </a:lnTo>
                  <a:close/>
                  <a:moveTo>
                    <a:pt x="1090" y="1968"/>
                  </a:moveTo>
                  <a:lnTo>
                    <a:pt x="977" y="1967"/>
                  </a:lnTo>
                  <a:lnTo>
                    <a:pt x="976" y="2149"/>
                  </a:lnTo>
                  <a:lnTo>
                    <a:pt x="794" y="2149"/>
                  </a:lnTo>
                  <a:lnTo>
                    <a:pt x="794" y="2262"/>
                  </a:lnTo>
                  <a:lnTo>
                    <a:pt x="976" y="2263"/>
                  </a:lnTo>
                  <a:lnTo>
                    <a:pt x="975" y="2445"/>
                  </a:lnTo>
                  <a:lnTo>
                    <a:pt x="1088" y="2445"/>
                  </a:lnTo>
                  <a:lnTo>
                    <a:pt x="1089" y="2263"/>
                  </a:lnTo>
                  <a:lnTo>
                    <a:pt x="1271" y="2264"/>
                  </a:lnTo>
                  <a:lnTo>
                    <a:pt x="1272" y="2151"/>
                  </a:lnTo>
                  <a:lnTo>
                    <a:pt x="1090" y="2150"/>
                  </a:lnTo>
                  <a:lnTo>
                    <a:pt x="1090" y="1968"/>
                  </a:lnTo>
                  <a:close/>
                  <a:moveTo>
                    <a:pt x="2447" y="182"/>
                  </a:moveTo>
                  <a:lnTo>
                    <a:pt x="2447" y="0"/>
                  </a:lnTo>
                  <a:lnTo>
                    <a:pt x="2334" y="0"/>
                  </a:lnTo>
                  <a:lnTo>
                    <a:pt x="2333" y="182"/>
                  </a:lnTo>
                  <a:lnTo>
                    <a:pt x="2151" y="181"/>
                  </a:lnTo>
                  <a:lnTo>
                    <a:pt x="2151" y="295"/>
                  </a:lnTo>
                  <a:lnTo>
                    <a:pt x="2333" y="295"/>
                  </a:lnTo>
                  <a:lnTo>
                    <a:pt x="2332" y="477"/>
                  </a:lnTo>
                  <a:lnTo>
                    <a:pt x="2445" y="478"/>
                  </a:lnTo>
                  <a:lnTo>
                    <a:pt x="2446" y="296"/>
                  </a:lnTo>
                  <a:lnTo>
                    <a:pt x="2628" y="296"/>
                  </a:lnTo>
                  <a:lnTo>
                    <a:pt x="2629" y="183"/>
                  </a:lnTo>
                  <a:lnTo>
                    <a:pt x="2447" y="182"/>
                  </a:lnTo>
                  <a:close/>
                  <a:moveTo>
                    <a:pt x="721" y="2441"/>
                  </a:moveTo>
                  <a:lnTo>
                    <a:pt x="607" y="2441"/>
                  </a:lnTo>
                  <a:lnTo>
                    <a:pt x="607" y="2623"/>
                  </a:lnTo>
                  <a:lnTo>
                    <a:pt x="425" y="2622"/>
                  </a:lnTo>
                  <a:lnTo>
                    <a:pt x="425" y="2625"/>
                  </a:lnTo>
                  <a:lnTo>
                    <a:pt x="902" y="2625"/>
                  </a:lnTo>
                  <a:lnTo>
                    <a:pt x="902" y="2624"/>
                  </a:lnTo>
                  <a:lnTo>
                    <a:pt x="720" y="2623"/>
                  </a:lnTo>
                  <a:lnTo>
                    <a:pt x="721" y="2441"/>
                  </a:lnTo>
                  <a:close/>
                  <a:moveTo>
                    <a:pt x="1425" y="1476"/>
                  </a:moveTo>
                  <a:lnTo>
                    <a:pt x="1312" y="1475"/>
                  </a:lnTo>
                  <a:lnTo>
                    <a:pt x="1311" y="1657"/>
                  </a:lnTo>
                  <a:lnTo>
                    <a:pt x="1129" y="1657"/>
                  </a:lnTo>
                  <a:lnTo>
                    <a:pt x="1129" y="1770"/>
                  </a:lnTo>
                  <a:lnTo>
                    <a:pt x="1311" y="1771"/>
                  </a:lnTo>
                  <a:lnTo>
                    <a:pt x="1310" y="1953"/>
                  </a:lnTo>
                  <a:lnTo>
                    <a:pt x="1423" y="1953"/>
                  </a:lnTo>
                  <a:lnTo>
                    <a:pt x="1424" y="1771"/>
                  </a:lnTo>
                  <a:lnTo>
                    <a:pt x="1606" y="1772"/>
                  </a:lnTo>
                  <a:lnTo>
                    <a:pt x="1607" y="1659"/>
                  </a:lnTo>
                  <a:lnTo>
                    <a:pt x="1425" y="1658"/>
                  </a:lnTo>
                  <a:lnTo>
                    <a:pt x="1425" y="1476"/>
                  </a:lnTo>
                  <a:close/>
                </a:path>
              </a:pathLst>
            </a:custGeom>
            <a:solidFill>
              <a:srgbClr val="F0E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485AAE4F-2704-4F98-A393-8C127F39241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solidFill>
              <a:srgbClr val="5F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5E70638A-1297-4D9E-9938-55B652BDB4E6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1D948879-278D-4CF1-9FA3-50AABD21633C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solidFill>
              <a:srgbClr val="F1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0" name="Rectangle 11">
              <a:extLst>
                <a:ext uri="{FF2B5EF4-FFF2-40B4-BE49-F238E27FC236}">
                  <a16:creationId xmlns:a16="http://schemas.microsoft.com/office/drawing/2014/main" id="{F0E9DC3B-6F6A-4C2F-8EA0-D317FD9473C7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DA7309-50F8-4076-A081-2EEADCD58217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15D7638-05C6-4744-92F5-1A53D9C1C365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9F9ABB39-D023-4C6C-871E-5C43A2472D96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sp>
        <p:nvSpPr>
          <p:cNvPr id="2" name="Title 2 [PHJU] (JU-Free)"/>
          <p:cNvSpPr>
            <a:spLocks noGrp="1"/>
          </p:cNvSpPr>
          <p:nvPr>
            <p:ph type="ctrTitle" hasCustomPrompt="1"/>
          </p:nvPr>
        </p:nvSpPr>
        <p:spPr bwMode="gray">
          <a:xfrm>
            <a:off x="1615548" y="1247303"/>
            <a:ext cx="10260000" cy="1440000"/>
          </a:xfrm>
        </p:spPr>
        <p:txBody>
          <a:bodyPr anchor="b"/>
          <a:lstStyle>
            <a:lvl1pPr algn="l">
              <a:defRPr sz="5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Subtitle 3 [PHJU] (JU-Free)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15548" y="3665168"/>
            <a:ext cx="10260000" cy="1265051"/>
          </a:xfrm>
        </p:spPr>
        <p:txBody>
          <a:bodyPr/>
          <a:lstStyle>
            <a:lvl1pPr marL="0" indent="0" algn="l">
              <a:buNone/>
              <a:defRPr sz="28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[Subtitel]</a:t>
            </a:r>
          </a:p>
        </p:txBody>
      </p:sp>
      <p:sp>
        <p:nvSpPr>
          <p:cNvPr id="24" name="Picture placeholder JU 5 (JU-Free)">
            <a:extLst>
              <a:ext uri="{FF2B5EF4-FFF2-40B4-BE49-F238E27FC236}">
                <a16:creationId xmlns:a16="http://schemas.microsoft.com/office/drawing/2014/main" id="{9F322D89-8DA9-4D42-935D-06E40A8BA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7968464" y="5087704"/>
            <a:ext cx="4215600" cy="1800000"/>
          </a:xfrm>
          <a:custGeom>
            <a:avLst/>
            <a:gdLst>
              <a:gd name="connsiteX0" fmla="*/ 0 w 4215600"/>
              <a:gd name="connsiteY0" fmla="*/ 0 h 1800000"/>
              <a:gd name="connsiteX1" fmla="*/ 4215600 w 4215600"/>
              <a:gd name="connsiteY1" fmla="*/ 0 h 1800000"/>
              <a:gd name="connsiteX2" fmla="*/ 4215600 w 4215600"/>
              <a:gd name="connsiteY2" fmla="*/ 1800000 h 1800000"/>
              <a:gd name="connsiteX3" fmla="*/ 0 w 42156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5600" h="1800000">
                <a:moveTo>
                  <a:pt x="0" y="0"/>
                </a:moveTo>
                <a:lnTo>
                  <a:pt x="4215600" y="0"/>
                </a:lnTo>
                <a:lnTo>
                  <a:pt x="42156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3" name="Rectangle 5 {PHJU}">
            <a:extLst>
              <a:ext uri="{FF2B5EF4-FFF2-40B4-BE49-F238E27FC236}">
                <a16:creationId xmlns:a16="http://schemas.microsoft.com/office/drawing/2014/main" id="{91F5C37E-0AA7-4F87-A776-D83D9393962F}"/>
              </a:ext>
            </a:extLst>
          </p:cNvPr>
          <p:cNvSpPr>
            <a:spLocks noGrp="1" noSelect="1"/>
          </p:cNvSpPr>
          <p:nvPr>
            <p:ph type="body" idx="1000" hasCustomPrompt="1"/>
            <p:custDataLst>
              <p:custData r:id="rId1"/>
            </p:custDataLst>
          </p:nvPr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30400" indent="-2304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50000"/>
              <a:buFont typeface="Arial" panose="020B0604020202020204" pitchFamily="34" charset="0"/>
              <a:buNone/>
              <a:defRPr sz="330">
                <a:latin typeface="Arial" panose="020B0604020202020204" pitchFamily="34" charset="0"/>
              </a:defRPr>
            </a:lvl1pPr>
          </a:lstStyle>
          <a:p>
            <a:pPr algn="ctr"/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256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Tijdelijke aanduiding voor inhoud 2 [PHJU] (JU-Free)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00097BE6-CF86-4543-8577-7FAB9043C9E5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8CC11EBE-2E00-46ED-8AA8-82D0405D5A2B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AFC071E-AF71-4F2D-939C-B4796C1BDC15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63F0D3C3-BF4B-4B39-B1DD-DD9469117CA6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4542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 koppen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content 1 [PHJU] (JU-Free)"/>
          <p:cNvSpPr>
            <a:spLocks noGrp="1"/>
          </p:cNvSpPr>
          <p:nvPr>
            <p:ph sz="half" idx="1" hasCustomPrompt="1"/>
          </p:nvPr>
        </p:nvSpPr>
        <p:spPr bwMode="gray">
          <a:xfrm>
            <a:off x="1710000" y="2300400"/>
            <a:ext cx="4305600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4" name="Frame content 2 [PHJU] (JU-Free)"/>
          <p:cNvSpPr>
            <a:spLocks noGrp="1"/>
          </p:cNvSpPr>
          <p:nvPr>
            <p:ph sz="half" idx="2" hasCustomPrompt="1"/>
          </p:nvPr>
        </p:nvSpPr>
        <p:spPr bwMode="gray">
          <a:xfrm>
            <a:off x="6986528" y="2300400"/>
            <a:ext cx="4305472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8" name="Date Placeholder 3"/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535C0B8F-715C-4B59-B6E9-221899F212F7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9" name="Footer Placeholder 4"/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0" name="Slide Number Placeholder 5"/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nl-NL" dirty="0"/>
              <a:t>| </a:t>
            </a:r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le 6 [PHJU]">
            <a:extLst>
              <a:ext uri="{FF2B5EF4-FFF2-40B4-BE49-F238E27FC236}">
                <a16:creationId xmlns:a16="http://schemas.microsoft.com/office/drawing/2014/main" id="{5E013199-BFE0-4C8E-B84C-BDA55FE3176A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 bwMode="gray">
          <a:xfrm>
            <a:off x="1699920" y="544320"/>
            <a:ext cx="4210522" cy="1080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5" name="Placeholder 7 [PHJU]">
            <a:extLst>
              <a:ext uri="{FF2B5EF4-FFF2-40B4-BE49-F238E27FC236}">
                <a16:creationId xmlns:a16="http://schemas.microsoft.com/office/drawing/2014/main" id="{E55A6608-810D-48E9-8C41-3CFB42C35B07}"/>
              </a:ext>
            </a:extLst>
          </p:cNvPr>
          <p:cNvSpPr>
            <a:spLocks noGrp="1" noSelect="1"/>
          </p:cNvSpPr>
          <p:nvPr>
            <p:ph type="body" sz="quarter" idx="13" hasCustomPrompt="1"/>
          </p:nvPr>
        </p:nvSpPr>
        <p:spPr bwMode="gray">
          <a:xfrm>
            <a:off x="6986528" y="544238"/>
            <a:ext cx="4305472" cy="1080000"/>
          </a:xfrm>
        </p:spPr>
        <p:txBody>
          <a:bodyPr/>
          <a:lstStyle>
            <a:lvl1pPr marL="0" indent="0">
              <a:buFontTx/>
              <a:buNone/>
              <a:defRPr sz="4400">
                <a:latin typeface="+mj-lt"/>
              </a:defRPr>
            </a:lvl1pPr>
            <a:lvl2pPr marL="0" indent="0">
              <a:buFontTx/>
              <a:buNone/>
              <a:defRPr sz="4400">
                <a:latin typeface="+mj-lt"/>
              </a:defRPr>
            </a:lvl2pPr>
            <a:lvl3pPr marL="0" indent="0">
              <a:buFontTx/>
              <a:buNone/>
              <a:defRPr sz="4400">
                <a:latin typeface="+mj-lt"/>
              </a:defRPr>
            </a:lvl3pPr>
            <a:lvl4pPr marL="0">
              <a:buFontTx/>
              <a:buNone/>
              <a:defRPr sz="4400">
                <a:latin typeface="+mj-lt"/>
              </a:defRPr>
            </a:lvl4pPr>
            <a:lvl5pPr marL="0">
              <a:buFontTx/>
              <a:buNone/>
              <a:defRPr sz="4400">
                <a:latin typeface="+mj-lt"/>
              </a:defRPr>
            </a:lvl5pPr>
            <a:lvl6pPr marL="0">
              <a:buFontTx/>
              <a:buNone/>
              <a:defRPr sz="4400">
                <a:latin typeface="+mj-lt"/>
              </a:defRPr>
            </a:lvl6pPr>
            <a:lvl7pPr marL="0">
              <a:buFontTx/>
              <a:buNone/>
              <a:defRPr sz="4400">
                <a:latin typeface="+mj-lt"/>
              </a:defRPr>
            </a:lvl7pPr>
            <a:lvl8pPr marL="0">
              <a:buFontTx/>
              <a:buNone/>
              <a:defRPr sz="4400">
                <a:latin typeface="+mj-lt"/>
              </a:defRPr>
            </a:lvl8pPr>
            <a:lvl9pPr marL="0">
              <a:buFontTx/>
              <a:buNone/>
              <a:defRPr sz="4400">
                <a:latin typeface="+mj-lt"/>
              </a:defRPr>
            </a:lvl9pPr>
          </a:lstStyle>
          <a:p>
            <a:pPr lvl="0"/>
            <a:r>
              <a:rPr lang="nl-NL" dirty="0"/>
              <a:t>[Titel]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09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Foto indeling]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 (JU-Free)"/>
          <p:cNvSpPr>
            <a:spLocks noGrp="1"/>
          </p:cNvSpPr>
          <p:nvPr>
            <p:ph type="title" hasCustomPrompt="1"/>
          </p:nvPr>
        </p:nvSpPr>
        <p:spPr>
          <a:xfrm>
            <a:off x="1711478" y="925238"/>
            <a:ext cx="3600000" cy="1080000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Picture placeholder JU 6 (JU-Free)">
            <a:extLst>
              <a:ext uri="{FF2B5EF4-FFF2-40B4-BE49-F238E27FC236}">
                <a16:creationId xmlns:a16="http://schemas.microsoft.com/office/drawing/2014/main" id="{960F9930-123D-4D22-B069-758DF9D76F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914800" y="986400"/>
            <a:ext cx="5377200" cy="4972350"/>
          </a:xfrm>
          <a:custGeom>
            <a:avLst/>
            <a:gdLst>
              <a:gd name="connsiteX0" fmla="*/ 0 w 5377200"/>
              <a:gd name="connsiteY0" fmla="*/ 0 h 4972350"/>
              <a:gd name="connsiteX1" fmla="*/ 5377200 w 5377200"/>
              <a:gd name="connsiteY1" fmla="*/ 0 h 4972350"/>
              <a:gd name="connsiteX2" fmla="*/ 5377200 w 5377200"/>
              <a:gd name="connsiteY2" fmla="*/ 4972350 h 4972350"/>
              <a:gd name="connsiteX3" fmla="*/ 0 w 5377200"/>
              <a:gd name="connsiteY3" fmla="*/ 4972350 h 497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7200" h="4972350">
                <a:moveTo>
                  <a:pt x="0" y="0"/>
                </a:moveTo>
                <a:lnTo>
                  <a:pt x="5377200" y="0"/>
                </a:lnTo>
                <a:lnTo>
                  <a:pt x="5377200" y="4972350"/>
                </a:lnTo>
                <a:lnTo>
                  <a:pt x="0" y="4972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4" name="Placeholder 3 [PHJU] (JU-Free)">
            <a:extLst>
              <a:ext uri="{FF2B5EF4-FFF2-40B4-BE49-F238E27FC236}">
                <a16:creationId xmlns:a16="http://schemas.microsoft.com/office/drawing/2014/main" id="{B01740B8-E4C2-4355-86E4-FEAE9584FA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0000" y="2105024"/>
            <a:ext cx="3600000" cy="385372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71531C1-4591-4197-B8FB-EA1DB24E57F3}"/>
              </a:ext>
            </a:extLst>
          </p:cNvPr>
          <p:cNvSpPr>
            <a:spLocks noGrp="1" noSelect="1"/>
          </p:cNvSpPr>
          <p:nvPr>
            <p:ph type="dt" sz="half" idx="18"/>
          </p:nvPr>
        </p:nvSpPr>
        <p:spPr/>
        <p:txBody>
          <a:bodyPr/>
          <a:lstStyle/>
          <a:p>
            <a:fld id="{91A60D68-06CF-4160-BAC2-B068603572CA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25336604-7D32-41A4-ADF8-5054EBA35F00}"/>
              </a:ext>
            </a:extLst>
          </p:cNvPr>
          <p:cNvSpPr>
            <a:spLocks noGrp="1" noSelect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8C2C983-A83F-40AD-8837-8B620AAE4B60}"/>
              </a:ext>
            </a:extLst>
          </p:cNvPr>
          <p:cNvSpPr>
            <a:spLocks noGrp="1" noSelect="1"/>
          </p:cNvSpPr>
          <p:nvPr>
            <p:ph type="sldNum" sz="quarter" idx="20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854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2B8176-695B-4871-BE71-1C160356B3FC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B175A-3337-472B-86A5-77598BBACA6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432F3-2D05-4A9B-B5A5-C8EA4CFEACCA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242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B0390-8891-4971-9CE7-5440A0FDCD07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847F5426-8EA8-47DD-A37E-97DBD81B1345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766E3-30C4-4F32-ACEA-CEB89782BC1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15841-67C4-4BD1-BB63-664376260B2E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771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 [PHJU]"/>
          <p:cNvSpPr>
            <a:spLocks noGrp="1" noSelect="1"/>
          </p:cNvSpPr>
          <p:nvPr>
            <p:ph type="title"/>
          </p:nvPr>
        </p:nvSpPr>
        <p:spPr bwMode="gray">
          <a:xfrm>
            <a:off x="1699755" y="544238"/>
            <a:ext cx="94860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Placeholder 2 (JU-Free)"/>
          <p:cNvSpPr>
            <a:spLocks noGrp="1"/>
          </p:cNvSpPr>
          <p:nvPr>
            <p:ph type="body" idx="1"/>
          </p:nvPr>
        </p:nvSpPr>
        <p:spPr bwMode="gray">
          <a:xfrm>
            <a:off x="1708568" y="2299624"/>
            <a:ext cx="9583429" cy="3659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  <a:endParaRPr lang="nl-NL" dirty="0"/>
          </a:p>
        </p:txBody>
      </p:sp>
      <p:sp>
        <p:nvSpPr>
          <p:cNvPr id="4" name="Date Placeholder 3"/>
          <p:cNvSpPr>
            <a:spLocks noGrp="1" noSelect="1"/>
          </p:cNvSpPr>
          <p:nvPr>
            <p:ph type="dt" sz="half" idx="2"/>
          </p:nvPr>
        </p:nvSpPr>
        <p:spPr bwMode="gray">
          <a:xfrm>
            <a:off x="1702051" y="6455936"/>
            <a:ext cx="12600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200">
                <a:solidFill>
                  <a:srgbClr val="8E8B8E"/>
                </a:solidFill>
              </a:defRPr>
            </a:lvl1pPr>
          </a:lstStyle>
          <a:p>
            <a:fld id="{0C402A96-AF0B-46D3-BD3B-F4AD0E96DF4C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5" name="Footer Placeholder 4 {PHJU}"/>
          <p:cNvSpPr>
            <a:spLocks noGrp="1" noSelect="1"/>
          </p:cNvSpPr>
          <p:nvPr>
            <p:ph type="ftr" sz="quarter" idx="3"/>
          </p:nvPr>
        </p:nvSpPr>
        <p:spPr bwMode="gray">
          <a:xfrm>
            <a:off x="3150606" y="6455936"/>
            <a:ext cx="7339342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330">
                <a:solidFill>
                  <a:srgbClr val="8E8B8E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6" name="Slide Number Placeholder 5"/>
          <p:cNvSpPr>
            <a:spLocks noGrp="1" noSelect="1"/>
          </p:cNvSpPr>
          <p:nvPr>
            <p:ph type="sldNum" sz="quarter" idx="4"/>
          </p:nvPr>
        </p:nvSpPr>
        <p:spPr bwMode="gray">
          <a:xfrm>
            <a:off x="10841491" y="6455936"/>
            <a:ext cx="3888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1200">
                <a:solidFill>
                  <a:srgbClr val="8E8B8E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B72CA-6AEE-4E49-8E6B-E6F4D7EBC866}"/>
              </a:ext>
            </a:extLst>
          </p:cNvPr>
          <p:cNvSpPr>
            <a:spLocks noSelect="1"/>
          </p:cNvSpPr>
          <p:nvPr userDrawn="1"/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5B4580-9D9C-4992-B85B-40DAA20529FF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2838450"/>
            <a:chOff x="1" y="0"/>
            <a:chExt cx="7675" cy="1788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33E1C1FB-0C51-4640-AD66-2212308D6D15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31DC3483-3DB2-46E5-9CBA-DD2439F966A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1C21CDB-50B0-4283-A97C-9499A8FD30A2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C2D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FB1BECE-3AA2-4A95-8899-FDCF5830A857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555D9AA-70CD-4407-A7AC-848AB0425FCD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cxnSp>
        <p:nvCxnSpPr>
          <p:cNvPr id="18" name="Straight Connector 8">
            <a:extLst>
              <a:ext uri="{FF2B5EF4-FFF2-40B4-BE49-F238E27FC236}">
                <a16:creationId xmlns:a16="http://schemas.microsoft.com/office/drawing/2014/main" id="{01AA8D0F-0075-409A-B605-CE6023D6227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606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85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4" r:id="rId5"/>
    <p:sldLayoutId id="2147483655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301A30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>
          <a:schemeClr val="accent4"/>
        </a:buClr>
        <a:buSzPct val="150000"/>
        <a:buFont typeface="Arial" panose="020B0604020202020204" pitchFamily="34" charset="0"/>
        <a:buChar char="+"/>
        <a:defRPr sz="1600" kern="1200">
          <a:solidFill>
            <a:srgbClr val="301A30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Clr>
          <a:schemeClr val="accent3"/>
        </a:buClr>
        <a:buSzPct val="125000"/>
        <a:buFont typeface="Arial" panose="020B0604020202020204" pitchFamily="34" charset="0"/>
        <a:buChar char="+"/>
        <a:defRPr sz="1400" kern="1200" baseline="0">
          <a:solidFill>
            <a:srgbClr val="301A30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90000"/>
        </a:lnSpc>
        <a:spcBef>
          <a:spcPts val="500"/>
        </a:spcBef>
        <a:buSzPct val="100000"/>
        <a:buFontTx/>
        <a:buBlip>
          <a:blip r:embed="rId8"/>
        </a:buBlip>
        <a:defRPr sz="1200" kern="1200">
          <a:solidFill>
            <a:srgbClr val="301A30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rgbClr val="301A30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5pPr>
      <a:lvl6pPr marL="2304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6pPr>
      <a:lvl7pPr marL="7416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rgbClr val="301A30"/>
          </a:solidFill>
          <a:latin typeface="+mn-lt"/>
          <a:ea typeface="+mn-ea"/>
          <a:cs typeface="+mn-cs"/>
        </a:defRPr>
      </a:lvl7pPr>
      <a:lvl8pPr marL="10872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rgbClr val="301A30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3C146E-9F8B-42B0-B5A6-B4955B9C5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548" y="1499851"/>
            <a:ext cx="10260000" cy="1440000"/>
          </a:xfrm>
        </p:spPr>
        <p:txBody>
          <a:bodyPr/>
          <a:lstStyle/>
          <a:p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800" dirty="0" smtClean="0"/>
              <a:t>Dialoogsessie </a:t>
            </a:r>
            <a:r>
              <a:rPr lang="nl-NL" sz="4800" dirty="0"/>
              <a:t>3</a:t>
            </a: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 smtClean="0"/>
              <a:t>Aanbesteding Beschermd Wonen 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845038F-59DB-414F-8C02-4C63EC57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nl-NL" dirty="0" smtClean="0">
                <a:cs typeface="Poppins SemiBold"/>
              </a:rPr>
              <a:t>Zorgmijding en op- en afschalen </a:t>
            </a:r>
          </a:p>
          <a:p>
            <a:endParaRPr lang="nl-NL" dirty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>
              <a:cs typeface="Poppins SemiBold"/>
            </a:endParaRPr>
          </a:p>
          <a:p>
            <a:r>
              <a:rPr lang="nl-NL" sz="2000" i="1" dirty="0" smtClean="0">
                <a:cs typeface="Poppins SemiBold"/>
              </a:rPr>
              <a:t>11 maart 2025</a:t>
            </a:r>
            <a:endParaRPr lang="nl-NL" sz="2000" i="1" dirty="0">
              <a:cs typeface="Poppins SemiBold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367D872-846E-4B5A-96C7-B0976919681C}"/>
              </a:ext>
            </a:extLst>
          </p:cNvPr>
          <p:cNvSpPr>
            <a:spLocks noGrp="1"/>
          </p:cNvSpPr>
          <p:nvPr>
            <p:ph type="body" idx="1000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04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Proces </a:t>
            </a:r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E71E7A7-3079-ECCA-2CE7-CCE50912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0C77C8-11B9-0167-C644-C3D27E81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 txBox="1">
            <a:spLocks/>
          </p:cNvSpPr>
          <p:nvPr/>
        </p:nvSpPr>
        <p:spPr bwMode="gray">
          <a:xfrm>
            <a:off x="1744291" y="1541369"/>
            <a:ext cx="9486000" cy="435433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301A3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2400" b="0" dirty="0" smtClean="0"/>
              <a:t> </a:t>
            </a:r>
            <a:endParaRPr lang="nl-NL" sz="2400" b="0" dirty="0"/>
          </a:p>
        </p:txBody>
      </p:sp>
      <p:sp>
        <p:nvSpPr>
          <p:cNvPr id="7" name="Tekstvak 6"/>
          <p:cNvSpPr txBox="1"/>
          <p:nvPr/>
        </p:nvSpPr>
        <p:spPr>
          <a:xfrm>
            <a:off x="1940423" y="1619770"/>
            <a:ext cx="90046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Begin 2024: Regiovisie BW MO VO </a:t>
            </a:r>
          </a:p>
          <a:p>
            <a:r>
              <a:rPr lang="nl-NL" dirty="0" smtClean="0"/>
              <a:t>Eind 2024: Uitvoeringsplannen, o.a.;</a:t>
            </a:r>
          </a:p>
          <a:p>
            <a:r>
              <a:rPr lang="nl-NL" dirty="0"/>
              <a:t>	</a:t>
            </a:r>
            <a:r>
              <a:rPr lang="nl-NL" dirty="0" smtClean="0"/>
              <a:t>- Beschermd thuis</a:t>
            </a:r>
          </a:p>
          <a:p>
            <a:r>
              <a:rPr lang="nl-NL" dirty="0"/>
              <a:t>	</a:t>
            </a:r>
            <a:r>
              <a:rPr lang="nl-NL" dirty="0" smtClean="0"/>
              <a:t>- Passend aanbod in de regio</a:t>
            </a:r>
          </a:p>
          <a:p>
            <a:endParaRPr lang="nl-NL" dirty="0"/>
          </a:p>
          <a:p>
            <a:r>
              <a:rPr lang="nl-NL" dirty="0" smtClean="0"/>
              <a:t>Veldtafel 23 januari 2025: voorstel nieuwe aanbesteding</a:t>
            </a:r>
          </a:p>
          <a:p>
            <a:endParaRPr lang="nl-NL" dirty="0"/>
          </a:p>
          <a:p>
            <a:r>
              <a:rPr lang="nl-NL" dirty="0" smtClean="0"/>
              <a:t>Dialoogsessies belangrijke onderwerpen: </a:t>
            </a:r>
            <a:r>
              <a:rPr lang="nl-NL" b="1" dirty="0" smtClean="0"/>
              <a:t>februari t/m mei</a:t>
            </a:r>
          </a:p>
          <a:p>
            <a:endParaRPr lang="nl-NL" dirty="0"/>
          </a:p>
          <a:p>
            <a:r>
              <a:rPr lang="nl-NL" dirty="0" smtClean="0"/>
              <a:t>Publicatie op </a:t>
            </a:r>
            <a:r>
              <a:rPr lang="nl-NL" dirty="0" err="1" smtClean="0"/>
              <a:t>TenderNed</a:t>
            </a:r>
            <a:r>
              <a:rPr lang="nl-NL" dirty="0" smtClean="0"/>
              <a:t>: </a:t>
            </a:r>
            <a:r>
              <a:rPr lang="nl-NL" b="1" dirty="0" smtClean="0"/>
              <a:t>juni</a:t>
            </a:r>
          </a:p>
          <a:p>
            <a:r>
              <a:rPr lang="nl-NL" dirty="0" smtClean="0"/>
              <a:t>Vragenrondes en inschrijven: </a:t>
            </a:r>
            <a:r>
              <a:rPr lang="nl-NL" b="1" dirty="0" smtClean="0"/>
              <a:t>juli en augustus</a:t>
            </a:r>
          </a:p>
          <a:p>
            <a:r>
              <a:rPr lang="nl-NL" dirty="0" smtClean="0"/>
              <a:t>Definitieve gunning: </a:t>
            </a:r>
            <a:r>
              <a:rPr lang="nl-NL" b="1" dirty="0" smtClean="0"/>
              <a:t>oktober</a:t>
            </a:r>
          </a:p>
          <a:p>
            <a:endParaRPr lang="nl-NL" dirty="0"/>
          </a:p>
          <a:p>
            <a:r>
              <a:rPr lang="nl-NL" b="1" dirty="0" smtClean="0"/>
              <a:t>Operationeel vanaf 2026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7891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vandaag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239290" y="1758339"/>
            <a:ext cx="78115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Voorstelrondje indien nodig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Input ophalen over zorgmijding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Pauze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Input ophalen over op- en afschalen van begeleiding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Reflectie en vragen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024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5" y="544238"/>
            <a:ext cx="10143902" cy="1080000"/>
          </a:xfrm>
        </p:spPr>
        <p:txBody>
          <a:bodyPr/>
          <a:lstStyle/>
          <a:p>
            <a:r>
              <a:rPr lang="nl-NL" sz="3600" dirty="0" smtClean="0"/>
              <a:t>Zorgmijding: ronde 1 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13" name="Ezelsoor 12"/>
          <p:cNvSpPr/>
          <p:nvPr/>
        </p:nvSpPr>
        <p:spPr>
          <a:xfrm>
            <a:off x="1793612" y="1462618"/>
            <a:ext cx="2627273" cy="3637718"/>
          </a:xfrm>
          <a:prstGeom prst="foldedCorner">
            <a:avLst/>
          </a:prstGeom>
          <a:solidFill>
            <a:srgbClr val="DBDB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kstvak 13"/>
          <p:cNvSpPr txBox="1"/>
          <p:nvPr/>
        </p:nvSpPr>
        <p:spPr>
          <a:xfrm>
            <a:off x="2064786" y="1867356"/>
            <a:ext cx="2404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i="1" dirty="0" smtClean="0"/>
              <a:t>1. </a:t>
            </a:r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endParaRPr lang="nl-NL" sz="1400" b="1" i="1" dirty="0" smtClean="0"/>
          </a:p>
          <a:p>
            <a:r>
              <a:rPr lang="nl-NL" sz="1400" b="1" i="1" dirty="0" smtClean="0"/>
              <a:t>2. </a:t>
            </a:r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r>
              <a:rPr lang="nl-NL" sz="1400" b="1" i="1" dirty="0" smtClean="0"/>
              <a:t>3. </a:t>
            </a:r>
            <a:endParaRPr lang="nl-NL" sz="1400" b="1" i="1" dirty="0"/>
          </a:p>
        </p:txBody>
      </p:sp>
      <p:sp>
        <p:nvSpPr>
          <p:cNvPr id="15" name="Tekstvak 14"/>
          <p:cNvSpPr txBox="1"/>
          <p:nvPr/>
        </p:nvSpPr>
        <p:spPr>
          <a:xfrm>
            <a:off x="5580158" y="1867356"/>
            <a:ext cx="650377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Maak groepjes van 4-5 personen.</a:t>
            </a:r>
          </a:p>
          <a:p>
            <a:endParaRPr lang="nl-NL" dirty="0"/>
          </a:p>
          <a:p>
            <a:r>
              <a:rPr lang="nl-NL" dirty="0" smtClean="0"/>
              <a:t>2. Brainstorm met elkaar over de volgende vragen:</a:t>
            </a:r>
          </a:p>
          <a:p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	Hoe definieer je een </a:t>
            </a:r>
            <a:r>
              <a:rPr lang="nl-NL" i="1" dirty="0" err="1" smtClean="0">
                <a:solidFill>
                  <a:schemeClr val="accent2">
                    <a:lumMod val="75000"/>
                  </a:schemeClr>
                </a:solidFill>
              </a:rPr>
              <a:t>zorgmijder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	Hoe voorkom je dat iemand zorg mijdt?</a:t>
            </a:r>
          </a:p>
          <a:p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	Wat zijn de belangrijkste oorzaken van zorgmijding?</a:t>
            </a:r>
          </a:p>
          <a:p>
            <a:endParaRPr lang="nl-NL" dirty="0" smtClean="0"/>
          </a:p>
          <a:p>
            <a:r>
              <a:rPr lang="nl-NL" dirty="0" smtClean="0"/>
              <a:t>3. Schrijf </a:t>
            </a:r>
            <a:r>
              <a:rPr lang="nl-NL" dirty="0"/>
              <a:t>per vraag jullie antwoord(en) op het papier</a:t>
            </a:r>
            <a:r>
              <a:rPr lang="nl-NL" dirty="0" smtClean="0"/>
              <a:t>.</a:t>
            </a:r>
          </a:p>
          <a:p>
            <a:endParaRPr lang="nl-NL" dirty="0"/>
          </a:p>
          <a:p>
            <a:r>
              <a:rPr lang="nl-NL" dirty="0" smtClean="0"/>
              <a:t>4. Pitch aan de hele groep jullie antwoorden. </a:t>
            </a:r>
            <a:endParaRPr lang="nl-NL" dirty="0"/>
          </a:p>
          <a:p>
            <a:pPr lvl="3"/>
            <a:endParaRPr lang="nl-NL" dirty="0"/>
          </a:p>
        </p:txBody>
      </p:sp>
      <p:cxnSp>
        <p:nvCxnSpPr>
          <p:cNvPr id="21" name="Gekromde verbindingslijn 20"/>
          <p:cNvCxnSpPr/>
          <p:nvPr/>
        </p:nvCxnSpPr>
        <p:spPr>
          <a:xfrm rot="10800000">
            <a:off x="4596938" y="3437017"/>
            <a:ext cx="934354" cy="529045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9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4" y="544238"/>
            <a:ext cx="10335491" cy="1080000"/>
          </a:xfrm>
        </p:spPr>
        <p:txBody>
          <a:bodyPr/>
          <a:lstStyle/>
          <a:p>
            <a:r>
              <a:rPr lang="nl-NL" dirty="0" smtClean="0"/>
              <a:t>Zorgmijding: ronde</a:t>
            </a:r>
            <a:r>
              <a:rPr lang="nl-NL" sz="3600" dirty="0" smtClean="0"/>
              <a:t> 2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965906" y="1624238"/>
            <a:ext cx="57483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We voeren een plenair gesprek over: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Welke oplossingsrichtingen zien jullie voor zorgmijding?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Hoe komen we tot een gezamenlijke visie voor zorgmijding en wat houdt deze visie in?</a:t>
            </a:r>
            <a:endParaRPr lang="nl-NL" dirty="0"/>
          </a:p>
          <a:p>
            <a:r>
              <a:rPr lang="nl-NL" dirty="0" smtClean="0">
                <a:solidFill>
                  <a:srgbClr val="DCD706"/>
                </a:solidFill>
              </a:rPr>
              <a:t>	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331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5" y="544238"/>
            <a:ext cx="10143902" cy="1080000"/>
          </a:xfrm>
        </p:spPr>
        <p:txBody>
          <a:bodyPr/>
          <a:lstStyle/>
          <a:p>
            <a:r>
              <a:rPr lang="nl-NL" sz="3600" dirty="0" smtClean="0"/>
              <a:t>Op- en afschalen van begeleiding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6</a:t>
            </a:fld>
            <a:endParaRPr lang="nl-NL" dirty="0"/>
          </a:p>
        </p:txBody>
      </p:sp>
      <p:sp>
        <p:nvSpPr>
          <p:cNvPr id="13" name="Ezelsoor 12"/>
          <p:cNvSpPr/>
          <p:nvPr/>
        </p:nvSpPr>
        <p:spPr>
          <a:xfrm>
            <a:off x="1793612" y="1462618"/>
            <a:ext cx="2627273" cy="3637718"/>
          </a:xfrm>
          <a:prstGeom prst="foldedCorner">
            <a:avLst/>
          </a:prstGeom>
          <a:solidFill>
            <a:srgbClr val="DBDB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kstvak 13"/>
          <p:cNvSpPr txBox="1"/>
          <p:nvPr/>
        </p:nvSpPr>
        <p:spPr>
          <a:xfrm>
            <a:off x="2064786" y="1867356"/>
            <a:ext cx="2404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i="1" dirty="0" smtClean="0"/>
              <a:t>1. </a:t>
            </a:r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endParaRPr lang="nl-NL" sz="1400" b="1" i="1" dirty="0" smtClean="0"/>
          </a:p>
          <a:p>
            <a:r>
              <a:rPr lang="nl-NL" sz="1400" b="1" i="1" dirty="0" smtClean="0"/>
              <a:t>2. </a:t>
            </a:r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endParaRPr lang="nl-NL" sz="1400" b="1" i="1" dirty="0" smtClean="0"/>
          </a:p>
          <a:p>
            <a:endParaRPr lang="nl-NL" sz="1400" b="1" i="1" dirty="0"/>
          </a:p>
          <a:p>
            <a:r>
              <a:rPr lang="nl-NL" sz="1400" b="1" i="1" dirty="0" smtClean="0"/>
              <a:t>3. </a:t>
            </a:r>
            <a:endParaRPr lang="nl-NL" sz="1400" b="1" i="1" dirty="0"/>
          </a:p>
        </p:txBody>
      </p:sp>
      <p:sp>
        <p:nvSpPr>
          <p:cNvPr id="15" name="Tekstvak 14"/>
          <p:cNvSpPr txBox="1"/>
          <p:nvPr/>
        </p:nvSpPr>
        <p:spPr>
          <a:xfrm>
            <a:off x="5658477" y="1711816"/>
            <a:ext cx="586296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Maak groepjes van 4-5 personen.</a:t>
            </a:r>
          </a:p>
          <a:p>
            <a:endParaRPr lang="nl-NL" dirty="0"/>
          </a:p>
          <a:p>
            <a:r>
              <a:rPr lang="nl-NL" dirty="0" smtClean="0"/>
              <a:t>2. Brainstorm met elkaar over de volgende vragen:</a:t>
            </a:r>
          </a:p>
          <a:p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	Hoe zou voor jullie op- en afschalen er idealiter 	uitzien?</a:t>
            </a:r>
          </a:p>
          <a:p>
            <a:r>
              <a:rPr lang="nl-NL" dirty="0" smtClean="0"/>
              <a:t>	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Hoe kunnen we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gezamenlijk zorgen voor een 	tijdige aanpak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bij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op-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en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afschalen?</a:t>
            </a:r>
          </a:p>
          <a:p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	Wat zijn redenen om absoluut wel / </a:t>
            </a:r>
            <a:r>
              <a:rPr lang="nl-NL" i="1" smtClean="0">
                <a:solidFill>
                  <a:schemeClr val="accent2">
                    <a:lumMod val="75000"/>
                  </a:schemeClr>
                </a:solidFill>
              </a:rPr>
              <a:t>niet op- </a:t>
            </a:r>
            <a:r>
              <a:rPr lang="nl-NL" i="1" dirty="0" smtClean="0">
                <a:solidFill>
                  <a:schemeClr val="accent2">
                    <a:lumMod val="75000"/>
                  </a:schemeClr>
                </a:solidFill>
              </a:rPr>
              <a:t>of 	af te schalen?</a:t>
            </a:r>
            <a:endParaRPr lang="nl-NL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nl-NL" dirty="0" smtClean="0"/>
              <a:t>3. Schrijf </a:t>
            </a:r>
            <a:r>
              <a:rPr lang="nl-NL" dirty="0"/>
              <a:t>per vraag jullie antwoord(en) op het papier</a:t>
            </a:r>
            <a:r>
              <a:rPr lang="nl-NL" dirty="0" smtClean="0"/>
              <a:t>.</a:t>
            </a:r>
          </a:p>
          <a:p>
            <a:endParaRPr lang="nl-NL" dirty="0"/>
          </a:p>
          <a:p>
            <a:r>
              <a:rPr lang="nl-NL" dirty="0" smtClean="0"/>
              <a:t>4. Pitch aan de hele groep jullie antwoorden. </a:t>
            </a:r>
            <a:endParaRPr lang="nl-NL" dirty="0"/>
          </a:p>
          <a:p>
            <a:pPr lvl="3"/>
            <a:endParaRPr lang="nl-NL" dirty="0"/>
          </a:p>
        </p:txBody>
      </p:sp>
      <p:cxnSp>
        <p:nvCxnSpPr>
          <p:cNvPr id="21" name="Gekromde verbindingslijn 20"/>
          <p:cNvCxnSpPr/>
          <p:nvPr/>
        </p:nvCxnSpPr>
        <p:spPr>
          <a:xfrm rot="10800000">
            <a:off x="4596939" y="3437019"/>
            <a:ext cx="1061539" cy="64453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9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Reflectie en vragen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17-3-2025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7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28305" y="1562793"/>
            <a:ext cx="7273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Heeft iedereen voldoende en de juiste input kunnen geven?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Zijn er nog vragen?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Volgende sessie: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15 mei: Tarieven en opleidingsmix</a:t>
            </a:r>
          </a:p>
        </p:txBody>
      </p:sp>
    </p:spTree>
    <p:extLst>
      <p:ext uri="{BB962C8B-B14F-4D97-AF65-F5344CB8AC3E}">
        <p14:creationId xmlns:p14="http://schemas.microsoft.com/office/powerpoint/2010/main" val="39961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isstijl">
  <a:themeElements>
    <a:clrScheme name="Kleuren Rogplus - PP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Lettertypen XX">
      <a:majorFont>
        <a:latin typeface="Poppins SemiBold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ogplus - Copy.potx" id="{FA263391-8D8D-46B1-AF56-F060AAA56169}" vid="{1F5B089F-FF97-4857-8381-BF2BAECF2C8A}"/>
    </a:ext>
  </a:extLst>
</a:theme>
</file>

<file path=ppt/theme/theme2.xml><?xml version="1.0" encoding="utf-8"?>
<a:theme xmlns:a="http://schemas.openxmlformats.org/drawingml/2006/main" name="Kantoorthema">
  <a:themeElements>
    <a:clrScheme name="Notes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Notes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Handout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Handout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juid xmlns="http://www.joulesunlimited.com/juid"/>
</file>

<file path=customXml/itemProps1.xml><?xml version="1.0" encoding="utf-8"?>
<ds:datastoreItem xmlns:ds="http://schemas.openxmlformats.org/officeDocument/2006/customXml" ds:itemID="{4CE38D33-9B16-4A7A-B26A-F3906C936950}">
  <ds:schemaRefs>
    <ds:schemaRef ds:uri="http://www.joulesunlimited.com/jui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Rogplus</Template>
  <TotalTime>202</TotalTime>
  <Words>343</Words>
  <Application>Microsoft Office PowerPoint</Application>
  <PresentationFormat>Breedbeeld</PresentationFormat>
  <Paragraphs>105</Paragraphs>
  <Slides>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0" baseType="lpstr">
      <vt:lpstr>Arial</vt:lpstr>
      <vt:lpstr>Poppins SemiBold</vt:lpstr>
      <vt:lpstr>Huisstijl</vt:lpstr>
      <vt:lpstr>   Dialoogsessie 3 Aanbesteding Beschermd Wonen  </vt:lpstr>
      <vt:lpstr>Proces </vt:lpstr>
      <vt:lpstr>Programma vandaag</vt:lpstr>
      <vt:lpstr>Zorgmijding: ronde 1 </vt:lpstr>
      <vt:lpstr>Zorgmijding: ronde 2</vt:lpstr>
      <vt:lpstr>Op- en afschalen van begeleiding</vt:lpstr>
      <vt:lpstr>Reflectie en vragen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Miranda Weij</dc:creator>
  <cp:keywords/>
  <dc:description>sjabloonversie 1.0 - 14 april 2022_x000d_
sjablonen: www.JoulesUnlimited.com</dc:description>
  <cp:lastModifiedBy>Demi Prins</cp:lastModifiedBy>
  <cp:revision>20</cp:revision>
  <dcterms:created xsi:type="dcterms:W3CDTF">2023-06-20T11:10:55Z</dcterms:created>
  <dcterms:modified xsi:type="dcterms:W3CDTF">2025-03-17T09:47:57Z</dcterms:modified>
  <cp:category/>
</cp:coreProperties>
</file>