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1216" r:id="rId5"/>
    <p:sldId id="1228" r:id="rId6"/>
    <p:sldId id="1229" r:id="rId7"/>
    <p:sldId id="1226" r:id="rId8"/>
    <p:sldId id="1227" r:id="rId9"/>
    <p:sldId id="1230" r:id="rId10"/>
    <p:sldId id="1231" r:id="rId11"/>
    <p:sldId id="1232" r:id="rId12"/>
    <p:sldId id="1233" r:id="rId13"/>
    <p:sldId id="1234"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465F42-A9C1-3B6B-2523-68D75413C8C9}" name="Aron Azam" initials="AA" userId="S::aron.azam@bevolkingsonderzoeknederland.nl::bd583c9c-4232-451d-89a3-5553783d6300" providerId="AD"/>
  <p188:author id="{CD5E5F8A-516D-CFD0-8E63-FE35A60D3DD3}" name="Toos Portegies-te Brake" initials="TPtB" userId="S::Toos.Portegies@bevolkingsonderzoeknederland.nl::23bc28ee-adbe-4901-b265-a90b1e4e39e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4581"/>
    <a:srgbClr val="1F5FBF"/>
    <a:srgbClr val="7EA2D5"/>
    <a:srgbClr val="1A678E"/>
    <a:srgbClr val="D2137F"/>
    <a:srgbClr val="43225F"/>
    <a:srgbClr val="F8AB22"/>
    <a:srgbClr val="ACAA00"/>
    <a:srgbClr val="90CEC3"/>
    <a:srgbClr val="0020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Stijl, gemiddeld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50" autoAdjust="0"/>
    <p:restoredTop sz="86404" autoAdjust="0"/>
  </p:normalViewPr>
  <p:slideViewPr>
    <p:cSldViewPr snapToGrid="0">
      <p:cViewPr varScale="1">
        <p:scale>
          <a:sx n="100" d="100"/>
          <a:sy n="100" d="100"/>
        </p:scale>
        <p:origin x="852" y="72"/>
      </p:cViewPr>
      <p:guideLst/>
    </p:cSldViewPr>
  </p:slideViewPr>
  <p:notesTextViewPr>
    <p:cViewPr>
      <p:scale>
        <a:sx n="1" d="1"/>
        <a:sy n="1" d="1"/>
      </p:scale>
      <p:origin x="0" y="0"/>
    </p:cViewPr>
  </p:notesTextViewPr>
  <p:sorterViewPr>
    <p:cViewPr>
      <p:scale>
        <a:sx n="86" d="100"/>
        <a:sy n="86" d="100"/>
      </p:scale>
      <p:origin x="0" y="0"/>
    </p:cViewPr>
  </p:sorterViewPr>
  <p:notesViewPr>
    <p:cSldViewPr snapToGrid="0">
      <p:cViewPr varScale="1">
        <p:scale>
          <a:sx n="69" d="100"/>
          <a:sy n="69" d="100"/>
        </p:scale>
        <p:origin x="3264"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os Portegies-te Brake" userId="23bc28ee-adbe-4901-b265-a90b1e4e39e8" providerId="ADAL" clId="{53B51194-F819-40A8-964F-39F34B2C7760}"/>
    <pc:docChg chg="custSel modSld">
      <pc:chgData name="Toos Portegies-te Brake" userId="23bc28ee-adbe-4901-b265-a90b1e4e39e8" providerId="ADAL" clId="{53B51194-F819-40A8-964F-39F34B2C7760}" dt="2024-06-05T18:56:56.567" v="52" actId="6549"/>
      <pc:docMkLst>
        <pc:docMk/>
      </pc:docMkLst>
      <pc:sldChg chg="modSp mod">
        <pc:chgData name="Toos Portegies-te Brake" userId="23bc28ee-adbe-4901-b265-a90b1e4e39e8" providerId="ADAL" clId="{53B51194-F819-40A8-964F-39F34B2C7760}" dt="2024-06-05T18:56:56.567" v="52" actId="6549"/>
        <pc:sldMkLst>
          <pc:docMk/>
          <pc:sldMk cId="854221708" sldId="1228"/>
        </pc:sldMkLst>
        <pc:spChg chg="mod">
          <ac:chgData name="Toos Portegies-te Brake" userId="23bc28ee-adbe-4901-b265-a90b1e4e39e8" providerId="ADAL" clId="{53B51194-F819-40A8-964F-39F34B2C7760}" dt="2024-06-05T18:56:56.567" v="52" actId="6549"/>
          <ac:spMkLst>
            <pc:docMk/>
            <pc:sldMk cId="854221708" sldId="1228"/>
            <ac:spMk id="12" creationId="{176407F1-7A94-2063-A933-AA572F2036A1}"/>
          </ac:spMkLst>
        </pc:spChg>
      </pc:sldChg>
      <pc:sldChg chg="delCm">
        <pc:chgData name="Toos Portegies-te Brake" userId="23bc28ee-adbe-4901-b265-a90b1e4e39e8" providerId="ADAL" clId="{53B51194-F819-40A8-964F-39F34B2C7760}" dt="2024-06-05T07:07:55.052" v="0"/>
        <pc:sldMkLst>
          <pc:docMk/>
          <pc:sldMk cId="715075575" sldId="1229"/>
        </pc:sldMkLst>
        <pc:extLst>
          <p:ext xmlns:p="http://schemas.openxmlformats.org/presentationml/2006/main" uri="{D6D511B9-2390-475A-947B-AFAB55BFBCF1}">
            <pc226:cmChg xmlns:pc226="http://schemas.microsoft.com/office/powerpoint/2022/06/main/command" chg="del">
              <pc226:chgData name="Toos Portegies-te Brake" userId="23bc28ee-adbe-4901-b265-a90b1e4e39e8" providerId="ADAL" clId="{53B51194-F819-40A8-964F-39F34B2C7760}" dt="2024-06-05T07:07:55.052" v="0"/>
              <pc2:cmMkLst xmlns:pc2="http://schemas.microsoft.com/office/powerpoint/2019/9/main/command">
                <pc:docMk/>
                <pc:sldMk cId="715075575" sldId="1229"/>
                <pc2:cmMk id="{479A1E16-8F05-4021-8544-D83BFC749543}"/>
              </pc2:cmMkLst>
            </pc226:cmChg>
          </p:ext>
        </pc:extLst>
      </pc:sldChg>
    </pc:docChg>
  </pc:docChgLst>
  <pc:docChgLst>
    <pc:chgData name="Aron Azam" userId="bd583c9c-4232-451d-89a3-5553783d6300" providerId="ADAL" clId="{E2F44AC4-4E73-4EA6-9776-EE50484457AA}"/>
    <pc:docChg chg="undo custSel modSld">
      <pc:chgData name="Aron Azam" userId="bd583c9c-4232-451d-89a3-5553783d6300" providerId="ADAL" clId="{E2F44AC4-4E73-4EA6-9776-EE50484457AA}" dt="2024-05-14T12:50:43.683" v="190"/>
      <pc:docMkLst>
        <pc:docMk/>
      </pc:docMkLst>
      <pc:sldChg chg="addSp delSp modSp mod addCm modCm">
        <pc:chgData name="Aron Azam" userId="bd583c9c-4232-451d-89a3-5553783d6300" providerId="ADAL" clId="{E2F44AC4-4E73-4EA6-9776-EE50484457AA}" dt="2024-05-14T12:50:43.683" v="190"/>
        <pc:sldMkLst>
          <pc:docMk/>
          <pc:sldMk cId="3954779085" sldId="1216"/>
        </pc:sldMkLst>
        <pc:spChg chg="mod">
          <ac:chgData name="Aron Azam" userId="bd583c9c-4232-451d-89a3-5553783d6300" providerId="ADAL" clId="{E2F44AC4-4E73-4EA6-9776-EE50484457AA}" dt="2024-05-14T12:28:10.959" v="157" actId="1076"/>
          <ac:spMkLst>
            <pc:docMk/>
            <pc:sldMk cId="3954779085" sldId="1216"/>
            <ac:spMk id="4" creationId="{2ACC5D14-13F3-DC6E-C707-CE1A2507C8B0}"/>
          </ac:spMkLst>
        </pc:spChg>
        <pc:picChg chg="add del mod">
          <ac:chgData name="Aron Azam" userId="bd583c9c-4232-451d-89a3-5553783d6300" providerId="ADAL" clId="{E2F44AC4-4E73-4EA6-9776-EE50484457AA}" dt="2024-05-14T12:46:49.452" v="180" actId="478"/>
          <ac:picMkLst>
            <pc:docMk/>
            <pc:sldMk cId="3954779085" sldId="1216"/>
            <ac:picMk id="3" creationId="{96EEFCB5-02D2-BC8B-1074-9C883635DB48}"/>
          </ac:picMkLst>
        </pc:picChg>
        <pc:picChg chg="add mod">
          <ac:chgData name="Aron Azam" userId="bd583c9c-4232-451d-89a3-5553783d6300" providerId="ADAL" clId="{E2F44AC4-4E73-4EA6-9776-EE50484457AA}" dt="2024-05-14T12:25:18.838" v="141"/>
          <ac:picMkLst>
            <pc:docMk/>
            <pc:sldMk cId="3954779085" sldId="1216"/>
            <ac:picMk id="6" creationId="{16EEB83C-334D-EFD4-A843-B2EF8CB81681}"/>
          </ac:picMkLst>
        </pc:picChg>
        <pc:picChg chg="add mod">
          <ac:chgData name="Aron Azam" userId="bd583c9c-4232-451d-89a3-5553783d6300" providerId="ADAL" clId="{E2F44AC4-4E73-4EA6-9776-EE50484457AA}" dt="2024-05-14T12:26:28.840" v="146"/>
          <ac:picMkLst>
            <pc:docMk/>
            <pc:sldMk cId="3954779085" sldId="1216"/>
            <ac:picMk id="9" creationId="{34F30905-2A1B-0A61-96B3-CF070309C921}"/>
          </ac:picMkLst>
        </pc:picChg>
        <pc:picChg chg="add mod">
          <ac:chgData name="Aron Azam" userId="bd583c9c-4232-451d-89a3-5553783d6300" providerId="ADAL" clId="{E2F44AC4-4E73-4EA6-9776-EE50484457AA}" dt="2024-05-14T12:46:59.134" v="182" actId="1076"/>
          <ac:picMkLst>
            <pc:docMk/>
            <pc:sldMk cId="3954779085" sldId="1216"/>
            <ac:picMk id="11" creationId="{3A075B41-EA15-6E4B-B1D2-4C5596ED6EBA}"/>
          </ac:picMkLst>
        </pc:picChg>
        <pc:picChg chg="add del mod">
          <ac:chgData name="Aron Azam" userId="bd583c9c-4232-451d-89a3-5553783d6300" providerId="ADAL" clId="{E2F44AC4-4E73-4EA6-9776-EE50484457AA}" dt="2024-05-14T12:37:47.542" v="172" actId="478"/>
          <ac:picMkLst>
            <pc:docMk/>
            <pc:sldMk cId="3954779085" sldId="1216"/>
            <ac:picMk id="13" creationId="{2F973856-CA06-5307-0B33-7FDBE3EC57F1}"/>
          </ac:picMkLst>
        </pc:picChg>
        <pc:picChg chg="add mod">
          <ac:chgData name="Aron Azam" userId="bd583c9c-4232-451d-89a3-5553783d6300" providerId="ADAL" clId="{E2F44AC4-4E73-4EA6-9776-EE50484457AA}" dt="2024-05-14T12:46:53.267" v="181" actId="1076"/>
          <ac:picMkLst>
            <pc:docMk/>
            <pc:sldMk cId="3954779085" sldId="1216"/>
            <ac:picMk id="15" creationId="{8871711C-8BBD-AB5A-EE9E-671C8E32280C}"/>
          </ac:picMkLst>
        </pc:picChg>
        <pc:cxnChg chg="mod">
          <ac:chgData name="Aron Azam" userId="bd583c9c-4232-451d-89a3-5553783d6300" providerId="ADAL" clId="{E2F44AC4-4E73-4EA6-9776-EE50484457AA}" dt="2024-05-14T12:28:18.928" v="158" actId="1076"/>
          <ac:cxnSpMkLst>
            <pc:docMk/>
            <pc:sldMk cId="3954779085" sldId="1216"/>
            <ac:cxnSpMk id="7" creationId="{4C5D1436-8B4A-CB2F-277E-9D26CA764835}"/>
          </ac:cxnSpMkLst>
        </pc:cxnChg>
        <pc:extLst>
          <p:ext xmlns:p="http://schemas.openxmlformats.org/presentationml/2006/main" uri="{D6D511B9-2390-475A-947B-AFAB55BFBCF1}">
            <pc226:cmChg xmlns:pc226="http://schemas.microsoft.com/office/powerpoint/2022/06/main/command" chg="mod">
              <pc226:chgData name="Aron Azam" userId="bd583c9c-4232-451d-89a3-5553783d6300" providerId="ADAL" clId="{E2F44AC4-4E73-4EA6-9776-EE50484457AA}" dt="2024-05-14T12:49:22.334" v="188"/>
              <pc2:cmMkLst xmlns:pc2="http://schemas.microsoft.com/office/powerpoint/2019/9/main/command">
                <pc:docMk/>
                <pc:sldMk cId="3954779085" sldId="1216"/>
                <pc2:cmMk id="{6B4FFC06-A20B-4CDB-B652-B3A1C672AD91}"/>
              </pc2:cmMkLst>
            </pc226:cmChg>
            <pc226:cmChg xmlns:pc226="http://schemas.microsoft.com/office/powerpoint/2022/06/main/command" chg="add mod">
              <pc226:chgData name="Aron Azam" userId="bd583c9c-4232-451d-89a3-5553783d6300" providerId="ADAL" clId="{E2F44AC4-4E73-4EA6-9776-EE50484457AA}" dt="2024-05-14T12:50:43.683" v="190"/>
              <pc2:cmMkLst xmlns:pc2="http://schemas.microsoft.com/office/powerpoint/2019/9/main/command">
                <pc:docMk/>
                <pc:sldMk cId="3954779085" sldId="1216"/>
                <pc2:cmMk id="{55FE688C-56D9-47CB-8007-A828EAC02FDB}"/>
              </pc2:cmMkLst>
            </pc226:cmChg>
          </p:ext>
        </pc:extLst>
      </pc:sldChg>
      <pc:sldChg chg="addSp modSp mod">
        <pc:chgData name="Aron Azam" userId="bd583c9c-4232-451d-89a3-5553783d6300" providerId="ADAL" clId="{E2F44AC4-4E73-4EA6-9776-EE50484457AA}" dt="2024-05-07T12:17:57.933" v="97" actId="208"/>
        <pc:sldMkLst>
          <pc:docMk/>
          <pc:sldMk cId="3131503914" sldId="1226"/>
        </pc:sldMkLst>
        <pc:spChg chg="mod">
          <ac:chgData name="Aron Azam" userId="bd583c9c-4232-451d-89a3-5553783d6300" providerId="ADAL" clId="{E2F44AC4-4E73-4EA6-9776-EE50484457AA}" dt="2024-05-07T12:10:42.387" v="64"/>
          <ac:spMkLst>
            <pc:docMk/>
            <pc:sldMk cId="3131503914" sldId="1226"/>
            <ac:spMk id="3" creationId="{183888B9-C335-3299-DBF5-E8321FD46BEE}"/>
          </ac:spMkLst>
        </pc:spChg>
        <pc:spChg chg="mod">
          <ac:chgData name="Aron Azam" userId="bd583c9c-4232-451d-89a3-5553783d6300" providerId="ADAL" clId="{E2F44AC4-4E73-4EA6-9776-EE50484457AA}" dt="2024-05-07T12:10:42.387" v="64"/>
          <ac:spMkLst>
            <pc:docMk/>
            <pc:sldMk cId="3131503914" sldId="1226"/>
            <ac:spMk id="5" creationId="{B57A7788-5BCF-A239-1A30-CF6CF3404829}"/>
          </ac:spMkLst>
        </pc:spChg>
        <pc:spChg chg="mod">
          <ac:chgData name="Aron Azam" userId="bd583c9c-4232-451d-89a3-5553783d6300" providerId="ADAL" clId="{E2F44AC4-4E73-4EA6-9776-EE50484457AA}" dt="2024-05-07T12:17:54.794" v="96" actId="207"/>
          <ac:spMkLst>
            <pc:docMk/>
            <pc:sldMk cId="3131503914" sldId="1226"/>
            <ac:spMk id="6" creationId="{4BDF3FC7-75EF-D4A7-E09B-C8DCF65DA1D7}"/>
          </ac:spMkLst>
        </pc:spChg>
        <pc:spChg chg="mod">
          <ac:chgData name="Aron Azam" userId="bd583c9c-4232-451d-89a3-5553783d6300" providerId="ADAL" clId="{E2F44AC4-4E73-4EA6-9776-EE50484457AA}" dt="2024-05-07T12:10:42.387" v="64"/>
          <ac:spMkLst>
            <pc:docMk/>
            <pc:sldMk cId="3131503914" sldId="1226"/>
            <ac:spMk id="10" creationId="{81A46C57-121C-0BD1-5CF1-77E97D0B3920}"/>
          </ac:spMkLst>
        </pc:spChg>
        <pc:spChg chg="mod">
          <ac:chgData name="Aron Azam" userId="bd583c9c-4232-451d-89a3-5553783d6300" providerId="ADAL" clId="{E2F44AC4-4E73-4EA6-9776-EE50484457AA}" dt="2024-05-07T12:10:42.387" v="64"/>
          <ac:spMkLst>
            <pc:docMk/>
            <pc:sldMk cId="3131503914" sldId="1226"/>
            <ac:spMk id="35" creationId="{4118D9DC-557C-C93C-AC52-AC0EACFB259B}"/>
          </ac:spMkLst>
        </pc:spChg>
        <pc:spChg chg="mod">
          <ac:chgData name="Aron Azam" userId="bd583c9c-4232-451d-89a3-5553783d6300" providerId="ADAL" clId="{E2F44AC4-4E73-4EA6-9776-EE50484457AA}" dt="2024-05-07T12:10:42.387" v="64"/>
          <ac:spMkLst>
            <pc:docMk/>
            <pc:sldMk cId="3131503914" sldId="1226"/>
            <ac:spMk id="36" creationId="{B0AA037F-B4FE-E5B9-7598-7A9F4A36B4AC}"/>
          </ac:spMkLst>
        </pc:spChg>
        <pc:cxnChg chg="add mod">
          <ac:chgData name="Aron Azam" userId="bd583c9c-4232-451d-89a3-5553783d6300" providerId="ADAL" clId="{E2F44AC4-4E73-4EA6-9776-EE50484457AA}" dt="2024-05-07T11:26:53.321" v="30"/>
          <ac:cxnSpMkLst>
            <pc:docMk/>
            <pc:sldMk cId="3131503914" sldId="1226"/>
            <ac:cxnSpMk id="2" creationId="{571B9600-3643-7088-2969-804E785FB8D7}"/>
          </ac:cxnSpMkLst>
        </pc:cxnChg>
        <pc:cxnChg chg="add mod">
          <ac:chgData name="Aron Azam" userId="bd583c9c-4232-451d-89a3-5553783d6300" providerId="ADAL" clId="{E2F44AC4-4E73-4EA6-9776-EE50484457AA}" dt="2024-05-07T11:26:53.321" v="30"/>
          <ac:cxnSpMkLst>
            <pc:docMk/>
            <pc:sldMk cId="3131503914" sldId="1226"/>
            <ac:cxnSpMk id="4" creationId="{5132D871-9143-323F-D5B2-FD1581A56104}"/>
          </ac:cxnSpMkLst>
        </pc:cxnChg>
        <pc:cxnChg chg="add mod">
          <ac:chgData name="Aron Azam" userId="bd583c9c-4232-451d-89a3-5553783d6300" providerId="ADAL" clId="{E2F44AC4-4E73-4EA6-9776-EE50484457AA}" dt="2024-05-07T12:10:42.387" v="64"/>
          <ac:cxnSpMkLst>
            <pc:docMk/>
            <pc:sldMk cId="3131503914" sldId="1226"/>
            <ac:cxnSpMk id="7" creationId="{30D72BF2-1908-905D-9102-321132026C53}"/>
          </ac:cxnSpMkLst>
        </pc:cxnChg>
        <pc:cxnChg chg="add mod">
          <ac:chgData name="Aron Azam" userId="bd583c9c-4232-451d-89a3-5553783d6300" providerId="ADAL" clId="{E2F44AC4-4E73-4EA6-9776-EE50484457AA}" dt="2024-05-07T12:10:42.387" v="64"/>
          <ac:cxnSpMkLst>
            <pc:docMk/>
            <pc:sldMk cId="3131503914" sldId="1226"/>
            <ac:cxnSpMk id="8" creationId="{F104C1A2-56C5-2FC8-F942-44112D849225}"/>
          </ac:cxnSpMkLst>
        </pc:cxnChg>
        <pc:cxnChg chg="mod">
          <ac:chgData name="Aron Azam" userId="bd583c9c-4232-451d-89a3-5553783d6300" providerId="ADAL" clId="{E2F44AC4-4E73-4EA6-9776-EE50484457AA}" dt="2024-05-07T12:17:57.933" v="97" actId="208"/>
          <ac:cxnSpMkLst>
            <pc:docMk/>
            <pc:sldMk cId="3131503914" sldId="1226"/>
            <ac:cxnSpMk id="17" creationId="{62F25488-E22A-5BA8-6705-A471E9536C5D}"/>
          </ac:cxnSpMkLst>
        </pc:cxnChg>
      </pc:sldChg>
      <pc:sldChg chg="addSp modSp mod">
        <pc:chgData name="Aron Azam" userId="bd583c9c-4232-451d-89a3-5553783d6300" providerId="ADAL" clId="{E2F44AC4-4E73-4EA6-9776-EE50484457AA}" dt="2024-05-07T12:18:09.413" v="101" actId="208"/>
        <pc:sldMkLst>
          <pc:docMk/>
          <pc:sldMk cId="1505447459" sldId="1227"/>
        </pc:sldMkLst>
        <pc:spChg chg="mod">
          <ac:chgData name="Aron Azam" userId="bd583c9c-4232-451d-89a3-5553783d6300" providerId="ADAL" clId="{E2F44AC4-4E73-4EA6-9776-EE50484457AA}" dt="2024-05-07T12:11:06.085" v="68"/>
          <ac:spMkLst>
            <pc:docMk/>
            <pc:sldMk cId="1505447459" sldId="1227"/>
            <ac:spMk id="3" creationId="{183888B9-C335-3299-DBF5-E8321FD46BEE}"/>
          </ac:spMkLst>
        </pc:spChg>
        <pc:spChg chg="mod">
          <ac:chgData name="Aron Azam" userId="bd583c9c-4232-451d-89a3-5553783d6300" providerId="ADAL" clId="{E2F44AC4-4E73-4EA6-9776-EE50484457AA}" dt="2024-05-07T12:11:06.085" v="68"/>
          <ac:spMkLst>
            <pc:docMk/>
            <pc:sldMk cId="1505447459" sldId="1227"/>
            <ac:spMk id="5" creationId="{B57A7788-5BCF-A239-1A30-CF6CF3404829}"/>
          </ac:spMkLst>
        </pc:spChg>
        <pc:spChg chg="mod">
          <ac:chgData name="Aron Azam" userId="bd583c9c-4232-451d-89a3-5553783d6300" providerId="ADAL" clId="{E2F44AC4-4E73-4EA6-9776-EE50484457AA}" dt="2024-05-07T12:18:06.201" v="100" actId="207"/>
          <ac:spMkLst>
            <pc:docMk/>
            <pc:sldMk cId="1505447459" sldId="1227"/>
            <ac:spMk id="6" creationId="{4BDF3FC7-75EF-D4A7-E09B-C8DCF65DA1D7}"/>
          </ac:spMkLst>
        </pc:spChg>
        <pc:spChg chg="mod">
          <ac:chgData name="Aron Azam" userId="bd583c9c-4232-451d-89a3-5553783d6300" providerId="ADAL" clId="{E2F44AC4-4E73-4EA6-9776-EE50484457AA}" dt="2024-05-07T12:11:06.085" v="68"/>
          <ac:spMkLst>
            <pc:docMk/>
            <pc:sldMk cId="1505447459" sldId="1227"/>
            <ac:spMk id="10" creationId="{81A46C57-121C-0BD1-5CF1-77E97D0B3920}"/>
          </ac:spMkLst>
        </pc:spChg>
        <pc:spChg chg="mod">
          <ac:chgData name="Aron Azam" userId="bd583c9c-4232-451d-89a3-5553783d6300" providerId="ADAL" clId="{E2F44AC4-4E73-4EA6-9776-EE50484457AA}" dt="2024-05-07T12:11:06.085" v="68"/>
          <ac:spMkLst>
            <pc:docMk/>
            <pc:sldMk cId="1505447459" sldId="1227"/>
            <ac:spMk id="35" creationId="{4118D9DC-557C-C93C-AC52-AC0EACFB259B}"/>
          </ac:spMkLst>
        </pc:spChg>
        <pc:spChg chg="mod">
          <ac:chgData name="Aron Azam" userId="bd583c9c-4232-451d-89a3-5553783d6300" providerId="ADAL" clId="{E2F44AC4-4E73-4EA6-9776-EE50484457AA}" dt="2024-05-07T12:11:06.085" v="68"/>
          <ac:spMkLst>
            <pc:docMk/>
            <pc:sldMk cId="1505447459" sldId="1227"/>
            <ac:spMk id="36" creationId="{B0AA037F-B4FE-E5B9-7598-7A9F4A36B4AC}"/>
          </ac:spMkLst>
        </pc:spChg>
        <pc:cxnChg chg="add mod">
          <ac:chgData name="Aron Azam" userId="bd583c9c-4232-451d-89a3-5553783d6300" providerId="ADAL" clId="{E2F44AC4-4E73-4EA6-9776-EE50484457AA}" dt="2024-05-07T11:26:50.943" v="29"/>
          <ac:cxnSpMkLst>
            <pc:docMk/>
            <pc:sldMk cId="1505447459" sldId="1227"/>
            <ac:cxnSpMk id="2" creationId="{5E064D0C-DF12-7A85-158D-D83087459BE8}"/>
          </ac:cxnSpMkLst>
        </pc:cxnChg>
        <pc:cxnChg chg="add mod">
          <ac:chgData name="Aron Azam" userId="bd583c9c-4232-451d-89a3-5553783d6300" providerId="ADAL" clId="{E2F44AC4-4E73-4EA6-9776-EE50484457AA}" dt="2024-05-07T11:26:50.943" v="29"/>
          <ac:cxnSpMkLst>
            <pc:docMk/>
            <pc:sldMk cId="1505447459" sldId="1227"/>
            <ac:cxnSpMk id="4" creationId="{E9D671AF-7370-62FC-09FA-6B8BD27D1356}"/>
          </ac:cxnSpMkLst>
        </pc:cxnChg>
        <pc:cxnChg chg="add mod">
          <ac:chgData name="Aron Azam" userId="bd583c9c-4232-451d-89a3-5553783d6300" providerId="ADAL" clId="{E2F44AC4-4E73-4EA6-9776-EE50484457AA}" dt="2024-05-07T12:11:06.085" v="68"/>
          <ac:cxnSpMkLst>
            <pc:docMk/>
            <pc:sldMk cId="1505447459" sldId="1227"/>
            <ac:cxnSpMk id="7" creationId="{300214CA-99C0-64FC-7649-967C8BFD93FB}"/>
          </ac:cxnSpMkLst>
        </pc:cxnChg>
        <pc:cxnChg chg="add mod">
          <ac:chgData name="Aron Azam" userId="bd583c9c-4232-451d-89a3-5553783d6300" providerId="ADAL" clId="{E2F44AC4-4E73-4EA6-9776-EE50484457AA}" dt="2024-05-07T12:11:06.085" v="68"/>
          <ac:cxnSpMkLst>
            <pc:docMk/>
            <pc:sldMk cId="1505447459" sldId="1227"/>
            <ac:cxnSpMk id="8" creationId="{857CA004-913D-F748-670B-8BE9AC126427}"/>
          </ac:cxnSpMkLst>
        </pc:cxnChg>
        <pc:cxnChg chg="mod">
          <ac:chgData name="Aron Azam" userId="bd583c9c-4232-451d-89a3-5553783d6300" providerId="ADAL" clId="{E2F44AC4-4E73-4EA6-9776-EE50484457AA}" dt="2024-05-07T12:18:09.413" v="101" actId="208"/>
          <ac:cxnSpMkLst>
            <pc:docMk/>
            <pc:sldMk cId="1505447459" sldId="1227"/>
            <ac:cxnSpMk id="17" creationId="{62F25488-E22A-5BA8-6705-A471E9536C5D}"/>
          </ac:cxnSpMkLst>
        </pc:cxnChg>
      </pc:sldChg>
      <pc:sldChg chg="modSp mod modCm">
        <pc:chgData name="Aron Azam" userId="bd583c9c-4232-451d-89a3-5553783d6300" providerId="ADAL" clId="{E2F44AC4-4E73-4EA6-9776-EE50484457AA}" dt="2024-05-14T12:48:52.643" v="187" actId="1076"/>
        <pc:sldMkLst>
          <pc:docMk/>
          <pc:sldMk cId="854221708" sldId="1228"/>
        </pc:sldMkLst>
        <pc:spChg chg="mod">
          <ac:chgData name="Aron Azam" userId="bd583c9c-4232-451d-89a3-5553783d6300" providerId="ADAL" clId="{E2F44AC4-4E73-4EA6-9776-EE50484457AA}" dt="2024-05-07T12:20:51.119" v="123" actId="12788"/>
          <ac:spMkLst>
            <pc:docMk/>
            <pc:sldMk cId="854221708" sldId="1228"/>
            <ac:spMk id="4" creationId="{2ACC5D14-13F3-DC6E-C707-CE1A2507C8B0}"/>
          </ac:spMkLst>
        </pc:spChg>
        <pc:spChg chg="mod">
          <ac:chgData name="Aron Azam" userId="bd583c9c-4232-451d-89a3-5553783d6300" providerId="ADAL" clId="{E2F44AC4-4E73-4EA6-9776-EE50484457AA}" dt="2024-05-14T12:48:52.643" v="187" actId="1076"/>
          <ac:spMkLst>
            <pc:docMk/>
            <pc:sldMk cId="854221708" sldId="1228"/>
            <ac:spMk id="12" creationId="{176407F1-7A94-2063-A933-AA572F2036A1}"/>
          </ac:spMkLst>
        </pc:spChg>
        <pc:cxnChg chg="mod">
          <ac:chgData name="Aron Azam" userId="bd583c9c-4232-451d-89a3-5553783d6300" providerId="ADAL" clId="{E2F44AC4-4E73-4EA6-9776-EE50484457AA}" dt="2024-05-07T12:21:03.421" v="125" actId="14100"/>
          <ac:cxnSpMkLst>
            <pc:docMk/>
            <pc:sldMk cId="854221708" sldId="1228"/>
            <ac:cxnSpMk id="7" creationId="{4C5D1436-8B4A-CB2F-277E-9D26CA764835}"/>
          </ac:cxnSpMkLst>
        </pc:cxnChg>
        <pc:extLst>
          <p:ext xmlns:p="http://schemas.openxmlformats.org/presentationml/2006/main" uri="{D6D511B9-2390-475A-947B-AFAB55BFBCF1}">
            <pc226:cmChg xmlns:pc226="http://schemas.microsoft.com/office/powerpoint/2022/06/main/command" chg="mod">
              <pc226:chgData name="Aron Azam" userId="bd583c9c-4232-451d-89a3-5553783d6300" providerId="ADAL" clId="{E2F44AC4-4E73-4EA6-9776-EE50484457AA}" dt="2024-05-07T12:08:10.551" v="48" actId="20577"/>
              <pc2:cmMkLst xmlns:pc2="http://schemas.microsoft.com/office/powerpoint/2019/9/main/command">
                <pc:docMk/>
                <pc:sldMk cId="854221708" sldId="1228"/>
                <pc2:cmMk id="{4AA1CA79-8E65-44F1-B888-4134D0C7AB76}"/>
              </pc2:cmMkLst>
            </pc226:cmChg>
            <pc226:cmChg xmlns:pc226="http://schemas.microsoft.com/office/powerpoint/2022/06/main/command" chg="mod">
              <pc226:chgData name="Aron Azam" userId="bd583c9c-4232-451d-89a3-5553783d6300" providerId="ADAL" clId="{E2F44AC4-4E73-4EA6-9776-EE50484457AA}" dt="2024-05-07T12:08:10.551" v="48" actId="20577"/>
              <pc2:cmMkLst xmlns:pc2="http://schemas.microsoft.com/office/powerpoint/2019/9/main/command">
                <pc:docMk/>
                <pc:sldMk cId="854221708" sldId="1228"/>
                <pc2:cmMk id="{56E5CCF8-614E-40B2-86E8-32D8B0D64824}"/>
              </pc2:cmMkLst>
            </pc226:cmChg>
          </p:ext>
        </pc:extLst>
      </pc:sldChg>
      <pc:sldChg chg="modSp mod">
        <pc:chgData name="Aron Azam" userId="bd583c9c-4232-451d-89a3-5553783d6300" providerId="ADAL" clId="{E2F44AC4-4E73-4EA6-9776-EE50484457AA}" dt="2024-05-07T12:17:47.450" v="95" actId="208"/>
        <pc:sldMkLst>
          <pc:docMk/>
          <pc:sldMk cId="715075575" sldId="1229"/>
        </pc:sldMkLst>
        <pc:spChg chg="mod">
          <ac:chgData name="Aron Azam" userId="bd583c9c-4232-451d-89a3-5553783d6300" providerId="ADAL" clId="{E2F44AC4-4E73-4EA6-9776-EE50484457AA}" dt="2024-05-07T12:17:42.261" v="94" actId="208"/>
          <ac:spMkLst>
            <pc:docMk/>
            <pc:sldMk cId="715075575" sldId="1229"/>
            <ac:spMk id="4" creationId="{2ACC5D14-13F3-DC6E-C707-CE1A2507C8B0}"/>
          </ac:spMkLst>
        </pc:spChg>
        <pc:spChg chg="mod">
          <ac:chgData name="Aron Azam" userId="bd583c9c-4232-451d-89a3-5553783d6300" providerId="ADAL" clId="{E2F44AC4-4E73-4EA6-9776-EE50484457AA}" dt="2024-05-07T12:10:04.850" v="59" actId="12788"/>
          <ac:spMkLst>
            <pc:docMk/>
            <pc:sldMk cId="715075575" sldId="1229"/>
            <ac:spMk id="11" creationId="{A9C6A32D-F806-FB8C-8126-A057AFE2BAA3}"/>
          </ac:spMkLst>
        </pc:spChg>
        <pc:spChg chg="mod">
          <ac:chgData name="Aron Azam" userId="bd583c9c-4232-451d-89a3-5553783d6300" providerId="ADAL" clId="{E2F44AC4-4E73-4EA6-9776-EE50484457AA}" dt="2024-05-07T12:10:04.850" v="59" actId="12788"/>
          <ac:spMkLst>
            <pc:docMk/>
            <pc:sldMk cId="715075575" sldId="1229"/>
            <ac:spMk id="13" creationId="{F9B1ED92-1CA0-746C-CBD3-F25E793F40E3}"/>
          </ac:spMkLst>
        </pc:spChg>
        <pc:spChg chg="mod">
          <ac:chgData name="Aron Azam" userId="bd583c9c-4232-451d-89a3-5553783d6300" providerId="ADAL" clId="{E2F44AC4-4E73-4EA6-9776-EE50484457AA}" dt="2024-05-07T12:10:04.850" v="59" actId="12788"/>
          <ac:spMkLst>
            <pc:docMk/>
            <pc:sldMk cId="715075575" sldId="1229"/>
            <ac:spMk id="14" creationId="{FFA4C0D0-AD0E-8CF0-E549-1443AE0D30B8}"/>
          </ac:spMkLst>
        </pc:spChg>
        <pc:spChg chg="mod">
          <ac:chgData name="Aron Azam" userId="bd583c9c-4232-451d-89a3-5553783d6300" providerId="ADAL" clId="{E2F44AC4-4E73-4EA6-9776-EE50484457AA}" dt="2024-05-07T12:10:04.850" v="59" actId="12788"/>
          <ac:spMkLst>
            <pc:docMk/>
            <pc:sldMk cId="715075575" sldId="1229"/>
            <ac:spMk id="15" creationId="{B514D1B3-1767-0FCF-242B-12235783D885}"/>
          </ac:spMkLst>
        </pc:spChg>
        <pc:spChg chg="mod">
          <ac:chgData name="Aron Azam" userId="bd583c9c-4232-451d-89a3-5553783d6300" providerId="ADAL" clId="{E2F44AC4-4E73-4EA6-9776-EE50484457AA}" dt="2024-05-07T12:10:04.850" v="59" actId="12788"/>
          <ac:spMkLst>
            <pc:docMk/>
            <pc:sldMk cId="715075575" sldId="1229"/>
            <ac:spMk id="16" creationId="{493335F5-04F0-91C1-534A-2581C3A33D96}"/>
          </ac:spMkLst>
        </pc:spChg>
        <pc:spChg chg="mod">
          <ac:chgData name="Aron Azam" userId="bd583c9c-4232-451d-89a3-5553783d6300" providerId="ADAL" clId="{E2F44AC4-4E73-4EA6-9776-EE50484457AA}" dt="2024-05-07T12:10:04.850" v="59" actId="12788"/>
          <ac:spMkLst>
            <pc:docMk/>
            <pc:sldMk cId="715075575" sldId="1229"/>
            <ac:spMk id="17" creationId="{0A171F18-519F-48CA-FCF1-754A15DFB3E6}"/>
          </ac:spMkLst>
        </pc:spChg>
        <pc:spChg chg="mod">
          <ac:chgData name="Aron Azam" userId="bd583c9c-4232-451d-89a3-5553783d6300" providerId="ADAL" clId="{E2F44AC4-4E73-4EA6-9776-EE50484457AA}" dt="2024-05-07T12:10:04.850" v="59" actId="12788"/>
          <ac:spMkLst>
            <pc:docMk/>
            <pc:sldMk cId="715075575" sldId="1229"/>
            <ac:spMk id="18" creationId="{EAC81AC9-5078-CC9F-3215-9BFF77985A18}"/>
          </ac:spMkLst>
        </pc:spChg>
        <pc:cxnChg chg="mod">
          <ac:chgData name="Aron Azam" userId="bd583c9c-4232-451d-89a3-5553783d6300" providerId="ADAL" clId="{E2F44AC4-4E73-4EA6-9776-EE50484457AA}" dt="2024-05-07T12:17:47.450" v="95" actId="208"/>
          <ac:cxnSpMkLst>
            <pc:docMk/>
            <pc:sldMk cId="715075575" sldId="1229"/>
            <ac:cxnSpMk id="7" creationId="{4C5D1436-8B4A-CB2F-277E-9D26CA764835}"/>
          </ac:cxnSpMkLst>
        </pc:cxnChg>
      </pc:sldChg>
      <pc:sldChg chg="addSp delSp modSp mod">
        <pc:chgData name="Aron Azam" userId="bd583c9c-4232-451d-89a3-5553783d6300" providerId="ADAL" clId="{E2F44AC4-4E73-4EA6-9776-EE50484457AA}" dt="2024-05-07T12:18:19.896" v="103" actId="208"/>
        <pc:sldMkLst>
          <pc:docMk/>
          <pc:sldMk cId="2191033027" sldId="1230"/>
        </pc:sldMkLst>
        <pc:spChg chg="mod">
          <ac:chgData name="Aron Azam" userId="bd583c9c-4232-451d-89a3-5553783d6300" providerId="ADAL" clId="{E2F44AC4-4E73-4EA6-9776-EE50484457AA}" dt="2024-05-07T12:11:17.720" v="71"/>
          <ac:spMkLst>
            <pc:docMk/>
            <pc:sldMk cId="2191033027" sldId="1230"/>
            <ac:spMk id="3" creationId="{183888B9-C335-3299-DBF5-E8321FD46BEE}"/>
          </ac:spMkLst>
        </pc:spChg>
        <pc:spChg chg="mod">
          <ac:chgData name="Aron Azam" userId="bd583c9c-4232-451d-89a3-5553783d6300" providerId="ADAL" clId="{E2F44AC4-4E73-4EA6-9776-EE50484457AA}" dt="2024-05-07T12:11:17.720" v="71"/>
          <ac:spMkLst>
            <pc:docMk/>
            <pc:sldMk cId="2191033027" sldId="1230"/>
            <ac:spMk id="5" creationId="{B57A7788-5BCF-A239-1A30-CF6CF3404829}"/>
          </ac:spMkLst>
        </pc:spChg>
        <pc:spChg chg="mod">
          <ac:chgData name="Aron Azam" userId="bd583c9c-4232-451d-89a3-5553783d6300" providerId="ADAL" clId="{E2F44AC4-4E73-4EA6-9776-EE50484457AA}" dt="2024-05-07T12:18:14.931" v="102" actId="207"/>
          <ac:spMkLst>
            <pc:docMk/>
            <pc:sldMk cId="2191033027" sldId="1230"/>
            <ac:spMk id="6" creationId="{4BDF3FC7-75EF-D4A7-E09B-C8DCF65DA1D7}"/>
          </ac:spMkLst>
        </pc:spChg>
        <pc:spChg chg="mod">
          <ac:chgData name="Aron Azam" userId="bd583c9c-4232-451d-89a3-5553783d6300" providerId="ADAL" clId="{E2F44AC4-4E73-4EA6-9776-EE50484457AA}" dt="2024-05-07T12:11:17.720" v="71"/>
          <ac:spMkLst>
            <pc:docMk/>
            <pc:sldMk cId="2191033027" sldId="1230"/>
            <ac:spMk id="10" creationId="{81A46C57-121C-0BD1-5CF1-77E97D0B3920}"/>
          </ac:spMkLst>
        </pc:spChg>
        <pc:spChg chg="mod">
          <ac:chgData name="Aron Azam" userId="bd583c9c-4232-451d-89a3-5553783d6300" providerId="ADAL" clId="{E2F44AC4-4E73-4EA6-9776-EE50484457AA}" dt="2024-05-07T12:11:17.720" v="71"/>
          <ac:spMkLst>
            <pc:docMk/>
            <pc:sldMk cId="2191033027" sldId="1230"/>
            <ac:spMk id="35" creationId="{4118D9DC-557C-C93C-AC52-AC0EACFB259B}"/>
          </ac:spMkLst>
        </pc:spChg>
        <pc:spChg chg="mod">
          <ac:chgData name="Aron Azam" userId="bd583c9c-4232-451d-89a3-5553783d6300" providerId="ADAL" clId="{E2F44AC4-4E73-4EA6-9776-EE50484457AA}" dt="2024-05-07T12:11:17.720" v="71"/>
          <ac:spMkLst>
            <pc:docMk/>
            <pc:sldMk cId="2191033027" sldId="1230"/>
            <ac:spMk id="36" creationId="{B0AA037F-B4FE-E5B9-7598-7A9F4A36B4AC}"/>
          </ac:spMkLst>
        </pc:spChg>
        <pc:picChg chg="del mod">
          <ac:chgData name="Aron Azam" userId="bd583c9c-4232-451d-89a3-5553783d6300" providerId="ADAL" clId="{E2F44AC4-4E73-4EA6-9776-EE50484457AA}" dt="2024-05-07T11:24:00.812" v="2" actId="478"/>
          <ac:picMkLst>
            <pc:docMk/>
            <pc:sldMk cId="2191033027" sldId="1230"/>
            <ac:picMk id="32" creationId="{E05FE8E3-5B4F-7ABB-7E4D-EC0B91B1E676}"/>
          </ac:picMkLst>
        </pc:picChg>
        <pc:picChg chg="del mod">
          <ac:chgData name="Aron Azam" userId="bd583c9c-4232-451d-89a3-5553783d6300" providerId="ADAL" clId="{E2F44AC4-4E73-4EA6-9776-EE50484457AA}" dt="2024-05-07T11:24:02.735" v="3" actId="478"/>
          <ac:picMkLst>
            <pc:docMk/>
            <pc:sldMk cId="2191033027" sldId="1230"/>
            <ac:picMk id="1026" creationId="{EDC2B1CD-1FA8-505E-A51C-76B6EEB39E3D}"/>
          </ac:picMkLst>
        </pc:picChg>
        <pc:cxnChg chg="add mod">
          <ac:chgData name="Aron Azam" userId="bd583c9c-4232-451d-89a3-5553783d6300" providerId="ADAL" clId="{E2F44AC4-4E73-4EA6-9776-EE50484457AA}" dt="2024-05-07T11:26:48.085" v="28"/>
          <ac:cxnSpMkLst>
            <pc:docMk/>
            <pc:sldMk cId="2191033027" sldId="1230"/>
            <ac:cxnSpMk id="2" creationId="{7C3C0F56-14C8-70EA-88EF-14AC23BEE8F0}"/>
          </ac:cxnSpMkLst>
        </pc:cxnChg>
        <pc:cxnChg chg="add mod">
          <ac:chgData name="Aron Azam" userId="bd583c9c-4232-451d-89a3-5553783d6300" providerId="ADAL" clId="{E2F44AC4-4E73-4EA6-9776-EE50484457AA}" dt="2024-05-07T11:26:48.085" v="28"/>
          <ac:cxnSpMkLst>
            <pc:docMk/>
            <pc:sldMk cId="2191033027" sldId="1230"/>
            <ac:cxnSpMk id="4" creationId="{B840AA62-5085-EEE6-E9FF-AA3B93D8D4B2}"/>
          </ac:cxnSpMkLst>
        </pc:cxnChg>
        <pc:cxnChg chg="add mod">
          <ac:chgData name="Aron Azam" userId="bd583c9c-4232-451d-89a3-5553783d6300" providerId="ADAL" clId="{E2F44AC4-4E73-4EA6-9776-EE50484457AA}" dt="2024-05-07T12:11:17.720" v="71"/>
          <ac:cxnSpMkLst>
            <pc:docMk/>
            <pc:sldMk cId="2191033027" sldId="1230"/>
            <ac:cxnSpMk id="7" creationId="{F85F45EA-5A66-8F73-BFB6-0966AC9F6BB8}"/>
          </ac:cxnSpMkLst>
        </pc:cxnChg>
        <pc:cxnChg chg="add mod">
          <ac:chgData name="Aron Azam" userId="bd583c9c-4232-451d-89a3-5553783d6300" providerId="ADAL" clId="{E2F44AC4-4E73-4EA6-9776-EE50484457AA}" dt="2024-05-07T12:11:17.720" v="71"/>
          <ac:cxnSpMkLst>
            <pc:docMk/>
            <pc:sldMk cId="2191033027" sldId="1230"/>
            <ac:cxnSpMk id="8" creationId="{FE5F8A88-99C0-AF43-1A6E-783BB6C7C8A2}"/>
          </ac:cxnSpMkLst>
        </pc:cxnChg>
        <pc:cxnChg chg="mod">
          <ac:chgData name="Aron Azam" userId="bd583c9c-4232-451d-89a3-5553783d6300" providerId="ADAL" clId="{E2F44AC4-4E73-4EA6-9776-EE50484457AA}" dt="2024-05-07T12:18:19.896" v="103" actId="208"/>
          <ac:cxnSpMkLst>
            <pc:docMk/>
            <pc:sldMk cId="2191033027" sldId="1230"/>
            <ac:cxnSpMk id="17" creationId="{62F25488-E22A-5BA8-6705-A471E9536C5D}"/>
          </ac:cxnSpMkLst>
        </pc:cxnChg>
      </pc:sldChg>
      <pc:sldChg chg="addSp modSp mod">
        <pc:chgData name="Aron Azam" userId="bd583c9c-4232-451d-89a3-5553783d6300" providerId="ADAL" clId="{E2F44AC4-4E73-4EA6-9776-EE50484457AA}" dt="2024-05-07T12:19:11.428" v="110" actId="208"/>
        <pc:sldMkLst>
          <pc:docMk/>
          <pc:sldMk cId="315167738" sldId="1231"/>
        </pc:sldMkLst>
        <pc:spChg chg="mod">
          <ac:chgData name="Aron Azam" userId="bd583c9c-4232-451d-89a3-5553783d6300" providerId="ADAL" clId="{E2F44AC4-4E73-4EA6-9776-EE50484457AA}" dt="2024-05-07T12:07:04.709" v="39"/>
          <ac:spMkLst>
            <pc:docMk/>
            <pc:sldMk cId="315167738" sldId="1231"/>
            <ac:spMk id="3" creationId="{183888B9-C335-3299-DBF5-E8321FD46BEE}"/>
          </ac:spMkLst>
        </pc:spChg>
        <pc:spChg chg="mod">
          <ac:chgData name="Aron Azam" userId="bd583c9c-4232-451d-89a3-5553783d6300" providerId="ADAL" clId="{E2F44AC4-4E73-4EA6-9776-EE50484457AA}" dt="2024-05-07T12:07:04.709" v="39"/>
          <ac:spMkLst>
            <pc:docMk/>
            <pc:sldMk cId="315167738" sldId="1231"/>
            <ac:spMk id="5" creationId="{B57A7788-5BCF-A239-1A30-CF6CF3404829}"/>
          </ac:spMkLst>
        </pc:spChg>
        <pc:spChg chg="mod">
          <ac:chgData name="Aron Azam" userId="bd583c9c-4232-451d-89a3-5553783d6300" providerId="ADAL" clId="{E2F44AC4-4E73-4EA6-9776-EE50484457AA}" dt="2024-05-07T12:19:06.874" v="109" actId="207"/>
          <ac:spMkLst>
            <pc:docMk/>
            <pc:sldMk cId="315167738" sldId="1231"/>
            <ac:spMk id="6" creationId="{4BDF3FC7-75EF-D4A7-E09B-C8DCF65DA1D7}"/>
          </ac:spMkLst>
        </pc:spChg>
        <pc:spChg chg="mod">
          <ac:chgData name="Aron Azam" userId="bd583c9c-4232-451d-89a3-5553783d6300" providerId="ADAL" clId="{E2F44AC4-4E73-4EA6-9776-EE50484457AA}" dt="2024-05-07T12:07:04.709" v="39"/>
          <ac:spMkLst>
            <pc:docMk/>
            <pc:sldMk cId="315167738" sldId="1231"/>
            <ac:spMk id="10" creationId="{81A46C57-121C-0BD1-5CF1-77E97D0B3920}"/>
          </ac:spMkLst>
        </pc:spChg>
        <pc:spChg chg="mod">
          <ac:chgData name="Aron Azam" userId="bd583c9c-4232-451d-89a3-5553783d6300" providerId="ADAL" clId="{E2F44AC4-4E73-4EA6-9776-EE50484457AA}" dt="2024-05-07T12:07:04.709" v="39"/>
          <ac:spMkLst>
            <pc:docMk/>
            <pc:sldMk cId="315167738" sldId="1231"/>
            <ac:spMk id="35" creationId="{4118D9DC-557C-C93C-AC52-AC0EACFB259B}"/>
          </ac:spMkLst>
        </pc:spChg>
        <pc:spChg chg="mod">
          <ac:chgData name="Aron Azam" userId="bd583c9c-4232-451d-89a3-5553783d6300" providerId="ADAL" clId="{E2F44AC4-4E73-4EA6-9776-EE50484457AA}" dt="2024-05-07T12:07:04.709" v="39"/>
          <ac:spMkLst>
            <pc:docMk/>
            <pc:sldMk cId="315167738" sldId="1231"/>
            <ac:spMk id="36" creationId="{B0AA037F-B4FE-E5B9-7598-7A9F4A36B4AC}"/>
          </ac:spMkLst>
        </pc:spChg>
        <pc:cxnChg chg="add mod">
          <ac:chgData name="Aron Azam" userId="bd583c9c-4232-451d-89a3-5553783d6300" providerId="ADAL" clId="{E2F44AC4-4E73-4EA6-9776-EE50484457AA}" dt="2024-05-07T11:26:46.526" v="27"/>
          <ac:cxnSpMkLst>
            <pc:docMk/>
            <pc:sldMk cId="315167738" sldId="1231"/>
            <ac:cxnSpMk id="2" creationId="{1D0042E0-2342-D4A4-F606-D052FA3958E1}"/>
          </ac:cxnSpMkLst>
        </pc:cxnChg>
        <pc:cxnChg chg="add mod">
          <ac:chgData name="Aron Azam" userId="bd583c9c-4232-451d-89a3-5553783d6300" providerId="ADAL" clId="{E2F44AC4-4E73-4EA6-9776-EE50484457AA}" dt="2024-05-07T11:26:46.526" v="27"/>
          <ac:cxnSpMkLst>
            <pc:docMk/>
            <pc:sldMk cId="315167738" sldId="1231"/>
            <ac:cxnSpMk id="4" creationId="{853D684E-7EDF-922F-29F2-E1B8B5E689C5}"/>
          </ac:cxnSpMkLst>
        </pc:cxnChg>
        <pc:cxnChg chg="add mod">
          <ac:chgData name="Aron Azam" userId="bd583c9c-4232-451d-89a3-5553783d6300" providerId="ADAL" clId="{E2F44AC4-4E73-4EA6-9776-EE50484457AA}" dt="2024-05-07T12:07:37.049" v="43"/>
          <ac:cxnSpMkLst>
            <pc:docMk/>
            <pc:sldMk cId="315167738" sldId="1231"/>
            <ac:cxnSpMk id="7" creationId="{BAE1AB39-9E09-790D-6F87-9D61E49A81C6}"/>
          </ac:cxnSpMkLst>
        </pc:cxnChg>
        <pc:cxnChg chg="add mod">
          <ac:chgData name="Aron Azam" userId="bd583c9c-4232-451d-89a3-5553783d6300" providerId="ADAL" clId="{E2F44AC4-4E73-4EA6-9776-EE50484457AA}" dt="2024-05-07T12:07:37.049" v="43"/>
          <ac:cxnSpMkLst>
            <pc:docMk/>
            <pc:sldMk cId="315167738" sldId="1231"/>
            <ac:cxnSpMk id="8" creationId="{81C23121-A68D-DFC1-3CA7-8E8BD04CC596}"/>
          </ac:cxnSpMkLst>
        </pc:cxnChg>
        <pc:cxnChg chg="mod">
          <ac:chgData name="Aron Azam" userId="bd583c9c-4232-451d-89a3-5553783d6300" providerId="ADAL" clId="{E2F44AC4-4E73-4EA6-9776-EE50484457AA}" dt="2024-05-07T12:19:11.428" v="110" actId="208"/>
          <ac:cxnSpMkLst>
            <pc:docMk/>
            <pc:sldMk cId="315167738" sldId="1231"/>
            <ac:cxnSpMk id="17" creationId="{62F25488-E22A-5BA8-6705-A471E9536C5D}"/>
          </ac:cxnSpMkLst>
        </pc:cxnChg>
      </pc:sldChg>
      <pc:sldChg chg="addSp delSp modSp mod">
        <pc:chgData name="Aron Azam" userId="bd583c9c-4232-451d-89a3-5553783d6300" providerId="ADAL" clId="{E2F44AC4-4E73-4EA6-9776-EE50484457AA}" dt="2024-05-07T12:18:47.889" v="107" actId="208"/>
        <pc:sldMkLst>
          <pc:docMk/>
          <pc:sldMk cId="2074554265" sldId="1232"/>
        </pc:sldMkLst>
        <pc:spChg chg="mod">
          <ac:chgData name="Aron Azam" userId="bd583c9c-4232-451d-89a3-5553783d6300" providerId="ADAL" clId="{E2F44AC4-4E73-4EA6-9776-EE50484457AA}" dt="2024-05-07T12:11:56.348" v="77"/>
          <ac:spMkLst>
            <pc:docMk/>
            <pc:sldMk cId="2074554265" sldId="1232"/>
            <ac:spMk id="3" creationId="{183888B9-C335-3299-DBF5-E8321FD46BEE}"/>
          </ac:spMkLst>
        </pc:spChg>
        <pc:spChg chg="mod">
          <ac:chgData name="Aron Azam" userId="bd583c9c-4232-451d-89a3-5553783d6300" providerId="ADAL" clId="{E2F44AC4-4E73-4EA6-9776-EE50484457AA}" dt="2024-05-07T12:11:56.348" v="77"/>
          <ac:spMkLst>
            <pc:docMk/>
            <pc:sldMk cId="2074554265" sldId="1232"/>
            <ac:spMk id="5" creationId="{B57A7788-5BCF-A239-1A30-CF6CF3404829}"/>
          </ac:spMkLst>
        </pc:spChg>
        <pc:spChg chg="mod">
          <ac:chgData name="Aron Azam" userId="bd583c9c-4232-451d-89a3-5553783d6300" providerId="ADAL" clId="{E2F44AC4-4E73-4EA6-9776-EE50484457AA}" dt="2024-05-07T12:18:43.929" v="106" actId="207"/>
          <ac:spMkLst>
            <pc:docMk/>
            <pc:sldMk cId="2074554265" sldId="1232"/>
            <ac:spMk id="6" creationId="{4BDF3FC7-75EF-D4A7-E09B-C8DCF65DA1D7}"/>
          </ac:spMkLst>
        </pc:spChg>
        <pc:spChg chg="mod">
          <ac:chgData name="Aron Azam" userId="bd583c9c-4232-451d-89a3-5553783d6300" providerId="ADAL" clId="{E2F44AC4-4E73-4EA6-9776-EE50484457AA}" dt="2024-05-07T12:11:56.348" v="77"/>
          <ac:spMkLst>
            <pc:docMk/>
            <pc:sldMk cId="2074554265" sldId="1232"/>
            <ac:spMk id="10" creationId="{81A46C57-121C-0BD1-5CF1-77E97D0B3920}"/>
          </ac:spMkLst>
        </pc:spChg>
        <pc:spChg chg="mod">
          <ac:chgData name="Aron Azam" userId="bd583c9c-4232-451d-89a3-5553783d6300" providerId="ADAL" clId="{E2F44AC4-4E73-4EA6-9776-EE50484457AA}" dt="2024-05-07T12:11:56.348" v="77"/>
          <ac:spMkLst>
            <pc:docMk/>
            <pc:sldMk cId="2074554265" sldId="1232"/>
            <ac:spMk id="35" creationId="{4118D9DC-557C-C93C-AC52-AC0EACFB259B}"/>
          </ac:spMkLst>
        </pc:spChg>
        <pc:spChg chg="mod">
          <ac:chgData name="Aron Azam" userId="bd583c9c-4232-451d-89a3-5553783d6300" providerId="ADAL" clId="{E2F44AC4-4E73-4EA6-9776-EE50484457AA}" dt="2024-05-07T12:11:56.348" v="77"/>
          <ac:spMkLst>
            <pc:docMk/>
            <pc:sldMk cId="2074554265" sldId="1232"/>
            <ac:spMk id="36" creationId="{B0AA037F-B4FE-E5B9-7598-7A9F4A36B4AC}"/>
          </ac:spMkLst>
        </pc:spChg>
        <pc:picChg chg="del mod">
          <ac:chgData name="Aron Azam" userId="bd583c9c-4232-451d-89a3-5553783d6300" providerId="ADAL" clId="{E2F44AC4-4E73-4EA6-9776-EE50484457AA}" dt="2024-05-07T11:24:17.691" v="7" actId="478"/>
          <ac:picMkLst>
            <pc:docMk/>
            <pc:sldMk cId="2074554265" sldId="1232"/>
            <ac:picMk id="32" creationId="{E05FE8E3-5B4F-7ABB-7E4D-EC0B91B1E676}"/>
          </ac:picMkLst>
        </pc:picChg>
        <pc:picChg chg="del mod">
          <ac:chgData name="Aron Azam" userId="bd583c9c-4232-451d-89a3-5553783d6300" providerId="ADAL" clId="{E2F44AC4-4E73-4EA6-9776-EE50484457AA}" dt="2024-05-07T11:24:16.100" v="6" actId="478"/>
          <ac:picMkLst>
            <pc:docMk/>
            <pc:sldMk cId="2074554265" sldId="1232"/>
            <ac:picMk id="1026" creationId="{EDC2B1CD-1FA8-505E-A51C-76B6EEB39E3D}"/>
          </ac:picMkLst>
        </pc:picChg>
        <pc:cxnChg chg="add mod">
          <ac:chgData name="Aron Azam" userId="bd583c9c-4232-451d-89a3-5553783d6300" providerId="ADAL" clId="{E2F44AC4-4E73-4EA6-9776-EE50484457AA}" dt="2024-05-07T11:26:44.821" v="26"/>
          <ac:cxnSpMkLst>
            <pc:docMk/>
            <pc:sldMk cId="2074554265" sldId="1232"/>
            <ac:cxnSpMk id="2" creationId="{1D9AC441-C31A-1EC7-5E24-E3CA2EBE3907}"/>
          </ac:cxnSpMkLst>
        </pc:cxnChg>
        <pc:cxnChg chg="add mod">
          <ac:chgData name="Aron Azam" userId="bd583c9c-4232-451d-89a3-5553783d6300" providerId="ADAL" clId="{E2F44AC4-4E73-4EA6-9776-EE50484457AA}" dt="2024-05-07T11:26:44.821" v="26"/>
          <ac:cxnSpMkLst>
            <pc:docMk/>
            <pc:sldMk cId="2074554265" sldId="1232"/>
            <ac:cxnSpMk id="4" creationId="{CD7A2D8F-EF05-7BA6-7CBF-CC3B2494550F}"/>
          </ac:cxnSpMkLst>
        </pc:cxnChg>
        <pc:cxnChg chg="add mod">
          <ac:chgData name="Aron Azam" userId="bd583c9c-4232-451d-89a3-5553783d6300" providerId="ADAL" clId="{E2F44AC4-4E73-4EA6-9776-EE50484457AA}" dt="2024-05-07T12:11:56.348" v="77"/>
          <ac:cxnSpMkLst>
            <pc:docMk/>
            <pc:sldMk cId="2074554265" sldId="1232"/>
            <ac:cxnSpMk id="7" creationId="{F4AFB62B-5AC9-47A3-DBDB-BEBD51896891}"/>
          </ac:cxnSpMkLst>
        </pc:cxnChg>
        <pc:cxnChg chg="add mod">
          <ac:chgData name="Aron Azam" userId="bd583c9c-4232-451d-89a3-5553783d6300" providerId="ADAL" clId="{E2F44AC4-4E73-4EA6-9776-EE50484457AA}" dt="2024-05-07T12:11:56.348" v="77"/>
          <ac:cxnSpMkLst>
            <pc:docMk/>
            <pc:sldMk cId="2074554265" sldId="1232"/>
            <ac:cxnSpMk id="8" creationId="{4329F9CB-BCC9-E89C-53BA-13882E0080E3}"/>
          </ac:cxnSpMkLst>
        </pc:cxnChg>
        <pc:cxnChg chg="mod">
          <ac:chgData name="Aron Azam" userId="bd583c9c-4232-451d-89a3-5553783d6300" providerId="ADAL" clId="{E2F44AC4-4E73-4EA6-9776-EE50484457AA}" dt="2024-05-07T12:18:47.889" v="107" actId="208"/>
          <ac:cxnSpMkLst>
            <pc:docMk/>
            <pc:sldMk cId="2074554265" sldId="1232"/>
            <ac:cxnSpMk id="17" creationId="{62F25488-E22A-5BA8-6705-A471E9536C5D}"/>
          </ac:cxnSpMkLst>
        </pc:cxnChg>
      </pc:sldChg>
      <pc:sldChg chg="addSp delSp modSp mod">
        <pc:chgData name="Aron Azam" userId="bd583c9c-4232-451d-89a3-5553783d6300" providerId="ADAL" clId="{E2F44AC4-4E73-4EA6-9776-EE50484457AA}" dt="2024-05-07T12:21:34.903" v="129" actId="208"/>
        <pc:sldMkLst>
          <pc:docMk/>
          <pc:sldMk cId="692210299" sldId="1233"/>
        </pc:sldMkLst>
        <pc:spChg chg="mod">
          <ac:chgData name="Aron Azam" userId="bd583c9c-4232-451d-89a3-5553783d6300" providerId="ADAL" clId="{E2F44AC4-4E73-4EA6-9776-EE50484457AA}" dt="2024-05-07T12:12:09.619" v="79"/>
          <ac:spMkLst>
            <pc:docMk/>
            <pc:sldMk cId="692210299" sldId="1233"/>
            <ac:spMk id="3" creationId="{183888B9-C335-3299-DBF5-E8321FD46BEE}"/>
          </ac:spMkLst>
        </pc:spChg>
        <pc:spChg chg="mod">
          <ac:chgData name="Aron Azam" userId="bd583c9c-4232-451d-89a3-5553783d6300" providerId="ADAL" clId="{E2F44AC4-4E73-4EA6-9776-EE50484457AA}" dt="2024-05-07T12:12:09.619" v="79"/>
          <ac:spMkLst>
            <pc:docMk/>
            <pc:sldMk cId="692210299" sldId="1233"/>
            <ac:spMk id="5" creationId="{B57A7788-5BCF-A239-1A30-CF6CF3404829}"/>
          </ac:spMkLst>
        </pc:spChg>
        <pc:spChg chg="mod">
          <ac:chgData name="Aron Azam" userId="bd583c9c-4232-451d-89a3-5553783d6300" providerId="ADAL" clId="{E2F44AC4-4E73-4EA6-9776-EE50484457AA}" dt="2024-05-07T12:21:30.707" v="128" actId="207"/>
          <ac:spMkLst>
            <pc:docMk/>
            <pc:sldMk cId="692210299" sldId="1233"/>
            <ac:spMk id="6" creationId="{4BDF3FC7-75EF-D4A7-E09B-C8DCF65DA1D7}"/>
          </ac:spMkLst>
        </pc:spChg>
        <pc:spChg chg="mod">
          <ac:chgData name="Aron Azam" userId="bd583c9c-4232-451d-89a3-5553783d6300" providerId="ADAL" clId="{E2F44AC4-4E73-4EA6-9776-EE50484457AA}" dt="2024-05-07T12:12:09.619" v="79"/>
          <ac:spMkLst>
            <pc:docMk/>
            <pc:sldMk cId="692210299" sldId="1233"/>
            <ac:spMk id="10" creationId="{81A46C57-121C-0BD1-5CF1-77E97D0B3920}"/>
          </ac:spMkLst>
        </pc:spChg>
        <pc:spChg chg="mod">
          <ac:chgData name="Aron Azam" userId="bd583c9c-4232-451d-89a3-5553783d6300" providerId="ADAL" clId="{E2F44AC4-4E73-4EA6-9776-EE50484457AA}" dt="2024-05-07T12:12:09.619" v="79"/>
          <ac:spMkLst>
            <pc:docMk/>
            <pc:sldMk cId="692210299" sldId="1233"/>
            <ac:spMk id="35" creationId="{4118D9DC-557C-C93C-AC52-AC0EACFB259B}"/>
          </ac:spMkLst>
        </pc:spChg>
        <pc:spChg chg="mod">
          <ac:chgData name="Aron Azam" userId="bd583c9c-4232-451d-89a3-5553783d6300" providerId="ADAL" clId="{E2F44AC4-4E73-4EA6-9776-EE50484457AA}" dt="2024-05-07T12:12:09.619" v="79"/>
          <ac:spMkLst>
            <pc:docMk/>
            <pc:sldMk cId="692210299" sldId="1233"/>
            <ac:spMk id="36" creationId="{B0AA037F-B4FE-E5B9-7598-7A9F4A36B4AC}"/>
          </ac:spMkLst>
        </pc:spChg>
        <pc:picChg chg="del mod">
          <ac:chgData name="Aron Azam" userId="bd583c9c-4232-451d-89a3-5553783d6300" providerId="ADAL" clId="{E2F44AC4-4E73-4EA6-9776-EE50484457AA}" dt="2024-05-07T11:24:27.105" v="10" actId="478"/>
          <ac:picMkLst>
            <pc:docMk/>
            <pc:sldMk cId="692210299" sldId="1233"/>
            <ac:picMk id="32" creationId="{E05FE8E3-5B4F-7ABB-7E4D-EC0B91B1E676}"/>
          </ac:picMkLst>
        </pc:picChg>
        <pc:picChg chg="del mod">
          <ac:chgData name="Aron Azam" userId="bd583c9c-4232-451d-89a3-5553783d6300" providerId="ADAL" clId="{E2F44AC4-4E73-4EA6-9776-EE50484457AA}" dt="2024-05-07T11:24:28.875" v="11" actId="478"/>
          <ac:picMkLst>
            <pc:docMk/>
            <pc:sldMk cId="692210299" sldId="1233"/>
            <ac:picMk id="1026" creationId="{EDC2B1CD-1FA8-505E-A51C-76B6EEB39E3D}"/>
          </ac:picMkLst>
        </pc:picChg>
        <pc:cxnChg chg="add mod">
          <ac:chgData name="Aron Azam" userId="bd583c9c-4232-451d-89a3-5553783d6300" providerId="ADAL" clId="{E2F44AC4-4E73-4EA6-9776-EE50484457AA}" dt="2024-05-07T12:12:09.619" v="79"/>
          <ac:cxnSpMkLst>
            <pc:docMk/>
            <pc:sldMk cId="692210299" sldId="1233"/>
            <ac:cxnSpMk id="2" creationId="{D19E856D-D5F7-589D-C783-EB6011FD02CC}"/>
          </ac:cxnSpMkLst>
        </pc:cxnChg>
        <pc:cxnChg chg="add mod">
          <ac:chgData name="Aron Azam" userId="bd583c9c-4232-451d-89a3-5553783d6300" providerId="ADAL" clId="{E2F44AC4-4E73-4EA6-9776-EE50484457AA}" dt="2024-05-07T12:12:09.619" v="79"/>
          <ac:cxnSpMkLst>
            <pc:docMk/>
            <pc:sldMk cId="692210299" sldId="1233"/>
            <ac:cxnSpMk id="4" creationId="{65139052-DE23-1C01-9A5F-691306B338FA}"/>
          </ac:cxnSpMkLst>
        </pc:cxnChg>
        <pc:cxnChg chg="mod">
          <ac:chgData name="Aron Azam" userId="bd583c9c-4232-451d-89a3-5553783d6300" providerId="ADAL" clId="{E2F44AC4-4E73-4EA6-9776-EE50484457AA}" dt="2024-05-07T12:21:34.903" v="129" actId="208"/>
          <ac:cxnSpMkLst>
            <pc:docMk/>
            <pc:sldMk cId="692210299" sldId="1233"/>
            <ac:cxnSpMk id="17" creationId="{62F25488-E22A-5BA8-6705-A471E9536C5D}"/>
          </ac:cxnSpMkLst>
        </pc:cxnChg>
      </pc:sldChg>
      <pc:sldChg chg="addSp modSp mod">
        <pc:chgData name="Aron Azam" userId="bd583c9c-4232-451d-89a3-5553783d6300" providerId="ADAL" clId="{E2F44AC4-4E73-4EA6-9776-EE50484457AA}" dt="2024-05-07T12:21:25.433" v="127" actId="208"/>
        <pc:sldMkLst>
          <pc:docMk/>
          <pc:sldMk cId="292544155" sldId="1234"/>
        </pc:sldMkLst>
        <pc:spChg chg="mod">
          <ac:chgData name="Aron Azam" userId="bd583c9c-4232-451d-89a3-5553783d6300" providerId="ADAL" clId="{E2F44AC4-4E73-4EA6-9776-EE50484457AA}" dt="2024-05-07T12:12:26.401" v="81" actId="14861"/>
          <ac:spMkLst>
            <pc:docMk/>
            <pc:sldMk cId="292544155" sldId="1234"/>
            <ac:spMk id="3" creationId="{183888B9-C335-3299-DBF5-E8321FD46BEE}"/>
          </ac:spMkLst>
        </pc:spChg>
        <pc:spChg chg="mod">
          <ac:chgData name="Aron Azam" userId="bd583c9c-4232-451d-89a3-5553783d6300" providerId="ADAL" clId="{E2F44AC4-4E73-4EA6-9776-EE50484457AA}" dt="2024-05-07T12:12:26.401" v="81" actId="14861"/>
          <ac:spMkLst>
            <pc:docMk/>
            <pc:sldMk cId="292544155" sldId="1234"/>
            <ac:spMk id="5" creationId="{B57A7788-5BCF-A239-1A30-CF6CF3404829}"/>
          </ac:spMkLst>
        </pc:spChg>
        <pc:spChg chg="mod">
          <ac:chgData name="Aron Azam" userId="bd583c9c-4232-451d-89a3-5553783d6300" providerId="ADAL" clId="{E2F44AC4-4E73-4EA6-9776-EE50484457AA}" dt="2024-05-07T12:21:20.985" v="126" actId="207"/>
          <ac:spMkLst>
            <pc:docMk/>
            <pc:sldMk cId="292544155" sldId="1234"/>
            <ac:spMk id="6" creationId="{4BDF3FC7-75EF-D4A7-E09B-C8DCF65DA1D7}"/>
          </ac:spMkLst>
        </pc:spChg>
        <pc:spChg chg="mod">
          <ac:chgData name="Aron Azam" userId="bd583c9c-4232-451d-89a3-5553783d6300" providerId="ADAL" clId="{E2F44AC4-4E73-4EA6-9776-EE50484457AA}" dt="2024-05-07T12:12:26.401" v="81" actId="14861"/>
          <ac:spMkLst>
            <pc:docMk/>
            <pc:sldMk cId="292544155" sldId="1234"/>
            <ac:spMk id="10" creationId="{81A46C57-121C-0BD1-5CF1-77E97D0B3920}"/>
          </ac:spMkLst>
        </pc:spChg>
        <pc:spChg chg="mod">
          <ac:chgData name="Aron Azam" userId="bd583c9c-4232-451d-89a3-5553783d6300" providerId="ADAL" clId="{E2F44AC4-4E73-4EA6-9776-EE50484457AA}" dt="2024-05-07T12:12:26.401" v="81" actId="14861"/>
          <ac:spMkLst>
            <pc:docMk/>
            <pc:sldMk cId="292544155" sldId="1234"/>
            <ac:spMk id="35" creationId="{4118D9DC-557C-C93C-AC52-AC0EACFB259B}"/>
          </ac:spMkLst>
        </pc:spChg>
        <pc:spChg chg="mod">
          <ac:chgData name="Aron Azam" userId="bd583c9c-4232-451d-89a3-5553783d6300" providerId="ADAL" clId="{E2F44AC4-4E73-4EA6-9776-EE50484457AA}" dt="2024-05-07T12:12:26.401" v="81" actId="14861"/>
          <ac:spMkLst>
            <pc:docMk/>
            <pc:sldMk cId="292544155" sldId="1234"/>
            <ac:spMk id="36" creationId="{B0AA037F-B4FE-E5B9-7598-7A9F4A36B4AC}"/>
          </ac:spMkLst>
        </pc:spChg>
        <pc:cxnChg chg="add mod">
          <ac:chgData name="Aron Azam" userId="bd583c9c-4232-451d-89a3-5553783d6300" providerId="ADAL" clId="{E2F44AC4-4E73-4EA6-9776-EE50484457AA}" dt="2024-05-07T11:26:42.351" v="25"/>
          <ac:cxnSpMkLst>
            <pc:docMk/>
            <pc:sldMk cId="292544155" sldId="1234"/>
            <ac:cxnSpMk id="2" creationId="{B2176C7B-B077-2A82-BBBC-0415E42C4E4A}"/>
          </ac:cxnSpMkLst>
        </pc:cxnChg>
        <pc:cxnChg chg="add mod">
          <ac:chgData name="Aron Azam" userId="bd583c9c-4232-451d-89a3-5553783d6300" providerId="ADAL" clId="{E2F44AC4-4E73-4EA6-9776-EE50484457AA}" dt="2024-05-07T11:26:42.351" v="25"/>
          <ac:cxnSpMkLst>
            <pc:docMk/>
            <pc:sldMk cId="292544155" sldId="1234"/>
            <ac:cxnSpMk id="4" creationId="{31973A5B-E5DA-4DDF-CE07-918CED56AFA6}"/>
          </ac:cxnSpMkLst>
        </pc:cxnChg>
        <pc:cxnChg chg="add mod">
          <ac:chgData name="Aron Azam" userId="bd583c9c-4232-451d-89a3-5553783d6300" providerId="ADAL" clId="{E2F44AC4-4E73-4EA6-9776-EE50484457AA}" dt="2024-05-07T12:12:26.401" v="81" actId="14861"/>
          <ac:cxnSpMkLst>
            <pc:docMk/>
            <pc:sldMk cId="292544155" sldId="1234"/>
            <ac:cxnSpMk id="7" creationId="{315642F2-AC8E-3C81-936C-FB30044371FC}"/>
          </ac:cxnSpMkLst>
        </pc:cxnChg>
        <pc:cxnChg chg="add mod">
          <ac:chgData name="Aron Azam" userId="bd583c9c-4232-451d-89a3-5553783d6300" providerId="ADAL" clId="{E2F44AC4-4E73-4EA6-9776-EE50484457AA}" dt="2024-05-07T12:12:26.401" v="81" actId="14861"/>
          <ac:cxnSpMkLst>
            <pc:docMk/>
            <pc:sldMk cId="292544155" sldId="1234"/>
            <ac:cxnSpMk id="8" creationId="{3CE0FD6E-FCFF-16A9-B48B-EC0BA213C503}"/>
          </ac:cxnSpMkLst>
        </pc:cxnChg>
        <pc:cxnChg chg="mod">
          <ac:chgData name="Aron Azam" userId="bd583c9c-4232-451d-89a3-5553783d6300" providerId="ADAL" clId="{E2F44AC4-4E73-4EA6-9776-EE50484457AA}" dt="2024-05-07T12:21:25.433" v="127" actId="208"/>
          <ac:cxnSpMkLst>
            <pc:docMk/>
            <pc:sldMk cId="292544155" sldId="1234"/>
            <ac:cxnSpMk id="17" creationId="{62F25488-E22A-5BA8-6705-A471E9536C5D}"/>
          </ac:cxnSpMkLst>
        </pc:cxnChg>
      </pc:sldChg>
    </pc:docChg>
  </pc:docChgLst>
  <pc:docChgLst>
    <pc:chgData name="Toos Portegies-te Brake" userId="23bc28ee-adbe-4901-b265-a90b1e4e39e8" providerId="ADAL" clId="{14720EC2-4EDD-4C9F-B010-4D3EAC85F6B6}"/>
    <pc:docChg chg="">
      <pc:chgData name="Toos Portegies-te Brake" userId="23bc28ee-adbe-4901-b265-a90b1e4e39e8" providerId="ADAL" clId="{14720EC2-4EDD-4C9F-B010-4D3EAC85F6B6}" dt="2024-05-15T10:58:12.869" v="1"/>
      <pc:docMkLst>
        <pc:docMk/>
      </pc:docMkLst>
      <pc:sldChg chg="delCm modCm">
        <pc:chgData name="Toos Portegies-te Brake" userId="23bc28ee-adbe-4901-b265-a90b1e4e39e8" providerId="ADAL" clId="{14720EC2-4EDD-4C9F-B010-4D3EAC85F6B6}" dt="2024-05-15T10:58:12.869" v="1"/>
        <pc:sldMkLst>
          <pc:docMk/>
          <pc:sldMk cId="854221708" sldId="1228"/>
        </pc:sldMkLst>
        <pc:extLst>
          <p:ext xmlns:p="http://schemas.openxmlformats.org/presentationml/2006/main" uri="{D6D511B9-2390-475A-947B-AFAB55BFBCF1}">
            <pc226:cmChg xmlns:pc226="http://schemas.microsoft.com/office/powerpoint/2022/06/main/command" chg="del mod">
              <pc226:chgData name="Toos Portegies-te Brake" userId="23bc28ee-adbe-4901-b265-a90b1e4e39e8" providerId="ADAL" clId="{14720EC2-4EDD-4C9F-B010-4D3EAC85F6B6}" dt="2024-05-15T10:58:12.869" v="1"/>
              <pc2:cmMkLst xmlns:pc2="http://schemas.microsoft.com/office/powerpoint/2019/9/main/command">
                <pc:docMk/>
                <pc:sldMk cId="854221708" sldId="1228"/>
                <pc2:cmMk id="{113D5493-CB21-45CA-90BB-D9808AE946A5}"/>
              </pc2:cmMkLst>
            </pc226:cmChg>
          </p:ext>
        </pc:extLst>
      </pc:sldChg>
    </pc:docChg>
  </pc:docChgLst>
  <pc:docChgLst>
    <pc:chgData name="Aron Azam" userId="bd583c9c-4232-451d-89a3-5553783d6300" providerId="ADAL" clId="{A74B73EE-995F-4AEC-AEB1-E6303BBB1497}"/>
    <pc:docChg chg="undo custSel addSld delSld modSld sldOrd">
      <pc:chgData name="Aron Azam" userId="bd583c9c-4232-451d-89a3-5553783d6300" providerId="ADAL" clId="{A74B73EE-995F-4AEC-AEB1-E6303BBB1497}" dt="2024-04-18T06:51:50.392" v="5814" actId="20577"/>
      <pc:docMkLst>
        <pc:docMk/>
      </pc:docMkLst>
      <pc:sldChg chg="addSp delSp modSp mod delAnim modNotesTx">
        <pc:chgData name="Aron Azam" userId="bd583c9c-4232-451d-89a3-5553783d6300" providerId="ADAL" clId="{A74B73EE-995F-4AEC-AEB1-E6303BBB1497}" dt="2024-04-17T09:05:51.888" v="3259" actId="1076"/>
        <pc:sldMkLst>
          <pc:docMk/>
          <pc:sldMk cId="3954779085" sldId="1216"/>
        </pc:sldMkLst>
        <pc:spChg chg="add del mod">
          <ac:chgData name="Aron Azam" userId="bd583c9c-4232-451d-89a3-5553783d6300" providerId="ADAL" clId="{A74B73EE-995F-4AEC-AEB1-E6303BBB1497}" dt="2024-04-15T18:46:31.704" v="642" actId="478"/>
          <ac:spMkLst>
            <pc:docMk/>
            <pc:sldMk cId="3954779085" sldId="1216"/>
            <ac:spMk id="3" creationId="{FE7C7E41-30F2-4ECE-9CCA-D0E4B6ACB602}"/>
          </ac:spMkLst>
        </pc:spChg>
        <pc:spChg chg="add mod">
          <ac:chgData name="Aron Azam" userId="bd583c9c-4232-451d-89a3-5553783d6300" providerId="ADAL" clId="{A74B73EE-995F-4AEC-AEB1-E6303BBB1497}" dt="2024-04-17T09:05:51.888" v="3259" actId="1076"/>
          <ac:spMkLst>
            <pc:docMk/>
            <pc:sldMk cId="3954779085" sldId="1216"/>
            <ac:spMk id="4" creationId="{2ACC5D14-13F3-DC6E-C707-CE1A2507C8B0}"/>
          </ac:spMkLst>
        </pc:spChg>
        <pc:spChg chg="del">
          <ac:chgData name="Aron Azam" userId="bd583c9c-4232-451d-89a3-5553783d6300" providerId="ADAL" clId="{A74B73EE-995F-4AEC-AEB1-E6303BBB1497}" dt="2024-04-15T18:46:29.580" v="641" actId="478"/>
          <ac:spMkLst>
            <pc:docMk/>
            <pc:sldMk cId="3954779085" sldId="1216"/>
            <ac:spMk id="5" creationId="{E4AF3362-8875-4649-AEB3-7BE5EE9E2334}"/>
          </ac:spMkLst>
        </pc:spChg>
        <pc:spChg chg="del">
          <ac:chgData name="Aron Azam" userId="bd583c9c-4232-451d-89a3-5553783d6300" providerId="ADAL" clId="{A74B73EE-995F-4AEC-AEB1-E6303BBB1497}" dt="2024-04-15T18:46:26.553" v="640" actId="478"/>
          <ac:spMkLst>
            <pc:docMk/>
            <pc:sldMk cId="3954779085" sldId="1216"/>
            <ac:spMk id="6" creationId="{D6BACC52-9376-03A5-E386-C0ED183677A0}"/>
          </ac:spMkLst>
        </pc:spChg>
        <pc:spChg chg="add del mod">
          <ac:chgData name="Aron Azam" userId="bd583c9c-4232-451d-89a3-5553783d6300" providerId="ADAL" clId="{A74B73EE-995F-4AEC-AEB1-E6303BBB1497}" dt="2024-04-15T19:17:58.895" v="1256" actId="478"/>
          <ac:spMkLst>
            <pc:docMk/>
            <pc:sldMk cId="3954779085" sldId="1216"/>
            <ac:spMk id="12" creationId="{176407F1-7A94-2063-A933-AA572F2036A1}"/>
          </ac:spMkLst>
        </pc:spChg>
        <pc:spChg chg="del">
          <ac:chgData name="Aron Azam" userId="bd583c9c-4232-451d-89a3-5553783d6300" providerId="ADAL" clId="{A74B73EE-995F-4AEC-AEB1-E6303BBB1497}" dt="2024-04-15T18:46:26.553" v="640" actId="478"/>
          <ac:spMkLst>
            <pc:docMk/>
            <pc:sldMk cId="3954779085" sldId="1216"/>
            <ac:spMk id="44" creationId="{51A4581F-9EBD-7E7C-6B34-6E88C29E7FC4}"/>
          </ac:spMkLst>
        </pc:spChg>
        <pc:spChg chg="del">
          <ac:chgData name="Aron Azam" userId="bd583c9c-4232-451d-89a3-5553783d6300" providerId="ADAL" clId="{A74B73EE-995F-4AEC-AEB1-E6303BBB1497}" dt="2024-04-15T18:46:26.553" v="640" actId="478"/>
          <ac:spMkLst>
            <pc:docMk/>
            <pc:sldMk cId="3954779085" sldId="1216"/>
            <ac:spMk id="45" creationId="{9E82D79B-4C7F-2E4E-1715-A6C48E082DCA}"/>
          </ac:spMkLst>
        </pc:spChg>
        <pc:spChg chg="del">
          <ac:chgData name="Aron Azam" userId="bd583c9c-4232-451d-89a3-5553783d6300" providerId="ADAL" clId="{A74B73EE-995F-4AEC-AEB1-E6303BBB1497}" dt="2024-04-15T18:46:29.580" v="641" actId="478"/>
          <ac:spMkLst>
            <pc:docMk/>
            <pc:sldMk cId="3954779085" sldId="1216"/>
            <ac:spMk id="46" creationId="{FFEF6BA7-8437-26FD-6550-75D566E85D6D}"/>
          </ac:spMkLst>
        </pc:spChg>
        <pc:spChg chg="del">
          <ac:chgData name="Aron Azam" userId="bd583c9c-4232-451d-89a3-5553783d6300" providerId="ADAL" clId="{A74B73EE-995F-4AEC-AEB1-E6303BBB1497}" dt="2024-04-15T18:46:26.553" v="640" actId="478"/>
          <ac:spMkLst>
            <pc:docMk/>
            <pc:sldMk cId="3954779085" sldId="1216"/>
            <ac:spMk id="47" creationId="{2F8D036C-64C0-909A-BC49-B470EFF4C2D3}"/>
          </ac:spMkLst>
        </pc:spChg>
        <pc:spChg chg="del">
          <ac:chgData name="Aron Azam" userId="bd583c9c-4232-451d-89a3-5553783d6300" providerId="ADAL" clId="{A74B73EE-995F-4AEC-AEB1-E6303BBB1497}" dt="2024-04-15T18:46:34.348" v="643" actId="478"/>
          <ac:spMkLst>
            <pc:docMk/>
            <pc:sldMk cId="3954779085" sldId="1216"/>
            <ac:spMk id="48" creationId="{609130C3-6A67-FC37-E801-A0974B06C964}"/>
          </ac:spMkLst>
        </pc:spChg>
        <pc:spChg chg="del">
          <ac:chgData name="Aron Azam" userId="bd583c9c-4232-451d-89a3-5553783d6300" providerId="ADAL" clId="{A74B73EE-995F-4AEC-AEB1-E6303BBB1497}" dt="2024-04-15T18:46:43.048" v="646" actId="478"/>
          <ac:spMkLst>
            <pc:docMk/>
            <pc:sldMk cId="3954779085" sldId="1216"/>
            <ac:spMk id="49" creationId="{BA7A179E-977C-615B-B61E-5969BCF4802D}"/>
          </ac:spMkLst>
        </pc:spChg>
        <pc:spChg chg="del">
          <ac:chgData name="Aron Azam" userId="bd583c9c-4232-451d-89a3-5553783d6300" providerId="ADAL" clId="{A74B73EE-995F-4AEC-AEB1-E6303BBB1497}" dt="2024-04-15T18:46:37.791" v="644" actId="478"/>
          <ac:spMkLst>
            <pc:docMk/>
            <pc:sldMk cId="3954779085" sldId="1216"/>
            <ac:spMk id="50" creationId="{2FBAC260-33FE-6FE7-6ECF-22684C688D05}"/>
          </ac:spMkLst>
        </pc:spChg>
        <pc:spChg chg="del">
          <ac:chgData name="Aron Azam" userId="bd583c9c-4232-451d-89a3-5553783d6300" providerId="ADAL" clId="{A74B73EE-995F-4AEC-AEB1-E6303BBB1497}" dt="2024-04-15T18:46:39.981" v="645" actId="478"/>
          <ac:spMkLst>
            <pc:docMk/>
            <pc:sldMk cId="3954779085" sldId="1216"/>
            <ac:spMk id="51" creationId="{EBFB43D3-1ADA-4A35-3767-A20B96C7F57B}"/>
          </ac:spMkLst>
        </pc:spChg>
        <pc:spChg chg="del">
          <ac:chgData name="Aron Azam" userId="bd583c9c-4232-451d-89a3-5553783d6300" providerId="ADAL" clId="{A74B73EE-995F-4AEC-AEB1-E6303BBB1497}" dt="2024-04-15T18:46:45.935" v="647" actId="478"/>
          <ac:spMkLst>
            <pc:docMk/>
            <pc:sldMk cId="3954779085" sldId="1216"/>
            <ac:spMk id="52" creationId="{EA692F00-B9C2-2D0B-D432-20E6601F874C}"/>
          </ac:spMkLst>
        </pc:spChg>
        <pc:picChg chg="del mod">
          <ac:chgData name="Aron Azam" userId="bd583c9c-4232-451d-89a3-5553783d6300" providerId="ADAL" clId="{A74B73EE-995F-4AEC-AEB1-E6303BBB1497}" dt="2024-04-15T18:50:19.224" v="784" actId="478"/>
          <ac:picMkLst>
            <pc:docMk/>
            <pc:sldMk cId="3954779085" sldId="1216"/>
            <ac:picMk id="1026" creationId="{BE4BCA63-1BD5-0C2E-80CC-5160BB643EB7}"/>
          </ac:picMkLst>
        </pc:picChg>
        <pc:cxnChg chg="add mod">
          <ac:chgData name="Aron Azam" userId="bd583c9c-4232-451d-89a3-5553783d6300" providerId="ADAL" clId="{A74B73EE-995F-4AEC-AEB1-E6303BBB1497}" dt="2024-04-17T09:04:29.635" v="3249" actId="1076"/>
          <ac:cxnSpMkLst>
            <pc:docMk/>
            <pc:sldMk cId="3954779085" sldId="1216"/>
            <ac:cxnSpMk id="7" creationId="{4C5D1436-8B4A-CB2F-277E-9D26CA764835}"/>
          </ac:cxnSpMkLst>
        </pc:cxnChg>
      </pc:sldChg>
      <pc:sldChg chg="del modAnim">
        <pc:chgData name="Aron Azam" userId="bd583c9c-4232-451d-89a3-5553783d6300" providerId="ADAL" clId="{A74B73EE-995F-4AEC-AEB1-E6303BBB1497}" dt="2024-04-15T19:10:21.978" v="1103" actId="47"/>
        <pc:sldMkLst>
          <pc:docMk/>
          <pc:sldMk cId="3482466527" sldId="1217"/>
        </pc:sldMkLst>
      </pc:sldChg>
      <pc:sldChg chg="del">
        <pc:chgData name="Aron Azam" userId="bd583c9c-4232-451d-89a3-5553783d6300" providerId="ADAL" clId="{A74B73EE-995F-4AEC-AEB1-E6303BBB1497}" dt="2024-04-17T11:14:59.068" v="3719" actId="47"/>
        <pc:sldMkLst>
          <pc:docMk/>
          <pc:sldMk cId="1788442385" sldId="1218"/>
        </pc:sldMkLst>
      </pc:sldChg>
      <pc:sldChg chg="del">
        <pc:chgData name="Aron Azam" userId="bd583c9c-4232-451d-89a3-5553783d6300" providerId="ADAL" clId="{A74B73EE-995F-4AEC-AEB1-E6303BBB1497}" dt="2024-04-15T18:19:24.808" v="3" actId="47"/>
        <pc:sldMkLst>
          <pc:docMk/>
          <pc:sldMk cId="3650962625" sldId="1219"/>
        </pc:sldMkLst>
      </pc:sldChg>
      <pc:sldChg chg="del">
        <pc:chgData name="Aron Azam" userId="bd583c9c-4232-451d-89a3-5553783d6300" providerId="ADAL" clId="{A74B73EE-995F-4AEC-AEB1-E6303BBB1497}" dt="2024-04-17T11:48:55.598" v="4254" actId="2696"/>
        <pc:sldMkLst>
          <pc:docMk/>
          <pc:sldMk cId="2298492035" sldId="1220"/>
        </pc:sldMkLst>
      </pc:sldChg>
      <pc:sldChg chg="del">
        <pc:chgData name="Aron Azam" userId="bd583c9c-4232-451d-89a3-5553783d6300" providerId="ADAL" clId="{A74B73EE-995F-4AEC-AEB1-E6303BBB1497}" dt="2024-04-18T06:11:19.223" v="4906" actId="2696"/>
        <pc:sldMkLst>
          <pc:docMk/>
          <pc:sldMk cId="1421255887" sldId="1221"/>
        </pc:sldMkLst>
      </pc:sldChg>
      <pc:sldChg chg="del">
        <pc:chgData name="Aron Azam" userId="bd583c9c-4232-451d-89a3-5553783d6300" providerId="ADAL" clId="{A74B73EE-995F-4AEC-AEB1-E6303BBB1497}" dt="2024-04-18T06:22:00.574" v="5190" actId="47"/>
        <pc:sldMkLst>
          <pc:docMk/>
          <pc:sldMk cId="4199681162" sldId="1222"/>
        </pc:sldMkLst>
      </pc:sldChg>
      <pc:sldChg chg="del">
        <pc:chgData name="Aron Azam" userId="bd583c9c-4232-451d-89a3-5553783d6300" providerId="ADAL" clId="{A74B73EE-995F-4AEC-AEB1-E6303BBB1497}" dt="2024-04-15T18:19:36.151" v="4" actId="47"/>
        <pc:sldMkLst>
          <pc:docMk/>
          <pc:sldMk cId="3717933901" sldId="1223"/>
        </pc:sldMkLst>
      </pc:sldChg>
      <pc:sldChg chg="del">
        <pc:chgData name="Aron Azam" userId="bd583c9c-4232-451d-89a3-5553783d6300" providerId="ADAL" clId="{A74B73EE-995F-4AEC-AEB1-E6303BBB1497}" dt="2024-04-18T06:49:13.296" v="5783" actId="47"/>
        <pc:sldMkLst>
          <pc:docMk/>
          <pc:sldMk cId="1292993982" sldId="1224"/>
        </pc:sldMkLst>
      </pc:sldChg>
      <pc:sldChg chg="del">
        <pc:chgData name="Aron Azam" userId="bd583c9c-4232-451d-89a3-5553783d6300" providerId="ADAL" clId="{A74B73EE-995F-4AEC-AEB1-E6303BBB1497}" dt="2024-04-15T18:19:51.099" v="5" actId="47"/>
        <pc:sldMkLst>
          <pc:docMk/>
          <pc:sldMk cId="4149555402" sldId="1225"/>
        </pc:sldMkLst>
      </pc:sldChg>
      <pc:sldChg chg="delSp modSp mod ord modAnim modNotesTx">
        <pc:chgData name="Aron Azam" userId="bd583c9c-4232-451d-89a3-5553783d6300" providerId="ADAL" clId="{A74B73EE-995F-4AEC-AEB1-E6303BBB1497}" dt="2024-04-18T06:42:51.003" v="5743" actId="20577"/>
        <pc:sldMkLst>
          <pc:docMk/>
          <pc:sldMk cId="3131503914" sldId="1226"/>
        </pc:sldMkLst>
        <pc:spChg chg="mod">
          <ac:chgData name="Aron Azam" userId="bd583c9c-4232-451d-89a3-5553783d6300" providerId="ADAL" clId="{A74B73EE-995F-4AEC-AEB1-E6303BBB1497}" dt="2024-04-18T06:42:51.003" v="5743" actId="20577"/>
          <ac:spMkLst>
            <pc:docMk/>
            <pc:sldMk cId="3131503914" sldId="1226"/>
            <ac:spMk id="3" creationId="{183888B9-C335-3299-DBF5-E8321FD46BEE}"/>
          </ac:spMkLst>
        </pc:spChg>
        <pc:spChg chg="mod">
          <ac:chgData name="Aron Azam" userId="bd583c9c-4232-451d-89a3-5553783d6300" providerId="ADAL" clId="{A74B73EE-995F-4AEC-AEB1-E6303BBB1497}" dt="2024-04-15T18:38:34.717" v="260" actId="2711"/>
          <ac:spMkLst>
            <pc:docMk/>
            <pc:sldMk cId="3131503914" sldId="1226"/>
            <ac:spMk id="6" creationId="{4BDF3FC7-75EF-D4A7-E09B-C8DCF65DA1D7}"/>
          </ac:spMkLst>
        </pc:spChg>
        <pc:spChg chg="mod">
          <ac:chgData name="Aron Azam" userId="bd583c9c-4232-451d-89a3-5553783d6300" providerId="ADAL" clId="{A74B73EE-995F-4AEC-AEB1-E6303BBB1497}" dt="2024-04-17T07:39:26.518" v="2966" actId="20577"/>
          <ac:spMkLst>
            <pc:docMk/>
            <pc:sldMk cId="3131503914" sldId="1226"/>
            <ac:spMk id="10" creationId="{81A46C57-121C-0BD1-5CF1-77E97D0B3920}"/>
          </ac:spMkLst>
        </pc:spChg>
        <pc:spChg chg="mod">
          <ac:chgData name="Aron Azam" userId="bd583c9c-4232-451d-89a3-5553783d6300" providerId="ADAL" clId="{A74B73EE-995F-4AEC-AEB1-E6303BBB1497}" dt="2024-04-15T18:45:39.623" v="638" actId="207"/>
          <ac:spMkLst>
            <pc:docMk/>
            <pc:sldMk cId="3131503914" sldId="1226"/>
            <ac:spMk id="35" creationId="{4118D9DC-557C-C93C-AC52-AC0EACFB259B}"/>
          </ac:spMkLst>
        </pc:spChg>
        <pc:spChg chg="mod">
          <ac:chgData name="Aron Azam" userId="bd583c9c-4232-451d-89a3-5553783d6300" providerId="ADAL" clId="{A74B73EE-995F-4AEC-AEB1-E6303BBB1497}" dt="2024-04-15T18:45:39.623" v="638" actId="207"/>
          <ac:spMkLst>
            <pc:docMk/>
            <pc:sldMk cId="3131503914" sldId="1226"/>
            <ac:spMk id="36" creationId="{B0AA037F-B4FE-E5B9-7598-7A9F4A36B4AC}"/>
          </ac:spMkLst>
        </pc:spChg>
        <pc:picChg chg="mod">
          <ac:chgData name="Aron Azam" userId="bd583c9c-4232-451d-89a3-5553783d6300" providerId="ADAL" clId="{A74B73EE-995F-4AEC-AEB1-E6303BBB1497}" dt="2024-04-15T18:38:34.717" v="260" actId="2711"/>
          <ac:picMkLst>
            <pc:docMk/>
            <pc:sldMk cId="3131503914" sldId="1226"/>
            <ac:picMk id="32" creationId="{E05FE8E3-5B4F-7ABB-7E4D-EC0B91B1E676}"/>
          </ac:picMkLst>
        </pc:picChg>
        <pc:picChg chg="del mod">
          <ac:chgData name="Aron Azam" userId="bd583c9c-4232-451d-89a3-5553783d6300" providerId="ADAL" clId="{A74B73EE-995F-4AEC-AEB1-E6303BBB1497}" dt="2024-04-15T18:43:02.268" v="475" actId="478"/>
          <ac:picMkLst>
            <pc:docMk/>
            <pc:sldMk cId="3131503914" sldId="1226"/>
            <ac:picMk id="34" creationId="{62A61C71-70A4-0E38-773A-5C324818BDF1}"/>
          </ac:picMkLst>
        </pc:picChg>
        <pc:picChg chg="mod">
          <ac:chgData name="Aron Azam" userId="bd583c9c-4232-451d-89a3-5553783d6300" providerId="ADAL" clId="{A74B73EE-995F-4AEC-AEB1-E6303BBB1497}" dt="2024-04-15T18:38:34.717" v="260" actId="2711"/>
          <ac:picMkLst>
            <pc:docMk/>
            <pc:sldMk cId="3131503914" sldId="1226"/>
            <ac:picMk id="1026" creationId="{EDC2B1CD-1FA8-505E-A51C-76B6EEB39E3D}"/>
          </ac:picMkLst>
        </pc:picChg>
        <pc:cxnChg chg="mod">
          <ac:chgData name="Aron Azam" userId="bd583c9c-4232-451d-89a3-5553783d6300" providerId="ADAL" clId="{A74B73EE-995F-4AEC-AEB1-E6303BBB1497}" dt="2024-04-15T18:38:34.717" v="260" actId="2711"/>
          <ac:cxnSpMkLst>
            <pc:docMk/>
            <pc:sldMk cId="3131503914" sldId="1226"/>
            <ac:cxnSpMk id="17" creationId="{62F25488-E22A-5BA8-6705-A471E9536C5D}"/>
          </ac:cxnSpMkLst>
        </pc:cxnChg>
      </pc:sldChg>
      <pc:sldChg chg="modSp add mod">
        <pc:chgData name="Aron Azam" userId="bd583c9c-4232-451d-89a3-5553783d6300" providerId="ADAL" clId="{A74B73EE-995F-4AEC-AEB1-E6303BBB1497}" dt="2024-04-17T07:35:28.041" v="2949" actId="20577"/>
        <pc:sldMkLst>
          <pc:docMk/>
          <pc:sldMk cId="1505447459" sldId="1227"/>
        </pc:sldMkLst>
        <pc:spChg chg="mod">
          <ac:chgData name="Aron Azam" userId="bd583c9c-4232-451d-89a3-5553783d6300" providerId="ADAL" clId="{A74B73EE-995F-4AEC-AEB1-E6303BBB1497}" dt="2024-04-15T19:16:43.076" v="1252" actId="123"/>
          <ac:spMkLst>
            <pc:docMk/>
            <pc:sldMk cId="1505447459" sldId="1227"/>
            <ac:spMk id="3" creationId="{183888B9-C335-3299-DBF5-E8321FD46BEE}"/>
          </ac:spMkLst>
        </pc:spChg>
        <pc:spChg chg="mod">
          <ac:chgData name="Aron Azam" userId="bd583c9c-4232-451d-89a3-5553783d6300" providerId="ADAL" clId="{A74B73EE-995F-4AEC-AEB1-E6303BBB1497}" dt="2024-04-15T19:10:09.848" v="1102" actId="20577"/>
          <ac:spMkLst>
            <pc:docMk/>
            <pc:sldMk cId="1505447459" sldId="1227"/>
            <ac:spMk id="6" creationId="{4BDF3FC7-75EF-D4A7-E09B-C8DCF65DA1D7}"/>
          </ac:spMkLst>
        </pc:spChg>
        <pc:spChg chg="mod">
          <ac:chgData name="Aron Azam" userId="bd583c9c-4232-451d-89a3-5553783d6300" providerId="ADAL" clId="{A74B73EE-995F-4AEC-AEB1-E6303BBB1497}" dt="2024-04-17T07:35:28.041" v="2949" actId="20577"/>
          <ac:spMkLst>
            <pc:docMk/>
            <pc:sldMk cId="1505447459" sldId="1227"/>
            <ac:spMk id="10" creationId="{81A46C57-121C-0BD1-5CF1-77E97D0B3920}"/>
          </ac:spMkLst>
        </pc:spChg>
      </pc:sldChg>
      <pc:sldChg chg="modSp add mod">
        <pc:chgData name="Aron Azam" userId="bd583c9c-4232-451d-89a3-5553783d6300" providerId="ADAL" clId="{A74B73EE-995F-4AEC-AEB1-E6303BBB1497}" dt="2024-04-18T05:33:27.777" v="4288" actId="14100"/>
        <pc:sldMkLst>
          <pc:docMk/>
          <pc:sldMk cId="854221708" sldId="1228"/>
        </pc:sldMkLst>
        <pc:spChg chg="mod">
          <ac:chgData name="Aron Azam" userId="bd583c9c-4232-451d-89a3-5553783d6300" providerId="ADAL" clId="{A74B73EE-995F-4AEC-AEB1-E6303BBB1497}" dt="2024-04-17T09:02:11.845" v="3164" actId="1076"/>
          <ac:spMkLst>
            <pc:docMk/>
            <pc:sldMk cId="854221708" sldId="1228"/>
            <ac:spMk id="4" creationId="{2ACC5D14-13F3-DC6E-C707-CE1A2507C8B0}"/>
          </ac:spMkLst>
        </pc:spChg>
        <pc:spChg chg="mod">
          <ac:chgData name="Aron Azam" userId="bd583c9c-4232-451d-89a3-5553783d6300" providerId="ADAL" clId="{A74B73EE-995F-4AEC-AEB1-E6303BBB1497}" dt="2024-04-18T05:33:27.777" v="4288" actId="14100"/>
          <ac:spMkLst>
            <pc:docMk/>
            <pc:sldMk cId="854221708" sldId="1228"/>
            <ac:spMk id="12" creationId="{176407F1-7A94-2063-A933-AA572F2036A1}"/>
          </ac:spMkLst>
        </pc:spChg>
        <pc:cxnChg chg="mod">
          <ac:chgData name="Aron Azam" userId="bd583c9c-4232-451d-89a3-5553783d6300" providerId="ADAL" clId="{A74B73EE-995F-4AEC-AEB1-E6303BBB1497}" dt="2024-04-17T09:02:18.912" v="3165" actId="1076"/>
          <ac:cxnSpMkLst>
            <pc:docMk/>
            <pc:sldMk cId="854221708" sldId="1228"/>
            <ac:cxnSpMk id="7" creationId="{4C5D1436-8B4A-CB2F-277E-9D26CA764835}"/>
          </ac:cxnSpMkLst>
        </pc:cxnChg>
      </pc:sldChg>
      <pc:sldChg chg="addSp delSp modSp add mod modAnim">
        <pc:chgData name="Aron Azam" userId="bd583c9c-4232-451d-89a3-5553783d6300" providerId="ADAL" clId="{A74B73EE-995F-4AEC-AEB1-E6303BBB1497}" dt="2024-04-18T06:24:26.672" v="5209"/>
        <pc:sldMkLst>
          <pc:docMk/>
          <pc:sldMk cId="715075575" sldId="1229"/>
        </pc:sldMkLst>
        <pc:spChg chg="add mod">
          <ac:chgData name="Aron Azam" userId="bd583c9c-4232-451d-89a3-5553783d6300" providerId="ADAL" clId="{A74B73EE-995F-4AEC-AEB1-E6303BBB1497}" dt="2024-04-15T19:37:30.995" v="1934"/>
          <ac:spMkLst>
            <pc:docMk/>
            <pc:sldMk cId="715075575" sldId="1229"/>
            <ac:spMk id="3" creationId="{09073A8E-D810-1BEE-E860-CA2604BB8391}"/>
          </ac:spMkLst>
        </pc:spChg>
        <pc:spChg chg="mod">
          <ac:chgData name="Aron Azam" userId="bd583c9c-4232-451d-89a3-5553783d6300" providerId="ADAL" clId="{A74B73EE-995F-4AEC-AEB1-E6303BBB1497}" dt="2024-04-15T19:43:41.706" v="2084" actId="1076"/>
          <ac:spMkLst>
            <pc:docMk/>
            <pc:sldMk cId="715075575" sldId="1229"/>
            <ac:spMk id="4" creationId="{2ACC5D14-13F3-DC6E-C707-CE1A2507C8B0}"/>
          </ac:spMkLst>
        </pc:spChg>
        <pc:spChg chg="add mod">
          <ac:chgData name="Aron Azam" userId="bd583c9c-4232-451d-89a3-5553783d6300" providerId="ADAL" clId="{A74B73EE-995F-4AEC-AEB1-E6303BBB1497}" dt="2024-04-15T19:37:30.995" v="1934"/>
          <ac:spMkLst>
            <pc:docMk/>
            <pc:sldMk cId="715075575" sldId="1229"/>
            <ac:spMk id="5" creationId="{ADE21BDF-2771-653A-E85D-F8DEED8875EC}"/>
          </ac:spMkLst>
        </pc:spChg>
        <pc:spChg chg="add mod">
          <ac:chgData name="Aron Azam" userId="bd583c9c-4232-451d-89a3-5553783d6300" providerId="ADAL" clId="{A74B73EE-995F-4AEC-AEB1-E6303BBB1497}" dt="2024-04-15T19:37:30.995" v="1934"/>
          <ac:spMkLst>
            <pc:docMk/>
            <pc:sldMk cId="715075575" sldId="1229"/>
            <ac:spMk id="6" creationId="{C8391D10-03FA-7680-D6D3-63F63AACC980}"/>
          </ac:spMkLst>
        </pc:spChg>
        <pc:spChg chg="add mod">
          <ac:chgData name="Aron Azam" userId="bd583c9c-4232-451d-89a3-5553783d6300" providerId="ADAL" clId="{A74B73EE-995F-4AEC-AEB1-E6303BBB1497}" dt="2024-04-15T19:37:30.995" v="1934"/>
          <ac:spMkLst>
            <pc:docMk/>
            <pc:sldMk cId="715075575" sldId="1229"/>
            <ac:spMk id="8" creationId="{40C53F66-4ACF-5105-7A7D-E2CD29BAE26D}"/>
          </ac:spMkLst>
        </pc:spChg>
        <pc:spChg chg="add mod">
          <ac:chgData name="Aron Azam" userId="bd583c9c-4232-451d-89a3-5553783d6300" providerId="ADAL" clId="{A74B73EE-995F-4AEC-AEB1-E6303BBB1497}" dt="2024-04-15T19:37:30.995" v="1934"/>
          <ac:spMkLst>
            <pc:docMk/>
            <pc:sldMk cId="715075575" sldId="1229"/>
            <ac:spMk id="9" creationId="{AF8AE927-2A4F-45DC-7120-4D036BD06437}"/>
          </ac:spMkLst>
        </pc:spChg>
        <pc:spChg chg="add mod">
          <ac:chgData name="Aron Azam" userId="bd583c9c-4232-451d-89a3-5553783d6300" providerId="ADAL" clId="{A74B73EE-995F-4AEC-AEB1-E6303BBB1497}" dt="2024-04-17T08:11:19.221" v="3051" actId="20577"/>
          <ac:spMkLst>
            <pc:docMk/>
            <pc:sldMk cId="715075575" sldId="1229"/>
            <ac:spMk id="11" creationId="{A9C6A32D-F806-FB8C-8126-A057AFE2BAA3}"/>
          </ac:spMkLst>
        </pc:spChg>
        <pc:spChg chg="del mod">
          <ac:chgData name="Aron Azam" userId="bd583c9c-4232-451d-89a3-5553783d6300" providerId="ADAL" clId="{A74B73EE-995F-4AEC-AEB1-E6303BBB1497}" dt="2024-04-15T19:37:40.883" v="1936" actId="478"/>
          <ac:spMkLst>
            <pc:docMk/>
            <pc:sldMk cId="715075575" sldId="1229"/>
            <ac:spMk id="12" creationId="{176407F1-7A94-2063-A933-AA572F2036A1}"/>
          </ac:spMkLst>
        </pc:spChg>
        <pc:spChg chg="add mod">
          <ac:chgData name="Aron Azam" userId="bd583c9c-4232-451d-89a3-5553783d6300" providerId="ADAL" clId="{A74B73EE-995F-4AEC-AEB1-E6303BBB1497}" dt="2024-04-17T08:11:24.978" v="3056" actId="20577"/>
          <ac:spMkLst>
            <pc:docMk/>
            <pc:sldMk cId="715075575" sldId="1229"/>
            <ac:spMk id="13" creationId="{F9B1ED92-1CA0-746C-CBD3-F25E793F40E3}"/>
          </ac:spMkLst>
        </pc:spChg>
        <pc:spChg chg="add mod">
          <ac:chgData name="Aron Azam" userId="bd583c9c-4232-451d-89a3-5553783d6300" providerId="ADAL" clId="{A74B73EE-995F-4AEC-AEB1-E6303BBB1497}" dt="2024-04-18T05:36:16.378" v="4304" actId="20577"/>
          <ac:spMkLst>
            <pc:docMk/>
            <pc:sldMk cId="715075575" sldId="1229"/>
            <ac:spMk id="14" creationId="{FFA4C0D0-AD0E-8CF0-E549-1443AE0D30B8}"/>
          </ac:spMkLst>
        </pc:spChg>
        <pc:spChg chg="add mod">
          <ac:chgData name="Aron Azam" userId="bd583c9c-4232-451d-89a3-5553783d6300" providerId="ADAL" clId="{A74B73EE-995F-4AEC-AEB1-E6303BBB1497}" dt="2024-04-17T08:16:36.432" v="3099" actId="20577"/>
          <ac:spMkLst>
            <pc:docMk/>
            <pc:sldMk cId="715075575" sldId="1229"/>
            <ac:spMk id="15" creationId="{B514D1B3-1767-0FCF-242B-12235783D885}"/>
          </ac:spMkLst>
        </pc:spChg>
        <pc:spChg chg="add mod">
          <ac:chgData name="Aron Azam" userId="bd583c9c-4232-451d-89a3-5553783d6300" providerId="ADAL" clId="{A74B73EE-995F-4AEC-AEB1-E6303BBB1497}" dt="2024-04-17T08:11:35.100" v="3068" actId="20577"/>
          <ac:spMkLst>
            <pc:docMk/>
            <pc:sldMk cId="715075575" sldId="1229"/>
            <ac:spMk id="16" creationId="{493335F5-04F0-91C1-534A-2581C3A33D96}"/>
          </ac:spMkLst>
        </pc:spChg>
        <pc:spChg chg="add mod">
          <ac:chgData name="Aron Azam" userId="bd583c9c-4232-451d-89a3-5553783d6300" providerId="ADAL" clId="{A74B73EE-995F-4AEC-AEB1-E6303BBB1497}" dt="2024-04-18T05:41:19.038" v="4353" actId="20577"/>
          <ac:spMkLst>
            <pc:docMk/>
            <pc:sldMk cId="715075575" sldId="1229"/>
            <ac:spMk id="17" creationId="{0A171F18-519F-48CA-FCF1-754A15DFB3E6}"/>
          </ac:spMkLst>
        </pc:spChg>
        <pc:spChg chg="add mod">
          <ac:chgData name="Aron Azam" userId="bd583c9c-4232-451d-89a3-5553783d6300" providerId="ADAL" clId="{A74B73EE-995F-4AEC-AEB1-E6303BBB1497}" dt="2024-04-17T08:11:41.837" v="3076" actId="20577"/>
          <ac:spMkLst>
            <pc:docMk/>
            <pc:sldMk cId="715075575" sldId="1229"/>
            <ac:spMk id="18" creationId="{EAC81AC9-5078-CC9F-3215-9BFF77985A18}"/>
          </ac:spMkLst>
        </pc:spChg>
        <pc:graphicFrameChg chg="add mod">
          <ac:chgData name="Aron Azam" userId="bd583c9c-4232-451d-89a3-5553783d6300" providerId="ADAL" clId="{A74B73EE-995F-4AEC-AEB1-E6303BBB1497}" dt="2024-04-15T19:44:39.872" v="2090"/>
          <ac:graphicFrameMkLst>
            <pc:docMk/>
            <pc:sldMk cId="715075575" sldId="1229"/>
            <ac:graphicFrameMk id="21" creationId="{B71A9A6D-7488-4F75-61C3-D39379D88878}"/>
          </ac:graphicFrameMkLst>
        </pc:graphicFrameChg>
        <pc:picChg chg="add mod">
          <ac:chgData name="Aron Azam" userId="bd583c9c-4232-451d-89a3-5553783d6300" providerId="ADAL" clId="{A74B73EE-995F-4AEC-AEB1-E6303BBB1497}" dt="2024-04-15T19:37:30.995" v="1934"/>
          <ac:picMkLst>
            <pc:docMk/>
            <pc:sldMk cId="715075575" sldId="1229"/>
            <ac:picMk id="2" creationId="{E291CF7F-21CB-BDCC-1936-0C9928EF819B}"/>
          </ac:picMkLst>
        </pc:picChg>
        <pc:picChg chg="add mod">
          <ac:chgData name="Aron Azam" userId="bd583c9c-4232-451d-89a3-5553783d6300" providerId="ADAL" clId="{A74B73EE-995F-4AEC-AEB1-E6303BBB1497}" dt="2024-04-15T19:59:53.951" v="2928" actId="255"/>
          <ac:picMkLst>
            <pc:docMk/>
            <pc:sldMk cId="715075575" sldId="1229"/>
            <ac:picMk id="10" creationId="{E151AA4B-16C7-AB90-BA1F-23683FBFDA3F}"/>
          </ac:picMkLst>
        </pc:picChg>
        <pc:cxnChg chg="mod">
          <ac:chgData name="Aron Azam" userId="bd583c9c-4232-451d-89a3-5553783d6300" providerId="ADAL" clId="{A74B73EE-995F-4AEC-AEB1-E6303BBB1497}" dt="2024-04-15T19:44:00.762" v="2089" actId="1076"/>
          <ac:cxnSpMkLst>
            <pc:docMk/>
            <pc:sldMk cId="715075575" sldId="1229"/>
            <ac:cxnSpMk id="7" creationId="{4C5D1436-8B4A-CB2F-277E-9D26CA764835}"/>
          </ac:cxnSpMkLst>
        </pc:cxnChg>
      </pc:sldChg>
      <pc:sldChg chg="modSp add mod">
        <pc:chgData name="Aron Azam" userId="bd583c9c-4232-451d-89a3-5553783d6300" providerId="ADAL" clId="{A74B73EE-995F-4AEC-AEB1-E6303BBB1497}" dt="2024-04-18T06:45:42.498" v="5782" actId="20577"/>
        <pc:sldMkLst>
          <pc:docMk/>
          <pc:sldMk cId="2191033027" sldId="1230"/>
        </pc:sldMkLst>
        <pc:spChg chg="mod">
          <ac:chgData name="Aron Azam" userId="bd583c9c-4232-451d-89a3-5553783d6300" providerId="ADAL" clId="{A74B73EE-995F-4AEC-AEB1-E6303BBB1497}" dt="2024-04-18T06:45:42.498" v="5782" actId="20577"/>
          <ac:spMkLst>
            <pc:docMk/>
            <pc:sldMk cId="2191033027" sldId="1230"/>
            <ac:spMk id="3" creationId="{183888B9-C335-3299-DBF5-E8321FD46BEE}"/>
          </ac:spMkLst>
        </pc:spChg>
        <pc:spChg chg="mod">
          <ac:chgData name="Aron Azam" userId="bd583c9c-4232-451d-89a3-5553783d6300" providerId="ADAL" clId="{A74B73EE-995F-4AEC-AEB1-E6303BBB1497}" dt="2024-04-17T07:38:47.225" v="2965" actId="20577"/>
          <ac:spMkLst>
            <pc:docMk/>
            <pc:sldMk cId="2191033027" sldId="1230"/>
            <ac:spMk id="6" creationId="{4BDF3FC7-75EF-D4A7-E09B-C8DCF65DA1D7}"/>
          </ac:spMkLst>
        </pc:spChg>
        <pc:spChg chg="mod">
          <ac:chgData name="Aron Azam" userId="bd583c9c-4232-451d-89a3-5553783d6300" providerId="ADAL" clId="{A74B73EE-995F-4AEC-AEB1-E6303BBB1497}" dt="2024-04-17T11:09:53.053" v="3455" actId="20577"/>
          <ac:spMkLst>
            <pc:docMk/>
            <pc:sldMk cId="2191033027" sldId="1230"/>
            <ac:spMk id="10" creationId="{81A46C57-121C-0BD1-5CF1-77E97D0B3920}"/>
          </ac:spMkLst>
        </pc:spChg>
      </pc:sldChg>
      <pc:sldChg chg="modSp add mod">
        <pc:chgData name="Aron Azam" userId="bd583c9c-4232-451d-89a3-5553783d6300" providerId="ADAL" clId="{A74B73EE-995F-4AEC-AEB1-E6303BBB1497}" dt="2024-04-18T05:59:52.254" v="4789" actId="27636"/>
        <pc:sldMkLst>
          <pc:docMk/>
          <pc:sldMk cId="315167738" sldId="1231"/>
        </pc:sldMkLst>
        <pc:spChg chg="mod">
          <ac:chgData name="Aron Azam" userId="bd583c9c-4232-451d-89a3-5553783d6300" providerId="ADAL" clId="{A74B73EE-995F-4AEC-AEB1-E6303BBB1497}" dt="2024-04-18T05:59:52.254" v="4789" actId="27636"/>
          <ac:spMkLst>
            <pc:docMk/>
            <pc:sldMk cId="315167738" sldId="1231"/>
            <ac:spMk id="3" creationId="{183888B9-C335-3299-DBF5-E8321FD46BEE}"/>
          </ac:spMkLst>
        </pc:spChg>
        <pc:spChg chg="mod">
          <ac:chgData name="Aron Azam" userId="bd583c9c-4232-451d-89a3-5553783d6300" providerId="ADAL" clId="{A74B73EE-995F-4AEC-AEB1-E6303BBB1497}" dt="2024-04-17T11:15:15.878" v="3736" actId="20577"/>
          <ac:spMkLst>
            <pc:docMk/>
            <pc:sldMk cId="315167738" sldId="1231"/>
            <ac:spMk id="6" creationId="{4BDF3FC7-75EF-D4A7-E09B-C8DCF65DA1D7}"/>
          </ac:spMkLst>
        </pc:spChg>
        <pc:spChg chg="mod">
          <ac:chgData name="Aron Azam" userId="bd583c9c-4232-451d-89a3-5553783d6300" providerId="ADAL" clId="{A74B73EE-995F-4AEC-AEB1-E6303BBB1497}" dt="2024-04-17T11:48:14.688" v="4253" actId="20577"/>
          <ac:spMkLst>
            <pc:docMk/>
            <pc:sldMk cId="315167738" sldId="1231"/>
            <ac:spMk id="10" creationId="{81A46C57-121C-0BD1-5CF1-77E97D0B3920}"/>
          </ac:spMkLst>
        </pc:spChg>
      </pc:sldChg>
      <pc:sldChg chg="addSp modSp add mod">
        <pc:chgData name="Aron Azam" userId="bd583c9c-4232-451d-89a3-5553783d6300" providerId="ADAL" clId="{A74B73EE-995F-4AEC-AEB1-E6303BBB1497}" dt="2024-04-18T06:11:53.668" v="4908" actId="14100"/>
        <pc:sldMkLst>
          <pc:docMk/>
          <pc:sldMk cId="2074554265" sldId="1232"/>
        </pc:sldMkLst>
        <pc:spChg chg="add mod">
          <ac:chgData name="Aron Azam" userId="bd583c9c-4232-451d-89a3-5553783d6300" providerId="ADAL" clId="{A74B73EE-995F-4AEC-AEB1-E6303BBB1497}" dt="2024-04-18T05:42:28.985" v="4354"/>
          <ac:spMkLst>
            <pc:docMk/>
            <pc:sldMk cId="2074554265" sldId="1232"/>
            <ac:spMk id="2" creationId="{112B9102-18D1-CBE3-2A63-FA950446433E}"/>
          </ac:spMkLst>
        </pc:spChg>
        <pc:spChg chg="mod">
          <ac:chgData name="Aron Azam" userId="bd583c9c-4232-451d-89a3-5553783d6300" providerId="ADAL" clId="{A74B73EE-995F-4AEC-AEB1-E6303BBB1497}" dt="2024-04-18T06:11:11.017" v="4905" actId="255"/>
          <ac:spMkLst>
            <pc:docMk/>
            <pc:sldMk cId="2074554265" sldId="1232"/>
            <ac:spMk id="3" creationId="{183888B9-C335-3299-DBF5-E8321FD46BEE}"/>
          </ac:spMkLst>
        </pc:spChg>
        <pc:spChg chg="add mod">
          <ac:chgData name="Aron Azam" userId="bd583c9c-4232-451d-89a3-5553783d6300" providerId="ADAL" clId="{A74B73EE-995F-4AEC-AEB1-E6303BBB1497}" dt="2024-04-18T05:42:34.649" v="4355"/>
          <ac:spMkLst>
            <pc:docMk/>
            <pc:sldMk cId="2074554265" sldId="1232"/>
            <ac:spMk id="4" creationId="{C86B153D-3214-D7EC-D18A-4144BA68DC76}"/>
          </ac:spMkLst>
        </pc:spChg>
        <pc:spChg chg="mod">
          <ac:chgData name="Aron Azam" userId="bd583c9c-4232-451d-89a3-5553783d6300" providerId="ADAL" clId="{A74B73EE-995F-4AEC-AEB1-E6303BBB1497}" dt="2024-04-17T11:49:31.306" v="4266" actId="20577"/>
          <ac:spMkLst>
            <pc:docMk/>
            <pc:sldMk cId="2074554265" sldId="1232"/>
            <ac:spMk id="6" creationId="{4BDF3FC7-75EF-D4A7-E09B-C8DCF65DA1D7}"/>
          </ac:spMkLst>
        </pc:spChg>
        <pc:spChg chg="mod">
          <ac:chgData name="Aron Azam" userId="bd583c9c-4232-451d-89a3-5553783d6300" providerId="ADAL" clId="{A74B73EE-995F-4AEC-AEB1-E6303BBB1497}" dt="2024-04-18T05:58:22.125" v="4746" actId="14100"/>
          <ac:spMkLst>
            <pc:docMk/>
            <pc:sldMk cId="2074554265" sldId="1232"/>
            <ac:spMk id="10" creationId="{81A46C57-121C-0BD1-5CF1-77E97D0B3920}"/>
          </ac:spMkLst>
        </pc:spChg>
        <pc:cxnChg chg="mod">
          <ac:chgData name="Aron Azam" userId="bd583c9c-4232-451d-89a3-5553783d6300" providerId="ADAL" clId="{A74B73EE-995F-4AEC-AEB1-E6303BBB1497}" dt="2024-04-18T06:11:53.668" v="4908" actId="14100"/>
          <ac:cxnSpMkLst>
            <pc:docMk/>
            <pc:sldMk cId="2074554265" sldId="1232"/>
            <ac:cxnSpMk id="17" creationId="{62F25488-E22A-5BA8-6705-A471E9536C5D}"/>
          </ac:cxnSpMkLst>
        </pc:cxnChg>
      </pc:sldChg>
      <pc:sldChg chg="modSp add mod">
        <pc:chgData name="Aron Azam" userId="bd583c9c-4232-451d-89a3-5553783d6300" providerId="ADAL" clId="{A74B73EE-995F-4AEC-AEB1-E6303BBB1497}" dt="2024-04-18T06:21:19.320" v="5189" actId="20577"/>
        <pc:sldMkLst>
          <pc:docMk/>
          <pc:sldMk cId="692210299" sldId="1233"/>
        </pc:sldMkLst>
        <pc:spChg chg="mod">
          <ac:chgData name="Aron Azam" userId="bd583c9c-4232-451d-89a3-5553783d6300" providerId="ADAL" clId="{A74B73EE-995F-4AEC-AEB1-E6303BBB1497}" dt="2024-04-18T06:19:05.570" v="5069" actId="20577"/>
          <ac:spMkLst>
            <pc:docMk/>
            <pc:sldMk cId="692210299" sldId="1233"/>
            <ac:spMk id="3" creationId="{183888B9-C335-3299-DBF5-E8321FD46BEE}"/>
          </ac:spMkLst>
        </pc:spChg>
        <pc:spChg chg="mod">
          <ac:chgData name="Aron Azam" userId="bd583c9c-4232-451d-89a3-5553783d6300" providerId="ADAL" clId="{A74B73EE-995F-4AEC-AEB1-E6303BBB1497}" dt="2024-04-18T06:12:08.371" v="4919" actId="20577"/>
          <ac:spMkLst>
            <pc:docMk/>
            <pc:sldMk cId="692210299" sldId="1233"/>
            <ac:spMk id="6" creationId="{4BDF3FC7-75EF-D4A7-E09B-C8DCF65DA1D7}"/>
          </ac:spMkLst>
        </pc:spChg>
        <pc:spChg chg="mod">
          <ac:chgData name="Aron Azam" userId="bd583c9c-4232-451d-89a3-5553783d6300" providerId="ADAL" clId="{A74B73EE-995F-4AEC-AEB1-E6303BBB1497}" dt="2024-04-18T06:21:19.320" v="5189" actId="20577"/>
          <ac:spMkLst>
            <pc:docMk/>
            <pc:sldMk cId="692210299" sldId="1233"/>
            <ac:spMk id="10" creationId="{81A46C57-121C-0BD1-5CF1-77E97D0B3920}"/>
          </ac:spMkLst>
        </pc:spChg>
        <pc:cxnChg chg="mod">
          <ac:chgData name="Aron Azam" userId="bd583c9c-4232-451d-89a3-5553783d6300" providerId="ADAL" clId="{A74B73EE-995F-4AEC-AEB1-E6303BBB1497}" dt="2024-04-18T06:12:15.551" v="4920" actId="14100"/>
          <ac:cxnSpMkLst>
            <pc:docMk/>
            <pc:sldMk cId="692210299" sldId="1233"/>
            <ac:cxnSpMk id="17" creationId="{62F25488-E22A-5BA8-6705-A471E9536C5D}"/>
          </ac:cxnSpMkLst>
        </pc:cxnChg>
      </pc:sldChg>
      <pc:sldChg chg="modSp add mod">
        <pc:chgData name="Aron Azam" userId="bd583c9c-4232-451d-89a3-5553783d6300" providerId="ADAL" clId="{A74B73EE-995F-4AEC-AEB1-E6303BBB1497}" dt="2024-04-18T06:51:50.392" v="5814" actId="20577"/>
        <pc:sldMkLst>
          <pc:docMk/>
          <pc:sldMk cId="292544155" sldId="1234"/>
        </pc:sldMkLst>
        <pc:spChg chg="mod">
          <ac:chgData name="Aron Azam" userId="bd583c9c-4232-451d-89a3-5553783d6300" providerId="ADAL" clId="{A74B73EE-995F-4AEC-AEB1-E6303BBB1497}" dt="2024-04-18T06:51:50.392" v="5814" actId="20577"/>
          <ac:spMkLst>
            <pc:docMk/>
            <pc:sldMk cId="292544155" sldId="1234"/>
            <ac:spMk id="3" creationId="{183888B9-C335-3299-DBF5-E8321FD46BEE}"/>
          </ac:spMkLst>
        </pc:spChg>
        <pc:spChg chg="mod">
          <ac:chgData name="Aron Azam" userId="bd583c9c-4232-451d-89a3-5553783d6300" providerId="ADAL" clId="{A74B73EE-995F-4AEC-AEB1-E6303BBB1497}" dt="2024-04-18T06:22:11.183" v="5205" actId="20577"/>
          <ac:spMkLst>
            <pc:docMk/>
            <pc:sldMk cId="292544155" sldId="1234"/>
            <ac:spMk id="6" creationId="{4BDF3FC7-75EF-D4A7-E09B-C8DCF65DA1D7}"/>
          </ac:spMkLst>
        </pc:spChg>
        <pc:spChg chg="mod">
          <ac:chgData name="Aron Azam" userId="bd583c9c-4232-451d-89a3-5553783d6300" providerId="ADAL" clId="{A74B73EE-995F-4AEC-AEB1-E6303BBB1497}" dt="2024-04-18T06:39:30.803" v="5733" actId="255"/>
          <ac:spMkLst>
            <pc:docMk/>
            <pc:sldMk cId="292544155" sldId="1234"/>
            <ac:spMk id="10" creationId="{81A46C57-121C-0BD1-5CF1-77E97D0B3920}"/>
          </ac:spMkLst>
        </pc:spChg>
        <pc:cxnChg chg="mod">
          <ac:chgData name="Aron Azam" userId="bd583c9c-4232-451d-89a3-5553783d6300" providerId="ADAL" clId="{A74B73EE-995F-4AEC-AEB1-E6303BBB1497}" dt="2024-04-18T06:22:21.515" v="5206" actId="14100"/>
          <ac:cxnSpMkLst>
            <pc:docMk/>
            <pc:sldMk cId="292544155" sldId="1234"/>
            <ac:cxnSpMk id="17" creationId="{62F25488-E22A-5BA8-6705-A471E9536C5D}"/>
          </ac:cxnSpMkLst>
        </pc:cxnChg>
      </pc:sldChg>
    </pc:docChg>
  </pc:docChgLst>
  <pc:docChgLst>
    <pc:chgData name="Aron Azam" userId="S::aron.azam@bevolkingsonderzoeknederland.nl::bd583c9c-4232-451d-89a3-5553783d6300" providerId="AD" clId="Web-{6057EFEC-5C78-57AE-A9E2-D539C23A6A39}"/>
    <pc:docChg chg="modSld">
      <pc:chgData name="Aron Azam" userId="S::aron.azam@bevolkingsonderzoeknederland.nl::bd583c9c-4232-451d-89a3-5553783d6300" providerId="AD" clId="Web-{6057EFEC-5C78-57AE-A9E2-D539C23A6A39}" dt="2024-05-15T10:31:34.315" v="234" actId="20577"/>
      <pc:docMkLst>
        <pc:docMk/>
      </pc:docMkLst>
      <pc:sldChg chg="delCm modCm">
        <pc:chgData name="Aron Azam" userId="S::aron.azam@bevolkingsonderzoeknederland.nl::bd583c9c-4232-451d-89a3-5553783d6300" providerId="AD" clId="Web-{6057EFEC-5C78-57AE-A9E2-D539C23A6A39}" dt="2024-05-15T09:58:25.377" v="4"/>
        <pc:sldMkLst>
          <pc:docMk/>
          <pc:sldMk cId="3954779085" sldId="1216"/>
        </pc:sldMkLst>
        <pc:extLst>
          <p:ext xmlns:p="http://schemas.openxmlformats.org/presentationml/2006/main" uri="{D6D511B9-2390-475A-947B-AFAB55BFBCF1}">
            <pc226:cmChg xmlns:pc226="http://schemas.microsoft.com/office/powerpoint/2022/06/main/command" chg="del">
              <pc226:chgData name="Aron Azam" userId="S::aron.azam@bevolkingsonderzoeknederland.nl::bd583c9c-4232-451d-89a3-5553783d6300" providerId="AD" clId="Web-{6057EFEC-5C78-57AE-A9E2-D539C23A6A39}" dt="2024-05-15T09:58:24.596" v="2"/>
              <pc2:cmMkLst xmlns:pc2="http://schemas.microsoft.com/office/powerpoint/2019/9/main/command">
                <pc:docMk/>
                <pc:sldMk cId="3954779085" sldId="1216"/>
                <pc2:cmMk id="{6B4FFC06-A20B-4CDB-B652-B3A1C672AD91}"/>
              </pc2:cmMkLst>
            </pc226:cmChg>
            <pc226:cmChg xmlns:pc226="http://schemas.microsoft.com/office/powerpoint/2022/06/main/command" chg="del">
              <pc226:chgData name="Aron Azam" userId="S::aron.azam@bevolkingsonderzoeknederland.nl::bd583c9c-4232-451d-89a3-5553783d6300" providerId="AD" clId="Web-{6057EFEC-5C78-57AE-A9E2-D539C23A6A39}" dt="2024-05-15T09:58:23.924" v="1"/>
              <pc2:cmMkLst xmlns:pc2="http://schemas.microsoft.com/office/powerpoint/2019/9/main/command">
                <pc:docMk/>
                <pc:sldMk cId="3954779085" sldId="1216"/>
                <pc2:cmMk id="{D6CE3D08-4657-4CC2-B9C9-BE580140E256}"/>
              </pc2:cmMkLst>
            </pc226:cmChg>
            <pc226:cmChg xmlns:pc226="http://schemas.microsoft.com/office/powerpoint/2022/06/main/command" chg="del">
              <pc226:chgData name="Aron Azam" userId="S::aron.azam@bevolkingsonderzoeknederland.nl::bd583c9c-4232-451d-89a3-5553783d6300" providerId="AD" clId="Web-{6057EFEC-5C78-57AE-A9E2-D539C23A6A39}" dt="2024-05-15T09:58:24.830" v="3"/>
              <pc2:cmMkLst xmlns:pc2="http://schemas.microsoft.com/office/powerpoint/2019/9/main/command">
                <pc:docMk/>
                <pc:sldMk cId="3954779085" sldId="1216"/>
                <pc2:cmMk id="{82C68686-C2F3-4BD2-8432-AB447210C366}"/>
              </pc2:cmMkLst>
            </pc226:cmChg>
            <pc226:cmChg xmlns:pc226="http://schemas.microsoft.com/office/powerpoint/2022/06/main/command" chg="del mod">
              <pc226:chgData name="Aron Azam" userId="S::aron.azam@bevolkingsonderzoeknederland.nl::bd583c9c-4232-451d-89a3-5553783d6300" providerId="AD" clId="Web-{6057EFEC-5C78-57AE-A9E2-D539C23A6A39}" dt="2024-05-15T09:58:25.377" v="4"/>
              <pc2:cmMkLst xmlns:pc2="http://schemas.microsoft.com/office/powerpoint/2019/9/main/command">
                <pc:docMk/>
                <pc:sldMk cId="3954779085" sldId="1216"/>
                <pc2:cmMk id="{55FE688C-56D9-47CB-8007-A828EAC02FDB}"/>
              </pc2:cmMkLst>
            </pc226:cmChg>
          </p:ext>
        </pc:extLst>
      </pc:sldChg>
      <pc:sldChg chg="modSp addCm delCm">
        <pc:chgData name="Aron Azam" userId="S::aron.azam@bevolkingsonderzoeknederland.nl::bd583c9c-4232-451d-89a3-5553783d6300" providerId="AD" clId="Web-{6057EFEC-5C78-57AE-A9E2-D539C23A6A39}" dt="2024-05-15T10:31:34.315" v="234" actId="20577"/>
        <pc:sldMkLst>
          <pc:docMk/>
          <pc:sldMk cId="854221708" sldId="1228"/>
        </pc:sldMkLst>
        <pc:spChg chg="mod">
          <ac:chgData name="Aron Azam" userId="S::aron.azam@bevolkingsonderzoeknederland.nl::bd583c9c-4232-451d-89a3-5553783d6300" providerId="AD" clId="Web-{6057EFEC-5C78-57AE-A9E2-D539C23A6A39}" dt="2024-05-15T10:31:34.315" v="234" actId="20577"/>
          <ac:spMkLst>
            <pc:docMk/>
            <pc:sldMk cId="854221708" sldId="1228"/>
            <ac:spMk id="12" creationId="{176407F1-7A94-2063-A933-AA572F2036A1}"/>
          </ac:spMkLst>
        </pc:spChg>
        <pc:extLst>
          <p:ext xmlns:p="http://schemas.openxmlformats.org/presentationml/2006/main" uri="{D6D511B9-2390-475A-947B-AFAB55BFBCF1}">
            <pc226:cmChg xmlns:pc226="http://schemas.microsoft.com/office/powerpoint/2022/06/main/command" chg="del">
              <pc226:chgData name="Aron Azam" userId="S::aron.azam@bevolkingsonderzoeknederland.nl::bd583c9c-4232-451d-89a3-5553783d6300" providerId="AD" clId="Web-{6057EFEC-5C78-57AE-A9E2-D539C23A6A39}" dt="2024-05-15T09:58:29.862" v="5"/>
              <pc2:cmMkLst xmlns:pc2="http://schemas.microsoft.com/office/powerpoint/2019/9/main/command">
                <pc:docMk/>
                <pc:sldMk cId="854221708" sldId="1228"/>
                <pc2:cmMk id="{4AA1CA79-8E65-44F1-B888-4134D0C7AB76}"/>
              </pc2:cmMkLst>
            </pc226:cmChg>
            <pc226:cmChg xmlns:pc226="http://schemas.microsoft.com/office/powerpoint/2022/06/main/command" chg="add">
              <pc226:chgData name="Aron Azam" userId="S::aron.azam@bevolkingsonderzoeknederland.nl::bd583c9c-4232-451d-89a3-5553783d6300" providerId="AD" clId="Web-{6057EFEC-5C78-57AE-A9E2-D539C23A6A39}" dt="2024-05-15T09:59:59.772" v="7"/>
              <pc2:cmMkLst xmlns:pc2="http://schemas.microsoft.com/office/powerpoint/2019/9/main/command">
                <pc:docMk/>
                <pc:sldMk cId="854221708" sldId="1228"/>
                <pc2:cmMk id="{113D5493-CB21-45CA-90BB-D9808AE946A5}"/>
              </pc2:cmMkLst>
            </pc226:cmChg>
            <pc226:cmChg xmlns:pc226="http://schemas.microsoft.com/office/powerpoint/2022/06/main/command" chg="del">
              <pc226:chgData name="Aron Azam" userId="S::aron.azam@bevolkingsonderzoeknederland.nl::bd583c9c-4232-451d-89a3-5553783d6300" providerId="AD" clId="Web-{6057EFEC-5C78-57AE-A9E2-D539C23A6A39}" dt="2024-05-15T09:58:30.549" v="6"/>
              <pc2:cmMkLst xmlns:pc2="http://schemas.microsoft.com/office/powerpoint/2019/9/main/command">
                <pc:docMk/>
                <pc:sldMk cId="854221708" sldId="1228"/>
                <pc2:cmMk id="{56E5CCF8-614E-40B2-86E8-32D8B0D64824}"/>
              </pc2:cmMkLst>
            </pc226:cmChg>
          </p:ext>
        </pc:extLst>
      </pc:sldChg>
    </pc:docChg>
  </pc:docChgLst>
  <pc:docChgLst>
    <pc:chgData name="Aron Azam" userId="S::aron.azam@bevolkingsonderzoeknederland.nl::bd583c9c-4232-451d-89a3-5553783d6300" providerId="AD" clId="Web-{2D74A986-EB85-5AAE-A5FD-C182BEE0DBBC}"/>
    <pc:docChg chg="mod modSld">
      <pc:chgData name="Aron Azam" userId="S::aron.azam@bevolkingsonderzoeknederland.nl::bd583c9c-4232-451d-89a3-5553783d6300" providerId="AD" clId="Web-{2D74A986-EB85-5AAE-A5FD-C182BEE0DBBC}" dt="2024-05-07T11:23:10.956" v="63"/>
      <pc:docMkLst>
        <pc:docMk/>
      </pc:docMkLst>
      <pc:sldChg chg="addCm">
        <pc:chgData name="Aron Azam" userId="S::aron.azam@bevolkingsonderzoeknederland.nl::bd583c9c-4232-451d-89a3-5553783d6300" providerId="AD" clId="Web-{2D74A986-EB85-5AAE-A5FD-C182BEE0DBBC}" dt="2024-05-07T11:07:43.341" v="1"/>
        <pc:sldMkLst>
          <pc:docMk/>
          <pc:sldMk cId="3954779085" sldId="1216"/>
        </pc:sldMkLst>
        <pc:extLst>
          <p:ext xmlns:p="http://schemas.openxmlformats.org/presentationml/2006/main" uri="{D6D511B9-2390-475A-947B-AFAB55BFBCF1}">
            <pc226:cmChg xmlns:pc226="http://schemas.microsoft.com/office/powerpoint/2022/06/main/command" chg="add">
              <pc226:chgData name="Aron Azam" userId="S::aron.azam@bevolkingsonderzoeknederland.nl::bd583c9c-4232-451d-89a3-5553783d6300" providerId="AD" clId="Web-{2D74A986-EB85-5AAE-A5FD-C182BEE0DBBC}" dt="2024-05-07T11:07:43.341" v="1"/>
              <pc2:cmMkLst xmlns:pc2="http://schemas.microsoft.com/office/powerpoint/2019/9/main/command">
                <pc:docMk/>
                <pc:sldMk cId="3954779085" sldId="1216"/>
                <pc2:cmMk id="{D6CE3D08-4657-4CC2-B9C9-BE580140E256}"/>
              </pc2:cmMkLst>
            </pc226:cmChg>
          </p:ext>
        </pc:extLst>
      </pc:sldChg>
      <pc:sldChg chg="addSp delSp modSp">
        <pc:chgData name="Aron Azam" userId="S::aron.azam@bevolkingsonderzoeknederland.nl::bd583c9c-4232-451d-89a3-5553783d6300" providerId="AD" clId="Web-{2D74A986-EB85-5AAE-A5FD-C182BEE0DBBC}" dt="2024-05-07T11:23:10.956" v="63"/>
        <pc:sldMkLst>
          <pc:docMk/>
          <pc:sldMk cId="3131503914" sldId="1226"/>
        </pc:sldMkLst>
        <pc:picChg chg="del ord">
          <ac:chgData name="Aron Azam" userId="S::aron.azam@bevolkingsonderzoeknederland.nl::bd583c9c-4232-451d-89a3-5553783d6300" providerId="AD" clId="Web-{2D74A986-EB85-5AAE-A5FD-C182BEE0DBBC}" dt="2024-05-07T11:20:41.544" v="16"/>
          <ac:picMkLst>
            <pc:docMk/>
            <pc:sldMk cId="3131503914" sldId="1226"/>
            <ac:picMk id="32" creationId="{E05FE8E3-5B4F-7ABB-7E4D-EC0B91B1E676}"/>
          </ac:picMkLst>
        </pc:picChg>
        <pc:picChg chg="del ord">
          <ac:chgData name="Aron Azam" userId="S::aron.azam@bevolkingsonderzoeknederland.nl::bd583c9c-4232-451d-89a3-5553783d6300" providerId="AD" clId="Web-{2D74A986-EB85-5AAE-A5FD-C182BEE0DBBC}" dt="2024-05-07T11:20:17.215" v="15"/>
          <ac:picMkLst>
            <pc:docMk/>
            <pc:sldMk cId="3131503914" sldId="1226"/>
            <ac:picMk id="1026" creationId="{EDC2B1CD-1FA8-505E-A51C-76B6EEB39E3D}"/>
          </ac:picMkLst>
        </pc:picChg>
        <pc:cxnChg chg="add del mod">
          <ac:chgData name="Aron Azam" userId="S::aron.azam@bevolkingsonderzoeknederland.nl::bd583c9c-4232-451d-89a3-5553783d6300" providerId="AD" clId="Web-{2D74A986-EB85-5AAE-A5FD-C182BEE0DBBC}" dt="2024-05-07T11:22:13.875" v="50"/>
          <ac:cxnSpMkLst>
            <pc:docMk/>
            <pc:sldMk cId="3131503914" sldId="1226"/>
            <ac:cxnSpMk id="2" creationId="{CDC9D12B-245B-B0A4-8A7F-24277084E6A1}"/>
          </ac:cxnSpMkLst>
        </pc:cxnChg>
        <pc:cxnChg chg="add del mod">
          <ac:chgData name="Aron Azam" userId="S::aron.azam@bevolkingsonderzoeknederland.nl::bd583c9c-4232-451d-89a3-5553783d6300" providerId="AD" clId="Web-{2D74A986-EB85-5AAE-A5FD-C182BEE0DBBC}" dt="2024-05-07T11:22:34.751" v="53"/>
          <ac:cxnSpMkLst>
            <pc:docMk/>
            <pc:sldMk cId="3131503914" sldId="1226"/>
            <ac:cxnSpMk id="4" creationId="{B1FBE505-436F-4D35-3584-B650D2DADB3A}"/>
          </ac:cxnSpMkLst>
        </pc:cxnChg>
        <pc:cxnChg chg="add del mod">
          <ac:chgData name="Aron Azam" userId="S::aron.azam@bevolkingsonderzoeknederland.nl::bd583c9c-4232-451d-89a3-5553783d6300" providerId="AD" clId="Web-{2D74A986-EB85-5AAE-A5FD-C182BEE0DBBC}" dt="2024-05-07T11:23:10.956" v="63"/>
          <ac:cxnSpMkLst>
            <pc:docMk/>
            <pc:sldMk cId="3131503914" sldId="1226"/>
            <ac:cxnSpMk id="7" creationId="{88465CC4-18ED-4799-90B1-DCD238967B89}"/>
          </ac:cxnSpMkLst>
        </pc:cxnChg>
      </pc:sldChg>
      <pc:sldChg chg="delSp modSp">
        <pc:chgData name="Aron Azam" userId="S::aron.azam@bevolkingsonderzoeknederland.nl::bd583c9c-4232-451d-89a3-5553783d6300" providerId="AD" clId="Web-{2D74A986-EB85-5AAE-A5FD-C182BEE0DBBC}" dt="2024-05-07T11:20:54.310" v="26"/>
        <pc:sldMkLst>
          <pc:docMk/>
          <pc:sldMk cId="1505447459" sldId="1227"/>
        </pc:sldMkLst>
        <pc:picChg chg="del ord">
          <ac:chgData name="Aron Azam" userId="S::aron.azam@bevolkingsonderzoeknederland.nl::bd583c9c-4232-451d-89a3-5553783d6300" providerId="AD" clId="Web-{2D74A986-EB85-5AAE-A5FD-C182BEE0DBBC}" dt="2024-05-07T11:20:54.310" v="26"/>
          <ac:picMkLst>
            <pc:docMk/>
            <pc:sldMk cId="1505447459" sldId="1227"/>
            <ac:picMk id="32" creationId="{E05FE8E3-5B4F-7ABB-7E4D-EC0B91B1E676}"/>
          </ac:picMkLst>
        </pc:picChg>
        <pc:picChg chg="del ord">
          <ac:chgData name="Aron Azam" userId="S::aron.azam@bevolkingsonderzoeknederland.nl::bd583c9c-4232-451d-89a3-5553783d6300" providerId="AD" clId="Web-{2D74A986-EB85-5AAE-A5FD-C182BEE0DBBC}" dt="2024-05-07T11:20:51.997" v="25"/>
          <ac:picMkLst>
            <pc:docMk/>
            <pc:sldMk cId="1505447459" sldId="1227"/>
            <ac:picMk id="1026" creationId="{EDC2B1CD-1FA8-505E-A51C-76B6EEB39E3D}"/>
          </ac:picMkLst>
        </pc:picChg>
      </pc:sldChg>
      <pc:sldChg chg="delSp modSp addCm">
        <pc:chgData name="Aron Azam" userId="S::aron.azam@bevolkingsonderzoeknederland.nl::bd583c9c-4232-451d-89a3-5553783d6300" providerId="AD" clId="Web-{2D74A986-EB85-5AAE-A5FD-C182BEE0DBBC}" dt="2024-05-07T11:19:58.683" v="6"/>
        <pc:sldMkLst>
          <pc:docMk/>
          <pc:sldMk cId="715075575" sldId="1229"/>
        </pc:sldMkLst>
        <pc:picChg chg="del mod ord modVis">
          <ac:chgData name="Aron Azam" userId="S::aron.azam@bevolkingsonderzoeknederland.nl::bd583c9c-4232-451d-89a3-5553783d6300" providerId="AD" clId="Web-{2D74A986-EB85-5AAE-A5FD-C182BEE0DBBC}" dt="2024-05-07T11:19:58.683" v="6"/>
          <ac:picMkLst>
            <pc:docMk/>
            <pc:sldMk cId="715075575" sldId="1229"/>
            <ac:picMk id="10" creationId="{E151AA4B-16C7-AB90-BA1F-23683FBFDA3F}"/>
          </ac:picMkLst>
        </pc:picChg>
        <pc:extLst>
          <p:ext xmlns:p="http://schemas.openxmlformats.org/presentationml/2006/main" uri="{D6D511B9-2390-475A-947B-AFAB55BFBCF1}">
            <pc226:cmChg xmlns:pc226="http://schemas.microsoft.com/office/powerpoint/2022/06/main/command" chg="add">
              <pc226:chgData name="Aron Azam" userId="S::aron.azam@bevolkingsonderzoeknederland.nl::bd583c9c-4232-451d-89a3-5553783d6300" providerId="AD" clId="Web-{2D74A986-EB85-5AAE-A5FD-C182BEE0DBBC}" dt="2024-05-07T11:09:43.690" v="2"/>
              <pc2:cmMkLst xmlns:pc2="http://schemas.microsoft.com/office/powerpoint/2019/9/main/command">
                <pc:docMk/>
                <pc:sldMk cId="715075575" sldId="1229"/>
                <pc2:cmMk id="{479A1E16-8F05-4021-8544-D83BFC749543}"/>
              </pc2:cmMkLst>
            </pc226:cmChg>
          </p:ext>
        </pc:extLst>
      </pc:sldChg>
      <pc:sldChg chg="delSp modSp">
        <pc:chgData name="Aron Azam" userId="S::aron.azam@bevolkingsonderzoeknederland.nl::bd583c9c-4232-451d-89a3-5553783d6300" providerId="AD" clId="Web-{2D74A986-EB85-5AAE-A5FD-C182BEE0DBBC}" dt="2024-05-07T11:21:27.592" v="46"/>
        <pc:sldMkLst>
          <pc:docMk/>
          <pc:sldMk cId="315167738" sldId="1231"/>
        </pc:sldMkLst>
        <pc:picChg chg="del ord">
          <ac:chgData name="Aron Azam" userId="S::aron.azam@bevolkingsonderzoeknederland.nl::bd583c9c-4232-451d-89a3-5553783d6300" providerId="AD" clId="Web-{2D74A986-EB85-5AAE-A5FD-C182BEE0DBBC}" dt="2024-05-07T11:21:27.592" v="46"/>
          <ac:picMkLst>
            <pc:docMk/>
            <pc:sldMk cId="315167738" sldId="1231"/>
            <ac:picMk id="32" creationId="{E05FE8E3-5B4F-7ABB-7E4D-EC0B91B1E676}"/>
          </ac:picMkLst>
        </pc:picChg>
        <pc:picChg chg="del ord">
          <ac:chgData name="Aron Azam" userId="S::aron.azam@bevolkingsonderzoeknederland.nl::bd583c9c-4232-451d-89a3-5553783d6300" providerId="AD" clId="Web-{2D74A986-EB85-5AAE-A5FD-C182BEE0DBBC}" dt="2024-05-07T11:21:25.686" v="45"/>
          <ac:picMkLst>
            <pc:docMk/>
            <pc:sldMk cId="315167738" sldId="1231"/>
            <ac:picMk id="1026" creationId="{EDC2B1CD-1FA8-505E-A51C-76B6EEB39E3D}"/>
          </ac:picMkLst>
        </pc:picChg>
      </pc:sldChg>
      <pc:sldChg chg="delSp modSp">
        <pc:chgData name="Aron Azam" userId="S::aron.azam@bevolkingsonderzoeknederland.nl::bd583c9c-4232-451d-89a3-5553783d6300" providerId="AD" clId="Web-{2D74A986-EB85-5AAE-A5FD-C182BEE0DBBC}" dt="2024-05-07T11:21:22.389" v="44"/>
        <pc:sldMkLst>
          <pc:docMk/>
          <pc:sldMk cId="292544155" sldId="1234"/>
        </pc:sldMkLst>
        <pc:picChg chg="del ord">
          <ac:chgData name="Aron Azam" userId="S::aron.azam@bevolkingsonderzoeknederland.nl::bd583c9c-4232-451d-89a3-5553783d6300" providerId="AD" clId="Web-{2D74A986-EB85-5AAE-A5FD-C182BEE0DBBC}" dt="2024-05-07T11:21:22.389" v="44"/>
          <ac:picMkLst>
            <pc:docMk/>
            <pc:sldMk cId="292544155" sldId="1234"/>
            <ac:picMk id="32" creationId="{E05FE8E3-5B4F-7ABB-7E4D-EC0B91B1E676}"/>
          </ac:picMkLst>
        </pc:picChg>
        <pc:picChg chg="del ord">
          <ac:chgData name="Aron Azam" userId="S::aron.azam@bevolkingsonderzoeknederland.nl::bd583c9c-4232-451d-89a3-5553783d6300" providerId="AD" clId="Web-{2D74A986-EB85-5AAE-A5FD-C182BEE0DBBC}" dt="2024-05-07T11:21:19.623" v="43"/>
          <ac:picMkLst>
            <pc:docMk/>
            <pc:sldMk cId="292544155" sldId="1234"/>
            <ac:picMk id="1026" creationId="{EDC2B1CD-1FA8-505E-A51C-76B6EEB39E3D}"/>
          </ac:picMkLst>
        </pc:picChg>
      </pc:sldChg>
    </pc:docChg>
  </pc:docChgLst>
  <pc:docChgLst>
    <pc:chgData name="Aron Azam" userId="S::aron.azam@bevolkingsonderzoeknederland.nl::bd583c9c-4232-451d-89a3-5553783d6300" providerId="AD" clId="Web-{DF4B55CD-DDCA-CBC1-A8A6-34F736B7C61B}"/>
    <pc:docChg chg="modSld">
      <pc:chgData name="Aron Azam" userId="S::aron.azam@bevolkingsonderzoeknederland.nl::bd583c9c-4232-451d-89a3-5553783d6300" providerId="AD" clId="Web-{DF4B55CD-DDCA-CBC1-A8A6-34F736B7C61B}" dt="2024-05-14T07:53:20.341" v="246"/>
      <pc:docMkLst>
        <pc:docMk/>
      </pc:docMkLst>
      <pc:sldChg chg="modCm">
        <pc:chgData name="Aron Azam" userId="S::aron.azam@bevolkingsonderzoeknederland.nl::bd583c9c-4232-451d-89a3-5553783d6300" providerId="AD" clId="Web-{DF4B55CD-DDCA-CBC1-A8A6-34F736B7C61B}" dt="2024-05-14T07:24:57.913" v="1"/>
        <pc:sldMkLst>
          <pc:docMk/>
          <pc:sldMk cId="3954779085" sldId="1216"/>
        </pc:sldMkLst>
        <pc:extLst>
          <p:ext xmlns:p="http://schemas.openxmlformats.org/presentationml/2006/main" uri="{D6D511B9-2390-475A-947B-AFAB55BFBCF1}">
            <pc226:cmChg xmlns:pc226="http://schemas.microsoft.com/office/powerpoint/2022/06/main/command" chg="mod">
              <pc226:chgData name="Aron Azam" userId="S::aron.azam@bevolkingsonderzoeknederland.nl::bd583c9c-4232-451d-89a3-5553783d6300" providerId="AD" clId="Web-{DF4B55CD-DDCA-CBC1-A8A6-34F736B7C61B}" dt="2024-05-14T07:24:50.382" v="0"/>
              <pc2:cmMkLst xmlns:pc2="http://schemas.microsoft.com/office/powerpoint/2019/9/main/command">
                <pc:docMk/>
                <pc:sldMk cId="3954779085" sldId="1216"/>
                <pc2:cmMk id="{D6CE3D08-4657-4CC2-B9C9-BE580140E256}"/>
              </pc2:cmMkLst>
            </pc226:cmChg>
            <pc226:cmChg xmlns:pc226="http://schemas.microsoft.com/office/powerpoint/2022/06/main/command" chg="mod">
              <pc226:chgData name="Aron Azam" userId="S::aron.azam@bevolkingsonderzoeknederland.nl::bd583c9c-4232-451d-89a3-5553783d6300" providerId="AD" clId="Web-{DF4B55CD-DDCA-CBC1-A8A6-34F736B7C61B}" dt="2024-05-14T07:24:57.913" v="1"/>
              <pc2:cmMkLst xmlns:pc2="http://schemas.microsoft.com/office/powerpoint/2019/9/main/command">
                <pc:docMk/>
                <pc:sldMk cId="3954779085" sldId="1216"/>
                <pc2:cmMk id="{82C68686-C2F3-4BD2-8432-AB447210C366}"/>
              </pc2:cmMkLst>
            </pc226:cmChg>
          </p:ext>
        </pc:extLst>
      </pc:sldChg>
      <pc:sldChg chg="modSp modCm">
        <pc:chgData name="Aron Azam" userId="S::aron.azam@bevolkingsonderzoeknederland.nl::bd583c9c-4232-451d-89a3-5553783d6300" providerId="AD" clId="Web-{DF4B55CD-DDCA-CBC1-A8A6-34F736B7C61B}" dt="2024-05-14T07:53:20.341" v="246"/>
        <pc:sldMkLst>
          <pc:docMk/>
          <pc:sldMk cId="854221708" sldId="1228"/>
        </pc:sldMkLst>
        <pc:spChg chg="mod">
          <ac:chgData name="Aron Azam" userId="S::aron.azam@bevolkingsonderzoeknederland.nl::bd583c9c-4232-451d-89a3-5553783d6300" providerId="AD" clId="Web-{DF4B55CD-DDCA-CBC1-A8A6-34F736B7C61B}" dt="2024-05-14T07:52:47.574" v="244" actId="20577"/>
          <ac:spMkLst>
            <pc:docMk/>
            <pc:sldMk cId="854221708" sldId="1228"/>
            <ac:spMk id="12" creationId="{176407F1-7A94-2063-A933-AA572F2036A1}"/>
          </ac:spMkLst>
        </pc:spChg>
        <pc:extLst>
          <p:ext xmlns:p="http://schemas.openxmlformats.org/presentationml/2006/main" uri="{D6D511B9-2390-475A-947B-AFAB55BFBCF1}">
            <pc226:cmChg xmlns:pc226="http://schemas.microsoft.com/office/powerpoint/2022/06/main/command" chg="mod">
              <pc226:chgData name="Aron Azam" userId="S::aron.azam@bevolkingsonderzoeknederland.nl::bd583c9c-4232-451d-89a3-5553783d6300" providerId="AD" clId="Web-{DF4B55CD-DDCA-CBC1-A8A6-34F736B7C61B}" dt="2024-05-14T07:53:08.184" v="245"/>
              <pc2:cmMkLst xmlns:pc2="http://schemas.microsoft.com/office/powerpoint/2019/9/main/command">
                <pc:docMk/>
                <pc:sldMk cId="854221708" sldId="1228"/>
                <pc2:cmMk id="{4AA1CA79-8E65-44F1-B888-4134D0C7AB76}"/>
              </pc2:cmMkLst>
            </pc226:cmChg>
            <pc226:cmChg xmlns:pc226="http://schemas.microsoft.com/office/powerpoint/2022/06/main/command" chg="mod">
              <pc226:chgData name="Aron Azam" userId="S::aron.azam@bevolkingsonderzoeknederland.nl::bd583c9c-4232-451d-89a3-5553783d6300" providerId="AD" clId="Web-{DF4B55CD-DDCA-CBC1-A8A6-34F736B7C61B}" dt="2024-05-14T07:53:20.341" v="246"/>
              <pc2:cmMkLst xmlns:pc2="http://schemas.microsoft.com/office/powerpoint/2019/9/main/command">
                <pc:docMk/>
                <pc:sldMk cId="854221708" sldId="1228"/>
                <pc2:cmMk id="{56E5CCF8-614E-40B2-86E8-32D8B0D64824}"/>
              </pc2:cmMkLst>
            </pc226:cmChg>
          </p:ext>
        </pc:extLst>
      </pc:sldChg>
      <pc:sldChg chg="modCm">
        <pc:chgData name="Aron Azam" userId="S::aron.azam@bevolkingsonderzoeknederland.nl::bd583c9c-4232-451d-89a3-5553783d6300" providerId="AD" clId="Web-{DF4B55CD-DDCA-CBC1-A8A6-34F736B7C61B}" dt="2024-05-14T07:25:06.382" v="2"/>
        <pc:sldMkLst>
          <pc:docMk/>
          <pc:sldMk cId="715075575" sldId="1229"/>
        </pc:sldMkLst>
        <pc:extLst>
          <p:ext xmlns:p="http://schemas.openxmlformats.org/presentationml/2006/main" uri="{D6D511B9-2390-475A-947B-AFAB55BFBCF1}">
            <pc226:cmChg xmlns:pc226="http://schemas.microsoft.com/office/powerpoint/2022/06/main/command" chg="mod">
              <pc226:chgData name="Aron Azam" userId="S::aron.azam@bevolkingsonderzoeknederland.nl::bd583c9c-4232-451d-89a3-5553783d6300" providerId="AD" clId="Web-{DF4B55CD-DDCA-CBC1-A8A6-34F736B7C61B}" dt="2024-05-14T07:25:06.382" v="2"/>
              <pc2:cmMkLst xmlns:pc2="http://schemas.microsoft.com/office/powerpoint/2019/9/main/command">
                <pc:docMk/>
                <pc:sldMk cId="715075575" sldId="1229"/>
                <pc2:cmMk id="{479A1E16-8F05-4021-8544-D83BFC749543}"/>
              </pc2:cmMkLst>
            </pc226:cmChg>
          </p:ext>
        </pc:extLst>
      </pc:sldChg>
    </pc:docChg>
  </pc:docChgLst>
  <pc:docChgLst>
    <pc:chgData name="Toos Portegies-te Brake" userId="23bc28ee-adbe-4901-b265-a90b1e4e39e8" providerId="ADAL" clId="{B5CED8EF-01A1-4966-B56D-FFD4449E5112}"/>
    <pc:docChg chg="modSld">
      <pc:chgData name="Toos Portegies-te Brake" userId="23bc28ee-adbe-4901-b265-a90b1e4e39e8" providerId="ADAL" clId="{B5CED8EF-01A1-4966-B56D-FFD4449E5112}" dt="2024-05-01T13:19:47.590" v="10"/>
      <pc:docMkLst>
        <pc:docMk/>
      </pc:docMkLst>
      <pc:sldChg chg="addCm modCm">
        <pc:chgData name="Toos Portegies-te Brake" userId="23bc28ee-adbe-4901-b265-a90b1e4e39e8" providerId="ADAL" clId="{B5CED8EF-01A1-4966-B56D-FFD4449E5112}" dt="2024-05-01T13:15:52.644" v="8"/>
        <pc:sldMkLst>
          <pc:docMk/>
          <pc:sldMk cId="3954779085" sldId="1216"/>
        </pc:sldMkLst>
        <pc:extLst>
          <p:ext xmlns:p="http://schemas.openxmlformats.org/presentationml/2006/main" uri="{D6D511B9-2390-475A-947B-AFAB55BFBCF1}">
            <pc226:cmChg xmlns:pc226="http://schemas.microsoft.com/office/powerpoint/2022/06/main/command" chg="add">
              <pc226:chgData name="Toos Portegies-te Brake" userId="23bc28ee-adbe-4901-b265-a90b1e4e39e8" providerId="ADAL" clId="{B5CED8EF-01A1-4966-B56D-FFD4449E5112}" dt="2024-05-01T13:15:52.644" v="8"/>
              <pc2:cmMkLst xmlns:pc2="http://schemas.microsoft.com/office/powerpoint/2019/9/main/command">
                <pc:docMk/>
                <pc:sldMk cId="3954779085" sldId="1216"/>
                <pc2:cmMk id="{6B4FFC06-A20B-4CDB-B652-B3A1C672AD91}"/>
              </pc2:cmMkLst>
              <pc226:cmRplyChg chg="add">
                <pc226:chgData name="Toos Portegies-te Brake" userId="23bc28ee-adbe-4901-b265-a90b1e4e39e8" providerId="ADAL" clId="{B5CED8EF-01A1-4966-B56D-FFD4449E5112}" dt="2024-05-01T13:15:52.644" v="8"/>
                <pc2:cmRplyMkLst xmlns:pc2="http://schemas.microsoft.com/office/powerpoint/2019/9/main/command">
                  <pc:docMk/>
                  <pc:sldMk cId="3954779085" sldId="1216"/>
                  <pc2:cmMk id="{6B4FFC06-A20B-4CDB-B652-B3A1C672AD91}"/>
                  <pc2:cmRplyMk id="{5DE79833-5D1B-46D0-9EC3-4E3CFB7A845C}"/>
                </pc2:cmRplyMkLst>
              </pc226:cmRplyChg>
            </pc226:cmChg>
            <pc226:cmChg xmlns:pc226="http://schemas.microsoft.com/office/powerpoint/2022/06/main/command" chg="add">
              <pc226:chgData name="Toos Portegies-te Brake" userId="23bc28ee-adbe-4901-b265-a90b1e4e39e8" providerId="ADAL" clId="{B5CED8EF-01A1-4966-B56D-FFD4449E5112}" dt="2024-04-18T13:26:35.029" v="2"/>
              <pc2:cmMkLst xmlns:pc2="http://schemas.microsoft.com/office/powerpoint/2019/9/main/command">
                <pc:docMk/>
                <pc:sldMk cId="3954779085" sldId="1216"/>
                <pc2:cmMk id="{82C68686-C2F3-4BD2-8432-AB447210C366}"/>
              </pc2:cmMkLst>
            </pc226:cmChg>
          </p:ext>
        </pc:extLst>
      </pc:sldChg>
      <pc:sldChg chg="modSp mod addCm modCm">
        <pc:chgData name="Toos Portegies-te Brake" userId="23bc28ee-adbe-4901-b265-a90b1e4e39e8" providerId="ADAL" clId="{B5CED8EF-01A1-4966-B56D-FFD4449E5112}" dt="2024-05-01T13:15:37.941" v="7"/>
        <pc:sldMkLst>
          <pc:docMk/>
          <pc:sldMk cId="854221708" sldId="1228"/>
        </pc:sldMkLst>
        <pc:spChg chg="mod">
          <ac:chgData name="Toos Portegies-te Brake" userId="23bc28ee-adbe-4901-b265-a90b1e4e39e8" providerId="ADAL" clId="{B5CED8EF-01A1-4966-B56D-FFD4449E5112}" dt="2024-04-18T13:27:51.509" v="5" actId="20577"/>
          <ac:spMkLst>
            <pc:docMk/>
            <pc:sldMk cId="854221708" sldId="1228"/>
            <ac:spMk id="12" creationId="{176407F1-7A94-2063-A933-AA572F2036A1}"/>
          </ac:spMkLst>
        </pc:spChg>
        <pc:extLst>
          <p:ext xmlns:p="http://schemas.openxmlformats.org/presentationml/2006/main" uri="{D6D511B9-2390-475A-947B-AFAB55BFBCF1}">
            <pc226:cmChg xmlns:pc226="http://schemas.microsoft.com/office/powerpoint/2022/06/main/command" chg="add mod">
              <pc226:chgData name="Toos Portegies-te Brake" userId="23bc28ee-adbe-4901-b265-a90b1e4e39e8" providerId="ADAL" clId="{B5CED8EF-01A1-4966-B56D-FFD4449E5112}" dt="2024-05-01T13:15:37.941" v="7"/>
              <pc2:cmMkLst xmlns:pc2="http://schemas.microsoft.com/office/powerpoint/2019/9/main/command">
                <pc:docMk/>
                <pc:sldMk cId="854221708" sldId="1228"/>
                <pc2:cmMk id="{4AA1CA79-8E65-44F1-B888-4134D0C7AB76}"/>
              </pc2:cmMkLst>
              <pc226:cmRplyChg chg="add">
                <pc226:chgData name="Toos Portegies-te Brake" userId="23bc28ee-adbe-4901-b265-a90b1e4e39e8" providerId="ADAL" clId="{B5CED8EF-01A1-4966-B56D-FFD4449E5112}" dt="2024-05-01T13:15:37.941" v="7"/>
                <pc2:cmRplyMkLst xmlns:pc2="http://schemas.microsoft.com/office/powerpoint/2019/9/main/command">
                  <pc:docMk/>
                  <pc:sldMk cId="854221708" sldId="1228"/>
                  <pc2:cmMk id="{4AA1CA79-8E65-44F1-B888-4134D0C7AB76}"/>
                  <pc2:cmRplyMk id="{689D4063-47F7-4052-AE25-CC438BF366D7}"/>
                </pc2:cmRplyMkLst>
              </pc226:cmRplyChg>
            </pc226:cmChg>
            <pc226:cmChg xmlns:pc226="http://schemas.microsoft.com/office/powerpoint/2022/06/main/command" chg="add mod">
              <pc226:chgData name="Toos Portegies-te Brake" userId="23bc28ee-adbe-4901-b265-a90b1e4e39e8" providerId="ADAL" clId="{B5CED8EF-01A1-4966-B56D-FFD4449E5112}" dt="2024-04-18T13:27:51.509" v="5" actId="20577"/>
              <pc2:cmMkLst xmlns:pc2="http://schemas.microsoft.com/office/powerpoint/2019/9/main/command">
                <pc:docMk/>
                <pc:sldMk cId="854221708" sldId="1228"/>
                <pc2:cmMk id="{56E5CCF8-614E-40B2-86E8-32D8B0D64824}"/>
              </pc2:cmMkLst>
            </pc226:cmChg>
          </p:ext>
        </pc:extLst>
      </pc:sldChg>
      <pc:sldChg chg="addCm delCm modCm">
        <pc:chgData name="Toos Portegies-te Brake" userId="23bc28ee-adbe-4901-b265-a90b1e4e39e8" providerId="ADAL" clId="{B5CED8EF-01A1-4966-B56D-FFD4449E5112}" dt="2024-05-01T13:19:47.590" v="10"/>
        <pc:sldMkLst>
          <pc:docMk/>
          <pc:sldMk cId="292544155" sldId="1234"/>
        </pc:sldMkLst>
        <pc:extLst>
          <p:ext xmlns:p="http://schemas.openxmlformats.org/presentationml/2006/main" uri="{D6D511B9-2390-475A-947B-AFAB55BFBCF1}">
            <pc226:cmChg xmlns:pc226="http://schemas.microsoft.com/office/powerpoint/2022/06/main/command" chg="add del mod">
              <pc226:chgData name="Toos Portegies-te Brake" userId="23bc28ee-adbe-4901-b265-a90b1e4e39e8" providerId="ADAL" clId="{B5CED8EF-01A1-4966-B56D-FFD4449E5112}" dt="2024-05-01T13:19:47.590" v="10"/>
              <pc2:cmMkLst xmlns:pc2="http://schemas.microsoft.com/office/powerpoint/2019/9/main/command">
                <pc:docMk/>
                <pc:sldMk cId="292544155" sldId="1234"/>
                <pc2:cmMk id="{659641E5-FA0A-4A8A-91AF-4D60FE8C27E4}"/>
              </pc2:cmMkLst>
            </pc226:cmChg>
          </p:ext>
        </pc:extLst>
      </pc:sldChg>
    </pc:docChg>
  </pc:docChgLst>
  <pc:docChgLst>
    <pc:chgData name="Caroline Brandes" userId="6130d4c4-3f50-497b-8944-cfae99451ccb" providerId="ADAL" clId="{4E154F92-6E60-4C20-A045-01CCE56ADE2D}"/>
    <pc:docChg chg="modSld">
      <pc:chgData name="Caroline Brandes" userId="6130d4c4-3f50-497b-8944-cfae99451ccb" providerId="ADAL" clId="{4E154F92-6E60-4C20-A045-01CCE56ADE2D}" dt="2024-06-02T13:15:08.161" v="5" actId="20577"/>
      <pc:docMkLst>
        <pc:docMk/>
      </pc:docMkLst>
      <pc:sldChg chg="modSp mod">
        <pc:chgData name="Caroline Brandes" userId="6130d4c4-3f50-497b-8944-cfae99451ccb" providerId="ADAL" clId="{4E154F92-6E60-4C20-A045-01CCE56ADE2D}" dt="2024-06-02T13:14:23.652" v="1" actId="20577"/>
        <pc:sldMkLst>
          <pc:docMk/>
          <pc:sldMk cId="3131503914" sldId="1226"/>
        </pc:sldMkLst>
        <pc:spChg chg="mod">
          <ac:chgData name="Caroline Brandes" userId="6130d4c4-3f50-497b-8944-cfae99451ccb" providerId="ADAL" clId="{4E154F92-6E60-4C20-A045-01CCE56ADE2D}" dt="2024-06-02T13:14:23.652" v="1" actId="20577"/>
          <ac:spMkLst>
            <pc:docMk/>
            <pc:sldMk cId="3131503914" sldId="1226"/>
            <ac:spMk id="3" creationId="{183888B9-C335-3299-DBF5-E8321FD46BEE}"/>
          </ac:spMkLst>
        </pc:spChg>
      </pc:sldChg>
      <pc:sldChg chg="modSp mod">
        <pc:chgData name="Caroline Brandes" userId="6130d4c4-3f50-497b-8944-cfae99451ccb" providerId="ADAL" clId="{4E154F92-6E60-4C20-A045-01CCE56ADE2D}" dt="2024-06-02T13:14:27.703" v="3" actId="20577"/>
        <pc:sldMkLst>
          <pc:docMk/>
          <pc:sldMk cId="2191033027" sldId="1230"/>
        </pc:sldMkLst>
        <pc:spChg chg="mod">
          <ac:chgData name="Caroline Brandes" userId="6130d4c4-3f50-497b-8944-cfae99451ccb" providerId="ADAL" clId="{4E154F92-6E60-4C20-A045-01CCE56ADE2D}" dt="2024-06-02T13:14:27.703" v="3" actId="20577"/>
          <ac:spMkLst>
            <pc:docMk/>
            <pc:sldMk cId="2191033027" sldId="1230"/>
            <ac:spMk id="3" creationId="{183888B9-C335-3299-DBF5-E8321FD46BEE}"/>
          </ac:spMkLst>
        </pc:spChg>
      </pc:sldChg>
      <pc:sldChg chg="modSp mod">
        <pc:chgData name="Caroline Brandes" userId="6130d4c4-3f50-497b-8944-cfae99451ccb" providerId="ADAL" clId="{4E154F92-6E60-4C20-A045-01CCE56ADE2D}" dt="2024-06-02T13:15:08.161" v="5" actId="20577"/>
        <pc:sldMkLst>
          <pc:docMk/>
          <pc:sldMk cId="292544155" sldId="1234"/>
        </pc:sldMkLst>
        <pc:spChg chg="mod">
          <ac:chgData name="Caroline Brandes" userId="6130d4c4-3f50-497b-8944-cfae99451ccb" providerId="ADAL" clId="{4E154F92-6E60-4C20-A045-01CCE56ADE2D}" dt="2024-06-02T13:15:08.161" v="5" actId="20577"/>
          <ac:spMkLst>
            <pc:docMk/>
            <pc:sldMk cId="292544155" sldId="1234"/>
            <ac:spMk id="3" creationId="{183888B9-C335-3299-DBF5-E8321FD46BE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0D2176-A603-4D83-9BA3-2B48B84519B3}" type="datetimeFigureOut">
              <a:rPr lang="en-US" smtClean="0"/>
              <a:t>6/5/2024</a:t>
            </a:fld>
            <a:endParaRPr lang="en-US"/>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28739CC-B5E3-4ECD-A365-11660757118F}" type="slidenum">
              <a:rPr lang="en-US" smtClean="0"/>
              <a:t>‹nr.›</a:t>
            </a:fld>
            <a:endParaRPr lang="en-US"/>
          </a:p>
        </p:txBody>
      </p:sp>
    </p:spTree>
    <p:extLst>
      <p:ext uri="{BB962C8B-B14F-4D97-AF65-F5344CB8AC3E}">
        <p14:creationId xmlns:p14="http://schemas.microsoft.com/office/powerpoint/2010/main" val="3517825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28739CC-B5E3-4ECD-A365-11660757118F}" type="slidenum">
              <a:rPr lang="en-US" smtClean="0"/>
              <a:t>1</a:t>
            </a:fld>
            <a:endParaRPr lang="en-US"/>
          </a:p>
        </p:txBody>
      </p:sp>
    </p:spTree>
    <p:extLst>
      <p:ext uri="{BB962C8B-B14F-4D97-AF65-F5344CB8AC3E}">
        <p14:creationId xmlns:p14="http://schemas.microsoft.com/office/powerpoint/2010/main" val="37616117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B6EDE-EA30-D136-6041-940504532FD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57CB2E9-5F14-65C7-9505-74A67607879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553757C-6540-7033-5CE4-EA60601B17AA}"/>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33393991-447D-5056-1C00-C5F9DAAD2127}"/>
              </a:ext>
            </a:extLst>
          </p:cNvPr>
          <p:cNvSpPr>
            <a:spLocks noGrp="1"/>
          </p:cNvSpPr>
          <p:nvPr>
            <p:ph type="sldNum" sz="quarter" idx="5"/>
          </p:nvPr>
        </p:nvSpPr>
        <p:spPr/>
        <p:txBody>
          <a:bodyPr/>
          <a:lstStyle/>
          <a:p>
            <a:fld id="{C28739CC-B5E3-4ECD-A365-11660757118F}" type="slidenum">
              <a:rPr lang="en-US" smtClean="0"/>
              <a:t>10</a:t>
            </a:fld>
            <a:endParaRPr lang="en-US"/>
          </a:p>
        </p:txBody>
      </p:sp>
    </p:spTree>
    <p:extLst>
      <p:ext uri="{BB962C8B-B14F-4D97-AF65-F5344CB8AC3E}">
        <p14:creationId xmlns:p14="http://schemas.microsoft.com/office/powerpoint/2010/main" val="2190675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28739CC-B5E3-4ECD-A365-11660757118F}" type="slidenum">
              <a:rPr lang="en-US" smtClean="0"/>
              <a:t>2</a:t>
            </a:fld>
            <a:endParaRPr lang="en-US"/>
          </a:p>
        </p:txBody>
      </p:sp>
    </p:spTree>
    <p:extLst>
      <p:ext uri="{BB962C8B-B14F-4D97-AF65-F5344CB8AC3E}">
        <p14:creationId xmlns:p14="http://schemas.microsoft.com/office/powerpoint/2010/main" val="9458580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C28739CC-B5E3-4ECD-A365-11660757118F}" type="slidenum">
              <a:rPr lang="en-US" smtClean="0"/>
              <a:t>3</a:t>
            </a:fld>
            <a:endParaRPr lang="en-US"/>
          </a:p>
        </p:txBody>
      </p:sp>
    </p:spTree>
    <p:extLst>
      <p:ext uri="{BB962C8B-B14F-4D97-AF65-F5344CB8AC3E}">
        <p14:creationId xmlns:p14="http://schemas.microsoft.com/office/powerpoint/2010/main" val="11929318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B6EDE-EA30-D136-6041-940504532FD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57CB2E9-5F14-65C7-9505-74A67607879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553757C-6540-7033-5CE4-EA60601B17AA}"/>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33393991-447D-5056-1C00-C5F9DAAD2127}"/>
              </a:ext>
            </a:extLst>
          </p:cNvPr>
          <p:cNvSpPr>
            <a:spLocks noGrp="1"/>
          </p:cNvSpPr>
          <p:nvPr>
            <p:ph type="sldNum" sz="quarter" idx="5"/>
          </p:nvPr>
        </p:nvSpPr>
        <p:spPr/>
        <p:txBody>
          <a:bodyPr/>
          <a:lstStyle/>
          <a:p>
            <a:fld id="{C28739CC-B5E3-4ECD-A365-11660757118F}" type="slidenum">
              <a:rPr lang="en-US" smtClean="0"/>
              <a:t>4</a:t>
            </a:fld>
            <a:endParaRPr lang="en-US"/>
          </a:p>
        </p:txBody>
      </p:sp>
    </p:spTree>
    <p:extLst>
      <p:ext uri="{BB962C8B-B14F-4D97-AF65-F5344CB8AC3E}">
        <p14:creationId xmlns:p14="http://schemas.microsoft.com/office/powerpoint/2010/main" val="2207312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B6EDE-EA30-D136-6041-940504532FD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57CB2E9-5F14-65C7-9505-74A67607879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553757C-6540-7033-5CE4-EA60601B17AA}"/>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33393991-447D-5056-1C00-C5F9DAAD2127}"/>
              </a:ext>
            </a:extLst>
          </p:cNvPr>
          <p:cNvSpPr>
            <a:spLocks noGrp="1"/>
          </p:cNvSpPr>
          <p:nvPr>
            <p:ph type="sldNum" sz="quarter" idx="5"/>
          </p:nvPr>
        </p:nvSpPr>
        <p:spPr/>
        <p:txBody>
          <a:bodyPr/>
          <a:lstStyle/>
          <a:p>
            <a:fld id="{C28739CC-B5E3-4ECD-A365-11660757118F}" type="slidenum">
              <a:rPr lang="en-US" smtClean="0"/>
              <a:t>5</a:t>
            </a:fld>
            <a:endParaRPr lang="en-US"/>
          </a:p>
        </p:txBody>
      </p:sp>
    </p:spTree>
    <p:extLst>
      <p:ext uri="{BB962C8B-B14F-4D97-AF65-F5344CB8AC3E}">
        <p14:creationId xmlns:p14="http://schemas.microsoft.com/office/powerpoint/2010/main" val="3777768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B6EDE-EA30-D136-6041-940504532FD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57CB2E9-5F14-65C7-9505-74A67607879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553757C-6540-7033-5CE4-EA60601B17AA}"/>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33393991-447D-5056-1C00-C5F9DAAD2127}"/>
              </a:ext>
            </a:extLst>
          </p:cNvPr>
          <p:cNvSpPr>
            <a:spLocks noGrp="1"/>
          </p:cNvSpPr>
          <p:nvPr>
            <p:ph type="sldNum" sz="quarter" idx="5"/>
          </p:nvPr>
        </p:nvSpPr>
        <p:spPr/>
        <p:txBody>
          <a:bodyPr/>
          <a:lstStyle/>
          <a:p>
            <a:fld id="{C28739CC-B5E3-4ECD-A365-11660757118F}" type="slidenum">
              <a:rPr lang="en-US" smtClean="0"/>
              <a:t>6</a:t>
            </a:fld>
            <a:endParaRPr lang="en-US"/>
          </a:p>
        </p:txBody>
      </p:sp>
    </p:spTree>
    <p:extLst>
      <p:ext uri="{BB962C8B-B14F-4D97-AF65-F5344CB8AC3E}">
        <p14:creationId xmlns:p14="http://schemas.microsoft.com/office/powerpoint/2010/main" val="3290542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B6EDE-EA30-D136-6041-940504532FD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57CB2E9-5F14-65C7-9505-74A67607879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553757C-6540-7033-5CE4-EA60601B17AA}"/>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33393991-447D-5056-1C00-C5F9DAAD2127}"/>
              </a:ext>
            </a:extLst>
          </p:cNvPr>
          <p:cNvSpPr>
            <a:spLocks noGrp="1"/>
          </p:cNvSpPr>
          <p:nvPr>
            <p:ph type="sldNum" sz="quarter" idx="5"/>
          </p:nvPr>
        </p:nvSpPr>
        <p:spPr/>
        <p:txBody>
          <a:bodyPr/>
          <a:lstStyle/>
          <a:p>
            <a:fld id="{C28739CC-B5E3-4ECD-A365-11660757118F}" type="slidenum">
              <a:rPr lang="en-US" smtClean="0"/>
              <a:t>7</a:t>
            </a:fld>
            <a:endParaRPr lang="en-US"/>
          </a:p>
        </p:txBody>
      </p:sp>
    </p:spTree>
    <p:extLst>
      <p:ext uri="{BB962C8B-B14F-4D97-AF65-F5344CB8AC3E}">
        <p14:creationId xmlns:p14="http://schemas.microsoft.com/office/powerpoint/2010/main" val="114711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B6EDE-EA30-D136-6041-940504532FD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57CB2E9-5F14-65C7-9505-74A67607879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553757C-6540-7033-5CE4-EA60601B17AA}"/>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33393991-447D-5056-1C00-C5F9DAAD2127}"/>
              </a:ext>
            </a:extLst>
          </p:cNvPr>
          <p:cNvSpPr>
            <a:spLocks noGrp="1"/>
          </p:cNvSpPr>
          <p:nvPr>
            <p:ph type="sldNum" sz="quarter" idx="5"/>
          </p:nvPr>
        </p:nvSpPr>
        <p:spPr/>
        <p:txBody>
          <a:bodyPr/>
          <a:lstStyle/>
          <a:p>
            <a:fld id="{C28739CC-B5E3-4ECD-A365-11660757118F}" type="slidenum">
              <a:rPr lang="en-US" smtClean="0"/>
              <a:t>8</a:t>
            </a:fld>
            <a:endParaRPr lang="en-US"/>
          </a:p>
        </p:txBody>
      </p:sp>
    </p:spTree>
    <p:extLst>
      <p:ext uri="{BB962C8B-B14F-4D97-AF65-F5344CB8AC3E}">
        <p14:creationId xmlns:p14="http://schemas.microsoft.com/office/powerpoint/2010/main" val="3891487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B6EDE-EA30-D136-6041-940504532FD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57CB2E9-5F14-65C7-9505-74A67607879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553757C-6540-7033-5CE4-EA60601B17AA}"/>
              </a:ext>
            </a:extLst>
          </p:cNvPr>
          <p:cNvSpPr>
            <a:spLocks noGrp="1"/>
          </p:cNvSpPr>
          <p:nvPr>
            <p:ph type="body" idx="1"/>
          </p:nvPr>
        </p:nvSpPr>
        <p:spPr/>
        <p:txBody>
          <a:bodyPr/>
          <a:lstStyle/>
          <a:p>
            <a:endParaRPr lang="nl-NL" dirty="0"/>
          </a:p>
        </p:txBody>
      </p:sp>
      <p:sp>
        <p:nvSpPr>
          <p:cNvPr id="4" name="Tijdelijke aanduiding voor dianummer 3">
            <a:extLst>
              <a:ext uri="{FF2B5EF4-FFF2-40B4-BE49-F238E27FC236}">
                <a16:creationId xmlns:a16="http://schemas.microsoft.com/office/drawing/2014/main" id="{33393991-447D-5056-1C00-C5F9DAAD2127}"/>
              </a:ext>
            </a:extLst>
          </p:cNvPr>
          <p:cNvSpPr>
            <a:spLocks noGrp="1"/>
          </p:cNvSpPr>
          <p:nvPr>
            <p:ph type="sldNum" sz="quarter" idx="5"/>
          </p:nvPr>
        </p:nvSpPr>
        <p:spPr/>
        <p:txBody>
          <a:bodyPr/>
          <a:lstStyle/>
          <a:p>
            <a:fld id="{C28739CC-B5E3-4ECD-A365-11660757118F}" type="slidenum">
              <a:rPr lang="en-US" smtClean="0"/>
              <a:t>9</a:t>
            </a:fld>
            <a:endParaRPr lang="en-US"/>
          </a:p>
        </p:txBody>
      </p:sp>
    </p:spTree>
    <p:extLst>
      <p:ext uri="{BB962C8B-B14F-4D97-AF65-F5344CB8AC3E}">
        <p14:creationId xmlns:p14="http://schemas.microsoft.com/office/powerpoint/2010/main" val="24124163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nl-NL" dirty="0"/>
              <a:t>Klik om de stijl te bewerken</a:t>
            </a:r>
            <a:endParaRPr lang="en-US" dirty="0"/>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US"/>
          </a:p>
        </p:txBody>
      </p:sp>
      <p:sp>
        <p:nvSpPr>
          <p:cNvPr id="4" name="Tijdelijke aanduiding voor datum 3"/>
          <p:cNvSpPr>
            <a:spLocks noGrp="1"/>
          </p:cNvSpPr>
          <p:nvPr>
            <p:ph type="dt" sz="half" idx="10"/>
          </p:nvPr>
        </p:nvSpPr>
        <p:spPr>
          <a:xfrm>
            <a:off x="838200" y="6394450"/>
            <a:ext cx="2743200" cy="365125"/>
          </a:xfrm>
          <a:prstGeom prst="rect">
            <a:avLst/>
          </a:prstGeom>
        </p:spPr>
        <p:txBody>
          <a:bodyPr/>
          <a:lstStyle>
            <a:lvl1pPr>
              <a:defRPr sz="1600"/>
            </a:lvl1pPr>
          </a:lstStyle>
          <a:p>
            <a:fld id="{AF3086FD-26CD-422D-9974-905C75F77940}" type="datetime1">
              <a:rPr lang="en-US" smtClean="0"/>
              <a:pPr/>
              <a:t>6/5/2024</a:t>
            </a:fld>
            <a:endParaRPr lang="en-US" dirty="0"/>
          </a:p>
        </p:txBody>
      </p:sp>
      <p:sp>
        <p:nvSpPr>
          <p:cNvPr id="5" name="Tijdelijke aanduiding voor voettekst 4"/>
          <p:cNvSpPr>
            <a:spLocks noGrp="1"/>
          </p:cNvSpPr>
          <p:nvPr>
            <p:ph type="ftr" sz="quarter" idx="11"/>
          </p:nvPr>
        </p:nvSpPr>
        <p:spPr>
          <a:xfrm>
            <a:off x="4038600" y="6413500"/>
            <a:ext cx="4114800" cy="365125"/>
          </a:xfrm>
          <a:prstGeom prst="rect">
            <a:avLst/>
          </a:prstGeom>
        </p:spPr>
        <p:txBody>
          <a:bodyPr/>
          <a:lstStyle/>
          <a:p>
            <a:endParaRPr lang="en-US"/>
          </a:p>
        </p:txBody>
      </p:sp>
      <p:sp>
        <p:nvSpPr>
          <p:cNvPr id="6" name="Tijdelijke aanduiding voor dianummer 5"/>
          <p:cNvSpPr>
            <a:spLocks noGrp="1"/>
          </p:cNvSpPr>
          <p:nvPr>
            <p:ph type="sldNum" sz="quarter" idx="12"/>
          </p:nvPr>
        </p:nvSpPr>
        <p:spPr>
          <a:xfrm>
            <a:off x="8610600" y="6394450"/>
            <a:ext cx="2743200" cy="365125"/>
          </a:xfrm>
          <a:prstGeom prst="rect">
            <a:avLst/>
          </a:prstGeom>
        </p:spPr>
        <p:txBody>
          <a:bodyPr/>
          <a:lstStyle>
            <a:lvl1pPr>
              <a:defRPr sz="1600"/>
            </a:lvl1pPr>
          </a:lstStyle>
          <a:p>
            <a:fld id="{F192944C-E318-4E7E-A314-57CC1C567D03}" type="slidenum">
              <a:rPr lang="en-US" smtClean="0"/>
              <a:pPr/>
              <a:t>‹nr.›</a:t>
            </a:fld>
            <a:endParaRPr lang="en-US" dirty="0"/>
          </a:p>
        </p:txBody>
      </p:sp>
      <p:pic>
        <p:nvPicPr>
          <p:cNvPr id="7" name="Afbeelding 6">
            <a:extLst>
              <a:ext uri="{FF2B5EF4-FFF2-40B4-BE49-F238E27FC236}">
                <a16:creationId xmlns:a16="http://schemas.microsoft.com/office/drawing/2014/main" id="{86D31E89-8087-437E-85BD-C4BBBCF2EC09}"/>
              </a:ext>
            </a:extLst>
          </p:cNvPr>
          <p:cNvPicPr>
            <a:picLocks noChangeAspect="1"/>
          </p:cNvPicPr>
          <p:nvPr userDrawn="1"/>
        </p:nvPicPr>
        <p:blipFill>
          <a:blip r:embed="rId2"/>
          <a:stretch>
            <a:fillRect/>
          </a:stretch>
        </p:blipFill>
        <p:spPr>
          <a:xfrm>
            <a:off x="541534" y="0"/>
            <a:ext cx="11650466" cy="6029467"/>
          </a:xfrm>
          <a:prstGeom prst="rect">
            <a:avLst/>
          </a:prstGeom>
        </p:spPr>
      </p:pic>
      <p:sp>
        <p:nvSpPr>
          <p:cNvPr id="8" name="Rechthoek 7">
            <a:extLst>
              <a:ext uri="{FF2B5EF4-FFF2-40B4-BE49-F238E27FC236}">
                <a16:creationId xmlns:a16="http://schemas.microsoft.com/office/drawing/2014/main" id="{A83A4F5D-1C5B-4D6D-ADCF-9DA1F8ADE0BF}"/>
              </a:ext>
            </a:extLst>
          </p:cNvPr>
          <p:cNvSpPr/>
          <p:nvPr userDrawn="1"/>
        </p:nvSpPr>
        <p:spPr>
          <a:xfrm>
            <a:off x="0" y="5937463"/>
            <a:ext cx="12192000" cy="4778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Afbeelding 9">
            <a:extLst>
              <a:ext uri="{FF2B5EF4-FFF2-40B4-BE49-F238E27FC236}">
                <a16:creationId xmlns:a16="http://schemas.microsoft.com/office/drawing/2014/main" id="{F124FD3D-F745-465E-BFAB-F67C29E3B4A6}"/>
              </a:ext>
            </a:extLst>
          </p:cNvPr>
          <p:cNvPicPr>
            <a:picLocks noChangeAspect="1"/>
          </p:cNvPicPr>
          <p:nvPr userDrawn="1"/>
        </p:nvPicPr>
        <p:blipFill>
          <a:blip r:embed="rId3"/>
          <a:stretch>
            <a:fillRect/>
          </a:stretch>
        </p:blipFill>
        <p:spPr>
          <a:xfrm>
            <a:off x="105129" y="6120206"/>
            <a:ext cx="627942" cy="237765"/>
          </a:xfrm>
          <a:prstGeom prst="rect">
            <a:avLst/>
          </a:prstGeom>
        </p:spPr>
      </p:pic>
    </p:spTree>
    <p:extLst>
      <p:ext uri="{BB962C8B-B14F-4D97-AF65-F5344CB8AC3E}">
        <p14:creationId xmlns:p14="http://schemas.microsoft.com/office/powerpoint/2010/main" val="5143255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a:xfrm>
            <a:off x="838200" y="22225"/>
            <a:ext cx="10515600" cy="1325563"/>
          </a:xfrm>
        </p:spPr>
        <p:txBody>
          <a:bodyPr/>
          <a:lstStyle/>
          <a:p>
            <a:r>
              <a:rPr lang="nl-NL"/>
              <a:t>Klik om de stijl te bewerken</a:t>
            </a:r>
            <a:endParaRPr lang="en-US"/>
          </a:p>
        </p:txBody>
      </p:sp>
      <p:sp>
        <p:nvSpPr>
          <p:cNvPr id="3" name="Tijdelijke aanduiding voor verticale tekst 2"/>
          <p:cNvSpPr>
            <a:spLocks noGrp="1"/>
          </p:cNvSpPr>
          <p:nvPr>
            <p:ph type="body" orient="vert" idx="1"/>
          </p:nvPr>
        </p:nvSpPr>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7" name="Tijdelijke aanduiding voor datum 3">
            <a:extLst>
              <a:ext uri="{FF2B5EF4-FFF2-40B4-BE49-F238E27FC236}">
                <a16:creationId xmlns:a16="http://schemas.microsoft.com/office/drawing/2014/main" id="{6EC91B13-52EA-4442-9B5F-6720B93100D2}"/>
              </a:ext>
            </a:extLst>
          </p:cNvPr>
          <p:cNvSpPr>
            <a:spLocks noGrp="1"/>
          </p:cNvSpPr>
          <p:nvPr>
            <p:ph type="dt" sz="half" idx="10"/>
          </p:nvPr>
        </p:nvSpPr>
        <p:spPr>
          <a:xfrm>
            <a:off x="838200" y="6394450"/>
            <a:ext cx="2743200" cy="365125"/>
          </a:xfrm>
          <a:prstGeom prst="rect">
            <a:avLst/>
          </a:prstGeom>
        </p:spPr>
        <p:txBody>
          <a:bodyPr/>
          <a:lstStyle/>
          <a:p>
            <a:fld id="{EC13624B-20E0-4017-A51F-C259908FEB9E}" type="datetime1">
              <a:rPr lang="en-US" smtClean="0"/>
              <a:t>6/5/2024</a:t>
            </a:fld>
            <a:endParaRPr lang="en-US"/>
          </a:p>
        </p:txBody>
      </p:sp>
      <p:sp>
        <p:nvSpPr>
          <p:cNvPr id="8" name="Tijdelijke aanduiding voor voettekst 4">
            <a:extLst>
              <a:ext uri="{FF2B5EF4-FFF2-40B4-BE49-F238E27FC236}">
                <a16:creationId xmlns:a16="http://schemas.microsoft.com/office/drawing/2014/main" id="{77D416BB-D45E-40C7-AF1D-C3C06282346F}"/>
              </a:ext>
            </a:extLst>
          </p:cNvPr>
          <p:cNvSpPr>
            <a:spLocks noGrp="1"/>
          </p:cNvSpPr>
          <p:nvPr>
            <p:ph type="ftr" sz="quarter" idx="11"/>
          </p:nvPr>
        </p:nvSpPr>
        <p:spPr>
          <a:xfrm>
            <a:off x="4038600" y="6394450"/>
            <a:ext cx="4114800" cy="365125"/>
          </a:xfrm>
          <a:prstGeom prst="rect">
            <a:avLst/>
          </a:prstGeom>
        </p:spPr>
        <p:txBody>
          <a:bodyPr/>
          <a:lstStyle/>
          <a:p>
            <a:endParaRPr lang="en-US"/>
          </a:p>
        </p:txBody>
      </p:sp>
      <p:sp>
        <p:nvSpPr>
          <p:cNvPr id="9" name="Tijdelijke aanduiding voor dianummer 5">
            <a:extLst>
              <a:ext uri="{FF2B5EF4-FFF2-40B4-BE49-F238E27FC236}">
                <a16:creationId xmlns:a16="http://schemas.microsoft.com/office/drawing/2014/main" id="{31DC9D01-7B95-4CAE-94DA-B5C40AA3565A}"/>
              </a:ext>
            </a:extLst>
          </p:cNvPr>
          <p:cNvSpPr>
            <a:spLocks noGrp="1"/>
          </p:cNvSpPr>
          <p:nvPr>
            <p:ph type="sldNum" sz="quarter" idx="12"/>
          </p:nvPr>
        </p:nvSpPr>
        <p:spPr>
          <a:xfrm>
            <a:off x="8610600" y="6394450"/>
            <a:ext cx="2743200" cy="365125"/>
          </a:xfrm>
          <a:prstGeom prst="rect">
            <a:avLst/>
          </a:prstGeom>
        </p:spPr>
        <p:txBody>
          <a:bodyPr/>
          <a:lstStyle>
            <a:lvl1pPr>
              <a:defRPr sz="1600"/>
            </a:lvl1pPr>
          </a:lstStyle>
          <a:p>
            <a:fld id="{F192944C-E318-4E7E-A314-57CC1C567D03}" type="slidenum">
              <a:rPr lang="en-US" smtClean="0"/>
              <a:pPr/>
              <a:t>‹nr.›</a:t>
            </a:fld>
            <a:endParaRPr lang="en-US" dirty="0"/>
          </a:p>
        </p:txBody>
      </p:sp>
    </p:spTree>
    <p:extLst>
      <p:ext uri="{BB962C8B-B14F-4D97-AF65-F5344CB8AC3E}">
        <p14:creationId xmlns:p14="http://schemas.microsoft.com/office/powerpoint/2010/main" val="2649463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724900" y="365125"/>
            <a:ext cx="2628900" cy="5811838"/>
          </a:xfrm>
        </p:spPr>
        <p:txBody>
          <a:bodyPr vert="eaVert"/>
          <a:lstStyle/>
          <a:p>
            <a:r>
              <a:rPr lang="nl-NL"/>
              <a:t>Klik om de stijl te bewerken</a:t>
            </a:r>
            <a:endParaRPr lang="en-US"/>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0" name="Tijdelijke aanduiding voor datum 3">
            <a:extLst>
              <a:ext uri="{FF2B5EF4-FFF2-40B4-BE49-F238E27FC236}">
                <a16:creationId xmlns:a16="http://schemas.microsoft.com/office/drawing/2014/main" id="{E61ED63E-CBDD-485D-BFB7-005B0C34656C}"/>
              </a:ext>
            </a:extLst>
          </p:cNvPr>
          <p:cNvSpPr>
            <a:spLocks noGrp="1"/>
          </p:cNvSpPr>
          <p:nvPr>
            <p:ph type="dt" sz="half" idx="10"/>
          </p:nvPr>
        </p:nvSpPr>
        <p:spPr>
          <a:xfrm>
            <a:off x="838200" y="6394450"/>
            <a:ext cx="2743200" cy="365125"/>
          </a:xfrm>
          <a:prstGeom prst="rect">
            <a:avLst/>
          </a:prstGeom>
        </p:spPr>
        <p:txBody>
          <a:bodyPr/>
          <a:lstStyle/>
          <a:p>
            <a:fld id="{EC13624B-20E0-4017-A51F-C259908FEB9E}" type="datetime1">
              <a:rPr lang="en-US" smtClean="0"/>
              <a:t>6/5/2024</a:t>
            </a:fld>
            <a:endParaRPr lang="en-US"/>
          </a:p>
        </p:txBody>
      </p:sp>
      <p:sp>
        <p:nvSpPr>
          <p:cNvPr id="11" name="Tijdelijke aanduiding voor voettekst 4">
            <a:extLst>
              <a:ext uri="{FF2B5EF4-FFF2-40B4-BE49-F238E27FC236}">
                <a16:creationId xmlns:a16="http://schemas.microsoft.com/office/drawing/2014/main" id="{B07CCF8B-A5B7-40EB-9E04-F573BA232B84}"/>
              </a:ext>
            </a:extLst>
          </p:cNvPr>
          <p:cNvSpPr>
            <a:spLocks noGrp="1"/>
          </p:cNvSpPr>
          <p:nvPr>
            <p:ph type="ftr" sz="quarter" idx="11"/>
          </p:nvPr>
        </p:nvSpPr>
        <p:spPr>
          <a:xfrm>
            <a:off x="4038600" y="6394450"/>
            <a:ext cx="4114800" cy="365125"/>
          </a:xfrm>
          <a:prstGeom prst="rect">
            <a:avLst/>
          </a:prstGeom>
        </p:spPr>
        <p:txBody>
          <a:bodyPr/>
          <a:lstStyle/>
          <a:p>
            <a:endParaRPr lang="en-US"/>
          </a:p>
        </p:txBody>
      </p:sp>
      <p:sp>
        <p:nvSpPr>
          <p:cNvPr id="12" name="Tijdelijke aanduiding voor dianummer 5">
            <a:extLst>
              <a:ext uri="{FF2B5EF4-FFF2-40B4-BE49-F238E27FC236}">
                <a16:creationId xmlns:a16="http://schemas.microsoft.com/office/drawing/2014/main" id="{DF9D2386-5C83-43A3-B09C-CCBF93B4A227}"/>
              </a:ext>
            </a:extLst>
          </p:cNvPr>
          <p:cNvSpPr>
            <a:spLocks noGrp="1"/>
          </p:cNvSpPr>
          <p:nvPr>
            <p:ph type="sldNum" sz="quarter" idx="12"/>
          </p:nvPr>
        </p:nvSpPr>
        <p:spPr>
          <a:xfrm>
            <a:off x="8610600" y="6394450"/>
            <a:ext cx="2743200" cy="365125"/>
          </a:xfrm>
          <a:prstGeom prst="rect">
            <a:avLst/>
          </a:prstGeom>
        </p:spPr>
        <p:txBody>
          <a:bodyPr/>
          <a:lstStyle>
            <a:lvl1pPr>
              <a:defRPr sz="1600"/>
            </a:lvl1pPr>
          </a:lstStyle>
          <a:p>
            <a:fld id="{F192944C-E318-4E7E-A314-57CC1C567D03}" type="slidenum">
              <a:rPr lang="en-US" smtClean="0"/>
              <a:pPr/>
              <a:t>‹nr.›</a:t>
            </a:fld>
            <a:endParaRPr lang="en-US" dirty="0"/>
          </a:p>
        </p:txBody>
      </p:sp>
    </p:spTree>
    <p:extLst>
      <p:ext uri="{BB962C8B-B14F-4D97-AF65-F5344CB8AC3E}">
        <p14:creationId xmlns:p14="http://schemas.microsoft.com/office/powerpoint/2010/main" val="414810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838200" y="22225"/>
            <a:ext cx="10515600" cy="1325563"/>
          </a:xfrm>
        </p:spPr>
        <p:txBody>
          <a:bodyPr/>
          <a:lstStyle>
            <a:lvl1pPr>
              <a:defRPr>
                <a:latin typeface="+mj-lt"/>
              </a:defRPr>
            </a:lvl1pPr>
          </a:lstStyle>
          <a:p>
            <a:r>
              <a:rPr lang="nl-NL" dirty="0"/>
              <a:t>Klik om de stijl te bewerken</a:t>
            </a:r>
            <a:endParaRPr lang="en-US" dirty="0"/>
          </a:p>
        </p:txBody>
      </p:sp>
      <p:sp>
        <p:nvSpPr>
          <p:cNvPr id="3" name="Tijdelijke aanduiding voor inhoud 2"/>
          <p:cNvSpPr>
            <a:spLocks noGrp="1"/>
          </p:cNvSpPr>
          <p:nvPr>
            <p:ph idx="1"/>
          </p:nvPr>
        </p:nvSpPr>
        <p:spPr/>
        <p:txBody>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Tijdelijke aanduiding voor datum 3"/>
          <p:cNvSpPr>
            <a:spLocks noGrp="1"/>
          </p:cNvSpPr>
          <p:nvPr>
            <p:ph type="dt" sz="half" idx="10"/>
          </p:nvPr>
        </p:nvSpPr>
        <p:spPr>
          <a:xfrm>
            <a:off x="838200" y="6394450"/>
            <a:ext cx="2743200" cy="365125"/>
          </a:xfrm>
          <a:prstGeom prst="rect">
            <a:avLst/>
          </a:prstGeom>
        </p:spPr>
        <p:txBody>
          <a:bodyPr/>
          <a:lstStyle/>
          <a:p>
            <a:fld id="{EC13624B-20E0-4017-A51F-C259908FEB9E}" type="datetime1">
              <a:rPr lang="en-US" smtClean="0"/>
              <a:t>6/5/2024</a:t>
            </a:fld>
            <a:endParaRPr lang="en-US"/>
          </a:p>
        </p:txBody>
      </p:sp>
      <p:sp>
        <p:nvSpPr>
          <p:cNvPr id="5" name="Tijdelijke aanduiding voor voettekst 4"/>
          <p:cNvSpPr>
            <a:spLocks noGrp="1"/>
          </p:cNvSpPr>
          <p:nvPr>
            <p:ph type="ftr" sz="quarter" idx="11"/>
          </p:nvPr>
        </p:nvSpPr>
        <p:spPr>
          <a:xfrm>
            <a:off x="4038600" y="6394450"/>
            <a:ext cx="4114800" cy="365125"/>
          </a:xfrm>
          <a:prstGeom prst="rect">
            <a:avLst/>
          </a:prstGeom>
        </p:spPr>
        <p:txBody>
          <a:bodyPr/>
          <a:lstStyle/>
          <a:p>
            <a:endParaRPr lang="en-US"/>
          </a:p>
        </p:txBody>
      </p:sp>
      <p:sp>
        <p:nvSpPr>
          <p:cNvPr id="6" name="Tijdelijke aanduiding voor dianummer 5"/>
          <p:cNvSpPr>
            <a:spLocks noGrp="1"/>
          </p:cNvSpPr>
          <p:nvPr>
            <p:ph type="sldNum" sz="quarter" idx="12"/>
          </p:nvPr>
        </p:nvSpPr>
        <p:spPr>
          <a:xfrm>
            <a:off x="8610600" y="6394450"/>
            <a:ext cx="2743200" cy="365125"/>
          </a:xfrm>
          <a:prstGeom prst="rect">
            <a:avLst/>
          </a:prstGeom>
        </p:spPr>
        <p:txBody>
          <a:bodyPr/>
          <a:lstStyle>
            <a:lvl1pPr>
              <a:defRPr sz="1600"/>
            </a:lvl1pPr>
          </a:lstStyle>
          <a:p>
            <a:fld id="{F192944C-E318-4E7E-A314-57CC1C567D03}" type="slidenum">
              <a:rPr lang="en-US" smtClean="0"/>
              <a:pPr/>
              <a:t>‹nr.›</a:t>
            </a:fld>
            <a:endParaRPr lang="en-US" dirty="0"/>
          </a:p>
        </p:txBody>
      </p:sp>
    </p:spTree>
    <p:extLst>
      <p:ext uri="{BB962C8B-B14F-4D97-AF65-F5344CB8AC3E}">
        <p14:creationId xmlns:p14="http://schemas.microsoft.com/office/powerpoint/2010/main" val="2551978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nl-NL"/>
              <a:t>Klik om de stijl te bewerken</a:t>
            </a:r>
            <a:endParaRPr lang="en-US"/>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a:t>
            </a:r>
          </a:p>
        </p:txBody>
      </p:sp>
      <p:sp>
        <p:nvSpPr>
          <p:cNvPr id="7" name="Tijdelijke aanduiding voor datum 3">
            <a:extLst>
              <a:ext uri="{FF2B5EF4-FFF2-40B4-BE49-F238E27FC236}">
                <a16:creationId xmlns:a16="http://schemas.microsoft.com/office/drawing/2014/main" id="{15927739-8130-4796-A61E-34CF5D67E5E3}"/>
              </a:ext>
            </a:extLst>
          </p:cNvPr>
          <p:cNvSpPr>
            <a:spLocks noGrp="1"/>
          </p:cNvSpPr>
          <p:nvPr>
            <p:ph type="dt" sz="half" idx="10"/>
          </p:nvPr>
        </p:nvSpPr>
        <p:spPr>
          <a:xfrm>
            <a:off x="838200" y="6394450"/>
            <a:ext cx="2743200" cy="365125"/>
          </a:xfrm>
          <a:prstGeom prst="rect">
            <a:avLst/>
          </a:prstGeom>
        </p:spPr>
        <p:txBody>
          <a:bodyPr/>
          <a:lstStyle/>
          <a:p>
            <a:fld id="{EC13624B-20E0-4017-A51F-C259908FEB9E}" type="datetime1">
              <a:rPr lang="en-US" smtClean="0"/>
              <a:t>6/5/2024</a:t>
            </a:fld>
            <a:endParaRPr lang="en-US"/>
          </a:p>
        </p:txBody>
      </p:sp>
      <p:sp>
        <p:nvSpPr>
          <p:cNvPr id="8" name="Tijdelijke aanduiding voor voettekst 4">
            <a:extLst>
              <a:ext uri="{FF2B5EF4-FFF2-40B4-BE49-F238E27FC236}">
                <a16:creationId xmlns:a16="http://schemas.microsoft.com/office/drawing/2014/main" id="{E91EE44B-B536-4089-819D-DEE260920051}"/>
              </a:ext>
            </a:extLst>
          </p:cNvPr>
          <p:cNvSpPr>
            <a:spLocks noGrp="1"/>
          </p:cNvSpPr>
          <p:nvPr>
            <p:ph type="ftr" sz="quarter" idx="11"/>
          </p:nvPr>
        </p:nvSpPr>
        <p:spPr>
          <a:xfrm>
            <a:off x="4038600" y="6394450"/>
            <a:ext cx="4114800" cy="365125"/>
          </a:xfrm>
          <a:prstGeom prst="rect">
            <a:avLst/>
          </a:prstGeom>
        </p:spPr>
        <p:txBody>
          <a:bodyPr/>
          <a:lstStyle/>
          <a:p>
            <a:endParaRPr lang="en-US"/>
          </a:p>
        </p:txBody>
      </p:sp>
      <p:sp>
        <p:nvSpPr>
          <p:cNvPr id="9" name="Tijdelijke aanduiding voor dianummer 5">
            <a:extLst>
              <a:ext uri="{FF2B5EF4-FFF2-40B4-BE49-F238E27FC236}">
                <a16:creationId xmlns:a16="http://schemas.microsoft.com/office/drawing/2014/main" id="{7146D14E-1CDB-480B-BDA6-1BBD751B4185}"/>
              </a:ext>
            </a:extLst>
          </p:cNvPr>
          <p:cNvSpPr>
            <a:spLocks noGrp="1"/>
          </p:cNvSpPr>
          <p:nvPr>
            <p:ph type="sldNum" sz="quarter" idx="12"/>
          </p:nvPr>
        </p:nvSpPr>
        <p:spPr>
          <a:xfrm>
            <a:off x="8610600" y="6394450"/>
            <a:ext cx="2743200" cy="365125"/>
          </a:xfrm>
          <a:prstGeom prst="rect">
            <a:avLst/>
          </a:prstGeom>
        </p:spPr>
        <p:txBody>
          <a:bodyPr/>
          <a:lstStyle>
            <a:lvl1pPr>
              <a:defRPr sz="1600"/>
            </a:lvl1pPr>
          </a:lstStyle>
          <a:p>
            <a:fld id="{F192944C-E318-4E7E-A314-57CC1C567D03}" type="slidenum">
              <a:rPr lang="en-US" smtClean="0"/>
              <a:pPr/>
              <a:t>‹nr.›</a:t>
            </a:fld>
            <a:endParaRPr lang="en-US" dirty="0"/>
          </a:p>
        </p:txBody>
      </p:sp>
    </p:spTree>
    <p:extLst>
      <p:ext uri="{BB962C8B-B14F-4D97-AF65-F5344CB8AC3E}">
        <p14:creationId xmlns:p14="http://schemas.microsoft.com/office/powerpoint/2010/main" val="14451243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a:xfrm>
            <a:off x="838200" y="22225"/>
            <a:ext cx="10515600" cy="1325563"/>
          </a:xfrm>
        </p:spPr>
        <p:txBody>
          <a:bodyPr/>
          <a:lstStyle/>
          <a:p>
            <a:r>
              <a:rPr lang="nl-NL"/>
              <a:t>Klik om de stijl te bewerken</a:t>
            </a:r>
            <a:endParaRPr lang="en-US"/>
          </a:p>
        </p:txBody>
      </p:sp>
      <p:sp>
        <p:nvSpPr>
          <p:cNvPr id="3" name="Tijdelijke aanduiding voor inhoud 2"/>
          <p:cNvSpPr>
            <a:spLocks noGrp="1"/>
          </p:cNvSpPr>
          <p:nvPr>
            <p:ph sz="half" idx="1"/>
          </p:nvPr>
        </p:nvSpPr>
        <p:spPr>
          <a:xfrm>
            <a:off x="838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inhoud 3"/>
          <p:cNvSpPr>
            <a:spLocks noGrp="1"/>
          </p:cNvSpPr>
          <p:nvPr>
            <p:ph sz="half" idx="2"/>
          </p:nvPr>
        </p:nvSpPr>
        <p:spPr>
          <a:xfrm>
            <a:off x="6172200" y="1825625"/>
            <a:ext cx="5181600" cy="435133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8" name="Tijdelijke aanduiding voor datum 3">
            <a:extLst>
              <a:ext uri="{FF2B5EF4-FFF2-40B4-BE49-F238E27FC236}">
                <a16:creationId xmlns:a16="http://schemas.microsoft.com/office/drawing/2014/main" id="{E5A15459-A3C4-44BB-92EA-EE8122069A82}"/>
              </a:ext>
            </a:extLst>
          </p:cNvPr>
          <p:cNvSpPr>
            <a:spLocks noGrp="1"/>
          </p:cNvSpPr>
          <p:nvPr>
            <p:ph type="dt" sz="half" idx="10"/>
          </p:nvPr>
        </p:nvSpPr>
        <p:spPr>
          <a:xfrm>
            <a:off x="838200" y="6394450"/>
            <a:ext cx="2743200" cy="365125"/>
          </a:xfrm>
          <a:prstGeom prst="rect">
            <a:avLst/>
          </a:prstGeom>
        </p:spPr>
        <p:txBody>
          <a:bodyPr/>
          <a:lstStyle/>
          <a:p>
            <a:fld id="{EC13624B-20E0-4017-A51F-C259908FEB9E}" type="datetime1">
              <a:rPr lang="en-US" smtClean="0"/>
              <a:t>6/5/2024</a:t>
            </a:fld>
            <a:endParaRPr lang="en-US"/>
          </a:p>
        </p:txBody>
      </p:sp>
      <p:sp>
        <p:nvSpPr>
          <p:cNvPr id="9" name="Tijdelijke aanduiding voor voettekst 4">
            <a:extLst>
              <a:ext uri="{FF2B5EF4-FFF2-40B4-BE49-F238E27FC236}">
                <a16:creationId xmlns:a16="http://schemas.microsoft.com/office/drawing/2014/main" id="{AE88ED07-4AE5-45EC-B4AB-1E7B7906AE81}"/>
              </a:ext>
            </a:extLst>
          </p:cNvPr>
          <p:cNvSpPr>
            <a:spLocks noGrp="1"/>
          </p:cNvSpPr>
          <p:nvPr>
            <p:ph type="ftr" sz="quarter" idx="11"/>
          </p:nvPr>
        </p:nvSpPr>
        <p:spPr>
          <a:xfrm>
            <a:off x="4038600" y="6394450"/>
            <a:ext cx="4114800" cy="365125"/>
          </a:xfrm>
          <a:prstGeom prst="rect">
            <a:avLst/>
          </a:prstGeom>
        </p:spPr>
        <p:txBody>
          <a:bodyPr/>
          <a:lstStyle/>
          <a:p>
            <a:endParaRPr lang="en-US"/>
          </a:p>
        </p:txBody>
      </p:sp>
      <p:sp>
        <p:nvSpPr>
          <p:cNvPr id="10" name="Tijdelijke aanduiding voor dianummer 5">
            <a:extLst>
              <a:ext uri="{FF2B5EF4-FFF2-40B4-BE49-F238E27FC236}">
                <a16:creationId xmlns:a16="http://schemas.microsoft.com/office/drawing/2014/main" id="{69BF82D0-5E66-493F-A5CB-DFBBAF0C6273}"/>
              </a:ext>
            </a:extLst>
          </p:cNvPr>
          <p:cNvSpPr>
            <a:spLocks noGrp="1"/>
          </p:cNvSpPr>
          <p:nvPr>
            <p:ph type="sldNum" sz="quarter" idx="12"/>
          </p:nvPr>
        </p:nvSpPr>
        <p:spPr>
          <a:xfrm>
            <a:off x="8610600" y="6394450"/>
            <a:ext cx="2743200" cy="365125"/>
          </a:xfrm>
          <a:prstGeom prst="rect">
            <a:avLst/>
          </a:prstGeom>
        </p:spPr>
        <p:txBody>
          <a:bodyPr/>
          <a:lstStyle>
            <a:lvl1pPr>
              <a:defRPr sz="1600"/>
            </a:lvl1pPr>
          </a:lstStyle>
          <a:p>
            <a:fld id="{F192944C-E318-4E7E-A314-57CC1C567D03}" type="slidenum">
              <a:rPr lang="en-US" smtClean="0"/>
              <a:pPr/>
              <a:t>‹nr.›</a:t>
            </a:fld>
            <a:endParaRPr lang="en-US" dirty="0"/>
          </a:p>
        </p:txBody>
      </p:sp>
    </p:spTree>
    <p:extLst>
      <p:ext uri="{BB962C8B-B14F-4D97-AF65-F5344CB8AC3E}">
        <p14:creationId xmlns:p14="http://schemas.microsoft.com/office/powerpoint/2010/main" val="2835413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839788" y="3175"/>
            <a:ext cx="10515600" cy="1325563"/>
          </a:xfrm>
        </p:spPr>
        <p:txBody>
          <a:bodyPr/>
          <a:lstStyle/>
          <a:p>
            <a:r>
              <a:rPr lang="nl-NL"/>
              <a:t>Klik om de stijl te bewerken</a:t>
            </a:r>
            <a:endParaRPr lang="en-US"/>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10" name="Tijdelijke aanduiding voor datum 3">
            <a:extLst>
              <a:ext uri="{FF2B5EF4-FFF2-40B4-BE49-F238E27FC236}">
                <a16:creationId xmlns:a16="http://schemas.microsoft.com/office/drawing/2014/main" id="{E4ABDF24-4984-468D-9BD5-0B33FD4F0CA5}"/>
              </a:ext>
            </a:extLst>
          </p:cNvPr>
          <p:cNvSpPr>
            <a:spLocks noGrp="1"/>
          </p:cNvSpPr>
          <p:nvPr>
            <p:ph type="dt" sz="half" idx="10"/>
          </p:nvPr>
        </p:nvSpPr>
        <p:spPr>
          <a:xfrm>
            <a:off x="838200" y="6394450"/>
            <a:ext cx="2743200" cy="365125"/>
          </a:xfrm>
          <a:prstGeom prst="rect">
            <a:avLst/>
          </a:prstGeom>
        </p:spPr>
        <p:txBody>
          <a:bodyPr/>
          <a:lstStyle/>
          <a:p>
            <a:fld id="{EC13624B-20E0-4017-A51F-C259908FEB9E}" type="datetime1">
              <a:rPr lang="en-US" smtClean="0"/>
              <a:t>6/5/2024</a:t>
            </a:fld>
            <a:endParaRPr lang="en-US"/>
          </a:p>
        </p:txBody>
      </p:sp>
      <p:sp>
        <p:nvSpPr>
          <p:cNvPr id="11" name="Tijdelijke aanduiding voor voettekst 4">
            <a:extLst>
              <a:ext uri="{FF2B5EF4-FFF2-40B4-BE49-F238E27FC236}">
                <a16:creationId xmlns:a16="http://schemas.microsoft.com/office/drawing/2014/main" id="{99C98399-2BE1-4B99-A1FE-726785F67AA2}"/>
              </a:ext>
            </a:extLst>
          </p:cNvPr>
          <p:cNvSpPr>
            <a:spLocks noGrp="1"/>
          </p:cNvSpPr>
          <p:nvPr>
            <p:ph type="ftr" sz="quarter" idx="11"/>
          </p:nvPr>
        </p:nvSpPr>
        <p:spPr>
          <a:xfrm>
            <a:off x="4038600" y="6394450"/>
            <a:ext cx="4114800" cy="365125"/>
          </a:xfrm>
          <a:prstGeom prst="rect">
            <a:avLst/>
          </a:prstGeom>
        </p:spPr>
        <p:txBody>
          <a:bodyPr/>
          <a:lstStyle/>
          <a:p>
            <a:endParaRPr lang="en-US"/>
          </a:p>
        </p:txBody>
      </p:sp>
      <p:sp>
        <p:nvSpPr>
          <p:cNvPr id="12" name="Tijdelijke aanduiding voor dianummer 5">
            <a:extLst>
              <a:ext uri="{FF2B5EF4-FFF2-40B4-BE49-F238E27FC236}">
                <a16:creationId xmlns:a16="http://schemas.microsoft.com/office/drawing/2014/main" id="{E93A9B35-C8A1-45F3-A038-F492B7FC4B50}"/>
              </a:ext>
            </a:extLst>
          </p:cNvPr>
          <p:cNvSpPr>
            <a:spLocks noGrp="1"/>
          </p:cNvSpPr>
          <p:nvPr>
            <p:ph type="sldNum" sz="quarter" idx="12"/>
          </p:nvPr>
        </p:nvSpPr>
        <p:spPr>
          <a:xfrm>
            <a:off x="8610600" y="6394450"/>
            <a:ext cx="2743200" cy="365125"/>
          </a:xfrm>
          <a:prstGeom prst="rect">
            <a:avLst/>
          </a:prstGeom>
        </p:spPr>
        <p:txBody>
          <a:bodyPr/>
          <a:lstStyle>
            <a:lvl1pPr>
              <a:defRPr sz="1600"/>
            </a:lvl1pPr>
          </a:lstStyle>
          <a:p>
            <a:fld id="{F192944C-E318-4E7E-A314-57CC1C567D03}" type="slidenum">
              <a:rPr lang="en-US" smtClean="0"/>
              <a:pPr/>
              <a:t>‹nr.›</a:t>
            </a:fld>
            <a:endParaRPr lang="en-US" dirty="0"/>
          </a:p>
        </p:txBody>
      </p:sp>
    </p:spTree>
    <p:extLst>
      <p:ext uri="{BB962C8B-B14F-4D97-AF65-F5344CB8AC3E}">
        <p14:creationId xmlns:p14="http://schemas.microsoft.com/office/powerpoint/2010/main" val="16234881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a:xfrm>
            <a:off x="838200" y="12700"/>
            <a:ext cx="10515600" cy="1325563"/>
          </a:xfrm>
        </p:spPr>
        <p:txBody>
          <a:bodyPr/>
          <a:lstStyle/>
          <a:p>
            <a:r>
              <a:rPr lang="nl-NL"/>
              <a:t>Klik om de stijl te bewerken</a:t>
            </a:r>
            <a:endParaRPr lang="en-US"/>
          </a:p>
        </p:txBody>
      </p:sp>
      <p:sp>
        <p:nvSpPr>
          <p:cNvPr id="6" name="Tijdelijke aanduiding voor datum 3">
            <a:extLst>
              <a:ext uri="{FF2B5EF4-FFF2-40B4-BE49-F238E27FC236}">
                <a16:creationId xmlns:a16="http://schemas.microsoft.com/office/drawing/2014/main" id="{58821E1F-CAB8-4E73-9A2D-B1DFC3B2A5B0}"/>
              </a:ext>
            </a:extLst>
          </p:cNvPr>
          <p:cNvSpPr>
            <a:spLocks noGrp="1"/>
          </p:cNvSpPr>
          <p:nvPr>
            <p:ph type="dt" sz="half" idx="10"/>
          </p:nvPr>
        </p:nvSpPr>
        <p:spPr>
          <a:xfrm>
            <a:off x="838200" y="6394450"/>
            <a:ext cx="2743200" cy="365125"/>
          </a:xfrm>
          <a:prstGeom prst="rect">
            <a:avLst/>
          </a:prstGeom>
        </p:spPr>
        <p:txBody>
          <a:bodyPr/>
          <a:lstStyle/>
          <a:p>
            <a:fld id="{EC13624B-20E0-4017-A51F-C259908FEB9E}" type="datetime1">
              <a:rPr lang="en-US" smtClean="0"/>
              <a:t>6/5/2024</a:t>
            </a:fld>
            <a:endParaRPr lang="en-US"/>
          </a:p>
        </p:txBody>
      </p:sp>
      <p:sp>
        <p:nvSpPr>
          <p:cNvPr id="7" name="Tijdelijke aanduiding voor voettekst 4">
            <a:extLst>
              <a:ext uri="{FF2B5EF4-FFF2-40B4-BE49-F238E27FC236}">
                <a16:creationId xmlns:a16="http://schemas.microsoft.com/office/drawing/2014/main" id="{5A017C99-2D58-45F8-9A0C-29F977B55673}"/>
              </a:ext>
            </a:extLst>
          </p:cNvPr>
          <p:cNvSpPr>
            <a:spLocks noGrp="1"/>
          </p:cNvSpPr>
          <p:nvPr>
            <p:ph type="ftr" sz="quarter" idx="11"/>
          </p:nvPr>
        </p:nvSpPr>
        <p:spPr>
          <a:xfrm>
            <a:off x="4038600" y="6394450"/>
            <a:ext cx="4114800" cy="365125"/>
          </a:xfrm>
          <a:prstGeom prst="rect">
            <a:avLst/>
          </a:prstGeom>
        </p:spPr>
        <p:txBody>
          <a:bodyPr/>
          <a:lstStyle/>
          <a:p>
            <a:endParaRPr lang="en-US"/>
          </a:p>
        </p:txBody>
      </p:sp>
      <p:sp>
        <p:nvSpPr>
          <p:cNvPr id="8" name="Tijdelijke aanduiding voor dianummer 5">
            <a:extLst>
              <a:ext uri="{FF2B5EF4-FFF2-40B4-BE49-F238E27FC236}">
                <a16:creationId xmlns:a16="http://schemas.microsoft.com/office/drawing/2014/main" id="{FE7B61D6-D55A-4184-ACD6-9C8ADA1E2648}"/>
              </a:ext>
            </a:extLst>
          </p:cNvPr>
          <p:cNvSpPr>
            <a:spLocks noGrp="1"/>
          </p:cNvSpPr>
          <p:nvPr>
            <p:ph type="sldNum" sz="quarter" idx="12"/>
          </p:nvPr>
        </p:nvSpPr>
        <p:spPr>
          <a:xfrm>
            <a:off x="8610600" y="6394450"/>
            <a:ext cx="2743200" cy="365125"/>
          </a:xfrm>
          <a:prstGeom prst="rect">
            <a:avLst/>
          </a:prstGeom>
        </p:spPr>
        <p:txBody>
          <a:bodyPr/>
          <a:lstStyle>
            <a:lvl1pPr>
              <a:defRPr sz="1600"/>
            </a:lvl1pPr>
          </a:lstStyle>
          <a:p>
            <a:fld id="{F192944C-E318-4E7E-A314-57CC1C567D03}" type="slidenum">
              <a:rPr lang="en-US" smtClean="0"/>
              <a:pPr/>
              <a:t>‹nr.›</a:t>
            </a:fld>
            <a:endParaRPr lang="en-US" dirty="0"/>
          </a:p>
        </p:txBody>
      </p:sp>
    </p:spTree>
    <p:extLst>
      <p:ext uri="{BB962C8B-B14F-4D97-AF65-F5344CB8AC3E}">
        <p14:creationId xmlns:p14="http://schemas.microsoft.com/office/powerpoint/2010/main" val="10231600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5" name="Tijdelijke aanduiding voor datum 3">
            <a:extLst>
              <a:ext uri="{FF2B5EF4-FFF2-40B4-BE49-F238E27FC236}">
                <a16:creationId xmlns:a16="http://schemas.microsoft.com/office/drawing/2014/main" id="{98B60173-2404-4A99-AAFF-6237EFBF0F04}"/>
              </a:ext>
            </a:extLst>
          </p:cNvPr>
          <p:cNvSpPr>
            <a:spLocks noGrp="1"/>
          </p:cNvSpPr>
          <p:nvPr>
            <p:ph type="dt" sz="half" idx="10"/>
          </p:nvPr>
        </p:nvSpPr>
        <p:spPr>
          <a:xfrm>
            <a:off x="838200" y="6394450"/>
            <a:ext cx="2743200" cy="365125"/>
          </a:xfrm>
          <a:prstGeom prst="rect">
            <a:avLst/>
          </a:prstGeom>
        </p:spPr>
        <p:txBody>
          <a:bodyPr/>
          <a:lstStyle/>
          <a:p>
            <a:fld id="{EC13624B-20E0-4017-A51F-C259908FEB9E}" type="datetime1">
              <a:rPr lang="en-US" smtClean="0"/>
              <a:t>6/5/2024</a:t>
            </a:fld>
            <a:endParaRPr lang="en-US"/>
          </a:p>
        </p:txBody>
      </p:sp>
      <p:sp>
        <p:nvSpPr>
          <p:cNvPr id="6" name="Tijdelijke aanduiding voor voettekst 4">
            <a:extLst>
              <a:ext uri="{FF2B5EF4-FFF2-40B4-BE49-F238E27FC236}">
                <a16:creationId xmlns:a16="http://schemas.microsoft.com/office/drawing/2014/main" id="{ACFE9EF5-E000-44AE-AF3B-F21D66162182}"/>
              </a:ext>
            </a:extLst>
          </p:cNvPr>
          <p:cNvSpPr>
            <a:spLocks noGrp="1"/>
          </p:cNvSpPr>
          <p:nvPr>
            <p:ph type="ftr" sz="quarter" idx="11"/>
          </p:nvPr>
        </p:nvSpPr>
        <p:spPr>
          <a:xfrm>
            <a:off x="4038600" y="6394450"/>
            <a:ext cx="4114800" cy="365125"/>
          </a:xfrm>
          <a:prstGeom prst="rect">
            <a:avLst/>
          </a:prstGeom>
        </p:spPr>
        <p:txBody>
          <a:bodyPr/>
          <a:lstStyle/>
          <a:p>
            <a:endParaRPr lang="en-US"/>
          </a:p>
        </p:txBody>
      </p:sp>
      <p:sp>
        <p:nvSpPr>
          <p:cNvPr id="7" name="Tijdelijke aanduiding voor dianummer 5">
            <a:extLst>
              <a:ext uri="{FF2B5EF4-FFF2-40B4-BE49-F238E27FC236}">
                <a16:creationId xmlns:a16="http://schemas.microsoft.com/office/drawing/2014/main" id="{462B7921-E086-4207-9E6A-94E178215F1B}"/>
              </a:ext>
            </a:extLst>
          </p:cNvPr>
          <p:cNvSpPr>
            <a:spLocks noGrp="1"/>
          </p:cNvSpPr>
          <p:nvPr>
            <p:ph type="sldNum" sz="quarter" idx="12"/>
          </p:nvPr>
        </p:nvSpPr>
        <p:spPr>
          <a:xfrm>
            <a:off x="8610600" y="6394450"/>
            <a:ext cx="2743200" cy="365125"/>
          </a:xfrm>
          <a:prstGeom prst="rect">
            <a:avLst/>
          </a:prstGeom>
        </p:spPr>
        <p:txBody>
          <a:bodyPr/>
          <a:lstStyle>
            <a:lvl1pPr>
              <a:defRPr sz="1600"/>
            </a:lvl1pPr>
          </a:lstStyle>
          <a:p>
            <a:fld id="{F192944C-E318-4E7E-A314-57CC1C567D03}" type="slidenum">
              <a:rPr lang="en-US" smtClean="0"/>
              <a:pPr/>
              <a:t>‹nr.›</a:t>
            </a:fld>
            <a:endParaRPr lang="en-US" dirty="0"/>
          </a:p>
        </p:txBody>
      </p:sp>
    </p:spTree>
    <p:extLst>
      <p:ext uri="{BB962C8B-B14F-4D97-AF65-F5344CB8AC3E}">
        <p14:creationId xmlns:p14="http://schemas.microsoft.com/office/powerpoint/2010/main" val="17447210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en-US"/>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en-US"/>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8" name="Tijdelijke aanduiding voor datum 3">
            <a:extLst>
              <a:ext uri="{FF2B5EF4-FFF2-40B4-BE49-F238E27FC236}">
                <a16:creationId xmlns:a16="http://schemas.microsoft.com/office/drawing/2014/main" id="{A3DE67C8-C11D-40BF-9C64-9A05175B445B}"/>
              </a:ext>
            </a:extLst>
          </p:cNvPr>
          <p:cNvSpPr>
            <a:spLocks noGrp="1"/>
          </p:cNvSpPr>
          <p:nvPr>
            <p:ph type="dt" sz="half" idx="10"/>
          </p:nvPr>
        </p:nvSpPr>
        <p:spPr>
          <a:xfrm>
            <a:off x="838200" y="6394450"/>
            <a:ext cx="2743200" cy="365125"/>
          </a:xfrm>
          <a:prstGeom prst="rect">
            <a:avLst/>
          </a:prstGeom>
        </p:spPr>
        <p:txBody>
          <a:bodyPr/>
          <a:lstStyle/>
          <a:p>
            <a:fld id="{EC13624B-20E0-4017-A51F-C259908FEB9E}" type="datetime1">
              <a:rPr lang="en-US" smtClean="0"/>
              <a:t>6/5/2024</a:t>
            </a:fld>
            <a:endParaRPr lang="en-US"/>
          </a:p>
        </p:txBody>
      </p:sp>
      <p:sp>
        <p:nvSpPr>
          <p:cNvPr id="9" name="Tijdelijke aanduiding voor voettekst 4">
            <a:extLst>
              <a:ext uri="{FF2B5EF4-FFF2-40B4-BE49-F238E27FC236}">
                <a16:creationId xmlns:a16="http://schemas.microsoft.com/office/drawing/2014/main" id="{C07A8373-A7A0-45A9-9889-048372720682}"/>
              </a:ext>
            </a:extLst>
          </p:cNvPr>
          <p:cNvSpPr>
            <a:spLocks noGrp="1"/>
          </p:cNvSpPr>
          <p:nvPr>
            <p:ph type="ftr" sz="quarter" idx="11"/>
          </p:nvPr>
        </p:nvSpPr>
        <p:spPr>
          <a:xfrm>
            <a:off x="4038600" y="6394450"/>
            <a:ext cx="4114800" cy="365125"/>
          </a:xfrm>
          <a:prstGeom prst="rect">
            <a:avLst/>
          </a:prstGeom>
        </p:spPr>
        <p:txBody>
          <a:bodyPr/>
          <a:lstStyle/>
          <a:p>
            <a:endParaRPr lang="en-US"/>
          </a:p>
        </p:txBody>
      </p:sp>
      <p:sp>
        <p:nvSpPr>
          <p:cNvPr id="10" name="Tijdelijke aanduiding voor dianummer 5">
            <a:extLst>
              <a:ext uri="{FF2B5EF4-FFF2-40B4-BE49-F238E27FC236}">
                <a16:creationId xmlns:a16="http://schemas.microsoft.com/office/drawing/2014/main" id="{08F1352A-E866-4A3D-A5FB-555D524990AF}"/>
              </a:ext>
            </a:extLst>
          </p:cNvPr>
          <p:cNvSpPr>
            <a:spLocks noGrp="1"/>
          </p:cNvSpPr>
          <p:nvPr>
            <p:ph type="sldNum" sz="quarter" idx="12"/>
          </p:nvPr>
        </p:nvSpPr>
        <p:spPr>
          <a:xfrm>
            <a:off x="8610600" y="6394450"/>
            <a:ext cx="2743200" cy="365125"/>
          </a:xfrm>
          <a:prstGeom prst="rect">
            <a:avLst/>
          </a:prstGeom>
        </p:spPr>
        <p:txBody>
          <a:bodyPr/>
          <a:lstStyle>
            <a:lvl1pPr>
              <a:defRPr sz="1600"/>
            </a:lvl1pPr>
          </a:lstStyle>
          <a:p>
            <a:fld id="{F192944C-E318-4E7E-A314-57CC1C567D03}" type="slidenum">
              <a:rPr lang="en-US" smtClean="0"/>
              <a:pPr/>
              <a:t>‹nr.›</a:t>
            </a:fld>
            <a:endParaRPr lang="en-US" dirty="0"/>
          </a:p>
        </p:txBody>
      </p:sp>
    </p:spTree>
    <p:extLst>
      <p:ext uri="{BB962C8B-B14F-4D97-AF65-F5344CB8AC3E}">
        <p14:creationId xmlns:p14="http://schemas.microsoft.com/office/powerpoint/2010/main" val="3480141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nl-NL"/>
              <a:t>Klik om de stijl te bewerken</a:t>
            </a:r>
            <a:endParaRPr lang="en-US"/>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a:t>
            </a:r>
          </a:p>
        </p:txBody>
      </p:sp>
      <p:sp>
        <p:nvSpPr>
          <p:cNvPr id="5" name="Tijdelijke aanduiding voor datum 4"/>
          <p:cNvSpPr>
            <a:spLocks noGrp="1"/>
          </p:cNvSpPr>
          <p:nvPr>
            <p:ph type="dt" sz="half" idx="10"/>
          </p:nvPr>
        </p:nvSpPr>
        <p:spPr>
          <a:xfrm>
            <a:off x="838200" y="6375400"/>
            <a:ext cx="2743200" cy="365125"/>
          </a:xfrm>
          <a:prstGeom prst="rect">
            <a:avLst/>
          </a:prstGeom>
        </p:spPr>
        <p:txBody>
          <a:bodyPr/>
          <a:lstStyle/>
          <a:p>
            <a:fld id="{FAE32943-232F-466A-86D2-738260E12DEB}" type="datetime1">
              <a:rPr lang="en-US" smtClean="0"/>
              <a:t>6/5/2024</a:t>
            </a:fld>
            <a:endParaRPr lang="en-US"/>
          </a:p>
        </p:txBody>
      </p:sp>
      <p:sp>
        <p:nvSpPr>
          <p:cNvPr id="6" name="Tijdelijke aanduiding voor voettekst 5"/>
          <p:cNvSpPr>
            <a:spLocks noGrp="1"/>
          </p:cNvSpPr>
          <p:nvPr>
            <p:ph type="ftr" sz="quarter" idx="11"/>
          </p:nvPr>
        </p:nvSpPr>
        <p:spPr>
          <a:xfrm>
            <a:off x="4038600" y="6375400"/>
            <a:ext cx="4114800" cy="365125"/>
          </a:xfrm>
          <a:prstGeom prst="rect">
            <a:avLst/>
          </a:prstGeom>
        </p:spPr>
        <p:txBody>
          <a:bodyPr/>
          <a:lstStyle/>
          <a:p>
            <a:endParaRPr lang="en-US"/>
          </a:p>
        </p:txBody>
      </p:sp>
      <p:sp>
        <p:nvSpPr>
          <p:cNvPr id="7" name="Tijdelijke aanduiding voor dianummer 6"/>
          <p:cNvSpPr>
            <a:spLocks noGrp="1"/>
          </p:cNvSpPr>
          <p:nvPr>
            <p:ph type="sldNum" sz="quarter" idx="12"/>
          </p:nvPr>
        </p:nvSpPr>
        <p:spPr>
          <a:xfrm>
            <a:off x="8610600" y="6375400"/>
            <a:ext cx="2743200" cy="365125"/>
          </a:xfrm>
          <a:prstGeom prst="rect">
            <a:avLst/>
          </a:prstGeom>
        </p:spPr>
        <p:txBody>
          <a:bodyPr/>
          <a:lstStyle/>
          <a:p>
            <a:fld id="{F192944C-E318-4E7E-A314-57CC1C567D03}" type="slidenum">
              <a:rPr lang="en-US" smtClean="0"/>
              <a:t>‹nr.›</a:t>
            </a:fld>
            <a:endParaRPr lang="en-US"/>
          </a:p>
        </p:txBody>
      </p:sp>
    </p:spTree>
    <p:extLst>
      <p:ext uri="{BB962C8B-B14F-4D97-AF65-F5344CB8AC3E}">
        <p14:creationId xmlns:p14="http://schemas.microsoft.com/office/powerpoint/2010/main" val="1578457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22225"/>
            <a:ext cx="10515600" cy="1325563"/>
          </a:xfrm>
          <a:prstGeom prst="rect">
            <a:avLst/>
          </a:prstGeom>
        </p:spPr>
        <p:txBody>
          <a:bodyPr vert="horz" lIns="91440" tIns="45720" rIns="91440" bIns="45720" rtlCol="0" anchor="ctr">
            <a:normAutofit/>
          </a:bodyPr>
          <a:lstStyle/>
          <a:p>
            <a:r>
              <a:rPr lang="nl-NL" dirty="0"/>
              <a:t>Klik om de stijl te bewerken</a:t>
            </a:r>
            <a:endParaRPr lang="en-US" dirty="0"/>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pic>
        <p:nvPicPr>
          <p:cNvPr id="7" name="Afbeelding 6">
            <a:extLst>
              <a:ext uri="{FF2B5EF4-FFF2-40B4-BE49-F238E27FC236}">
                <a16:creationId xmlns:a16="http://schemas.microsoft.com/office/drawing/2014/main" id="{C9276780-3138-4439-B80A-DDEFB103B939}"/>
              </a:ext>
            </a:extLst>
          </p:cNvPr>
          <p:cNvPicPr>
            <a:picLocks noChangeAspect="1"/>
          </p:cNvPicPr>
          <p:nvPr userDrawn="1"/>
        </p:nvPicPr>
        <p:blipFill>
          <a:blip r:embed="rId13"/>
          <a:stretch>
            <a:fillRect/>
          </a:stretch>
        </p:blipFill>
        <p:spPr>
          <a:xfrm>
            <a:off x="0" y="6429452"/>
            <a:ext cx="12204000" cy="464734"/>
          </a:xfrm>
          <a:prstGeom prst="rect">
            <a:avLst/>
          </a:prstGeom>
        </p:spPr>
      </p:pic>
      <p:pic>
        <p:nvPicPr>
          <p:cNvPr id="8" name="Afbeelding 7">
            <a:extLst>
              <a:ext uri="{FF2B5EF4-FFF2-40B4-BE49-F238E27FC236}">
                <a16:creationId xmlns:a16="http://schemas.microsoft.com/office/drawing/2014/main" id="{3E1E0F1D-EB1A-4446-B93D-FB06295A2425}"/>
              </a:ext>
            </a:extLst>
          </p:cNvPr>
          <p:cNvPicPr>
            <a:picLocks noChangeAspect="1"/>
          </p:cNvPicPr>
          <p:nvPr userDrawn="1"/>
        </p:nvPicPr>
        <p:blipFill>
          <a:blip r:embed="rId14"/>
          <a:stretch>
            <a:fillRect/>
          </a:stretch>
        </p:blipFill>
        <p:spPr>
          <a:xfrm>
            <a:off x="10708481" y="4942470"/>
            <a:ext cx="1290638" cy="1249924"/>
          </a:xfrm>
          <a:prstGeom prst="rect">
            <a:avLst/>
          </a:prstGeom>
        </p:spPr>
      </p:pic>
      <p:sp>
        <p:nvSpPr>
          <p:cNvPr id="13" name="Tijdelijke aanduiding voor datum 3">
            <a:extLst>
              <a:ext uri="{FF2B5EF4-FFF2-40B4-BE49-F238E27FC236}">
                <a16:creationId xmlns:a16="http://schemas.microsoft.com/office/drawing/2014/main" id="{06D50239-92A8-4618-905F-2F5AEAD421B7}"/>
              </a:ext>
            </a:extLst>
          </p:cNvPr>
          <p:cNvSpPr>
            <a:spLocks noGrp="1"/>
          </p:cNvSpPr>
          <p:nvPr>
            <p:ph type="dt" sz="half" idx="2"/>
          </p:nvPr>
        </p:nvSpPr>
        <p:spPr>
          <a:xfrm>
            <a:off x="838200" y="6413500"/>
            <a:ext cx="2743200" cy="365125"/>
          </a:xfrm>
          <a:prstGeom prst="rect">
            <a:avLst/>
          </a:prstGeom>
        </p:spPr>
        <p:txBody>
          <a:bodyPr/>
          <a:lstStyle>
            <a:lvl1pPr>
              <a:defRPr sz="1400">
                <a:solidFill>
                  <a:schemeClr val="bg1"/>
                </a:solidFill>
              </a:defRPr>
            </a:lvl1pPr>
          </a:lstStyle>
          <a:p>
            <a:fld id="{EC13624B-20E0-4017-A51F-C259908FEB9E}" type="datetime1">
              <a:rPr lang="en-US" smtClean="0"/>
              <a:pPr/>
              <a:t>6/5/2024</a:t>
            </a:fld>
            <a:endParaRPr lang="en-US"/>
          </a:p>
        </p:txBody>
      </p:sp>
      <p:sp>
        <p:nvSpPr>
          <p:cNvPr id="14" name="Tijdelijke aanduiding voor voettekst 4">
            <a:extLst>
              <a:ext uri="{FF2B5EF4-FFF2-40B4-BE49-F238E27FC236}">
                <a16:creationId xmlns:a16="http://schemas.microsoft.com/office/drawing/2014/main" id="{A397928B-9049-4013-B228-F34124B6A1A7}"/>
              </a:ext>
            </a:extLst>
          </p:cNvPr>
          <p:cNvSpPr>
            <a:spLocks noGrp="1"/>
          </p:cNvSpPr>
          <p:nvPr>
            <p:ph type="ftr" sz="quarter" idx="3"/>
          </p:nvPr>
        </p:nvSpPr>
        <p:spPr>
          <a:xfrm>
            <a:off x="4038600" y="6413500"/>
            <a:ext cx="4114800" cy="365125"/>
          </a:xfrm>
          <a:prstGeom prst="rect">
            <a:avLst/>
          </a:prstGeom>
        </p:spPr>
        <p:txBody>
          <a:bodyPr/>
          <a:lstStyle>
            <a:lvl1pPr>
              <a:defRPr sz="1400">
                <a:solidFill>
                  <a:schemeClr val="bg1"/>
                </a:solidFill>
              </a:defRPr>
            </a:lvl1pPr>
          </a:lstStyle>
          <a:p>
            <a:endParaRPr lang="en-US"/>
          </a:p>
        </p:txBody>
      </p:sp>
      <p:sp>
        <p:nvSpPr>
          <p:cNvPr id="15" name="Tijdelijke aanduiding voor dianummer 5">
            <a:extLst>
              <a:ext uri="{FF2B5EF4-FFF2-40B4-BE49-F238E27FC236}">
                <a16:creationId xmlns:a16="http://schemas.microsoft.com/office/drawing/2014/main" id="{20C04AC9-E062-4D28-A9F6-86D8BE01E811}"/>
              </a:ext>
            </a:extLst>
          </p:cNvPr>
          <p:cNvSpPr>
            <a:spLocks noGrp="1"/>
          </p:cNvSpPr>
          <p:nvPr>
            <p:ph type="sldNum" sz="quarter" idx="4"/>
          </p:nvPr>
        </p:nvSpPr>
        <p:spPr>
          <a:xfrm>
            <a:off x="8610600" y="6413500"/>
            <a:ext cx="2743200" cy="365125"/>
          </a:xfrm>
          <a:prstGeom prst="rect">
            <a:avLst/>
          </a:prstGeom>
        </p:spPr>
        <p:txBody>
          <a:bodyPr/>
          <a:lstStyle>
            <a:lvl1pPr algn="r">
              <a:defRPr sz="1600">
                <a:solidFill>
                  <a:schemeClr val="bg1"/>
                </a:solidFill>
              </a:defRPr>
            </a:lvl1pPr>
          </a:lstStyle>
          <a:p>
            <a:fld id="{F192944C-E318-4E7E-A314-57CC1C567D03}" type="slidenum">
              <a:rPr lang="en-US" smtClean="0"/>
              <a:pPr/>
              <a:t>‹nr.›</a:t>
            </a:fld>
            <a:endParaRPr lang="en-US" dirty="0"/>
          </a:p>
        </p:txBody>
      </p:sp>
    </p:spTree>
    <p:extLst>
      <p:ext uri="{BB962C8B-B14F-4D97-AF65-F5344CB8AC3E}">
        <p14:creationId xmlns:p14="http://schemas.microsoft.com/office/powerpoint/2010/main" val="16531741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rgbClr val="00206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06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06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06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5">
            <a:extLst>
              <a:ext uri="{FF2B5EF4-FFF2-40B4-BE49-F238E27FC236}">
                <a16:creationId xmlns:a16="http://schemas.microsoft.com/office/drawing/2014/main" id="{2ACC5D14-13F3-DC6E-C707-CE1A2507C8B0}"/>
              </a:ext>
            </a:extLst>
          </p:cNvPr>
          <p:cNvSpPr>
            <a:spLocks noGrp="1"/>
          </p:cNvSpPr>
          <p:nvPr>
            <p:ph type="title"/>
          </p:nvPr>
        </p:nvSpPr>
        <p:spPr>
          <a:xfrm>
            <a:off x="233947" y="869207"/>
            <a:ext cx="12203446" cy="1325563"/>
          </a:xfrm>
        </p:spPr>
        <p:txBody>
          <a:bodyPr>
            <a:noAutofit/>
          </a:bodyPr>
          <a:lstStyle/>
          <a:p>
            <a:r>
              <a:rPr lang="nl-NL" sz="4800" b="1" dirty="0">
                <a:solidFill>
                  <a:srgbClr val="2B4581"/>
                </a:solidFill>
                <a:latin typeface="Arial" panose="020B0604020202020204" pitchFamily="34" charset="0"/>
                <a:cs typeface="Arial" panose="020B0604020202020204" pitchFamily="34" charset="0"/>
              </a:rPr>
              <a:t>Cliëntperspectief</a:t>
            </a:r>
            <a:r>
              <a:rPr lang="nl-NL" sz="4800" b="1" dirty="0">
                <a:latin typeface="Arial" panose="020B0604020202020204" pitchFamily="34" charset="0"/>
                <a:cs typeface="Arial" panose="020B0604020202020204" pitchFamily="34" charset="0"/>
              </a:rPr>
              <a:t> </a:t>
            </a:r>
            <a:r>
              <a:rPr lang="nl-NL" sz="4800" b="1" dirty="0">
                <a:solidFill>
                  <a:srgbClr val="2B4581"/>
                </a:solidFill>
                <a:latin typeface="Arial" panose="020B0604020202020204" pitchFamily="34" charset="0"/>
                <a:cs typeface="Arial" panose="020B0604020202020204" pitchFamily="34" charset="0"/>
              </a:rPr>
              <a:t>verpakking </a:t>
            </a:r>
            <a:br>
              <a:rPr lang="nl-NL" sz="4800" b="1" dirty="0">
                <a:latin typeface="Arial" panose="020B0604020202020204" pitchFamily="34" charset="0"/>
                <a:cs typeface="Arial" panose="020B0604020202020204" pitchFamily="34" charset="0"/>
              </a:rPr>
            </a:br>
            <a:br>
              <a:rPr lang="nl-NL" sz="3200" b="1" dirty="0">
                <a:latin typeface="Arial" panose="020B0604020202020204" pitchFamily="34" charset="0"/>
                <a:cs typeface="Arial" panose="020B0604020202020204" pitchFamily="34" charset="0"/>
              </a:rPr>
            </a:br>
            <a:r>
              <a:rPr lang="nl-NL" sz="3200" dirty="0">
                <a:solidFill>
                  <a:srgbClr val="1F5FBF"/>
                </a:solidFill>
                <a:latin typeface="Arial" panose="020B0604020202020204" pitchFamily="34" charset="0"/>
                <a:cs typeface="Arial" panose="020B0604020202020204" pitchFamily="34" charset="0"/>
              </a:rPr>
              <a:t>Bevolkingsonderzoek Darmkanker &amp; Baarmoederhalskanker</a:t>
            </a:r>
          </a:p>
        </p:txBody>
      </p:sp>
      <p:cxnSp>
        <p:nvCxnSpPr>
          <p:cNvPr id="7" name="Rechte verbindingslijn 6">
            <a:extLst>
              <a:ext uri="{FF2B5EF4-FFF2-40B4-BE49-F238E27FC236}">
                <a16:creationId xmlns:a16="http://schemas.microsoft.com/office/drawing/2014/main" id="{4C5D1436-8B4A-CB2F-277E-9D26CA764835}"/>
              </a:ext>
            </a:extLst>
          </p:cNvPr>
          <p:cNvCxnSpPr>
            <a:cxnSpLocks/>
          </p:cNvCxnSpPr>
          <p:nvPr/>
        </p:nvCxnSpPr>
        <p:spPr>
          <a:xfrm>
            <a:off x="822526" y="1593474"/>
            <a:ext cx="7250654" cy="0"/>
          </a:xfrm>
          <a:prstGeom prst="line">
            <a:avLst/>
          </a:prstGeom>
          <a:ln w="41275">
            <a:solidFill>
              <a:srgbClr val="2B4581"/>
            </a:solidFill>
          </a:ln>
          <a:effectLst/>
        </p:spPr>
        <p:style>
          <a:lnRef idx="1">
            <a:schemeClr val="accent1"/>
          </a:lnRef>
          <a:fillRef idx="0">
            <a:schemeClr val="accent1"/>
          </a:fillRef>
          <a:effectRef idx="0">
            <a:schemeClr val="accent1"/>
          </a:effectRef>
          <a:fontRef idx="minor">
            <a:schemeClr val="tx1"/>
          </a:fontRef>
        </p:style>
      </p:cxnSp>
      <p:pic>
        <p:nvPicPr>
          <p:cNvPr id="11" name="Afbeelding 10" descr="Afbeelding met tekst&#10;&#10;Automatisch gegenereerde beschrijving">
            <a:extLst>
              <a:ext uri="{FF2B5EF4-FFF2-40B4-BE49-F238E27FC236}">
                <a16:creationId xmlns:a16="http://schemas.microsoft.com/office/drawing/2014/main" id="{3A075B41-EA15-6E4B-B1D2-4C5596ED6EB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0907" y="3173181"/>
            <a:ext cx="4223418" cy="2815612"/>
          </a:xfrm>
          <a:prstGeom prst="rect">
            <a:avLst/>
          </a:prstGeom>
        </p:spPr>
      </p:pic>
      <p:pic>
        <p:nvPicPr>
          <p:cNvPr id="15" name="Afbeelding 14" descr="Afbeelding met tekst, accessoire, papier, vinger&#10;&#10;Automatisch gegenereerde beschrijving">
            <a:extLst>
              <a:ext uri="{FF2B5EF4-FFF2-40B4-BE49-F238E27FC236}">
                <a16:creationId xmlns:a16="http://schemas.microsoft.com/office/drawing/2014/main" id="{8871711C-8BBD-AB5A-EE9E-671C8E3228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0603" y="2701162"/>
            <a:ext cx="4520492" cy="3287631"/>
          </a:xfrm>
          <a:prstGeom prst="rect">
            <a:avLst/>
          </a:prstGeom>
        </p:spPr>
      </p:pic>
    </p:spTree>
    <p:extLst>
      <p:ext uri="{BB962C8B-B14F-4D97-AF65-F5344CB8AC3E}">
        <p14:creationId xmlns:p14="http://schemas.microsoft.com/office/powerpoint/2010/main" val="3954779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60793-A387-7887-86ED-80B136DD7DDA}"/>
            </a:ext>
          </a:extLst>
        </p:cNvPr>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B57A7788-5BCF-A239-1A30-CF6CF3404829}"/>
              </a:ext>
            </a:extLst>
          </p:cNvPr>
          <p:cNvSpPr>
            <a:spLocks noGrp="1"/>
          </p:cNvSpPr>
          <p:nvPr>
            <p:ph type="sldNum" sz="quarter" idx="12"/>
          </p:nvPr>
        </p:nvSpPr>
        <p:spPr>
          <a:effectLst/>
        </p:spPr>
        <p:txBody>
          <a:bodyPr/>
          <a:lstStyle/>
          <a:p>
            <a:fld id="{F192944C-E318-4E7E-A314-57CC1C567D03}" type="slidenum">
              <a:rPr lang="en-US" smtClean="0"/>
              <a:t>10</a:t>
            </a:fld>
            <a:endParaRPr lang="en-US"/>
          </a:p>
        </p:txBody>
      </p:sp>
      <p:sp>
        <p:nvSpPr>
          <p:cNvPr id="6" name="Titel 5">
            <a:extLst>
              <a:ext uri="{FF2B5EF4-FFF2-40B4-BE49-F238E27FC236}">
                <a16:creationId xmlns:a16="http://schemas.microsoft.com/office/drawing/2014/main" id="{4BDF3FC7-75EF-D4A7-E09B-C8DCF65DA1D7}"/>
              </a:ext>
            </a:extLst>
          </p:cNvPr>
          <p:cNvSpPr>
            <a:spLocks noGrp="1"/>
          </p:cNvSpPr>
          <p:nvPr>
            <p:ph type="title"/>
          </p:nvPr>
        </p:nvSpPr>
        <p:spPr>
          <a:effectLst/>
        </p:spPr>
        <p:txBody>
          <a:bodyPr/>
          <a:lstStyle/>
          <a:p>
            <a:r>
              <a:rPr lang="nl-NL" b="1" dirty="0">
                <a:solidFill>
                  <a:srgbClr val="2B4581"/>
                </a:solidFill>
                <a:latin typeface="Arial" panose="020B0604020202020204" pitchFamily="34" charset="0"/>
                <a:cs typeface="Arial" panose="020B0604020202020204" pitchFamily="34" charset="0"/>
              </a:rPr>
              <a:t>Attentiewaarde</a:t>
            </a:r>
          </a:p>
        </p:txBody>
      </p:sp>
      <p:sp>
        <p:nvSpPr>
          <p:cNvPr id="35" name="Rechthoek: afgeronde hoeken 34">
            <a:extLst>
              <a:ext uri="{FF2B5EF4-FFF2-40B4-BE49-F238E27FC236}">
                <a16:creationId xmlns:a16="http://schemas.microsoft.com/office/drawing/2014/main" id="{4118D9DC-557C-C93C-AC52-AC0EACFB259B}"/>
              </a:ext>
            </a:extLst>
          </p:cNvPr>
          <p:cNvSpPr/>
          <p:nvPr/>
        </p:nvSpPr>
        <p:spPr>
          <a:xfrm>
            <a:off x="5874614" y="1482743"/>
            <a:ext cx="4750904" cy="4348113"/>
          </a:xfrm>
          <a:prstGeom prst="roundRect">
            <a:avLst/>
          </a:prstGeom>
          <a:solidFill>
            <a:srgbClr val="1F5FBF">
              <a:alpha val="83000"/>
            </a:srgbClr>
          </a:solidFill>
          <a:ln w="25400">
            <a:solidFill>
              <a:schemeClr val="accent1">
                <a:shade val="1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latin typeface="Arial" panose="020B0604020202020204" pitchFamily="34" charset="0"/>
              <a:cs typeface="Arial" panose="020B0604020202020204" pitchFamily="34" charset="0"/>
            </a:endParaRPr>
          </a:p>
        </p:txBody>
      </p:sp>
      <p:cxnSp>
        <p:nvCxnSpPr>
          <p:cNvPr id="17" name="Rechte verbindingslijn 16">
            <a:extLst>
              <a:ext uri="{FF2B5EF4-FFF2-40B4-BE49-F238E27FC236}">
                <a16:creationId xmlns:a16="http://schemas.microsoft.com/office/drawing/2014/main" id="{62F25488-E22A-5BA8-6705-A471E9536C5D}"/>
              </a:ext>
            </a:extLst>
          </p:cNvPr>
          <p:cNvCxnSpPr>
            <a:cxnSpLocks/>
          </p:cNvCxnSpPr>
          <p:nvPr/>
        </p:nvCxnSpPr>
        <p:spPr>
          <a:xfrm>
            <a:off x="1033669" y="1141548"/>
            <a:ext cx="3159959" cy="0"/>
          </a:xfrm>
          <a:prstGeom prst="line">
            <a:avLst/>
          </a:prstGeom>
          <a:ln w="41275">
            <a:solidFill>
              <a:srgbClr val="2B4581"/>
            </a:solidFill>
          </a:ln>
          <a:effectLst/>
        </p:spPr>
        <p:style>
          <a:lnRef idx="1">
            <a:schemeClr val="accent1"/>
          </a:lnRef>
          <a:fillRef idx="0">
            <a:schemeClr val="accent1"/>
          </a:fillRef>
          <a:effectRef idx="0">
            <a:schemeClr val="accent1"/>
          </a:effectRef>
          <a:fontRef idx="minor">
            <a:schemeClr val="tx1"/>
          </a:fontRef>
        </p:style>
      </p:cxnSp>
      <p:sp>
        <p:nvSpPr>
          <p:cNvPr id="36" name="Rechthoek: afgeronde hoeken 35">
            <a:extLst>
              <a:ext uri="{FF2B5EF4-FFF2-40B4-BE49-F238E27FC236}">
                <a16:creationId xmlns:a16="http://schemas.microsoft.com/office/drawing/2014/main" id="{B0AA037F-B4FE-E5B9-7598-7A9F4A36B4AC}"/>
              </a:ext>
            </a:extLst>
          </p:cNvPr>
          <p:cNvSpPr/>
          <p:nvPr/>
        </p:nvSpPr>
        <p:spPr>
          <a:xfrm>
            <a:off x="652376" y="1482743"/>
            <a:ext cx="4750904" cy="4348113"/>
          </a:xfrm>
          <a:prstGeom prst="roundRect">
            <a:avLst/>
          </a:prstGeom>
          <a:solidFill>
            <a:schemeClr val="accent3">
              <a:lumMod val="75000"/>
              <a:alpha val="83000"/>
            </a:schemeClr>
          </a:solidFill>
          <a:ln w="254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latin typeface="Arial" panose="020B0604020202020204" pitchFamily="34" charset="0"/>
              <a:cs typeface="Arial" panose="020B0604020202020204" pitchFamily="34" charset="0"/>
            </a:endParaRPr>
          </a:p>
        </p:txBody>
      </p:sp>
      <p:sp>
        <p:nvSpPr>
          <p:cNvPr id="3" name="Tijdelijke aanduiding voor inhoud 2">
            <a:extLst>
              <a:ext uri="{FF2B5EF4-FFF2-40B4-BE49-F238E27FC236}">
                <a16:creationId xmlns:a16="http://schemas.microsoft.com/office/drawing/2014/main" id="{183888B9-C335-3299-DBF5-E8321FD46BEE}"/>
              </a:ext>
            </a:extLst>
          </p:cNvPr>
          <p:cNvSpPr>
            <a:spLocks noGrp="1"/>
          </p:cNvSpPr>
          <p:nvPr>
            <p:ph idx="1"/>
          </p:nvPr>
        </p:nvSpPr>
        <p:spPr>
          <a:xfrm>
            <a:off x="838199" y="1639614"/>
            <a:ext cx="4379259" cy="4196107"/>
          </a:xfrm>
          <a:effectLst/>
        </p:spPr>
        <p:txBody>
          <a:bodyPr>
            <a:normAutofit/>
          </a:bodyPr>
          <a:lstStyle/>
          <a:p>
            <a:pPr marL="0" indent="0" algn="ctr" defTabSz="1080000">
              <a:lnSpc>
                <a:spcPct val="150000"/>
              </a:lnSpc>
              <a:spcBef>
                <a:spcPts val="100"/>
              </a:spcBef>
              <a:spcAft>
                <a:spcPts val="320"/>
              </a:spcAft>
              <a:buNone/>
            </a:pPr>
            <a:r>
              <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rPr>
              <a:t>Perspectief huidige verpakking</a:t>
            </a:r>
          </a:p>
          <a:p>
            <a:pPr marL="0" indent="0" algn="ctr" defTabSz="1080000">
              <a:lnSpc>
                <a:spcPct val="150000"/>
              </a:lnSpc>
              <a:spcBef>
                <a:spcPts val="100"/>
              </a:spcBef>
              <a:spcAft>
                <a:spcPts val="320"/>
              </a:spcAft>
              <a:buNone/>
            </a:pPr>
            <a:endPar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endParaRPr>
          </a:p>
          <a:p>
            <a:pPr marL="0" indent="0" defTabSz="1080000">
              <a:lnSpc>
                <a:spcPct val="150000"/>
              </a:lnSpc>
              <a:spcBef>
                <a:spcPts val="100"/>
              </a:spcBef>
              <a:spcAft>
                <a:spcPts val="320"/>
              </a:spcAft>
              <a:buNone/>
            </a:pPr>
            <a:r>
              <a:rPr lang="nl-NL" sz="1800" dirty="0">
                <a:solidFill>
                  <a:schemeClr val="bg1"/>
                </a:solidFill>
                <a:latin typeface="Arial" panose="020B0604020202020204" pitchFamily="34" charset="0"/>
                <a:ea typeface="Tahoma" panose="020B0604030504040204" pitchFamily="34" charset="0"/>
                <a:cs typeface="Arial" panose="020B0604020202020204" pitchFamily="34" charset="0"/>
              </a:rPr>
              <a:t>Het BVO-logo, de opvallende kleur en het bijzondere materiaal van de verpakking zijn factoren die ervoor zorgen dat de interesse en aandacht van de cliënt gewekt worden.</a:t>
            </a:r>
          </a:p>
        </p:txBody>
      </p:sp>
      <p:sp>
        <p:nvSpPr>
          <p:cNvPr id="10" name="Tijdelijke aanduiding voor inhoud 2">
            <a:extLst>
              <a:ext uri="{FF2B5EF4-FFF2-40B4-BE49-F238E27FC236}">
                <a16:creationId xmlns:a16="http://schemas.microsoft.com/office/drawing/2014/main" id="{81A46C57-121C-0BD1-5CF1-77E97D0B3920}"/>
              </a:ext>
            </a:extLst>
          </p:cNvPr>
          <p:cNvSpPr txBox="1">
            <a:spLocks/>
          </p:cNvSpPr>
          <p:nvPr/>
        </p:nvSpPr>
        <p:spPr>
          <a:xfrm>
            <a:off x="6060438" y="1639614"/>
            <a:ext cx="4379259" cy="4191242"/>
          </a:xfrm>
          <a:prstGeom prst="rect">
            <a:avLst/>
          </a:prstGeom>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06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06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06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080000">
              <a:lnSpc>
                <a:spcPct val="150000"/>
              </a:lnSpc>
              <a:spcBef>
                <a:spcPts val="100"/>
              </a:spcBef>
              <a:spcAft>
                <a:spcPts val="320"/>
              </a:spcAft>
              <a:buFont typeface="Arial" panose="020B0604020202020204" pitchFamily="34" charset="0"/>
              <a:buNone/>
            </a:pPr>
            <a:r>
              <a:rPr lang="nl-NL" sz="1800" b="1" dirty="0">
                <a:solidFill>
                  <a:schemeClr val="bg1"/>
                </a:solidFill>
                <a:latin typeface="Arial" panose="020B0604020202020204" pitchFamily="34" charset="0"/>
                <a:cs typeface="Arial" panose="020B0604020202020204" pitchFamily="34" charset="0"/>
              </a:rPr>
              <a:t>Verbeterpunten</a:t>
            </a:r>
          </a:p>
          <a:p>
            <a:pPr marL="0" indent="0" algn="ctr" defTabSz="1080000">
              <a:lnSpc>
                <a:spcPct val="150000"/>
              </a:lnSpc>
              <a:spcBef>
                <a:spcPts val="100"/>
              </a:spcBef>
              <a:spcAft>
                <a:spcPts val="320"/>
              </a:spcAft>
              <a:buFont typeface="Arial" panose="020B0604020202020204" pitchFamily="34" charset="0"/>
              <a:buNone/>
            </a:pPr>
            <a:endParaRPr lang="nl-NL" sz="1800" b="1" dirty="0">
              <a:solidFill>
                <a:schemeClr val="bg1"/>
              </a:solidFill>
              <a:latin typeface="Arial" panose="020B0604020202020204" pitchFamily="34" charset="0"/>
              <a:cs typeface="Arial" panose="020B0604020202020204" pitchFamily="34" charset="0"/>
            </a:endParaRPr>
          </a:p>
          <a:p>
            <a:pPr marL="0" indent="0" defTabSz="1080000">
              <a:lnSpc>
                <a:spcPct val="150000"/>
              </a:lnSpc>
              <a:spcBef>
                <a:spcPts val="100"/>
              </a:spcBef>
              <a:spcAft>
                <a:spcPts val="320"/>
              </a:spcAft>
              <a:buFont typeface="Arial" panose="020B0604020202020204" pitchFamily="34" charset="0"/>
              <a:buNone/>
            </a:pPr>
            <a:r>
              <a:rPr lang="nl-NL" sz="1700" dirty="0">
                <a:solidFill>
                  <a:schemeClr val="bg1"/>
                </a:solidFill>
                <a:latin typeface="Arial" panose="020B0604020202020204" pitchFamily="34" charset="0"/>
                <a:cs typeface="Arial" panose="020B0604020202020204" pitchFamily="34" charset="0"/>
              </a:rPr>
              <a:t>Cliënten geven aan dat een algemene </a:t>
            </a:r>
            <a:r>
              <a:rPr lang="nl-NL" sz="1700" dirty="0" err="1">
                <a:solidFill>
                  <a:schemeClr val="bg1"/>
                </a:solidFill>
                <a:latin typeface="Arial" panose="020B0604020202020204" pitchFamily="34" charset="0"/>
                <a:cs typeface="Arial" panose="020B0604020202020204" pitchFamily="34" charset="0"/>
              </a:rPr>
              <a:t>gezondheidsgerelateerde</a:t>
            </a:r>
            <a:r>
              <a:rPr lang="nl-NL" sz="1700" dirty="0">
                <a:solidFill>
                  <a:schemeClr val="bg1"/>
                </a:solidFill>
                <a:latin typeface="Arial" panose="020B0604020202020204" pitchFamily="34" charset="0"/>
                <a:cs typeface="Arial" panose="020B0604020202020204" pitchFamily="34" charset="0"/>
              </a:rPr>
              <a:t> boodschap op de verpakking de attentiewaarde zou verhogen. Verder wordt een aanpassing van de kleurstelling bij belangrijke stukken tekst als mogelijk verbeterpunt genoemd.</a:t>
            </a:r>
          </a:p>
        </p:txBody>
      </p:sp>
      <p:cxnSp>
        <p:nvCxnSpPr>
          <p:cNvPr id="7" name="Rechte verbindingslijn 6">
            <a:extLst>
              <a:ext uri="{FF2B5EF4-FFF2-40B4-BE49-F238E27FC236}">
                <a16:creationId xmlns:a16="http://schemas.microsoft.com/office/drawing/2014/main" id="{315642F2-AC8E-3C81-936C-FB30044371FC}"/>
              </a:ext>
            </a:extLst>
          </p:cNvPr>
          <p:cNvCxnSpPr>
            <a:cxnSpLocks/>
          </p:cNvCxnSpPr>
          <p:nvPr/>
        </p:nvCxnSpPr>
        <p:spPr>
          <a:xfrm>
            <a:off x="1831477" y="2355493"/>
            <a:ext cx="2392703" cy="0"/>
          </a:xfrm>
          <a:prstGeom prst="line">
            <a:avLst/>
          </a:prstGeom>
          <a:ln w="41275">
            <a:solidFill>
              <a:schemeClr val="bg1"/>
            </a:solidFill>
          </a:ln>
          <a:effectLst/>
        </p:spPr>
        <p:style>
          <a:lnRef idx="1">
            <a:schemeClr val="accent1"/>
          </a:lnRef>
          <a:fillRef idx="0">
            <a:schemeClr val="accent1"/>
          </a:fillRef>
          <a:effectRef idx="0">
            <a:schemeClr val="accent1"/>
          </a:effectRef>
          <a:fontRef idx="minor">
            <a:schemeClr val="tx1"/>
          </a:fontRef>
        </p:style>
      </p:cxnSp>
      <p:cxnSp>
        <p:nvCxnSpPr>
          <p:cNvPr id="8" name="Rechte verbindingslijn 7">
            <a:extLst>
              <a:ext uri="{FF2B5EF4-FFF2-40B4-BE49-F238E27FC236}">
                <a16:creationId xmlns:a16="http://schemas.microsoft.com/office/drawing/2014/main" id="{3CE0FD6E-FCFF-16A9-B48B-EC0BA213C503}"/>
              </a:ext>
            </a:extLst>
          </p:cNvPr>
          <p:cNvCxnSpPr>
            <a:cxnSpLocks/>
          </p:cNvCxnSpPr>
          <p:nvPr/>
        </p:nvCxnSpPr>
        <p:spPr>
          <a:xfrm>
            <a:off x="7605508" y="2355493"/>
            <a:ext cx="1289116" cy="0"/>
          </a:xfrm>
          <a:prstGeom prst="line">
            <a:avLst/>
          </a:prstGeom>
          <a:ln w="41275">
            <a:solidFill>
              <a:schemeClr val="bg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5441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5">
            <a:extLst>
              <a:ext uri="{FF2B5EF4-FFF2-40B4-BE49-F238E27FC236}">
                <a16:creationId xmlns:a16="http://schemas.microsoft.com/office/drawing/2014/main" id="{2ACC5D14-13F3-DC6E-C707-CE1A2507C8B0}"/>
              </a:ext>
            </a:extLst>
          </p:cNvPr>
          <p:cNvSpPr>
            <a:spLocks noGrp="1"/>
          </p:cNvSpPr>
          <p:nvPr>
            <p:ph type="title"/>
          </p:nvPr>
        </p:nvSpPr>
        <p:spPr>
          <a:xfrm>
            <a:off x="4850524" y="63062"/>
            <a:ext cx="2490952" cy="1325563"/>
          </a:xfrm>
        </p:spPr>
        <p:txBody>
          <a:bodyPr>
            <a:normAutofit/>
          </a:bodyPr>
          <a:lstStyle/>
          <a:p>
            <a:r>
              <a:rPr lang="nl-NL" b="1" dirty="0">
                <a:solidFill>
                  <a:srgbClr val="2B4581"/>
                </a:solidFill>
                <a:latin typeface="Arial" panose="020B0604020202020204" pitchFamily="34" charset="0"/>
                <a:cs typeface="Arial" panose="020B0604020202020204" pitchFamily="34" charset="0"/>
              </a:rPr>
              <a:t>Inleiding</a:t>
            </a:r>
          </a:p>
        </p:txBody>
      </p:sp>
      <p:cxnSp>
        <p:nvCxnSpPr>
          <p:cNvPr id="7" name="Rechte verbindingslijn 6">
            <a:extLst>
              <a:ext uri="{FF2B5EF4-FFF2-40B4-BE49-F238E27FC236}">
                <a16:creationId xmlns:a16="http://schemas.microsoft.com/office/drawing/2014/main" id="{4C5D1436-8B4A-CB2F-277E-9D26CA764835}"/>
              </a:ext>
            </a:extLst>
          </p:cNvPr>
          <p:cNvCxnSpPr>
            <a:cxnSpLocks/>
          </p:cNvCxnSpPr>
          <p:nvPr/>
        </p:nvCxnSpPr>
        <p:spPr>
          <a:xfrm>
            <a:off x="5087007" y="1228134"/>
            <a:ext cx="1965434" cy="0"/>
          </a:xfrm>
          <a:prstGeom prst="line">
            <a:avLst/>
          </a:prstGeom>
          <a:ln w="41275">
            <a:solidFill>
              <a:srgbClr val="2B4581"/>
            </a:solidFill>
          </a:ln>
          <a:effectLst/>
        </p:spPr>
        <p:style>
          <a:lnRef idx="1">
            <a:schemeClr val="accent1"/>
          </a:lnRef>
          <a:fillRef idx="0">
            <a:schemeClr val="accent1"/>
          </a:fillRef>
          <a:effectRef idx="0">
            <a:schemeClr val="accent1"/>
          </a:effectRef>
          <a:fontRef idx="minor">
            <a:schemeClr val="tx1"/>
          </a:fontRef>
        </p:style>
      </p:cxnSp>
      <p:sp>
        <p:nvSpPr>
          <p:cNvPr id="12" name="Titel 5">
            <a:extLst>
              <a:ext uri="{FF2B5EF4-FFF2-40B4-BE49-F238E27FC236}">
                <a16:creationId xmlns:a16="http://schemas.microsoft.com/office/drawing/2014/main" id="{176407F1-7A94-2063-A933-AA572F2036A1}"/>
              </a:ext>
            </a:extLst>
          </p:cNvPr>
          <p:cNvSpPr txBox="1">
            <a:spLocks/>
          </p:cNvSpPr>
          <p:nvPr/>
        </p:nvSpPr>
        <p:spPr>
          <a:xfrm>
            <a:off x="653619" y="1387297"/>
            <a:ext cx="10831845" cy="4452573"/>
          </a:xfrm>
          <a:prstGeom prst="rect">
            <a:avLst/>
          </a:prstGeom>
        </p:spPr>
        <p:txBody>
          <a:bodyPr vert="horz" lIns="91440" tIns="45720" rIns="91440" bIns="45720" rtlCol="0" anchor="t">
            <a:normAutofit lnSpcReduction="10000"/>
          </a:bodyPr>
          <a:lstStyle>
            <a:lvl1pPr algn="l" defTabSz="914400" rtl="0" eaLnBrk="1" latinLnBrk="0" hangingPunct="1">
              <a:lnSpc>
                <a:spcPct val="90000"/>
              </a:lnSpc>
              <a:spcBef>
                <a:spcPct val="0"/>
              </a:spcBef>
              <a:buNone/>
              <a:defRPr sz="4400" kern="1200">
                <a:solidFill>
                  <a:srgbClr val="002060"/>
                </a:solidFill>
                <a:latin typeface="+mj-lt"/>
                <a:ea typeface="+mj-ea"/>
                <a:cs typeface="+mj-cs"/>
              </a:defRPr>
            </a:lvl1pPr>
          </a:lstStyle>
          <a:p>
            <a:pPr algn="just"/>
            <a:r>
              <a:rPr lang="nl-NL" sz="1700" b="1" dirty="0">
                <a:solidFill>
                  <a:srgbClr val="1F5FBF"/>
                </a:solidFill>
                <a:latin typeface="Arial"/>
                <a:cs typeface="Arial"/>
              </a:rPr>
              <a:t>Het doel van dit document is om een beter inzicht te geven in het cliëntperspectief van de huidige uitnodigingspakketten van bevolkingsonderzoek (BVO) darmkanker (DK) en baarmoederhalskanker (BMHK) op basis van de bevindingen van verschillende cliënttevredenheidsonderzoeken.  </a:t>
            </a:r>
            <a:endParaRPr lang="nl-NL" sz="1700" dirty="0">
              <a:cs typeface="Calibri Light" panose="020F0302020204030204"/>
            </a:endParaRPr>
          </a:p>
          <a:p>
            <a:pPr algn="just"/>
            <a:endParaRPr lang="nl-NL" sz="1700" b="1" dirty="0">
              <a:solidFill>
                <a:srgbClr val="1F5FBF"/>
              </a:solidFill>
              <a:latin typeface="Arial" panose="020B0604020202020204" pitchFamily="34" charset="0"/>
              <a:cs typeface="Arial" panose="020B0604020202020204" pitchFamily="34" charset="0"/>
            </a:endParaRPr>
          </a:p>
          <a:p>
            <a:pPr algn="just"/>
            <a:r>
              <a:rPr lang="nl-NL" sz="1700" b="1" dirty="0">
                <a:solidFill>
                  <a:srgbClr val="1F5FBF"/>
                </a:solidFill>
                <a:latin typeface="Arial"/>
                <a:cs typeface="Arial"/>
              </a:rPr>
              <a:t>De uitkomsten zijn gebaseerd op data van zowel kwantitatieve als kwalitatieve onderzoeken die in voorgaande jaren zijn uitgevoerd (i.e. </a:t>
            </a:r>
            <a:r>
              <a:rPr lang="nl-NL" sz="1700" b="1" dirty="0" err="1">
                <a:solidFill>
                  <a:srgbClr val="1F5FBF"/>
                </a:solidFill>
                <a:latin typeface="Arial"/>
                <a:cs typeface="Arial"/>
              </a:rPr>
              <a:t>MarketResponse</a:t>
            </a:r>
            <a:r>
              <a:rPr lang="nl-NL" sz="1700" b="1" dirty="0">
                <a:solidFill>
                  <a:srgbClr val="1F5FBF"/>
                </a:solidFill>
                <a:latin typeface="Arial"/>
                <a:cs typeface="Arial"/>
              </a:rPr>
              <a:t> 2020 en MARE 2022, 2023). Het kwantitatieve onderzoek bedroeg 1853 respondenten, de kwalitatieve onderzoeken bedroegen 28 respondenten. Alle relevante perspectieven omtrent de huidige verpakkingen die hieruit naar voren kwamen, zijn in dit document samengevat. Hierbij moet benadrukt worden dat de uitkomsten betrekkingen hebben op de huidige verpakkingen en anders kunnen uitpakken bij een alternatief ontwerp van het uitnodigingspakket.</a:t>
            </a:r>
            <a:endParaRPr lang="nl-NL" sz="1700" b="1" dirty="0">
              <a:solidFill>
                <a:srgbClr val="1F5FBF"/>
              </a:solidFill>
              <a:latin typeface="Arial" panose="020B0604020202020204" pitchFamily="34" charset="0"/>
              <a:cs typeface="Arial" panose="020B0604020202020204" pitchFamily="34" charset="0"/>
            </a:endParaRPr>
          </a:p>
          <a:p>
            <a:pPr algn="just"/>
            <a:endParaRPr lang="nl-NL" sz="1700" b="1" dirty="0">
              <a:solidFill>
                <a:srgbClr val="1F5FBF"/>
              </a:solidFill>
              <a:latin typeface="Arial" panose="020B0604020202020204" pitchFamily="34" charset="0"/>
              <a:cs typeface="Arial" panose="020B0604020202020204" pitchFamily="34" charset="0"/>
            </a:endParaRPr>
          </a:p>
          <a:p>
            <a:pPr algn="just"/>
            <a:r>
              <a:rPr lang="nl-NL" sz="1700" b="1" dirty="0">
                <a:solidFill>
                  <a:srgbClr val="1F5FBF"/>
                </a:solidFill>
                <a:latin typeface="Arial"/>
                <a:cs typeface="Arial"/>
              </a:rPr>
              <a:t>De uitkomsten zijn ingedeeld op basis van zeven verschillende categorieën. BVO NL heeft voor deze specifieke indeling gekozen om algemene conclusies te kunnen trekken over de verschillende onderzoeken. De categorieën zullen verder worden toegelicht op de volgende slide.</a:t>
            </a:r>
          </a:p>
          <a:p>
            <a:pPr algn="just"/>
            <a:endParaRPr lang="nl-NL" sz="1700" b="1" dirty="0">
              <a:solidFill>
                <a:srgbClr val="1F5FBF"/>
              </a:solidFill>
              <a:latin typeface="Arial"/>
              <a:cs typeface="Arial"/>
            </a:endParaRPr>
          </a:p>
          <a:p>
            <a:pPr algn="just"/>
            <a:r>
              <a:rPr lang="nl-NL" sz="1700" b="1" dirty="0">
                <a:solidFill>
                  <a:srgbClr val="1F5FBF"/>
                </a:solidFill>
                <a:latin typeface="Arial" panose="020B0604020202020204" pitchFamily="34" charset="0"/>
                <a:cs typeface="Arial" panose="020B0604020202020204" pitchFamily="34" charset="0"/>
              </a:rPr>
              <a:t>BVO NL wil hierbij benadrukken dat in </a:t>
            </a:r>
            <a:r>
              <a:rPr lang="nl-NL" sz="1700" b="1">
                <a:solidFill>
                  <a:srgbClr val="1F5FBF"/>
                </a:solidFill>
                <a:latin typeface="Arial" panose="020B0604020202020204" pitchFamily="34" charset="0"/>
                <a:cs typeface="Arial" panose="020B0604020202020204" pitchFamily="34" charset="0"/>
              </a:rPr>
              <a:t>dit document </a:t>
            </a:r>
            <a:r>
              <a:rPr lang="nl-NL" sz="1700" b="1" dirty="0">
                <a:solidFill>
                  <a:srgbClr val="1F5FBF"/>
                </a:solidFill>
                <a:latin typeface="Arial" panose="020B0604020202020204" pitchFamily="34" charset="0"/>
                <a:cs typeface="Arial" panose="020B0604020202020204" pitchFamily="34" charset="0"/>
              </a:rPr>
              <a:t>uitsluitend ervaringen van Cliënten/ Deelnemers met de huidige Uitnodigingspakketten betreft en anders kunnen uitpakken bij een ander ontwerp van een Uitnodigingspakket</a:t>
            </a:r>
          </a:p>
          <a:p>
            <a:endParaRPr lang="nl-NL" sz="1700" b="1" dirty="0">
              <a:solidFill>
                <a:srgbClr val="1F5FBF"/>
              </a:solidFill>
              <a:latin typeface="Arial" panose="020B0604020202020204" pitchFamily="34" charset="0"/>
              <a:cs typeface="Arial" panose="020B0604020202020204" pitchFamily="34" charset="0"/>
            </a:endParaRPr>
          </a:p>
          <a:p>
            <a:endParaRPr lang="nl-NL" sz="1700" b="1" dirty="0">
              <a:solidFill>
                <a:srgbClr val="1F5FB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42217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5">
            <a:extLst>
              <a:ext uri="{FF2B5EF4-FFF2-40B4-BE49-F238E27FC236}">
                <a16:creationId xmlns:a16="http://schemas.microsoft.com/office/drawing/2014/main" id="{2ACC5D14-13F3-DC6E-C707-CE1A2507C8B0}"/>
              </a:ext>
            </a:extLst>
          </p:cNvPr>
          <p:cNvSpPr>
            <a:spLocks noGrp="1"/>
          </p:cNvSpPr>
          <p:nvPr>
            <p:ph type="title"/>
          </p:nvPr>
        </p:nvSpPr>
        <p:spPr>
          <a:xfrm>
            <a:off x="1109429" y="80877"/>
            <a:ext cx="9973142" cy="1325563"/>
          </a:xfrm>
        </p:spPr>
        <p:txBody>
          <a:bodyPr>
            <a:normAutofit/>
          </a:bodyPr>
          <a:lstStyle/>
          <a:p>
            <a:pPr algn="ctr"/>
            <a:r>
              <a:rPr lang="nl-NL" b="1" dirty="0">
                <a:solidFill>
                  <a:srgbClr val="2B4581"/>
                </a:solidFill>
                <a:latin typeface="Arial" panose="020B0604020202020204" pitchFamily="34" charset="0"/>
                <a:cs typeface="Arial" panose="020B0604020202020204" pitchFamily="34" charset="0"/>
              </a:rPr>
              <a:t>Beschrijving van categorieën</a:t>
            </a:r>
          </a:p>
        </p:txBody>
      </p:sp>
      <p:cxnSp>
        <p:nvCxnSpPr>
          <p:cNvPr id="7" name="Rechte verbindingslijn 6">
            <a:extLst>
              <a:ext uri="{FF2B5EF4-FFF2-40B4-BE49-F238E27FC236}">
                <a16:creationId xmlns:a16="http://schemas.microsoft.com/office/drawing/2014/main" id="{4C5D1436-8B4A-CB2F-277E-9D26CA764835}"/>
              </a:ext>
            </a:extLst>
          </p:cNvPr>
          <p:cNvCxnSpPr>
            <a:cxnSpLocks/>
          </p:cNvCxnSpPr>
          <p:nvPr/>
        </p:nvCxnSpPr>
        <p:spPr>
          <a:xfrm>
            <a:off x="3105807" y="1280686"/>
            <a:ext cx="5980386" cy="0"/>
          </a:xfrm>
          <a:prstGeom prst="line">
            <a:avLst/>
          </a:prstGeom>
          <a:ln w="41275">
            <a:solidFill>
              <a:srgbClr val="2B4581"/>
            </a:solidFill>
          </a:ln>
          <a:effectLst/>
        </p:spPr>
        <p:style>
          <a:lnRef idx="1">
            <a:schemeClr val="accent1"/>
          </a:lnRef>
          <a:fillRef idx="0">
            <a:schemeClr val="accent1"/>
          </a:fillRef>
          <a:effectRef idx="0">
            <a:schemeClr val="accent1"/>
          </a:effectRef>
          <a:fontRef idx="minor">
            <a:schemeClr val="tx1"/>
          </a:fontRef>
        </p:style>
      </p:cxnSp>
      <p:sp>
        <p:nvSpPr>
          <p:cNvPr id="11" name="Rechthoek: afgeronde hoeken 10">
            <a:extLst>
              <a:ext uri="{FF2B5EF4-FFF2-40B4-BE49-F238E27FC236}">
                <a16:creationId xmlns:a16="http://schemas.microsoft.com/office/drawing/2014/main" id="{A9C6A32D-F806-FB8C-8126-A057AFE2BAA3}"/>
              </a:ext>
            </a:extLst>
          </p:cNvPr>
          <p:cNvSpPr/>
          <p:nvPr/>
        </p:nvSpPr>
        <p:spPr>
          <a:xfrm>
            <a:off x="989233" y="2375137"/>
            <a:ext cx="9762850" cy="481661"/>
          </a:xfrm>
          <a:prstGeom prst="roundRect">
            <a:avLst/>
          </a:prstGeom>
          <a:solidFill>
            <a:srgbClr val="1F5FBF">
              <a:alpha val="83000"/>
            </a:srgbClr>
          </a:solidFill>
          <a:ln w="25400">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1600" b="1" dirty="0">
                <a:latin typeface="Arial" panose="020B0604020202020204" pitchFamily="34" charset="0"/>
                <a:cs typeface="Arial" panose="020B0604020202020204" pitchFamily="34" charset="0"/>
              </a:rPr>
              <a:t>Gebruiksgemak	|     </a:t>
            </a:r>
            <a:r>
              <a:rPr lang="nl-NL" sz="1600" dirty="0">
                <a:latin typeface="Arial" panose="020B0604020202020204" pitchFamily="34" charset="0"/>
                <a:cs typeface="Arial" panose="020B0604020202020204" pitchFamily="34" charset="0"/>
              </a:rPr>
              <a:t>Eenvoud waarmee de verpakking te gebruiken is</a:t>
            </a:r>
          </a:p>
        </p:txBody>
      </p:sp>
      <p:sp>
        <p:nvSpPr>
          <p:cNvPr id="13" name="Rechthoek: afgeronde hoeken 12">
            <a:extLst>
              <a:ext uri="{FF2B5EF4-FFF2-40B4-BE49-F238E27FC236}">
                <a16:creationId xmlns:a16="http://schemas.microsoft.com/office/drawing/2014/main" id="{F9B1ED92-1CA0-746C-CBD3-F25E793F40E3}"/>
              </a:ext>
            </a:extLst>
          </p:cNvPr>
          <p:cNvSpPr/>
          <p:nvPr/>
        </p:nvSpPr>
        <p:spPr>
          <a:xfrm>
            <a:off x="989233" y="1898253"/>
            <a:ext cx="9762850" cy="481660"/>
          </a:xfrm>
          <a:prstGeom prst="roundRect">
            <a:avLst/>
          </a:prstGeom>
          <a:solidFill>
            <a:schemeClr val="accent3">
              <a:lumMod val="75000"/>
              <a:alpha val="83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nl-NL" sz="1600" b="1" dirty="0">
                <a:latin typeface="Arial" panose="020B0604020202020204" pitchFamily="34" charset="0"/>
                <a:cs typeface="Arial" panose="020B0604020202020204" pitchFamily="34" charset="0"/>
              </a:rPr>
              <a:t>Herkenbaarheid	|     </a:t>
            </a:r>
            <a:r>
              <a:rPr lang="nl-NL" sz="1600" dirty="0">
                <a:latin typeface="Arial" panose="020B0604020202020204" pitchFamily="34" charset="0"/>
                <a:cs typeface="Arial" panose="020B0604020202020204" pitchFamily="34" charset="0"/>
              </a:rPr>
              <a:t>In hoeverre is de afzender van de verpakking te herkennen</a:t>
            </a:r>
          </a:p>
        </p:txBody>
      </p:sp>
      <p:sp>
        <p:nvSpPr>
          <p:cNvPr id="14" name="Rechthoek: afgeronde hoeken 13">
            <a:extLst>
              <a:ext uri="{FF2B5EF4-FFF2-40B4-BE49-F238E27FC236}">
                <a16:creationId xmlns:a16="http://schemas.microsoft.com/office/drawing/2014/main" id="{FFA4C0D0-AD0E-8CF0-E549-1443AE0D30B8}"/>
              </a:ext>
            </a:extLst>
          </p:cNvPr>
          <p:cNvSpPr/>
          <p:nvPr/>
        </p:nvSpPr>
        <p:spPr>
          <a:xfrm>
            <a:off x="989233" y="2853089"/>
            <a:ext cx="9762850" cy="480593"/>
          </a:xfrm>
          <a:prstGeom prst="roundRect">
            <a:avLst/>
          </a:prstGeom>
          <a:solidFill>
            <a:schemeClr val="accent3">
              <a:lumMod val="75000"/>
              <a:alpha val="83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nl-NL" sz="1600" b="1" dirty="0">
                <a:solidFill>
                  <a:prstClr val="white"/>
                </a:solidFill>
                <a:latin typeface="Arial" panose="020B0604020202020204" pitchFamily="34" charset="0"/>
                <a:cs typeface="Arial" panose="020B0604020202020204" pitchFamily="34" charset="0"/>
              </a:rPr>
              <a:t>Betrouwbaarheid	|     </a:t>
            </a:r>
            <a:r>
              <a:rPr lang="nl-NL" sz="1600" dirty="0">
                <a:solidFill>
                  <a:prstClr val="white"/>
                </a:solidFill>
                <a:latin typeface="Arial" panose="020B0604020202020204" pitchFamily="34" charset="0"/>
                <a:cs typeface="Arial" panose="020B0604020202020204" pitchFamily="34" charset="0"/>
              </a:rPr>
              <a:t>Het vertrouwen dat de verpakking zorgvuldig is samengesteld</a:t>
            </a:r>
          </a:p>
        </p:txBody>
      </p:sp>
      <p:sp>
        <p:nvSpPr>
          <p:cNvPr id="15" name="Rechthoek: afgeronde hoeken 14">
            <a:extLst>
              <a:ext uri="{FF2B5EF4-FFF2-40B4-BE49-F238E27FC236}">
                <a16:creationId xmlns:a16="http://schemas.microsoft.com/office/drawing/2014/main" id="{B514D1B3-1767-0FCF-242B-12235783D885}"/>
              </a:ext>
            </a:extLst>
          </p:cNvPr>
          <p:cNvSpPr/>
          <p:nvPr/>
        </p:nvSpPr>
        <p:spPr>
          <a:xfrm>
            <a:off x="989233" y="3328918"/>
            <a:ext cx="9762850" cy="480594"/>
          </a:xfrm>
          <a:prstGeom prst="roundRect">
            <a:avLst/>
          </a:prstGeom>
          <a:solidFill>
            <a:srgbClr val="1F5FBF">
              <a:alpha val="83000"/>
            </a:srgbClr>
          </a:solidFill>
          <a:ln w="25400">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nl-NL" sz="1600" b="1" dirty="0">
                <a:solidFill>
                  <a:prstClr val="white"/>
                </a:solidFill>
                <a:latin typeface="Arial" panose="020B0604020202020204" pitchFamily="34" charset="0"/>
                <a:cs typeface="Arial" panose="020B0604020202020204" pitchFamily="34" charset="0"/>
              </a:rPr>
              <a:t>Duurzaamheid	|     </a:t>
            </a:r>
            <a:r>
              <a:rPr lang="nl-NL" sz="1600" dirty="0">
                <a:solidFill>
                  <a:prstClr val="white"/>
                </a:solidFill>
                <a:latin typeface="Arial" panose="020B0604020202020204" pitchFamily="34" charset="0"/>
                <a:cs typeface="Arial" panose="020B0604020202020204" pitchFamily="34" charset="0"/>
              </a:rPr>
              <a:t>Belang en perceptie van een duurzame verpakking</a:t>
            </a:r>
          </a:p>
        </p:txBody>
      </p:sp>
      <p:sp>
        <p:nvSpPr>
          <p:cNvPr id="16" name="Rechthoek: afgeronde hoeken 15">
            <a:extLst>
              <a:ext uri="{FF2B5EF4-FFF2-40B4-BE49-F238E27FC236}">
                <a16:creationId xmlns:a16="http://schemas.microsoft.com/office/drawing/2014/main" id="{493335F5-04F0-91C1-534A-2581C3A33D96}"/>
              </a:ext>
            </a:extLst>
          </p:cNvPr>
          <p:cNvSpPr/>
          <p:nvPr/>
        </p:nvSpPr>
        <p:spPr>
          <a:xfrm>
            <a:off x="989233" y="3804745"/>
            <a:ext cx="9762850" cy="480593"/>
          </a:xfrm>
          <a:prstGeom prst="roundRect">
            <a:avLst/>
          </a:prstGeom>
          <a:solidFill>
            <a:schemeClr val="accent3">
              <a:lumMod val="75000"/>
              <a:alpha val="83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nl-NL" sz="1600" b="1" dirty="0">
                <a:solidFill>
                  <a:prstClr val="white"/>
                </a:solidFill>
                <a:latin typeface="Arial" panose="020B0604020202020204" pitchFamily="34" charset="0"/>
                <a:cs typeface="Arial" panose="020B0604020202020204" pitchFamily="34" charset="0"/>
              </a:rPr>
              <a:t>Uitstraling	|     </a:t>
            </a:r>
            <a:r>
              <a:rPr lang="nl-NL" sz="1600" dirty="0">
                <a:solidFill>
                  <a:prstClr val="white"/>
                </a:solidFill>
                <a:latin typeface="Arial" panose="020B0604020202020204" pitchFamily="34" charset="0"/>
                <a:cs typeface="Arial" panose="020B0604020202020204" pitchFamily="34" charset="0"/>
              </a:rPr>
              <a:t>De ‘look </a:t>
            </a:r>
            <a:r>
              <a:rPr lang="nl-NL" sz="1600" dirty="0" err="1">
                <a:solidFill>
                  <a:prstClr val="white"/>
                </a:solidFill>
                <a:latin typeface="Arial" panose="020B0604020202020204" pitchFamily="34" charset="0"/>
                <a:cs typeface="Arial" panose="020B0604020202020204" pitchFamily="34" charset="0"/>
              </a:rPr>
              <a:t>and</a:t>
            </a:r>
            <a:r>
              <a:rPr lang="nl-NL" sz="1600" dirty="0">
                <a:solidFill>
                  <a:prstClr val="white"/>
                </a:solidFill>
                <a:latin typeface="Arial" panose="020B0604020202020204" pitchFamily="34" charset="0"/>
                <a:cs typeface="Arial" panose="020B0604020202020204" pitchFamily="34" charset="0"/>
              </a:rPr>
              <a:t> feel’ van de envelop</a:t>
            </a:r>
          </a:p>
        </p:txBody>
      </p:sp>
      <p:sp>
        <p:nvSpPr>
          <p:cNvPr id="17" name="Rechthoek: afgeronde hoeken 16">
            <a:extLst>
              <a:ext uri="{FF2B5EF4-FFF2-40B4-BE49-F238E27FC236}">
                <a16:creationId xmlns:a16="http://schemas.microsoft.com/office/drawing/2014/main" id="{0A171F18-519F-48CA-FCF1-754A15DFB3E6}"/>
              </a:ext>
            </a:extLst>
          </p:cNvPr>
          <p:cNvSpPr/>
          <p:nvPr/>
        </p:nvSpPr>
        <p:spPr>
          <a:xfrm>
            <a:off x="989233" y="4280574"/>
            <a:ext cx="9762850" cy="480594"/>
          </a:xfrm>
          <a:prstGeom prst="roundRect">
            <a:avLst/>
          </a:prstGeom>
          <a:solidFill>
            <a:srgbClr val="1F5FBF">
              <a:alpha val="83000"/>
            </a:srgbClr>
          </a:solidFill>
          <a:ln w="25400">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nl-NL" sz="1600" b="1" dirty="0">
                <a:solidFill>
                  <a:prstClr val="white"/>
                </a:solidFill>
                <a:latin typeface="Arial" panose="020B0604020202020204" pitchFamily="34" charset="0"/>
                <a:cs typeface="Arial" panose="020B0604020202020204" pitchFamily="34" charset="0"/>
              </a:rPr>
              <a:t>Efficiëntie	|     </a:t>
            </a:r>
            <a:r>
              <a:rPr lang="nl-NL" sz="1600" dirty="0">
                <a:solidFill>
                  <a:prstClr val="white"/>
                </a:solidFill>
                <a:latin typeface="Arial" panose="020B0604020202020204" pitchFamily="34" charset="0"/>
                <a:cs typeface="Arial" panose="020B0604020202020204" pitchFamily="34" charset="0"/>
              </a:rPr>
              <a:t>Afweging tussen de compleetheid en efficiëntie van de verpakking</a:t>
            </a:r>
          </a:p>
        </p:txBody>
      </p:sp>
      <p:sp>
        <p:nvSpPr>
          <p:cNvPr id="18" name="Rechthoek: afgeronde hoeken 17">
            <a:extLst>
              <a:ext uri="{FF2B5EF4-FFF2-40B4-BE49-F238E27FC236}">
                <a16:creationId xmlns:a16="http://schemas.microsoft.com/office/drawing/2014/main" id="{EAC81AC9-5078-CC9F-3215-9BFF77985A18}"/>
              </a:ext>
            </a:extLst>
          </p:cNvPr>
          <p:cNvSpPr/>
          <p:nvPr/>
        </p:nvSpPr>
        <p:spPr>
          <a:xfrm>
            <a:off x="989233" y="4756401"/>
            <a:ext cx="9762850" cy="480593"/>
          </a:xfrm>
          <a:prstGeom prst="roundRect">
            <a:avLst/>
          </a:prstGeom>
          <a:solidFill>
            <a:schemeClr val="accent3">
              <a:lumMod val="75000"/>
              <a:alpha val="83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r>
              <a:rPr lang="nl-NL" sz="1600" b="1" dirty="0">
                <a:solidFill>
                  <a:prstClr val="white"/>
                </a:solidFill>
                <a:latin typeface="Arial" panose="020B0604020202020204" pitchFamily="34" charset="0"/>
                <a:cs typeface="Arial" panose="020B0604020202020204" pitchFamily="34" charset="0"/>
              </a:rPr>
              <a:t>Attentiewaarde	|     </a:t>
            </a:r>
            <a:r>
              <a:rPr lang="nl-NL" sz="1600" dirty="0">
                <a:solidFill>
                  <a:prstClr val="white"/>
                </a:solidFill>
                <a:latin typeface="Arial" panose="020B0604020202020204" pitchFamily="34" charset="0"/>
                <a:cs typeface="Arial" panose="020B0604020202020204" pitchFamily="34" charset="0"/>
              </a:rPr>
              <a:t>De mate waarin aandacht wordt getrokken van de deelnemer</a:t>
            </a:r>
          </a:p>
        </p:txBody>
      </p:sp>
    </p:spTree>
    <p:extLst>
      <p:ext uri="{BB962C8B-B14F-4D97-AF65-F5344CB8AC3E}">
        <p14:creationId xmlns:p14="http://schemas.microsoft.com/office/powerpoint/2010/main" val="7150755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60793-A387-7887-86ED-80B136DD7DDA}"/>
            </a:ext>
          </a:extLst>
        </p:cNvPr>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B57A7788-5BCF-A239-1A30-CF6CF3404829}"/>
              </a:ext>
            </a:extLst>
          </p:cNvPr>
          <p:cNvSpPr>
            <a:spLocks noGrp="1"/>
          </p:cNvSpPr>
          <p:nvPr>
            <p:ph type="sldNum" sz="quarter" idx="12"/>
          </p:nvPr>
        </p:nvSpPr>
        <p:spPr/>
        <p:txBody>
          <a:bodyPr/>
          <a:lstStyle/>
          <a:p>
            <a:fld id="{F192944C-E318-4E7E-A314-57CC1C567D03}" type="slidenum">
              <a:rPr lang="en-US" smtClean="0"/>
              <a:t>4</a:t>
            </a:fld>
            <a:endParaRPr lang="en-US"/>
          </a:p>
        </p:txBody>
      </p:sp>
      <p:sp>
        <p:nvSpPr>
          <p:cNvPr id="6" name="Titel 5">
            <a:extLst>
              <a:ext uri="{FF2B5EF4-FFF2-40B4-BE49-F238E27FC236}">
                <a16:creationId xmlns:a16="http://schemas.microsoft.com/office/drawing/2014/main" id="{4BDF3FC7-75EF-D4A7-E09B-C8DCF65DA1D7}"/>
              </a:ext>
            </a:extLst>
          </p:cNvPr>
          <p:cNvSpPr>
            <a:spLocks noGrp="1"/>
          </p:cNvSpPr>
          <p:nvPr>
            <p:ph type="title"/>
          </p:nvPr>
        </p:nvSpPr>
        <p:spPr/>
        <p:txBody>
          <a:bodyPr/>
          <a:lstStyle/>
          <a:p>
            <a:r>
              <a:rPr lang="nl-NL" b="1" dirty="0">
                <a:solidFill>
                  <a:srgbClr val="2B4581"/>
                </a:solidFill>
                <a:latin typeface="Arial" panose="020B0604020202020204" pitchFamily="34" charset="0"/>
                <a:cs typeface="Arial" panose="020B0604020202020204" pitchFamily="34" charset="0"/>
              </a:rPr>
              <a:t>Herkenbaarheid</a:t>
            </a:r>
          </a:p>
        </p:txBody>
      </p:sp>
      <p:sp>
        <p:nvSpPr>
          <p:cNvPr id="35" name="Rechthoek: afgeronde hoeken 34">
            <a:extLst>
              <a:ext uri="{FF2B5EF4-FFF2-40B4-BE49-F238E27FC236}">
                <a16:creationId xmlns:a16="http://schemas.microsoft.com/office/drawing/2014/main" id="{4118D9DC-557C-C93C-AC52-AC0EACFB259B}"/>
              </a:ext>
            </a:extLst>
          </p:cNvPr>
          <p:cNvSpPr/>
          <p:nvPr/>
        </p:nvSpPr>
        <p:spPr>
          <a:xfrm>
            <a:off x="5874614" y="1482743"/>
            <a:ext cx="4750904" cy="4348113"/>
          </a:xfrm>
          <a:prstGeom prst="roundRect">
            <a:avLst/>
          </a:prstGeom>
          <a:solidFill>
            <a:srgbClr val="1F5FBF">
              <a:alpha val="83000"/>
            </a:srgbClr>
          </a:solidFill>
          <a:ln w="25400">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latin typeface="Arial" panose="020B0604020202020204" pitchFamily="34" charset="0"/>
              <a:cs typeface="Arial" panose="020B0604020202020204" pitchFamily="34" charset="0"/>
            </a:endParaRPr>
          </a:p>
        </p:txBody>
      </p:sp>
      <p:cxnSp>
        <p:nvCxnSpPr>
          <p:cNvPr id="17" name="Rechte verbindingslijn 16">
            <a:extLst>
              <a:ext uri="{FF2B5EF4-FFF2-40B4-BE49-F238E27FC236}">
                <a16:creationId xmlns:a16="http://schemas.microsoft.com/office/drawing/2014/main" id="{62F25488-E22A-5BA8-6705-A471E9536C5D}"/>
              </a:ext>
            </a:extLst>
          </p:cNvPr>
          <p:cNvCxnSpPr/>
          <p:nvPr/>
        </p:nvCxnSpPr>
        <p:spPr>
          <a:xfrm>
            <a:off x="1033669" y="1141548"/>
            <a:ext cx="3140765" cy="0"/>
          </a:xfrm>
          <a:prstGeom prst="line">
            <a:avLst/>
          </a:prstGeom>
          <a:ln w="41275">
            <a:solidFill>
              <a:srgbClr val="2B4581"/>
            </a:solidFill>
          </a:ln>
          <a:effectLst/>
        </p:spPr>
        <p:style>
          <a:lnRef idx="1">
            <a:schemeClr val="accent1"/>
          </a:lnRef>
          <a:fillRef idx="0">
            <a:schemeClr val="accent1"/>
          </a:fillRef>
          <a:effectRef idx="0">
            <a:schemeClr val="accent1"/>
          </a:effectRef>
          <a:fontRef idx="minor">
            <a:schemeClr val="tx1"/>
          </a:fontRef>
        </p:style>
      </p:cxnSp>
      <p:sp>
        <p:nvSpPr>
          <p:cNvPr id="36" name="Rechthoek: afgeronde hoeken 35">
            <a:extLst>
              <a:ext uri="{FF2B5EF4-FFF2-40B4-BE49-F238E27FC236}">
                <a16:creationId xmlns:a16="http://schemas.microsoft.com/office/drawing/2014/main" id="{B0AA037F-B4FE-E5B9-7598-7A9F4A36B4AC}"/>
              </a:ext>
            </a:extLst>
          </p:cNvPr>
          <p:cNvSpPr/>
          <p:nvPr/>
        </p:nvSpPr>
        <p:spPr>
          <a:xfrm>
            <a:off x="652376" y="1482743"/>
            <a:ext cx="4750904" cy="4348113"/>
          </a:xfrm>
          <a:prstGeom prst="roundRect">
            <a:avLst/>
          </a:prstGeom>
          <a:solidFill>
            <a:schemeClr val="accent3">
              <a:lumMod val="75000"/>
              <a:alpha val="83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latin typeface="Arial" panose="020B0604020202020204" pitchFamily="34" charset="0"/>
              <a:cs typeface="Arial" panose="020B0604020202020204" pitchFamily="34" charset="0"/>
            </a:endParaRPr>
          </a:p>
        </p:txBody>
      </p:sp>
      <p:sp>
        <p:nvSpPr>
          <p:cNvPr id="3" name="Tijdelijke aanduiding voor inhoud 2">
            <a:extLst>
              <a:ext uri="{FF2B5EF4-FFF2-40B4-BE49-F238E27FC236}">
                <a16:creationId xmlns:a16="http://schemas.microsoft.com/office/drawing/2014/main" id="{183888B9-C335-3299-DBF5-E8321FD46BEE}"/>
              </a:ext>
            </a:extLst>
          </p:cNvPr>
          <p:cNvSpPr>
            <a:spLocks noGrp="1"/>
          </p:cNvSpPr>
          <p:nvPr>
            <p:ph idx="1"/>
          </p:nvPr>
        </p:nvSpPr>
        <p:spPr>
          <a:xfrm>
            <a:off x="838199" y="1639614"/>
            <a:ext cx="4379259" cy="4196107"/>
          </a:xfrm>
          <a:effectLst/>
        </p:spPr>
        <p:txBody>
          <a:bodyPr>
            <a:normAutofit/>
          </a:bodyPr>
          <a:lstStyle/>
          <a:p>
            <a:pPr marL="0" indent="0" algn="ctr" defTabSz="1080000">
              <a:lnSpc>
                <a:spcPct val="150000"/>
              </a:lnSpc>
              <a:spcBef>
                <a:spcPts val="100"/>
              </a:spcBef>
              <a:spcAft>
                <a:spcPts val="320"/>
              </a:spcAft>
              <a:buNone/>
            </a:pPr>
            <a:r>
              <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rPr>
              <a:t>Perspectief huidige verpakking</a:t>
            </a:r>
          </a:p>
          <a:p>
            <a:pPr defTabSz="1080000">
              <a:lnSpc>
                <a:spcPct val="150000"/>
              </a:lnSpc>
              <a:spcBef>
                <a:spcPts val="100"/>
              </a:spcBef>
              <a:spcAft>
                <a:spcPts val="320"/>
              </a:spcAft>
            </a:pPr>
            <a:endPar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endParaRPr>
          </a:p>
          <a:p>
            <a:pPr marL="0" indent="0" defTabSz="1080000">
              <a:lnSpc>
                <a:spcPct val="150000"/>
              </a:lnSpc>
              <a:spcBef>
                <a:spcPts val="100"/>
              </a:spcBef>
              <a:spcAft>
                <a:spcPts val="320"/>
              </a:spcAft>
              <a:buNone/>
            </a:pPr>
            <a:r>
              <a:rPr lang="nl-NL" sz="1800" dirty="0">
                <a:solidFill>
                  <a:schemeClr val="bg1"/>
                </a:solidFill>
                <a:latin typeface="Arial" panose="020B0604020202020204" pitchFamily="34" charset="0"/>
                <a:ea typeface="Tahoma" panose="020B0604030504040204" pitchFamily="34" charset="0"/>
                <a:cs typeface="Arial" panose="020B0604020202020204" pitchFamily="34" charset="0"/>
              </a:rPr>
              <a:t>Cliënten geven aan dat het BVO-logo, het materiaal (anders dan een reguliere envelop) en de kleur van de verpakking bijdragen aan de herkenbaarheid van de verpakking.</a:t>
            </a:r>
          </a:p>
          <a:p>
            <a:pPr defTabSz="1080000">
              <a:lnSpc>
                <a:spcPct val="150000"/>
              </a:lnSpc>
              <a:spcBef>
                <a:spcPts val="100"/>
              </a:spcBef>
              <a:spcAft>
                <a:spcPts val="320"/>
              </a:spcAft>
            </a:pPr>
            <a:endPar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endParaRPr>
          </a:p>
          <a:p>
            <a:pPr lvl="1" defTabSz="1080000">
              <a:lnSpc>
                <a:spcPct val="150000"/>
              </a:lnSpc>
              <a:spcBef>
                <a:spcPts val="100"/>
              </a:spcBef>
              <a:spcAft>
                <a:spcPts val="320"/>
              </a:spcAft>
            </a:pPr>
            <a:endParaRPr lang="nl-NL" sz="1400" b="1" dirty="0">
              <a:solidFill>
                <a:schemeClr val="bg1"/>
              </a:solidFill>
              <a:latin typeface="Arial" panose="020B0604020202020204" pitchFamily="34" charset="0"/>
              <a:ea typeface="Tahoma" panose="020B0604030504040204" pitchFamily="34" charset="0"/>
              <a:cs typeface="Arial" panose="020B0604020202020204" pitchFamily="34" charset="0"/>
            </a:endParaRPr>
          </a:p>
        </p:txBody>
      </p:sp>
      <p:sp>
        <p:nvSpPr>
          <p:cNvPr id="10" name="Tijdelijke aanduiding voor inhoud 2">
            <a:extLst>
              <a:ext uri="{FF2B5EF4-FFF2-40B4-BE49-F238E27FC236}">
                <a16:creationId xmlns:a16="http://schemas.microsoft.com/office/drawing/2014/main" id="{81A46C57-121C-0BD1-5CF1-77E97D0B3920}"/>
              </a:ext>
            </a:extLst>
          </p:cNvPr>
          <p:cNvSpPr txBox="1">
            <a:spLocks/>
          </p:cNvSpPr>
          <p:nvPr/>
        </p:nvSpPr>
        <p:spPr>
          <a:xfrm>
            <a:off x="6060438" y="1639614"/>
            <a:ext cx="4379259" cy="41912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06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06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06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080000">
              <a:lnSpc>
                <a:spcPct val="150000"/>
              </a:lnSpc>
              <a:spcBef>
                <a:spcPts val="100"/>
              </a:spcBef>
              <a:spcAft>
                <a:spcPts val="320"/>
              </a:spcAft>
              <a:buFont typeface="Arial" panose="020B0604020202020204" pitchFamily="34" charset="0"/>
              <a:buNone/>
            </a:pPr>
            <a:r>
              <a:rPr lang="nl-NL" sz="1800" b="1" dirty="0">
                <a:solidFill>
                  <a:schemeClr val="bg1"/>
                </a:solidFill>
                <a:latin typeface="Arial" panose="020B0604020202020204" pitchFamily="34" charset="0"/>
                <a:cs typeface="Arial" panose="020B0604020202020204" pitchFamily="34" charset="0"/>
              </a:rPr>
              <a:t>Verbeterpunten</a:t>
            </a:r>
          </a:p>
          <a:p>
            <a:pPr marL="0" indent="0" algn="ctr" defTabSz="1080000">
              <a:lnSpc>
                <a:spcPct val="150000"/>
              </a:lnSpc>
              <a:spcBef>
                <a:spcPts val="100"/>
              </a:spcBef>
              <a:spcAft>
                <a:spcPts val="320"/>
              </a:spcAft>
              <a:buFont typeface="Arial" panose="020B0604020202020204" pitchFamily="34" charset="0"/>
              <a:buNone/>
            </a:pPr>
            <a:endParaRPr lang="nl-NL" sz="1800" b="1" dirty="0">
              <a:solidFill>
                <a:schemeClr val="bg1"/>
              </a:solidFill>
              <a:latin typeface="Arial" panose="020B0604020202020204" pitchFamily="34" charset="0"/>
              <a:cs typeface="Arial" panose="020B0604020202020204" pitchFamily="34" charset="0"/>
            </a:endParaRPr>
          </a:p>
          <a:p>
            <a:pPr marL="0" indent="0" defTabSz="1080000">
              <a:lnSpc>
                <a:spcPct val="150000"/>
              </a:lnSpc>
              <a:spcBef>
                <a:spcPts val="100"/>
              </a:spcBef>
              <a:spcAft>
                <a:spcPts val="320"/>
              </a:spcAft>
              <a:buFont typeface="Arial" panose="020B0604020202020204" pitchFamily="34" charset="0"/>
              <a:buNone/>
            </a:pPr>
            <a:r>
              <a:rPr lang="nl-NL" sz="1800" dirty="0">
                <a:solidFill>
                  <a:schemeClr val="bg1"/>
                </a:solidFill>
                <a:latin typeface="Arial" panose="020B0604020202020204" pitchFamily="34" charset="0"/>
                <a:cs typeface="Arial" panose="020B0604020202020204" pitchFamily="34" charset="0"/>
              </a:rPr>
              <a:t>Cliënten noemen geen verbeterpunten ten aanzien van de herkenbaarheid van de huidige verpakking.</a:t>
            </a:r>
          </a:p>
        </p:txBody>
      </p:sp>
      <p:cxnSp>
        <p:nvCxnSpPr>
          <p:cNvPr id="7" name="Rechte verbindingslijn 6">
            <a:extLst>
              <a:ext uri="{FF2B5EF4-FFF2-40B4-BE49-F238E27FC236}">
                <a16:creationId xmlns:a16="http://schemas.microsoft.com/office/drawing/2014/main" id="{30D72BF2-1908-905D-9102-321132026C53}"/>
              </a:ext>
            </a:extLst>
          </p:cNvPr>
          <p:cNvCxnSpPr>
            <a:cxnSpLocks/>
          </p:cNvCxnSpPr>
          <p:nvPr/>
        </p:nvCxnSpPr>
        <p:spPr>
          <a:xfrm>
            <a:off x="1831477" y="2355493"/>
            <a:ext cx="2392703" cy="0"/>
          </a:xfrm>
          <a:prstGeom prst="line">
            <a:avLst/>
          </a:prstGeom>
          <a:ln w="41275">
            <a:solidFill>
              <a:schemeClr val="bg1"/>
            </a:solidFill>
          </a:ln>
          <a:effectLst/>
        </p:spPr>
        <p:style>
          <a:lnRef idx="1">
            <a:schemeClr val="accent1"/>
          </a:lnRef>
          <a:fillRef idx="0">
            <a:schemeClr val="accent1"/>
          </a:fillRef>
          <a:effectRef idx="0">
            <a:schemeClr val="accent1"/>
          </a:effectRef>
          <a:fontRef idx="minor">
            <a:schemeClr val="tx1"/>
          </a:fontRef>
        </p:style>
      </p:cxnSp>
      <p:cxnSp>
        <p:nvCxnSpPr>
          <p:cNvPr id="8" name="Rechte verbindingslijn 7">
            <a:extLst>
              <a:ext uri="{FF2B5EF4-FFF2-40B4-BE49-F238E27FC236}">
                <a16:creationId xmlns:a16="http://schemas.microsoft.com/office/drawing/2014/main" id="{F104C1A2-56C5-2FC8-F942-44112D849225}"/>
              </a:ext>
            </a:extLst>
          </p:cNvPr>
          <p:cNvCxnSpPr>
            <a:cxnSpLocks/>
          </p:cNvCxnSpPr>
          <p:nvPr/>
        </p:nvCxnSpPr>
        <p:spPr>
          <a:xfrm>
            <a:off x="7605508" y="2355493"/>
            <a:ext cx="1289116" cy="0"/>
          </a:xfrm>
          <a:prstGeom prst="line">
            <a:avLst/>
          </a:prstGeom>
          <a:ln w="41275">
            <a:solidFill>
              <a:schemeClr val="bg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1503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60793-A387-7887-86ED-80B136DD7DDA}"/>
            </a:ext>
          </a:extLst>
        </p:cNvPr>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B57A7788-5BCF-A239-1A30-CF6CF3404829}"/>
              </a:ext>
            </a:extLst>
          </p:cNvPr>
          <p:cNvSpPr>
            <a:spLocks noGrp="1"/>
          </p:cNvSpPr>
          <p:nvPr>
            <p:ph type="sldNum" sz="quarter" idx="12"/>
          </p:nvPr>
        </p:nvSpPr>
        <p:spPr/>
        <p:txBody>
          <a:bodyPr/>
          <a:lstStyle/>
          <a:p>
            <a:fld id="{F192944C-E318-4E7E-A314-57CC1C567D03}" type="slidenum">
              <a:rPr lang="en-US" smtClean="0"/>
              <a:t>5</a:t>
            </a:fld>
            <a:endParaRPr lang="en-US"/>
          </a:p>
        </p:txBody>
      </p:sp>
      <p:sp>
        <p:nvSpPr>
          <p:cNvPr id="6" name="Titel 5">
            <a:extLst>
              <a:ext uri="{FF2B5EF4-FFF2-40B4-BE49-F238E27FC236}">
                <a16:creationId xmlns:a16="http://schemas.microsoft.com/office/drawing/2014/main" id="{4BDF3FC7-75EF-D4A7-E09B-C8DCF65DA1D7}"/>
              </a:ext>
            </a:extLst>
          </p:cNvPr>
          <p:cNvSpPr>
            <a:spLocks noGrp="1"/>
          </p:cNvSpPr>
          <p:nvPr>
            <p:ph type="title"/>
          </p:nvPr>
        </p:nvSpPr>
        <p:spPr/>
        <p:txBody>
          <a:bodyPr/>
          <a:lstStyle/>
          <a:p>
            <a:r>
              <a:rPr lang="nl-NL" b="1" dirty="0">
                <a:solidFill>
                  <a:srgbClr val="2B4581"/>
                </a:solidFill>
                <a:latin typeface="Arial" panose="020B0604020202020204" pitchFamily="34" charset="0"/>
                <a:cs typeface="Arial" panose="020B0604020202020204" pitchFamily="34" charset="0"/>
              </a:rPr>
              <a:t>Gebruiksgemak</a:t>
            </a:r>
          </a:p>
        </p:txBody>
      </p:sp>
      <p:sp>
        <p:nvSpPr>
          <p:cNvPr id="35" name="Rechthoek: afgeronde hoeken 34">
            <a:extLst>
              <a:ext uri="{FF2B5EF4-FFF2-40B4-BE49-F238E27FC236}">
                <a16:creationId xmlns:a16="http://schemas.microsoft.com/office/drawing/2014/main" id="{4118D9DC-557C-C93C-AC52-AC0EACFB259B}"/>
              </a:ext>
            </a:extLst>
          </p:cNvPr>
          <p:cNvSpPr/>
          <p:nvPr/>
        </p:nvSpPr>
        <p:spPr>
          <a:xfrm>
            <a:off x="5874614" y="1482743"/>
            <a:ext cx="4750904" cy="4348113"/>
          </a:xfrm>
          <a:prstGeom prst="roundRect">
            <a:avLst/>
          </a:prstGeom>
          <a:solidFill>
            <a:srgbClr val="1F5FBF">
              <a:alpha val="83000"/>
            </a:srgbClr>
          </a:solidFill>
          <a:ln w="25400">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latin typeface="Arial" panose="020B0604020202020204" pitchFamily="34" charset="0"/>
              <a:cs typeface="Arial" panose="020B0604020202020204" pitchFamily="34" charset="0"/>
            </a:endParaRPr>
          </a:p>
        </p:txBody>
      </p:sp>
      <p:cxnSp>
        <p:nvCxnSpPr>
          <p:cNvPr id="17" name="Rechte verbindingslijn 16">
            <a:extLst>
              <a:ext uri="{FF2B5EF4-FFF2-40B4-BE49-F238E27FC236}">
                <a16:creationId xmlns:a16="http://schemas.microsoft.com/office/drawing/2014/main" id="{62F25488-E22A-5BA8-6705-A471E9536C5D}"/>
              </a:ext>
            </a:extLst>
          </p:cNvPr>
          <p:cNvCxnSpPr/>
          <p:nvPr/>
        </p:nvCxnSpPr>
        <p:spPr>
          <a:xfrm>
            <a:off x="1033669" y="1141548"/>
            <a:ext cx="3140765" cy="0"/>
          </a:xfrm>
          <a:prstGeom prst="line">
            <a:avLst/>
          </a:prstGeom>
          <a:ln w="41275">
            <a:solidFill>
              <a:srgbClr val="2B4581"/>
            </a:solidFill>
          </a:ln>
          <a:effectLst/>
        </p:spPr>
        <p:style>
          <a:lnRef idx="1">
            <a:schemeClr val="accent1"/>
          </a:lnRef>
          <a:fillRef idx="0">
            <a:schemeClr val="accent1"/>
          </a:fillRef>
          <a:effectRef idx="0">
            <a:schemeClr val="accent1"/>
          </a:effectRef>
          <a:fontRef idx="minor">
            <a:schemeClr val="tx1"/>
          </a:fontRef>
        </p:style>
      </p:cxnSp>
      <p:sp>
        <p:nvSpPr>
          <p:cNvPr id="36" name="Rechthoek: afgeronde hoeken 35">
            <a:extLst>
              <a:ext uri="{FF2B5EF4-FFF2-40B4-BE49-F238E27FC236}">
                <a16:creationId xmlns:a16="http://schemas.microsoft.com/office/drawing/2014/main" id="{B0AA037F-B4FE-E5B9-7598-7A9F4A36B4AC}"/>
              </a:ext>
            </a:extLst>
          </p:cNvPr>
          <p:cNvSpPr/>
          <p:nvPr/>
        </p:nvSpPr>
        <p:spPr>
          <a:xfrm>
            <a:off x="652376" y="1482743"/>
            <a:ext cx="4750904" cy="4348113"/>
          </a:xfrm>
          <a:prstGeom prst="roundRect">
            <a:avLst/>
          </a:prstGeom>
          <a:solidFill>
            <a:schemeClr val="accent3">
              <a:lumMod val="75000"/>
              <a:alpha val="83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latin typeface="Arial" panose="020B0604020202020204" pitchFamily="34" charset="0"/>
              <a:cs typeface="Arial" panose="020B0604020202020204" pitchFamily="34" charset="0"/>
            </a:endParaRPr>
          </a:p>
        </p:txBody>
      </p:sp>
      <p:sp>
        <p:nvSpPr>
          <p:cNvPr id="3" name="Tijdelijke aanduiding voor inhoud 2">
            <a:extLst>
              <a:ext uri="{FF2B5EF4-FFF2-40B4-BE49-F238E27FC236}">
                <a16:creationId xmlns:a16="http://schemas.microsoft.com/office/drawing/2014/main" id="{183888B9-C335-3299-DBF5-E8321FD46BEE}"/>
              </a:ext>
            </a:extLst>
          </p:cNvPr>
          <p:cNvSpPr>
            <a:spLocks noGrp="1"/>
          </p:cNvSpPr>
          <p:nvPr>
            <p:ph idx="1"/>
          </p:nvPr>
        </p:nvSpPr>
        <p:spPr>
          <a:xfrm>
            <a:off x="838199" y="1639614"/>
            <a:ext cx="4379259" cy="4196107"/>
          </a:xfrm>
          <a:effectLst/>
        </p:spPr>
        <p:txBody>
          <a:bodyPr>
            <a:normAutofit/>
          </a:bodyPr>
          <a:lstStyle/>
          <a:p>
            <a:pPr marL="0" indent="0" algn="ctr" defTabSz="1080000">
              <a:lnSpc>
                <a:spcPct val="150000"/>
              </a:lnSpc>
              <a:spcBef>
                <a:spcPts val="100"/>
              </a:spcBef>
              <a:spcAft>
                <a:spcPts val="320"/>
              </a:spcAft>
              <a:buNone/>
            </a:pPr>
            <a:r>
              <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rPr>
              <a:t>Perspectief huidige verpakking</a:t>
            </a:r>
          </a:p>
          <a:p>
            <a:pPr defTabSz="1080000">
              <a:lnSpc>
                <a:spcPct val="150000"/>
              </a:lnSpc>
              <a:spcBef>
                <a:spcPts val="100"/>
              </a:spcBef>
              <a:spcAft>
                <a:spcPts val="320"/>
              </a:spcAft>
            </a:pPr>
            <a:endPar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endParaRPr>
          </a:p>
          <a:p>
            <a:pPr marL="0" indent="0" defTabSz="1080000">
              <a:lnSpc>
                <a:spcPct val="150000"/>
              </a:lnSpc>
              <a:spcBef>
                <a:spcPts val="100"/>
              </a:spcBef>
              <a:spcAft>
                <a:spcPts val="320"/>
              </a:spcAft>
              <a:buNone/>
            </a:pPr>
            <a:r>
              <a:rPr lang="nl-NL" sz="1800" dirty="0">
                <a:solidFill>
                  <a:schemeClr val="bg1"/>
                </a:solidFill>
                <a:latin typeface="Arial" panose="020B0604020202020204" pitchFamily="34" charset="0"/>
                <a:ea typeface="Tahoma" panose="020B0604030504040204" pitchFamily="34" charset="0"/>
                <a:cs typeface="Arial" panose="020B0604020202020204" pitchFamily="34" charset="0"/>
              </a:rPr>
              <a:t>Cliënten geven aan dat de eenvoudige vormgeving en de chronologische opbouw van de verpakking bijdragen aan het gebruiksgemak van de verpakking.</a:t>
            </a:r>
            <a:endPar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endParaRPr>
          </a:p>
          <a:p>
            <a:pPr lvl="1" defTabSz="1080000">
              <a:lnSpc>
                <a:spcPct val="150000"/>
              </a:lnSpc>
              <a:spcBef>
                <a:spcPts val="100"/>
              </a:spcBef>
              <a:spcAft>
                <a:spcPts val="320"/>
              </a:spcAft>
            </a:pPr>
            <a:endParaRPr lang="nl-NL" sz="1400" b="1" dirty="0">
              <a:solidFill>
                <a:schemeClr val="bg1"/>
              </a:solidFill>
              <a:latin typeface="Arial" panose="020B0604020202020204" pitchFamily="34" charset="0"/>
              <a:ea typeface="Tahoma" panose="020B0604030504040204" pitchFamily="34" charset="0"/>
              <a:cs typeface="Arial" panose="020B0604020202020204" pitchFamily="34" charset="0"/>
            </a:endParaRPr>
          </a:p>
        </p:txBody>
      </p:sp>
      <p:sp>
        <p:nvSpPr>
          <p:cNvPr id="10" name="Tijdelijke aanduiding voor inhoud 2">
            <a:extLst>
              <a:ext uri="{FF2B5EF4-FFF2-40B4-BE49-F238E27FC236}">
                <a16:creationId xmlns:a16="http://schemas.microsoft.com/office/drawing/2014/main" id="{81A46C57-121C-0BD1-5CF1-77E97D0B3920}"/>
              </a:ext>
            </a:extLst>
          </p:cNvPr>
          <p:cNvSpPr txBox="1">
            <a:spLocks/>
          </p:cNvSpPr>
          <p:nvPr/>
        </p:nvSpPr>
        <p:spPr>
          <a:xfrm>
            <a:off x="6060438" y="1639614"/>
            <a:ext cx="4379259" cy="41912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06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06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06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080000">
              <a:lnSpc>
                <a:spcPct val="150000"/>
              </a:lnSpc>
              <a:spcBef>
                <a:spcPts val="100"/>
              </a:spcBef>
              <a:spcAft>
                <a:spcPts val="320"/>
              </a:spcAft>
              <a:buFont typeface="Arial" panose="020B0604020202020204" pitchFamily="34" charset="0"/>
              <a:buNone/>
            </a:pPr>
            <a:r>
              <a:rPr lang="nl-NL" sz="1800" b="1" dirty="0">
                <a:solidFill>
                  <a:schemeClr val="bg1"/>
                </a:solidFill>
                <a:latin typeface="Arial" panose="020B0604020202020204" pitchFamily="34" charset="0"/>
                <a:cs typeface="Arial" panose="020B0604020202020204" pitchFamily="34" charset="0"/>
              </a:rPr>
              <a:t>Verbeterpunten</a:t>
            </a:r>
          </a:p>
          <a:p>
            <a:pPr marL="0" indent="0" algn="ctr" defTabSz="1080000">
              <a:lnSpc>
                <a:spcPct val="150000"/>
              </a:lnSpc>
              <a:spcBef>
                <a:spcPts val="100"/>
              </a:spcBef>
              <a:spcAft>
                <a:spcPts val="320"/>
              </a:spcAft>
              <a:buFont typeface="Arial" panose="020B0604020202020204" pitchFamily="34" charset="0"/>
              <a:buNone/>
            </a:pPr>
            <a:endParaRPr lang="nl-NL" sz="1800" b="1" dirty="0">
              <a:solidFill>
                <a:schemeClr val="bg1"/>
              </a:solidFill>
              <a:latin typeface="Arial" panose="020B0604020202020204" pitchFamily="34" charset="0"/>
              <a:cs typeface="Arial" panose="020B0604020202020204" pitchFamily="34" charset="0"/>
            </a:endParaRPr>
          </a:p>
          <a:p>
            <a:pPr marL="0" indent="0" defTabSz="1080000">
              <a:lnSpc>
                <a:spcPct val="150000"/>
              </a:lnSpc>
              <a:spcBef>
                <a:spcPts val="100"/>
              </a:spcBef>
              <a:spcAft>
                <a:spcPts val="320"/>
              </a:spcAft>
              <a:buFont typeface="Arial" panose="020B0604020202020204" pitchFamily="34" charset="0"/>
              <a:buNone/>
            </a:pPr>
            <a:r>
              <a:rPr lang="nl-NL" sz="1800" dirty="0">
                <a:solidFill>
                  <a:schemeClr val="bg1"/>
                </a:solidFill>
                <a:latin typeface="Arial" panose="020B0604020202020204" pitchFamily="34" charset="0"/>
                <a:cs typeface="Arial" panose="020B0604020202020204" pitchFamily="34" charset="0"/>
              </a:rPr>
              <a:t>Cliënten noemen geen verbeterpunten ten aanzien van het gebruiksgemak van de huidige verpakking.</a:t>
            </a:r>
          </a:p>
        </p:txBody>
      </p:sp>
      <p:cxnSp>
        <p:nvCxnSpPr>
          <p:cNvPr id="7" name="Rechte verbindingslijn 6">
            <a:extLst>
              <a:ext uri="{FF2B5EF4-FFF2-40B4-BE49-F238E27FC236}">
                <a16:creationId xmlns:a16="http://schemas.microsoft.com/office/drawing/2014/main" id="{300214CA-99C0-64FC-7649-967C8BFD93FB}"/>
              </a:ext>
            </a:extLst>
          </p:cNvPr>
          <p:cNvCxnSpPr>
            <a:cxnSpLocks/>
          </p:cNvCxnSpPr>
          <p:nvPr/>
        </p:nvCxnSpPr>
        <p:spPr>
          <a:xfrm>
            <a:off x="1831477" y="2355493"/>
            <a:ext cx="2392703" cy="0"/>
          </a:xfrm>
          <a:prstGeom prst="line">
            <a:avLst/>
          </a:prstGeom>
          <a:ln w="41275">
            <a:solidFill>
              <a:schemeClr val="bg1"/>
            </a:solidFill>
          </a:ln>
          <a:effectLst/>
        </p:spPr>
        <p:style>
          <a:lnRef idx="1">
            <a:schemeClr val="accent1"/>
          </a:lnRef>
          <a:fillRef idx="0">
            <a:schemeClr val="accent1"/>
          </a:fillRef>
          <a:effectRef idx="0">
            <a:schemeClr val="accent1"/>
          </a:effectRef>
          <a:fontRef idx="minor">
            <a:schemeClr val="tx1"/>
          </a:fontRef>
        </p:style>
      </p:cxnSp>
      <p:cxnSp>
        <p:nvCxnSpPr>
          <p:cNvPr id="8" name="Rechte verbindingslijn 7">
            <a:extLst>
              <a:ext uri="{FF2B5EF4-FFF2-40B4-BE49-F238E27FC236}">
                <a16:creationId xmlns:a16="http://schemas.microsoft.com/office/drawing/2014/main" id="{857CA004-913D-F748-670B-8BE9AC126427}"/>
              </a:ext>
            </a:extLst>
          </p:cNvPr>
          <p:cNvCxnSpPr>
            <a:cxnSpLocks/>
          </p:cNvCxnSpPr>
          <p:nvPr/>
        </p:nvCxnSpPr>
        <p:spPr>
          <a:xfrm>
            <a:off x="7605508" y="2355493"/>
            <a:ext cx="1289116" cy="0"/>
          </a:xfrm>
          <a:prstGeom prst="line">
            <a:avLst/>
          </a:prstGeom>
          <a:ln w="41275">
            <a:solidFill>
              <a:schemeClr val="bg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54474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60793-A387-7887-86ED-80B136DD7DDA}"/>
            </a:ext>
          </a:extLst>
        </p:cNvPr>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B57A7788-5BCF-A239-1A30-CF6CF3404829}"/>
              </a:ext>
            </a:extLst>
          </p:cNvPr>
          <p:cNvSpPr>
            <a:spLocks noGrp="1"/>
          </p:cNvSpPr>
          <p:nvPr>
            <p:ph type="sldNum" sz="quarter" idx="12"/>
          </p:nvPr>
        </p:nvSpPr>
        <p:spPr/>
        <p:txBody>
          <a:bodyPr/>
          <a:lstStyle/>
          <a:p>
            <a:fld id="{F192944C-E318-4E7E-A314-57CC1C567D03}" type="slidenum">
              <a:rPr lang="en-US" smtClean="0"/>
              <a:t>6</a:t>
            </a:fld>
            <a:endParaRPr lang="en-US"/>
          </a:p>
        </p:txBody>
      </p:sp>
      <p:sp>
        <p:nvSpPr>
          <p:cNvPr id="6" name="Titel 5">
            <a:extLst>
              <a:ext uri="{FF2B5EF4-FFF2-40B4-BE49-F238E27FC236}">
                <a16:creationId xmlns:a16="http://schemas.microsoft.com/office/drawing/2014/main" id="{4BDF3FC7-75EF-D4A7-E09B-C8DCF65DA1D7}"/>
              </a:ext>
            </a:extLst>
          </p:cNvPr>
          <p:cNvSpPr>
            <a:spLocks noGrp="1"/>
          </p:cNvSpPr>
          <p:nvPr>
            <p:ph type="title"/>
          </p:nvPr>
        </p:nvSpPr>
        <p:spPr/>
        <p:txBody>
          <a:bodyPr/>
          <a:lstStyle/>
          <a:p>
            <a:r>
              <a:rPr lang="nl-NL" b="1" dirty="0">
                <a:solidFill>
                  <a:srgbClr val="2B4581"/>
                </a:solidFill>
                <a:latin typeface="Arial" panose="020B0604020202020204" pitchFamily="34" charset="0"/>
                <a:cs typeface="Arial" panose="020B0604020202020204" pitchFamily="34" charset="0"/>
              </a:rPr>
              <a:t>Betrouwbaarheid</a:t>
            </a:r>
          </a:p>
        </p:txBody>
      </p:sp>
      <p:sp>
        <p:nvSpPr>
          <p:cNvPr id="35" name="Rechthoek: afgeronde hoeken 34">
            <a:extLst>
              <a:ext uri="{FF2B5EF4-FFF2-40B4-BE49-F238E27FC236}">
                <a16:creationId xmlns:a16="http://schemas.microsoft.com/office/drawing/2014/main" id="{4118D9DC-557C-C93C-AC52-AC0EACFB259B}"/>
              </a:ext>
            </a:extLst>
          </p:cNvPr>
          <p:cNvSpPr/>
          <p:nvPr/>
        </p:nvSpPr>
        <p:spPr>
          <a:xfrm>
            <a:off x="5874614" y="1482743"/>
            <a:ext cx="4750904" cy="4348113"/>
          </a:xfrm>
          <a:prstGeom prst="roundRect">
            <a:avLst/>
          </a:prstGeom>
          <a:solidFill>
            <a:srgbClr val="1F5FBF">
              <a:alpha val="83000"/>
            </a:srgbClr>
          </a:solidFill>
          <a:ln w="25400">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latin typeface="Arial" panose="020B0604020202020204" pitchFamily="34" charset="0"/>
              <a:cs typeface="Arial" panose="020B0604020202020204" pitchFamily="34" charset="0"/>
            </a:endParaRPr>
          </a:p>
        </p:txBody>
      </p:sp>
      <p:cxnSp>
        <p:nvCxnSpPr>
          <p:cNvPr id="17" name="Rechte verbindingslijn 16">
            <a:extLst>
              <a:ext uri="{FF2B5EF4-FFF2-40B4-BE49-F238E27FC236}">
                <a16:creationId xmlns:a16="http://schemas.microsoft.com/office/drawing/2014/main" id="{62F25488-E22A-5BA8-6705-A471E9536C5D}"/>
              </a:ext>
            </a:extLst>
          </p:cNvPr>
          <p:cNvCxnSpPr/>
          <p:nvPr/>
        </p:nvCxnSpPr>
        <p:spPr>
          <a:xfrm>
            <a:off x="1033669" y="1141548"/>
            <a:ext cx="3140765" cy="0"/>
          </a:xfrm>
          <a:prstGeom prst="line">
            <a:avLst/>
          </a:prstGeom>
          <a:ln w="41275">
            <a:solidFill>
              <a:srgbClr val="2B4581"/>
            </a:solidFill>
          </a:ln>
          <a:effectLst/>
        </p:spPr>
        <p:style>
          <a:lnRef idx="1">
            <a:schemeClr val="accent1"/>
          </a:lnRef>
          <a:fillRef idx="0">
            <a:schemeClr val="accent1"/>
          </a:fillRef>
          <a:effectRef idx="0">
            <a:schemeClr val="accent1"/>
          </a:effectRef>
          <a:fontRef idx="minor">
            <a:schemeClr val="tx1"/>
          </a:fontRef>
        </p:style>
      </p:cxnSp>
      <p:sp>
        <p:nvSpPr>
          <p:cNvPr id="36" name="Rechthoek: afgeronde hoeken 35">
            <a:extLst>
              <a:ext uri="{FF2B5EF4-FFF2-40B4-BE49-F238E27FC236}">
                <a16:creationId xmlns:a16="http://schemas.microsoft.com/office/drawing/2014/main" id="{B0AA037F-B4FE-E5B9-7598-7A9F4A36B4AC}"/>
              </a:ext>
            </a:extLst>
          </p:cNvPr>
          <p:cNvSpPr/>
          <p:nvPr/>
        </p:nvSpPr>
        <p:spPr>
          <a:xfrm>
            <a:off x="652376" y="1482743"/>
            <a:ext cx="4750904" cy="4348113"/>
          </a:xfrm>
          <a:prstGeom prst="roundRect">
            <a:avLst/>
          </a:prstGeom>
          <a:solidFill>
            <a:schemeClr val="accent3">
              <a:lumMod val="75000"/>
              <a:alpha val="83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latin typeface="Arial" panose="020B0604020202020204" pitchFamily="34" charset="0"/>
              <a:cs typeface="Arial" panose="020B0604020202020204" pitchFamily="34" charset="0"/>
            </a:endParaRPr>
          </a:p>
        </p:txBody>
      </p:sp>
      <p:sp>
        <p:nvSpPr>
          <p:cNvPr id="3" name="Tijdelijke aanduiding voor inhoud 2">
            <a:extLst>
              <a:ext uri="{FF2B5EF4-FFF2-40B4-BE49-F238E27FC236}">
                <a16:creationId xmlns:a16="http://schemas.microsoft.com/office/drawing/2014/main" id="{183888B9-C335-3299-DBF5-E8321FD46BEE}"/>
              </a:ext>
            </a:extLst>
          </p:cNvPr>
          <p:cNvSpPr>
            <a:spLocks noGrp="1"/>
          </p:cNvSpPr>
          <p:nvPr>
            <p:ph idx="1"/>
          </p:nvPr>
        </p:nvSpPr>
        <p:spPr>
          <a:xfrm>
            <a:off x="838199" y="1639614"/>
            <a:ext cx="4379259" cy="4196107"/>
          </a:xfrm>
          <a:effectLst/>
        </p:spPr>
        <p:txBody>
          <a:bodyPr>
            <a:normAutofit/>
          </a:bodyPr>
          <a:lstStyle/>
          <a:p>
            <a:pPr marL="0" indent="0" algn="ctr" defTabSz="1080000">
              <a:lnSpc>
                <a:spcPct val="150000"/>
              </a:lnSpc>
              <a:spcBef>
                <a:spcPts val="100"/>
              </a:spcBef>
              <a:spcAft>
                <a:spcPts val="320"/>
              </a:spcAft>
              <a:buNone/>
            </a:pPr>
            <a:r>
              <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rPr>
              <a:t>Perspectief huidige verpakking</a:t>
            </a:r>
          </a:p>
          <a:p>
            <a:pPr defTabSz="1080000">
              <a:lnSpc>
                <a:spcPct val="150000"/>
              </a:lnSpc>
              <a:spcBef>
                <a:spcPts val="100"/>
              </a:spcBef>
              <a:spcAft>
                <a:spcPts val="320"/>
              </a:spcAft>
            </a:pPr>
            <a:endPar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endParaRPr>
          </a:p>
          <a:p>
            <a:pPr marL="0" indent="0" defTabSz="1080000">
              <a:lnSpc>
                <a:spcPct val="150000"/>
              </a:lnSpc>
              <a:spcBef>
                <a:spcPts val="100"/>
              </a:spcBef>
              <a:spcAft>
                <a:spcPts val="320"/>
              </a:spcAft>
              <a:buNone/>
            </a:pPr>
            <a:r>
              <a:rPr lang="nl-NL" sz="1800" dirty="0">
                <a:solidFill>
                  <a:schemeClr val="bg1"/>
                </a:solidFill>
                <a:latin typeface="Arial" panose="020B0604020202020204" pitchFamily="34" charset="0"/>
                <a:ea typeface="Tahoma" panose="020B0604030504040204" pitchFamily="34" charset="0"/>
                <a:cs typeface="Arial" panose="020B0604020202020204" pitchFamily="34" charset="0"/>
              </a:rPr>
              <a:t>Cliënten geven aan dat het BVO-logo en de uitstraling van de verpakking het vertrouwen vergroten dat de verpakking zorgvuldig is samengesteld.</a:t>
            </a:r>
            <a:endPar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endParaRPr>
          </a:p>
          <a:p>
            <a:pPr lvl="1" defTabSz="1080000">
              <a:lnSpc>
                <a:spcPct val="150000"/>
              </a:lnSpc>
              <a:spcBef>
                <a:spcPts val="100"/>
              </a:spcBef>
              <a:spcAft>
                <a:spcPts val="320"/>
              </a:spcAft>
            </a:pPr>
            <a:endParaRPr lang="nl-NL" sz="1400" b="1" dirty="0">
              <a:solidFill>
                <a:schemeClr val="bg1"/>
              </a:solidFill>
              <a:latin typeface="Arial" panose="020B0604020202020204" pitchFamily="34" charset="0"/>
              <a:ea typeface="Tahoma" panose="020B0604030504040204" pitchFamily="34" charset="0"/>
              <a:cs typeface="Arial" panose="020B0604020202020204" pitchFamily="34" charset="0"/>
            </a:endParaRPr>
          </a:p>
        </p:txBody>
      </p:sp>
      <p:sp>
        <p:nvSpPr>
          <p:cNvPr id="10" name="Tijdelijke aanduiding voor inhoud 2">
            <a:extLst>
              <a:ext uri="{FF2B5EF4-FFF2-40B4-BE49-F238E27FC236}">
                <a16:creationId xmlns:a16="http://schemas.microsoft.com/office/drawing/2014/main" id="{81A46C57-121C-0BD1-5CF1-77E97D0B3920}"/>
              </a:ext>
            </a:extLst>
          </p:cNvPr>
          <p:cNvSpPr txBox="1">
            <a:spLocks/>
          </p:cNvSpPr>
          <p:nvPr/>
        </p:nvSpPr>
        <p:spPr>
          <a:xfrm>
            <a:off x="6060438" y="1639614"/>
            <a:ext cx="4379259" cy="41912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06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06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06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080000">
              <a:lnSpc>
                <a:spcPct val="150000"/>
              </a:lnSpc>
              <a:spcBef>
                <a:spcPts val="100"/>
              </a:spcBef>
              <a:spcAft>
                <a:spcPts val="320"/>
              </a:spcAft>
              <a:buFont typeface="Arial" panose="020B0604020202020204" pitchFamily="34" charset="0"/>
              <a:buNone/>
            </a:pPr>
            <a:r>
              <a:rPr lang="nl-NL" sz="1800" b="1" dirty="0">
                <a:solidFill>
                  <a:schemeClr val="bg1"/>
                </a:solidFill>
                <a:latin typeface="Arial" panose="020B0604020202020204" pitchFamily="34" charset="0"/>
                <a:cs typeface="Arial" panose="020B0604020202020204" pitchFamily="34" charset="0"/>
              </a:rPr>
              <a:t>Verbeterpunten</a:t>
            </a:r>
          </a:p>
          <a:p>
            <a:pPr marL="0" indent="0" algn="ctr" defTabSz="1080000">
              <a:lnSpc>
                <a:spcPct val="150000"/>
              </a:lnSpc>
              <a:spcBef>
                <a:spcPts val="100"/>
              </a:spcBef>
              <a:spcAft>
                <a:spcPts val="320"/>
              </a:spcAft>
              <a:buFont typeface="Arial" panose="020B0604020202020204" pitchFamily="34" charset="0"/>
              <a:buNone/>
            </a:pPr>
            <a:endParaRPr lang="nl-NL" sz="1800" b="1" dirty="0">
              <a:solidFill>
                <a:schemeClr val="bg1"/>
              </a:solidFill>
              <a:latin typeface="Arial" panose="020B0604020202020204" pitchFamily="34" charset="0"/>
              <a:cs typeface="Arial" panose="020B0604020202020204" pitchFamily="34" charset="0"/>
            </a:endParaRPr>
          </a:p>
          <a:p>
            <a:pPr marL="0" indent="0" defTabSz="1080000">
              <a:lnSpc>
                <a:spcPct val="150000"/>
              </a:lnSpc>
              <a:spcBef>
                <a:spcPts val="100"/>
              </a:spcBef>
              <a:spcAft>
                <a:spcPts val="320"/>
              </a:spcAft>
              <a:buFont typeface="Arial" panose="020B0604020202020204" pitchFamily="34" charset="0"/>
              <a:buNone/>
            </a:pPr>
            <a:r>
              <a:rPr lang="nl-NL" sz="1800" dirty="0">
                <a:solidFill>
                  <a:schemeClr val="bg1"/>
                </a:solidFill>
                <a:latin typeface="Arial" panose="020B0604020202020204" pitchFamily="34" charset="0"/>
                <a:cs typeface="Arial" panose="020B0604020202020204" pitchFamily="34" charset="0"/>
              </a:rPr>
              <a:t>Cliënten noemen geen verbeterpunten ten aanzien van de betrouwbaarheid van de huidige verpakking.</a:t>
            </a:r>
          </a:p>
        </p:txBody>
      </p:sp>
      <p:cxnSp>
        <p:nvCxnSpPr>
          <p:cNvPr id="7" name="Rechte verbindingslijn 6">
            <a:extLst>
              <a:ext uri="{FF2B5EF4-FFF2-40B4-BE49-F238E27FC236}">
                <a16:creationId xmlns:a16="http://schemas.microsoft.com/office/drawing/2014/main" id="{F85F45EA-5A66-8F73-BFB6-0966AC9F6BB8}"/>
              </a:ext>
            </a:extLst>
          </p:cNvPr>
          <p:cNvCxnSpPr>
            <a:cxnSpLocks/>
          </p:cNvCxnSpPr>
          <p:nvPr/>
        </p:nvCxnSpPr>
        <p:spPr>
          <a:xfrm>
            <a:off x="1831477" y="2355493"/>
            <a:ext cx="2392703" cy="0"/>
          </a:xfrm>
          <a:prstGeom prst="line">
            <a:avLst/>
          </a:prstGeom>
          <a:ln w="41275">
            <a:solidFill>
              <a:schemeClr val="bg1"/>
            </a:solidFill>
          </a:ln>
          <a:effectLst/>
        </p:spPr>
        <p:style>
          <a:lnRef idx="1">
            <a:schemeClr val="accent1"/>
          </a:lnRef>
          <a:fillRef idx="0">
            <a:schemeClr val="accent1"/>
          </a:fillRef>
          <a:effectRef idx="0">
            <a:schemeClr val="accent1"/>
          </a:effectRef>
          <a:fontRef idx="minor">
            <a:schemeClr val="tx1"/>
          </a:fontRef>
        </p:style>
      </p:cxnSp>
      <p:cxnSp>
        <p:nvCxnSpPr>
          <p:cNvPr id="8" name="Rechte verbindingslijn 7">
            <a:extLst>
              <a:ext uri="{FF2B5EF4-FFF2-40B4-BE49-F238E27FC236}">
                <a16:creationId xmlns:a16="http://schemas.microsoft.com/office/drawing/2014/main" id="{FE5F8A88-99C0-AF43-1A6E-783BB6C7C8A2}"/>
              </a:ext>
            </a:extLst>
          </p:cNvPr>
          <p:cNvCxnSpPr>
            <a:cxnSpLocks/>
          </p:cNvCxnSpPr>
          <p:nvPr/>
        </p:nvCxnSpPr>
        <p:spPr>
          <a:xfrm>
            <a:off x="7605508" y="2355493"/>
            <a:ext cx="1289116" cy="0"/>
          </a:xfrm>
          <a:prstGeom prst="line">
            <a:avLst/>
          </a:prstGeom>
          <a:ln w="41275">
            <a:solidFill>
              <a:schemeClr val="bg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1033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60793-A387-7887-86ED-80B136DD7DDA}"/>
            </a:ext>
          </a:extLst>
        </p:cNvPr>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B57A7788-5BCF-A239-1A30-CF6CF3404829}"/>
              </a:ext>
            </a:extLst>
          </p:cNvPr>
          <p:cNvSpPr>
            <a:spLocks noGrp="1"/>
          </p:cNvSpPr>
          <p:nvPr>
            <p:ph type="sldNum" sz="quarter" idx="12"/>
          </p:nvPr>
        </p:nvSpPr>
        <p:spPr/>
        <p:txBody>
          <a:bodyPr/>
          <a:lstStyle/>
          <a:p>
            <a:fld id="{F192944C-E318-4E7E-A314-57CC1C567D03}" type="slidenum">
              <a:rPr lang="en-US" smtClean="0"/>
              <a:t>7</a:t>
            </a:fld>
            <a:endParaRPr lang="en-US"/>
          </a:p>
        </p:txBody>
      </p:sp>
      <p:sp>
        <p:nvSpPr>
          <p:cNvPr id="6" name="Titel 5">
            <a:extLst>
              <a:ext uri="{FF2B5EF4-FFF2-40B4-BE49-F238E27FC236}">
                <a16:creationId xmlns:a16="http://schemas.microsoft.com/office/drawing/2014/main" id="{4BDF3FC7-75EF-D4A7-E09B-C8DCF65DA1D7}"/>
              </a:ext>
            </a:extLst>
          </p:cNvPr>
          <p:cNvSpPr>
            <a:spLocks noGrp="1"/>
          </p:cNvSpPr>
          <p:nvPr>
            <p:ph type="title"/>
          </p:nvPr>
        </p:nvSpPr>
        <p:spPr>
          <a:ln>
            <a:noFill/>
          </a:ln>
        </p:spPr>
        <p:txBody>
          <a:bodyPr/>
          <a:lstStyle/>
          <a:p>
            <a:r>
              <a:rPr lang="nl-NL" b="1" dirty="0">
                <a:solidFill>
                  <a:srgbClr val="2B4581"/>
                </a:solidFill>
                <a:latin typeface="Arial" panose="020B0604020202020204" pitchFamily="34" charset="0"/>
                <a:cs typeface="Arial" panose="020B0604020202020204" pitchFamily="34" charset="0"/>
              </a:rPr>
              <a:t>Duurzaamheid</a:t>
            </a:r>
          </a:p>
        </p:txBody>
      </p:sp>
      <p:sp>
        <p:nvSpPr>
          <p:cNvPr id="35" name="Rechthoek: afgeronde hoeken 34">
            <a:extLst>
              <a:ext uri="{FF2B5EF4-FFF2-40B4-BE49-F238E27FC236}">
                <a16:creationId xmlns:a16="http://schemas.microsoft.com/office/drawing/2014/main" id="{4118D9DC-557C-C93C-AC52-AC0EACFB259B}"/>
              </a:ext>
            </a:extLst>
          </p:cNvPr>
          <p:cNvSpPr/>
          <p:nvPr/>
        </p:nvSpPr>
        <p:spPr>
          <a:xfrm>
            <a:off x="5874614" y="1482743"/>
            <a:ext cx="4750904" cy="4348113"/>
          </a:xfrm>
          <a:prstGeom prst="roundRect">
            <a:avLst/>
          </a:prstGeom>
          <a:solidFill>
            <a:srgbClr val="1F5FBF">
              <a:alpha val="83000"/>
            </a:srgbClr>
          </a:solidFill>
          <a:ln w="25400">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latin typeface="Arial" panose="020B0604020202020204" pitchFamily="34" charset="0"/>
              <a:cs typeface="Arial" panose="020B0604020202020204" pitchFamily="34" charset="0"/>
            </a:endParaRPr>
          </a:p>
        </p:txBody>
      </p:sp>
      <p:cxnSp>
        <p:nvCxnSpPr>
          <p:cNvPr id="17" name="Rechte verbindingslijn 16">
            <a:extLst>
              <a:ext uri="{FF2B5EF4-FFF2-40B4-BE49-F238E27FC236}">
                <a16:creationId xmlns:a16="http://schemas.microsoft.com/office/drawing/2014/main" id="{62F25488-E22A-5BA8-6705-A471E9536C5D}"/>
              </a:ext>
            </a:extLst>
          </p:cNvPr>
          <p:cNvCxnSpPr/>
          <p:nvPr/>
        </p:nvCxnSpPr>
        <p:spPr>
          <a:xfrm>
            <a:off x="1033669" y="1141548"/>
            <a:ext cx="3140765" cy="0"/>
          </a:xfrm>
          <a:prstGeom prst="line">
            <a:avLst/>
          </a:prstGeom>
          <a:ln w="41275">
            <a:solidFill>
              <a:srgbClr val="2B4581"/>
            </a:solidFill>
          </a:ln>
          <a:effectLst/>
        </p:spPr>
        <p:style>
          <a:lnRef idx="1">
            <a:schemeClr val="accent1"/>
          </a:lnRef>
          <a:fillRef idx="0">
            <a:schemeClr val="accent1"/>
          </a:fillRef>
          <a:effectRef idx="0">
            <a:schemeClr val="accent1"/>
          </a:effectRef>
          <a:fontRef idx="minor">
            <a:schemeClr val="tx1"/>
          </a:fontRef>
        </p:style>
      </p:cxnSp>
      <p:sp>
        <p:nvSpPr>
          <p:cNvPr id="36" name="Rechthoek: afgeronde hoeken 35">
            <a:extLst>
              <a:ext uri="{FF2B5EF4-FFF2-40B4-BE49-F238E27FC236}">
                <a16:creationId xmlns:a16="http://schemas.microsoft.com/office/drawing/2014/main" id="{B0AA037F-B4FE-E5B9-7598-7A9F4A36B4AC}"/>
              </a:ext>
            </a:extLst>
          </p:cNvPr>
          <p:cNvSpPr/>
          <p:nvPr/>
        </p:nvSpPr>
        <p:spPr>
          <a:xfrm>
            <a:off x="652376" y="1482743"/>
            <a:ext cx="4750904" cy="4348113"/>
          </a:xfrm>
          <a:prstGeom prst="roundRect">
            <a:avLst/>
          </a:prstGeom>
          <a:solidFill>
            <a:schemeClr val="accent3">
              <a:lumMod val="75000"/>
              <a:alpha val="83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latin typeface="Arial" panose="020B0604020202020204" pitchFamily="34" charset="0"/>
              <a:cs typeface="Arial" panose="020B0604020202020204" pitchFamily="34" charset="0"/>
            </a:endParaRPr>
          </a:p>
        </p:txBody>
      </p:sp>
      <p:sp>
        <p:nvSpPr>
          <p:cNvPr id="3" name="Tijdelijke aanduiding voor inhoud 2">
            <a:extLst>
              <a:ext uri="{FF2B5EF4-FFF2-40B4-BE49-F238E27FC236}">
                <a16:creationId xmlns:a16="http://schemas.microsoft.com/office/drawing/2014/main" id="{183888B9-C335-3299-DBF5-E8321FD46BEE}"/>
              </a:ext>
            </a:extLst>
          </p:cNvPr>
          <p:cNvSpPr>
            <a:spLocks noGrp="1"/>
          </p:cNvSpPr>
          <p:nvPr>
            <p:ph idx="1"/>
          </p:nvPr>
        </p:nvSpPr>
        <p:spPr>
          <a:xfrm>
            <a:off x="838199" y="1639614"/>
            <a:ext cx="4379259" cy="4196107"/>
          </a:xfrm>
          <a:effectLst/>
        </p:spPr>
        <p:txBody>
          <a:bodyPr>
            <a:normAutofit/>
          </a:bodyPr>
          <a:lstStyle/>
          <a:p>
            <a:pPr marL="0" indent="0" algn="ctr" defTabSz="1080000">
              <a:lnSpc>
                <a:spcPct val="150000"/>
              </a:lnSpc>
              <a:spcBef>
                <a:spcPts val="100"/>
              </a:spcBef>
              <a:spcAft>
                <a:spcPts val="320"/>
              </a:spcAft>
              <a:buNone/>
            </a:pPr>
            <a:r>
              <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rPr>
              <a:t>Perspectief huidige verpakking</a:t>
            </a:r>
          </a:p>
          <a:p>
            <a:pPr defTabSz="1080000">
              <a:lnSpc>
                <a:spcPct val="150000"/>
              </a:lnSpc>
              <a:spcBef>
                <a:spcPts val="100"/>
              </a:spcBef>
              <a:spcAft>
                <a:spcPts val="320"/>
              </a:spcAft>
            </a:pPr>
            <a:endPar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endParaRPr>
          </a:p>
          <a:p>
            <a:pPr marL="0" indent="0" defTabSz="1080000">
              <a:lnSpc>
                <a:spcPct val="150000"/>
              </a:lnSpc>
              <a:spcBef>
                <a:spcPts val="100"/>
              </a:spcBef>
              <a:spcAft>
                <a:spcPts val="320"/>
              </a:spcAft>
              <a:buNone/>
            </a:pPr>
            <a:r>
              <a:rPr lang="nl-NL" sz="1700" dirty="0">
                <a:solidFill>
                  <a:schemeClr val="bg1"/>
                </a:solidFill>
                <a:latin typeface="Arial" panose="020B0604020202020204" pitchFamily="34" charset="0"/>
                <a:ea typeface="Tahoma" panose="020B0604030504040204" pitchFamily="34" charset="0"/>
                <a:cs typeface="Arial" panose="020B0604020202020204" pitchFamily="34" charset="0"/>
              </a:rPr>
              <a:t>Cliënten zijn over het algemeen erg tevreden over de duurzaamheid van de verpakking. Duurzaamheid komt bovendien naar voren als één van de belangrijkste factoren in de tevredenheid met de huidige verpakking. Hieruit blijkt dat cliënten grote waarde hechten aan dit onderwerp.</a:t>
            </a:r>
          </a:p>
          <a:p>
            <a:pPr lvl="1" defTabSz="1080000">
              <a:lnSpc>
                <a:spcPct val="150000"/>
              </a:lnSpc>
              <a:spcBef>
                <a:spcPts val="100"/>
              </a:spcBef>
              <a:spcAft>
                <a:spcPts val="320"/>
              </a:spcAft>
            </a:pPr>
            <a:endParaRPr lang="nl-NL" sz="1400" b="1" dirty="0">
              <a:solidFill>
                <a:schemeClr val="bg1"/>
              </a:solidFill>
              <a:latin typeface="Arial" panose="020B0604020202020204" pitchFamily="34" charset="0"/>
              <a:ea typeface="Tahoma" panose="020B0604030504040204" pitchFamily="34" charset="0"/>
              <a:cs typeface="Arial" panose="020B0604020202020204" pitchFamily="34" charset="0"/>
            </a:endParaRPr>
          </a:p>
        </p:txBody>
      </p:sp>
      <p:sp>
        <p:nvSpPr>
          <p:cNvPr id="10" name="Tijdelijke aanduiding voor inhoud 2">
            <a:extLst>
              <a:ext uri="{FF2B5EF4-FFF2-40B4-BE49-F238E27FC236}">
                <a16:creationId xmlns:a16="http://schemas.microsoft.com/office/drawing/2014/main" id="{81A46C57-121C-0BD1-5CF1-77E97D0B3920}"/>
              </a:ext>
            </a:extLst>
          </p:cNvPr>
          <p:cNvSpPr txBox="1">
            <a:spLocks/>
          </p:cNvSpPr>
          <p:nvPr/>
        </p:nvSpPr>
        <p:spPr>
          <a:xfrm>
            <a:off x="6060438" y="1639614"/>
            <a:ext cx="4379259" cy="41912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06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06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06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080000">
              <a:lnSpc>
                <a:spcPct val="150000"/>
              </a:lnSpc>
              <a:spcBef>
                <a:spcPts val="100"/>
              </a:spcBef>
              <a:spcAft>
                <a:spcPts val="320"/>
              </a:spcAft>
              <a:buFont typeface="Arial" panose="020B0604020202020204" pitchFamily="34" charset="0"/>
              <a:buNone/>
            </a:pPr>
            <a:r>
              <a:rPr lang="nl-NL" sz="1800" b="1" dirty="0">
                <a:solidFill>
                  <a:schemeClr val="bg1"/>
                </a:solidFill>
                <a:latin typeface="Arial" panose="020B0604020202020204" pitchFamily="34" charset="0"/>
                <a:cs typeface="Arial" panose="020B0604020202020204" pitchFamily="34" charset="0"/>
              </a:rPr>
              <a:t>Verbeterpunten</a:t>
            </a:r>
          </a:p>
          <a:p>
            <a:pPr marL="0" indent="0" algn="ctr" defTabSz="1080000">
              <a:lnSpc>
                <a:spcPct val="150000"/>
              </a:lnSpc>
              <a:spcBef>
                <a:spcPts val="100"/>
              </a:spcBef>
              <a:spcAft>
                <a:spcPts val="320"/>
              </a:spcAft>
              <a:buFont typeface="Arial" panose="020B0604020202020204" pitchFamily="34" charset="0"/>
              <a:buNone/>
            </a:pPr>
            <a:endParaRPr lang="nl-NL" sz="1800" b="1" dirty="0">
              <a:solidFill>
                <a:schemeClr val="bg1"/>
              </a:solidFill>
              <a:latin typeface="Arial" panose="020B0604020202020204" pitchFamily="34" charset="0"/>
              <a:cs typeface="Arial" panose="020B0604020202020204" pitchFamily="34" charset="0"/>
            </a:endParaRPr>
          </a:p>
          <a:p>
            <a:pPr marL="0" indent="0" defTabSz="1080000">
              <a:lnSpc>
                <a:spcPct val="150000"/>
              </a:lnSpc>
              <a:spcBef>
                <a:spcPts val="100"/>
              </a:spcBef>
              <a:spcAft>
                <a:spcPts val="320"/>
              </a:spcAft>
              <a:buFont typeface="Arial" panose="020B0604020202020204" pitchFamily="34" charset="0"/>
              <a:buNone/>
            </a:pPr>
            <a:r>
              <a:rPr lang="nl-NL" sz="1800" dirty="0">
                <a:solidFill>
                  <a:schemeClr val="bg1"/>
                </a:solidFill>
                <a:latin typeface="Arial" panose="020B0604020202020204" pitchFamily="34" charset="0"/>
                <a:cs typeface="Arial" panose="020B0604020202020204" pitchFamily="34" charset="0"/>
              </a:rPr>
              <a:t>Cliënten geven aan dat er (nog) meer aandacht voor duurzaamheid nodig is en dat er minder materiaal voor de verpakking gebruikt moet worden.</a:t>
            </a:r>
          </a:p>
        </p:txBody>
      </p:sp>
      <p:cxnSp>
        <p:nvCxnSpPr>
          <p:cNvPr id="7" name="Rechte verbindingslijn 6">
            <a:extLst>
              <a:ext uri="{FF2B5EF4-FFF2-40B4-BE49-F238E27FC236}">
                <a16:creationId xmlns:a16="http://schemas.microsoft.com/office/drawing/2014/main" id="{BAE1AB39-9E09-790D-6F87-9D61E49A81C6}"/>
              </a:ext>
            </a:extLst>
          </p:cNvPr>
          <p:cNvCxnSpPr>
            <a:cxnSpLocks/>
          </p:cNvCxnSpPr>
          <p:nvPr/>
        </p:nvCxnSpPr>
        <p:spPr>
          <a:xfrm>
            <a:off x="1831477" y="2355493"/>
            <a:ext cx="2392703" cy="0"/>
          </a:xfrm>
          <a:prstGeom prst="line">
            <a:avLst/>
          </a:prstGeom>
          <a:ln w="41275">
            <a:solidFill>
              <a:schemeClr val="bg1"/>
            </a:solidFill>
          </a:ln>
          <a:effectLst/>
        </p:spPr>
        <p:style>
          <a:lnRef idx="1">
            <a:schemeClr val="accent1"/>
          </a:lnRef>
          <a:fillRef idx="0">
            <a:schemeClr val="accent1"/>
          </a:fillRef>
          <a:effectRef idx="0">
            <a:schemeClr val="accent1"/>
          </a:effectRef>
          <a:fontRef idx="minor">
            <a:schemeClr val="tx1"/>
          </a:fontRef>
        </p:style>
      </p:cxnSp>
      <p:cxnSp>
        <p:nvCxnSpPr>
          <p:cNvPr id="8" name="Rechte verbindingslijn 7">
            <a:extLst>
              <a:ext uri="{FF2B5EF4-FFF2-40B4-BE49-F238E27FC236}">
                <a16:creationId xmlns:a16="http://schemas.microsoft.com/office/drawing/2014/main" id="{81C23121-A68D-DFC1-3CA7-8E8BD04CC596}"/>
              </a:ext>
            </a:extLst>
          </p:cNvPr>
          <p:cNvCxnSpPr>
            <a:cxnSpLocks/>
          </p:cNvCxnSpPr>
          <p:nvPr/>
        </p:nvCxnSpPr>
        <p:spPr>
          <a:xfrm>
            <a:off x="7605508" y="2355493"/>
            <a:ext cx="1289116" cy="0"/>
          </a:xfrm>
          <a:prstGeom prst="line">
            <a:avLst/>
          </a:prstGeom>
          <a:ln w="41275">
            <a:solidFill>
              <a:schemeClr val="bg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1677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60793-A387-7887-86ED-80B136DD7DDA}"/>
            </a:ext>
          </a:extLst>
        </p:cNvPr>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B57A7788-5BCF-A239-1A30-CF6CF3404829}"/>
              </a:ext>
            </a:extLst>
          </p:cNvPr>
          <p:cNvSpPr>
            <a:spLocks noGrp="1"/>
          </p:cNvSpPr>
          <p:nvPr>
            <p:ph type="sldNum" sz="quarter" idx="12"/>
          </p:nvPr>
        </p:nvSpPr>
        <p:spPr/>
        <p:txBody>
          <a:bodyPr/>
          <a:lstStyle/>
          <a:p>
            <a:fld id="{F192944C-E318-4E7E-A314-57CC1C567D03}" type="slidenum">
              <a:rPr lang="en-US" smtClean="0"/>
              <a:t>8</a:t>
            </a:fld>
            <a:endParaRPr lang="en-US"/>
          </a:p>
        </p:txBody>
      </p:sp>
      <p:sp>
        <p:nvSpPr>
          <p:cNvPr id="6" name="Titel 5">
            <a:extLst>
              <a:ext uri="{FF2B5EF4-FFF2-40B4-BE49-F238E27FC236}">
                <a16:creationId xmlns:a16="http://schemas.microsoft.com/office/drawing/2014/main" id="{4BDF3FC7-75EF-D4A7-E09B-C8DCF65DA1D7}"/>
              </a:ext>
            </a:extLst>
          </p:cNvPr>
          <p:cNvSpPr>
            <a:spLocks noGrp="1"/>
          </p:cNvSpPr>
          <p:nvPr>
            <p:ph type="title"/>
          </p:nvPr>
        </p:nvSpPr>
        <p:spPr/>
        <p:txBody>
          <a:bodyPr/>
          <a:lstStyle/>
          <a:p>
            <a:r>
              <a:rPr lang="nl-NL" b="1" dirty="0">
                <a:solidFill>
                  <a:srgbClr val="2B4581"/>
                </a:solidFill>
                <a:latin typeface="Arial" panose="020B0604020202020204" pitchFamily="34" charset="0"/>
                <a:cs typeface="Arial" panose="020B0604020202020204" pitchFamily="34" charset="0"/>
              </a:rPr>
              <a:t>Uitstraling</a:t>
            </a:r>
          </a:p>
        </p:txBody>
      </p:sp>
      <p:sp>
        <p:nvSpPr>
          <p:cNvPr id="35" name="Rechthoek: afgeronde hoeken 34">
            <a:extLst>
              <a:ext uri="{FF2B5EF4-FFF2-40B4-BE49-F238E27FC236}">
                <a16:creationId xmlns:a16="http://schemas.microsoft.com/office/drawing/2014/main" id="{4118D9DC-557C-C93C-AC52-AC0EACFB259B}"/>
              </a:ext>
            </a:extLst>
          </p:cNvPr>
          <p:cNvSpPr/>
          <p:nvPr/>
        </p:nvSpPr>
        <p:spPr>
          <a:xfrm>
            <a:off x="5874614" y="1482743"/>
            <a:ext cx="4750904" cy="4348113"/>
          </a:xfrm>
          <a:prstGeom prst="roundRect">
            <a:avLst/>
          </a:prstGeom>
          <a:solidFill>
            <a:srgbClr val="1F5FBF">
              <a:alpha val="83000"/>
            </a:srgbClr>
          </a:solidFill>
          <a:ln w="25400">
            <a:solidFill>
              <a:schemeClr val="accent1">
                <a:shade val="1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latin typeface="Arial" panose="020B0604020202020204" pitchFamily="34" charset="0"/>
              <a:cs typeface="Arial" panose="020B0604020202020204" pitchFamily="34" charset="0"/>
            </a:endParaRPr>
          </a:p>
        </p:txBody>
      </p:sp>
      <p:cxnSp>
        <p:nvCxnSpPr>
          <p:cNvPr id="17" name="Rechte verbindingslijn 16">
            <a:extLst>
              <a:ext uri="{FF2B5EF4-FFF2-40B4-BE49-F238E27FC236}">
                <a16:creationId xmlns:a16="http://schemas.microsoft.com/office/drawing/2014/main" id="{62F25488-E22A-5BA8-6705-A471E9536C5D}"/>
              </a:ext>
            </a:extLst>
          </p:cNvPr>
          <p:cNvCxnSpPr>
            <a:cxnSpLocks/>
          </p:cNvCxnSpPr>
          <p:nvPr/>
        </p:nvCxnSpPr>
        <p:spPr>
          <a:xfrm>
            <a:off x="1033669" y="1141548"/>
            <a:ext cx="2298110" cy="0"/>
          </a:xfrm>
          <a:prstGeom prst="line">
            <a:avLst/>
          </a:prstGeom>
          <a:ln w="41275">
            <a:solidFill>
              <a:srgbClr val="2B4581"/>
            </a:solidFill>
          </a:ln>
          <a:effectLst/>
        </p:spPr>
        <p:style>
          <a:lnRef idx="1">
            <a:schemeClr val="accent1"/>
          </a:lnRef>
          <a:fillRef idx="0">
            <a:schemeClr val="accent1"/>
          </a:fillRef>
          <a:effectRef idx="0">
            <a:schemeClr val="accent1"/>
          </a:effectRef>
          <a:fontRef idx="minor">
            <a:schemeClr val="tx1"/>
          </a:fontRef>
        </p:style>
      </p:cxnSp>
      <p:sp>
        <p:nvSpPr>
          <p:cNvPr id="36" name="Rechthoek: afgeronde hoeken 35">
            <a:extLst>
              <a:ext uri="{FF2B5EF4-FFF2-40B4-BE49-F238E27FC236}">
                <a16:creationId xmlns:a16="http://schemas.microsoft.com/office/drawing/2014/main" id="{B0AA037F-B4FE-E5B9-7598-7A9F4A36B4AC}"/>
              </a:ext>
            </a:extLst>
          </p:cNvPr>
          <p:cNvSpPr/>
          <p:nvPr/>
        </p:nvSpPr>
        <p:spPr>
          <a:xfrm>
            <a:off x="652376" y="1482743"/>
            <a:ext cx="4750904" cy="4348113"/>
          </a:xfrm>
          <a:prstGeom prst="roundRect">
            <a:avLst/>
          </a:prstGeom>
          <a:solidFill>
            <a:schemeClr val="accent3">
              <a:lumMod val="75000"/>
              <a:alpha val="83000"/>
            </a:schemeClr>
          </a:solidFill>
          <a:ln w="254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latin typeface="Arial" panose="020B0604020202020204" pitchFamily="34" charset="0"/>
              <a:cs typeface="Arial" panose="020B0604020202020204" pitchFamily="34" charset="0"/>
            </a:endParaRPr>
          </a:p>
        </p:txBody>
      </p:sp>
      <p:sp>
        <p:nvSpPr>
          <p:cNvPr id="3" name="Tijdelijke aanduiding voor inhoud 2">
            <a:extLst>
              <a:ext uri="{FF2B5EF4-FFF2-40B4-BE49-F238E27FC236}">
                <a16:creationId xmlns:a16="http://schemas.microsoft.com/office/drawing/2014/main" id="{183888B9-C335-3299-DBF5-E8321FD46BEE}"/>
              </a:ext>
            </a:extLst>
          </p:cNvPr>
          <p:cNvSpPr>
            <a:spLocks noGrp="1"/>
          </p:cNvSpPr>
          <p:nvPr>
            <p:ph idx="1"/>
          </p:nvPr>
        </p:nvSpPr>
        <p:spPr>
          <a:xfrm>
            <a:off x="838199" y="1639614"/>
            <a:ext cx="4379259" cy="4196107"/>
          </a:xfrm>
          <a:effectLst/>
        </p:spPr>
        <p:txBody>
          <a:bodyPr>
            <a:normAutofit/>
          </a:bodyPr>
          <a:lstStyle/>
          <a:p>
            <a:pPr marL="0" indent="0" algn="ctr" defTabSz="1080000">
              <a:lnSpc>
                <a:spcPct val="150000"/>
              </a:lnSpc>
              <a:spcBef>
                <a:spcPts val="100"/>
              </a:spcBef>
              <a:spcAft>
                <a:spcPts val="320"/>
              </a:spcAft>
              <a:buNone/>
            </a:pPr>
            <a:r>
              <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rPr>
              <a:t>Perspectief huidige verpakking</a:t>
            </a:r>
          </a:p>
          <a:p>
            <a:pPr marL="0" indent="0" algn="ctr" defTabSz="1080000">
              <a:lnSpc>
                <a:spcPct val="150000"/>
              </a:lnSpc>
              <a:spcBef>
                <a:spcPts val="100"/>
              </a:spcBef>
              <a:spcAft>
                <a:spcPts val="320"/>
              </a:spcAft>
              <a:buNone/>
            </a:pPr>
            <a:endPar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endParaRPr>
          </a:p>
          <a:p>
            <a:pPr marL="0" indent="0" defTabSz="1080000">
              <a:lnSpc>
                <a:spcPct val="150000"/>
              </a:lnSpc>
              <a:spcBef>
                <a:spcPts val="100"/>
              </a:spcBef>
              <a:spcAft>
                <a:spcPts val="320"/>
              </a:spcAft>
              <a:buNone/>
            </a:pPr>
            <a:r>
              <a:rPr lang="nl-NL" sz="1800" dirty="0">
                <a:solidFill>
                  <a:schemeClr val="bg1"/>
                </a:solidFill>
                <a:latin typeface="Arial" panose="020B0604020202020204" pitchFamily="34" charset="0"/>
                <a:ea typeface="Tahoma" panose="020B0604030504040204" pitchFamily="34" charset="0"/>
                <a:cs typeface="Arial" panose="020B0604020202020204" pitchFamily="34" charset="0"/>
              </a:rPr>
              <a:t>De uitstraling van de verpakking heeft een positief effect op de betrouwbaarheid en herkenbaarheid. De verpakking wordt daarnaast geassocieerd met </a:t>
            </a:r>
            <a:r>
              <a:rPr lang="nl-NL" sz="1800" dirty="0" err="1">
                <a:solidFill>
                  <a:schemeClr val="bg1"/>
                </a:solidFill>
                <a:latin typeface="Arial" panose="020B0604020202020204" pitchFamily="34" charset="0"/>
                <a:ea typeface="Tahoma" panose="020B0604030504040204" pitchFamily="34" charset="0"/>
                <a:cs typeface="Arial" panose="020B0604020202020204" pitchFamily="34" charset="0"/>
              </a:rPr>
              <a:t>gezondheidsgerelateerd</a:t>
            </a:r>
            <a:r>
              <a:rPr lang="nl-NL" sz="1800" dirty="0">
                <a:solidFill>
                  <a:schemeClr val="bg1"/>
                </a:solidFill>
                <a:latin typeface="Arial" panose="020B0604020202020204" pitchFamily="34" charset="0"/>
                <a:ea typeface="Tahoma" panose="020B0604030504040204" pitchFamily="34" charset="0"/>
                <a:cs typeface="Arial" panose="020B0604020202020204" pitchFamily="34" charset="0"/>
              </a:rPr>
              <a:t> onderzoek.</a:t>
            </a:r>
          </a:p>
        </p:txBody>
      </p:sp>
      <p:sp>
        <p:nvSpPr>
          <p:cNvPr id="10" name="Tijdelijke aanduiding voor inhoud 2">
            <a:extLst>
              <a:ext uri="{FF2B5EF4-FFF2-40B4-BE49-F238E27FC236}">
                <a16:creationId xmlns:a16="http://schemas.microsoft.com/office/drawing/2014/main" id="{81A46C57-121C-0BD1-5CF1-77E97D0B3920}"/>
              </a:ext>
            </a:extLst>
          </p:cNvPr>
          <p:cNvSpPr txBox="1">
            <a:spLocks/>
          </p:cNvSpPr>
          <p:nvPr/>
        </p:nvSpPr>
        <p:spPr>
          <a:xfrm>
            <a:off x="6060438" y="1639614"/>
            <a:ext cx="4379259" cy="419124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06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06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06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080000">
              <a:lnSpc>
                <a:spcPct val="150000"/>
              </a:lnSpc>
              <a:spcBef>
                <a:spcPts val="100"/>
              </a:spcBef>
              <a:spcAft>
                <a:spcPts val="320"/>
              </a:spcAft>
              <a:buFont typeface="Arial" panose="020B0604020202020204" pitchFamily="34" charset="0"/>
              <a:buNone/>
            </a:pPr>
            <a:r>
              <a:rPr lang="nl-NL" sz="1800" b="1" dirty="0">
                <a:solidFill>
                  <a:schemeClr val="bg1"/>
                </a:solidFill>
                <a:latin typeface="Arial" panose="020B0604020202020204" pitchFamily="34" charset="0"/>
                <a:cs typeface="Arial" panose="020B0604020202020204" pitchFamily="34" charset="0"/>
              </a:rPr>
              <a:t>Verbeterpunten</a:t>
            </a:r>
          </a:p>
          <a:p>
            <a:pPr marL="0" indent="0" algn="ctr" defTabSz="1080000">
              <a:lnSpc>
                <a:spcPct val="150000"/>
              </a:lnSpc>
              <a:spcBef>
                <a:spcPts val="100"/>
              </a:spcBef>
              <a:spcAft>
                <a:spcPts val="320"/>
              </a:spcAft>
              <a:buFont typeface="Arial" panose="020B0604020202020204" pitchFamily="34" charset="0"/>
              <a:buNone/>
            </a:pPr>
            <a:endParaRPr lang="nl-NL" sz="1800" b="1" dirty="0">
              <a:solidFill>
                <a:schemeClr val="bg1"/>
              </a:solidFill>
              <a:latin typeface="Arial" panose="020B0604020202020204" pitchFamily="34" charset="0"/>
              <a:cs typeface="Arial" panose="020B0604020202020204" pitchFamily="34" charset="0"/>
            </a:endParaRPr>
          </a:p>
          <a:p>
            <a:pPr marL="0" indent="0" defTabSz="1080000">
              <a:lnSpc>
                <a:spcPct val="150000"/>
              </a:lnSpc>
              <a:spcBef>
                <a:spcPts val="100"/>
              </a:spcBef>
              <a:spcAft>
                <a:spcPts val="320"/>
              </a:spcAft>
              <a:buFont typeface="Arial" panose="020B0604020202020204" pitchFamily="34" charset="0"/>
              <a:buNone/>
            </a:pPr>
            <a:r>
              <a:rPr lang="nl-NL" sz="1800" dirty="0">
                <a:solidFill>
                  <a:schemeClr val="bg1"/>
                </a:solidFill>
                <a:latin typeface="Arial" panose="020B0604020202020204" pitchFamily="34" charset="0"/>
                <a:cs typeface="Arial" panose="020B0604020202020204" pitchFamily="34" charset="0"/>
              </a:rPr>
              <a:t>Cliënten geven aan dat de huidige verpakking een erg luxe uitstraling heeft. In het kader van duurzaam materiaalgebruik (plastic) zou dit wat minder mogen. </a:t>
            </a:r>
          </a:p>
        </p:txBody>
      </p:sp>
      <p:cxnSp>
        <p:nvCxnSpPr>
          <p:cNvPr id="7" name="Rechte verbindingslijn 6">
            <a:extLst>
              <a:ext uri="{FF2B5EF4-FFF2-40B4-BE49-F238E27FC236}">
                <a16:creationId xmlns:a16="http://schemas.microsoft.com/office/drawing/2014/main" id="{F4AFB62B-5AC9-47A3-DBDB-BEBD51896891}"/>
              </a:ext>
            </a:extLst>
          </p:cNvPr>
          <p:cNvCxnSpPr>
            <a:cxnSpLocks/>
          </p:cNvCxnSpPr>
          <p:nvPr/>
        </p:nvCxnSpPr>
        <p:spPr>
          <a:xfrm>
            <a:off x="1831477" y="2355493"/>
            <a:ext cx="2392703" cy="0"/>
          </a:xfrm>
          <a:prstGeom prst="line">
            <a:avLst/>
          </a:prstGeom>
          <a:ln w="41275">
            <a:solidFill>
              <a:schemeClr val="bg1"/>
            </a:solidFill>
          </a:ln>
          <a:effectLst/>
        </p:spPr>
        <p:style>
          <a:lnRef idx="1">
            <a:schemeClr val="accent1"/>
          </a:lnRef>
          <a:fillRef idx="0">
            <a:schemeClr val="accent1"/>
          </a:fillRef>
          <a:effectRef idx="0">
            <a:schemeClr val="accent1"/>
          </a:effectRef>
          <a:fontRef idx="minor">
            <a:schemeClr val="tx1"/>
          </a:fontRef>
        </p:style>
      </p:cxnSp>
      <p:cxnSp>
        <p:nvCxnSpPr>
          <p:cNvPr id="8" name="Rechte verbindingslijn 7">
            <a:extLst>
              <a:ext uri="{FF2B5EF4-FFF2-40B4-BE49-F238E27FC236}">
                <a16:creationId xmlns:a16="http://schemas.microsoft.com/office/drawing/2014/main" id="{4329F9CB-BCC9-E89C-53BA-13882E0080E3}"/>
              </a:ext>
            </a:extLst>
          </p:cNvPr>
          <p:cNvCxnSpPr>
            <a:cxnSpLocks/>
          </p:cNvCxnSpPr>
          <p:nvPr/>
        </p:nvCxnSpPr>
        <p:spPr>
          <a:xfrm>
            <a:off x="7605508" y="2355493"/>
            <a:ext cx="1289116" cy="0"/>
          </a:xfrm>
          <a:prstGeom prst="line">
            <a:avLst/>
          </a:prstGeom>
          <a:ln w="41275">
            <a:solidFill>
              <a:schemeClr val="bg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4554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560793-A387-7887-86ED-80B136DD7DDA}"/>
            </a:ext>
          </a:extLst>
        </p:cNvPr>
        <p:cNvGrpSpPr/>
        <p:nvPr/>
      </p:nvGrpSpPr>
      <p:grpSpPr>
        <a:xfrm>
          <a:off x="0" y="0"/>
          <a:ext cx="0" cy="0"/>
          <a:chOff x="0" y="0"/>
          <a:chExt cx="0" cy="0"/>
        </a:xfrm>
      </p:grpSpPr>
      <p:sp>
        <p:nvSpPr>
          <p:cNvPr id="5" name="Tijdelijke aanduiding voor dianummer 4">
            <a:extLst>
              <a:ext uri="{FF2B5EF4-FFF2-40B4-BE49-F238E27FC236}">
                <a16:creationId xmlns:a16="http://schemas.microsoft.com/office/drawing/2014/main" id="{B57A7788-5BCF-A239-1A30-CF6CF3404829}"/>
              </a:ext>
            </a:extLst>
          </p:cNvPr>
          <p:cNvSpPr>
            <a:spLocks noGrp="1"/>
          </p:cNvSpPr>
          <p:nvPr>
            <p:ph type="sldNum" sz="quarter" idx="12"/>
          </p:nvPr>
        </p:nvSpPr>
        <p:spPr>
          <a:effectLst/>
        </p:spPr>
        <p:txBody>
          <a:bodyPr/>
          <a:lstStyle/>
          <a:p>
            <a:fld id="{F192944C-E318-4E7E-A314-57CC1C567D03}" type="slidenum">
              <a:rPr lang="en-US" smtClean="0"/>
              <a:t>9</a:t>
            </a:fld>
            <a:endParaRPr lang="en-US"/>
          </a:p>
        </p:txBody>
      </p:sp>
      <p:sp>
        <p:nvSpPr>
          <p:cNvPr id="6" name="Titel 5">
            <a:extLst>
              <a:ext uri="{FF2B5EF4-FFF2-40B4-BE49-F238E27FC236}">
                <a16:creationId xmlns:a16="http://schemas.microsoft.com/office/drawing/2014/main" id="{4BDF3FC7-75EF-D4A7-E09B-C8DCF65DA1D7}"/>
              </a:ext>
            </a:extLst>
          </p:cNvPr>
          <p:cNvSpPr>
            <a:spLocks noGrp="1"/>
          </p:cNvSpPr>
          <p:nvPr>
            <p:ph type="title"/>
          </p:nvPr>
        </p:nvSpPr>
        <p:spPr>
          <a:effectLst/>
        </p:spPr>
        <p:txBody>
          <a:bodyPr/>
          <a:lstStyle/>
          <a:p>
            <a:r>
              <a:rPr lang="nl-NL" b="1" dirty="0">
                <a:solidFill>
                  <a:srgbClr val="2B4581"/>
                </a:solidFill>
                <a:latin typeface="Arial" panose="020B0604020202020204" pitchFamily="34" charset="0"/>
                <a:cs typeface="Arial" panose="020B0604020202020204" pitchFamily="34" charset="0"/>
              </a:rPr>
              <a:t>Efficiëntie</a:t>
            </a:r>
          </a:p>
        </p:txBody>
      </p:sp>
      <p:sp>
        <p:nvSpPr>
          <p:cNvPr id="35" name="Rechthoek: afgeronde hoeken 34">
            <a:extLst>
              <a:ext uri="{FF2B5EF4-FFF2-40B4-BE49-F238E27FC236}">
                <a16:creationId xmlns:a16="http://schemas.microsoft.com/office/drawing/2014/main" id="{4118D9DC-557C-C93C-AC52-AC0EACFB259B}"/>
              </a:ext>
            </a:extLst>
          </p:cNvPr>
          <p:cNvSpPr/>
          <p:nvPr/>
        </p:nvSpPr>
        <p:spPr>
          <a:xfrm>
            <a:off x="5874614" y="1482743"/>
            <a:ext cx="4750904" cy="4348113"/>
          </a:xfrm>
          <a:prstGeom prst="roundRect">
            <a:avLst/>
          </a:prstGeom>
          <a:solidFill>
            <a:srgbClr val="1F5FBF">
              <a:alpha val="83000"/>
            </a:srgbClr>
          </a:solidFill>
          <a:ln w="25400">
            <a:solidFill>
              <a:schemeClr val="accent1">
                <a:shade val="15000"/>
              </a:schemeClr>
            </a:solid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latin typeface="Arial" panose="020B0604020202020204" pitchFamily="34" charset="0"/>
              <a:cs typeface="Arial" panose="020B0604020202020204" pitchFamily="34" charset="0"/>
            </a:endParaRPr>
          </a:p>
        </p:txBody>
      </p:sp>
      <p:cxnSp>
        <p:nvCxnSpPr>
          <p:cNvPr id="17" name="Rechte verbindingslijn 16">
            <a:extLst>
              <a:ext uri="{FF2B5EF4-FFF2-40B4-BE49-F238E27FC236}">
                <a16:creationId xmlns:a16="http://schemas.microsoft.com/office/drawing/2014/main" id="{62F25488-E22A-5BA8-6705-A471E9536C5D}"/>
              </a:ext>
            </a:extLst>
          </p:cNvPr>
          <p:cNvCxnSpPr>
            <a:cxnSpLocks/>
          </p:cNvCxnSpPr>
          <p:nvPr/>
        </p:nvCxnSpPr>
        <p:spPr>
          <a:xfrm>
            <a:off x="1033669" y="1141548"/>
            <a:ext cx="2392703" cy="0"/>
          </a:xfrm>
          <a:prstGeom prst="line">
            <a:avLst/>
          </a:prstGeom>
          <a:ln w="41275">
            <a:solidFill>
              <a:srgbClr val="2B4581"/>
            </a:solidFill>
          </a:ln>
          <a:effectLst/>
        </p:spPr>
        <p:style>
          <a:lnRef idx="1">
            <a:schemeClr val="accent1"/>
          </a:lnRef>
          <a:fillRef idx="0">
            <a:schemeClr val="accent1"/>
          </a:fillRef>
          <a:effectRef idx="0">
            <a:schemeClr val="accent1"/>
          </a:effectRef>
          <a:fontRef idx="minor">
            <a:schemeClr val="tx1"/>
          </a:fontRef>
        </p:style>
      </p:cxnSp>
      <p:sp>
        <p:nvSpPr>
          <p:cNvPr id="36" name="Rechthoek: afgeronde hoeken 35">
            <a:extLst>
              <a:ext uri="{FF2B5EF4-FFF2-40B4-BE49-F238E27FC236}">
                <a16:creationId xmlns:a16="http://schemas.microsoft.com/office/drawing/2014/main" id="{B0AA037F-B4FE-E5B9-7598-7A9F4A36B4AC}"/>
              </a:ext>
            </a:extLst>
          </p:cNvPr>
          <p:cNvSpPr/>
          <p:nvPr/>
        </p:nvSpPr>
        <p:spPr>
          <a:xfrm>
            <a:off x="652376" y="1482743"/>
            <a:ext cx="4750904" cy="4348113"/>
          </a:xfrm>
          <a:prstGeom prst="roundRect">
            <a:avLst/>
          </a:prstGeom>
          <a:solidFill>
            <a:schemeClr val="accent3">
              <a:lumMod val="75000"/>
              <a:alpha val="83000"/>
            </a:schemeClr>
          </a:solidFill>
          <a:ln w="254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dirty="0">
              <a:latin typeface="Arial" panose="020B0604020202020204" pitchFamily="34" charset="0"/>
              <a:cs typeface="Arial" panose="020B0604020202020204" pitchFamily="34" charset="0"/>
            </a:endParaRPr>
          </a:p>
        </p:txBody>
      </p:sp>
      <p:sp>
        <p:nvSpPr>
          <p:cNvPr id="3" name="Tijdelijke aanduiding voor inhoud 2">
            <a:extLst>
              <a:ext uri="{FF2B5EF4-FFF2-40B4-BE49-F238E27FC236}">
                <a16:creationId xmlns:a16="http://schemas.microsoft.com/office/drawing/2014/main" id="{183888B9-C335-3299-DBF5-E8321FD46BEE}"/>
              </a:ext>
            </a:extLst>
          </p:cNvPr>
          <p:cNvSpPr>
            <a:spLocks noGrp="1"/>
          </p:cNvSpPr>
          <p:nvPr>
            <p:ph idx="1"/>
          </p:nvPr>
        </p:nvSpPr>
        <p:spPr>
          <a:xfrm>
            <a:off x="838199" y="1639614"/>
            <a:ext cx="4379259" cy="4196107"/>
          </a:xfrm>
          <a:effectLst/>
        </p:spPr>
        <p:txBody>
          <a:bodyPr>
            <a:normAutofit/>
          </a:bodyPr>
          <a:lstStyle/>
          <a:p>
            <a:pPr marL="0" indent="0" algn="ctr" defTabSz="1080000">
              <a:lnSpc>
                <a:spcPct val="150000"/>
              </a:lnSpc>
              <a:spcBef>
                <a:spcPts val="100"/>
              </a:spcBef>
              <a:spcAft>
                <a:spcPts val="320"/>
              </a:spcAft>
              <a:buNone/>
            </a:pPr>
            <a:r>
              <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rPr>
              <a:t>Perspectief huidige verpakking</a:t>
            </a:r>
          </a:p>
          <a:p>
            <a:pPr marL="0" indent="0" algn="ctr" defTabSz="1080000">
              <a:lnSpc>
                <a:spcPct val="150000"/>
              </a:lnSpc>
              <a:spcBef>
                <a:spcPts val="100"/>
              </a:spcBef>
              <a:spcAft>
                <a:spcPts val="320"/>
              </a:spcAft>
              <a:buNone/>
            </a:pPr>
            <a:endParaRPr lang="nl-NL" sz="1800" b="1" dirty="0">
              <a:solidFill>
                <a:schemeClr val="bg1"/>
              </a:solidFill>
              <a:latin typeface="Arial" panose="020B0604020202020204" pitchFamily="34" charset="0"/>
              <a:ea typeface="Tahoma" panose="020B0604030504040204" pitchFamily="34" charset="0"/>
              <a:cs typeface="Arial" panose="020B0604020202020204" pitchFamily="34" charset="0"/>
            </a:endParaRPr>
          </a:p>
          <a:p>
            <a:pPr marL="0" indent="0" defTabSz="1080000">
              <a:lnSpc>
                <a:spcPct val="150000"/>
              </a:lnSpc>
              <a:spcBef>
                <a:spcPts val="100"/>
              </a:spcBef>
              <a:spcAft>
                <a:spcPts val="320"/>
              </a:spcAft>
              <a:buNone/>
            </a:pPr>
            <a:r>
              <a:rPr lang="nl-NL" sz="1800" dirty="0">
                <a:solidFill>
                  <a:schemeClr val="bg1"/>
                </a:solidFill>
                <a:latin typeface="Arial" panose="020B0604020202020204" pitchFamily="34" charset="0"/>
                <a:ea typeface="Tahoma" panose="020B0604030504040204" pitchFamily="34" charset="0"/>
                <a:cs typeface="Arial" panose="020B0604020202020204" pitchFamily="34" charset="0"/>
              </a:rPr>
              <a:t>De verpakking wordt als een compleet geheel beschouwd voor wat betreft de verschillende onderdelen waaruit het pakket is samengesteld. </a:t>
            </a:r>
          </a:p>
        </p:txBody>
      </p:sp>
      <p:sp>
        <p:nvSpPr>
          <p:cNvPr id="10" name="Tijdelijke aanduiding voor inhoud 2">
            <a:extLst>
              <a:ext uri="{FF2B5EF4-FFF2-40B4-BE49-F238E27FC236}">
                <a16:creationId xmlns:a16="http://schemas.microsoft.com/office/drawing/2014/main" id="{81A46C57-121C-0BD1-5CF1-77E97D0B3920}"/>
              </a:ext>
            </a:extLst>
          </p:cNvPr>
          <p:cNvSpPr txBox="1">
            <a:spLocks/>
          </p:cNvSpPr>
          <p:nvPr/>
        </p:nvSpPr>
        <p:spPr>
          <a:xfrm>
            <a:off x="6060438" y="1639614"/>
            <a:ext cx="4379259" cy="4191242"/>
          </a:xfrm>
          <a:prstGeom prst="rect">
            <a:avLst/>
          </a:prstGeom>
          <a:effectLst/>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06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206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206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defTabSz="1080000">
              <a:lnSpc>
                <a:spcPct val="150000"/>
              </a:lnSpc>
              <a:spcBef>
                <a:spcPts val="100"/>
              </a:spcBef>
              <a:spcAft>
                <a:spcPts val="320"/>
              </a:spcAft>
              <a:buFont typeface="Arial" panose="020B0604020202020204" pitchFamily="34" charset="0"/>
              <a:buNone/>
            </a:pPr>
            <a:r>
              <a:rPr lang="nl-NL" sz="1800" b="1" dirty="0">
                <a:solidFill>
                  <a:schemeClr val="bg1"/>
                </a:solidFill>
                <a:latin typeface="Arial" panose="020B0604020202020204" pitchFamily="34" charset="0"/>
                <a:cs typeface="Arial" panose="020B0604020202020204" pitchFamily="34" charset="0"/>
              </a:rPr>
              <a:t>Verbeterpunten</a:t>
            </a:r>
          </a:p>
          <a:p>
            <a:pPr marL="0" indent="0" algn="ctr" defTabSz="1080000">
              <a:lnSpc>
                <a:spcPct val="150000"/>
              </a:lnSpc>
              <a:spcBef>
                <a:spcPts val="100"/>
              </a:spcBef>
              <a:spcAft>
                <a:spcPts val="320"/>
              </a:spcAft>
              <a:buFont typeface="Arial" panose="020B0604020202020204" pitchFamily="34" charset="0"/>
              <a:buNone/>
            </a:pPr>
            <a:endParaRPr lang="nl-NL" sz="1800" b="1" dirty="0">
              <a:solidFill>
                <a:schemeClr val="bg1"/>
              </a:solidFill>
              <a:latin typeface="Arial" panose="020B0604020202020204" pitchFamily="34" charset="0"/>
              <a:cs typeface="Arial" panose="020B0604020202020204" pitchFamily="34" charset="0"/>
            </a:endParaRPr>
          </a:p>
          <a:p>
            <a:pPr marL="0" indent="0" defTabSz="1080000">
              <a:lnSpc>
                <a:spcPct val="150000"/>
              </a:lnSpc>
              <a:spcBef>
                <a:spcPts val="100"/>
              </a:spcBef>
              <a:spcAft>
                <a:spcPts val="320"/>
              </a:spcAft>
              <a:buFont typeface="Arial" panose="020B0604020202020204" pitchFamily="34" charset="0"/>
              <a:buNone/>
            </a:pPr>
            <a:r>
              <a:rPr lang="nl-NL" sz="1800" dirty="0">
                <a:solidFill>
                  <a:schemeClr val="bg1"/>
                </a:solidFill>
                <a:latin typeface="Arial" panose="020B0604020202020204" pitchFamily="34" charset="0"/>
                <a:cs typeface="Arial" panose="020B0604020202020204" pitchFamily="34" charset="0"/>
              </a:rPr>
              <a:t>Cliënten geven aan dat het pakket door de vele verschillende onderdelen als overweldigend kan worden ervaren.</a:t>
            </a:r>
          </a:p>
        </p:txBody>
      </p:sp>
      <p:cxnSp>
        <p:nvCxnSpPr>
          <p:cNvPr id="2" name="Rechte verbindingslijn 1">
            <a:extLst>
              <a:ext uri="{FF2B5EF4-FFF2-40B4-BE49-F238E27FC236}">
                <a16:creationId xmlns:a16="http://schemas.microsoft.com/office/drawing/2014/main" id="{D19E856D-D5F7-589D-C783-EB6011FD02CC}"/>
              </a:ext>
            </a:extLst>
          </p:cNvPr>
          <p:cNvCxnSpPr>
            <a:cxnSpLocks/>
          </p:cNvCxnSpPr>
          <p:nvPr/>
        </p:nvCxnSpPr>
        <p:spPr>
          <a:xfrm>
            <a:off x="1831477" y="2355493"/>
            <a:ext cx="2392703" cy="0"/>
          </a:xfrm>
          <a:prstGeom prst="line">
            <a:avLst/>
          </a:prstGeom>
          <a:ln w="41275">
            <a:solidFill>
              <a:schemeClr val="bg1"/>
            </a:solidFill>
          </a:ln>
          <a:effectLst/>
        </p:spPr>
        <p:style>
          <a:lnRef idx="1">
            <a:schemeClr val="accent1"/>
          </a:lnRef>
          <a:fillRef idx="0">
            <a:schemeClr val="accent1"/>
          </a:fillRef>
          <a:effectRef idx="0">
            <a:schemeClr val="accent1"/>
          </a:effectRef>
          <a:fontRef idx="minor">
            <a:schemeClr val="tx1"/>
          </a:fontRef>
        </p:style>
      </p:cxnSp>
      <p:cxnSp>
        <p:nvCxnSpPr>
          <p:cNvPr id="4" name="Rechte verbindingslijn 3">
            <a:extLst>
              <a:ext uri="{FF2B5EF4-FFF2-40B4-BE49-F238E27FC236}">
                <a16:creationId xmlns:a16="http://schemas.microsoft.com/office/drawing/2014/main" id="{65139052-DE23-1C01-9A5F-691306B338FA}"/>
              </a:ext>
            </a:extLst>
          </p:cNvPr>
          <p:cNvCxnSpPr>
            <a:cxnSpLocks/>
          </p:cNvCxnSpPr>
          <p:nvPr/>
        </p:nvCxnSpPr>
        <p:spPr>
          <a:xfrm>
            <a:off x="7605508" y="2355493"/>
            <a:ext cx="1289116" cy="0"/>
          </a:xfrm>
          <a:prstGeom prst="line">
            <a:avLst/>
          </a:prstGeom>
          <a:ln w="41275">
            <a:solidFill>
              <a:schemeClr val="bg1"/>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2210299"/>
      </p:ext>
    </p:extLst>
  </p:cSld>
  <p:clrMapOvr>
    <a:masterClrMapping/>
  </p:clrMapOvr>
</p:sld>
</file>

<file path=ppt/theme/theme1.xml><?xml version="1.0" encoding="utf-8"?>
<a:theme xmlns:a="http://schemas.openxmlformats.org/drawingml/2006/main" name="Kantoorthema">
  <a:themeElements>
    <a:clrScheme name="Landelijk">
      <a:dk1>
        <a:sysClr val="windowText" lastClr="000000"/>
      </a:dk1>
      <a:lt1>
        <a:sysClr val="window" lastClr="FFFFFF"/>
      </a:lt1>
      <a:dk2>
        <a:srgbClr val="44546A"/>
      </a:dk2>
      <a:lt2>
        <a:srgbClr val="E7E6E6"/>
      </a:lt2>
      <a:accent1>
        <a:srgbClr val="5B9BD5"/>
      </a:accent1>
      <a:accent2>
        <a:srgbClr val="70AD47"/>
      </a:accent2>
      <a:accent3>
        <a:srgbClr val="00E6E6"/>
      </a:accent3>
      <a:accent4>
        <a:srgbClr val="FFC000"/>
      </a:accent4>
      <a:accent5>
        <a:srgbClr val="FF0000"/>
      </a:accent5>
      <a:accent6>
        <a:srgbClr val="0563C1"/>
      </a:accent6>
      <a:hlink>
        <a:srgbClr val="954F72"/>
      </a:hlink>
      <a:folHlink>
        <a:srgbClr val="44546A"/>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andelijk_Sjabloon.potx" id="{CA26190E-25BB-483C-A428-FDA827072E6E}" vid="{8AB41E39-DF66-4195-941E-BDC07935A2E6}"/>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E7EC6B64721F449AABF1C8122FF8295" ma:contentTypeVersion="15" ma:contentTypeDescription="Create a new document." ma:contentTypeScope="" ma:versionID="3e703c42706ae1136b7ee16f13676fff">
  <xsd:schema xmlns:xsd="http://www.w3.org/2001/XMLSchema" xmlns:xs="http://www.w3.org/2001/XMLSchema" xmlns:p="http://schemas.microsoft.com/office/2006/metadata/properties" xmlns:ns2="ac6aab74-9741-43c4-9755-59efe74ae283" xmlns:ns3="d4adaf64-382a-4b11-a956-3b1ed0e3d90f" targetNamespace="http://schemas.microsoft.com/office/2006/metadata/properties" ma:root="true" ma:fieldsID="368040f550b6bc14df807a725d77ba29" ns2:_="" ns3:_="">
    <xsd:import namespace="ac6aab74-9741-43c4-9755-59efe74ae283"/>
    <xsd:import namespace="d4adaf64-382a-4b11-a956-3b1ed0e3d90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LengthInSeconds" minOccurs="0"/>
                <xsd:element ref="ns2:MediaServiceDateTaken"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6aab74-9741-43c4-9755-59efe74ae28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c5b4ac6-ae1e-4ac0-975c-2b4d05d82fba"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4adaf64-382a-4b11-a956-3b1ed0e3d90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d566ebbd-d01c-49ff-8421-e3d4dde64b82}" ma:internalName="TaxCatchAll" ma:showField="CatchAllData" ma:web="d4adaf64-382a-4b11-a956-3b1ed0e3d9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4adaf64-382a-4b11-a956-3b1ed0e3d90f" xsi:nil="true"/>
    <lcf76f155ced4ddcb4097134ff3c332f xmlns="ac6aab74-9741-43c4-9755-59efe74ae283">
      <Terms xmlns="http://schemas.microsoft.com/office/infopath/2007/PartnerControls"/>
    </lcf76f155ced4ddcb4097134ff3c332f>
    <SharedWithUsers xmlns="d4adaf64-382a-4b11-a956-3b1ed0e3d90f">
      <UserInfo>
        <DisplayName>Renate Groenewold</DisplayName>
        <AccountId>108</AccountId>
        <AccountType/>
      </UserInfo>
      <UserInfo>
        <DisplayName>Patricia Hugen</DisplayName>
        <AccountId>133</AccountId>
        <AccountType/>
      </UserInfo>
    </SharedWithUsers>
  </documentManagement>
</p:properties>
</file>

<file path=customXml/itemProps1.xml><?xml version="1.0" encoding="utf-8"?>
<ds:datastoreItem xmlns:ds="http://schemas.openxmlformats.org/officeDocument/2006/customXml" ds:itemID="{91CFFA8C-E2AC-4F9B-B2E5-380A747062CE}">
  <ds:schemaRefs>
    <ds:schemaRef ds:uri="http://schemas.microsoft.com/sharepoint/v3/contenttype/forms"/>
  </ds:schemaRefs>
</ds:datastoreItem>
</file>

<file path=customXml/itemProps2.xml><?xml version="1.0" encoding="utf-8"?>
<ds:datastoreItem xmlns:ds="http://schemas.openxmlformats.org/officeDocument/2006/customXml" ds:itemID="{174C7614-0248-4E42-B367-DE9BA06B0B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6aab74-9741-43c4-9755-59efe74ae283"/>
    <ds:schemaRef ds:uri="d4adaf64-382a-4b11-a956-3b1ed0e3d9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AD7ABB7-DC1F-43F0-97F9-7894CE312917}">
  <ds:schemaRefs>
    <ds:schemaRef ds:uri="http://purl.org/dc/dcmitype/"/>
    <ds:schemaRef ds:uri="d4adaf64-382a-4b11-a956-3b1ed0e3d90f"/>
    <ds:schemaRef ds:uri="http://schemas.microsoft.com/office/2006/documentManagement/types"/>
    <ds:schemaRef ds:uri="http://purl.org/dc/terms/"/>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 ds:uri="ac6aab74-9741-43c4-9755-59efe74ae283"/>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Uitnodiging Strategisch Plan OMC 2020</Template>
  <TotalTime>14718</TotalTime>
  <Words>683</Words>
  <Application>Microsoft Office PowerPoint</Application>
  <PresentationFormat>Breedbeeld</PresentationFormat>
  <Paragraphs>83</Paragraphs>
  <Slides>10</Slides>
  <Notes>10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10</vt:i4>
      </vt:variant>
    </vt:vector>
  </HeadingPairs>
  <TitlesOfParts>
    <vt:vector size="14" baseType="lpstr">
      <vt:lpstr>Arial</vt:lpstr>
      <vt:lpstr>Calibri</vt:lpstr>
      <vt:lpstr>Calibri Light</vt:lpstr>
      <vt:lpstr>Kantoorthema</vt:lpstr>
      <vt:lpstr>Cliëntperspectief verpakking   Bevolkingsonderzoek Darmkanker &amp; Baarmoederhalskanker</vt:lpstr>
      <vt:lpstr>Inleiding</vt:lpstr>
      <vt:lpstr>Beschrijving van categorieën</vt:lpstr>
      <vt:lpstr>Herkenbaarheid</vt:lpstr>
      <vt:lpstr>Gebruiksgemak</vt:lpstr>
      <vt:lpstr>Betrouwbaarheid</vt:lpstr>
      <vt:lpstr>Duurzaamheid</vt:lpstr>
      <vt:lpstr>Uitstraling</vt:lpstr>
      <vt:lpstr>Efficiëntie</vt:lpstr>
      <vt:lpstr>Attentiewaarde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Sjabloon BVO NL</dc:title>
  <dc:creator>Frank Evelein</dc:creator>
  <cp:lastModifiedBy>Toos Portegies-te Brake</cp:lastModifiedBy>
  <cp:revision>876</cp:revision>
  <dcterms:created xsi:type="dcterms:W3CDTF">2019-09-20T18:11:24Z</dcterms:created>
  <dcterms:modified xsi:type="dcterms:W3CDTF">2024-06-05T18:56:57Z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2024-01-29T11:34:53Z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51a3a43b-4d2b-44fc-83a7-3fc90b975e2a</vt:lpwstr>
  </property>
  <property fmtid="{D5CDD505-2E9C-101B-9397-08002B2CF9AE}" pid="7" name="MSIP_Label_defa4170-0d19-0005-0004-bc88714345d2_ActionId">
    <vt:lpwstr>9321dd69-064b-4fb4-ba05-1af9859a3880</vt:lpwstr>
  </property>
  <property fmtid="{D5CDD505-2E9C-101B-9397-08002B2CF9AE}" pid="8" name="MSIP_Label_defa4170-0d19-0005-0004-bc88714345d2_ContentBits">
    <vt:lpwstr>0</vt:lpwstr>
  </property>
  <property fmtid="{D5CDD505-2E9C-101B-9397-08002B2CF9AE}" pid="9" name="ContentTypeId">
    <vt:lpwstr>0x0101005E7EC6B64721F449AABF1C8122FF8295</vt:lpwstr>
  </property>
  <property fmtid="{D5CDD505-2E9C-101B-9397-08002B2CF9AE}" pid="10" name="MediaServiceImageTags">
    <vt:lpwstr/>
  </property>
</Properties>
</file>