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4" r:id="rId5"/>
  </p:sldMasterIdLst>
  <p:notesMasterIdLst>
    <p:notesMasterId r:id="rId8"/>
  </p:notesMasterIdLst>
  <p:handoutMasterIdLst>
    <p:handoutMasterId r:id="rId9"/>
  </p:handoutMasterIdLst>
  <p:sldIdLst>
    <p:sldId id="256" r:id="rId6"/>
    <p:sldId id="1263" r:id="rId7"/>
  </p:sldIdLst>
  <p:sldSz cx="12192000" cy="6858000"/>
  <p:notesSz cx="6858000" cy="9144000"/>
  <p:custDataLst>
    <p:tags r:id="rId10"/>
  </p:custDataLst>
  <p:defaultTextStyle>
    <a:defPPr>
      <a:defRPr lang="nl-NL"/>
    </a:defPPr>
    <a:lvl1pPr marL="0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1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42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10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47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e" id="{E5ABD77D-CCBD-4860-B65F-DF8AC13FD1D2}">
          <p14:sldIdLst>
            <p14:sldId id="256"/>
            <p14:sldId id="1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F67C04-B704-8A39-1980-9108225D254C}" name="Eelco Ostendorf" initials="EO" userId="S::eostendorf@mborijnland.nl::0a4c797f-93bb-47f2-8990-a56f3d4b32bd" providerId="AD"/>
  <p188:author id="{D2D9C20C-A1D0-A43E-8249-9F57DE5D05D2}" name="Lotte Lageschaar" initials="LL" userId="S::llageschaar@mborijnland.nl::471d63ad-42b1-41fe-9eec-fa08a7b54aab" providerId="AD"/>
  <p188:author id="{2C37E310-77C7-F251-BB1A-937AF28F9AD5}" name="Lotte Lageschaar" initials="LL" userId="S::llageschaar@aestate.nl::d38a3f01-3e89-4154-a9cd-2bd6a8a4ab44" providerId="AD"/>
  <p188:author id="{E2C34449-2146-D916-77C2-9C0E8BC21471}" name="Marlijn Stunnenberg" initials="MS" userId="S::mstunnenberg@aestate.nl::1d6c1971-0e13-49ed-b51c-ee05355979e6" providerId="AD"/>
  <p188:author id="{C4AC756A-BEBE-3AD4-9780-699D8DA2CDFF}" name="Mohamed Boyssarhouane" initials="MB" userId="S::mboyssarhouane@mborijnland.nl::bd9b1e81-297e-4236-8d92-3f67426d2173" providerId="AD"/>
  <p188:author id="{6D7EAA77-F88F-3C12-B116-0AFDB88200BA}" name="Sabah Doudou" initials="SD" userId="S::sdoudou@mborijnland.nl::945cce64-6c6e-410b-9937-49c6b883283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se de Groot" initials="IdG" lastIdx="1" clrIdx="0"/>
  <p:cmAuthor id="2" name="Annemieke" initials="A" lastIdx="1" clrIdx="1">
    <p:extLst>
      <p:ext uri="{19B8F6BF-5375-455C-9EA6-DF929625EA0E}">
        <p15:presenceInfo xmlns:p15="http://schemas.microsoft.com/office/powerpoint/2012/main" userId="Annemie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1227"/>
    <a:srgbClr val="4898A8"/>
    <a:srgbClr val="EF8DA0"/>
    <a:srgbClr val="F1DCF8"/>
    <a:srgbClr val="FAD9DF"/>
    <a:srgbClr val="B750DB"/>
    <a:srgbClr val="327379"/>
    <a:srgbClr val="D0E9EB"/>
    <a:srgbClr val="C21B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342333-E711-420C-AD7B-2C1A56375B05}" v="7" dt="2024-11-25T15:22:58.9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Stijl, licht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Stijl, lich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ijl, gemiddeld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71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10D1E0E6-FBDC-4898-80BE-E5516B31C0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7A0DA5B-BD7B-40BE-97B4-34474D21E4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70887-A6CE-4A5B-8ACC-A77DCA3B4207}" type="datetimeFigureOut">
              <a:rPr lang="nl-NL" smtClean="0"/>
              <a:t>3-12-2024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22A6D82-0BFD-4BDA-9540-B26C6256CF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6081C11-6A89-4709-9EBD-C4BF068BFA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431CF-51CD-4867-84B1-D65672C4959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1373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596BC-FA37-459B-A0D2-0B7FE8790135}" type="datetimeFigureOut">
              <a:rPr lang="nl-NL" smtClean="0"/>
              <a:t>3-12-2024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D7F65-5299-4383-99A9-3EF851E1080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31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1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2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0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7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D7F65-5299-4383-99A9-3EF851E1080D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505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olutions.nl/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9yTK-OTEPA" TargetMode="External"/><Relationship Id="rId7" Type="http://schemas.openxmlformats.org/officeDocument/2006/relationships/hyperlink" Target="http://www.pptsolutions.nl/" TargetMode="External"/><Relationship Id="rId2" Type="http://schemas.openxmlformats.org/officeDocument/2006/relationships/hyperlink" Target="https://youtu.be/hM16rifWsjU" TargetMode="External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youtu.be/H_4HH09zxC0" TargetMode="External"/><Relationship Id="rId5" Type="http://schemas.openxmlformats.org/officeDocument/2006/relationships/hyperlink" Target="https://youtu.be/IIjbiKAotek" TargetMode="External"/><Relationship Id="rId4" Type="http://schemas.openxmlformats.org/officeDocument/2006/relationships/hyperlink" Target="https://youtu.be/fbByse1_RSY" TargetMode="Externa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olutions.nl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652C6684-D0C8-4FCE-9186-575B2183AB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1" name="Vrije vorm: vorm 100">
            <a:extLst>
              <a:ext uri="{FF2B5EF4-FFF2-40B4-BE49-F238E27FC236}">
                <a16:creationId xmlns:a16="http://schemas.microsoft.com/office/drawing/2014/main" id="{1AB5E5CB-4AEE-4E33-B99C-C40BFCA6BE89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5" name="Rechthoek 104">
            <a:extLst>
              <a:ext uri="{FF2B5EF4-FFF2-40B4-BE49-F238E27FC236}">
                <a16:creationId xmlns:a16="http://schemas.microsoft.com/office/drawing/2014/main" id="{2DBF801C-BA27-4AC4-85CA-9755F4830AF8}"/>
              </a:ext>
            </a:extLst>
          </p:cNvPr>
          <p:cNvSpPr/>
          <p:nvPr userDrawn="1"/>
        </p:nvSpPr>
        <p:spPr>
          <a:xfrm>
            <a:off x="381003" y="5410200"/>
            <a:ext cx="11429999" cy="1066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3" name="Vrije vorm: vorm 102">
            <a:extLst>
              <a:ext uri="{FF2B5EF4-FFF2-40B4-BE49-F238E27FC236}">
                <a16:creationId xmlns:a16="http://schemas.microsoft.com/office/drawing/2014/main" id="{05E81E64-C68C-44F1-87B5-34BE9BE64CEB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pic>
        <p:nvPicPr>
          <p:cNvPr id="106" name="LOGO">
            <a:extLst>
              <a:ext uri="{FF2B5EF4-FFF2-40B4-BE49-F238E27FC236}">
                <a16:creationId xmlns:a16="http://schemas.microsoft.com/office/drawing/2014/main" id="{96A5AA03-EF1B-4D13-8092-F849C40CE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614" y="5416550"/>
            <a:ext cx="4298957" cy="1074738"/>
          </a:xfrm>
          <a:prstGeom prst="rect">
            <a:avLst/>
          </a:prstGeom>
        </p:spPr>
      </p:pic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2158404"/>
            <a:ext cx="7315200" cy="686396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5000"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Titel slide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0044"/>
            <a:ext cx="7315200" cy="1677357"/>
          </a:xfrm>
        </p:spPr>
        <p:txBody>
          <a:bodyPr/>
          <a:lstStyle>
            <a:lvl1pPr>
              <a:defRPr sz="7000">
                <a:solidFill>
                  <a:schemeClr val="bg1"/>
                </a:solidFill>
              </a:defRPr>
            </a:lvl1pPr>
          </a:lstStyle>
          <a:p>
            <a:r>
              <a:rPr lang="nl-NL"/>
              <a:t>Titel van de presentatie</a:t>
            </a:r>
          </a:p>
        </p:txBody>
      </p:sp>
    </p:spTree>
    <p:extLst>
      <p:ext uri="{BB962C8B-B14F-4D97-AF65-F5344CB8AC3E}">
        <p14:creationId xmlns:p14="http://schemas.microsoft.com/office/powerpoint/2010/main" val="183813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+ Tabel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093C7DAB-63E3-47EF-A739-C3AB8E2D224D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97C7BB02-D5B1-44ED-BB16-152A7CAD33E7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81000" y="1582420"/>
            <a:ext cx="4769756" cy="451104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7958B13-C558-4106-9012-73511852AE4B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4F4B783-DDFB-4507-AFC4-D74E6AE8402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0611044-0E9E-43F2-B4B5-3226A30827B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E1AEAC6-B72B-4980-BE58-F3C15585662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8AB3394-4B15-48B1-90CE-1A28F0722D3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AE8FED3-E44C-4AFA-A5DE-3EA030EF9215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50% + Tabel 50%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11414985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83" name="Tijdelijke aanduiding voor datum 82">
            <a:extLst>
              <a:ext uri="{FF2B5EF4-FFF2-40B4-BE49-F238E27FC236}">
                <a16:creationId xmlns:a16="http://schemas.microsoft.com/office/drawing/2014/main" id="{7B4DB10E-7BB0-43EA-8E21-8956736D3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11415600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86" name="Tijdelijke aanduiding voor tabel 8">
            <a:extLst>
              <a:ext uri="{FF2B5EF4-FFF2-40B4-BE49-F238E27FC236}">
                <a16:creationId xmlns:a16="http://schemas.microsoft.com/office/drawing/2014/main" id="{18332DD8-9684-490F-B2C5-02CB893D0DE1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5546157" y="1582113"/>
            <a:ext cx="6249600" cy="4528800"/>
          </a:xfrm>
          <a:solidFill>
            <a:schemeClr val="bg1">
              <a:lumMod val="95000"/>
            </a:schemeClr>
          </a:solidFill>
        </p:spPr>
        <p:txBody>
          <a:bodyPr tIns="1620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D90FFE93-6226-4879-BBB3-70F995687FC9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88" name="Meer informatie">
              <a:extLst>
                <a:ext uri="{FF2B5EF4-FFF2-40B4-BE49-F238E27FC236}">
                  <a16:creationId xmlns:a16="http://schemas.microsoft.com/office/drawing/2014/main" id="{98E4A2FC-0908-419F-9A70-710FDE8C9C87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114" name="Freeform 101">
                <a:extLst>
                  <a:ext uri="{FF2B5EF4-FFF2-40B4-BE49-F238E27FC236}">
                    <a16:creationId xmlns:a16="http://schemas.microsoft.com/office/drawing/2014/main" id="{42034813-773A-43F2-9B6B-FEFF84FEE0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115" name="Rechthoek 114">
                <a:extLst>
                  <a:ext uri="{FF2B5EF4-FFF2-40B4-BE49-F238E27FC236}">
                    <a16:creationId xmlns:a16="http://schemas.microsoft.com/office/drawing/2014/main" id="{E2037191-7462-4B73-A916-F840A219C3A7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16" name="Rechte verbindingslijn 115">
                <a:extLst>
                  <a:ext uri="{FF2B5EF4-FFF2-40B4-BE49-F238E27FC236}">
                    <a16:creationId xmlns:a16="http://schemas.microsoft.com/office/drawing/2014/main" id="{E2F0FDCB-16FB-46B2-9575-B89C1A6BBD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162F94E7-1340-4587-9423-08BD1A289677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29D0A792-47BA-4457-882D-86314FEF308C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2" name="Rechte verbindingslijn 91">
              <a:extLst>
                <a:ext uri="{FF2B5EF4-FFF2-40B4-BE49-F238E27FC236}">
                  <a16:creationId xmlns:a16="http://schemas.microsoft.com/office/drawing/2014/main" id="{8D25C35D-479F-4CA3-88DC-DD801D4C69C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93" name="Rechte verbindingslijn 92">
              <a:extLst>
                <a:ext uri="{FF2B5EF4-FFF2-40B4-BE49-F238E27FC236}">
                  <a16:creationId xmlns:a16="http://schemas.microsoft.com/office/drawing/2014/main" id="{CA93FB51-A50B-4A2E-AAA8-C133F3FF61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4" name="Rechthoek 93">
              <a:extLst>
                <a:ext uri="{FF2B5EF4-FFF2-40B4-BE49-F238E27FC236}">
                  <a16:creationId xmlns:a16="http://schemas.microsoft.com/office/drawing/2014/main" id="{F329DAF6-1288-4864-A019-290B9D3BCFB5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 </a:t>
              </a:r>
              <a:r>
                <a:rPr kumimoji="0" lang="nl-NL" sz="11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95" name="Ovaal 94">
              <a:extLst>
                <a:ext uri="{FF2B5EF4-FFF2-40B4-BE49-F238E27FC236}">
                  <a16:creationId xmlns:a16="http://schemas.microsoft.com/office/drawing/2014/main" id="{9D8B2B5A-E1E1-480B-810B-424CABDADAA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6" name="Rechthoek 95">
              <a:extLst>
                <a:ext uri="{FF2B5EF4-FFF2-40B4-BE49-F238E27FC236}">
                  <a16:creationId xmlns:a16="http://schemas.microsoft.com/office/drawing/2014/main" id="{127DE58C-92EE-4740-85E1-E3F626C9EC08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97" name="Groep 96">
              <a:extLst>
                <a:ext uri="{FF2B5EF4-FFF2-40B4-BE49-F238E27FC236}">
                  <a16:creationId xmlns:a16="http://schemas.microsoft.com/office/drawing/2014/main" id="{11AA2FC3-DCBD-45FD-94E4-6B880726A25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11" name="Rechthoek 110">
                <a:extLst>
                  <a:ext uri="{FF2B5EF4-FFF2-40B4-BE49-F238E27FC236}">
                    <a16:creationId xmlns:a16="http://schemas.microsoft.com/office/drawing/2014/main" id="{5777EA8E-86B2-4802-B0D7-364264776D2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112" name="Rechte verbindingslijn 111">
                <a:extLst>
                  <a:ext uri="{FF2B5EF4-FFF2-40B4-BE49-F238E27FC236}">
                    <a16:creationId xmlns:a16="http://schemas.microsoft.com/office/drawing/2014/main" id="{8E1E26BA-F1F3-4622-901A-37912AA768F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13" name="Gelijkbenige driehoek 112">
                <a:extLst>
                  <a:ext uri="{FF2B5EF4-FFF2-40B4-BE49-F238E27FC236}">
                    <a16:creationId xmlns:a16="http://schemas.microsoft.com/office/drawing/2014/main" id="{A3C4FB4A-9B51-44FB-8261-A2FD596A60C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00" name="Rechte verbindingslijn 99">
              <a:extLst>
                <a:ext uri="{FF2B5EF4-FFF2-40B4-BE49-F238E27FC236}">
                  <a16:creationId xmlns:a16="http://schemas.microsoft.com/office/drawing/2014/main" id="{652134DE-30E6-40B7-B25E-95619DEC7C3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01" name="Tabel icoon">
              <a:extLst>
                <a:ext uri="{FF2B5EF4-FFF2-40B4-BE49-F238E27FC236}">
                  <a16:creationId xmlns:a16="http://schemas.microsoft.com/office/drawing/2014/main" id="{F3B6416D-3A5D-43C9-9E01-0FFF0D5967A3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102" name="Rechthoek 101">
                <a:extLst>
                  <a:ext uri="{FF2B5EF4-FFF2-40B4-BE49-F238E27FC236}">
                    <a16:creationId xmlns:a16="http://schemas.microsoft.com/office/drawing/2014/main" id="{B96FC6D1-7B37-4427-B55E-7F7F335CF704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0CE9F855-51A9-474F-98AF-1AE4FBD54985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cxnSp>
            <p:nvCxnSpPr>
              <p:cNvPr id="104" name="Rechte verbindingslijn 103">
                <a:extLst>
                  <a:ext uri="{FF2B5EF4-FFF2-40B4-BE49-F238E27FC236}">
                    <a16:creationId xmlns:a16="http://schemas.microsoft.com/office/drawing/2014/main" id="{3571856C-B47F-4A91-B92D-D4DAAD0F751B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Rechte verbindingslijn 104">
                <a:extLst>
                  <a:ext uri="{FF2B5EF4-FFF2-40B4-BE49-F238E27FC236}">
                    <a16:creationId xmlns:a16="http://schemas.microsoft.com/office/drawing/2014/main" id="{3551AC41-B953-4C4E-B455-EB24979FAB7A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Rechte verbindingslijn 105">
                <a:extLst>
                  <a:ext uri="{FF2B5EF4-FFF2-40B4-BE49-F238E27FC236}">
                    <a16:creationId xmlns:a16="http://schemas.microsoft.com/office/drawing/2014/main" id="{15CA275E-8679-40D9-BD23-C0492D1F3EEE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chte verbindingslijn 106">
                <a:extLst>
                  <a:ext uri="{FF2B5EF4-FFF2-40B4-BE49-F238E27FC236}">
                    <a16:creationId xmlns:a16="http://schemas.microsoft.com/office/drawing/2014/main" id="{3668118E-97E1-4013-8F0C-2F5EE85F342E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>
                <a:extLst>
                  <a:ext uri="{FF2B5EF4-FFF2-40B4-BE49-F238E27FC236}">
                    <a16:creationId xmlns:a16="http://schemas.microsoft.com/office/drawing/2014/main" id="{F8121162-F664-4CF8-AE7D-4CC60A9FBAF1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Rechthoek 108">
                <a:extLst>
                  <a:ext uri="{FF2B5EF4-FFF2-40B4-BE49-F238E27FC236}">
                    <a16:creationId xmlns:a16="http://schemas.microsoft.com/office/drawing/2014/main" id="{E316B0F9-565C-40C3-983F-9C75DC24B95A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</p:grpSp>
      </p:grpSp>
      <p:grpSp>
        <p:nvGrpSpPr>
          <p:cNvPr id="117" name="Instructie">
            <a:extLst>
              <a:ext uri="{FF2B5EF4-FFF2-40B4-BE49-F238E27FC236}">
                <a16:creationId xmlns:a16="http://schemas.microsoft.com/office/drawing/2014/main" id="{10DEFABB-C267-499B-91D6-8B1ED41CA86D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F46FF899-C59B-4600-A27A-90AA99F761DA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19" name="Rechte verbindingslijn 118">
              <a:extLst>
                <a:ext uri="{FF2B5EF4-FFF2-40B4-BE49-F238E27FC236}">
                  <a16:creationId xmlns:a16="http://schemas.microsoft.com/office/drawing/2014/main" id="{02DAA6B9-8146-4A81-BEBA-7FB0258B3A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8EFEFACD-9F8D-42C9-9C2E-317A17E67CF2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39BD3D55-1E17-49B1-8FCB-9E6A1CB647CC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22" name="Rechte verbindingslijn 121">
              <a:extLst>
                <a:ext uri="{FF2B5EF4-FFF2-40B4-BE49-F238E27FC236}">
                  <a16:creationId xmlns:a16="http://schemas.microsoft.com/office/drawing/2014/main" id="{5082E602-9591-46C6-A30C-B9FD6B295E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FDD0218D-8895-45F5-9ADA-CA743868EA41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24" name="Rechthoek 123">
              <a:extLst>
                <a:ext uri="{FF2B5EF4-FFF2-40B4-BE49-F238E27FC236}">
                  <a16:creationId xmlns:a16="http://schemas.microsoft.com/office/drawing/2014/main" id="{21B88B93-7C8E-4246-AF84-6F91EB6DD01F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25" name="Rechte verbindingslijn 124">
              <a:extLst>
                <a:ext uri="{FF2B5EF4-FFF2-40B4-BE49-F238E27FC236}">
                  <a16:creationId xmlns:a16="http://schemas.microsoft.com/office/drawing/2014/main" id="{87B2F2BE-B3F7-4BE2-922E-0C2B587E2F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6" name="Groep 125">
              <a:extLst>
                <a:ext uri="{FF2B5EF4-FFF2-40B4-BE49-F238E27FC236}">
                  <a16:creationId xmlns:a16="http://schemas.microsoft.com/office/drawing/2014/main" id="{F40D1F70-D937-4073-B940-5BAF5C9C4EAE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27" name="Groep 126">
                <a:extLst>
                  <a:ext uri="{FF2B5EF4-FFF2-40B4-BE49-F238E27FC236}">
                    <a16:creationId xmlns:a16="http://schemas.microsoft.com/office/drawing/2014/main" id="{366BBF3A-36E6-4777-AD15-82171203437E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29" name="Rechthoek met één afgeknipte en afgeronde hoek 47">
                  <a:extLst>
                    <a:ext uri="{FF2B5EF4-FFF2-40B4-BE49-F238E27FC236}">
                      <a16:creationId xmlns:a16="http://schemas.microsoft.com/office/drawing/2014/main" id="{67F482B5-0007-4887-8193-564EC878CA2A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Rechthoekige driehoek 129">
                  <a:extLst>
                    <a:ext uri="{FF2B5EF4-FFF2-40B4-BE49-F238E27FC236}">
                      <a16:creationId xmlns:a16="http://schemas.microsoft.com/office/drawing/2014/main" id="{8ADD4776-6E6E-4ABD-AA89-FBF8A3AD38AB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Rechthoek 130">
                  <a:extLst>
                    <a:ext uri="{FF2B5EF4-FFF2-40B4-BE49-F238E27FC236}">
                      <a16:creationId xmlns:a16="http://schemas.microsoft.com/office/drawing/2014/main" id="{5B1263D7-E962-495E-8E36-B6515BE97D54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Rechthoek 131">
                  <a:extLst>
                    <a:ext uri="{FF2B5EF4-FFF2-40B4-BE49-F238E27FC236}">
                      <a16:creationId xmlns:a16="http://schemas.microsoft.com/office/drawing/2014/main" id="{3E472E02-A2CC-4210-8249-85764BD2E98B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8" name="Rechthoek 127">
                <a:extLst>
                  <a:ext uri="{FF2B5EF4-FFF2-40B4-BE49-F238E27FC236}">
                    <a16:creationId xmlns:a16="http://schemas.microsoft.com/office/drawing/2014/main" id="{4E39F029-5C9B-4C95-8593-F7F85AAC68C3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01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093C7DAB-63E3-47EF-A739-C3AB8E2D224D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97C7BB02-D5B1-44ED-BB16-152A7CAD33E7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Video 100%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11414985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11415600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4" name="Tijdelijke aanduiding voor media 3">
            <a:extLst>
              <a:ext uri="{FF2B5EF4-FFF2-40B4-BE49-F238E27FC236}">
                <a16:creationId xmlns:a16="http://schemas.microsoft.com/office/drawing/2014/main" id="{9F6A52F1-8D65-44EF-A709-6BDBA4A55E58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381003" y="1582738"/>
            <a:ext cx="11415713" cy="4521200"/>
          </a:xfrm>
          <a:solidFill>
            <a:schemeClr val="bg1">
              <a:lumMod val="95000"/>
            </a:schemeClr>
          </a:solidFill>
        </p:spPr>
        <p:txBody>
          <a:bodyPr vert="horz" lIns="0" tIns="1620000" rIns="0" bIns="0" rtlCol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nl-NL" sz="1050" b="1" dirty="0"/>
            </a:lvl1pPr>
          </a:lstStyle>
          <a:p>
            <a:pPr marL="449281" lvl="0" indent="-449281" algn="ctr"/>
            <a:r>
              <a:rPr lang="nl-NL"/>
              <a:t>Klik op onderstaand pictogram om een video in te voegen</a:t>
            </a:r>
          </a:p>
        </p:txBody>
      </p:sp>
      <p:grpSp>
        <p:nvGrpSpPr>
          <p:cNvPr id="105" name="Instructie">
            <a:extLst>
              <a:ext uri="{FF2B5EF4-FFF2-40B4-BE49-F238E27FC236}">
                <a16:creationId xmlns:a16="http://schemas.microsoft.com/office/drawing/2014/main" id="{BE77448C-94C0-439B-8167-37BCAEE2A387}"/>
              </a:ext>
            </a:extLst>
          </p:cNvPr>
          <p:cNvGrpSpPr/>
          <p:nvPr userDrawn="1"/>
        </p:nvGrpSpPr>
        <p:grpSpPr>
          <a:xfrm>
            <a:off x="12391601" y="0"/>
            <a:ext cx="3183678" cy="5176544"/>
            <a:chOff x="12391601" y="0"/>
            <a:chExt cx="3183678" cy="5176544"/>
          </a:xfrm>
        </p:grpSpPr>
        <p:grpSp>
          <p:nvGrpSpPr>
            <p:cNvPr id="106" name="Video icoon">
              <a:extLst>
                <a:ext uri="{FF2B5EF4-FFF2-40B4-BE49-F238E27FC236}">
                  <a16:creationId xmlns:a16="http://schemas.microsoft.com/office/drawing/2014/main" id="{CFBBE3A6-6BA2-45F5-ADC3-D1D755CC1CD1}"/>
                </a:ext>
              </a:extLst>
            </p:cNvPr>
            <p:cNvGrpSpPr/>
            <p:nvPr userDrawn="1"/>
          </p:nvGrpSpPr>
          <p:grpSpPr>
            <a:xfrm>
              <a:off x="12757282" y="1122460"/>
              <a:ext cx="326087" cy="328143"/>
              <a:chOff x="8066315" y="1676399"/>
              <a:chExt cx="1371600" cy="1380253"/>
            </a:xfrm>
          </p:grpSpPr>
          <p:sp>
            <p:nvSpPr>
              <p:cNvPr id="144" name="Rechthoek 143">
                <a:extLst>
                  <a:ext uri="{FF2B5EF4-FFF2-40B4-BE49-F238E27FC236}">
                    <a16:creationId xmlns:a16="http://schemas.microsoft.com/office/drawing/2014/main" id="{F6F6A7A6-F937-48B7-B0AB-6605B83A648A}"/>
                  </a:ext>
                </a:extLst>
              </p:cNvPr>
              <p:cNvSpPr/>
              <p:nvPr userDrawn="1"/>
            </p:nvSpPr>
            <p:spPr>
              <a:xfrm>
                <a:off x="8066315" y="1687286"/>
                <a:ext cx="1360714" cy="13607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sp>
            <p:nvSpPr>
              <p:cNvPr id="145" name="Vrije vorm 112">
                <a:extLst>
                  <a:ext uri="{FF2B5EF4-FFF2-40B4-BE49-F238E27FC236}">
                    <a16:creationId xmlns:a16="http://schemas.microsoft.com/office/drawing/2014/main" id="{821E6272-1CE0-4A40-863B-4AB69C2F1570}"/>
                  </a:ext>
                </a:extLst>
              </p:cNvPr>
              <p:cNvSpPr/>
              <p:nvPr userDrawn="1"/>
            </p:nvSpPr>
            <p:spPr>
              <a:xfrm>
                <a:off x="8077201" y="1676399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sp>
            <p:nvSpPr>
              <p:cNvPr id="146" name="Vrije vorm 113">
                <a:extLst>
                  <a:ext uri="{FF2B5EF4-FFF2-40B4-BE49-F238E27FC236}">
                    <a16:creationId xmlns:a16="http://schemas.microsoft.com/office/drawing/2014/main" id="{D47FF1EB-7B70-4350-A013-638F3B594F2C}"/>
                  </a:ext>
                </a:extLst>
              </p:cNvPr>
              <p:cNvSpPr/>
              <p:nvPr userDrawn="1"/>
            </p:nvSpPr>
            <p:spPr>
              <a:xfrm>
                <a:off x="8071339" y="2849823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</p:grp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A266C852-3C93-47FD-95A6-B4F02E61DBF2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Video invoegen/veranderen</a:t>
              </a:r>
            </a:p>
          </p:txBody>
        </p:sp>
        <p:sp>
          <p:nvSpPr>
            <p:cNvPr id="108" name="Ovaal 107">
              <a:extLst>
                <a:ext uri="{FF2B5EF4-FFF2-40B4-BE49-F238E27FC236}">
                  <a16:creationId xmlns:a16="http://schemas.microsoft.com/office/drawing/2014/main" id="{6F363742-1924-433B-82A8-EDB1E6F82B59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9" name="Rechte verbindingslijn 108">
              <a:extLst>
                <a:ext uri="{FF2B5EF4-FFF2-40B4-BE49-F238E27FC236}">
                  <a16:creationId xmlns:a16="http://schemas.microsoft.com/office/drawing/2014/main" id="{E2E491B8-1F83-4401-9654-6C6D911A828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081BCFA3-A1BC-419E-8387-098DDFB400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C14FC746-D281-4826-9DD6-4D78878FD70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afbeelding/video d.m.v.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video in te voegen. </a:t>
              </a:r>
              <a:r>
                <a:rPr kumimoji="0" lang="nl-NL" sz="11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2" name="Groep 111">
              <a:extLst>
                <a:ext uri="{FF2B5EF4-FFF2-40B4-BE49-F238E27FC236}">
                  <a16:creationId xmlns:a16="http://schemas.microsoft.com/office/drawing/2014/main" id="{BAD16706-8DAD-40DF-9B83-44EBBB0CA7FA}"/>
                </a:ext>
              </a:extLst>
            </p:cNvPr>
            <p:cNvGrpSpPr/>
            <p:nvPr userDrawn="1"/>
          </p:nvGrpSpPr>
          <p:grpSpPr>
            <a:xfrm>
              <a:off x="12396764" y="4275388"/>
              <a:ext cx="3178515" cy="901156"/>
              <a:chOff x="12396764" y="4439101"/>
              <a:chExt cx="3178515" cy="901156"/>
            </a:xfrm>
          </p:grpSpPr>
          <p:grpSp>
            <p:nvGrpSpPr>
              <p:cNvPr id="139" name="Meer informatie">
                <a:extLst>
                  <a:ext uri="{FF2B5EF4-FFF2-40B4-BE49-F238E27FC236}">
                    <a16:creationId xmlns:a16="http://schemas.microsoft.com/office/drawing/2014/main" id="{ECC7202A-4517-4E2E-909E-1BDC87053528}"/>
                  </a:ext>
                </a:extLst>
              </p:cNvPr>
              <p:cNvGrpSpPr/>
              <p:nvPr userDrawn="1"/>
            </p:nvGrpSpPr>
            <p:grpSpPr>
              <a:xfrm>
                <a:off x="12396764" y="4556984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41" name="Freeform 101">
                  <a:extLst>
                    <a:ext uri="{FF2B5EF4-FFF2-40B4-BE49-F238E27FC236}">
                      <a16:creationId xmlns:a16="http://schemas.microsoft.com/office/drawing/2014/main" id="{1B48D98F-E741-443F-9520-562228F10E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142" name="Rechthoek 141">
                  <a:extLst>
                    <a:ext uri="{FF2B5EF4-FFF2-40B4-BE49-F238E27FC236}">
                      <a16:creationId xmlns:a16="http://schemas.microsoft.com/office/drawing/2014/main" id="{D1CCFCED-7BFE-4BA7-ACA0-AF7FDE32A44B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EC93B921-5A2E-4DA4-AA5D-A98A80E006A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140" name="Rechte verbindingslijn 139">
                <a:extLst>
                  <a:ext uri="{FF2B5EF4-FFF2-40B4-BE49-F238E27FC236}">
                    <a16:creationId xmlns:a16="http://schemas.microsoft.com/office/drawing/2014/main" id="{87F7C68A-4A90-4644-95C9-8FE6D1BE87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43910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0E151885-2D5A-48C8-8986-E8D4B0A84D7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24477084-18A5-4288-87AA-41AB8058F999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video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5" name="Groep 114">
              <a:extLst>
                <a:ext uri="{FF2B5EF4-FFF2-40B4-BE49-F238E27FC236}">
                  <a16:creationId xmlns:a16="http://schemas.microsoft.com/office/drawing/2014/main" id="{14646B06-12EC-4BC2-A744-180411611BBB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36" name="Rechthoek 135">
                <a:extLst>
                  <a:ext uri="{FF2B5EF4-FFF2-40B4-BE49-F238E27FC236}">
                    <a16:creationId xmlns:a16="http://schemas.microsoft.com/office/drawing/2014/main" id="{A7CA7D85-A0DA-4B06-B07D-912896A126E0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37" name="Rechte verbindingslijn 136">
                <a:extLst>
                  <a:ext uri="{FF2B5EF4-FFF2-40B4-BE49-F238E27FC236}">
                    <a16:creationId xmlns:a16="http://schemas.microsoft.com/office/drawing/2014/main" id="{E1F8AB33-48F7-4DB6-BD90-DD06287B03BB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38" name="Gelijkbenige driehoek 137">
                <a:extLst>
                  <a:ext uri="{FF2B5EF4-FFF2-40B4-BE49-F238E27FC236}">
                    <a16:creationId xmlns:a16="http://schemas.microsoft.com/office/drawing/2014/main" id="{CCCD585D-4188-4A95-98EE-65C4D569952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38DBFC2A-67DC-4E99-BB9C-072107D5C81C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81802C80-7D79-40B2-A472-5F2A65840F48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video te schalen of bij te snijden, 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video - Opmaak’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video en met de hoekjes het videokader.</a:t>
              </a:r>
              <a:endParaRPr kumimoji="0" lang="nl-NL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8" name="Rechte verbindingslijn 117">
              <a:extLst>
                <a:ext uri="{FF2B5EF4-FFF2-40B4-BE49-F238E27FC236}">
                  <a16:creationId xmlns:a16="http://schemas.microsoft.com/office/drawing/2014/main" id="{1411A785-8D32-462C-93FA-41AF16E535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5E4D865D-B418-4B3E-B04D-8BE607C93BBC}"/>
                </a:ext>
              </a:extLst>
            </p:cNvPr>
            <p:cNvGrpSpPr/>
            <p:nvPr userDrawn="1"/>
          </p:nvGrpSpPr>
          <p:grpSpPr>
            <a:xfrm>
              <a:off x="12696514" y="3527144"/>
              <a:ext cx="514284" cy="612918"/>
              <a:chOff x="12682980" y="3403241"/>
              <a:chExt cx="622284" cy="741632"/>
            </a:xfrm>
          </p:grpSpPr>
          <p:grpSp>
            <p:nvGrpSpPr>
              <p:cNvPr id="120" name="Groep 119">
                <a:extLst>
                  <a:ext uri="{FF2B5EF4-FFF2-40B4-BE49-F238E27FC236}">
                    <a16:creationId xmlns:a16="http://schemas.microsoft.com/office/drawing/2014/main" id="{3369EA28-372E-4E79-AAA5-B22427B9CB6A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3" name="Groep 122">
                  <a:extLst>
                    <a:ext uri="{FF2B5EF4-FFF2-40B4-BE49-F238E27FC236}">
                      <a16:creationId xmlns:a16="http://schemas.microsoft.com/office/drawing/2014/main" id="{50ACF268-F11A-440C-8A98-683845B4BEF8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0" name="Groep 129">
                    <a:extLst>
                      <a:ext uri="{FF2B5EF4-FFF2-40B4-BE49-F238E27FC236}">
                        <a16:creationId xmlns:a16="http://schemas.microsoft.com/office/drawing/2014/main" id="{356F46A2-2425-4E7D-8EB2-64F9245B87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3" name="Rechthoek 132">
                      <a:extLst>
                        <a:ext uri="{FF2B5EF4-FFF2-40B4-BE49-F238E27FC236}">
                          <a16:creationId xmlns:a16="http://schemas.microsoft.com/office/drawing/2014/main" id="{ADE169EC-5E19-4806-B9EF-9F1E4E69156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" name="Rechthoek 133">
                      <a:extLst>
                        <a:ext uri="{FF2B5EF4-FFF2-40B4-BE49-F238E27FC236}">
                          <a16:creationId xmlns:a16="http://schemas.microsoft.com/office/drawing/2014/main" id="{1373502D-F06F-4219-B316-66631F589F6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" name="Ovaal 134">
                      <a:extLst>
                        <a:ext uri="{FF2B5EF4-FFF2-40B4-BE49-F238E27FC236}">
                          <a16:creationId xmlns:a16="http://schemas.microsoft.com/office/drawing/2014/main" id="{7BAA7EE7-1DBE-4B12-9D37-8B274716AD0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31" name="Afbeelding 130">
                    <a:extLst>
                      <a:ext uri="{FF2B5EF4-FFF2-40B4-BE49-F238E27FC236}">
                        <a16:creationId xmlns:a16="http://schemas.microsoft.com/office/drawing/2014/main" id="{BC181084-2070-4F47-9E4E-99705A45684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2" name="Afbeelding 131">
                    <a:extLst>
                      <a:ext uri="{FF2B5EF4-FFF2-40B4-BE49-F238E27FC236}">
                        <a16:creationId xmlns:a16="http://schemas.microsoft.com/office/drawing/2014/main" id="{1F0873C9-CD5F-44F9-B690-447CC251410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4" name="Groep 123">
                  <a:extLst>
                    <a:ext uri="{FF2B5EF4-FFF2-40B4-BE49-F238E27FC236}">
                      <a16:creationId xmlns:a16="http://schemas.microsoft.com/office/drawing/2014/main" id="{061DE9E1-04E5-4EDF-8C58-CE511B92162A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8" name="Rechthoek 127">
                    <a:extLst>
                      <a:ext uri="{FF2B5EF4-FFF2-40B4-BE49-F238E27FC236}">
                        <a16:creationId xmlns:a16="http://schemas.microsoft.com/office/drawing/2014/main" id="{BB6BF9BB-E372-4D8F-8686-93F3CCE7063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9" name="Rechthoek 128">
                    <a:extLst>
                      <a:ext uri="{FF2B5EF4-FFF2-40B4-BE49-F238E27FC236}">
                        <a16:creationId xmlns:a16="http://schemas.microsoft.com/office/drawing/2014/main" id="{485E1142-950A-47D3-8BE8-A70B01730707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5" name="Groep 124">
                  <a:extLst>
                    <a:ext uri="{FF2B5EF4-FFF2-40B4-BE49-F238E27FC236}">
                      <a16:creationId xmlns:a16="http://schemas.microsoft.com/office/drawing/2014/main" id="{957C8D34-B91B-4EE5-AD27-9DFFC341A58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6" name="Rechthoek 125">
                    <a:extLst>
                      <a:ext uri="{FF2B5EF4-FFF2-40B4-BE49-F238E27FC236}">
                        <a16:creationId xmlns:a16="http://schemas.microsoft.com/office/drawing/2014/main" id="{2EC2A96C-B9A8-428C-9388-13C7695847F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7" name="Rechthoek 126">
                    <a:extLst>
                      <a:ext uri="{FF2B5EF4-FFF2-40B4-BE49-F238E27FC236}">
                        <a16:creationId xmlns:a16="http://schemas.microsoft.com/office/drawing/2014/main" id="{6731972D-CF46-4FF2-8510-B2391E29776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54682AAD-B873-4EBF-98E2-11B003E9636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2" name="Gelijkbenige driehoek 121">
                <a:extLst>
                  <a:ext uri="{FF2B5EF4-FFF2-40B4-BE49-F238E27FC236}">
                    <a16:creationId xmlns:a16="http://schemas.microsoft.com/office/drawing/2014/main" id="{A443C018-496F-4322-9D56-9910C2DAA54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711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art Neder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Kaart Nederland</a:t>
            </a: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0487CBB8-F2AA-4517-A540-B31DF1729B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5" name="Vrije vorm: vorm 104">
            <a:extLst>
              <a:ext uri="{FF2B5EF4-FFF2-40B4-BE49-F238E27FC236}">
                <a16:creationId xmlns:a16="http://schemas.microsoft.com/office/drawing/2014/main" id="{E92BF418-A350-4588-AED0-E988C3E4D316}"/>
              </a:ext>
            </a:extLst>
          </p:cNvPr>
          <p:cNvSpPr>
            <a:spLocks/>
          </p:cNvSpPr>
          <p:nvPr userDrawn="1"/>
        </p:nvSpPr>
        <p:spPr bwMode="auto">
          <a:xfrm>
            <a:off x="9337907" y="2"/>
            <a:ext cx="338013" cy="106087"/>
          </a:xfrm>
          <a:custGeom>
            <a:avLst/>
            <a:gdLst>
              <a:gd name="connsiteX0" fmla="*/ 113110 w 338013"/>
              <a:gd name="connsiteY0" fmla="*/ 0 h 106087"/>
              <a:gd name="connsiteX1" fmla="*/ 338013 w 338013"/>
              <a:gd name="connsiteY1" fmla="*/ 0 h 106087"/>
              <a:gd name="connsiteX2" fmla="*/ 278516 w 338013"/>
              <a:gd name="connsiteY2" fmla="*/ 52241 h 106087"/>
              <a:gd name="connsiteX3" fmla="*/ 0 w 338013"/>
              <a:gd name="connsiteY3" fmla="*/ 106087 h 106087"/>
              <a:gd name="connsiteX4" fmla="*/ 9284 w 338013"/>
              <a:gd name="connsiteY4" fmla="*/ 48527 h 1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013" h="106087">
                <a:moveTo>
                  <a:pt x="113110" y="0"/>
                </a:moveTo>
                <a:lnTo>
                  <a:pt x="338013" y="0"/>
                </a:lnTo>
                <a:lnTo>
                  <a:pt x="278516" y="52241"/>
                </a:lnTo>
                <a:lnTo>
                  <a:pt x="0" y="106087"/>
                </a:lnTo>
                <a:lnTo>
                  <a:pt x="9284" y="485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sz="2117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9D95B97-6B49-4341-BC99-40465E2AA6B3}"/>
              </a:ext>
            </a:extLst>
          </p:cNvPr>
          <p:cNvSpPr>
            <a:spLocks/>
          </p:cNvSpPr>
          <p:nvPr userDrawn="1"/>
        </p:nvSpPr>
        <p:spPr bwMode="auto">
          <a:xfrm>
            <a:off x="8429940" y="70810"/>
            <a:ext cx="644300" cy="133688"/>
          </a:xfrm>
          <a:custGeom>
            <a:avLst/>
            <a:gdLst>
              <a:gd name="T0" fmla="*/ 337 w 347"/>
              <a:gd name="T1" fmla="*/ 39 h 72"/>
              <a:gd name="T2" fmla="*/ 123 w 347"/>
              <a:gd name="T3" fmla="*/ 72 h 72"/>
              <a:gd name="T4" fmla="*/ 20 w 347"/>
              <a:gd name="T5" fmla="*/ 70 h 72"/>
              <a:gd name="T6" fmla="*/ 0 w 347"/>
              <a:gd name="T7" fmla="*/ 53 h 72"/>
              <a:gd name="T8" fmla="*/ 32 w 347"/>
              <a:gd name="T9" fmla="*/ 27 h 72"/>
              <a:gd name="T10" fmla="*/ 267 w 347"/>
              <a:gd name="T11" fmla="*/ 0 h 72"/>
              <a:gd name="T12" fmla="*/ 347 w 347"/>
              <a:gd name="T13" fmla="*/ 12 h 72"/>
              <a:gd name="T14" fmla="*/ 337 w 347"/>
              <a:gd name="T15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7" h="72">
                <a:moveTo>
                  <a:pt x="337" y="39"/>
                </a:moveTo>
                <a:lnTo>
                  <a:pt x="123" y="72"/>
                </a:lnTo>
                <a:lnTo>
                  <a:pt x="20" y="70"/>
                </a:lnTo>
                <a:lnTo>
                  <a:pt x="0" y="53"/>
                </a:lnTo>
                <a:lnTo>
                  <a:pt x="32" y="27"/>
                </a:lnTo>
                <a:lnTo>
                  <a:pt x="267" y="0"/>
                </a:lnTo>
                <a:lnTo>
                  <a:pt x="347" y="12"/>
                </a:lnTo>
                <a:lnTo>
                  <a:pt x="337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3620D1C-DD7E-49BA-89F8-F2C0E0B32B65}"/>
              </a:ext>
            </a:extLst>
          </p:cNvPr>
          <p:cNvSpPr>
            <a:spLocks/>
          </p:cNvSpPr>
          <p:nvPr userDrawn="1"/>
        </p:nvSpPr>
        <p:spPr bwMode="auto">
          <a:xfrm>
            <a:off x="7616674" y="146940"/>
            <a:ext cx="701861" cy="319365"/>
          </a:xfrm>
          <a:custGeom>
            <a:avLst/>
            <a:gdLst>
              <a:gd name="T0" fmla="*/ 311 w 378"/>
              <a:gd name="T1" fmla="*/ 80 h 172"/>
              <a:gd name="T2" fmla="*/ 224 w 378"/>
              <a:gd name="T3" fmla="*/ 89 h 172"/>
              <a:gd name="T4" fmla="*/ 168 w 378"/>
              <a:gd name="T5" fmla="*/ 131 h 172"/>
              <a:gd name="T6" fmla="*/ 65 w 378"/>
              <a:gd name="T7" fmla="*/ 135 h 172"/>
              <a:gd name="T8" fmla="*/ 16 w 378"/>
              <a:gd name="T9" fmla="*/ 172 h 172"/>
              <a:gd name="T10" fmla="*/ 0 w 378"/>
              <a:gd name="T11" fmla="*/ 155 h 172"/>
              <a:gd name="T12" fmla="*/ 77 w 378"/>
              <a:gd name="T13" fmla="*/ 82 h 172"/>
              <a:gd name="T14" fmla="*/ 351 w 378"/>
              <a:gd name="T15" fmla="*/ 0 h 172"/>
              <a:gd name="T16" fmla="*/ 378 w 378"/>
              <a:gd name="T17" fmla="*/ 17 h 172"/>
              <a:gd name="T18" fmla="*/ 311 w 378"/>
              <a:gd name="T19" fmla="*/ 8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172">
                <a:moveTo>
                  <a:pt x="311" y="80"/>
                </a:moveTo>
                <a:lnTo>
                  <a:pt x="224" y="89"/>
                </a:lnTo>
                <a:lnTo>
                  <a:pt x="168" y="131"/>
                </a:lnTo>
                <a:lnTo>
                  <a:pt x="65" y="135"/>
                </a:lnTo>
                <a:lnTo>
                  <a:pt x="16" y="172"/>
                </a:lnTo>
                <a:lnTo>
                  <a:pt x="0" y="155"/>
                </a:lnTo>
                <a:lnTo>
                  <a:pt x="77" y="82"/>
                </a:lnTo>
                <a:lnTo>
                  <a:pt x="351" y="0"/>
                </a:lnTo>
                <a:lnTo>
                  <a:pt x="378" y="17"/>
                </a:lnTo>
                <a:lnTo>
                  <a:pt x="31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CCBD399-2645-4744-B131-327EE4E9D908}"/>
              </a:ext>
            </a:extLst>
          </p:cNvPr>
          <p:cNvSpPr>
            <a:spLocks/>
          </p:cNvSpPr>
          <p:nvPr userDrawn="1"/>
        </p:nvSpPr>
        <p:spPr bwMode="auto">
          <a:xfrm>
            <a:off x="7133913" y="572138"/>
            <a:ext cx="382495" cy="287800"/>
          </a:xfrm>
          <a:custGeom>
            <a:avLst/>
            <a:gdLst>
              <a:gd name="T0" fmla="*/ 43 w 206"/>
              <a:gd name="T1" fmla="*/ 155 h 155"/>
              <a:gd name="T2" fmla="*/ 0 w 206"/>
              <a:gd name="T3" fmla="*/ 138 h 155"/>
              <a:gd name="T4" fmla="*/ 156 w 206"/>
              <a:gd name="T5" fmla="*/ 5 h 155"/>
              <a:gd name="T6" fmla="*/ 194 w 206"/>
              <a:gd name="T7" fmla="*/ 0 h 155"/>
              <a:gd name="T8" fmla="*/ 206 w 206"/>
              <a:gd name="T9" fmla="*/ 13 h 155"/>
              <a:gd name="T10" fmla="*/ 43 w 206"/>
              <a:gd name="T11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55">
                <a:moveTo>
                  <a:pt x="43" y="155"/>
                </a:moveTo>
                <a:lnTo>
                  <a:pt x="0" y="138"/>
                </a:lnTo>
                <a:lnTo>
                  <a:pt x="156" y="5"/>
                </a:lnTo>
                <a:lnTo>
                  <a:pt x="194" y="0"/>
                </a:lnTo>
                <a:lnTo>
                  <a:pt x="206" y="13"/>
                </a:lnTo>
                <a:lnTo>
                  <a:pt x="43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F311C30E-97D4-4CB1-9FB5-835CCD43E35C}"/>
              </a:ext>
            </a:extLst>
          </p:cNvPr>
          <p:cNvSpPr>
            <a:spLocks/>
          </p:cNvSpPr>
          <p:nvPr userDrawn="1"/>
        </p:nvSpPr>
        <p:spPr bwMode="auto">
          <a:xfrm>
            <a:off x="6860971" y="937922"/>
            <a:ext cx="330506" cy="590454"/>
          </a:xfrm>
          <a:custGeom>
            <a:avLst/>
            <a:gdLst>
              <a:gd name="T0" fmla="*/ 178 w 178"/>
              <a:gd name="T1" fmla="*/ 98 h 318"/>
              <a:gd name="T2" fmla="*/ 165 w 178"/>
              <a:gd name="T3" fmla="*/ 195 h 318"/>
              <a:gd name="T4" fmla="*/ 38 w 178"/>
              <a:gd name="T5" fmla="*/ 318 h 318"/>
              <a:gd name="T6" fmla="*/ 0 w 178"/>
              <a:gd name="T7" fmla="*/ 301 h 318"/>
              <a:gd name="T8" fmla="*/ 2 w 178"/>
              <a:gd name="T9" fmla="*/ 236 h 318"/>
              <a:gd name="T10" fmla="*/ 132 w 178"/>
              <a:gd name="T11" fmla="*/ 0 h 318"/>
              <a:gd name="T12" fmla="*/ 175 w 178"/>
              <a:gd name="T13" fmla="*/ 45 h 318"/>
              <a:gd name="T14" fmla="*/ 178 w 178"/>
              <a:gd name="T15" fmla="*/ 9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8" h="318">
                <a:moveTo>
                  <a:pt x="178" y="98"/>
                </a:moveTo>
                <a:lnTo>
                  <a:pt x="165" y="195"/>
                </a:lnTo>
                <a:lnTo>
                  <a:pt x="38" y="318"/>
                </a:lnTo>
                <a:lnTo>
                  <a:pt x="0" y="301"/>
                </a:lnTo>
                <a:lnTo>
                  <a:pt x="2" y="236"/>
                </a:lnTo>
                <a:lnTo>
                  <a:pt x="132" y="0"/>
                </a:lnTo>
                <a:lnTo>
                  <a:pt x="175" y="45"/>
                </a:lnTo>
                <a:lnTo>
                  <a:pt x="17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98F250F4-645B-4DF5-9E2E-B5A2832902AD}"/>
              </a:ext>
            </a:extLst>
          </p:cNvPr>
          <p:cNvSpPr>
            <a:spLocks/>
          </p:cNvSpPr>
          <p:nvPr userDrawn="1"/>
        </p:nvSpPr>
        <p:spPr bwMode="auto">
          <a:xfrm>
            <a:off x="7611106" y="2633159"/>
            <a:ext cx="1257035" cy="1021225"/>
          </a:xfrm>
          <a:custGeom>
            <a:avLst/>
            <a:gdLst>
              <a:gd name="T0" fmla="*/ 619 w 677"/>
              <a:gd name="T1" fmla="*/ 31 h 550"/>
              <a:gd name="T2" fmla="*/ 677 w 677"/>
              <a:gd name="T3" fmla="*/ 113 h 550"/>
              <a:gd name="T4" fmla="*/ 613 w 677"/>
              <a:gd name="T5" fmla="*/ 263 h 550"/>
              <a:gd name="T6" fmla="*/ 489 w 677"/>
              <a:gd name="T7" fmla="*/ 326 h 550"/>
              <a:gd name="T8" fmla="*/ 477 w 677"/>
              <a:gd name="T9" fmla="*/ 359 h 550"/>
              <a:gd name="T10" fmla="*/ 419 w 677"/>
              <a:gd name="T11" fmla="*/ 367 h 550"/>
              <a:gd name="T12" fmla="*/ 390 w 677"/>
              <a:gd name="T13" fmla="*/ 422 h 550"/>
              <a:gd name="T14" fmla="*/ 383 w 677"/>
              <a:gd name="T15" fmla="*/ 492 h 550"/>
              <a:gd name="T16" fmla="*/ 323 w 677"/>
              <a:gd name="T17" fmla="*/ 550 h 550"/>
              <a:gd name="T18" fmla="*/ 236 w 677"/>
              <a:gd name="T19" fmla="*/ 516 h 550"/>
              <a:gd name="T20" fmla="*/ 90 w 677"/>
              <a:gd name="T21" fmla="*/ 432 h 550"/>
              <a:gd name="T22" fmla="*/ 25 w 677"/>
              <a:gd name="T23" fmla="*/ 430 h 550"/>
              <a:gd name="T24" fmla="*/ 0 w 677"/>
              <a:gd name="T25" fmla="*/ 370 h 550"/>
              <a:gd name="T26" fmla="*/ 379 w 677"/>
              <a:gd name="T27" fmla="*/ 69 h 550"/>
              <a:gd name="T28" fmla="*/ 441 w 677"/>
              <a:gd name="T29" fmla="*/ 0 h 550"/>
              <a:gd name="T30" fmla="*/ 586 w 677"/>
              <a:gd name="T31" fmla="*/ 40 h 550"/>
              <a:gd name="T32" fmla="*/ 619 w 677"/>
              <a:gd name="T33" fmla="*/ 31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7" h="550">
                <a:moveTo>
                  <a:pt x="619" y="31"/>
                </a:moveTo>
                <a:lnTo>
                  <a:pt x="677" y="113"/>
                </a:lnTo>
                <a:lnTo>
                  <a:pt x="613" y="263"/>
                </a:lnTo>
                <a:lnTo>
                  <a:pt x="489" y="326"/>
                </a:lnTo>
                <a:lnTo>
                  <a:pt x="477" y="359"/>
                </a:lnTo>
                <a:lnTo>
                  <a:pt x="419" y="367"/>
                </a:lnTo>
                <a:lnTo>
                  <a:pt x="390" y="422"/>
                </a:lnTo>
                <a:lnTo>
                  <a:pt x="383" y="492"/>
                </a:lnTo>
                <a:lnTo>
                  <a:pt x="323" y="550"/>
                </a:lnTo>
                <a:lnTo>
                  <a:pt x="236" y="516"/>
                </a:lnTo>
                <a:lnTo>
                  <a:pt x="90" y="432"/>
                </a:lnTo>
                <a:lnTo>
                  <a:pt x="25" y="430"/>
                </a:lnTo>
                <a:lnTo>
                  <a:pt x="0" y="370"/>
                </a:lnTo>
                <a:lnTo>
                  <a:pt x="379" y="69"/>
                </a:lnTo>
                <a:lnTo>
                  <a:pt x="441" y="0"/>
                </a:lnTo>
                <a:lnTo>
                  <a:pt x="586" y="40"/>
                </a:lnTo>
                <a:lnTo>
                  <a:pt x="619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4E3908B0-9035-4067-8271-27B1197B06D8}"/>
              </a:ext>
            </a:extLst>
          </p:cNvPr>
          <p:cNvSpPr>
            <a:spLocks/>
          </p:cNvSpPr>
          <p:nvPr userDrawn="1"/>
        </p:nvSpPr>
        <p:spPr bwMode="auto">
          <a:xfrm>
            <a:off x="7449565" y="1240575"/>
            <a:ext cx="538464" cy="445626"/>
          </a:xfrm>
          <a:custGeom>
            <a:avLst/>
            <a:gdLst>
              <a:gd name="T0" fmla="*/ 290 w 290"/>
              <a:gd name="T1" fmla="*/ 0 h 240"/>
              <a:gd name="T2" fmla="*/ 0 w 290"/>
              <a:gd name="T3" fmla="*/ 240 h 240"/>
              <a:gd name="T4" fmla="*/ 290 w 290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0" h="240">
                <a:moveTo>
                  <a:pt x="290" y="0"/>
                </a:moveTo>
                <a:lnTo>
                  <a:pt x="0" y="240"/>
                </a:lnTo>
                <a:lnTo>
                  <a:pt x="2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24" name="Line 12">
            <a:extLst>
              <a:ext uri="{FF2B5EF4-FFF2-40B4-BE49-F238E27FC236}">
                <a16:creationId xmlns:a16="http://schemas.microsoft.com/office/drawing/2014/main" id="{33342C16-EEDD-4FB1-BE61-813DEC362886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7449565" y="1240575"/>
            <a:ext cx="538464" cy="445626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104" name="Vrije vorm: vorm 103">
            <a:extLst>
              <a:ext uri="{FF2B5EF4-FFF2-40B4-BE49-F238E27FC236}">
                <a16:creationId xmlns:a16="http://schemas.microsoft.com/office/drawing/2014/main" id="{3681C5DD-8873-455A-9464-0C6B399C9EB6}"/>
              </a:ext>
            </a:extLst>
          </p:cNvPr>
          <p:cNvSpPr>
            <a:spLocks/>
          </p:cNvSpPr>
          <p:nvPr userDrawn="1"/>
        </p:nvSpPr>
        <p:spPr bwMode="auto">
          <a:xfrm>
            <a:off x="4551144" y="96804"/>
            <a:ext cx="6688097" cy="6761197"/>
          </a:xfrm>
          <a:custGeom>
            <a:avLst/>
            <a:gdLst>
              <a:gd name="connsiteX0" fmla="*/ 5713291 w 6688097"/>
              <a:gd name="connsiteY0" fmla="*/ 0 h 6761197"/>
              <a:gd name="connsiteX1" fmla="*/ 6066078 w 6688097"/>
              <a:gd name="connsiteY1" fmla="*/ 5570 h 6761197"/>
              <a:gd name="connsiteX2" fmla="*/ 6129209 w 6688097"/>
              <a:gd name="connsiteY2" fmla="*/ 259948 h 6761197"/>
              <a:gd name="connsiteX3" fmla="*/ 6209049 w 6688097"/>
              <a:gd name="connsiteY3" fmla="*/ 360214 h 6761197"/>
              <a:gd name="connsiteX4" fmla="*/ 6389157 w 6688097"/>
              <a:gd name="connsiteY4" fmla="*/ 423344 h 6761197"/>
              <a:gd name="connsiteX5" fmla="*/ 6465284 w 6688097"/>
              <a:gd name="connsiteY5" fmla="*/ 475334 h 6761197"/>
              <a:gd name="connsiteX6" fmla="*/ 6563693 w 6688097"/>
              <a:gd name="connsiteY6" fmla="*/ 620162 h 6761197"/>
              <a:gd name="connsiteX7" fmla="*/ 6626823 w 6688097"/>
              <a:gd name="connsiteY7" fmla="*/ 620162 h 6761197"/>
              <a:gd name="connsiteX8" fmla="*/ 6630537 w 6688097"/>
              <a:gd name="connsiteY8" fmla="*/ 642444 h 6761197"/>
              <a:gd name="connsiteX9" fmla="*/ 6688097 w 6688097"/>
              <a:gd name="connsiteY9" fmla="*/ 1082499 h 6761197"/>
              <a:gd name="connsiteX10" fmla="*/ 6684383 w 6688097"/>
              <a:gd name="connsiteY10" fmla="*/ 1225470 h 6761197"/>
              <a:gd name="connsiteX11" fmla="*/ 6678813 w 6688097"/>
              <a:gd name="connsiteY11" fmla="*/ 1485419 h 6761197"/>
              <a:gd name="connsiteX12" fmla="*/ 6470855 w 6688097"/>
              <a:gd name="connsiteY12" fmla="*/ 1801070 h 6761197"/>
              <a:gd name="connsiteX13" fmla="*/ 6459714 w 6688097"/>
              <a:gd name="connsiteY13" fmla="*/ 2374813 h 6761197"/>
              <a:gd name="connsiteX14" fmla="*/ 5915679 w 6688097"/>
              <a:gd name="connsiteY14" fmla="*/ 2365529 h 6761197"/>
              <a:gd name="connsiteX15" fmla="*/ 5865547 w 6688097"/>
              <a:gd name="connsiteY15" fmla="*/ 2486219 h 6761197"/>
              <a:gd name="connsiteX16" fmla="*/ 5932391 w 6688097"/>
              <a:gd name="connsiteY16" fmla="*/ 2606910 h 6761197"/>
              <a:gd name="connsiteX17" fmla="*/ 5839551 w 6688097"/>
              <a:gd name="connsiteY17" fmla="*/ 2696034 h 6761197"/>
              <a:gd name="connsiteX18" fmla="*/ 5839551 w 6688097"/>
              <a:gd name="connsiteY18" fmla="*/ 2792587 h 6761197"/>
              <a:gd name="connsiteX19" fmla="*/ 5956529 w 6688097"/>
              <a:gd name="connsiteY19" fmla="*/ 2907707 h 6761197"/>
              <a:gd name="connsiteX20" fmla="*/ 6088359 w 6688097"/>
              <a:gd name="connsiteY20" fmla="*/ 2922561 h 6761197"/>
              <a:gd name="connsiteX21" fmla="*/ 6214620 w 6688097"/>
              <a:gd name="connsiteY21" fmla="*/ 2974550 h 6761197"/>
              <a:gd name="connsiteX22" fmla="*/ 6366875 w 6688097"/>
              <a:gd name="connsiteY22" fmla="*/ 2903993 h 6761197"/>
              <a:gd name="connsiteX23" fmla="*/ 6513561 w 6688097"/>
              <a:gd name="connsiteY23" fmla="*/ 3182509 h 6761197"/>
              <a:gd name="connsiteX24" fmla="*/ 6439289 w 6688097"/>
              <a:gd name="connsiteY24" fmla="*/ 3433174 h 6761197"/>
              <a:gd name="connsiteX25" fmla="*/ 6487565 w 6688097"/>
              <a:gd name="connsiteY25" fmla="*/ 3522298 h 6761197"/>
              <a:gd name="connsiteX26" fmla="*/ 6385443 w 6688097"/>
              <a:gd name="connsiteY26" fmla="*/ 3602140 h 6761197"/>
              <a:gd name="connsiteX27" fmla="*/ 6294461 w 6688097"/>
              <a:gd name="connsiteY27" fmla="*/ 3719116 h 6761197"/>
              <a:gd name="connsiteX28" fmla="*/ 6170057 w 6688097"/>
              <a:gd name="connsiteY28" fmla="*/ 3858375 h 6761197"/>
              <a:gd name="connsiteX29" fmla="*/ 6097643 w 6688097"/>
              <a:gd name="connsiteY29" fmla="*/ 3917791 h 6761197"/>
              <a:gd name="connsiteX30" fmla="*/ 5995521 w 6688097"/>
              <a:gd name="connsiteY30" fmla="*/ 3925218 h 6761197"/>
              <a:gd name="connsiteX31" fmla="*/ 5954671 w 6688097"/>
              <a:gd name="connsiteY31" fmla="*/ 4025484 h 6761197"/>
              <a:gd name="connsiteX32" fmla="*/ 5884114 w 6688097"/>
              <a:gd name="connsiteY32" fmla="*/ 4101612 h 6761197"/>
              <a:gd name="connsiteX33" fmla="*/ 5913823 w 6688097"/>
              <a:gd name="connsiteY33" fmla="*/ 4151744 h 6761197"/>
              <a:gd name="connsiteX34" fmla="*/ 6119925 w 6688097"/>
              <a:gd name="connsiteY34" fmla="*/ 4279862 h 6761197"/>
              <a:gd name="connsiteX35" fmla="*/ 6160773 w 6688097"/>
              <a:gd name="connsiteY35" fmla="*/ 4339279 h 6761197"/>
              <a:gd name="connsiteX36" fmla="*/ 5976953 w 6688097"/>
              <a:gd name="connsiteY36" fmla="*/ 4528670 h 6761197"/>
              <a:gd name="connsiteX37" fmla="*/ 5652017 w 6688097"/>
              <a:gd name="connsiteY37" fmla="*/ 4580659 h 6761197"/>
              <a:gd name="connsiteX38" fmla="*/ 5507189 w 6688097"/>
              <a:gd name="connsiteY38" fmla="*/ 4697636 h 6761197"/>
              <a:gd name="connsiteX39" fmla="*/ 5386499 w 6688097"/>
              <a:gd name="connsiteY39" fmla="*/ 4688352 h 6761197"/>
              <a:gd name="connsiteX40" fmla="*/ 5347507 w 6688097"/>
              <a:gd name="connsiteY40" fmla="*/ 4766336 h 6761197"/>
              <a:gd name="connsiteX41" fmla="*/ 5195251 w 6688097"/>
              <a:gd name="connsiteY41" fmla="*/ 4712490 h 6761197"/>
              <a:gd name="connsiteX42" fmla="*/ 5148832 w 6688097"/>
              <a:gd name="connsiteY42" fmla="*/ 4662357 h 6761197"/>
              <a:gd name="connsiteX43" fmla="*/ 4966869 w 6688097"/>
              <a:gd name="connsiteY43" fmla="*/ 4627078 h 6761197"/>
              <a:gd name="connsiteX44" fmla="*/ 4907451 w 6688097"/>
              <a:gd name="connsiteY44" fmla="*/ 4595513 h 6761197"/>
              <a:gd name="connsiteX45" fmla="*/ 4875887 w 6688097"/>
              <a:gd name="connsiteY45" fmla="*/ 4608511 h 6761197"/>
              <a:gd name="connsiteX46" fmla="*/ 4913022 w 6688097"/>
              <a:gd name="connsiteY46" fmla="*/ 4734771 h 6761197"/>
              <a:gd name="connsiteX47" fmla="*/ 4732915 w 6688097"/>
              <a:gd name="connsiteY47" fmla="*/ 4732915 h 6761197"/>
              <a:gd name="connsiteX48" fmla="*/ 4630793 w 6688097"/>
              <a:gd name="connsiteY48" fmla="*/ 4792331 h 6761197"/>
              <a:gd name="connsiteX49" fmla="*/ 4589943 w 6688097"/>
              <a:gd name="connsiteY49" fmla="*/ 4810899 h 6761197"/>
              <a:gd name="connsiteX50" fmla="*/ 4627079 w 6688097"/>
              <a:gd name="connsiteY50" fmla="*/ 4972438 h 6761197"/>
              <a:gd name="connsiteX51" fmla="*/ 4586230 w 6688097"/>
              <a:gd name="connsiteY51" fmla="*/ 5055993 h 6761197"/>
              <a:gd name="connsiteX52" fmla="*/ 4725487 w 6688097"/>
              <a:gd name="connsiteY52" fmla="*/ 5115410 h 6761197"/>
              <a:gd name="connsiteX53" fmla="*/ 4710633 w 6688097"/>
              <a:gd name="connsiteY53" fmla="*/ 5236100 h 6761197"/>
              <a:gd name="connsiteX54" fmla="*/ 4853605 w 6688097"/>
              <a:gd name="connsiteY54" fmla="*/ 5312228 h 6761197"/>
              <a:gd name="connsiteX55" fmla="*/ 4840607 w 6688097"/>
              <a:gd name="connsiteY55" fmla="*/ 5419921 h 6761197"/>
              <a:gd name="connsiteX56" fmla="*/ 5052280 w 6688097"/>
              <a:gd name="connsiteY56" fmla="*/ 5746713 h 6761197"/>
              <a:gd name="connsiteX57" fmla="*/ 5055993 w 6688097"/>
              <a:gd name="connsiteY57" fmla="*/ 6138492 h 6761197"/>
              <a:gd name="connsiteX58" fmla="*/ 4913022 w 6688097"/>
              <a:gd name="connsiteY58" fmla="*/ 6357591 h 6761197"/>
              <a:gd name="connsiteX59" fmla="*/ 4777477 w 6688097"/>
              <a:gd name="connsiteY59" fmla="*/ 6585974 h 6761197"/>
              <a:gd name="connsiteX60" fmla="*/ 4805329 w 6688097"/>
              <a:gd name="connsiteY60" fmla="*/ 6667672 h 6761197"/>
              <a:gd name="connsiteX61" fmla="*/ 4894454 w 6688097"/>
              <a:gd name="connsiteY61" fmla="*/ 6667672 h 6761197"/>
              <a:gd name="connsiteX62" fmla="*/ 4944587 w 6688097"/>
              <a:gd name="connsiteY62" fmla="*/ 6639820 h 6761197"/>
              <a:gd name="connsiteX63" fmla="*/ 4966869 w 6688097"/>
              <a:gd name="connsiteY63" fmla="*/ 6649104 h 6761197"/>
              <a:gd name="connsiteX64" fmla="*/ 4963155 w 6688097"/>
              <a:gd name="connsiteY64" fmla="*/ 6708521 h 6761197"/>
              <a:gd name="connsiteX65" fmla="*/ 4996577 w 6688097"/>
              <a:gd name="connsiteY65" fmla="*/ 6730802 h 6761197"/>
              <a:gd name="connsiteX66" fmla="*/ 4964768 w 6688097"/>
              <a:gd name="connsiteY66" fmla="*/ 6761197 h 6761197"/>
              <a:gd name="connsiteX67" fmla="*/ 4371531 w 6688097"/>
              <a:gd name="connsiteY67" fmla="*/ 6761197 h 6761197"/>
              <a:gd name="connsiteX68" fmla="*/ 4357847 w 6688097"/>
              <a:gd name="connsiteY68" fmla="*/ 6747513 h 6761197"/>
              <a:gd name="connsiteX69" fmla="*/ 4309496 w 6688097"/>
              <a:gd name="connsiteY69" fmla="*/ 6761197 h 6761197"/>
              <a:gd name="connsiteX70" fmla="*/ 4251396 w 6688097"/>
              <a:gd name="connsiteY70" fmla="*/ 6761197 h 6761197"/>
              <a:gd name="connsiteX71" fmla="*/ 4220445 w 6688097"/>
              <a:gd name="connsiteY71" fmla="*/ 6706664 h 6761197"/>
              <a:gd name="connsiteX72" fmla="*/ 4058906 w 6688097"/>
              <a:gd name="connsiteY72" fmla="*/ 6702951 h 6761197"/>
              <a:gd name="connsiteX73" fmla="*/ 3849091 w 6688097"/>
              <a:gd name="connsiteY73" fmla="*/ 6546982 h 6761197"/>
              <a:gd name="connsiteX74" fmla="*/ 3811955 w 6688097"/>
              <a:gd name="connsiteY74" fmla="*/ 6417008 h 6761197"/>
              <a:gd name="connsiteX75" fmla="*/ 3741398 w 6688097"/>
              <a:gd name="connsiteY75" fmla="*/ 6372445 h 6761197"/>
              <a:gd name="connsiteX76" fmla="*/ 3520442 w 6688097"/>
              <a:gd name="connsiteY76" fmla="*/ 6448573 h 6761197"/>
              <a:gd name="connsiteX77" fmla="*/ 3306913 w 6688097"/>
              <a:gd name="connsiteY77" fmla="*/ 6496849 h 6761197"/>
              <a:gd name="connsiteX78" fmla="*/ 3238213 w 6688097"/>
              <a:gd name="connsiteY78" fmla="*/ 6424435 h 6761197"/>
              <a:gd name="connsiteX79" fmla="*/ 3260494 w 6688097"/>
              <a:gd name="connsiteY79" fmla="*/ 6363161 h 6761197"/>
              <a:gd name="connsiteX80" fmla="*/ 3260494 w 6688097"/>
              <a:gd name="connsiteY80" fmla="*/ 6335310 h 6761197"/>
              <a:gd name="connsiteX81" fmla="*/ 3128663 w 6688097"/>
              <a:gd name="connsiteY81" fmla="*/ 6331596 h 6761197"/>
              <a:gd name="connsiteX82" fmla="*/ 2965267 w 6688097"/>
              <a:gd name="connsiteY82" fmla="*/ 6038226 h 6761197"/>
              <a:gd name="connsiteX83" fmla="*/ 3006116 w 6688097"/>
              <a:gd name="connsiteY83" fmla="*/ 5936103 h 6761197"/>
              <a:gd name="connsiteX84" fmla="*/ 2935559 w 6688097"/>
              <a:gd name="connsiteY84" fmla="*/ 5854405 h 6761197"/>
              <a:gd name="connsiteX85" fmla="*/ 2907707 w 6688097"/>
              <a:gd name="connsiteY85" fmla="*/ 5833981 h 6761197"/>
              <a:gd name="connsiteX86" fmla="*/ 2761022 w 6688097"/>
              <a:gd name="connsiteY86" fmla="*/ 6030799 h 6761197"/>
              <a:gd name="connsiteX87" fmla="*/ 2428659 w 6688097"/>
              <a:gd name="connsiteY87" fmla="*/ 6025229 h 6761197"/>
              <a:gd name="connsiteX88" fmla="*/ 2532639 w 6688097"/>
              <a:gd name="connsiteY88" fmla="*/ 5876687 h 6761197"/>
              <a:gd name="connsiteX89" fmla="*/ 2545636 w 6688097"/>
              <a:gd name="connsiteY89" fmla="*/ 5846978 h 6761197"/>
              <a:gd name="connsiteX90" fmla="*/ 2424946 w 6688097"/>
              <a:gd name="connsiteY90" fmla="*/ 5787562 h 6761197"/>
              <a:gd name="connsiteX91" fmla="*/ 2218844 w 6688097"/>
              <a:gd name="connsiteY91" fmla="*/ 5984380 h 6761197"/>
              <a:gd name="connsiteX92" fmla="*/ 2049878 w 6688097"/>
              <a:gd name="connsiteY92" fmla="*/ 5986236 h 6761197"/>
              <a:gd name="connsiteX93" fmla="*/ 1999745 w 6688097"/>
              <a:gd name="connsiteY93" fmla="*/ 5936103 h 6761197"/>
              <a:gd name="connsiteX94" fmla="*/ 2003458 w 6688097"/>
              <a:gd name="connsiteY94" fmla="*/ 5865546 h 6761197"/>
              <a:gd name="connsiteX95" fmla="*/ 1888339 w 6688097"/>
              <a:gd name="connsiteY95" fmla="*/ 5843265 h 6761197"/>
              <a:gd name="connsiteX96" fmla="*/ 1749081 w 6688097"/>
              <a:gd name="connsiteY96" fmla="*/ 5872973 h 6761197"/>
              <a:gd name="connsiteX97" fmla="*/ 1704518 w 6688097"/>
              <a:gd name="connsiteY97" fmla="*/ 5980666 h 6761197"/>
              <a:gd name="connsiteX98" fmla="*/ 1793643 w 6688097"/>
              <a:gd name="connsiteY98" fmla="*/ 6132921 h 6761197"/>
              <a:gd name="connsiteX99" fmla="*/ 1784359 w 6688097"/>
              <a:gd name="connsiteY99" fmla="*/ 6183054 h 6761197"/>
              <a:gd name="connsiteX100" fmla="*/ 1682237 w 6688097"/>
              <a:gd name="connsiteY100" fmla="*/ 6192338 h 6761197"/>
              <a:gd name="connsiteX101" fmla="*/ 1516984 w 6688097"/>
              <a:gd name="connsiteY101" fmla="*/ 6093929 h 6761197"/>
              <a:gd name="connsiteX102" fmla="*/ 1459424 w 6688097"/>
              <a:gd name="connsiteY102" fmla="*/ 6116210 h 6761197"/>
              <a:gd name="connsiteX103" fmla="*/ 1413005 w 6688097"/>
              <a:gd name="connsiteY103" fmla="*/ 6047510 h 6761197"/>
              <a:gd name="connsiteX104" fmla="*/ 1193905 w 6688097"/>
              <a:gd name="connsiteY104" fmla="*/ 6043796 h 6761197"/>
              <a:gd name="connsiteX105" fmla="*/ 933957 w 6688097"/>
              <a:gd name="connsiteY105" fmla="*/ 5876687 h 6761197"/>
              <a:gd name="connsiteX106" fmla="*/ 881967 w 6688097"/>
              <a:gd name="connsiteY106" fmla="*/ 5908252 h 6761197"/>
              <a:gd name="connsiteX107" fmla="*/ 846689 w 6688097"/>
              <a:gd name="connsiteY107" fmla="*/ 5995520 h 6761197"/>
              <a:gd name="connsiteX108" fmla="*/ 707431 w 6688097"/>
              <a:gd name="connsiteY108" fmla="*/ 6092072 h 6761197"/>
              <a:gd name="connsiteX109" fmla="*/ 518040 w 6688097"/>
              <a:gd name="connsiteY109" fmla="*/ 5939817 h 6761197"/>
              <a:gd name="connsiteX110" fmla="*/ 469764 w 6688097"/>
              <a:gd name="connsiteY110" fmla="*/ 5856262 h 6761197"/>
              <a:gd name="connsiteX111" fmla="*/ 308225 w 6688097"/>
              <a:gd name="connsiteY111" fmla="*/ 5926820 h 6761197"/>
              <a:gd name="connsiteX112" fmla="*/ 215386 w 6688097"/>
              <a:gd name="connsiteY112" fmla="*/ 5891541 h 6761197"/>
              <a:gd name="connsiteX113" fmla="*/ 0 w 6688097"/>
              <a:gd name="connsiteY113" fmla="*/ 5626022 h 6761197"/>
              <a:gd name="connsiteX114" fmla="*/ 155969 w 6688097"/>
              <a:gd name="connsiteY114" fmla="*/ 5447772 h 6761197"/>
              <a:gd name="connsiteX115" fmla="*/ 738996 w 6688097"/>
              <a:gd name="connsiteY115" fmla="*/ 5460770 h 6761197"/>
              <a:gd name="connsiteX116" fmla="*/ 818837 w 6688097"/>
              <a:gd name="connsiteY116" fmla="*/ 5533184 h 6761197"/>
              <a:gd name="connsiteX117" fmla="*/ 774275 w 6688097"/>
              <a:gd name="connsiteY117" fmla="*/ 5590744 h 6761197"/>
              <a:gd name="connsiteX118" fmla="*/ 815124 w 6688097"/>
              <a:gd name="connsiteY118" fmla="*/ 5635306 h 6761197"/>
              <a:gd name="connsiteX119" fmla="*/ 898678 w 6688097"/>
              <a:gd name="connsiteY119" fmla="*/ 5635306 h 6761197"/>
              <a:gd name="connsiteX120" fmla="*/ 1234754 w 6688097"/>
              <a:gd name="connsiteY120" fmla="*/ 5900825 h 6761197"/>
              <a:gd name="connsiteX121" fmla="*/ 1503986 w 6688097"/>
              <a:gd name="connsiteY121" fmla="*/ 5908252 h 6761197"/>
              <a:gd name="connsiteX122" fmla="*/ 1535552 w 6688097"/>
              <a:gd name="connsiteY122" fmla="*/ 5850692 h 6761197"/>
              <a:gd name="connsiteX123" fmla="*/ 1489132 w 6688097"/>
              <a:gd name="connsiteY123" fmla="*/ 5787562 h 6761197"/>
              <a:gd name="connsiteX124" fmla="*/ 1327593 w 6688097"/>
              <a:gd name="connsiteY124" fmla="*/ 5715147 h 6761197"/>
              <a:gd name="connsiteX125" fmla="*/ 1069502 w 6688097"/>
              <a:gd name="connsiteY125" fmla="*/ 5564749 h 6761197"/>
              <a:gd name="connsiteX126" fmla="*/ 1041650 w 6688097"/>
              <a:gd name="connsiteY126" fmla="*/ 5496048 h 6761197"/>
              <a:gd name="connsiteX127" fmla="*/ 1091783 w 6688097"/>
              <a:gd name="connsiteY127" fmla="*/ 5447772 h 6761197"/>
              <a:gd name="connsiteX128" fmla="*/ 1271890 w 6688097"/>
              <a:gd name="connsiteY128" fmla="*/ 5470053 h 6761197"/>
              <a:gd name="connsiteX129" fmla="*/ 1426002 w 6688097"/>
              <a:gd name="connsiteY129" fmla="*/ 5384642 h 6761197"/>
              <a:gd name="connsiteX130" fmla="*/ 1557833 w 6688097"/>
              <a:gd name="connsiteY130" fmla="*/ 5397639 h 6761197"/>
              <a:gd name="connsiteX131" fmla="*/ 1771362 w 6688097"/>
              <a:gd name="connsiteY131" fmla="*/ 5187824 h 6761197"/>
              <a:gd name="connsiteX132" fmla="*/ 1983034 w 6688097"/>
              <a:gd name="connsiteY132" fmla="*/ 5241670 h 6761197"/>
              <a:gd name="connsiteX133" fmla="*/ 2166854 w 6688097"/>
              <a:gd name="connsiteY133" fmla="*/ 5146975 h 6761197"/>
              <a:gd name="connsiteX134" fmla="*/ 1914333 w 6688097"/>
              <a:gd name="connsiteY134" fmla="*/ 5141405 h 6761197"/>
              <a:gd name="connsiteX135" fmla="*/ 1615393 w 6688097"/>
              <a:gd name="connsiteY135" fmla="*/ 5004003 h 6761197"/>
              <a:gd name="connsiteX136" fmla="*/ 1346161 w 6688097"/>
              <a:gd name="connsiteY136" fmla="*/ 4849891 h 6761197"/>
              <a:gd name="connsiteX137" fmla="*/ 1167911 w 6688097"/>
              <a:gd name="connsiteY137" fmla="*/ 4777477 h 6761197"/>
              <a:gd name="connsiteX138" fmla="*/ 1063931 w 6688097"/>
              <a:gd name="connsiteY138" fmla="*/ 4409836 h 6761197"/>
              <a:gd name="connsiteX139" fmla="*/ 1095496 w 6688097"/>
              <a:gd name="connsiteY139" fmla="*/ 4320711 h 6761197"/>
              <a:gd name="connsiteX140" fmla="*/ 1173481 w 6688097"/>
              <a:gd name="connsiteY140" fmla="*/ 4361560 h 6761197"/>
              <a:gd name="connsiteX141" fmla="*/ 1225470 w 6688097"/>
              <a:gd name="connsiteY141" fmla="*/ 4342992 h 6761197"/>
              <a:gd name="connsiteX142" fmla="*/ 1542979 w 6688097"/>
              <a:gd name="connsiteY142" fmla="*/ 3997632 h 6761197"/>
              <a:gd name="connsiteX143" fmla="*/ 1866057 w 6688097"/>
              <a:gd name="connsiteY143" fmla="*/ 3522298 h 6761197"/>
              <a:gd name="connsiteX144" fmla="*/ 2101867 w 6688097"/>
              <a:gd name="connsiteY144" fmla="*/ 2822295 h 6761197"/>
              <a:gd name="connsiteX145" fmla="*/ 2166854 w 6688097"/>
              <a:gd name="connsiteY145" fmla="*/ 2450941 h 6761197"/>
              <a:gd name="connsiteX146" fmla="*/ 2326537 w 6688097"/>
              <a:gd name="connsiteY146" fmla="*/ 1542979 h 6761197"/>
              <a:gd name="connsiteX147" fmla="*/ 2389667 w 6688097"/>
              <a:gd name="connsiteY147" fmla="*/ 1481705 h 6761197"/>
              <a:gd name="connsiteX148" fmla="*/ 2497360 w 6688097"/>
              <a:gd name="connsiteY148" fmla="*/ 1513270 h 6761197"/>
              <a:gd name="connsiteX149" fmla="*/ 2488076 w 6688097"/>
              <a:gd name="connsiteY149" fmla="*/ 1563403 h 6761197"/>
              <a:gd name="connsiteX150" fmla="*/ 2558634 w 6688097"/>
              <a:gd name="connsiteY150" fmla="*/ 1674809 h 6761197"/>
              <a:gd name="connsiteX151" fmla="*/ 2666326 w 6688097"/>
              <a:gd name="connsiteY151" fmla="*/ 1687807 h 6761197"/>
              <a:gd name="connsiteX152" fmla="*/ 2790730 w 6688097"/>
              <a:gd name="connsiteY152" fmla="*/ 1589398 h 6761197"/>
              <a:gd name="connsiteX153" fmla="*/ 2900280 w 6688097"/>
              <a:gd name="connsiteY153" fmla="*/ 1580114 h 6761197"/>
              <a:gd name="connsiteX154" fmla="*/ 2976408 w 6688097"/>
              <a:gd name="connsiteY154" fmla="*/ 1704518 h 6761197"/>
              <a:gd name="connsiteX155" fmla="*/ 3059962 w 6688097"/>
              <a:gd name="connsiteY155" fmla="*/ 2127862 h 6761197"/>
              <a:gd name="connsiteX156" fmla="*/ 3171369 w 6688097"/>
              <a:gd name="connsiteY156" fmla="*/ 2150143 h 6761197"/>
              <a:gd name="connsiteX157" fmla="*/ 3253067 w 6688097"/>
              <a:gd name="connsiteY157" fmla="*/ 2113008 h 6761197"/>
              <a:gd name="connsiteX158" fmla="*/ 3303200 w 6688097"/>
              <a:gd name="connsiteY158" fmla="*/ 2140860 h 6761197"/>
              <a:gd name="connsiteX159" fmla="*/ 3332908 w 6688097"/>
              <a:gd name="connsiteY159" fmla="*/ 2213274 h 6761197"/>
              <a:gd name="connsiteX160" fmla="*/ 3332908 w 6688097"/>
              <a:gd name="connsiteY160" fmla="*/ 2274547 h 6761197"/>
              <a:gd name="connsiteX161" fmla="*/ 3288345 w 6688097"/>
              <a:gd name="connsiteY161" fmla="*/ 2293115 h 6761197"/>
              <a:gd name="connsiteX162" fmla="*/ 3163942 w 6688097"/>
              <a:gd name="connsiteY162" fmla="*/ 2450941 h 6761197"/>
              <a:gd name="connsiteX163" fmla="*/ 3043251 w 6688097"/>
              <a:gd name="connsiteY163" fmla="*/ 2489933 h 6761197"/>
              <a:gd name="connsiteX164" fmla="*/ 2974551 w 6688097"/>
              <a:gd name="connsiteY164" fmla="*/ 2436086 h 6761197"/>
              <a:gd name="connsiteX165" fmla="*/ 2894710 w 6688097"/>
              <a:gd name="connsiteY165" fmla="*/ 2476935 h 6761197"/>
              <a:gd name="connsiteX166" fmla="*/ 2890996 w 6688097"/>
              <a:gd name="connsiteY166" fmla="*/ 2527068 h 6761197"/>
              <a:gd name="connsiteX167" fmla="*/ 2987548 w 6688097"/>
              <a:gd name="connsiteY167" fmla="*/ 2781446 h 6761197"/>
              <a:gd name="connsiteX168" fmla="*/ 2903993 w 6688097"/>
              <a:gd name="connsiteY168" fmla="*/ 2980121 h 6761197"/>
              <a:gd name="connsiteX169" fmla="*/ 2952269 w 6688097"/>
              <a:gd name="connsiteY169" fmla="*/ 3041394 h 6761197"/>
              <a:gd name="connsiteX170" fmla="*/ 2809298 w 6688097"/>
              <a:gd name="connsiteY170" fmla="*/ 3236355 h 6761197"/>
              <a:gd name="connsiteX171" fmla="*/ 2814868 w 6688097"/>
              <a:gd name="connsiteY171" fmla="*/ 3267921 h 6761197"/>
              <a:gd name="connsiteX172" fmla="*/ 2935559 w 6688097"/>
              <a:gd name="connsiteY172" fmla="*/ 3321767 h 6761197"/>
              <a:gd name="connsiteX173" fmla="*/ 3085957 w 6688097"/>
              <a:gd name="connsiteY173" fmla="*/ 3396038 h 6761197"/>
              <a:gd name="connsiteX174" fmla="*/ 3266064 w 6688097"/>
              <a:gd name="connsiteY174" fmla="*/ 3420176 h 6761197"/>
              <a:gd name="connsiteX175" fmla="*/ 3557578 w 6688097"/>
              <a:gd name="connsiteY175" fmla="*/ 3616994 h 6761197"/>
              <a:gd name="connsiteX176" fmla="*/ 3646703 w 6688097"/>
              <a:gd name="connsiteY176" fmla="*/ 3629991 h 6761197"/>
              <a:gd name="connsiteX177" fmla="*/ 3780390 w 6688097"/>
              <a:gd name="connsiteY177" fmla="*/ 3550150 h 6761197"/>
              <a:gd name="connsiteX178" fmla="*/ 3915935 w 6688097"/>
              <a:gd name="connsiteY178" fmla="*/ 3271634 h 6761197"/>
              <a:gd name="connsiteX179" fmla="*/ 4036625 w 6688097"/>
              <a:gd name="connsiteY179" fmla="*/ 3223358 h 6761197"/>
              <a:gd name="connsiteX180" fmla="*/ 4331852 w 6688097"/>
              <a:gd name="connsiteY180" fmla="*/ 2989405 h 6761197"/>
              <a:gd name="connsiteX181" fmla="*/ 4389412 w 6688097"/>
              <a:gd name="connsiteY181" fmla="*/ 2718316 h 6761197"/>
              <a:gd name="connsiteX182" fmla="*/ 4331852 w 6688097"/>
              <a:gd name="connsiteY182" fmla="*/ 2554920 h 6761197"/>
              <a:gd name="connsiteX183" fmla="*/ 4627079 w 6688097"/>
              <a:gd name="connsiteY183" fmla="*/ 2428659 h 6761197"/>
              <a:gd name="connsiteX184" fmla="*/ 4576946 w 6688097"/>
              <a:gd name="connsiteY184" fmla="*/ 2378526 h 6761197"/>
              <a:gd name="connsiteX185" fmla="*/ 4361560 w 6688097"/>
              <a:gd name="connsiteY185" fmla="*/ 2495503 h 6761197"/>
              <a:gd name="connsiteX186" fmla="*/ 3990205 w 6688097"/>
              <a:gd name="connsiteY186" fmla="*/ 2486219 h 6761197"/>
              <a:gd name="connsiteX187" fmla="*/ 3888083 w 6688097"/>
              <a:gd name="connsiteY187" fmla="*/ 2124149 h 6761197"/>
              <a:gd name="connsiteX188" fmla="*/ 4021771 w 6688097"/>
              <a:gd name="connsiteY188" fmla="*/ 1866057 h 6761197"/>
              <a:gd name="connsiteX189" fmla="*/ 3982779 w 6688097"/>
              <a:gd name="connsiteY189" fmla="*/ 1801070 h 6761197"/>
              <a:gd name="connsiteX190" fmla="*/ 3843521 w 6688097"/>
              <a:gd name="connsiteY190" fmla="*/ 1880911 h 6761197"/>
              <a:gd name="connsiteX191" fmla="*/ 3741398 w 6688097"/>
              <a:gd name="connsiteY191" fmla="*/ 1840062 h 6761197"/>
              <a:gd name="connsiteX192" fmla="*/ 3592856 w 6688097"/>
              <a:gd name="connsiteY192" fmla="*/ 1827065 h 6761197"/>
              <a:gd name="connsiteX193" fmla="*/ 3490734 w 6688097"/>
              <a:gd name="connsiteY193" fmla="*/ 1741653 h 6761197"/>
              <a:gd name="connsiteX194" fmla="*/ 3472166 w 6688097"/>
              <a:gd name="connsiteY194" fmla="*/ 1684093 h 6761197"/>
              <a:gd name="connsiteX195" fmla="*/ 3544580 w 6688097"/>
              <a:gd name="connsiteY195" fmla="*/ 1593111 h 6761197"/>
              <a:gd name="connsiteX196" fmla="*/ 3520442 w 6688097"/>
              <a:gd name="connsiteY196" fmla="*/ 1323879 h 6761197"/>
              <a:gd name="connsiteX197" fmla="*/ 3444314 w 6688097"/>
              <a:gd name="connsiteY197" fmla="*/ 1130775 h 6761197"/>
              <a:gd name="connsiteX198" fmla="*/ 3526012 w 6688097"/>
              <a:gd name="connsiteY198" fmla="*/ 1019369 h 6761197"/>
              <a:gd name="connsiteX199" fmla="*/ 3539010 w 6688097"/>
              <a:gd name="connsiteY199" fmla="*/ 852259 h 6761197"/>
              <a:gd name="connsiteX200" fmla="*/ 3878799 w 6688097"/>
              <a:gd name="connsiteY200" fmla="*/ 493902 h 6761197"/>
              <a:gd name="connsiteX201" fmla="*/ 4417263 w 6688097"/>
              <a:gd name="connsiteY201" fmla="*/ 224670 h 6761197"/>
              <a:gd name="connsiteX202" fmla="*/ 4903738 w 6688097"/>
              <a:gd name="connsiteY202" fmla="*/ 154112 h 6761197"/>
              <a:gd name="connsiteX203" fmla="*/ 5163686 w 6688097"/>
              <a:gd name="connsiteY203" fmla="*/ 157826 h 676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6688097" h="6761197">
                <a:moveTo>
                  <a:pt x="5713291" y="0"/>
                </a:moveTo>
                <a:lnTo>
                  <a:pt x="6066078" y="5570"/>
                </a:lnTo>
                <a:lnTo>
                  <a:pt x="6129209" y="259948"/>
                </a:lnTo>
                <a:lnTo>
                  <a:pt x="6209049" y="360214"/>
                </a:lnTo>
                <a:lnTo>
                  <a:pt x="6389157" y="423344"/>
                </a:lnTo>
                <a:lnTo>
                  <a:pt x="6465284" y="475334"/>
                </a:lnTo>
                <a:lnTo>
                  <a:pt x="6563693" y="620162"/>
                </a:lnTo>
                <a:lnTo>
                  <a:pt x="6626823" y="620162"/>
                </a:lnTo>
                <a:lnTo>
                  <a:pt x="6630537" y="642444"/>
                </a:lnTo>
                <a:lnTo>
                  <a:pt x="6688097" y="1082499"/>
                </a:lnTo>
                <a:lnTo>
                  <a:pt x="6684383" y="1225470"/>
                </a:lnTo>
                <a:lnTo>
                  <a:pt x="6678813" y="1485419"/>
                </a:lnTo>
                <a:lnTo>
                  <a:pt x="6470855" y="1801070"/>
                </a:lnTo>
                <a:lnTo>
                  <a:pt x="6459714" y="2374813"/>
                </a:lnTo>
                <a:lnTo>
                  <a:pt x="5915679" y="2365529"/>
                </a:lnTo>
                <a:lnTo>
                  <a:pt x="5865547" y="2486219"/>
                </a:lnTo>
                <a:lnTo>
                  <a:pt x="5932391" y="2606910"/>
                </a:lnTo>
                <a:lnTo>
                  <a:pt x="5839551" y="2696034"/>
                </a:lnTo>
                <a:lnTo>
                  <a:pt x="5839551" y="2792587"/>
                </a:lnTo>
                <a:lnTo>
                  <a:pt x="5956529" y="2907707"/>
                </a:lnTo>
                <a:lnTo>
                  <a:pt x="6088359" y="2922561"/>
                </a:lnTo>
                <a:lnTo>
                  <a:pt x="6214620" y="2974550"/>
                </a:lnTo>
                <a:lnTo>
                  <a:pt x="6366875" y="2903993"/>
                </a:lnTo>
                <a:lnTo>
                  <a:pt x="6513561" y="3182509"/>
                </a:lnTo>
                <a:lnTo>
                  <a:pt x="6439289" y="3433174"/>
                </a:lnTo>
                <a:lnTo>
                  <a:pt x="6487565" y="3522298"/>
                </a:lnTo>
                <a:lnTo>
                  <a:pt x="6385443" y="3602140"/>
                </a:lnTo>
                <a:lnTo>
                  <a:pt x="6294461" y="3719116"/>
                </a:lnTo>
                <a:lnTo>
                  <a:pt x="6170057" y="3858375"/>
                </a:lnTo>
                <a:lnTo>
                  <a:pt x="6097643" y="3917791"/>
                </a:lnTo>
                <a:lnTo>
                  <a:pt x="5995521" y="3925218"/>
                </a:lnTo>
                <a:lnTo>
                  <a:pt x="5954671" y="4025484"/>
                </a:lnTo>
                <a:lnTo>
                  <a:pt x="5884114" y="4101612"/>
                </a:lnTo>
                <a:lnTo>
                  <a:pt x="5913823" y="4151744"/>
                </a:lnTo>
                <a:lnTo>
                  <a:pt x="6119925" y="4279862"/>
                </a:lnTo>
                <a:lnTo>
                  <a:pt x="6160773" y="4339279"/>
                </a:lnTo>
                <a:lnTo>
                  <a:pt x="5976953" y="4528670"/>
                </a:lnTo>
                <a:lnTo>
                  <a:pt x="5652017" y="4580659"/>
                </a:lnTo>
                <a:lnTo>
                  <a:pt x="5507189" y="4697636"/>
                </a:lnTo>
                <a:lnTo>
                  <a:pt x="5386499" y="4688352"/>
                </a:lnTo>
                <a:lnTo>
                  <a:pt x="5347507" y="4766336"/>
                </a:lnTo>
                <a:lnTo>
                  <a:pt x="5195251" y="4712490"/>
                </a:lnTo>
                <a:lnTo>
                  <a:pt x="5148832" y="4662357"/>
                </a:lnTo>
                <a:lnTo>
                  <a:pt x="4966869" y="4627078"/>
                </a:lnTo>
                <a:lnTo>
                  <a:pt x="4907451" y="4595513"/>
                </a:lnTo>
                <a:lnTo>
                  <a:pt x="4875887" y="4608511"/>
                </a:lnTo>
                <a:lnTo>
                  <a:pt x="4913022" y="4734771"/>
                </a:lnTo>
                <a:lnTo>
                  <a:pt x="4732915" y="4732915"/>
                </a:lnTo>
                <a:lnTo>
                  <a:pt x="4630793" y="4792331"/>
                </a:lnTo>
                <a:lnTo>
                  <a:pt x="4589943" y="4810899"/>
                </a:lnTo>
                <a:lnTo>
                  <a:pt x="4627079" y="4972438"/>
                </a:lnTo>
                <a:lnTo>
                  <a:pt x="4586230" y="5055993"/>
                </a:lnTo>
                <a:lnTo>
                  <a:pt x="4725487" y="5115410"/>
                </a:lnTo>
                <a:lnTo>
                  <a:pt x="4710633" y="5236100"/>
                </a:lnTo>
                <a:lnTo>
                  <a:pt x="4853605" y="5312228"/>
                </a:lnTo>
                <a:lnTo>
                  <a:pt x="4840607" y="5419921"/>
                </a:lnTo>
                <a:lnTo>
                  <a:pt x="5052280" y="5746713"/>
                </a:lnTo>
                <a:lnTo>
                  <a:pt x="5055993" y="6138492"/>
                </a:lnTo>
                <a:lnTo>
                  <a:pt x="4913022" y="6357591"/>
                </a:lnTo>
                <a:lnTo>
                  <a:pt x="4777477" y="6585974"/>
                </a:lnTo>
                <a:lnTo>
                  <a:pt x="4805329" y="6667672"/>
                </a:lnTo>
                <a:lnTo>
                  <a:pt x="4894454" y="6667672"/>
                </a:lnTo>
                <a:lnTo>
                  <a:pt x="4944587" y="6639820"/>
                </a:lnTo>
                <a:lnTo>
                  <a:pt x="4966869" y="6649104"/>
                </a:lnTo>
                <a:lnTo>
                  <a:pt x="4963155" y="6708521"/>
                </a:lnTo>
                <a:lnTo>
                  <a:pt x="4996577" y="6730802"/>
                </a:lnTo>
                <a:lnTo>
                  <a:pt x="4964768" y="6761197"/>
                </a:lnTo>
                <a:lnTo>
                  <a:pt x="4371531" y="6761197"/>
                </a:lnTo>
                <a:lnTo>
                  <a:pt x="4357847" y="6747513"/>
                </a:lnTo>
                <a:lnTo>
                  <a:pt x="4309496" y="6761197"/>
                </a:lnTo>
                <a:lnTo>
                  <a:pt x="4251396" y="6761197"/>
                </a:lnTo>
                <a:lnTo>
                  <a:pt x="4220445" y="6706664"/>
                </a:lnTo>
                <a:lnTo>
                  <a:pt x="4058906" y="6702951"/>
                </a:lnTo>
                <a:lnTo>
                  <a:pt x="3849091" y="6546982"/>
                </a:lnTo>
                <a:lnTo>
                  <a:pt x="3811955" y="6417008"/>
                </a:lnTo>
                <a:lnTo>
                  <a:pt x="3741398" y="6372445"/>
                </a:lnTo>
                <a:lnTo>
                  <a:pt x="3520442" y="6448573"/>
                </a:lnTo>
                <a:lnTo>
                  <a:pt x="3306913" y="6496849"/>
                </a:lnTo>
                <a:lnTo>
                  <a:pt x="3238213" y="6424435"/>
                </a:lnTo>
                <a:lnTo>
                  <a:pt x="3260494" y="6363161"/>
                </a:lnTo>
                <a:lnTo>
                  <a:pt x="3260494" y="6335310"/>
                </a:lnTo>
                <a:lnTo>
                  <a:pt x="3128663" y="6331596"/>
                </a:lnTo>
                <a:lnTo>
                  <a:pt x="2965267" y="6038226"/>
                </a:lnTo>
                <a:lnTo>
                  <a:pt x="3006116" y="5936103"/>
                </a:lnTo>
                <a:lnTo>
                  <a:pt x="2935559" y="5854405"/>
                </a:lnTo>
                <a:lnTo>
                  <a:pt x="2907707" y="5833981"/>
                </a:lnTo>
                <a:lnTo>
                  <a:pt x="2761022" y="6030799"/>
                </a:lnTo>
                <a:lnTo>
                  <a:pt x="2428659" y="6025229"/>
                </a:lnTo>
                <a:lnTo>
                  <a:pt x="2532639" y="5876687"/>
                </a:lnTo>
                <a:lnTo>
                  <a:pt x="2545636" y="5846978"/>
                </a:lnTo>
                <a:lnTo>
                  <a:pt x="2424946" y="5787562"/>
                </a:lnTo>
                <a:lnTo>
                  <a:pt x="2218844" y="5984380"/>
                </a:lnTo>
                <a:lnTo>
                  <a:pt x="2049878" y="5986236"/>
                </a:lnTo>
                <a:lnTo>
                  <a:pt x="1999745" y="5936103"/>
                </a:lnTo>
                <a:lnTo>
                  <a:pt x="2003458" y="5865546"/>
                </a:lnTo>
                <a:lnTo>
                  <a:pt x="1888339" y="5843265"/>
                </a:lnTo>
                <a:lnTo>
                  <a:pt x="1749081" y="5872973"/>
                </a:lnTo>
                <a:lnTo>
                  <a:pt x="1704518" y="5980666"/>
                </a:lnTo>
                <a:lnTo>
                  <a:pt x="1793643" y="6132921"/>
                </a:lnTo>
                <a:lnTo>
                  <a:pt x="1784359" y="6183054"/>
                </a:lnTo>
                <a:lnTo>
                  <a:pt x="1682237" y="6192338"/>
                </a:lnTo>
                <a:lnTo>
                  <a:pt x="1516984" y="6093929"/>
                </a:lnTo>
                <a:lnTo>
                  <a:pt x="1459424" y="6116210"/>
                </a:lnTo>
                <a:lnTo>
                  <a:pt x="1413005" y="6047510"/>
                </a:lnTo>
                <a:lnTo>
                  <a:pt x="1193905" y="6043796"/>
                </a:lnTo>
                <a:lnTo>
                  <a:pt x="933957" y="5876687"/>
                </a:lnTo>
                <a:lnTo>
                  <a:pt x="881967" y="5908252"/>
                </a:lnTo>
                <a:lnTo>
                  <a:pt x="846689" y="5995520"/>
                </a:lnTo>
                <a:lnTo>
                  <a:pt x="707431" y="6092072"/>
                </a:lnTo>
                <a:lnTo>
                  <a:pt x="518040" y="5939817"/>
                </a:lnTo>
                <a:lnTo>
                  <a:pt x="469764" y="5856262"/>
                </a:lnTo>
                <a:lnTo>
                  <a:pt x="308225" y="5926820"/>
                </a:lnTo>
                <a:lnTo>
                  <a:pt x="215386" y="5891541"/>
                </a:lnTo>
                <a:lnTo>
                  <a:pt x="0" y="5626022"/>
                </a:lnTo>
                <a:lnTo>
                  <a:pt x="155969" y="5447772"/>
                </a:lnTo>
                <a:lnTo>
                  <a:pt x="738996" y="5460770"/>
                </a:lnTo>
                <a:lnTo>
                  <a:pt x="818837" y="5533184"/>
                </a:lnTo>
                <a:lnTo>
                  <a:pt x="774275" y="5590744"/>
                </a:lnTo>
                <a:lnTo>
                  <a:pt x="815124" y="5635306"/>
                </a:lnTo>
                <a:lnTo>
                  <a:pt x="898678" y="5635306"/>
                </a:lnTo>
                <a:lnTo>
                  <a:pt x="1234754" y="5900825"/>
                </a:lnTo>
                <a:lnTo>
                  <a:pt x="1503986" y="5908252"/>
                </a:lnTo>
                <a:lnTo>
                  <a:pt x="1535552" y="5850692"/>
                </a:lnTo>
                <a:lnTo>
                  <a:pt x="1489132" y="5787562"/>
                </a:lnTo>
                <a:lnTo>
                  <a:pt x="1327593" y="5715147"/>
                </a:lnTo>
                <a:lnTo>
                  <a:pt x="1069502" y="5564749"/>
                </a:lnTo>
                <a:lnTo>
                  <a:pt x="1041650" y="5496048"/>
                </a:lnTo>
                <a:lnTo>
                  <a:pt x="1091783" y="5447772"/>
                </a:lnTo>
                <a:lnTo>
                  <a:pt x="1271890" y="5470053"/>
                </a:lnTo>
                <a:lnTo>
                  <a:pt x="1426002" y="5384642"/>
                </a:lnTo>
                <a:lnTo>
                  <a:pt x="1557833" y="5397639"/>
                </a:lnTo>
                <a:lnTo>
                  <a:pt x="1771362" y="5187824"/>
                </a:lnTo>
                <a:lnTo>
                  <a:pt x="1983034" y="5241670"/>
                </a:lnTo>
                <a:lnTo>
                  <a:pt x="2166854" y="5146975"/>
                </a:lnTo>
                <a:lnTo>
                  <a:pt x="1914333" y="5141405"/>
                </a:lnTo>
                <a:lnTo>
                  <a:pt x="1615393" y="5004003"/>
                </a:lnTo>
                <a:lnTo>
                  <a:pt x="1346161" y="4849891"/>
                </a:lnTo>
                <a:lnTo>
                  <a:pt x="1167911" y="4777477"/>
                </a:lnTo>
                <a:lnTo>
                  <a:pt x="1063931" y="4409836"/>
                </a:lnTo>
                <a:lnTo>
                  <a:pt x="1095496" y="4320711"/>
                </a:lnTo>
                <a:lnTo>
                  <a:pt x="1173481" y="4361560"/>
                </a:lnTo>
                <a:lnTo>
                  <a:pt x="1225470" y="4342992"/>
                </a:lnTo>
                <a:lnTo>
                  <a:pt x="1542979" y="3997632"/>
                </a:lnTo>
                <a:lnTo>
                  <a:pt x="1866057" y="3522298"/>
                </a:lnTo>
                <a:lnTo>
                  <a:pt x="2101867" y="2822295"/>
                </a:lnTo>
                <a:lnTo>
                  <a:pt x="2166854" y="2450941"/>
                </a:lnTo>
                <a:lnTo>
                  <a:pt x="2326537" y="1542979"/>
                </a:lnTo>
                <a:lnTo>
                  <a:pt x="2389667" y="1481705"/>
                </a:lnTo>
                <a:lnTo>
                  <a:pt x="2497360" y="1513270"/>
                </a:lnTo>
                <a:lnTo>
                  <a:pt x="2488076" y="1563403"/>
                </a:lnTo>
                <a:lnTo>
                  <a:pt x="2558634" y="1674809"/>
                </a:lnTo>
                <a:lnTo>
                  <a:pt x="2666326" y="1687807"/>
                </a:lnTo>
                <a:lnTo>
                  <a:pt x="2790730" y="1589398"/>
                </a:lnTo>
                <a:lnTo>
                  <a:pt x="2900280" y="1580114"/>
                </a:lnTo>
                <a:lnTo>
                  <a:pt x="2976408" y="1704518"/>
                </a:lnTo>
                <a:lnTo>
                  <a:pt x="3059962" y="2127862"/>
                </a:lnTo>
                <a:lnTo>
                  <a:pt x="3171369" y="2150143"/>
                </a:lnTo>
                <a:lnTo>
                  <a:pt x="3253067" y="2113008"/>
                </a:lnTo>
                <a:lnTo>
                  <a:pt x="3303200" y="2140860"/>
                </a:lnTo>
                <a:lnTo>
                  <a:pt x="3332908" y="2213274"/>
                </a:lnTo>
                <a:lnTo>
                  <a:pt x="3332908" y="2274547"/>
                </a:lnTo>
                <a:lnTo>
                  <a:pt x="3288345" y="2293115"/>
                </a:lnTo>
                <a:lnTo>
                  <a:pt x="3163942" y="2450941"/>
                </a:lnTo>
                <a:lnTo>
                  <a:pt x="3043251" y="2489933"/>
                </a:lnTo>
                <a:lnTo>
                  <a:pt x="2974551" y="2436086"/>
                </a:lnTo>
                <a:lnTo>
                  <a:pt x="2894710" y="2476935"/>
                </a:lnTo>
                <a:lnTo>
                  <a:pt x="2890996" y="2527068"/>
                </a:lnTo>
                <a:lnTo>
                  <a:pt x="2987548" y="2781446"/>
                </a:lnTo>
                <a:lnTo>
                  <a:pt x="2903993" y="2980121"/>
                </a:lnTo>
                <a:lnTo>
                  <a:pt x="2952269" y="3041394"/>
                </a:lnTo>
                <a:lnTo>
                  <a:pt x="2809298" y="3236355"/>
                </a:lnTo>
                <a:lnTo>
                  <a:pt x="2814868" y="3267921"/>
                </a:lnTo>
                <a:lnTo>
                  <a:pt x="2935559" y="3321767"/>
                </a:lnTo>
                <a:lnTo>
                  <a:pt x="3085957" y="3396038"/>
                </a:lnTo>
                <a:lnTo>
                  <a:pt x="3266064" y="3420176"/>
                </a:lnTo>
                <a:lnTo>
                  <a:pt x="3557578" y="3616994"/>
                </a:lnTo>
                <a:lnTo>
                  <a:pt x="3646703" y="3629991"/>
                </a:lnTo>
                <a:lnTo>
                  <a:pt x="3780390" y="3550150"/>
                </a:lnTo>
                <a:lnTo>
                  <a:pt x="3915935" y="3271634"/>
                </a:lnTo>
                <a:lnTo>
                  <a:pt x="4036625" y="3223358"/>
                </a:lnTo>
                <a:lnTo>
                  <a:pt x="4331852" y="2989405"/>
                </a:lnTo>
                <a:lnTo>
                  <a:pt x="4389412" y="2718316"/>
                </a:lnTo>
                <a:lnTo>
                  <a:pt x="4331852" y="2554920"/>
                </a:lnTo>
                <a:lnTo>
                  <a:pt x="4627079" y="2428659"/>
                </a:lnTo>
                <a:lnTo>
                  <a:pt x="4576946" y="2378526"/>
                </a:lnTo>
                <a:lnTo>
                  <a:pt x="4361560" y="2495503"/>
                </a:lnTo>
                <a:lnTo>
                  <a:pt x="3990205" y="2486219"/>
                </a:lnTo>
                <a:lnTo>
                  <a:pt x="3888083" y="2124149"/>
                </a:lnTo>
                <a:lnTo>
                  <a:pt x="4021771" y="1866057"/>
                </a:lnTo>
                <a:lnTo>
                  <a:pt x="3982779" y="1801070"/>
                </a:lnTo>
                <a:lnTo>
                  <a:pt x="3843521" y="1880911"/>
                </a:lnTo>
                <a:lnTo>
                  <a:pt x="3741398" y="1840062"/>
                </a:lnTo>
                <a:lnTo>
                  <a:pt x="3592856" y="1827065"/>
                </a:lnTo>
                <a:lnTo>
                  <a:pt x="3490734" y="1741653"/>
                </a:lnTo>
                <a:lnTo>
                  <a:pt x="3472166" y="1684093"/>
                </a:lnTo>
                <a:lnTo>
                  <a:pt x="3544580" y="1593111"/>
                </a:lnTo>
                <a:lnTo>
                  <a:pt x="3520442" y="1323879"/>
                </a:lnTo>
                <a:lnTo>
                  <a:pt x="3444314" y="1130775"/>
                </a:lnTo>
                <a:lnTo>
                  <a:pt x="3526012" y="1019369"/>
                </a:lnTo>
                <a:lnTo>
                  <a:pt x="3539010" y="852259"/>
                </a:lnTo>
                <a:lnTo>
                  <a:pt x="3878799" y="493902"/>
                </a:lnTo>
                <a:lnTo>
                  <a:pt x="4417263" y="224670"/>
                </a:lnTo>
                <a:lnTo>
                  <a:pt x="4903738" y="154112"/>
                </a:lnTo>
                <a:lnTo>
                  <a:pt x="5163686" y="1578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sz="2117"/>
          </a:p>
        </p:txBody>
      </p:sp>
      <p:sp>
        <p:nvSpPr>
          <p:cNvPr id="88" name="Freeform 14">
            <a:extLst>
              <a:ext uri="{FF2B5EF4-FFF2-40B4-BE49-F238E27FC236}">
                <a16:creationId xmlns:a16="http://schemas.microsoft.com/office/drawing/2014/main" id="{30EECF95-BAAA-4A98-B05F-16B2F4489E2F}"/>
              </a:ext>
            </a:extLst>
          </p:cNvPr>
          <p:cNvSpPr>
            <a:spLocks/>
          </p:cNvSpPr>
          <p:nvPr userDrawn="1"/>
        </p:nvSpPr>
        <p:spPr bwMode="auto">
          <a:xfrm>
            <a:off x="4335756" y="6123889"/>
            <a:ext cx="1606108" cy="590454"/>
          </a:xfrm>
          <a:custGeom>
            <a:avLst/>
            <a:gdLst>
              <a:gd name="T0" fmla="*/ 849 w 865"/>
              <a:gd name="T1" fmla="*/ 58 h 318"/>
              <a:gd name="T2" fmla="*/ 865 w 865"/>
              <a:gd name="T3" fmla="*/ 79 h 318"/>
              <a:gd name="T4" fmla="*/ 860 w 865"/>
              <a:gd name="T5" fmla="*/ 86 h 318"/>
              <a:gd name="T6" fmla="*/ 769 w 865"/>
              <a:gd name="T7" fmla="*/ 209 h 318"/>
              <a:gd name="T8" fmla="*/ 704 w 865"/>
              <a:gd name="T9" fmla="*/ 229 h 318"/>
              <a:gd name="T10" fmla="*/ 627 w 865"/>
              <a:gd name="T11" fmla="*/ 282 h 318"/>
              <a:gd name="T12" fmla="*/ 605 w 865"/>
              <a:gd name="T13" fmla="*/ 280 h 318"/>
              <a:gd name="T14" fmla="*/ 545 w 865"/>
              <a:gd name="T15" fmla="*/ 318 h 318"/>
              <a:gd name="T16" fmla="*/ 519 w 865"/>
              <a:gd name="T17" fmla="*/ 302 h 318"/>
              <a:gd name="T18" fmla="*/ 448 w 865"/>
              <a:gd name="T19" fmla="*/ 294 h 318"/>
              <a:gd name="T20" fmla="*/ 432 w 865"/>
              <a:gd name="T21" fmla="*/ 251 h 318"/>
              <a:gd name="T22" fmla="*/ 427 w 865"/>
              <a:gd name="T23" fmla="*/ 251 h 318"/>
              <a:gd name="T24" fmla="*/ 321 w 865"/>
              <a:gd name="T25" fmla="*/ 195 h 318"/>
              <a:gd name="T26" fmla="*/ 239 w 865"/>
              <a:gd name="T27" fmla="*/ 166 h 318"/>
              <a:gd name="T28" fmla="*/ 195 w 865"/>
              <a:gd name="T29" fmla="*/ 198 h 318"/>
              <a:gd name="T30" fmla="*/ 172 w 865"/>
              <a:gd name="T31" fmla="*/ 219 h 318"/>
              <a:gd name="T32" fmla="*/ 178 w 865"/>
              <a:gd name="T33" fmla="*/ 236 h 318"/>
              <a:gd name="T34" fmla="*/ 130 w 865"/>
              <a:gd name="T35" fmla="*/ 255 h 318"/>
              <a:gd name="T36" fmla="*/ 60 w 865"/>
              <a:gd name="T37" fmla="*/ 222 h 318"/>
              <a:gd name="T38" fmla="*/ 17 w 865"/>
              <a:gd name="T39" fmla="*/ 144 h 318"/>
              <a:gd name="T40" fmla="*/ 0 w 865"/>
              <a:gd name="T41" fmla="*/ 50 h 318"/>
              <a:gd name="T42" fmla="*/ 123 w 865"/>
              <a:gd name="T43" fmla="*/ 0 h 318"/>
              <a:gd name="T44" fmla="*/ 210 w 865"/>
              <a:gd name="T45" fmla="*/ 2 h 318"/>
              <a:gd name="T46" fmla="*/ 338 w 865"/>
              <a:gd name="T47" fmla="*/ 70 h 318"/>
              <a:gd name="T48" fmla="*/ 381 w 865"/>
              <a:gd name="T49" fmla="*/ 70 h 318"/>
              <a:gd name="T50" fmla="*/ 458 w 865"/>
              <a:gd name="T51" fmla="*/ 105 h 318"/>
              <a:gd name="T52" fmla="*/ 533 w 865"/>
              <a:gd name="T53" fmla="*/ 86 h 318"/>
              <a:gd name="T54" fmla="*/ 670 w 865"/>
              <a:gd name="T55" fmla="*/ 18 h 318"/>
              <a:gd name="T56" fmla="*/ 723 w 865"/>
              <a:gd name="T57" fmla="*/ 72 h 318"/>
              <a:gd name="T58" fmla="*/ 778 w 865"/>
              <a:gd name="T59" fmla="*/ 84 h 318"/>
              <a:gd name="T60" fmla="*/ 849 w 865"/>
              <a:gd name="T61" fmla="*/ 5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5" h="318">
                <a:moveTo>
                  <a:pt x="849" y="58"/>
                </a:moveTo>
                <a:lnTo>
                  <a:pt x="865" y="79"/>
                </a:lnTo>
                <a:lnTo>
                  <a:pt x="860" y="86"/>
                </a:lnTo>
                <a:lnTo>
                  <a:pt x="769" y="209"/>
                </a:lnTo>
                <a:lnTo>
                  <a:pt x="704" y="229"/>
                </a:lnTo>
                <a:lnTo>
                  <a:pt x="627" y="282"/>
                </a:lnTo>
                <a:lnTo>
                  <a:pt x="605" y="280"/>
                </a:lnTo>
                <a:lnTo>
                  <a:pt x="545" y="318"/>
                </a:lnTo>
                <a:lnTo>
                  <a:pt x="519" y="302"/>
                </a:lnTo>
                <a:lnTo>
                  <a:pt x="448" y="294"/>
                </a:lnTo>
                <a:lnTo>
                  <a:pt x="432" y="251"/>
                </a:lnTo>
                <a:lnTo>
                  <a:pt x="427" y="251"/>
                </a:lnTo>
                <a:lnTo>
                  <a:pt x="321" y="195"/>
                </a:lnTo>
                <a:lnTo>
                  <a:pt x="239" y="166"/>
                </a:lnTo>
                <a:lnTo>
                  <a:pt x="195" y="198"/>
                </a:lnTo>
                <a:lnTo>
                  <a:pt x="172" y="219"/>
                </a:lnTo>
                <a:lnTo>
                  <a:pt x="178" y="236"/>
                </a:lnTo>
                <a:lnTo>
                  <a:pt x="130" y="255"/>
                </a:lnTo>
                <a:lnTo>
                  <a:pt x="60" y="222"/>
                </a:lnTo>
                <a:lnTo>
                  <a:pt x="17" y="144"/>
                </a:lnTo>
                <a:lnTo>
                  <a:pt x="0" y="50"/>
                </a:lnTo>
                <a:lnTo>
                  <a:pt x="123" y="0"/>
                </a:lnTo>
                <a:lnTo>
                  <a:pt x="210" y="2"/>
                </a:lnTo>
                <a:lnTo>
                  <a:pt x="338" y="70"/>
                </a:lnTo>
                <a:lnTo>
                  <a:pt x="381" y="70"/>
                </a:lnTo>
                <a:lnTo>
                  <a:pt x="458" y="105"/>
                </a:lnTo>
                <a:lnTo>
                  <a:pt x="533" y="86"/>
                </a:lnTo>
                <a:lnTo>
                  <a:pt x="670" y="18"/>
                </a:lnTo>
                <a:lnTo>
                  <a:pt x="723" y="72"/>
                </a:lnTo>
                <a:lnTo>
                  <a:pt x="778" y="84"/>
                </a:lnTo>
                <a:lnTo>
                  <a:pt x="849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93" name="Freeform 18">
            <a:extLst>
              <a:ext uri="{FF2B5EF4-FFF2-40B4-BE49-F238E27FC236}">
                <a16:creationId xmlns:a16="http://schemas.microsoft.com/office/drawing/2014/main" id="{C7537EE9-4D68-41B7-A8AB-FEE6FADD6CF0}"/>
              </a:ext>
            </a:extLst>
          </p:cNvPr>
          <p:cNvSpPr>
            <a:spLocks/>
          </p:cNvSpPr>
          <p:nvPr userDrawn="1"/>
        </p:nvSpPr>
        <p:spPr bwMode="auto">
          <a:xfrm>
            <a:off x="5315573" y="4827579"/>
            <a:ext cx="894137" cy="535869"/>
          </a:xfrm>
          <a:custGeom>
            <a:avLst/>
            <a:gdLst>
              <a:gd name="T0" fmla="*/ 538 w 584"/>
              <a:gd name="T1" fmla="*/ 350 h 350"/>
              <a:gd name="T2" fmla="*/ 432 w 584"/>
              <a:gd name="T3" fmla="*/ 335 h 350"/>
              <a:gd name="T4" fmla="*/ 361 w 584"/>
              <a:gd name="T5" fmla="*/ 287 h 350"/>
              <a:gd name="T6" fmla="*/ 280 w 584"/>
              <a:gd name="T7" fmla="*/ 287 h 350"/>
              <a:gd name="T8" fmla="*/ 221 w 584"/>
              <a:gd name="T9" fmla="*/ 200 h 350"/>
              <a:gd name="T10" fmla="*/ 171 w 584"/>
              <a:gd name="T11" fmla="*/ 119 h 350"/>
              <a:gd name="T12" fmla="*/ 125 w 584"/>
              <a:gd name="T13" fmla="*/ 98 h 350"/>
              <a:gd name="T14" fmla="*/ 25 w 584"/>
              <a:gd name="T15" fmla="*/ 129 h 350"/>
              <a:gd name="T16" fmla="*/ 0 w 584"/>
              <a:gd name="T17" fmla="*/ 117 h 350"/>
              <a:gd name="T18" fmla="*/ 0 w 584"/>
              <a:gd name="T19" fmla="*/ 83 h 350"/>
              <a:gd name="T20" fmla="*/ 161 w 584"/>
              <a:gd name="T21" fmla="*/ 0 h 350"/>
              <a:gd name="T22" fmla="*/ 584 w 584"/>
              <a:gd name="T23" fmla="*/ 306 h 350"/>
              <a:gd name="T24" fmla="*/ 538 w 584"/>
              <a:gd name="T25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4" h="350">
                <a:moveTo>
                  <a:pt x="538" y="350"/>
                </a:moveTo>
                <a:lnTo>
                  <a:pt x="432" y="335"/>
                </a:lnTo>
                <a:lnTo>
                  <a:pt x="361" y="287"/>
                </a:lnTo>
                <a:lnTo>
                  <a:pt x="280" y="287"/>
                </a:lnTo>
                <a:lnTo>
                  <a:pt x="221" y="200"/>
                </a:lnTo>
                <a:lnTo>
                  <a:pt x="171" y="119"/>
                </a:lnTo>
                <a:lnTo>
                  <a:pt x="125" y="98"/>
                </a:lnTo>
                <a:lnTo>
                  <a:pt x="25" y="129"/>
                </a:lnTo>
                <a:lnTo>
                  <a:pt x="0" y="117"/>
                </a:lnTo>
                <a:lnTo>
                  <a:pt x="0" y="83"/>
                </a:lnTo>
                <a:lnTo>
                  <a:pt x="161" y="0"/>
                </a:lnTo>
                <a:lnTo>
                  <a:pt x="584" y="306"/>
                </a:lnTo>
                <a:lnTo>
                  <a:pt x="538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94" name="Freeform 19">
            <a:extLst>
              <a:ext uri="{FF2B5EF4-FFF2-40B4-BE49-F238E27FC236}">
                <a16:creationId xmlns:a16="http://schemas.microsoft.com/office/drawing/2014/main" id="{234DF053-15DB-40F5-9F00-0C4CEC4D8709}"/>
              </a:ext>
            </a:extLst>
          </p:cNvPr>
          <p:cNvSpPr>
            <a:spLocks/>
          </p:cNvSpPr>
          <p:nvPr userDrawn="1"/>
        </p:nvSpPr>
        <p:spPr bwMode="auto">
          <a:xfrm>
            <a:off x="4984868" y="5142974"/>
            <a:ext cx="750217" cy="338363"/>
          </a:xfrm>
          <a:custGeom>
            <a:avLst/>
            <a:gdLst>
              <a:gd name="T0" fmla="*/ 396 w 490"/>
              <a:gd name="T1" fmla="*/ 98 h 221"/>
              <a:gd name="T2" fmla="*/ 490 w 490"/>
              <a:gd name="T3" fmla="*/ 154 h 221"/>
              <a:gd name="T4" fmla="*/ 427 w 490"/>
              <a:gd name="T5" fmla="*/ 198 h 221"/>
              <a:gd name="T6" fmla="*/ 281 w 490"/>
              <a:gd name="T7" fmla="*/ 221 h 221"/>
              <a:gd name="T8" fmla="*/ 164 w 490"/>
              <a:gd name="T9" fmla="*/ 100 h 221"/>
              <a:gd name="T10" fmla="*/ 52 w 490"/>
              <a:gd name="T11" fmla="*/ 131 h 221"/>
              <a:gd name="T12" fmla="*/ 0 w 490"/>
              <a:gd name="T13" fmla="*/ 77 h 221"/>
              <a:gd name="T14" fmla="*/ 8 w 490"/>
              <a:gd name="T15" fmla="*/ 46 h 221"/>
              <a:gd name="T16" fmla="*/ 148 w 490"/>
              <a:gd name="T17" fmla="*/ 0 h 221"/>
              <a:gd name="T18" fmla="*/ 331 w 490"/>
              <a:gd name="T19" fmla="*/ 4 h 221"/>
              <a:gd name="T20" fmla="*/ 396 w 490"/>
              <a:gd name="T21" fmla="*/ 98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221">
                <a:moveTo>
                  <a:pt x="396" y="98"/>
                </a:moveTo>
                <a:lnTo>
                  <a:pt x="490" y="154"/>
                </a:lnTo>
                <a:lnTo>
                  <a:pt x="427" y="198"/>
                </a:lnTo>
                <a:lnTo>
                  <a:pt x="281" y="221"/>
                </a:lnTo>
                <a:lnTo>
                  <a:pt x="164" y="100"/>
                </a:lnTo>
                <a:lnTo>
                  <a:pt x="52" y="131"/>
                </a:lnTo>
                <a:lnTo>
                  <a:pt x="0" y="77"/>
                </a:lnTo>
                <a:lnTo>
                  <a:pt x="8" y="46"/>
                </a:lnTo>
                <a:lnTo>
                  <a:pt x="148" y="0"/>
                </a:lnTo>
                <a:lnTo>
                  <a:pt x="331" y="4"/>
                </a:lnTo>
                <a:lnTo>
                  <a:pt x="396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117"/>
          </a:p>
        </p:txBody>
      </p:sp>
      <p:sp>
        <p:nvSpPr>
          <p:cNvPr id="106" name="Titel 105">
            <a:extLst>
              <a:ext uri="{FF2B5EF4-FFF2-40B4-BE49-F238E27FC236}">
                <a16:creationId xmlns:a16="http://schemas.microsoft.com/office/drawing/2014/main" id="{C35F3E7E-DF1D-4A3D-9309-251A11154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044"/>
            <a:ext cx="6282912" cy="45815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107" name="Tijdelijke aanduiding voor verticale tekst 2">
            <a:extLst>
              <a:ext uri="{FF2B5EF4-FFF2-40B4-BE49-F238E27FC236}">
                <a16:creationId xmlns:a16="http://schemas.microsoft.com/office/drawing/2014/main" id="{E741D1F3-FE05-4B8E-8AA6-64330F737CEB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6283251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108" name="Tijdelijke aanduiding voor verticale tekst 2">
            <a:extLst>
              <a:ext uri="{FF2B5EF4-FFF2-40B4-BE49-F238E27FC236}">
                <a16:creationId xmlns:a16="http://schemas.microsoft.com/office/drawing/2014/main" id="{3837F855-43A1-4BAB-822E-BA2B066A1872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81001" y="2190750"/>
            <a:ext cx="3465286" cy="390271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accent1"/>
                </a:solidFill>
              </a:defRPr>
            </a:lvl1pPr>
            <a:lvl2pPr marL="447693" indent="0">
              <a:buNone/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nl-NL" noProof="0"/>
              <a:t>Typ hier uw tekst</a:t>
            </a:r>
          </a:p>
        </p:txBody>
      </p:sp>
    </p:spTree>
    <p:extLst>
      <p:ext uri="{BB962C8B-B14F-4D97-AF65-F5344CB8AC3E}">
        <p14:creationId xmlns:p14="http://schemas.microsoft.com/office/powerpoint/2010/main" val="87730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652C6684-D0C8-4FCE-9186-575B2183AB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1" name="Vrije vorm: vorm 100">
            <a:extLst>
              <a:ext uri="{FF2B5EF4-FFF2-40B4-BE49-F238E27FC236}">
                <a16:creationId xmlns:a16="http://schemas.microsoft.com/office/drawing/2014/main" id="{1AB5E5CB-4AEE-4E33-B99C-C40BFCA6BE89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3" name="Vrije vorm: vorm 102">
            <a:extLst>
              <a:ext uri="{FF2B5EF4-FFF2-40B4-BE49-F238E27FC236}">
                <a16:creationId xmlns:a16="http://schemas.microsoft.com/office/drawing/2014/main" id="{05E81E64-C68C-44F1-87B5-34BE9BE64CEB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rgbClr val="CE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2" y="2158404"/>
            <a:ext cx="7732487" cy="686396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50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Hoofdstuk slide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0044"/>
            <a:ext cx="7732486" cy="1677357"/>
          </a:xfrm>
        </p:spPr>
        <p:txBody>
          <a:bodyPr/>
          <a:lstStyle>
            <a:lvl1pPr>
              <a:defRPr sz="7000">
                <a:solidFill>
                  <a:schemeClr val="accent1"/>
                </a:solidFill>
              </a:defRPr>
            </a:lvl1pPr>
          </a:lstStyle>
          <a:p>
            <a:r>
              <a:rPr lang="nl-NL"/>
              <a:t>Tussentitel in de presentatie</a:t>
            </a:r>
          </a:p>
        </p:txBody>
      </p:sp>
    </p:spTree>
    <p:extLst>
      <p:ext uri="{BB962C8B-B14F-4D97-AF65-F5344CB8AC3E}">
        <p14:creationId xmlns:p14="http://schemas.microsoft.com/office/powerpoint/2010/main" val="250817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652C6684-D0C8-4FCE-9186-575B2183AB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1" name="Vrije vorm: vorm 100">
            <a:extLst>
              <a:ext uri="{FF2B5EF4-FFF2-40B4-BE49-F238E27FC236}">
                <a16:creationId xmlns:a16="http://schemas.microsoft.com/office/drawing/2014/main" id="{1AB5E5CB-4AEE-4E33-B99C-C40BFCA6BE89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105" name="Rechthoek 104">
            <a:extLst>
              <a:ext uri="{FF2B5EF4-FFF2-40B4-BE49-F238E27FC236}">
                <a16:creationId xmlns:a16="http://schemas.microsoft.com/office/drawing/2014/main" id="{2DBF801C-BA27-4AC4-85CA-9755F4830AF8}"/>
              </a:ext>
            </a:extLst>
          </p:cNvPr>
          <p:cNvSpPr/>
          <p:nvPr userDrawn="1"/>
        </p:nvSpPr>
        <p:spPr>
          <a:xfrm>
            <a:off x="381003" y="5410200"/>
            <a:ext cx="11429999" cy="1066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00">
              <a:solidFill>
                <a:schemeClr val="accent2"/>
              </a:solidFill>
            </a:endParaRPr>
          </a:p>
        </p:txBody>
      </p:sp>
      <p:sp>
        <p:nvSpPr>
          <p:cNvPr id="103" name="Vrije vorm: vorm 102">
            <a:extLst>
              <a:ext uri="{FF2B5EF4-FFF2-40B4-BE49-F238E27FC236}">
                <a16:creationId xmlns:a16="http://schemas.microsoft.com/office/drawing/2014/main" id="{05E81E64-C68C-44F1-87B5-34BE9BE64CEB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2" y="2158404"/>
            <a:ext cx="7732487" cy="686396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5000"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Bedankt voor uw aandacht!</a:t>
            </a:r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Afsluiting slide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0044"/>
            <a:ext cx="7732486" cy="1677357"/>
          </a:xfrm>
        </p:spPr>
        <p:txBody>
          <a:bodyPr/>
          <a:lstStyle>
            <a:lvl1pPr>
              <a:defRPr sz="7000">
                <a:solidFill>
                  <a:schemeClr val="bg1"/>
                </a:solidFill>
              </a:defRPr>
            </a:lvl1pPr>
          </a:lstStyle>
          <a:p>
            <a:r>
              <a:rPr lang="nl-NL"/>
              <a:t>Einde van de presentatie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FCBC0E63-D743-49C1-BF04-29732A758D4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307771" y="5665022"/>
            <a:ext cx="7576456" cy="557158"/>
            <a:chOff x="1296" y="2412"/>
            <a:chExt cx="4977" cy="36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54BC043-176B-47C4-B0D5-965006B909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6" y="2512"/>
              <a:ext cx="135" cy="266"/>
            </a:xfrm>
            <a:custGeom>
              <a:avLst/>
              <a:gdLst>
                <a:gd name="T0" fmla="*/ 41 w 135"/>
                <a:gd name="T1" fmla="*/ 266 h 266"/>
                <a:gd name="T2" fmla="*/ 135 w 135"/>
                <a:gd name="T3" fmla="*/ 0 h 266"/>
                <a:gd name="T4" fmla="*/ 93 w 135"/>
                <a:gd name="T5" fmla="*/ 0 h 266"/>
                <a:gd name="T6" fmla="*/ 0 w 135"/>
                <a:gd name="T7" fmla="*/ 266 h 266"/>
                <a:gd name="T8" fmla="*/ 41 w 135"/>
                <a:gd name="T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66">
                  <a:moveTo>
                    <a:pt x="41" y="266"/>
                  </a:moveTo>
                  <a:lnTo>
                    <a:pt x="135" y="0"/>
                  </a:lnTo>
                  <a:lnTo>
                    <a:pt x="93" y="0"/>
                  </a:lnTo>
                  <a:lnTo>
                    <a:pt x="0" y="266"/>
                  </a:lnTo>
                  <a:lnTo>
                    <a:pt x="41" y="266"/>
                  </a:ln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F7F8C5D0-A534-4A27-9AFA-EE4D96521B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11" y="2512"/>
              <a:ext cx="135" cy="266"/>
            </a:xfrm>
            <a:custGeom>
              <a:avLst/>
              <a:gdLst>
                <a:gd name="T0" fmla="*/ 43 w 135"/>
                <a:gd name="T1" fmla="*/ 266 h 266"/>
                <a:gd name="T2" fmla="*/ 135 w 135"/>
                <a:gd name="T3" fmla="*/ 0 h 266"/>
                <a:gd name="T4" fmla="*/ 93 w 135"/>
                <a:gd name="T5" fmla="*/ 0 h 266"/>
                <a:gd name="T6" fmla="*/ 0 w 135"/>
                <a:gd name="T7" fmla="*/ 266 h 266"/>
                <a:gd name="T8" fmla="*/ 43 w 135"/>
                <a:gd name="T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66">
                  <a:moveTo>
                    <a:pt x="43" y="266"/>
                  </a:moveTo>
                  <a:lnTo>
                    <a:pt x="135" y="0"/>
                  </a:lnTo>
                  <a:lnTo>
                    <a:pt x="93" y="0"/>
                  </a:lnTo>
                  <a:lnTo>
                    <a:pt x="0" y="266"/>
                  </a:lnTo>
                  <a:lnTo>
                    <a:pt x="43" y="266"/>
                  </a:ln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D461841-4C3B-4714-9831-4B907832CF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1" y="2508"/>
              <a:ext cx="278" cy="180"/>
            </a:xfrm>
            <a:custGeom>
              <a:avLst/>
              <a:gdLst>
                <a:gd name="T0" fmla="*/ 134 w 134"/>
                <a:gd name="T1" fmla="*/ 32 h 86"/>
                <a:gd name="T2" fmla="*/ 134 w 134"/>
                <a:gd name="T3" fmla="*/ 86 h 86"/>
                <a:gd name="T4" fmla="*/ 121 w 134"/>
                <a:gd name="T5" fmla="*/ 86 h 86"/>
                <a:gd name="T6" fmla="*/ 121 w 134"/>
                <a:gd name="T7" fmla="*/ 34 h 86"/>
                <a:gd name="T8" fmla="*/ 99 w 134"/>
                <a:gd name="T9" fmla="*/ 12 h 86"/>
                <a:gd name="T10" fmla="*/ 74 w 134"/>
                <a:gd name="T11" fmla="*/ 43 h 86"/>
                <a:gd name="T12" fmla="*/ 74 w 134"/>
                <a:gd name="T13" fmla="*/ 86 h 86"/>
                <a:gd name="T14" fmla="*/ 60 w 134"/>
                <a:gd name="T15" fmla="*/ 86 h 86"/>
                <a:gd name="T16" fmla="*/ 60 w 134"/>
                <a:gd name="T17" fmla="*/ 34 h 86"/>
                <a:gd name="T18" fmla="*/ 39 w 134"/>
                <a:gd name="T19" fmla="*/ 12 h 86"/>
                <a:gd name="T20" fmla="*/ 13 w 134"/>
                <a:gd name="T21" fmla="*/ 43 h 86"/>
                <a:gd name="T22" fmla="*/ 13 w 134"/>
                <a:gd name="T23" fmla="*/ 86 h 86"/>
                <a:gd name="T24" fmla="*/ 0 w 134"/>
                <a:gd name="T25" fmla="*/ 86 h 86"/>
                <a:gd name="T26" fmla="*/ 0 w 134"/>
                <a:gd name="T27" fmla="*/ 2 h 86"/>
                <a:gd name="T28" fmla="*/ 13 w 134"/>
                <a:gd name="T29" fmla="*/ 2 h 86"/>
                <a:gd name="T30" fmla="*/ 13 w 134"/>
                <a:gd name="T31" fmla="*/ 15 h 86"/>
                <a:gd name="T32" fmla="*/ 42 w 134"/>
                <a:gd name="T33" fmla="*/ 0 h 86"/>
                <a:gd name="T34" fmla="*/ 71 w 134"/>
                <a:gd name="T35" fmla="*/ 17 h 86"/>
                <a:gd name="T36" fmla="*/ 103 w 134"/>
                <a:gd name="T37" fmla="*/ 0 h 86"/>
                <a:gd name="T38" fmla="*/ 134 w 134"/>
                <a:gd name="T3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86">
                  <a:moveTo>
                    <a:pt x="134" y="32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20"/>
                    <a:pt x="112" y="12"/>
                    <a:pt x="99" y="12"/>
                  </a:cubicBezTo>
                  <a:cubicBezTo>
                    <a:pt x="84" y="12"/>
                    <a:pt x="74" y="23"/>
                    <a:pt x="74" y="43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0"/>
                    <a:pt x="51" y="12"/>
                    <a:pt x="39" y="12"/>
                  </a:cubicBezTo>
                  <a:cubicBezTo>
                    <a:pt x="23" y="12"/>
                    <a:pt x="13" y="23"/>
                    <a:pt x="13" y="43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9" y="5"/>
                    <a:pt x="29" y="0"/>
                    <a:pt x="42" y="0"/>
                  </a:cubicBezTo>
                  <a:cubicBezTo>
                    <a:pt x="55" y="0"/>
                    <a:pt x="66" y="6"/>
                    <a:pt x="71" y="17"/>
                  </a:cubicBezTo>
                  <a:cubicBezTo>
                    <a:pt x="77" y="6"/>
                    <a:pt x="88" y="0"/>
                    <a:pt x="103" y="0"/>
                  </a:cubicBezTo>
                  <a:cubicBezTo>
                    <a:pt x="120" y="0"/>
                    <a:pt x="134" y="12"/>
                    <a:pt x="134" y="32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1685BF3-E030-4699-ACCF-38B1659328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3" y="2508"/>
              <a:ext cx="176" cy="186"/>
            </a:xfrm>
            <a:custGeom>
              <a:avLst/>
              <a:gdLst>
                <a:gd name="T0" fmla="*/ 85 w 85"/>
                <a:gd name="T1" fmla="*/ 47 h 89"/>
                <a:gd name="T2" fmla="*/ 12 w 85"/>
                <a:gd name="T3" fmla="*/ 47 h 89"/>
                <a:gd name="T4" fmla="*/ 42 w 85"/>
                <a:gd name="T5" fmla="*/ 77 h 89"/>
                <a:gd name="T6" fmla="*/ 71 w 85"/>
                <a:gd name="T7" fmla="*/ 59 h 89"/>
                <a:gd name="T8" fmla="*/ 83 w 85"/>
                <a:gd name="T9" fmla="*/ 62 h 89"/>
                <a:gd name="T10" fmla="*/ 42 w 85"/>
                <a:gd name="T11" fmla="*/ 89 h 89"/>
                <a:gd name="T12" fmla="*/ 0 w 85"/>
                <a:gd name="T13" fmla="*/ 44 h 89"/>
                <a:gd name="T14" fmla="*/ 43 w 85"/>
                <a:gd name="T15" fmla="*/ 0 h 89"/>
                <a:gd name="T16" fmla="*/ 85 w 85"/>
                <a:gd name="T17" fmla="*/ 42 h 89"/>
                <a:gd name="T18" fmla="*/ 85 w 85"/>
                <a:gd name="T19" fmla="*/ 47 h 89"/>
                <a:gd name="T20" fmla="*/ 13 w 85"/>
                <a:gd name="T21" fmla="*/ 37 h 89"/>
                <a:gd name="T22" fmla="*/ 72 w 85"/>
                <a:gd name="T23" fmla="*/ 37 h 89"/>
                <a:gd name="T24" fmla="*/ 43 w 85"/>
                <a:gd name="T25" fmla="*/ 11 h 89"/>
                <a:gd name="T26" fmla="*/ 13 w 85"/>
                <a:gd name="T27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9">
                  <a:moveTo>
                    <a:pt x="85" y="47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3" y="66"/>
                    <a:pt x="28" y="77"/>
                    <a:pt x="42" y="77"/>
                  </a:cubicBezTo>
                  <a:cubicBezTo>
                    <a:pt x="54" y="77"/>
                    <a:pt x="65" y="72"/>
                    <a:pt x="71" y="5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6" y="79"/>
                    <a:pt x="62" y="89"/>
                    <a:pt x="42" y="89"/>
                  </a:cubicBezTo>
                  <a:cubicBezTo>
                    <a:pt x="20" y="89"/>
                    <a:pt x="0" y="71"/>
                    <a:pt x="0" y="44"/>
                  </a:cubicBezTo>
                  <a:cubicBezTo>
                    <a:pt x="0" y="17"/>
                    <a:pt x="20" y="0"/>
                    <a:pt x="43" y="0"/>
                  </a:cubicBezTo>
                  <a:cubicBezTo>
                    <a:pt x="66" y="0"/>
                    <a:pt x="84" y="17"/>
                    <a:pt x="85" y="42"/>
                  </a:cubicBezTo>
                  <a:lnTo>
                    <a:pt x="85" y="47"/>
                  </a:lnTo>
                  <a:close/>
                  <a:moveTo>
                    <a:pt x="13" y="37"/>
                  </a:moveTo>
                  <a:cubicBezTo>
                    <a:pt x="72" y="37"/>
                    <a:pt x="72" y="37"/>
                    <a:pt x="72" y="37"/>
                  </a:cubicBezTo>
                  <a:cubicBezTo>
                    <a:pt x="69" y="20"/>
                    <a:pt x="57" y="11"/>
                    <a:pt x="43" y="11"/>
                  </a:cubicBezTo>
                  <a:cubicBezTo>
                    <a:pt x="30" y="11"/>
                    <a:pt x="15" y="20"/>
                    <a:pt x="13" y="37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D930614-5C51-4EE4-BA6A-4E18FF12A1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70" y="2508"/>
              <a:ext cx="177" cy="186"/>
            </a:xfrm>
            <a:custGeom>
              <a:avLst/>
              <a:gdLst>
                <a:gd name="T0" fmla="*/ 85 w 85"/>
                <a:gd name="T1" fmla="*/ 47 h 89"/>
                <a:gd name="T2" fmla="*/ 12 w 85"/>
                <a:gd name="T3" fmla="*/ 47 h 89"/>
                <a:gd name="T4" fmla="*/ 42 w 85"/>
                <a:gd name="T5" fmla="*/ 77 h 89"/>
                <a:gd name="T6" fmla="*/ 71 w 85"/>
                <a:gd name="T7" fmla="*/ 59 h 89"/>
                <a:gd name="T8" fmla="*/ 83 w 85"/>
                <a:gd name="T9" fmla="*/ 62 h 89"/>
                <a:gd name="T10" fmla="*/ 42 w 85"/>
                <a:gd name="T11" fmla="*/ 89 h 89"/>
                <a:gd name="T12" fmla="*/ 0 w 85"/>
                <a:gd name="T13" fmla="*/ 44 h 89"/>
                <a:gd name="T14" fmla="*/ 43 w 85"/>
                <a:gd name="T15" fmla="*/ 0 h 89"/>
                <a:gd name="T16" fmla="*/ 85 w 85"/>
                <a:gd name="T17" fmla="*/ 42 h 89"/>
                <a:gd name="T18" fmla="*/ 85 w 85"/>
                <a:gd name="T19" fmla="*/ 47 h 89"/>
                <a:gd name="T20" fmla="*/ 13 w 85"/>
                <a:gd name="T21" fmla="*/ 37 h 89"/>
                <a:gd name="T22" fmla="*/ 72 w 85"/>
                <a:gd name="T23" fmla="*/ 37 h 89"/>
                <a:gd name="T24" fmla="*/ 43 w 85"/>
                <a:gd name="T25" fmla="*/ 11 h 89"/>
                <a:gd name="T26" fmla="*/ 13 w 85"/>
                <a:gd name="T27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9">
                  <a:moveTo>
                    <a:pt x="85" y="47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3" y="66"/>
                    <a:pt x="28" y="77"/>
                    <a:pt x="42" y="77"/>
                  </a:cubicBezTo>
                  <a:cubicBezTo>
                    <a:pt x="54" y="77"/>
                    <a:pt x="65" y="72"/>
                    <a:pt x="71" y="5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6" y="79"/>
                    <a:pt x="61" y="89"/>
                    <a:pt x="42" y="89"/>
                  </a:cubicBezTo>
                  <a:cubicBezTo>
                    <a:pt x="20" y="89"/>
                    <a:pt x="0" y="71"/>
                    <a:pt x="0" y="44"/>
                  </a:cubicBezTo>
                  <a:cubicBezTo>
                    <a:pt x="0" y="17"/>
                    <a:pt x="20" y="0"/>
                    <a:pt x="43" y="0"/>
                  </a:cubicBezTo>
                  <a:cubicBezTo>
                    <a:pt x="66" y="0"/>
                    <a:pt x="84" y="17"/>
                    <a:pt x="85" y="42"/>
                  </a:cubicBezTo>
                  <a:lnTo>
                    <a:pt x="85" y="47"/>
                  </a:lnTo>
                  <a:close/>
                  <a:moveTo>
                    <a:pt x="13" y="37"/>
                  </a:moveTo>
                  <a:cubicBezTo>
                    <a:pt x="72" y="37"/>
                    <a:pt x="72" y="37"/>
                    <a:pt x="72" y="37"/>
                  </a:cubicBezTo>
                  <a:cubicBezTo>
                    <a:pt x="69" y="20"/>
                    <a:pt x="57" y="11"/>
                    <a:pt x="43" y="11"/>
                  </a:cubicBezTo>
                  <a:cubicBezTo>
                    <a:pt x="30" y="11"/>
                    <a:pt x="15" y="20"/>
                    <a:pt x="13" y="37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79AFDF95-628B-4727-89E9-19FA6C2DCE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93" y="2510"/>
              <a:ext cx="110" cy="178"/>
            </a:xfrm>
            <a:custGeom>
              <a:avLst/>
              <a:gdLst>
                <a:gd name="T0" fmla="*/ 53 w 53"/>
                <a:gd name="T1" fmla="*/ 1 h 85"/>
                <a:gd name="T2" fmla="*/ 52 w 53"/>
                <a:gd name="T3" fmla="*/ 13 h 85"/>
                <a:gd name="T4" fmla="*/ 47 w 53"/>
                <a:gd name="T5" fmla="*/ 13 h 85"/>
                <a:gd name="T6" fmla="*/ 13 w 53"/>
                <a:gd name="T7" fmla="*/ 53 h 85"/>
                <a:gd name="T8" fmla="*/ 13 w 53"/>
                <a:gd name="T9" fmla="*/ 85 h 85"/>
                <a:gd name="T10" fmla="*/ 0 w 53"/>
                <a:gd name="T11" fmla="*/ 85 h 85"/>
                <a:gd name="T12" fmla="*/ 0 w 53"/>
                <a:gd name="T13" fmla="*/ 1 h 85"/>
                <a:gd name="T14" fmla="*/ 13 w 53"/>
                <a:gd name="T15" fmla="*/ 1 h 85"/>
                <a:gd name="T16" fmla="*/ 13 w 53"/>
                <a:gd name="T17" fmla="*/ 22 h 85"/>
                <a:gd name="T18" fmla="*/ 47 w 53"/>
                <a:gd name="T19" fmla="*/ 0 h 85"/>
                <a:gd name="T20" fmla="*/ 53 w 53"/>
                <a:gd name="T21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85">
                  <a:moveTo>
                    <a:pt x="53" y="1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49" y="13"/>
                    <a:pt x="47" y="13"/>
                  </a:cubicBezTo>
                  <a:cubicBezTo>
                    <a:pt x="25" y="13"/>
                    <a:pt x="13" y="30"/>
                    <a:pt x="13" y="53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20" y="9"/>
                    <a:pt x="32" y="0"/>
                    <a:pt x="47" y="0"/>
                  </a:cubicBezTo>
                  <a:cubicBezTo>
                    <a:pt x="49" y="0"/>
                    <a:pt x="51" y="0"/>
                    <a:pt x="53" y="1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F1EA85A-F171-48E2-8381-08AAF02692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75" y="2425"/>
              <a:ext cx="185" cy="269"/>
            </a:xfrm>
            <a:custGeom>
              <a:avLst/>
              <a:gdLst>
                <a:gd name="T0" fmla="*/ 89 w 89"/>
                <a:gd name="T1" fmla="*/ 126 h 129"/>
                <a:gd name="T2" fmla="*/ 75 w 89"/>
                <a:gd name="T3" fmla="*/ 126 h 129"/>
                <a:gd name="T4" fmla="*/ 75 w 89"/>
                <a:gd name="T5" fmla="*/ 113 h 129"/>
                <a:gd name="T6" fmla="*/ 42 w 89"/>
                <a:gd name="T7" fmla="*/ 129 h 129"/>
                <a:gd name="T8" fmla="*/ 0 w 89"/>
                <a:gd name="T9" fmla="*/ 84 h 129"/>
                <a:gd name="T10" fmla="*/ 42 w 89"/>
                <a:gd name="T11" fmla="*/ 40 h 129"/>
                <a:gd name="T12" fmla="*/ 75 w 89"/>
                <a:gd name="T13" fmla="*/ 55 h 129"/>
                <a:gd name="T14" fmla="*/ 75 w 89"/>
                <a:gd name="T15" fmla="*/ 0 h 129"/>
                <a:gd name="T16" fmla="*/ 89 w 89"/>
                <a:gd name="T17" fmla="*/ 0 h 129"/>
                <a:gd name="T18" fmla="*/ 89 w 89"/>
                <a:gd name="T19" fmla="*/ 126 h 129"/>
                <a:gd name="T20" fmla="*/ 75 w 89"/>
                <a:gd name="T21" fmla="*/ 84 h 129"/>
                <a:gd name="T22" fmla="*/ 44 w 89"/>
                <a:gd name="T23" fmla="*/ 51 h 129"/>
                <a:gd name="T24" fmla="*/ 12 w 89"/>
                <a:gd name="T25" fmla="*/ 84 h 129"/>
                <a:gd name="T26" fmla="*/ 44 w 89"/>
                <a:gd name="T27" fmla="*/ 117 h 129"/>
                <a:gd name="T28" fmla="*/ 75 w 89"/>
                <a:gd name="T2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29">
                  <a:moveTo>
                    <a:pt x="89" y="126"/>
                  </a:moveTo>
                  <a:cubicBezTo>
                    <a:pt x="75" y="126"/>
                    <a:pt x="75" y="126"/>
                    <a:pt x="75" y="126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68" y="123"/>
                    <a:pt x="56" y="129"/>
                    <a:pt x="42" y="129"/>
                  </a:cubicBezTo>
                  <a:cubicBezTo>
                    <a:pt x="19" y="129"/>
                    <a:pt x="0" y="111"/>
                    <a:pt x="0" y="84"/>
                  </a:cubicBezTo>
                  <a:cubicBezTo>
                    <a:pt x="0" y="57"/>
                    <a:pt x="19" y="40"/>
                    <a:pt x="42" y="40"/>
                  </a:cubicBezTo>
                  <a:cubicBezTo>
                    <a:pt x="56" y="40"/>
                    <a:pt x="68" y="45"/>
                    <a:pt x="75" y="5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89" y="126"/>
                  </a:lnTo>
                  <a:close/>
                  <a:moveTo>
                    <a:pt x="75" y="84"/>
                  </a:moveTo>
                  <a:cubicBezTo>
                    <a:pt x="75" y="64"/>
                    <a:pt x="60" y="51"/>
                    <a:pt x="44" y="51"/>
                  </a:cubicBezTo>
                  <a:cubicBezTo>
                    <a:pt x="26" y="51"/>
                    <a:pt x="12" y="64"/>
                    <a:pt x="12" y="84"/>
                  </a:cubicBezTo>
                  <a:cubicBezTo>
                    <a:pt x="12" y="104"/>
                    <a:pt x="26" y="117"/>
                    <a:pt x="44" y="117"/>
                  </a:cubicBezTo>
                  <a:cubicBezTo>
                    <a:pt x="60" y="117"/>
                    <a:pt x="75" y="104"/>
                    <a:pt x="75" y="84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FD52A2CA-B0A9-4E9C-889C-0C02BFBE6C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004" y="2508"/>
              <a:ext cx="185" cy="186"/>
            </a:xfrm>
            <a:custGeom>
              <a:avLst/>
              <a:gdLst>
                <a:gd name="T0" fmla="*/ 89 w 89"/>
                <a:gd name="T1" fmla="*/ 86 h 89"/>
                <a:gd name="T2" fmla="*/ 76 w 89"/>
                <a:gd name="T3" fmla="*/ 86 h 89"/>
                <a:gd name="T4" fmla="*/ 76 w 89"/>
                <a:gd name="T5" fmla="*/ 73 h 89"/>
                <a:gd name="T6" fmla="*/ 42 w 89"/>
                <a:gd name="T7" fmla="*/ 89 h 89"/>
                <a:gd name="T8" fmla="*/ 0 w 89"/>
                <a:gd name="T9" fmla="*/ 44 h 89"/>
                <a:gd name="T10" fmla="*/ 42 w 89"/>
                <a:gd name="T11" fmla="*/ 0 h 89"/>
                <a:gd name="T12" fmla="*/ 76 w 89"/>
                <a:gd name="T13" fmla="*/ 15 h 89"/>
                <a:gd name="T14" fmla="*/ 76 w 89"/>
                <a:gd name="T15" fmla="*/ 2 h 89"/>
                <a:gd name="T16" fmla="*/ 89 w 89"/>
                <a:gd name="T17" fmla="*/ 2 h 89"/>
                <a:gd name="T18" fmla="*/ 89 w 89"/>
                <a:gd name="T19" fmla="*/ 86 h 89"/>
                <a:gd name="T20" fmla="*/ 76 w 89"/>
                <a:gd name="T21" fmla="*/ 44 h 89"/>
                <a:gd name="T22" fmla="*/ 44 w 89"/>
                <a:gd name="T23" fmla="*/ 11 h 89"/>
                <a:gd name="T24" fmla="*/ 13 w 89"/>
                <a:gd name="T25" fmla="*/ 44 h 89"/>
                <a:gd name="T26" fmla="*/ 44 w 89"/>
                <a:gd name="T27" fmla="*/ 77 h 89"/>
                <a:gd name="T28" fmla="*/ 76 w 89"/>
                <a:gd name="T2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89">
                  <a:moveTo>
                    <a:pt x="89" y="86"/>
                  </a:moveTo>
                  <a:cubicBezTo>
                    <a:pt x="76" y="86"/>
                    <a:pt x="76" y="86"/>
                    <a:pt x="76" y="86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68" y="83"/>
                    <a:pt x="56" y="89"/>
                    <a:pt x="42" y="89"/>
                  </a:cubicBezTo>
                  <a:cubicBezTo>
                    <a:pt x="20" y="89"/>
                    <a:pt x="0" y="71"/>
                    <a:pt x="0" y="44"/>
                  </a:cubicBezTo>
                  <a:cubicBezTo>
                    <a:pt x="0" y="17"/>
                    <a:pt x="20" y="0"/>
                    <a:pt x="42" y="0"/>
                  </a:cubicBezTo>
                  <a:cubicBezTo>
                    <a:pt x="56" y="0"/>
                    <a:pt x="68" y="5"/>
                    <a:pt x="76" y="15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89" y="2"/>
                    <a:pt x="89" y="2"/>
                    <a:pt x="89" y="2"/>
                  </a:cubicBezTo>
                  <a:lnTo>
                    <a:pt x="89" y="86"/>
                  </a:lnTo>
                  <a:close/>
                  <a:moveTo>
                    <a:pt x="76" y="44"/>
                  </a:moveTo>
                  <a:cubicBezTo>
                    <a:pt x="76" y="24"/>
                    <a:pt x="60" y="11"/>
                    <a:pt x="44" y="11"/>
                  </a:cubicBezTo>
                  <a:cubicBezTo>
                    <a:pt x="27" y="11"/>
                    <a:pt x="13" y="24"/>
                    <a:pt x="13" y="44"/>
                  </a:cubicBezTo>
                  <a:cubicBezTo>
                    <a:pt x="13" y="64"/>
                    <a:pt x="27" y="77"/>
                    <a:pt x="44" y="77"/>
                  </a:cubicBezTo>
                  <a:cubicBezTo>
                    <a:pt x="60" y="77"/>
                    <a:pt x="76" y="64"/>
                    <a:pt x="76" y="44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0D504F6-C34C-46CE-8FEB-E2DF1BA537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1" y="2508"/>
              <a:ext cx="164" cy="180"/>
            </a:xfrm>
            <a:custGeom>
              <a:avLst/>
              <a:gdLst>
                <a:gd name="T0" fmla="*/ 79 w 79"/>
                <a:gd name="T1" fmla="*/ 36 h 86"/>
                <a:gd name="T2" fmla="*/ 79 w 79"/>
                <a:gd name="T3" fmla="*/ 86 h 86"/>
                <a:gd name="T4" fmla="*/ 66 w 79"/>
                <a:gd name="T5" fmla="*/ 86 h 86"/>
                <a:gd name="T6" fmla="*/ 66 w 79"/>
                <a:gd name="T7" fmla="*/ 38 h 86"/>
                <a:gd name="T8" fmla="*/ 42 w 79"/>
                <a:gd name="T9" fmla="*/ 12 h 86"/>
                <a:gd name="T10" fmla="*/ 13 w 79"/>
                <a:gd name="T11" fmla="*/ 46 h 86"/>
                <a:gd name="T12" fmla="*/ 13 w 79"/>
                <a:gd name="T13" fmla="*/ 86 h 86"/>
                <a:gd name="T14" fmla="*/ 0 w 79"/>
                <a:gd name="T15" fmla="*/ 86 h 86"/>
                <a:gd name="T16" fmla="*/ 0 w 79"/>
                <a:gd name="T17" fmla="*/ 2 h 86"/>
                <a:gd name="T18" fmla="*/ 13 w 79"/>
                <a:gd name="T19" fmla="*/ 2 h 86"/>
                <a:gd name="T20" fmla="*/ 13 w 79"/>
                <a:gd name="T21" fmla="*/ 16 h 86"/>
                <a:gd name="T22" fmla="*/ 45 w 79"/>
                <a:gd name="T23" fmla="*/ 0 h 86"/>
                <a:gd name="T24" fmla="*/ 79 w 79"/>
                <a:gd name="T25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86">
                  <a:moveTo>
                    <a:pt x="79" y="36"/>
                  </a:moveTo>
                  <a:cubicBezTo>
                    <a:pt x="79" y="86"/>
                    <a:pt x="79" y="86"/>
                    <a:pt x="79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22"/>
                    <a:pt x="57" y="12"/>
                    <a:pt x="42" y="12"/>
                  </a:cubicBezTo>
                  <a:cubicBezTo>
                    <a:pt x="25" y="12"/>
                    <a:pt x="13" y="24"/>
                    <a:pt x="13" y="4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6"/>
                    <a:pt x="31" y="0"/>
                    <a:pt x="45" y="0"/>
                  </a:cubicBezTo>
                  <a:cubicBezTo>
                    <a:pt x="65" y="0"/>
                    <a:pt x="79" y="14"/>
                    <a:pt x="79" y="36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96C0C17F-715F-4630-953D-FA4ADE6E17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6" y="2508"/>
              <a:ext cx="278" cy="180"/>
            </a:xfrm>
            <a:custGeom>
              <a:avLst/>
              <a:gdLst>
                <a:gd name="T0" fmla="*/ 134 w 134"/>
                <a:gd name="T1" fmla="*/ 32 h 86"/>
                <a:gd name="T2" fmla="*/ 134 w 134"/>
                <a:gd name="T3" fmla="*/ 86 h 86"/>
                <a:gd name="T4" fmla="*/ 121 w 134"/>
                <a:gd name="T5" fmla="*/ 86 h 86"/>
                <a:gd name="T6" fmla="*/ 121 w 134"/>
                <a:gd name="T7" fmla="*/ 34 h 86"/>
                <a:gd name="T8" fmla="*/ 99 w 134"/>
                <a:gd name="T9" fmla="*/ 12 h 86"/>
                <a:gd name="T10" fmla="*/ 73 w 134"/>
                <a:gd name="T11" fmla="*/ 43 h 86"/>
                <a:gd name="T12" fmla="*/ 73 w 134"/>
                <a:gd name="T13" fmla="*/ 86 h 86"/>
                <a:gd name="T14" fmla="*/ 60 w 134"/>
                <a:gd name="T15" fmla="*/ 86 h 86"/>
                <a:gd name="T16" fmla="*/ 60 w 134"/>
                <a:gd name="T17" fmla="*/ 34 h 86"/>
                <a:gd name="T18" fmla="*/ 38 w 134"/>
                <a:gd name="T19" fmla="*/ 12 h 86"/>
                <a:gd name="T20" fmla="*/ 13 w 134"/>
                <a:gd name="T21" fmla="*/ 43 h 86"/>
                <a:gd name="T22" fmla="*/ 13 w 134"/>
                <a:gd name="T23" fmla="*/ 86 h 86"/>
                <a:gd name="T24" fmla="*/ 0 w 134"/>
                <a:gd name="T25" fmla="*/ 86 h 86"/>
                <a:gd name="T26" fmla="*/ 0 w 134"/>
                <a:gd name="T27" fmla="*/ 2 h 86"/>
                <a:gd name="T28" fmla="*/ 13 w 134"/>
                <a:gd name="T29" fmla="*/ 2 h 86"/>
                <a:gd name="T30" fmla="*/ 13 w 134"/>
                <a:gd name="T31" fmla="*/ 15 h 86"/>
                <a:gd name="T32" fmla="*/ 41 w 134"/>
                <a:gd name="T33" fmla="*/ 0 h 86"/>
                <a:gd name="T34" fmla="*/ 70 w 134"/>
                <a:gd name="T35" fmla="*/ 17 h 86"/>
                <a:gd name="T36" fmla="*/ 102 w 134"/>
                <a:gd name="T37" fmla="*/ 0 h 86"/>
                <a:gd name="T38" fmla="*/ 134 w 134"/>
                <a:gd name="T3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86">
                  <a:moveTo>
                    <a:pt x="134" y="32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20"/>
                    <a:pt x="112" y="12"/>
                    <a:pt x="99" y="12"/>
                  </a:cubicBezTo>
                  <a:cubicBezTo>
                    <a:pt x="83" y="12"/>
                    <a:pt x="73" y="23"/>
                    <a:pt x="73" y="43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0"/>
                    <a:pt x="51" y="12"/>
                    <a:pt x="38" y="12"/>
                  </a:cubicBezTo>
                  <a:cubicBezTo>
                    <a:pt x="23" y="12"/>
                    <a:pt x="13" y="23"/>
                    <a:pt x="13" y="43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9" y="5"/>
                    <a:pt x="28" y="0"/>
                    <a:pt x="41" y="0"/>
                  </a:cubicBezTo>
                  <a:cubicBezTo>
                    <a:pt x="54" y="0"/>
                    <a:pt x="65" y="6"/>
                    <a:pt x="70" y="17"/>
                  </a:cubicBezTo>
                  <a:cubicBezTo>
                    <a:pt x="77" y="6"/>
                    <a:pt x="88" y="0"/>
                    <a:pt x="102" y="0"/>
                  </a:cubicBezTo>
                  <a:cubicBezTo>
                    <a:pt x="120" y="0"/>
                    <a:pt x="134" y="12"/>
                    <a:pt x="134" y="32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48DFC6D-02D6-4AB8-BDF0-2BD7838193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72" y="2425"/>
              <a:ext cx="185" cy="269"/>
            </a:xfrm>
            <a:custGeom>
              <a:avLst/>
              <a:gdLst>
                <a:gd name="T0" fmla="*/ 89 w 89"/>
                <a:gd name="T1" fmla="*/ 84 h 129"/>
                <a:gd name="T2" fmla="*/ 46 w 89"/>
                <a:gd name="T3" fmla="*/ 129 h 129"/>
                <a:gd name="T4" fmla="*/ 13 w 89"/>
                <a:gd name="T5" fmla="*/ 113 h 129"/>
                <a:gd name="T6" fmla="*/ 13 w 89"/>
                <a:gd name="T7" fmla="*/ 126 h 129"/>
                <a:gd name="T8" fmla="*/ 0 w 89"/>
                <a:gd name="T9" fmla="*/ 126 h 129"/>
                <a:gd name="T10" fmla="*/ 0 w 89"/>
                <a:gd name="T11" fmla="*/ 0 h 129"/>
                <a:gd name="T12" fmla="*/ 13 w 89"/>
                <a:gd name="T13" fmla="*/ 0 h 129"/>
                <a:gd name="T14" fmla="*/ 13 w 89"/>
                <a:gd name="T15" fmla="*/ 55 h 129"/>
                <a:gd name="T16" fmla="*/ 46 w 89"/>
                <a:gd name="T17" fmla="*/ 40 h 129"/>
                <a:gd name="T18" fmla="*/ 89 w 89"/>
                <a:gd name="T19" fmla="*/ 84 h 129"/>
                <a:gd name="T20" fmla="*/ 76 w 89"/>
                <a:gd name="T21" fmla="*/ 84 h 129"/>
                <a:gd name="T22" fmla="*/ 44 w 89"/>
                <a:gd name="T23" fmla="*/ 51 h 129"/>
                <a:gd name="T24" fmla="*/ 13 w 89"/>
                <a:gd name="T25" fmla="*/ 84 h 129"/>
                <a:gd name="T26" fmla="*/ 44 w 89"/>
                <a:gd name="T27" fmla="*/ 117 h 129"/>
                <a:gd name="T28" fmla="*/ 76 w 89"/>
                <a:gd name="T2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29">
                  <a:moveTo>
                    <a:pt x="89" y="84"/>
                  </a:moveTo>
                  <a:cubicBezTo>
                    <a:pt x="89" y="111"/>
                    <a:pt x="69" y="129"/>
                    <a:pt x="46" y="129"/>
                  </a:cubicBezTo>
                  <a:cubicBezTo>
                    <a:pt x="32" y="129"/>
                    <a:pt x="20" y="123"/>
                    <a:pt x="13" y="113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0" y="45"/>
                    <a:pt x="32" y="40"/>
                    <a:pt x="46" y="40"/>
                  </a:cubicBezTo>
                  <a:cubicBezTo>
                    <a:pt x="69" y="40"/>
                    <a:pt x="89" y="57"/>
                    <a:pt x="89" y="84"/>
                  </a:cubicBezTo>
                  <a:close/>
                  <a:moveTo>
                    <a:pt x="76" y="84"/>
                  </a:moveTo>
                  <a:cubicBezTo>
                    <a:pt x="76" y="64"/>
                    <a:pt x="62" y="51"/>
                    <a:pt x="44" y="51"/>
                  </a:cubicBezTo>
                  <a:cubicBezTo>
                    <a:pt x="28" y="51"/>
                    <a:pt x="13" y="64"/>
                    <a:pt x="13" y="84"/>
                  </a:cubicBezTo>
                  <a:cubicBezTo>
                    <a:pt x="13" y="104"/>
                    <a:pt x="28" y="117"/>
                    <a:pt x="44" y="117"/>
                  </a:cubicBezTo>
                  <a:cubicBezTo>
                    <a:pt x="62" y="117"/>
                    <a:pt x="76" y="104"/>
                    <a:pt x="76" y="84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36B012D2-1BD3-4AE6-923D-51DF92EB13D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86" y="2508"/>
              <a:ext cx="187" cy="184"/>
            </a:xfrm>
            <a:custGeom>
              <a:avLst/>
              <a:gdLst>
                <a:gd name="T0" fmla="*/ 90 w 90"/>
                <a:gd name="T1" fmla="*/ 44 h 88"/>
                <a:gd name="T2" fmla="*/ 45 w 90"/>
                <a:gd name="T3" fmla="*/ 88 h 88"/>
                <a:gd name="T4" fmla="*/ 0 w 90"/>
                <a:gd name="T5" fmla="*/ 44 h 88"/>
                <a:gd name="T6" fmla="*/ 45 w 90"/>
                <a:gd name="T7" fmla="*/ 0 h 88"/>
                <a:gd name="T8" fmla="*/ 90 w 90"/>
                <a:gd name="T9" fmla="*/ 44 h 88"/>
                <a:gd name="T10" fmla="*/ 77 w 90"/>
                <a:gd name="T11" fmla="*/ 44 h 88"/>
                <a:gd name="T12" fmla="*/ 45 w 90"/>
                <a:gd name="T13" fmla="*/ 11 h 88"/>
                <a:gd name="T14" fmla="*/ 13 w 90"/>
                <a:gd name="T15" fmla="*/ 44 h 88"/>
                <a:gd name="T16" fmla="*/ 45 w 90"/>
                <a:gd name="T17" fmla="*/ 77 h 88"/>
                <a:gd name="T18" fmla="*/ 77 w 90"/>
                <a:gd name="T1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8">
                  <a:moveTo>
                    <a:pt x="90" y="44"/>
                  </a:moveTo>
                  <a:cubicBezTo>
                    <a:pt x="90" y="70"/>
                    <a:pt x="70" y="88"/>
                    <a:pt x="45" y="88"/>
                  </a:cubicBezTo>
                  <a:cubicBezTo>
                    <a:pt x="20" y="88"/>
                    <a:pt x="0" y="70"/>
                    <a:pt x="0" y="44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4"/>
                  </a:cubicBezTo>
                  <a:close/>
                  <a:moveTo>
                    <a:pt x="77" y="44"/>
                  </a:moveTo>
                  <a:cubicBezTo>
                    <a:pt x="77" y="25"/>
                    <a:pt x="63" y="11"/>
                    <a:pt x="45" y="11"/>
                  </a:cubicBezTo>
                  <a:cubicBezTo>
                    <a:pt x="28" y="11"/>
                    <a:pt x="13" y="25"/>
                    <a:pt x="13" y="44"/>
                  </a:cubicBezTo>
                  <a:cubicBezTo>
                    <a:pt x="13" y="63"/>
                    <a:pt x="28" y="77"/>
                    <a:pt x="45" y="77"/>
                  </a:cubicBezTo>
                  <a:cubicBezTo>
                    <a:pt x="63" y="77"/>
                    <a:pt x="77" y="63"/>
                    <a:pt x="77" y="44"/>
                  </a:cubicBez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557A8E77-0DA3-4372-B0A9-A13ED47A5A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4" y="2412"/>
              <a:ext cx="47" cy="69"/>
            </a:xfrm>
            <a:custGeom>
              <a:avLst/>
              <a:gdLst>
                <a:gd name="T0" fmla="*/ 0 w 47"/>
                <a:gd name="T1" fmla="*/ 69 h 69"/>
                <a:gd name="T2" fmla="*/ 24 w 47"/>
                <a:gd name="T3" fmla="*/ 0 h 69"/>
                <a:gd name="T4" fmla="*/ 47 w 47"/>
                <a:gd name="T5" fmla="*/ 0 h 69"/>
                <a:gd name="T6" fmla="*/ 22 w 47"/>
                <a:gd name="T7" fmla="*/ 69 h 69"/>
                <a:gd name="T8" fmla="*/ 0 w 47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0" y="69"/>
                  </a:moveTo>
                  <a:lnTo>
                    <a:pt x="24" y="0"/>
                  </a:lnTo>
                  <a:lnTo>
                    <a:pt x="47" y="0"/>
                  </a:lnTo>
                  <a:lnTo>
                    <a:pt x="22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B591D310-86BB-47D0-AB37-EF1CBB5851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49" y="2412"/>
              <a:ext cx="50" cy="69"/>
            </a:xfrm>
            <a:custGeom>
              <a:avLst/>
              <a:gdLst>
                <a:gd name="T0" fmla="*/ 0 w 50"/>
                <a:gd name="T1" fmla="*/ 69 h 69"/>
                <a:gd name="T2" fmla="*/ 27 w 50"/>
                <a:gd name="T3" fmla="*/ 0 h 69"/>
                <a:gd name="T4" fmla="*/ 50 w 50"/>
                <a:gd name="T5" fmla="*/ 0 h 69"/>
                <a:gd name="T6" fmla="*/ 25 w 50"/>
                <a:gd name="T7" fmla="*/ 69 h 69"/>
                <a:gd name="T8" fmla="*/ 0 w 5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">
                  <a:moveTo>
                    <a:pt x="0" y="69"/>
                  </a:moveTo>
                  <a:lnTo>
                    <a:pt x="27" y="0"/>
                  </a:lnTo>
                  <a:lnTo>
                    <a:pt x="50" y="0"/>
                  </a:lnTo>
                  <a:lnTo>
                    <a:pt x="25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E54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13F82C73-C76A-42ED-8960-B04B836480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6" y="2508"/>
              <a:ext cx="278" cy="180"/>
            </a:xfrm>
            <a:custGeom>
              <a:avLst/>
              <a:gdLst>
                <a:gd name="T0" fmla="*/ 134 w 134"/>
                <a:gd name="T1" fmla="*/ 32 h 86"/>
                <a:gd name="T2" fmla="*/ 134 w 134"/>
                <a:gd name="T3" fmla="*/ 86 h 86"/>
                <a:gd name="T4" fmla="*/ 121 w 134"/>
                <a:gd name="T5" fmla="*/ 86 h 86"/>
                <a:gd name="T6" fmla="*/ 121 w 134"/>
                <a:gd name="T7" fmla="*/ 34 h 86"/>
                <a:gd name="T8" fmla="*/ 99 w 134"/>
                <a:gd name="T9" fmla="*/ 12 h 86"/>
                <a:gd name="T10" fmla="*/ 74 w 134"/>
                <a:gd name="T11" fmla="*/ 43 h 86"/>
                <a:gd name="T12" fmla="*/ 74 w 134"/>
                <a:gd name="T13" fmla="*/ 86 h 86"/>
                <a:gd name="T14" fmla="*/ 60 w 134"/>
                <a:gd name="T15" fmla="*/ 86 h 86"/>
                <a:gd name="T16" fmla="*/ 60 w 134"/>
                <a:gd name="T17" fmla="*/ 34 h 86"/>
                <a:gd name="T18" fmla="*/ 39 w 134"/>
                <a:gd name="T19" fmla="*/ 12 h 86"/>
                <a:gd name="T20" fmla="*/ 13 w 134"/>
                <a:gd name="T21" fmla="*/ 43 h 86"/>
                <a:gd name="T22" fmla="*/ 13 w 134"/>
                <a:gd name="T23" fmla="*/ 86 h 86"/>
                <a:gd name="T24" fmla="*/ 0 w 134"/>
                <a:gd name="T25" fmla="*/ 86 h 86"/>
                <a:gd name="T26" fmla="*/ 0 w 134"/>
                <a:gd name="T27" fmla="*/ 2 h 86"/>
                <a:gd name="T28" fmla="*/ 13 w 134"/>
                <a:gd name="T29" fmla="*/ 2 h 86"/>
                <a:gd name="T30" fmla="*/ 13 w 134"/>
                <a:gd name="T31" fmla="*/ 15 h 86"/>
                <a:gd name="T32" fmla="*/ 42 w 134"/>
                <a:gd name="T33" fmla="*/ 0 h 86"/>
                <a:gd name="T34" fmla="*/ 71 w 134"/>
                <a:gd name="T35" fmla="*/ 17 h 86"/>
                <a:gd name="T36" fmla="*/ 103 w 134"/>
                <a:gd name="T37" fmla="*/ 0 h 86"/>
                <a:gd name="T38" fmla="*/ 134 w 134"/>
                <a:gd name="T3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86">
                  <a:moveTo>
                    <a:pt x="134" y="32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20"/>
                    <a:pt x="112" y="12"/>
                    <a:pt x="99" y="12"/>
                  </a:cubicBezTo>
                  <a:cubicBezTo>
                    <a:pt x="84" y="12"/>
                    <a:pt x="74" y="23"/>
                    <a:pt x="74" y="43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0"/>
                    <a:pt x="51" y="12"/>
                    <a:pt x="39" y="12"/>
                  </a:cubicBezTo>
                  <a:cubicBezTo>
                    <a:pt x="23" y="12"/>
                    <a:pt x="13" y="23"/>
                    <a:pt x="13" y="43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9" y="5"/>
                    <a:pt x="29" y="0"/>
                    <a:pt x="42" y="0"/>
                  </a:cubicBezTo>
                  <a:cubicBezTo>
                    <a:pt x="55" y="0"/>
                    <a:pt x="66" y="6"/>
                    <a:pt x="71" y="17"/>
                  </a:cubicBezTo>
                  <a:cubicBezTo>
                    <a:pt x="77" y="6"/>
                    <a:pt x="88" y="0"/>
                    <a:pt x="103" y="0"/>
                  </a:cubicBezTo>
                  <a:cubicBezTo>
                    <a:pt x="120" y="0"/>
                    <a:pt x="134" y="12"/>
                    <a:pt x="134" y="32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1BD7511-7645-4BD2-B118-9D9E617B26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8" y="2425"/>
              <a:ext cx="185" cy="269"/>
            </a:xfrm>
            <a:custGeom>
              <a:avLst/>
              <a:gdLst>
                <a:gd name="T0" fmla="*/ 89 w 89"/>
                <a:gd name="T1" fmla="*/ 84 h 129"/>
                <a:gd name="T2" fmla="*/ 47 w 89"/>
                <a:gd name="T3" fmla="*/ 129 h 129"/>
                <a:gd name="T4" fmla="*/ 13 w 89"/>
                <a:gd name="T5" fmla="*/ 113 h 129"/>
                <a:gd name="T6" fmla="*/ 13 w 89"/>
                <a:gd name="T7" fmla="*/ 126 h 129"/>
                <a:gd name="T8" fmla="*/ 0 w 89"/>
                <a:gd name="T9" fmla="*/ 126 h 129"/>
                <a:gd name="T10" fmla="*/ 0 w 89"/>
                <a:gd name="T11" fmla="*/ 0 h 129"/>
                <a:gd name="T12" fmla="*/ 13 w 89"/>
                <a:gd name="T13" fmla="*/ 0 h 129"/>
                <a:gd name="T14" fmla="*/ 13 w 89"/>
                <a:gd name="T15" fmla="*/ 55 h 129"/>
                <a:gd name="T16" fmla="*/ 47 w 89"/>
                <a:gd name="T17" fmla="*/ 40 h 129"/>
                <a:gd name="T18" fmla="*/ 89 w 89"/>
                <a:gd name="T19" fmla="*/ 84 h 129"/>
                <a:gd name="T20" fmla="*/ 77 w 89"/>
                <a:gd name="T21" fmla="*/ 84 h 129"/>
                <a:gd name="T22" fmla="*/ 45 w 89"/>
                <a:gd name="T23" fmla="*/ 51 h 129"/>
                <a:gd name="T24" fmla="*/ 13 w 89"/>
                <a:gd name="T25" fmla="*/ 84 h 129"/>
                <a:gd name="T26" fmla="*/ 45 w 89"/>
                <a:gd name="T27" fmla="*/ 117 h 129"/>
                <a:gd name="T28" fmla="*/ 77 w 89"/>
                <a:gd name="T2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29">
                  <a:moveTo>
                    <a:pt x="89" y="84"/>
                  </a:moveTo>
                  <a:cubicBezTo>
                    <a:pt x="89" y="111"/>
                    <a:pt x="70" y="129"/>
                    <a:pt x="47" y="129"/>
                  </a:cubicBezTo>
                  <a:cubicBezTo>
                    <a:pt x="33" y="129"/>
                    <a:pt x="21" y="123"/>
                    <a:pt x="13" y="113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45"/>
                    <a:pt x="33" y="40"/>
                    <a:pt x="47" y="40"/>
                  </a:cubicBezTo>
                  <a:cubicBezTo>
                    <a:pt x="70" y="40"/>
                    <a:pt x="89" y="57"/>
                    <a:pt x="89" y="84"/>
                  </a:cubicBezTo>
                  <a:close/>
                  <a:moveTo>
                    <a:pt x="77" y="84"/>
                  </a:moveTo>
                  <a:cubicBezTo>
                    <a:pt x="77" y="64"/>
                    <a:pt x="63" y="51"/>
                    <a:pt x="45" y="51"/>
                  </a:cubicBezTo>
                  <a:cubicBezTo>
                    <a:pt x="29" y="51"/>
                    <a:pt x="13" y="64"/>
                    <a:pt x="13" y="84"/>
                  </a:cubicBezTo>
                  <a:cubicBezTo>
                    <a:pt x="13" y="104"/>
                    <a:pt x="29" y="117"/>
                    <a:pt x="45" y="117"/>
                  </a:cubicBezTo>
                  <a:cubicBezTo>
                    <a:pt x="63" y="117"/>
                    <a:pt x="77" y="104"/>
                    <a:pt x="77" y="84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5D380F4B-B90E-47C9-813B-9E0992E6AD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34" y="2508"/>
              <a:ext cx="187" cy="184"/>
            </a:xfrm>
            <a:custGeom>
              <a:avLst/>
              <a:gdLst>
                <a:gd name="T0" fmla="*/ 90 w 90"/>
                <a:gd name="T1" fmla="*/ 44 h 88"/>
                <a:gd name="T2" fmla="*/ 45 w 90"/>
                <a:gd name="T3" fmla="*/ 88 h 88"/>
                <a:gd name="T4" fmla="*/ 0 w 90"/>
                <a:gd name="T5" fmla="*/ 44 h 88"/>
                <a:gd name="T6" fmla="*/ 45 w 90"/>
                <a:gd name="T7" fmla="*/ 0 h 88"/>
                <a:gd name="T8" fmla="*/ 90 w 90"/>
                <a:gd name="T9" fmla="*/ 44 h 88"/>
                <a:gd name="T10" fmla="*/ 77 w 90"/>
                <a:gd name="T11" fmla="*/ 44 h 88"/>
                <a:gd name="T12" fmla="*/ 45 w 90"/>
                <a:gd name="T13" fmla="*/ 11 h 88"/>
                <a:gd name="T14" fmla="*/ 13 w 90"/>
                <a:gd name="T15" fmla="*/ 44 h 88"/>
                <a:gd name="T16" fmla="*/ 45 w 90"/>
                <a:gd name="T17" fmla="*/ 77 h 88"/>
                <a:gd name="T18" fmla="*/ 77 w 90"/>
                <a:gd name="T1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8">
                  <a:moveTo>
                    <a:pt x="90" y="44"/>
                  </a:moveTo>
                  <a:cubicBezTo>
                    <a:pt x="90" y="70"/>
                    <a:pt x="70" y="88"/>
                    <a:pt x="45" y="88"/>
                  </a:cubicBezTo>
                  <a:cubicBezTo>
                    <a:pt x="20" y="88"/>
                    <a:pt x="0" y="70"/>
                    <a:pt x="0" y="44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4"/>
                  </a:cubicBezTo>
                  <a:close/>
                  <a:moveTo>
                    <a:pt x="77" y="44"/>
                  </a:moveTo>
                  <a:cubicBezTo>
                    <a:pt x="77" y="25"/>
                    <a:pt x="62" y="11"/>
                    <a:pt x="45" y="11"/>
                  </a:cubicBezTo>
                  <a:cubicBezTo>
                    <a:pt x="27" y="11"/>
                    <a:pt x="13" y="25"/>
                    <a:pt x="13" y="44"/>
                  </a:cubicBezTo>
                  <a:cubicBezTo>
                    <a:pt x="13" y="63"/>
                    <a:pt x="27" y="77"/>
                    <a:pt x="45" y="77"/>
                  </a:cubicBezTo>
                  <a:cubicBezTo>
                    <a:pt x="62" y="77"/>
                    <a:pt x="77" y="63"/>
                    <a:pt x="77" y="44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54BDEA66-4821-4A5D-BD9C-1517E26FD1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1" y="2510"/>
              <a:ext cx="123" cy="178"/>
            </a:xfrm>
            <a:custGeom>
              <a:avLst/>
              <a:gdLst>
                <a:gd name="T0" fmla="*/ 59 w 59"/>
                <a:gd name="T1" fmla="*/ 0 h 85"/>
                <a:gd name="T2" fmla="*/ 57 w 59"/>
                <a:gd name="T3" fmla="*/ 22 h 85"/>
                <a:gd name="T4" fmla="*/ 52 w 59"/>
                <a:gd name="T5" fmla="*/ 22 h 85"/>
                <a:gd name="T6" fmla="*/ 22 w 59"/>
                <a:gd name="T7" fmla="*/ 58 h 85"/>
                <a:gd name="T8" fmla="*/ 22 w 59"/>
                <a:gd name="T9" fmla="*/ 85 h 85"/>
                <a:gd name="T10" fmla="*/ 0 w 59"/>
                <a:gd name="T11" fmla="*/ 85 h 85"/>
                <a:gd name="T12" fmla="*/ 0 w 59"/>
                <a:gd name="T13" fmla="*/ 1 h 85"/>
                <a:gd name="T14" fmla="*/ 22 w 59"/>
                <a:gd name="T15" fmla="*/ 1 h 85"/>
                <a:gd name="T16" fmla="*/ 22 w 59"/>
                <a:gd name="T17" fmla="*/ 16 h 85"/>
                <a:gd name="T18" fmla="*/ 53 w 59"/>
                <a:gd name="T19" fmla="*/ 0 h 85"/>
                <a:gd name="T20" fmla="*/ 59 w 59"/>
                <a:gd name="T2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85">
                  <a:moveTo>
                    <a:pt x="59" y="0"/>
                  </a:moveTo>
                  <a:cubicBezTo>
                    <a:pt x="57" y="22"/>
                    <a:pt x="57" y="22"/>
                    <a:pt x="57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32" y="22"/>
                    <a:pt x="22" y="34"/>
                    <a:pt x="22" y="58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6"/>
                    <a:pt x="39" y="0"/>
                    <a:pt x="53" y="0"/>
                  </a:cubicBezTo>
                  <a:cubicBezTo>
                    <a:pt x="55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141BB57D-1D0C-4C58-A85D-6428A0D36C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37" y="2512"/>
              <a:ext cx="48" cy="176"/>
            </a:xfrm>
            <a:prstGeom prst="rect">
              <a:avLst/>
            </a:pr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93CBA7-70B7-4508-A3AE-3E61A1475B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62" y="2425"/>
              <a:ext cx="48" cy="263"/>
            </a:xfrm>
            <a:prstGeom prst="rect">
              <a:avLst/>
            </a:pr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A9B4A0C6-3BE0-4FE8-94A5-B91A6BF990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45" y="2506"/>
              <a:ext cx="191" cy="188"/>
            </a:xfrm>
            <a:custGeom>
              <a:avLst/>
              <a:gdLst>
                <a:gd name="T0" fmla="*/ 92 w 92"/>
                <a:gd name="T1" fmla="*/ 87 h 90"/>
                <a:gd name="T2" fmla="*/ 70 w 92"/>
                <a:gd name="T3" fmla="*/ 87 h 90"/>
                <a:gd name="T4" fmla="*/ 70 w 92"/>
                <a:gd name="T5" fmla="*/ 81 h 90"/>
                <a:gd name="T6" fmla="*/ 42 w 92"/>
                <a:gd name="T7" fmla="*/ 90 h 90"/>
                <a:gd name="T8" fmla="*/ 0 w 92"/>
                <a:gd name="T9" fmla="*/ 45 h 90"/>
                <a:gd name="T10" fmla="*/ 42 w 92"/>
                <a:gd name="T11" fmla="*/ 0 h 90"/>
                <a:gd name="T12" fmla="*/ 70 w 92"/>
                <a:gd name="T13" fmla="*/ 10 h 90"/>
                <a:gd name="T14" fmla="*/ 70 w 92"/>
                <a:gd name="T15" fmla="*/ 3 h 90"/>
                <a:gd name="T16" fmla="*/ 92 w 92"/>
                <a:gd name="T17" fmla="*/ 3 h 90"/>
                <a:gd name="T18" fmla="*/ 92 w 92"/>
                <a:gd name="T19" fmla="*/ 87 h 90"/>
                <a:gd name="T20" fmla="*/ 70 w 92"/>
                <a:gd name="T21" fmla="*/ 45 h 90"/>
                <a:gd name="T22" fmla="*/ 46 w 92"/>
                <a:gd name="T23" fmla="*/ 20 h 90"/>
                <a:gd name="T24" fmla="*/ 22 w 92"/>
                <a:gd name="T25" fmla="*/ 45 h 90"/>
                <a:gd name="T26" fmla="*/ 46 w 92"/>
                <a:gd name="T27" fmla="*/ 70 h 90"/>
                <a:gd name="T28" fmla="*/ 70 w 92"/>
                <a:gd name="T2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90">
                  <a:moveTo>
                    <a:pt x="92" y="87"/>
                  </a:moveTo>
                  <a:cubicBezTo>
                    <a:pt x="70" y="87"/>
                    <a:pt x="70" y="87"/>
                    <a:pt x="70" y="87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3" y="86"/>
                    <a:pt x="53" y="90"/>
                    <a:pt x="42" y="90"/>
                  </a:cubicBezTo>
                  <a:cubicBezTo>
                    <a:pt x="20" y="90"/>
                    <a:pt x="0" y="72"/>
                    <a:pt x="0" y="45"/>
                  </a:cubicBezTo>
                  <a:cubicBezTo>
                    <a:pt x="0" y="19"/>
                    <a:pt x="20" y="0"/>
                    <a:pt x="42" y="0"/>
                  </a:cubicBezTo>
                  <a:cubicBezTo>
                    <a:pt x="53" y="0"/>
                    <a:pt x="63" y="4"/>
                    <a:pt x="70" y="10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92" y="3"/>
                    <a:pt x="92" y="3"/>
                    <a:pt x="92" y="3"/>
                  </a:cubicBezTo>
                  <a:lnTo>
                    <a:pt x="92" y="87"/>
                  </a:lnTo>
                  <a:close/>
                  <a:moveTo>
                    <a:pt x="70" y="45"/>
                  </a:moveTo>
                  <a:cubicBezTo>
                    <a:pt x="70" y="30"/>
                    <a:pt x="58" y="20"/>
                    <a:pt x="46" y="20"/>
                  </a:cubicBezTo>
                  <a:cubicBezTo>
                    <a:pt x="32" y="20"/>
                    <a:pt x="22" y="30"/>
                    <a:pt x="22" y="45"/>
                  </a:cubicBezTo>
                  <a:cubicBezTo>
                    <a:pt x="22" y="61"/>
                    <a:pt x="32" y="70"/>
                    <a:pt x="46" y="70"/>
                  </a:cubicBezTo>
                  <a:cubicBezTo>
                    <a:pt x="58" y="70"/>
                    <a:pt x="70" y="61"/>
                    <a:pt x="70" y="45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96CD1C6E-0636-433B-8526-5D2783B708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88" y="2425"/>
              <a:ext cx="189" cy="269"/>
            </a:xfrm>
            <a:custGeom>
              <a:avLst/>
              <a:gdLst>
                <a:gd name="T0" fmla="*/ 91 w 91"/>
                <a:gd name="T1" fmla="*/ 126 h 129"/>
                <a:gd name="T2" fmla="*/ 69 w 91"/>
                <a:gd name="T3" fmla="*/ 126 h 129"/>
                <a:gd name="T4" fmla="*/ 69 w 91"/>
                <a:gd name="T5" fmla="*/ 120 h 129"/>
                <a:gd name="T6" fmla="*/ 41 w 91"/>
                <a:gd name="T7" fmla="*/ 129 h 129"/>
                <a:gd name="T8" fmla="*/ 0 w 91"/>
                <a:gd name="T9" fmla="*/ 84 h 129"/>
                <a:gd name="T10" fmla="*/ 41 w 91"/>
                <a:gd name="T11" fmla="*/ 39 h 129"/>
                <a:gd name="T12" fmla="*/ 69 w 91"/>
                <a:gd name="T13" fmla="*/ 49 h 129"/>
                <a:gd name="T14" fmla="*/ 69 w 91"/>
                <a:gd name="T15" fmla="*/ 0 h 129"/>
                <a:gd name="T16" fmla="*/ 91 w 91"/>
                <a:gd name="T17" fmla="*/ 0 h 129"/>
                <a:gd name="T18" fmla="*/ 91 w 91"/>
                <a:gd name="T19" fmla="*/ 126 h 129"/>
                <a:gd name="T20" fmla="*/ 69 w 91"/>
                <a:gd name="T21" fmla="*/ 84 h 129"/>
                <a:gd name="T22" fmla="*/ 45 w 91"/>
                <a:gd name="T23" fmla="*/ 59 h 129"/>
                <a:gd name="T24" fmla="*/ 21 w 91"/>
                <a:gd name="T25" fmla="*/ 84 h 129"/>
                <a:gd name="T26" fmla="*/ 45 w 91"/>
                <a:gd name="T27" fmla="*/ 109 h 129"/>
                <a:gd name="T28" fmla="*/ 69 w 91"/>
                <a:gd name="T2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29">
                  <a:moveTo>
                    <a:pt x="91" y="126"/>
                  </a:moveTo>
                  <a:cubicBezTo>
                    <a:pt x="69" y="126"/>
                    <a:pt x="69" y="126"/>
                    <a:pt x="69" y="126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2" y="125"/>
                    <a:pt x="53" y="129"/>
                    <a:pt x="41" y="129"/>
                  </a:cubicBezTo>
                  <a:cubicBezTo>
                    <a:pt x="20" y="129"/>
                    <a:pt x="0" y="111"/>
                    <a:pt x="0" y="84"/>
                  </a:cubicBezTo>
                  <a:cubicBezTo>
                    <a:pt x="0" y="58"/>
                    <a:pt x="20" y="39"/>
                    <a:pt x="41" y="39"/>
                  </a:cubicBezTo>
                  <a:cubicBezTo>
                    <a:pt x="53" y="39"/>
                    <a:pt x="62" y="43"/>
                    <a:pt x="69" y="49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1" y="126"/>
                  </a:lnTo>
                  <a:close/>
                  <a:moveTo>
                    <a:pt x="69" y="84"/>
                  </a:moveTo>
                  <a:cubicBezTo>
                    <a:pt x="69" y="69"/>
                    <a:pt x="57" y="59"/>
                    <a:pt x="45" y="59"/>
                  </a:cubicBezTo>
                  <a:cubicBezTo>
                    <a:pt x="31" y="59"/>
                    <a:pt x="21" y="69"/>
                    <a:pt x="21" y="84"/>
                  </a:cubicBezTo>
                  <a:cubicBezTo>
                    <a:pt x="21" y="100"/>
                    <a:pt x="31" y="109"/>
                    <a:pt x="45" y="109"/>
                  </a:cubicBezTo>
                  <a:cubicBezTo>
                    <a:pt x="57" y="109"/>
                    <a:pt x="69" y="100"/>
                    <a:pt x="69" y="84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8BEE14AD-298E-4F52-AACB-67A0AB54F6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5" y="2512"/>
              <a:ext cx="81" cy="245"/>
            </a:xfrm>
            <a:custGeom>
              <a:avLst/>
              <a:gdLst>
                <a:gd name="T0" fmla="*/ 17 w 39"/>
                <a:gd name="T1" fmla="*/ 0 h 117"/>
                <a:gd name="T2" fmla="*/ 17 w 39"/>
                <a:gd name="T3" fmla="*/ 85 h 117"/>
                <a:gd name="T4" fmla="*/ 5 w 39"/>
                <a:gd name="T5" fmla="*/ 96 h 117"/>
                <a:gd name="T6" fmla="*/ 1 w 39"/>
                <a:gd name="T7" fmla="*/ 96 h 117"/>
                <a:gd name="T8" fmla="*/ 0 w 39"/>
                <a:gd name="T9" fmla="*/ 116 h 117"/>
                <a:gd name="T10" fmla="*/ 10 w 39"/>
                <a:gd name="T11" fmla="*/ 117 h 117"/>
                <a:gd name="T12" fmla="*/ 39 w 39"/>
                <a:gd name="T13" fmla="*/ 89 h 117"/>
                <a:gd name="T14" fmla="*/ 39 w 39"/>
                <a:gd name="T15" fmla="*/ 0 h 117"/>
                <a:gd name="T16" fmla="*/ 17 w 39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7">
                  <a:moveTo>
                    <a:pt x="17" y="0"/>
                  </a:moveTo>
                  <a:cubicBezTo>
                    <a:pt x="17" y="85"/>
                    <a:pt x="17" y="85"/>
                    <a:pt x="17" y="85"/>
                  </a:cubicBezTo>
                  <a:cubicBezTo>
                    <a:pt x="17" y="92"/>
                    <a:pt x="12" y="96"/>
                    <a:pt x="5" y="96"/>
                  </a:cubicBezTo>
                  <a:cubicBezTo>
                    <a:pt x="4" y="96"/>
                    <a:pt x="2" y="96"/>
                    <a:pt x="1" y="9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7"/>
                    <a:pt x="6" y="117"/>
                    <a:pt x="10" y="117"/>
                  </a:cubicBezTo>
                  <a:cubicBezTo>
                    <a:pt x="27" y="117"/>
                    <a:pt x="39" y="108"/>
                    <a:pt x="39" y="89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1D34A89B-E934-4F97-B9F0-3A3B501820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6" y="2506"/>
              <a:ext cx="175" cy="182"/>
            </a:xfrm>
            <a:custGeom>
              <a:avLst/>
              <a:gdLst>
                <a:gd name="T0" fmla="*/ 84 w 84"/>
                <a:gd name="T1" fmla="*/ 36 h 87"/>
                <a:gd name="T2" fmla="*/ 84 w 84"/>
                <a:gd name="T3" fmla="*/ 87 h 87"/>
                <a:gd name="T4" fmla="*/ 61 w 84"/>
                <a:gd name="T5" fmla="*/ 87 h 87"/>
                <a:gd name="T6" fmla="*/ 61 w 84"/>
                <a:gd name="T7" fmla="*/ 41 h 87"/>
                <a:gd name="T8" fmla="*/ 44 w 84"/>
                <a:gd name="T9" fmla="*/ 21 h 87"/>
                <a:gd name="T10" fmla="*/ 23 w 84"/>
                <a:gd name="T11" fmla="*/ 50 h 87"/>
                <a:gd name="T12" fmla="*/ 23 w 84"/>
                <a:gd name="T13" fmla="*/ 87 h 87"/>
                <a:gd name="T14" fmla="*/ 0 w 84"/>
                <a:gd name="T15" fmla="*/ 87 h 87"/>
                <a:gd name="T16" fmla="*/ 0 w 84"/>
                <a:gd name="T17" fmla="*/ 3 h 87"/>
                <a:gd name="T18" fmla="*/ 23 w 84"/>
                <a:gd name="T19" fmla="*/ 3 h 87"/>
                <a:gd name="T20" fmla="*/ 23 w 84"/>
                <a:gd name="T21" fmla="*/ 10 h 87"/>
                <a:gd name="T22" fmla="*/ 50 w 84"/>
                <a:gd name="T23" fmla="*/ 0 h 87"/>
                <a:gd name="T24" fmla="*/ 84 w 84"/>
                <a:gd name="T2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7">
                  <a:moveTo>
                    <a:pt x="84" y="36"/>
                  </a:moveTo>
                  <a:cubicBezTo>
                    <a:pt x="84" y="87"/>
                    <a:pt x="84" y="87"/>
                    <a:pt x="84" y="8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29"/>
                    <a:pt x="55" y="21"/>
                    <a:pt x="44" y="21"/>
                  </a:cubicBezTo>
                  <a:cubicBezTo>
                    <a:pt x="31" y="21"/>
                    <a:pt x="23" y="29"/>
                    <a:pt x="23" y="50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0" y="4"/>
                    <a:pt x="38" y="0"/>
                    <a:pt x="50" y="0"/>
                  </a:cubicBezTo>
                  <a:cubicBezTo>
                    <a:pt x="70" y="0"/>
                    <a:pt x="84" y="15"/>
                    <a:pt x="84" y="36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14EA549D-0502-407A-8638-16518072C2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2" y="2506"/>
              <a:ext cx="175" cy="182"/>
            </a:xfrm>
            <a:custGeom>
              <a:avLst/>
              <a:gdLst>
                <a:gd name="T0" fmla="*/ 84 w 84"/>
                <a:gd name="T1" fmla="*/ 36 h 87"/>
                <a:gd name="T2" fmla="*/ 84 w 84"/>
                <a:gd name="T3" fmla="*/ 87 h 87"/>
                <a:gd name="T4" fmla="*/ 61 w 84"/>
                <a:gd name="T5" fmla="*/ 87 h 87"/>
                <a:gd name="T6" fmla="*/ 61 w 84"/>
                <a:gd name="T7" fmla="*/ 41 h 87"/>
                <a:gd name="T8" fmla="*/ 44 w 84"/>
                <a:gd name="T9" fmla="*/ 21 h 87"/>
                <a:gd name="T10" fmla="*/ 23 w 84"/>
                <a:gd name="T11" fmla="*/ 50 h 87"/>
                <a:gd name="T12" fmla="*/ 23 w 84"/>
                <a:gd name="T13" fmla="*/ 87 h 87"/>
                <a:gd name="T14" fmla="*/ 0 w 84"/>
                <a:gd name="T15" fmla="*/ 87 h 87"/>
                <a:gd name="T16" fmla="*/ 0 w 84"/>
                <a:gd name="T17" fmla="*/ 3 h 87"/>
                <a:gd name="T18" fmla="*/ 23 w 84"/>
                <a:gd name="T19" fmla="*/ 3 h 87"/>
                <a:gd name="T20" fmla="*/ 23 w 84"/>
                <a:gd name="T21" fmla="*/ 10 h 87"/>
                <a:gd name="T22" fmla="*/ 50 w 84"/>
                <a:gd name="T23" fmla="*/ 0 h 87"/>
                <a:gd name="T24" fmla="*/ 84 w 84"/>
                <a:gd name="T2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7">
                  <a:moveTo>
                    <a:pt x="84" y="36"/>
                  </a:moveTo>
                  <a:cubicBezTo>
                    <a:pt x="84" y="87"/>
                    <a:pt x="84" y="87"/>
                    <a:pt x="84" y="8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29"/>
                    <a:pt x="54" y="21"/>
                    <a:pt x="44" y="21"/>
                  </a:cubicBezTo>
                  <a:cubicBezTo>
                    <a:pt x="31" y="21"/>
                    <a:pt x="23" y="29"/>
                    <a:pt x="23" y="50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9" y="4"/>
                    <a:pt x="38" y="0"/>
                    <a:pt x="50" y="0"/>
                  </a:cubicBezTo>
                  <a:cubicBezTo>
                    <a:pt x="70" y="0"/>
                    <a:pt x="84" y="15"/>
                    <a:pt x="84" y="36"/>
                  </a:cubicBezTo>
                  <a:close/>
                </a:path>
              </a:pathLst>
            </a:cu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33" name="Oval 31">
              <a:extLst>
                <a:ext uri="{FF2B5EF4-FFF2-40B4-BE49-F238E27FC236}">
                  <a16:creationId xmlns:a16="http://schemas.microsoft.com/office/drawing/2014/main" id="{D0BF5FD9-0C44-456C-B87E-EDF0D5B75F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33" y="2431"/>
              <a:ext cx="56" cy="56"/>
            </a:xfrm>
            <a:prstGeom prst="ellipse">
              <a:avLst/>
            </a:pr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  <p:sp>
          <p:nvSpPr>
            <p:cNvPr id="34" name="Oval 32">
              <a:extLst>
                <a:ext uri="{FF2B5EF4-FFF2-40B4-BE49-F238E27FC236}">
                  <a16:creationId xmlns:a16="http://schemas.microsoft.com/office/drawing/2014/main" id="{F802A871-EFEE-4421-A965-9F77DEE292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37" y="2431"/>
              <a:ext cx="54" cy="56"/>
            </a:xfrm>
            <a:prstGeom prst="ellipse">
              <a:avLst/>
            </a:prstGeom>
            <a:solidFill>
              <a:srgbClr val="3A0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117"/>
            </a:p>
          </p:txBody>
        </p:sp>
      </p:grpSp>
    </p:spTree>
    <p:extLst>
      <p:ext uri="{BB962C8B-B14F-4D97-AF65-F5344CB8AC3E}">
        <p14:creationId xmlns:p14="http://schemas.microsoft.com/office/powerpoint/2010/main" val="350807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STRUCTIES: Feedback aanlev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D8BDCCE3-C9BF-43FB-A9C6-0E04BD088A9A}"/>
              </a:ext>
            </a:extLst>
          </p:cNvPr>
          <p:cNvSpPr/>
          <p:nvPr userDrawn="1"/>
        </p:nvSpPr>
        <p:spPr>
          <a:xfrm>
            <a:off x="1" y="3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000" b="1">
              <a:solidFill>
                <a:schemeClr val="tx1"/>
              </a:solidFill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95ECD5CE-F4FE-452A-951F-2EABB08FF745}"/>
              </a:ext>
            </a:extLst>
          </p:cNvPr>
          <p:cNvSpPr/>
          <p:nvPr userDrawn="1"/>
        </p:nvSpPr>
        <p:spPr>
          <a:xfrm>
            <a:off x="701539" y="1571501"/>
            <a:ext cx="10800649" cy="435649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nl-NL" sz="1200" kern="1200" cap="none" baseline="0">
                <a:solidFill>
                  <a:srgbClr val="303E48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Beste Klant,</a:t>
            </a: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Bij PPT Solutions communiceren we feedback met opmerkingen in PowerPoint.</a:t>
            </a: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Wanneer u feedback heeft wat betrekking heeft op een dia in de presentatie, ga dan naar de desbetreffende dia en volg de volgende stappen:</a:t>
            </a: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nl-NL" sz="1000" kern="1200" cap="none" baseline="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nl-NL" sz="1000" kern="1200" cap="none" baseline="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nl-NL" sz="1000" kern="1200" cap="none" baseline="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nl-NL" sz="1000" kern="1200" cap="none" baseline="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nl-NL" sz="1000" kern="1200" cap="none" baseline="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nl-NL" sz="100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nl-NL" sz="1000">
              <a:solidFill>
                <a:srgbClr val="303E48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3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nl-NL" sz="6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1200">
                <a:solidFill>
                  <a:srgbClr val="303E48"/>
                </a:solidFill>
                <a:ea typeface="Open Sans" panose="020B0606030504020204" pitchFamily="34" charset="0"/>
                <a:cs typeface="Calibri" panose="020F0502020204030204" pitchFamily="34" charset="0"/>
              </a:rPr>
              <a:t>Antwoorden</a:t>
            </a: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Deze stappen kunt u uitvoeren door de gehele presentatie en eventueel ook antwoord geven op onze communicatie via opmerkingen.</a:t>
            </a:r>
            <a:b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1000" kern="1200" cap="none" baseline="0">
                <a:solidFill>
                  <a:srgbClr val="303E48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 volgende stappen kunt u uitvoeren om antwoord te geven op evt. opmerkingen of om naar de vorige/volgende opmerking in de presentatie te gaan: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1861E7F-88C7-473E-BB0F-FA4E34696DC8}"/>
              </a:ext>
            </a:extLst>
          </p:cNvPr>
          <p:cNvSpPr txBox="1"/>
          <p:nvPr userDrawn="1"/>
        </p:nvSpPr>
        <p:spPr>
          <a:xfrm>
            <a:off x="1110428" y="2257840"/>
            <a:ext cx="4833347" cy="265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nl-NL" sz="1000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Boven in je scherm, in de werkbalk, selecteer je het tabje </a:t>
            </a:r>
            <a:r>
              <a:rPr lang="nl-NL" sz="1000" b="1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‘Invoegen’.</a:t>
            </a: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ABA1FBF8-EDEA-4039-80A7-6A6D27B61A77}"/>
              </a:ext>
            </a:extLst>
          </p:cNvPr>
          <p:cNvSpPr/>
          <p:nvPr userDrawn="1"/>
        </p:nvSpPr>
        <p:spPr>
          <a:xfrm>
            <a:off x="696791" y="2246540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3F83BE3-9CA0-4122-9961-95A5A0F3FB2F}"/>
              </a:ext>
            </a:extLst>
          </p:cNvPr>
          <p:cNvSpPr txBox="1"/>
          <p:nvPr userDrawn="1"/>
        </p:nvSpPr>
        <p:spPr>
          <a:xfrm>
            <a:off x="1110428" y="2737815"/>
            <a:ext cx="4833347" cy="2880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nl-NL" sz="1000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Klik op de knop </a:t>
            </a:r>
            <a:r>
              <a:rPr lang="nl-NL" sz="1000" b="1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‘Nieuwe opmerking’.</a:t>
            </a:r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D3B50A4B-4773-40A6-9AEE-E193D4DB9BD6}"/>
              </a:ext>
            </a:extLst>
          </p:cNvPr>
          <p:cNvSpPr/>
          <p:nvPr userDrawn="1"/>
        </p:nvSpPr>
        <p:spPr>
          <a:xfrm>
            <a:off x="696791" y="2737815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45A583B3-D2D1-4BE9-BBE4-D44D8D9A7829}"/>
              </a:ext>
            </a:extLst>
          </p:cNvPr>
          <p:cNvSpPr txBox="1"/>
          <p:nvPr userDrawn="1"/>
        </p:nvSpPr>
        <p:spPr>
          <a:xfrm>
            <a:off x="1110431" y="3233319"/>
            <a:ext cx="5682125" cy="2914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nl-NL" sz="1000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Er verschijnt nu een klein spreekwolkje op de slide en het venster voor opmerkingen opent zich aan de zijkant.</a:t>
            </a:r>
          </a:p>
          <a:p>
            <a:pPr>
              <a:lnSpc>
                <a:spcPct val="90000"/>
              </a:lnSpc>
            </a:pPr>
            <a:r>
              <a:rPr lang="nl-NL" sz="1000" b="1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Typ uw feedback in het tekst vak in het venster voor opmerkingen.</a:t>
            </a:r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60169D40-BEF8-4387-83A6-C6929733956F}"/>
              </a:ext>
            </a:extLst>
          </p:cNvPr>
          <p:cNvSpPr/>
          <p:nvPr userDrawn="1"/>
        </p:nvSpPr>
        <p:spPr>
          <a:xfrm>
            <a:off x="696791" y="3229091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E13452B-4695-4201-9D3E-FE4710058DAD}"/>
              </a:ext>
            </a:extLst>
          </p:cNvPr>
          <p:cNvSpPr txBox="1"/>
          <p:nvPr userDrawn="1"/>
        </p:nvSpPr>
        <p:spPr>
          <a:xfrm>
            <a:off x="1110431" y="3727985"/>
            <a:ext cx="7306977" cy="2880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nl-NL" sz="1000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Wanneer u dit gedaan heeft, kunt u het spreekwolkje op de juiste plaats op de dia slepen. </a:t>
            </a:r>
            <a:br>
              <a:rPr lang="nl-NL" sz="1000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1000" b="1">
                <a:solidFill>
                  <a:srgbClr val="44546A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Zo is het voor ons duidelijk op welk deel van de content, op de dia, uw feedback betrekking heeft.</a:t>
            </a:r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0430919E-F44F-41DD-AA27-86E0AF4DA393}"/>
              </a:ext>
            </a:extLst>
          </p:cNvPr>
          <p:cNvSpPr/>
          <p:nvPr userDrawn="1"/>
        </p:nvSpPr>
        <p:spPr>
          <a:xfrm>
            <a:off x="696791" y="3720368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587EF602-1221-4BFF-A78D-D21811EEF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968" y="2277214"/>
            <a:ext cx="1559400" cy="226683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C9FD1223-36F2-4602-9ED2-BF6CE709EA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8968" y="2742209"/>
            <a:ext cx="320762" cy="279243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A47B09D0-1011-4094-9BD6-47AA32F6E1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969" y="3722859"/>
            <a:ext cx="1479282" cy="618333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94DDB7AA-B57B-4920-A599-25DFA4AAB1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971" y="3220296"/>
            <a:ext cx="320761" cy="305623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grpSp>
        <p:nvGrpSpPr>
          <p:cNvPr id="20" name="Groep 19">
            <a:extLst>
              <a:ext uri="{FF2B5EF4-FFF2-40B4-BE49-F238E27FC236}">
                <a16:creationId xmlns:a16="http://schemas.microsoft.com/office/drawing/2014/main" id="{EE915324-D06A-478B-93D5-83A134A056FD}"/>
              </a:ext>
            </a:extLst>
          </p:cNvPr>
          <p:cNvGrpSpPr/>
          <p:nvPr userDrawn="1"/>
        </p:nvGrpSpPr>
        <p:grpSpPr>
          <a:xfrm>
            <a:off x="1110427" y="5258975"/>
            <a:ext cx="10532368" cy="787562"/>
            <a:chOff x="1020056" y="4938095"/>
            <a:chExt cx="10513169" cy="787562"/>
          </a:xfrm>
        </p:grpSpPr>
        <p:sp>
          <p:nvSpPr>
            <p:cNvPr id="21" name="Tekstvak 20">
              <a:extLst>
                <a:ext uri="{FF2B5EF4-FFF2-40B4-BE49-F238E27FC236}">
                  <a16:creationId xmlns:a16="http://schemas.microsoft.com/office/drawing/2014/main" id="{AB0E6B07-548D-4AEF-98FB-B988F9B5D7B3}"/>
                </a:ext>
              </a:extLst>
            </p:cNvPr>
            <p:cNvSpPr txBox="1"/>
            <p:nvPr/>
          </p:nvSpPr>
          <p:spPr>
            <a:xfrm>
              <a:off x="1020057" y="4938095"/>
              <a:ext cx="10513168" cy="2880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nl-NL" sz="1000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Wanneer het venster voor opmerkingen is geopend en u een opmerking van PPT Solutions ziet staan, Kunt u antwoorden door</a:t>
              </a:r>
              <a:br>
                <a:rPr lang="nl-NL" sz="1000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nl-NL" sz="1000" b="1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Onder de opmerking, waar een tekst vak staat met de beschrijving ‘Beantwoorden’, uw antwoord te typen.</a:t>
              </a:r>
            </a:p>
          </p:txBody>
        </p:sp>
        <p:sp>
          <p:nvSpPr>
            <p:cNvPr id="22" name="Tekstvak 21">
              <a:extLst>
                <a:ext uri="{FF2B5EF4-FFF2-40B4-BE49-F238E27FC236}">
                  <a16:creationId xmlns:a16="http://schemas.microsoft.com/office/drawing/2014/main" id="{187A5F29-E9CF-4EB3-A213-AD472362AFB1}"/>
                </a:ext>
              </a:extLst>
            </p:cNvPr>
            <p:cNvSpPr txBox="1"/>
            <p:nvPr/>
          </p:nvSpPr>
          <p:spPr>
            <a:xfrm>
              <a:off x="1020056" y="5437625"/>
              <a:ext cx="10513168" cy="2880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nl-NL" sz="1000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Wanneer het venster voor opmerkingen is geopend zijn in de rechter bovenhoek twee knopjes zichtbaar.</a:t>
              </a:r>
              <a:br>
                <a:rPr lang="nl-NL" sz="1000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nl-NL" sz="1000" b="1">
                  <a:solidFill>
                    <a:srgbClr val="44546A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Met het linker knopje gaat u naar de vorige opmerking in de presentatie en met het rechter knopje gaat u naar de volgende.</a:t>
              </a:r>
            </a:p>
          </p:txBody>
        </p:sp>
      </p:grpSp>
      <p:pic>
        <p:nvPicPr>
          <p:cNvPr id="23" name="Afbeelding 22">
            <a:extLst>
              <a:ext uri="{FF2B5EF4-FFF2-40B4-BE49-F238E27FC236}">
                <a16:creationId xmlns:a16="http://schemas.microsoft.com/office/drawing/2014/main" id="{F1F51A0F-D8F8-4EFF-9A8D-768629090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8968" y="5235698"/>
            <a:ext cx="1086516" cy="342308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E485764C-C5AF-4E48-AAE8-FC597546EDE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969" y="5727700"/>
            <a:ext cx="599218" cy="338072"/>
          </a:xfrm>
          <a:prstGeom prst="rect">
            <a:avLst/>
          </a:prstGeom>
          <a:ln w="3175">
            <a:solidFill>
              <a:srgbClr val="E7E6E6"/>
            </a:solidFill>
          </a:ln>
        </p:spPr>
      </p:pic>
      <p:sp>
        <p:nvSpPr>
          <p:cNvPr id="25" name="Tijdelijke aanduiding voor tekst 58">
            <a:extLst>
              <a:ext uri="{FF2B5EF4-FFF2-40B4-BE49-F238E27FC236}">
                <a16:creationId xmlns:a16="http://schemas.microsoft.com/office/drawing/2014/main" id="{B1985646-E81E-4957-B2CC-8894AB5E6FB5}"/>
              </a:ext>
            </a:extLst>
          </p:cNvPr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2000">
              <a:latin typeface="+mn-lt"/>
            </a:endParaRPr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58684138-372F-48E9-B7E1-240B06E9D5D5}"/>
              </a:ext>
            </a:extLst>
          </p:cNvPr>
          <p:cNvCxnSpPr>
            <a:cxnSpLocks/>
          </p:cNvCxnSpPr>
          <p:nvPr userDrawn="1"/>
        </p:nvCxnSpPr>
        <p:spPr>
          <a:xfrm>
            <a:off x="693965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al 26">
            <a:extLst>
              <a:ext uri="{FF2B5EF4-FFF2-40B4-BE49-F238E27FC236}">
                <a16:creationId xmlns:a16="http://schemas.microsoft.com/office/drawing/2014/main" id="{4475DE2B-F287-4540-9128-84BFA16D5AD5}"/>
              </a:ext>
            </a:extLst>
          </p:cNvPr>
          <p:cNvSpPr/>
          <p:nvPr userDrawn="1"/>
        </p:nvSpPr>
        <p:spPr>
          <a:xfrm>
            <a:off x="706702" y="5258338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ACA1C6D5-4835-4AD0-BD3A-9295F029E75B}"/>
              </a:ext>
            </a:extLst>
          </p:cNvPr>
          <p:cNvSpPr/>
          <p:nvPr userDrawn="1"/>
        </p:nvSpPr>
        <p:spPr>
          <a:xfrm>
            <a:off x="706702" y="5749615"/>
            <a:ext cx="288558" cy="288032"/>
          </a:xfrm>
          <a:prstGeom prst="ellipse">
            <a:avLst/>
          </a:prstGeom>
          <a:solidFill>
            <a:srgbClr val="00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000" b="1" cap="all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</a:t>
            </a:r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A9F6F05C-1320-4D33-9FEF-3A6ACA0B215F}"/>
              </a:ext>
            </a:extLst>
          </p:cNvPr>
          <p:cNvCxnSpPr>
            <a:cxnSpLocks/>
          </p:cNvCxnSpPr>
          <p:nvPr userDrawn="1"/>
        </p:nvCxnSpPr>
        <p:spPr>
          <a:xfrm>
            <a:off x="698500" y="2636193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DFC2F157-26F3-4969-8B80-F6EF53C93B42}"/>
              </a:ext>
            </a:extLst>
          </p:cNvPr>
          <p:cNvCxnSpPr>
            <a:cxnSpLocks/>
          </p:cNvCxnSpPr>
          <p:nvPr userDrawn="1"/>
        </p:nvCxnSpPr>
        <p:spPr>
          <a:xfrm>
            <a:off x="698500" y="3127469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61F68AA0-30E5-40EE-BD98-0F1CEE6D6F18}"/>
              </a:ext>
            </a:extLst>
          </p:cNvPr>
          <p:cNvCxnSpPr>
            <a:cxnSpLocks/>
          </p:cNvCxnSpPr>
          <p:nvPr userDrawn="1"/>
        </p:nvCxnSpPr>
        <p:spPr>
          <a:xfrm>
            <a:off x="698500" y="3618745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EBDC20EA-15F9-4C61-947D-EB6E0BC056DD}"/>
              </a:ext>
            </a:extLst>
          </p:cNvPr>
          <p:cNvCxnSpPr>
            <a:cxnSpLocks/>
          </p:cNvCxnSpPr>
          <p:nvPr userDrawn="1"/>
        </p:nvCxnSpPr>
        <p:spPr>
          <a:xfrm>
            <a:off x="698500" y="4445304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B1267E48-345D-404C-A92D-761EE1D4EAB3}"/>
              </a:ext>
            </a:extLst>
          </p:cNvPr>
          <p:cNvCxnSpPr>
            <a:cxnSpLocks/>
          </p:cNvCxnSpPr>
          <p:nvPr userDrawn="1"/>
        </p:nvCxnSpPr>
        <p:spPr>
          <a:xfrm>
            <a:off x="707612" y="5647992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D458CE1D-651B-4ADC-B561-1BC3F3C45D82}"/>
              </a:ext>
            </a:extLst>
          </p:cNvPr>
          <p:cNvCxnSpPr>
            <a:cxnSpLocks/>
          </p:cNvCxnSpPr>
          <p:nvPr userDrawn="1"/>
        </p:nvCxnSpPr>
        <p:spPr>
          <a:xfrm>
            <a:off x="707612" y="6139268"/>
            <a:ext cx="9933177" cy="0"/>
          </a:xfrm>
          <a:prstGeom prst="line">
            <a:avLst/>
          </a:prstGeom>
          <a:ln w="12700" cap="rnd">
            <a:solidFill>
              <a:srgbClr val="D5D5D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kstvak 35">
            <a:extLst>
              <a:ext uri="{FF2B5EF4-FFF2-40B4-BE49-F238E27FC236}">
                <a16:creationId xmlns:a16="http://schemas.microsoft.com/office/drawing/2014/main" id="{505E2C39-D0C8-4180-83C4-69FC98D3B3E7}"/>
              </a:ext>
            </a:extLst>
          </p:cNvPr>
          <p:cNvSpPr txBox="1"/>
          <p:nvPr userDrawn="1"/>
        </p:nvSpPr>
        <p:spPr>
          <a:xfrm>
            <a:off x="693965" y="701504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400" b="0">
                <a:solidFill>
                  <a:srgbClr val="0096A5"/>
                </a:solidFill>
                <a:latin typeface="+mj-lt"/>
              </a:rPr>
              <a:t>Feedback aanleveren</a:t>
            </a:r>
            <a:endParaRPr lang="en-US" sz="2400" b="0">
              <a:solidFill>
                <a:srgbClr val="0096A5"/>
              </a:solidFill>
              <a:latin typeface="+mj-lt"/>
            </a:endParaRPr>
          </a:p>
        </p:txBody>
      </p:sp>
      <p:sp>
        <p:nvSpPr>
          <p:cNvPr id="39" name="Vrije vorm 308">
            <a:extLst>
              <a:ext uri="{FF2B5EF4-FFF2-40B4-BE49-F238E27FC236}">
                <a16:creationId xmlns:a16="http://schemas.microsoft.com/office/drawing/2014/main" id="{6750858D-5CE8-4E8F-913D-B7E3DD4F2446}"/>
              </a:ext>
            </a:extLst>
          </p:cNvPr>
          <p:cNvSpPr/>
          <p:nvPr userDrawn="1"/>
        </p:nvSpPr>
        <p:spPr>
          <a:xfrm>
            <a:off x="11056395" y="692698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36"/>
            <a:endParaRPr lang="nl-NL" sz="1800" noProof="0">
              <a:solidFill>
                <a:prstClr val="black"/>
              </a:solidFill>
            </a:endParaRPr>
          </a:p>
        </p:txBody>
      </p:sp>
      <p:sp>
        <p:nvSpPr>
          <p:cNvPr id="35" name="Rechthoek 34">
            <a:hlinkClick r:id="rId8"/>
            <a:extLst>
              <a:ext uri="{FF2B5EF4-FFF2-40B4-BE49-F238E27FC236}">
                <a16:creationId xmlns:a16="http://schemas.microsoft.com/office/drawing/2014/main" id="{B785C515-30AB-4B34-97F6-6198ACD43D90}"/>
              </a:ext>
            </a:extLst>
          </p:cNvPr>
          <p:cNvSpPr/>
          <p:nvPr userDrawn="1"/>
        </p:nvSpPr>
        <p:spPr>
          <a:xfrm>
            <a:off x="10208371" y="-1"/>
            <a:ext cx="1983633" cy="199721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4A462FA7-CAC1-4228-B85C-1CAE28159A26}"/>
              </a:ext>
            </a:extLst>
          </p:cNvPr>
          <p:cNvSpPr txBox="1"/>
          <p:nvPr userDrawn="1"/>
        </p:nvSpPr>
        <p:spPr>
          <a:xfrm>
            <a:off x="8548746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nl-NL" sz="1400" noProof="0">
                <a:solidFill>
                  <a:srgbClr val="303E48">
                    <a:lumMod val="60000"/>
                    <a:lumOff val="40000"/>
                  </a:srgbClr>
                </a:solidFill>
              </a:rPr>
              <a:t>Instructie dia: Feedback aanleveren</a:t>
            </a:r>
          </a:p>
        </p:txBody>
      </p:sp>
    </p:spTree>
    <p:extLst>
      <p:ext uri="{BB962C8B-B14F-4D97-AF65-F5344CB8AC3E}">
        <p14:creationId xmlns:p14="http://schemas.microsoft.com/office/powerpoint/2010/main" val="2200966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ES: Video instruc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hthoek 10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000" b="1">
              <a:solidFill>
                <a:schemeClr val="tx1"/>
              </a:solidFill>
            </a:endParaRPr>
          </a:p>
        </p:txBody>
      </p:sp>
      <p:sp>
        <p:nvSpPr>
          <p:cNvPr id="8" name="Tekstvak 7"/>
          <p:cNvSpPr txBox="1"/>
          <p:nvPr userDrawn="1"/>
        </p:nvSpPr>
        <p:spPr>
          <a:xfrm>
            <a:off x="8548746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nl-NL" sz="1400" noProof="0">
                <a:solidFill>
                  <a:srgbClr val="303E48">
                    <a:lumMod val="60000"/>
                    <a:lumOff val="40000"/>
                  </a:srgbClr>
                </a:solidFill>
              </a:rPr>
              <a:t>Instructie dia: YouTube links</a:t>
            </a:r>
          </a:p>
        </p:txBody>
      </p:sp>
      <p:grpSp>
        <p:nvGrpSpPr>
          <p:cNvPr id="9" name="GRID" hidden="1"/>
          <p:cNvGrpSpPr/>
          <p:nvPr userDrawn="1"/>
        </p:nvGrpSpPr>
        <p:grpSpPr>
          <a:xfrm>
            <a:off x="3" y="0"/>
            <a:ext cx="12191999" cy="6858000"/>
            <a:chOff x="0" y="0"/>
            <a:chExt cx="12169774" cy="6858000"/>
          </a:xfrm>
        </p:grpSpPr>
        <p:sp>
          <p:nvSpPr>
            <p:cNvPr id="10" name="Rechthoek 9"/>
            <p:cNvSpPr/>
            <p:nvPr userDrawn="1"/>
          </p:nvSpPr>
          <p:spPr>
            <a:xfrm>
              <a:off x="0" y="6057304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1" name="Rechthoek 10"/>
            <p:cNvSpPr/>
            <p:nvPr userDrawn="1"/>
          </p:nvSpPr>
          <p:spPr>
            <a:xfrm>
              <a:off x="0" y="0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2" name="Rechthoek 11"/>
            <p:cNvSpPr/>
            <p:nvPr userDrawn="1"/>
          </p:nvSpPr>
          <p:spPr>
            <a:xfrm rot="5400000">
              <a:off x="-3082652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echthoek 12"/>
            <p:cNvSpPr/>
            <p:nvPr userDrawn="1"/>
          </p:nvSpPr>
          <p:spPr>
            <a:xfrm rot="5400000">
              <a:off x="8391004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4" name="Rechthoek 13"/>
            <p:cNvSpPr/>
            <p:nvPr userDrawn="1"/>
          </p:nvSpPr>
          <p:spPr>
            <a:xfrm>
              <a:off x="0" y="1124808"/>
              <a:ext cx="12169774" cy="57600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5" name="Rechthoek 94"/>
            <p:cNvSpPr/>
            <p:nvPr userDrawn="1"/>
          </p:nvSpPr>
          <p:spPr>
            <a:xfrm>
              <a:off x="0" y="2582251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6" name="Rechthoek 95"/>
            <p:cNvSpPr/>
            <p:nvPr userDrawn="1"/>
          </p:nvSpPr>
          <p:spPr>
            <a:xfrm>
              <a:off x="0" y="4795817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7" name="Tekstvak 6"/>
          <p:cNvSpPr txBox="1"/>
          <p:nvPr userDrawn="1"/>
        </p:nvSpPr>
        <p:spPr>
          <a:xfrm>
            <a:off x="693965" y="692700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nl-NL" sz="2400" b="0" kern="1200" cap="all" baseline="0" noProof="0">
                <a:solidFill>
                  <a:srgbClr val="0096A5"/>
                </a:solidFill>
                <a:latin typeface="+mj-lt"/>
                <a:ea typeface="+mj-ea"/>
                <a:cs typeface="+mj-cs"/>
              </a:rPr>
              <a:t>Video instructies – YouTube links</a:t>
            </a:r>
          </a:p>
        </p:txBody>
      </p:sp>
      <p:cxnSp>
        <p:nvCxnSpPr>
          <p:cNvPr id="49" name="Rechte verbindingslijn 48"/>
          <p:cNvCxnSpPr/>
          <p:nvPr userDrawn="1"/>
        </p:nvCxnSpPr>
        <p:spPr>
          <a:xfrm>
            <a:off x="3394123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 userDrawn="1"/>
        </p:nvCxnSpPr>
        <p:spPr>
          <a:xfrm>
            <a:off x="6094285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echte verbindingslijn 58"/>
          <p:cNvCxnSpPr>
            <a:cxnSpLocks/>
          </p:cNvCxnSpPr>
          <p:nvPr userDrawn="1"/>
        </p:nvCxnSpPr>
        <p:spPr>
          <a:xfrm flipH="1">
            <a:off x="672268" y="3879057"/>
            <a:ext cx="8122180" cy="0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H2">
            <a:hlinkClick r:id="" action="ppaction://noaction"/>
          </p:cNvPr>
          <p:cNvSpPr txBox="1"/>
          <p:nvPr userDrawn="1"/>
        </p:nvSpPr>
        <p:spPr>
          <a:xfrm>
            <a:off x="1031409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noProof="0">
                <a:solidFill>
                  <a:srgbClr val="44546A"/>
                </a:solidFill>
                <a:latin typeface="Oswald" panose="02000503000000000000" pitchFamily="2" charset="0"/>
              </a:rPr>
              <a:t>Werken met Tekst Niveaus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0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https://youtu.be/hM16rifWsjU</a:t>
            </a:r>
          </a:p>
        </p:txBody>
      </p:sp>
      <p:sp>
        <p:nvSpPr>
          <p:cNvPr id="72" name="H2">
            <a:hlinkClick r:id="" action="ppaction://noaction"/>
          </p:cNvPr>
          <p:cNvSpPr txBox="1"/>
          <p:nvPr userDrawn="1"/>
        </p:nvSpPr>
        <p:spPr>
          <a:xfrm>
            <a:off x="3781123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Afbeeldingen</a:t>
            </a:r>
          </a:p>
          <a:p>
            <a:pPr marL="0" algn="ctr" defTabSz="1217561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https://youtu.be/09yTK-OTEPA</a:t>
            </a:r>
          </a:p>
        </p:txBody>
      </p:sp>
      <p:sp>
        <p:nvSpPr>
          <p:cNvPr id="73" name="H2">
            <a:hlinkClick r:id="" action="ppaction://noaction"/>
          </p:cNvPr>
          <p:cNvSpPr txBox="1"/>
          <p:nvPr userDrawn="1"/>
        </p:nvSpPr>
        <p:spPr>
          <a:xfrm>
            <a:off x="6481285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Grafieken</a:t>
            </a:r>
          </a:p>
          <a:p>
            <a:pPr marL="0" algn="ctr" defTabSz="1217561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https://youtu.be/fbByse1_RSY</a:t>
            </a:r>
          </a:p>
        </p:txBody>
      </p:sp>
      <p:grpSp>
        <p:nvGrpSpPr>
          <p:cNvPr id="79" name="Grafiek icoon"/>
          <p:cNvGrpSpPr/>
          <p:nvPr userDrawn="1"/>
        </p:nvGrpSpPr>
        <p:grpSpPr>
          <a:xfrm>
            <a:off x="7264959" y="2184004"/>
            <a:ext cx="358817" cy="389873"/>
            <a:chOff x="12468049" y="1754144"/>
            <a:chExt cx="339072" cy="369091"/>
          </a:xfrm>
        </p:grpSpPr>
        <p:sp>
          <p:nvSpPr>
            <p:cNvPr id="80" name="Rechthoek 79"/>
            <p:cNvSpPr/>
            <p:nvPr/>
          </p:nvSpPr>
          <p:spPr>
            <a:xfrm>
              <a:off x="12468049" y="1869625"/>
              <a:ext cx="92751" cy="253609"/>
            </a:xfrm>
            <a:prstGeom prst="rect">
              <a:avLst/>
            </a:prstGeom>
            <a:solidFill>
              <a:srgbClr val="4D8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1" name="Rechthoek 80"/>
            <p:cNvSpPr/>
            <p:nvPr/>
          </p:nvSpPr>
          <p:spPr>
            <a:xfrm>
              <a:off x="12590223" y="1754144"/>
              <a:ext cx="92751" cy="369091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2" name="Rechthoek 81"/>
            <p:cNvSpPr/>
            <p:nvPr/>
          </p:nvSpPr>
          <p:spPr>
            <a:xfrm>
              <a:off x="12714370" y="1836322"/>
              <a:ext cx="92751" cy="2869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sp>
        <p:nvSpPr>
          <p:cNvPr id="83" name="H2">
            <a:hlinkClick r:id="" action="ppaction://noaction"/>
          </p:cNvPr>
          <p:cNvSpPr txBox="1"/>
          <p:nvPr userDrawn="1"/>
        </p:nvSpPr>
        <p:spPr>
          <a:xfrm>
            <a:off x="1066307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Tabellen</a:t>
            </a:r>
          </a:p>
          <a:p>
            <a:pPr marL="0" algn="ctr" defTabSz="1217561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https://youtu.be/IIjbiKAotek</a:t>
            </a:r>
          </a:p>
        </p:txBody>
      </p:sp>
      <p:sp>
        <p:nvSpPr>
          <p:cNvPr id="84" name="H2">
            <a:hlinkClick r:id="" action="ppaction://noaction"/>
          </p:cNvPr>
          <p:cNvSpPr txBox="1"/>
          <p:nvPr userDrawn="1"/>
        </p:nvSpPr>
        <p:spPr>
          <a:xfrm>
            <a:off x="3816022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Video’s</a:t>
            </a:r>
          </a:p>
          <a:p>
            <a:pPr marL="0" algn="ctr" defTabSz="1217561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https://youtu.be/H_4HH09zxC0</a:t>
            </a:r>
          </a:p>
        </p:txBody>
      </p:sp>
      <p:sp>
        <p:nvSpPr>
          <p:cNvPr id="85" name="H2">
            <a:hlinkClick r:id="" action="ppaction://noaction"/>
          </p:cNvPr>
          <p:cNvSpPr txBox="1"/>
          <p:nvPr userDrawn="1"/>
        </p:nvSpPr>
        <p:spPr>
          <a:xfrm>
            <a:off x="6516183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+mj-lt"/>
            </a:endParaRPr>
          </a:p>
          <a:p>
            <a:pPr algn="ctr" defTabSz="1217561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chemeClr val="accent2"/>
                </a:solidFill>
                <a:latin typeface="+mj-lt"/>
              </a:rPr>
              <a:t> </a:t>
            </a:r>
            <a:br>
              <a:rPr lang="nl-NL" sz="1200" noProof="0">
                <a:solidFill>
                  <a:schemeClr val="tx2"/>
                </a:solidFill>
                <a:latin typeface="+mj-lt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Meer Tips &amp; Tricks</a:t>
            </a:r>
          </a:p>
          <a:p>
            <a:pPr marL="0" algn="ctr" defTabSz="1217561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www.pptsolutions.nl</a:t>
            </a:r>
          </a:p>
        </p:txBody>
      </p:sp>
      <p:grpSp>
        <p:nvGrpSpPr>
          <p:cNvPr id="86" name="Tabel icoon"/>
          <p:cNvGrpSpPr/>
          <p:nvPr userDrawn="1"/>
        </p:nvGrpSpPr>
        <p:grpSpPr>
          <a:xfrm>
            <a:off x="1808088" y="4385927"/>
            <a:ext cx="447825" cy="403759"/>
            <a:chOff x="6072040" y="3376043"/>
            <a:chExt cx="1227920" cy="1109109"/>
          </a:xfrm>
        </p:grpSpPr>
        <p:sp>
          <p:nvSpPr>
            <p:cNvPr id="87" name="Rechthoek 86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8" name="Rechthoek 87"/>
            <p:cNvSpPr/>
            <p:nvPr userDrawn="1"/>
          </p:nvSpPr>
          <p:spPr>
            <a:xfrm>
              <a:off x="6090829" y="3393962"/>
              <a:ext cx="1209131" cy="218971"/>
            </a:xfrm>
            <a:prstGeom prst="rect">
              <a:avLst/>
            </a:pr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6493304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6883025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 flipH="1">
              <a:off x="6090561" y="38271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Rechte verbindingslijn 91"/>
            <p:cNvCxnSpPr/>
            <p:nvPr userDrawn="1"/>
          </p:nvCxnSpPr>
          <p:spPr>
            <a:xfrm flipH="1">
              <a:off x="6090561" y="40557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Rechte verbindingslijn 92"/>
            <p:cNvCxnSpPr/>
            <p:nvPr userDrawn="1"/>
          </p:nvCxnSpPr>
          <p:spPr>
            <a:xfrm flipH="1">
              <a:off x="6090561" y="427668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hthoek 93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noFill/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grpSp>
        <p:nvGrpSpPr>
          <p:cNvPr id="97" name="Video icoon"/>
          <p:cNvGrpSpPr/>
          <p:nvPr userDrawn="1"/>
        </p:nvGrpSpPr>
        <p:grpSpPr>
          <a:xfrm>
            <a:off x="4603379" y="4392450"/>
            <a:ext cx="401285" cy="403079"/>
            <a:chOff x="8066315" y="1676399"/>
            <a:chExt cx="1371600" cy="1380253"/>
          </a:xfrm>
        </p:grpSpPr>
        <p:sp>
          <p:nvSpPr>
            <p:cNvPr id="98" name="Rechthoek 97"/>
            <p:cNvSpPr/>
            <p:nvPr userDrawn="1"/>
          </p:nvSpPr>
          <p:spPr>
            <a:xfrm>
              <a:off x="8066315" y="1687286"/>
              <a:ext cx="1360714" cy="13607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99" name="Vrije vorm 112"/>
            <p:cNvSpPr/>
            <p:nvPr userDrawn="1"/>
          </p:nvSpPr>
          <p:spPr>
            <a:xfrm>
              <a:off x="8077201" y="1676399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100" name="Vrije vorm 113"/>
            <p:cNvSpPr/>
            <p:nvPr userDrawn="1"/>
          </p:nvSpPr>
          <p:spPr>
            <a:xfrm>
              <a:off x="8071339" y="2849823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sp>
        <p:nvSpPr>
          <p:cNvPr id="101" name="Freeform 17"/>
          <p:cNvSpPr>
            <a:spLocks noEditPoints="1"/>
          </p:cNvSpPr>
          <p:nvPr userDrawn="1"/>
        </p:nvSpPr>
        <p:spPr bwMode="auto">
          <a:xfrm>
            <a:off x="7294863" y="4392446"/>
            <a:ext cx="409961" cy="409214"/>
          </a:xfrm>
          <a:custGeom>
            <a:avLst/>
            <a:gdLst>
              <a:gd name="T0" fmla="*/ 281 w 445"/>
              <a:gd name="T1" fmla="*/ 374 h 445"/>
              <a:gd name="T2" fmla="*/ 320 w 445"/>
              <a:gd name="T3" fmla="*/ 366 h 445"/>
              <a:gd name="T4" fmla="*/ 297 w 445"/>
              <a:gd name="T5" fmla="*/ 330 h 445"/>
              <a:gd name="T6" fmla="*/ 98 w 445"/>
              <a:gd name="T7" fmla="*/ 344 h 445"/>
              <a:gd name="T8" fmla="*/ 175 w 445"/>
              <a:gd name="T9" fmla="*/ 390 h 445"/>
              <a:gd name="T10" fmla="*/ 147 w 445"/>
              <a:gd name="T11" fmla="*/ 329 h 445"/>
              <a:gd name="T12" fmla="*/ 171 w 445"/>
              <a:gd name="T13" fmla="*/ 324 h 445"/>
              <a:gd name="T14" fmla="*/ 200 w 445"/>
              <a:gd name="T15" fmla="*/ 384 h 445"/>
              <a:gd name="T16" fmla="*/ 234 w 445"/>
              <a:gd name="T17" fmla="*/ 392 h 445"/>
              <a:gd name="T18" fmla="*/ 265 w 445"/>
              <a:gd name="T19" fmla="*/ 349 h 445"/>
              <a:gd name="T20" fmla="*/ 310 w 445"/>
              <a:gd name="T21" fmla="*/ 232 h 445"/>
              <a:gd name="T22" fmla="*/ 306 w 445"/>
              <a:gd name="T23" fmla="*/ 290 h 445"/>
              <a:gd name="T24" fmla="*/ 358 w 445"/>
              <a:gd name="T25" fmla="*/ 330 h 445"/>
              <a:gd name="T26" fmla="*/ 393 w 445"/>
              <a:gd name="T27" fmla="*/ 260 h 445"/>
              <a:gd name="T28" fmla="*/ 159 w 445"/>
              <a:gd name="T29" fmla="*/ 232 h 445"/>
              <a:gd name="T30" fmla="*/ 201 w 445"/>
              <a:gd name="T31" fmla="*/ 295 h 445"/>
              <a:gd name="T32" fmla="*/ 284 w 445"/>
              <a:gd name="T33" fmla="*/ 268 h 445"/>
              <a:gd name="T34" fmla="*/ 48 w 445"/>
              <a:gd name="T35" fmla="*/ 232 h 445"/>
              <a:gd name="T36" fmla="*/ 62 w 445"/>
              <a:gd name="T37" fmla="*/ 292 h 445"/>
              <a:gd name="T38" fmla="*/ 98 w 445"/>
              <a:gd name="T39" fmla="*/ 317 h 445"/>
              <a:gd name="T40" fmla="*/ 139 w 445"/>
              <a:gd name="T41" fmla="*/ 281 h 445"/>
              <a:gd name="T42" fmla="*/ 48 w 445"/>
              <a:gd name="T43" fmla="*/ 232 h 445"/>
              <a:gd name="T44" fmla="*/ 223 w 445"/>
              <a:gd name="T45" fmla="*/ 148 h 445"/>
              <a:gd name="T46" fmla="*/ 162 w 445"/>
              <a:gd name="T47" fmla="*/ 173 h 445"/>
              <a:gd name="T48" fmla="*/ 284 w 445"/>
              <a:gd name="T49" fmla="*/ 173 h 445"/>
              <a:gd name="T50" fmla="*/ 69 w 445"/>
              <a:gd name="T51" fmla="*/ 138 h 445"/>
              <a:gd name="T52" fmla="*/ 48 w 445"/>
              <a:gd name="T53" fmla="*/ 208 h 445"/>
              <a:gd name="T54" fmla="*/ 143 w 445"/>
              <a:gd name="T55" fmla="*/ 137 h 445"/>
              <a:gd name="T56" fmla="*/ 82 w 445"/>
              <a:gd name="T57" fmla="*/ 117 h 445"/>
              <a:gd name="T58" fmla="*/ 302 w 445"/>
              <a:gd name="T59" fmla="*/ 136 h 445"/>
              <a:gd name="T60" fmla="*/ 396 w 445"/>
              <a:gd name="T61" fmla="*/ 208 h 445"/>
              <a:gd name="T62" fmla="*/ 373 w 445"/>
              <a:gd name="T63" fmla="*/ 133 h 445"/>
              <a:gd name="T64" fmla="*/ 281 w 445"/>
              <a:gd name="T65" fmla="*/ 71 h 445"/>
              <a:gd name="T66" fmla="*/ 319 w 445"/>
              <a:gd name="T67" fmla="*/ 105 h 445"/>
              <a:gd name="T68" fmla="*/ 296 w 445"/>
              <a:gd name="T69" fmla="*/ 64 h 445"/>
              <a:gd name="T70" fmla="*/ 146 w 445"/>
              <a:gd name="T71" fmla="*/ 65 h 445"/>
              <a:gd name="T72" fmla="*/ 121 w 445"/>
              <a:gd name="T73" fmla="*/ 108 h 445"/>
              <a:gd name="T74" fmla="*/ 165 w 445"/>
              <a:gd name="T75" fmla="*/ 72 h 445"/>
              <a:gd name="T76" fmla="*/ 212 w 445"/>
              <a:gd name="T77" fmla="*/ 52 h 445"/>
              <a:gd name="T78" fmla="*/ 180 w 445"/>
              <a:gd name="T79" fmla="*/ 96 h 445"/>
              <a:gd name="T80" fmla="*/ 238 w 445"/>
              <a:gd name="T81" fmla="*/ 124 h 445"/>
              <a:gd name="T82" fmla="*/ 255 w 445"/>
              <a:gd name="T83" fmla="*/ 75 h 445"/>
              <a:gd name="T84" fmla="*/ 223 w 445"/>
              <a:gd name="T85" fmla="*/ 49 h 445"/>
              <a:gd name="T86" fmla="*/ 293 w 445"/>
              <a:gd name="T87" fmla="*/ 11 h 445"/>
              <a:gd name="T88" fmla="*/ 380 w 445"/>
              <a:gd name="T89" fmla="*/ 65 h 445"/>
              <a:gd name="T90" fmla="*/ 433 w 445"/>
              <a:gd name="T91" fmla="*/ 151 h 445"/>
              <a:gd name="T92" fmla="*/ 442 w 445"/>
              <a:gd name="T93" fmla="*/ 258 h 445"/>
              <a:gd name="T94" fmla="*/ 402 w 445"/>
              <a:gd name="T95" fmla="*/ 353 h 445"/>
              <a:gd name="T96" fmla="*/ 325 w 445"/>
              <a:gd name="T97" fmla="*/ 420 h 445"/>
              <a:gd name="T98" fmla="*/ 223 w 445"/>
              <a:gd name="T99" fmla="*/ 445 h 445"/>
              <a:gd name="T100" fmla="*/ 120 w 445"/>
              <a:gd name="T101" fmla="*/ 420 h 445"/>
              <a:gd name="T102" fmla="*/ 43 w 445"/>
              <a:gd name="T103" fmla="*/ 353 h 445"/>
              <a:gd name="T104" fmla="*/ 2 w 445"/>
              <a:gd name="T105" fmla="*/ 258 h 445"/>
              <a:gd name="T106" fmla="*/ 11 w 445"/>
              <a:gd name="T107" fmla="*/ 151 h 445"/>
              <a:gd name="T108" fmla="*/ 66 w 445"/>
              <a:gd name="T109" fmla="*/ 65 h 445"/>
              <a:gd name="T110" fmla="*/ 152 w 445"/>
              <a:gd name="T111" fmla="*/ 11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5" h="445">
                <a:moveTo>
                  <a:pt x="297" y="330"/>
                </a:moveTo>
                <a:lnTo>
                  <a:pt x="289" y="353"/>
                </a:lnTo>
                <a:lnTo>
                  <a:pt x="281" y="374"/>
                </a:lnTo>
                <a:lnTo>
                  <a:pt x="270" y="390"/>
                </a:lnTo>
                <a:lnTo>
                  <a:pt x="296" y="380"/>
                </a:lnTo>
                <a:lnTo>
                  <a:pt x="320" y="366"/>
                </a:lnTo>
                <a:lnTo>
                  <a:pt x="342" y="350"/>
                </a:lnTo>
                <a:lnTo>
                  <a:pt x="319" y="339"/>
                </a:lnTo>
                <a:lnTo>
                  <a:pt x="297" y="330"/>
                </a:lnTo>
                <a:close/>
                <a:moveTo>
                  <a:pt x="147" y="329"/>
                </a:moveTo>
                <a:lnTo>
                  <a:pt x="120" y="337"/>
                </a:lnTo>
                <a:lnTo>
                  <a:pt x="98" y="344"/>
                </a:lnTo>
                <a:lnTo>
                  <a:pt x="121" y="364"/>
                </a:lnTo>
                <a:lnTo>
                  <a:pt x="146" y="379"/>
                </a:lnTo>
                <a:lnTo>
                  <a:pt x="175" y="390"/>
                </a:lnTo>
                <a:lnTo>
                  <a:pt x="165" y="373"/>
                </a:lnTo>
                <a:lnTo>
                  <a:pt x="155" y="352"/>
                </a:lnTo>
                <a:lnTo>
                  <a:pt x="147" y="329"/>
                </a:lnTo>
                <a:close/>
                <a:moveTo>
                  <a:pt x="238" y="320"/>
                </a:moveTo>
                <a:lnTo>
                  <a:pt x="203" y="320"/>
                </a:lnTo>
                <a:lnTo>
                  <a:pt x="171" y="324"/>
                </a:lnTo>
                <a:lnTo>
                  <a:pt x="180" y="349"/>
                </a:lnTo>
                <a:lnTo>
                  <a:pt x="190" y="368"/>
                </a:lnTo>
                <a:lnTo>
                  <a:pt x="200" y="384"/>
                </a:lnTo>
                <a:lnTo>
                  <a:pt x="212" y="392"/>
                </a:lnTo>
                <a:lnTo>
                  <a:pt x="223" y="396"/>
                </a:lnTo>
                <a:lnTo>
                  <a:pt x="234" y="392"/>
                </a:lnTo>
                <a:lnTo>
                  <a:pt x="245" y="384"/>
                </a:lnTo>
                <a:lnTo>
                  <a:pt x="255" y="368"/>
                </a:lnTo>
                <a:lnTo>
                  <a:pt x="265" y="349"/>
                </a:lnTo>
                <a:lnTo>
                  <a:pt x="273" y="325"/>
                </a:lnTo>
                <a:lnTo>
                  <a:pt x="238" y="320"/>
                </a:lnTo>
                <a:close/>
                <a:moveTo>
                  <a:pt x="310" y="232"/>
                </a:moveTo>
                <a:lnTo>
                  <a:pt x="309" y="254"/>
                </a:lnTo>
                <a:lnTo>
                  <a:pt x="308" y="272"/>
                </a:lnTo>
                <a:lnTo>
                  <a:pt x="306" y="290"/>
                </a:lnTo>
                <a:lnTo>
                  <a:pt x="302" y="306"/>
                </a:lnTo>
                <a:lnTo>
                  <a:pt x="331" y="316"/>
                </a:lnTo>
                <a:lnTo>
                  <a:pt x="358" y="330"/>
                </a:lnTo>
                <a:lnTo>
                  <a:pt x="373" y="308"/>
                </a:lnTo>
                <a:lnTo>
                  <a:pt x="385" y="285"/>
                </a:lnTo>
                <a:lnTo>
                  <a:pt x="393" y="260"/>
                </a:lnTo>
                <a:lnTo>
                  <a:pt x="396" y="232"/>
                </a:lnTo>
                <a:lnTo>
                  <a:pt x="310" y="232"/>
                </a:lnTo>
                <a:close/>
                <a:moveTo>
                  <a:pt x="159" y="232"/>
                </a:moveTo>
                <a:lnTo>
                  <a:pt x="162" y="267"/>
                </a:lnTo>
                <a:lnTo>
                  <a:pt x="166" y="299"/>
                </a:lnTo>
                <a:lnTo>
                  <a:pt x="201" y="295"/>
                </a:lnTo>
                <a:lnTo>
                  <a:pt x="239" y="295"/>
                </a:lnTo>
                <a:lnTo>
                  <a:pt x="278" y="301"/>
                </a:lnTo>
                <a:lnTo>
                  <a:pt x="284" y="268"/>
                </a:lnTo>
                <a:lnTo>
                  <a:pt x="286" y="232"/>
                </a:lnTo>
                <a:lnTo>
                  <a:pt x="159" y="232"/>
                </a:lnTo>
                <a:close/>
                <a:moveTo>
                  <a:pt x="48" y="232"/>
                </a:moveTo>
                <a:lnTo>
                  <a:pt x="50" y="255"/>
                </a:lnTo>
                <a:lnTo>
                  <a:pt x="56" y="275"/>
                </a:lnTo>
                <a:lnTo>
                  <a:pt x="62" y="292"/>
                </a:lnTo>
                <a:lnTo>
                  <a:pt x="71" y="308"/>
                </a:lnTo>
                <a:lnTo>
                  <a:pt x="82" y="324"/>
                </a:lnTo>
                <a:lnTo>
                  <a:pt x="98" y="317"/>
                </a:lnTo>
                <a:lnTo>
                  <a:pt x="119" y="311"/>
                </a:lnTo>
                <a:lnTo>
                  <a:pt x="142" y="304"/>
                </a:lnTo>
                <a:lnTo>
                  <a:pt x="139" y="281"/>
                </a:lnTo>
                <a:lnTo>
                  <a:pt x="137" y="257"/>
                </a:lnTo>
                <a:lnTo>
                  <a:pt x="135" y="232"/>
                </a:lnTo>
                <a:lnTo>
                  <a:pt x="48" y="232"/>
                </a:lnTo>
                <a:close/>
                <a:moveTo>
                  <a:pt x="278" y="141"/>
                </a:moveTo>
                <a:lnTo>
                  <a:pt x="250" y="146"/>
                </a:lnTo>
                <a:lnTo>
                  <a:pt x="223" y="148"/>
                </a:lnTo>
                <a:lnTo>
                  <a:pt x="193" y="146"/>
                </a:lnTo>
                <a:lnTo>
                  <a:pt x="166" y="143"/>
                </a:lnTo>
                <a:lnTo>
                  <a:pt x="162" y="173"/>
                </a:lnTo>
                <a:lnTo>
                  <a:pt x="159" y="208"/>
                </a:lnTo>
                <a:lnTo>
                  <a:pt x="286" y="208"/>
                </a:lnTo>
                <a:lnTo>
                  <a:pt x="284" y="173"/>
                </a:lnTo>
                <a:lnTo>
                  <a:pt x="278" y="141"/>
                </a:lnTo>
                <a:close/>
                <a:moveTo>
                  <a:pt x="82" y="117"/>
                </a:moveTo>
                <a:lnTo>
                  <a:pt x="69" y="138"/>
                </a:lnTo>
                <a:lnTo>
                  <a:pt x="59" y="160"/>
                </a:lnTo>
                <a:lnTo>
                  <a:pt x="51" y="184"/>
                </a:lnTo>
                <a:lnTo>
                  <a:pt x="48" y="208"/>
                </a:lnTo>
                <a:lnTo>
                  <a:pt x="135" y="208"/>
                </a:lnTo>
                <a:lnTo>
                  <a:pt x="138" y="172"/>
                </a:lnTo>
                <a:lnTo>
                  <a:pt x="143" y="137"/>
                </a:lnTo>
                <a:lnTo>
                  <a:pt x="119" y="131"/>
                </a:lnTo>
                <a:lnTo>
                  <a:pt x="99" y="124"/>
                </a:lnTo>
                <a:lnTo>
                  <a:pt x="82" y="117"/>
                </a:lnTo>
                <a:close/>
                <a:moveTo>
                  <a:pt x="358" y="111"/>
                </a:moveTo>
                <a:lnTo>
                  <a:pt x="331" y="125"/>
                </a:lnTo>
                <a:lnTo>
                  <a:pt x="302" y="136"/>
                </a:lnTo>
                <a:lnTo>
                  <a:pt x="308" y="171"/>
                </a:lnTo>
                <a:lnTo>
                  <a:pt x="310" y="208"/>
                </a:lnTo>
                <a:lnTo>
                  <a:pt x="396" y="208"/>
                </a:lnTo>
                <a:lnTo>
                  <a:pt x="393" y="183"/>
                </a:lnTo>
                <a:lnTo>
                  <a:pt x="385" y="158"/>
                </a:lnTo>
                <a:lnTo>
                  <a:pt x="373" y="133"/>
                </a:lnTo>
                <a:lnTo>
                  <a:pt x="358" y="111"/>
                </a:lnTo>
                <a:close/>
                <a:moveTo>
                  <a:pt x="270" y="54"/>
                </a:moveTo>
                <a:lnTo>
                  <a:pt x="281" y="71"/>
                </a:lnTo>
                <a:lnTo>
                  <a:pt x="289" y="90"/>
                </a:lnTo>
                <a:lnTo>
                  <a:pt x="297" y="113"/>
                </a:lnTo>
                <a:lnTo>
                  <a:pt x="319" y="105"/>
                </a:lnTo>
                <a:lnTo>
                  <a:pt x="342" y="95"/>
                </a:lnTo>
                <a:lnTo>
                  <a:pt x="320" y="77"/>
                </a:lnTo>
                <a:lnTo>
                  <a:pt x="296" y="64"/>
                </a:lnTo>
                <a:lnTo>
                  <a:pt x="270" y="54"/>
                </a:lnTo>
                <a:close/>
                <a:moveTo>
                  <a:pt x="175" y="54"/>
                </a:moveTo>
                <a:lnTo>
                  <a:pt x="146" y="65"/>
                </a:lnTo>
                <a:lnTo>
                  <a:pt x="121" y="80"/>
                </a:lnTo>
                <a:lnTo>
                  <a:pt x="98" y="99"/>
                </a:lnTo>
                <a:lnTo>
                  <a:pt x="121" y="108"/>
                </a:lnTo>
                <a:lnTo>
                  <a:pt x="149" y="115"/>
                </a:lnTo>
                <a:lnTo>
                  <a:pt x="155" y="91"/>
                </a:lnTo>
                <a:lnTo>
                  <a:pt x="165" y="72"/>
                </a:lnTo>
                <a:lnTo>
                  <a:pt x="175" y="54"/>
                </a:lnTo>
                <a:close/>
                <a:moveTo>
                  <a:pt x="223" y="49"/>
                </a:moveTo>
                <a:lnTo>
                  <a:pt x="212" y="52"/>
                </a:lnTo>
                <a:lnTo>
                  <a:pt x="200" y="61"/>
                </a:lnTo>
                <a:lnTo>
                  <a:pt x="190" y="75"/>
                </a:lnTo>
                <a:lnTo>
                  <a:pt x="180" y="96"/>
                </a:lnTo>
                <a:lnTo>
                  <a:pt x="171" y="120"/>
                </a:lnTo>
                <a:lnTo>
                  <a:pt x="203" y="124"/>
                </a:lnTo>
                <a:lnTo>
                  <a:pt x="238" y="124"/>
                </a:lnTo>
                <a:lnTo>
                  <a:pt x="273" y="120"/>
                </a:lnTo>
                <a:lnTo>
                  <a:pt x="265" y="95"/>
                </a:lnTo>
                <a:lnTo>
                  <a:pt x="255" y="75"/>
                </a:lnTo>
                <a:lnTo>
                  <a:pt x="245" y="61"/>
                </a:lnTo>
                <a:lnTo>
                  <a:pt x="234" y="52"/>
                </a:lnTo>
                <a:lnTo>
                  <a:pt x="223" y="49"/>
                </a:lnTo>
                <a:close/>
                <a:moveTo>
                  <a:pt x="223" y="0"/>
                </a:moveTo>
                <a:lnTo>
                  <a:pt x="259" y="3"/>
                </a:lnTo>
                <a:lnTo>
                  <a:pt x="293" y="11"/>
                </a:lnTo>
                <a:lnTo>
                  <a:pt x="325" y="25"/>
                </a:lnTo>
                <a:lnTo>
                  <a:pt x="354" y="42"/>
                </a:lnTo>
                <a:lnTo>
                  <a:pt x="380" y="65"/>
                </a:lnTo>
                <a:lnTo>
                  <a:pt x="402" y="90"/>
                </a:lnTo>
                <a:lnTo>
                  <a:pt x="420" y="120"/>
                </a:lnTo>
                <a:lnTo>
                  <a:pt x="433" y="151"/>
                </a:lnTo>
                <a:lnTo>
                  <a:pt x="442" y="186"/>
                </a:lnTo>
                <a:lnTo>
                  <a:pt x="445" y="222"/>
                </a:lnTo>
                <a:lnTo>
                  <a:pt x="442" y="258"/>
                </a:lnTo>
                <a:lnTo>
                  <a:pt x="433" y="292"/>
                </a:lnTo>
                <a:lnTo>
                  <a:pt x="420" y="325"/>
                </a:lnTo>
                <a:lnTo>
                  <a:pt x="402" y="353"/>
                </a:lnTo>
                <a:lnTo>
                  <a:pt x="380" y="379"/>
                </a:lnTo>
                <a:lnTo>
                  <a:pt x="354" y="402"/>
                </a:lnTo>
                <a:lnTo>
                  <a:pt x="325" y="420"/>
                </a:lnTo>
                <a:lnTo>
                  <a:pt x="293" y="434"/>
                </a:lnTo>
                <a:lnTo>
                  <a:pt x="259" y="441"/>
                </a:lnTo>
                <a:lnTo>
                  <a:pt x="223" y="445"/>
                </a:lnTo>
                <a:lnTo>
                  <a:pt x="187" y="441"/>
                </a:lnTo>
                <a:lnTo>
                  <a:pt x="152" y="434"/>
                </a:lnTo>
                <a:lnTo>
                  <a:pt x="120" y="420"/>
                </a:lnTo>
                <a:lnTo>
                  <a:pt x="91" y="402"/>
                </a:lnTo>
                <a:lnTo>
                  <a:pt x="66" y="379"/>
                </a:lnTo>
                <a:lnTo>
                  <a:pt x="43" y="353"/>
                </a:lnTo>
                <a:lnTo>
                  <a:pt x="25" y="325"/>
                </a:lnTo>
                <a:lnTo>
                  <a:pt x="11" y="292"/>
                </a:lnTo>
                <a:lnTo>
                  <a:pt x="2" y="258"/>
                </a:lnTo>
                <a:lnTo>
                  <a:pt x="0" y="222"/>
                </a:lnTo>
                <a:lnTo>
                  <a:pt x="2" y="186"/>
                </a:lnTo>
                <a:lnTo>
                  <a:pt x="11" y="151"/>
                </a:lnTo>
                <a:lnTo>
                  <a:pt x="25" y="120"/>
                </a:lnTo>
                <a:lnTo>
                  <a:pt x="43" y="90"/>
                </a:lnTo>
                <a:lnTo>
                  <a:pt x="66" y="65"/>
                </a:lnTo>
                <a:lnTo>
                  <a:pt x="91" y="42"/>
                </a:lnTo>
                <a:lnTo>
                  <a:pt x="120" y="25"/>
                </a:lnTo>
                <a:lnTo>
                  <a:pt x="152" y="11"/>
                </a:lnTo>
                <a:lnTo>
                  <a:pt x="187" y="3"/>
                </a:lnTo>
                <a:lnTo>
                  <a:pt x="223" y="0"/>
                </a:ln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noProof="0"/>
          </a:p>
        </p:txBody>
      </p:sp>
      <p:grpSp>
        <p:nvGrpSpPr>
          <p:cNvPr id="120" name="Knop uitleg"/>
          <p:cNvGrpSpPr/>
          <p:nvPr userDrawn="1"/>
        </p:nvGrpSpPr>
        <p:grpSpPr>
          <a:xfrm>
            <a:off x="9508904" y="2860359"/>
            <a:ext cx="1947767" cy="2037397"/>
            <a:chOff x="9275416" y="2755352"/>
            <a:chExt cx="1944216" cy="2037397"/>
          </a:xfrm>
        </p:grpSpPr>
        <p:sp>
          <p:nvSpPr>
            <p:cNvPr id="43" name="Rechthoek: afgeronde hoeken 42"/>
            <p:cNvSpPr/>
            <p:nvPr userDrawn="1"/>
          </p:nvSpPr>
          <p:spPr>
            <a:xfrm>
              <a:off x="9275416" y="2755352"/>
              <a:ext cx="1944216" cy="2037397"/>
            </a:xfrm>
            <a:prstGeom prst="roundRect">
              <a:avLst>
                <a:gd name="adj" fmla="val 3052"/>
              </a:avLst>
            </a:prstGeom>
            <a:solidFill>
              <a:srgbClr val="FF7800"/>
            </a:solidFill>
            <a:ln>
              <a:noFill/>
            </a:ln>
            <a:effectLst>
              <a:outerShdw dist="50800" dir="2700000" algn="tl" rotWithShape="0">
                <a:srgbClr val="76717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grpSp>
          <p:nvGrpSpPr>
            <p:cNvPr id="42" name="Groep 41"/>
            <p:cNvGrpSpPr/>
            <p:nvPr userDrawn="1"/>
          </p:nvGrpSpPr>
          <p:grpSpPr>
            <a:xfrm>
              <a:off x="9434682" y="3006335"/>
              <a:ext cx="1625685" cy="1701927"/>
              <a:chOff x="9434682" y="3006335"/>
              <a:chExt cx="1625685" cy="1701927"/>
            </a:xfrm>
          </p:grpSpPr>
          <p:sp>
            <p:nvSpPr>
              <p:cNvPr id="36" name="Ovaal 35"/>
              <p:cNvSpPr/>
              <p:nvPr userDrawn="1"/>
            </p:nvSpPr>
            <p:spPr>
              <a:xfrm>
                <a:off x="9815476" y="3006335"/>
                <a:ext cx="864096" cy="86409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H2">
                <a:hlinkClick r:id="" action="ppaction://noaction"/>
              </p:cNvPr>
              <p:cNvSpPr txBox="1"/>
              <p:nvPr userDrawn="1"/>
            </p:nvSpPr>
            <p:spPr>
              <a:xfrm>
                <a:off x="9434682" y="3998106"/>
                <a:ext cx="1625685" cy="7101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 defTabSz="1217561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  <a:t>Open deze dia in de diavoorstelling en klik</a:t>
                </a:r>
                <a:b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</a:br>
                <a: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  <a:t>op de YouTube-link</a:t>
                </a:r>
                <a:endParaRPr lang="nl-NL" sz="1000" kern="1200" noProof="0">
                  <a:solidFill>
                    <a:srgbClr val="FFFFFF"/>
                  </a:solidFill>
                  <a:latin typeface="Oswald" panose="02000503000000000000" pitchFamily="2" charset="0"/>
                  <a:ea typeface="+mn-ea"/>
                  <a:cs typeface="+mn-cs"/>
                </a:endParaRPr>
              </a:p>
            </p:txBody>
          </p:sp>
          <p:grpSp>
            <p:nvGrpSpPr>
              <p:cNvPr id="117" name="Groep 116"/>
              <p:cNvGrpSpPr>
                <a:grpSpLocks noChangeAspect="1"/>
              </p:cNvGrpSpPr>
              <p:nvPr userDrawn="1"/>
            </p:nvGrpSpPr>
            <p:grpSpPr>
              <a:xfrm>
                <a:off x="10139574" y="3193941"/>
                <a:ext cx="215900" cy="464820"/>
                <a:chOff x="9836152" y="1052862"/>
                <a:chExt cx="269875" cy="581025"/>
              </a:xfrm>
              <a:solidFill>
                <a:schemeClr val="bg1"/>
              </a:solidFill>
            </p:grpSpPr>
            <p:sp>
              <p:nvSpPr>
                <p:cNvPr id="118" name="Freeform 300"/>
                <p:cNvSpPr>
                  <a:spLocks/>
                </p:cNvSpPr>
                <p:nvPr/>
              </p:nvSpPr>
              <p:spPr bwMode="auto">
                <a:xfrm>
                  <a:off x="9836152" y="1219549"/>
                  <a:ext cx="269875" cy="414338"/>
                </a:xfrm>
                <a:custGeom>
                  <a:avLst/>
                  <a:gdLst>
                    <a:gd name="T0" fmla="*/ 54 w 170"/>
                    <a:gd name="T1" fmla="*/ 0 h 261"/>
                    <a:gd name="T2" fmla="*/ 77 w 170"/>
                    <a:gd name="T3" fmla="*/ 0 h 261"/>
                    <a:gd name="T4" fmla="*/ 77 w 170"/>
                    <a:gd name="T5" fmla="*/ 67 h 261"/>
                    <a:gd name="T6" fmla="*/ 77 w 170"/>
                    <a:gd name="T7" fmla="*/ 73 h 261"/>
                    <a:gd name="T8" fmla="*/ 79 w 170"/>
                    <a:gd name="T9" fmla="*/ 75 h 261"/>
                    <a:gd name="T10" fmla="*/ 85 w 170"/>
                    <a:gd name="T11" fmla="*/ 75 h 261"/>
                    <a:gd name="T12" fmla="*/ 87 w 170"/>
                    <a:gd name="T13" fmla="*/ 75 h 261"/>
                    <a:gd name="T14" fmla="*/ 92 w 170"/>
                    <a:gd name="T15" fmla="*/ 73 h 261"/>
                    <a:gd name="T16" fmla="*/ 92 w 170"/>
                    <a:gd name="T17" fmla="*/ 67 h 261"/>
                    <a:gd name="T18" fmla="*/ 92 w 170"/>
                    <a:gd name="T19" fmla="*/ 0 h 261"/>
                    <a:gd name="T20" fmla="*/ 116 w 170"/>
                    <a:gd name="T21" fmla="*/ 0 h 261"/>
                    <a:gd name="T22" fmla="*/ 136 w 170"/>
                    <a:gd name="T23" fmla="*/ 8 h 261"/>
                    <a:gd name="T24" fmla="*/ 154 w 170"/>
                    <a:gd name="T25" fmla="*/ 21 h 261"/>
                    <a:gd name="T26" fmla="*/ 165 w 170"/>
                    <a:gd name="T27" fmla="*/ 42 h 261"/>
                    <a:gd name="T28" fmla="*/ 170 w 170"/>
                    <a:gd name="T29" fmla="*/ 65 h 261"/>
                    <a:gd name="T30" fmla="*/ 170 w 170"/>
                    <a:gd name="T31" fmla="*/ 160 h 261"/>
                    <a:gd name="T32" fmla="*/ 167 w 170"/>
                    <a:gd name="T33" fmla="*/ 181 h 261"/>
                    <a:gd name="T34" fmla="*/ 159 w 170"/>
                    <a:gd name="T35" fmla="*/ 204 h 261"/>
                    <a:gd name="T36" fmla="*/ 149 w 170"/>
                    <a:gd name="T37" fmla="*/ 225 h 261"/>
                    <a:gd name="T38" fmla="*/ 134 w 170"/>
                    <a:gd name="T39" fmla="*/ 245 h 261"/>
                    <a:gd name="T40" fmla="*/ 110 w 170"/>
                    <a:gd name="T41" fmla="*/ 258 h 261"/>
                    <a:gd name="T42" fmla="*/ 85 w 170"/>
                    <a:gd name="T43" fmla="*/ 261 h 261"/>
                    <a:gd name="T44" fmla="*/ 59 w 170"/>
                    <a:gd name="T45" fmla="*/ 258 h 261"/>
                    <a:gd name="T46" fmla="*/ 36 w 170"/>
                    <a:gd name="T47" fmla="*/ 245 h 261"/>
                    <a:gd name="T48" fmla="*/ 20 w 170"/>
                    <a:gd name="T49" fmla="*/ 225 h 261"/>
                    <a:gd name="T50" fmla="*/ 7 w 170"/>
                    <a:gd name="T51" fmla="*/ 204 h 261"/>
                    <a:gd name="T52" fmla="*/ 2 w 170"/>
                    <a:gd name="T53" fmla="*/ 181 h 261"/>
                    <a:gd name="T54" fmla="*/ 0 w 170"/>
                    <a:gd name="T55" fmla="*/ 160 h 261"/>
                    <a:gd name="T56" fmla="*/ 0 w 170"/>
                    <a:gd name="T57" fmla="*/ 65 h 261"/>
                    <a:gd name="T58" fmla="*/ 5 w 170"/>
                    <a:gd name="T59" fmla="*/ 42 h 261"/>
                    <a:gd name="T60" fmla="*/ 15 w 170"/>
                    <a:gd name="T61" fmla="*/ 21 h 261"/>
                    <a:gd name="T62" fmla="*/ 33 w 170"/>
                    <a:gd name="T63" fmla="*/ 8 h 261"/>
                    <a:gd name="T64" fmla="*/ 54 w 170"/>
                    <a:gd name="T65" fmla="*/ 0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0" h="261">
                      <a:moveTo>
                        <a:pt x="54" y="0"/>
                      </a:moveTo>
                      <a:lnTo>
                        <a:pt x="77" y="0"/>
                      </a:lnTo>
                      <a:lnTo>
                        <a:pt x="77" y="67"/>
                      </a:lnTo>
                      <a:lnTo>
                        <a:pt x="77" y="73"/>
                      </a:lnTo>
                      <a:lnTo>
                        <a:pt x="79" y="75"/>
                      </a:lnTo>
                      <a:lnTo>
                        <a:pt x="85" y="75"/>
                      </a:lnTo>
                      <a:lnTo>
                        <a:pt x="87" y="75"/>
                      </a:lnTo>
                      <a:lnTo>
                        <a:pt x="92" y="73"/>
                      </a:lnTo>
                      <a:lnTo>
                        <a:pt x="92" y="67"/>
                      </a:lnTo>
                      <a:lnTo>
                        <a:pt x="92" y="0"/>
                      </a:lnTo>
                      <a:lnTo>
                        <a:pt x="116" y="0"/>
                      </a:lnTo>
                      <a:lnTo>
                        <a:pt x="136" y="8"/>
                      </a:lnTo>
                      <a:lnTo>
                        <a:pt x="154" y="21"/>
                      </a:lnTo>
                      <a:lnTo>
                        <a:pt x="165" y="42"/>
                      </a:lnTo>
                      <a:lnTo>
                        <a:pt x="170" y="65"/>
                      </a:lnTo>
                      <a:lnTo>
                        <a:pt x="170" y="160"/>
                      </a:lnTo>
                      <a:lnTo>
                        <a:pt x="167" y="181"/>
                      </a:lnTo>
                      <a:lnTo>
                        <a:pt x="159" y="204"/>
                      </a:lnTo>
                      <a:lnTo>
                        <a:pt x="149" y="225"/>
                      </a:lnTo>
                      <a:lnTo>
                        <a:pt x="134" y="245"/>
                      </a:lnTo>
                      <a:lnTo>
                        <a:pt x="110" y="258"/>
                      </a:lnTo>
                      <a:lnTo>
                        <a:pt x="85" y="261"/>
                      </a:lnTo>
                      <a:lnTo>
                        <a:pt x="59" y="258"/>
                      </a:lnTo>
                      <a:lnTo>
                        <a:pt x="36" y="245"/>
                      </a:lnTo>
                      <a:lnTo>
                        <a:pt x="20" y="225"/>
                      </a:lnTo>
                      <a:lnTo>
                        <a:pt x="7" y="204"/>
                      </a:lnTo>
                      <a:lnTo>
                        <a:pt x="2" y="181"/>
                      </a:lnTo>
                      <a:lnTo>
                        <a:pt x="0" y="160"/>
                      </a:lnTo>
                      <a:lnTo>
                        <a:pt x="0" y="65"/>
                      </a:lnTo>
                      <a:lnTo>
                        <a:pt x="5" y="42"/>
                      </a:lnTo>
                      <a:lnTo>
                        <a:pt x="15" y="21"/>
                      </a:lnTo>
                      <a:lnTo>
                        <a:pt x="33" y="8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800" noProof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301"/>
                <p:cNvSpPr>
                  <a:spLocks/>
                </p:cNvSpPr>
                <p:nvPr/>
              </p:nvSpPr>
              <p:spPr bwMode="auto">
                <a:xfrm>
                  <a:off x="9864727" y="1052862"/>
                  <a:ext cx="122238" cy="163513"/>
                </a:xfrm>
                <a:custGeom>
                  <a:avLst/>
                  <a:gdLst>
                    <a:gd name="T0" fmla="*/ 15 w 77"/>
                    <a:gd name="T1" fmla="*/ 0 h 103"/>
                    <a:gd name="T2" fmla="*/ 18 w 77"/>
                    <a:gd name="T3" fmla="*/ 0 h 103"/>
                    <a:gd name="T4" fmla="*/ 23 w 77"/>
                    <a:gd name="T5" fmla="*/ 5 h 103"/>
                    <a:gd name="T6" fmla="*/ 23 w 77"/>
                    <a:gd name="T7" fmla="*/ 10 h 103"/>
                    <a:gd name="T8" fmla="*/ 23 w 77"/>
                    <a:gd name="T9" fmla="*/ 13 h 103"/>
                    <a:gd name="T10" fmla="*/ 23 w 77"/>
                    <a:gd name="T11" fmla="*/ 13 h 103"/>
                    <a:gd name="T12" fmla="*/ 23 w 77"/>
                    <a:gd name="T13" fmla="*/ 15 h 103"/>
                    <a:gd name="T14" fmla="*/ 23 w 77"/>
                    <a:gd name="T15" fmla="*/ 15 h 103"/>
                    <a:gd name="T16" fmla="*/ 20 w 77"/>
                    <a:gd name="T17" fmla="*/ 18 h 103"/>
                    <a:gd name="T18" fmla="*/ 20 w 77"/>
                    <a:gd name="T19" fmla="*/ 23 h 103"/>
                    <a:gd name="T20" fmla="*/ 18 w 77"/>
                    <a:gd name="T21" fmla="*/ 28 h 103"/>
                    <a:gd name="T22" fmla="*/ 20 w 77"/>
                    <a:gd name="T23" fmla="*/ 36 h 103"/>
                    <a:gd name="T24" fmla="*/ 23 w 77"/>
                    <a:gd name="T25" fmla="*/ 44 h 103"/>
                    <a:gd name="T26" fmla="*/ 28 w 77"/>
                    <a:gd name="T27" fmla="*/ 49 h 103"/>
                    <a:gd name="T28" fmla="*/ 33 w 77"/>
                    <a:gd name="T29" fmla="*/ 51 h 103"/>
                    <a:gd name="T30" fmla="*/ 43 w 77"/>
                    <a:gd name="T31" fmla="*/ 56 h 103"/>
                    <a:gd name="T32" fmla="*/ 54 w 77"/>
                    <a:gd name="T33" fmla="*/ 62 h 103"/>
                    <a:gd name="T34" fmla="*/ 61 w 77"/>
                    <a:gd name="T35" fmla="*/ 69 h 103"/>
                    <a:gd name="T36" fmla="*/ 67 w 77"/>
                    <a:gd name="T37" fmla="*/ 74 h 103"/>
                    <a:gd name="T38" fmla="*/ 72 w 77"/>
                    <a:gd name="T39" fmla="*/ 82 h 103"/>
                    <a:gd name="T40" fmla="*/ 74 w 77"/>
                    <a:gd name="T41" fmla="*/ 93 h 103"/>
                    <a:gd name="T42" fmla="*/ 77 w 77"/>
                    <a:gd name="T43" fmla="*/ 103 h 103"/>
                    <a:gd name="T44" fmla="*/ 56 w 77"/>
                    <a:gd name="T45" fmla="*/ 103 h 103"/>
                    <a:gd name="T46" fmla="*/ 54 w 77"/>
                    <a:gd name="T47" fmla="*/ 98 h 103"/>
                    <a:gd name="T48" fmla="*/ 51 w 77"/>
                    <a:gd name="T49" fmla="*/ 87 h 103"/>
                    <a:gd name="T50" fmla="*/ 46 w 77"/>
                    <a:gd name="T51" fmla="*/ 82 h 103"/>
                    <a:gd name="T52" fmla="*/ 43 w 77"/>
                    <a:gd name="T53" fmla="*/ 77 h 103"/>
                    <a:gd name="T54" fmla="*/ 36 w 77"/>
                    <a:gd name="T55" fmla="*/ 74 h 103"/>
                    <a:gd name="T56" fmla="*/ 23 w 77"/>
                    <a:gd name="T57" fmla="*/ 69 h 103"/>
                    <a:gd name="T58" fmla="*/ 15 w 77"/>
                    <a:gd name="T59" fmla="*/ 62 h 103"/>
                    <a:gd name="T60" fmla="*/ 7 w 77"/>
                    <a:gd name="T61" fmla="*/ 54 h 103"/>
                    <a:gd name="T62" fmla="*/ 2 w 77"/>
                    <a:gd name="T63" fmla="*/ 46 h 103"/>
                    <a:gd name="T64" fmla="*/ 0 w 77"/>
                    <a:gd name="T65" fmla="*/ 38 h 103"/>
                    <a:gd name="T66" fmla="*/ 0 w 77"/>
                    <a:gd name="T67" fmla="*/ 28 h 103"/>
                    <a:gd name="T68" fmla="*/ 0 w 77"/>
                    <a:gd name="T69" fmla="*/ 20 h 103"/>
                    <a:gd name="T70" fmla="*/ 2 w 77"/>
                    <a:gd name="T71" fmla="*/ 13 h 103"/>
                    <a:gd name="T72" fmla="*/ 5 w 77"/>
                    <a:gd name="T73" fmla="*/ 7 h 103"/>
                    <a:gd name="T74" fmla="*/ 5 w 77"/>
                    <a:gd name="T75" fmla="*/ 5 h 103"/>
                    <a:gd name="T76" fmla="*/ 5 w 77"/>
                    <a:gd name="T77" fmla="*/ 5 h 103"/>
                    <a:gd name="T78" fmla="*/ 10 w 77"/>
                    <a:gd name="T79" fmla="*/ 0 h 103"/>
                    <a:gd name="T80" fmla="*/ 15 w 77"/>
                    <a:gd name="T81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103">
                      <a:moveTo>
                        <a:pt x="15" y="0"/>
                      </a:moveTo>
                      <a:lnTo>
                        <a:pt x="18" y="0"/>
                      </a:lnTo>
                      <a:lnTo>
                        <a:pt x="23" y="5"/>
                      </a:lnTo>
                      <a:lnTo>
                        <a:pt x="23" y="10"/>
                      </a:lnTo>
                      <a:lnTo>
                        <a:pt x="23" y="13"/>
                      </a:lnTo>
                      <a:lnTo>
                        <a:pt x="23" y="13"/>
                      </a:lnTo>
                      <a:lnTo>
                        <a:pt x="23" y="15"/>
                      </a:lnTo>
                      <a:lnTo>
                        <a:pt x="23" y="15"/>
                      </a:lnTo>
                      <a:lnTo>
                        <a:pt x="20" y="18"/>
                      </a:lnTo>
                      <a:lnTo>
                        <a:pt x="20" y="23"/>
                      </a:lnTo>
                      <a:lnTo>
                        <a:pt x="18" y="28"/>
                      </a:lnTo>
                      <a:lnTo>
                        <a:pt x="20" y="36"/>
                      </a:lnTo>
                      <a:lnTo>
                        <a:pt x="23" y="44"/>
                      </a:lnTo>
                      <a:lnTo>
                        <a:pt x="28" y="49"/>
                      </a:lnTo>
                      <a:lnTo>
                        <a:pt x="33" y="51"/>
                      </a:lnTo>
                      <a:lnTo>
                        <a:pt x="43" y="56"/>
                      </a:lnTo>
                      <a:lnTo>
                        <a:pt x="54" y="62"/>
                      </a:lnTo>
                      <a:lnTo>
                        <a:pt x="61" y="69"/>
                      </a:lnTo>
                      <a:lnTo>
                        <a:pt x="67" y="74"/>
                      </a:lnTo>
                      <a:lnTo>
                        <a:pt x="72" y="82"/>
                      </a:lnTo>
                      <a:lnTo>
                        <a:pt x="74" y="93"/>
                      </a:lnTo>
                      <a:lnTo>
                        <a:pt x="77" y="103"/>
                      </a:lnTo>
                      <a:lnTo>
                        <a:pt x="56" y="103"/>
                      </a:lnTo>
                      <a:lnTo>
                        <a:pt x="54" y="98"/>
                      </a:lnTo>
                      <a:lnTo>
                        <a:pt x="51" y="87"/>
                      </a:lnTo>
                      <a:lnTo>
                        <a:pt x="46" y="82"/>
                      </a:lnTo>
                      <a:lnTo>
                        <a:pt x="43" y="77"/>
                      </a:lnTo>
                      <a:lnTo>
                        <a:pt x="36" y="74"/>
                      </a:lnTo>
                      <a:lnTo>
                        <a:pt x="23" y="69"/>
                      </a:lnTo>
                      <a:lnTo>
                        <a:pt x="15" y="62"/>
                      </a:lnTo>
                      <a:lnTo>
                        <a:pt x="7" y="54"/>
                      </a:lnTo>
                      <a:lnTo>
                        <a:pt x="2" y="46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0" y="20"/>
                      </a:lnTo>
                      <a:lnTo>
                        <a:pt x="2" y="13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1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800" noProof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58" name="Tijdelijke aanduiding voor tekst 58"/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2000" noProof="0"/>
          </a:p>
        </p:txBody>
      </p:sp>
      <p:cxnSp>
        <p:nvCxnSpPr>
          <p:cNvPr id="60" name="Rechte verbindingslijn 59"/>
          <p:cNvCxnSpPr>
            <a:cxnSpLocks/>
          </p:cNvCxnSpPr>
          <p:nvPr userDrawn="1"/>
        </p:nvCxnSpPr>
        <p:spPr>
          <a:xfrm>
            <a:off x="693965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Vrije vorm 308"/>
          <p:cNvSpPr/>
          <p:nvPr userDrawn="1"/>
        </p:nvSpPr>
        <p:spPr>
          <a:xfrm>
            <a:off x="11056395" y="692698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36"/>
            <a:endParaRPr lang="nl-NL" sz="1800" noProof="0">
              <a:solidFill>
                <a:prstClr val="black"/>
              </a:solidFill>
            </a:endParaRPr>
          </a:p>
        </p:txBody>
      </p:sp>
      <p:grpSp>
        <p:nvGrpSpPr>
          <p:cNvPr id="4" name="Groep 3"/>
          <p:cNvGrpSpPr/>
          <p:nvPr userDrawn="1"/>
        </p:nvGrpSpPr>
        <p:grpSpPr>
          <a:xfrm>
            <a:off x="1630522" y="2276771"/>
            <a:ext cx="758666" cy="226154"/>
            <a:chOff x="1607118" y="2276771"/>
            <a:chExt cx="757283" cy="226154"/>
          </a:xfrm>
        </p:grpSpPr>
        <p:grpSp>
          <p:nvGrpSpPr>
            <p:cNvPr id="71" name="Groep 70"/>
            <p:cNvGrpSpPr/>
            <p:nvPr userDrawn="1"/>
          </p:nvGrpSpPr>
          <p:grpSpPr>
            <a:xfrm>
              <a:off x="2077148" y="2276771"/>
              <a:ext cx="287253" cy="226154"/>
              <a:chOff x="-3310843" y="700986"/>
              <a:chExt cx="182598" cy="143759"/>
            </a:xfrm>
          </p:grpSpPr>
          <p:grpSp>
            <p:nvGrpSpPr>
              <p:cNvPr id="160" name="Groep 159"/>
              <p:cNvGrpSpPr/>
              <p:nvPr userDrawn="1"/>
            </p:nvGrpSpPr>
            <p:grpSpPr>
              <a:xfrm>
                <a:off x="-3310843" y="700986"/>
                <a:ext cx="182598" cy="143759"/>
                <a:chOff x="-3310843" y="700986"/>
                <a:chExt cx="182598" cy="143759"/>
              </a:xfrm>
            </p:grpSpPr>
            <p:cxnSp>
              <p:nvCxnSpPr>
                <p:cNvPr id="164" name="Rechte verbindingslijn 163"/>
                <p:cNvCxnSpPr/>
                <p:nvPr userDrawn="1"/>
              </p:nvCxnSpPr>
              <p:spPr>
                <a:xfrm>
                  <a:off x="-3310843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5" name="Rechte verbindingslijn 164"/>
                <p:cNvCxnSpPr/>
                <p:nvPr userDrawn="1"/>
              </p:nvCxnSpPr>
              <p:spPr>
                <a:xfrm>
                  <a:off x="-3310843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6" name="Rechte verbindingslijn 165"/>
                <p:cNvCxnSpPr/>
                <p:nvPr userDrawn="1"/>
              </p:nvCxnSpPr>
              <p:spPr>
                <a:xfrm>
                  <a:off x="-3213196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7" name="Rechte verbindingslijn 166"/>
                <p:cNvCxnSpPr/>
                <p:nvPr userDrawn="1"/>
              </p:nvCxnSpPr>
              <p:spPr>
                <a:xfrm>
                  <a:off x="-3213196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8" name="Rechte verbindingslijn 167"/>
                <p:cNvCxnSpPr/>
                <p:nvPr userDrawn="1"/>
              </p:nvCxnSpPr>
              <p:spPr>
                <a:xfrm>
                  <a:off x="-3213196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61" name="Groep 160"/>
              <p:cNvGrpSpPr/>
              <p:nvPr userDrawn="1"/>
            </p:nvGrpSpPr>
            <p:grpSpPr>
              <a:xfrm flipH="1">
                <a:off x="-3310774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62" name="Rechthoek 161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Pijl: punthaak 162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4" name="Groep 73"/>
            <p:cNvGrpSpPr/>
            <p:nvPr userDrawn="1"/>
          </p:nvGrpSpPr>
          <p:grpSpPr>
            <a:xfrm>
              <a:off x="1607118" y="2276771"/>
              <a:ext cx="287253" cy="226154"/>
              <a:chOff x="-3634116" y="700986"/>
              <a:chExt cx="182598" cy="143759"/>
            </a:xfrm>
          </p:grpSpPr>
          <p:grpSp>
            <p:nvGrpSpPr>
              <p:cNvPr id="151" name="Groep 150"/>
              <p:cNvGrpSpPr/>
              <p:nvPr userDrawn="1"/>
            </p:nvGrpSpPr>
            <p:grpSpPr>
              <a:xfrm>
                <a:off x="-3634116" y="700986"/>
                <a:ext cx="182598" cy="143759"/>
                <a:chOff x="-3634116" y="700986"/>
                <a:chExt cx="182598" cy="143759"/>
              </a:xfrm>
            </p:grpSpPr>
            <p:cxnSp>
              <p:nvCxnSpPr>
                <p:cNvPr id="155" name="Rechte verbindingslijn 154"/>
                <p:cNvCxnSpPr/>
                <p:nvPr userDrawn="1"/>
              </p:nvCxnSpPr>
              <p:spPr>
                <a:xfrm>
                  <a:off x="-3634116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6" name="Rechte verbindingslijn 155"/>
                <p:cNvCxnSpPr/>
                <p:nvPr userDrawn="1"/>
              </p:nvCxnSpPr>
              <p:spPr>
                <a:xfrm>
                  <a:off x="-3634116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7" name="Rechte verbindingslijn 156"/>
                <p:cNvCxnSpPr/>
                <p:nvPr userDrawn="1"/>
              </p:nvCxnSpPr>
              <p:spPr>
                <a:xfrm>
                  <a:off x="-3536469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8" name="Rechte verbindingslijn 157"/>
                <p:cNvCxnSpPr/>
                <p:nvPr userDrawn="1"/>
              </p:nvCxnSpPr>
              <p:spPr>
                <a:xfrm>
                  <a:off x="-3536469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9" name="Rechte verbindingslijn 158"/>
                <p:cNvCxnSpPr/>
                <p:nvPr userDrawn="1"/>
              </p:nvCxnSpPr>
              <p:spPr>
                <a:xfrm>
                  <a:off x="-3536469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52" name="Groep 151"/>
              <p:cNvGrpSpPr/>
              <p:nvPr userDrawn="1"/>
            </p:nvGrpSpPr>
            <p:grpSpPr>
              <a:xfrm>
                <a:off x="-3634047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53" name="Rechthoek 152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Pijl: punthaak 153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79" name="Groep 178"/>
          <p:cNvGrpSpPr/>
          <p:nvPr userDrawn="1"/>
        </p:nvGrpSpPr>
        <p:grpSpPr>
          <a:xfrm>
            <a:off x="4573977" y="2179392"/>
            <a:ext cx="369155" cy="398538"/>
            <a:chOff x="14466489" y="1001522"/>
            <a:chExt cx="290627" cy="314333"/>
          </a:xfrm>
        </p:grpSpPr>
        <p:sp>
          <p:nvSpPr>
            <p:cNvPr id="200" name="Rechthoek 199"/>
            <p:cNvSpPr/>
            <p:nvPr userDrawn="1"/>
          </p:nvSpPr>
          <p:spPr>
            <a:xfrm>
              <a:off x="14466489" y="1001522"/>
              <a:ext cx="257935" cy="2541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Ovaal 200"/>
            <p:cNvSpPr/>
            <p:nvPr userDrawn="1"/>
          </p:nvSpPr>
          <p:spPr>
            <a:xfrm>
              <a:off x="14623626" y="1033630"/>
              <a:ext cx="71169" cy="71169"/>
            </a:xfrm>
            <a:prstGeom prst="ellipse">
              <a:avLst/>
            </a:prstGeom>
            <a:solidFill>
              <a:srgbClr val="F1D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sp>
          <p:nvSpPr>
            <p:cNvPr id="202" name="Vrije vorm: vorm 201"/>
            <p:cNvSpPr/>
            <p:nvPr userDrawn="1"/>
          </p:nvSpPr>
          <p:spPr>
            <a:xfrm rot="2700000">
              <a:off x="14498877" y="1157846"/>
              <a:ext cx="168558" cy="147459"/>
            </a:xfrm>
            <a:custGeom>
              <a:avLst/>
              <a:gdLst>
                <a:gd name="connsiteX0" fmla="*/ 12837 w 168558"/>
                <a:gd name="connsiteY0" fmla="*/ 12836 h 147459"/>
                <a:gd name="connsiteX1" fmla="*/ 43826 w 168558"/>
                <a:gd name="connsiteY1" fmla="*/ 0 h 147459"/>
                <a:gd name="connsiteX2" fmla="*/ 168558 w 168558"/>
                <a:gd name="connsiteY2" fmla="*/ 0 h 147459"/>
                <a:gd name="connsiteX3" fmla="*/ 21099 w 168558"/>
                <a:gd name="connsiteY3" fmla="*/ 147459 h 147459"/>
                <a:gd name="connsiteX4" fmla="*/ 0 w 168558"/>
                <a:gd name="connsiteY4" fmla="*/ 126361 h 147459"/>
                <a:gd name="connsiteX5" fmla="*/ 0 w 168558"/>
                <a:gd name="connsiteY5" fmla="*/ 43826 h 147459"/>
                <a:gd name="connsiteX6" fmla="*/ 12837 w 168558"/>
                <a:gd name="connsiteY6" fmla="*/ 12836 h 1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58" h="147459">
                  <a:moveTo>
                    <a:pt x="12837" y="12836"/>
                  </a:moveTo>
                  <a:cubicBezTo>
                    <a:pt x="20768" y="4905"/>
                    <a:pt x="31724" y="0"/>
                    <a:pt x="43826" y="0"/>
                  </a:cubicBezTo>
                  <a:lnTo>
                    <a:pt x="168558" y="0"/>
                  </a:lnTo>
                  <a:lnTo>
                    <a:pt x="21099" y="147459"/>
                  </a:lnTo>
                  <a:lnTo>
                    <a:pt x="0" y="126361"/>
                  </a:lnTo>
                  <a:lnTo>
                    <a:pt x="0" y="43826"/>
                  </a:lnTo>
                  <a:cubicBezTo>
                    <a:pt x="1" y="31723"/>
                    <a:pt x="4906" y="20767"/>
                    <a:pt x="12837" y="12836"/>
                  </a:cubicBezTo>
                  <a:close/>
                </a:path>
              </a:pathLst>
            </a:custGeom>
            <a:solidFill>
              <a:srgbClr val="C9D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sp>
          <p:nvSpPr>
            <p:cNvPr id="203" name="Rechthoek: afgeronde hoeken 202"/>
            <p:cNvSpPr/>
            <p:nvPr userDrawn="1"/>
          </p:nvSpPr>
          <p:spPr>
            <a:xfrm>
              <a:off x="14601150" y="1145314"/>
              <a:ext cx="155966" cy="11681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4" name="Rechte verbindingslijn 203"/>
            <p:cNvCxnSpPr>
              <a:cxnSpLocks/>
            </p:cNvCxnSpPr>
            <p:nvPr userDrawn="1"/>
          </p:nvCxnSpPr>
          <p:spPr>
            <a:xfrm>
              <a:off x="14637490" y="1308665"/>
              <a:ext cx="83286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5" name="Rechte verbindingslijn 204"/>
            <p:cNvCxnSpPr>
              <a:cxnSpLocks/>
              <a:stCxn id="203" idx="2"/>
            </p:cNvCxnSpPr>
            <p:nvPr userDrawn="1"/>
          </p:nvCxnSpPr>
          <p:spPr>
            <a:xfrm flipH="1">
              <a:off x="14678717" y="1262130"/>
              <a:ext cx="416" cy="43573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8" name="HYPERLINKS"/>
          <p:cNvGrpSpPr/>
          <p:nvPr userDrawn="1"/>
        </p:nvGrpSpPr>
        <p:grpSpPr>
          <a:xfrm>
            <a:off x="675002" y="1599167"/>
            <a:ext cx="8081505" cy="4559785"/>
            <a:chOff x="673768" y="1599165"/>
            <a:chExt cx="8066773" cy="4559785"/>
          </a:xfrm>
        </p:grpSpPr>
        <p:sp>
          <p:nvSpPr>
            <p:cNvPr id="121" name="HYPERLINK">
              <a:hlinkClick r:id="rId2"/>
            </p:cNvPr>
            <p:cNvSpPr/>
            <p:nvPr userDrawn="1"/>
          </p:nvSpPr>
          <p:spPr>
            <a:xfrm>
              <a:off x="673768" y="1599165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3" name="HYPERLINK">
              <a:hlinkClick r:id="rId3"/>
            </p:cNvPr>
            <p:cNvSpPr/>
            <p:nvPr userDrawn="1"/>
          </p:nvSpPr>
          <p:spPr>
            <a:xfrm>
              <a:off x="3465094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4" name="HYPERLINK">
              <a:hlinkClick r:id="rId4"/>
            </p:cNvPr>
            <p:cNvSpPr/>
            <p:nvPr userDrawn="1"/>
          </p:nvSpPr>
          <p:spPr>
            <a:xfrm>
              <a:off x="6148301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5" name="HYPERLINK">
              <a:hlinkClick r:id="rId5"/>
            </p:cNvPr>
            <p:cNvSpPr/>
            <p:nvPr userDrawn="1"/>
          </p:nvSpPr>
          <p:spPr>
            <a:xfrm>
              <a:off x="673768" y="3932073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6" name="HYPERLINK">
              <a:hlinkClick r:id="rId6"/>
            </p:cNvPr>
            <p:cNvSpPr/>
            <p:nvPr userDrawn="1"/>
          </p:nvSpPr>
          <p:spPr>
            <a:xfrm>
              <a:off x="3454453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7" name="HYPERLINK">
              <a:hlinkClick r:id="rId7"/>
            </p:cNvPr>
            <p:cNvSpPr/>
            <p:nvPr userDrawn="1"/>
          </p:nvSpPr>
          <p:spPr>
            <a:xfrm>
              <a:off x="6149692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103" name="Rechthoek 102">
            <a:hlinkClick r:id="rId7"/>
            <a:extLst>
              <a:ext uri="{FF2B5EF4-FFF2-40B4-BE49-F238E27FC236}">
                <a16:creationId xmlns:a16="http://schemas.microsoft.com/office/drawing/2014/main" id="{A74EDF85-9D78-4A54-895F-5F47F5DE6BF2}"/>
              </a:ext>
            </a:extLst>
          </p:cNvPr>
          <p:cNvSpPr/>
          <p:nvPr userDrawn="1"/>
        </p:nvSpPr>
        <p:spPr>
          <a:xfrm>
            <a:off x="10208371" y="-1"/>
            <a:ext cx="1983633" cy="199721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</p:spTree>
    <p:extLst>
      <p:ext uri="{BB962C8B-B14F-4D97-AF65-F5344CB8AC3E}">
        <p14:creationId xmlns:p14="http://schemas.microsoft.com/office/powerpoint/2010/main" val="2338173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ES: Dia p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hthoek 59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000" b="1">
              <a:solidFill>
                <a:schemeClr val="tx1"/>
              </a:solidFill>
            </a:endParaRPr>
          </a:p>
        </p:txBody>
      </p:sp>
      <p:sp>
        <p:nvSpPr>
          <p:cNvPr id="8" name="Tekstvak 7"/>
          <p:cNvSpPr txBox="1"/>
          <p:nvPr userDrawn="1"/>
        </p:nvSpPr>
        <p:spPr>
          <a:xfrm>
            <a:off x="8548746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pt-BR" sz="1400" noProof="0">
                <a:solidFill>
                  <a:srgbClr val="303E48">
                    <a:lumMod val="60000"/>
                    <a:lumOff val="40000"/>
                  </a:srgbClr>
                </a:solidFill>
              </a:rPr>
              <a:t>Instructie dia: Dia plakken</a:t>
            </a:r>
            <a:endParaRPr lang="nl-NL" sz="1400" noProof="0">
              <a:solidFill>
                <a:srgbClr val="303E4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Tekstvak 6"/>
          <p:cNvSpPr txBox="1"/>
          <p:nvPr userDrawn="1"/>
        </p:nvSpPr>
        <p:spPr>
          <a:xfrm>
            <a:off x="693965" y="692700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nl-NL" sz="2400" b="0" kern="1200" cap="all" baseline="0" noProof="0">
                <a:solidFill>
                  <a:srgbClr val="0096A5"/>
                </a:solidFill>
                <a:latin typeface="+mj-lt"/>
                <a:ea typeface="+mj-ea"/>
                <a:cs typeface="+mj-cs"/>
              </a:rPr>
              <a:t>Voordat je begint…</a:t>
            </a:r>
          </a:p>
        </p:txBody>
      </p:sp>
      <p:grpSp>
        <p:nvGrpSpPr>
          <p:cNvPr id="23" name="Groep 22">
            <a:extLst>
              <a:ext uri="{FF2B5EF4-FFF2-40B4-BE49-F238E27FC236}">
                <a16:creationId xmlns:a16="http://schemas.microsoft.com/office/drawing/2014/main" id="{AECC605F-1D7D-44DC-ACA6-7D0A7E2B238F}"/>
              </a:ext>
            </a:extLst>
          </p:cNvPr>
          <p:cNvGrpSpPr/>
          <p:nvPr userDrawn="1"/>
        </p:nvGrpSpPr>
        <p:grpSpPr>
          <a:xfrm>
            <a:off x="692154" y="1979429"/>
            <a:ext cx="10807637" cy="3437453"/>
            <a:chOff x="690889" y="1979426"/>
            <a:chExt cx="10787936" cy="3437453"/>
          </a:xfrm>
        </p:grpSpPr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D247FBA0-6236-4D93-A681-2816EDF52E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381984" y="2928312"/>
              <a:ext cx="2757115" cy="1443177"/>
            </a:xfrm>
            <a:prstGeom prst="rect">
              <a:avLst/>
            </a:prstGeom>
            <a:ln>
              <a:solidFill>
                <a:srgbClr val="8C8F92"/>
              </a:solidFill>
            </a:ln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FAABE902-541F-43CD-B0AB-BAE7064CE4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528720" y="2922054"/>
              <a:ext cx="2760606" cy="1443633"/>
            </a:xfrm>
            <a:prstGeom prst="rect">
              <a:avLst/>
            </a:prstGeom>
            <a:ln>
              <a:solidFill>
                <a:srgbClr val="8C8F92"/>
              </a:solidFill>
            </a:ln>
          </p:spPr>
        </p:pic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15E11FFE-88B5-4A5D-8FE3-E92B473F34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90889" y="2942759"/>
              <a:ext cx="2735216" cy="1429545"/>
            </a:xfrm>
            <a:prstGeom prst="rect">
              <a:avLst/>
            </a:prstGeom>
            <a:ln>
              <a:solidFill>
                <a:srgbClr val="8C8F92"/>
              </a:solidFill>
            </a:ln>
          </p:spPr>
        </p:pic>
        <p:grpSp>
          <p:nvGrpSpPr>
            <p:cNvPr id="35" name="Groep 34"/>
            <p:cNvGrpSpPr/>
            <p:nvPr userDrawn="1"/>
          </p:nvGrpSpPr>
          <p:grpSpPr>
            <a:xfrm>
              <a:off x="691258" y="1979426"/>
              <a:ext cx="10787567" cy="3437453"/>
              <a:chOff x="435100" y="2165458"/>
              <a:chExt cx="10787567" cy="3437453"/>
            </a:xfrm>
          </p:grpSpPr>
          <p:grpSp>
            <p:nvGrpSpPr>
              <p:cNvPr id="42" name="Groep 41"/>
              <p:cNvGrpSpPr/>
              <p:nvPr/>
            </p:nvGrpSpPr>
            <p:grpSpPr>
              <a:xfrm>
                <a:off x="689183" y="2317897"/>
                <a:ext cx="1819124" cy="1488559"/>
                <a:chOff x="1576217" y="1539637"/>
                <a:chExt cx="2497599" cy="2043743"/>
              </a:xfrm>
            </p:grpSpPr>
            <p:sp>
              <p:nvSpPr>
                <p:cNvPr id="70" name="Ovaal 69"/>
                <p:cNvSpPr/>
                <p:nvPr/>
              </p:nvSpPr>
              <p:spPr>
                <a:xfrm>
                  <a:off x="1576217" y="2624542"/>
                  <a:ext cx="268099" cy="268101"/>
                </a:xfrm>
                <a:prstGeom prst="ellipse">
                  <a:avLst/>
                </a:prstGeom>
                <a:solidFill>
                  <a:schemeClr val="bg1">
                    <a:alpha val="0"/>
                  </a:schemeClr>
                </a:solidFill>
                <a:ln w="19050">
                  <a:solidFill>
                    <a:srgbClr val="0096A5"/>
                  </a:solidFill>
                </a:ln>
                <a:effectLst>
                  <a:outerShdw dir="8100000" sx="105000" sy="105000" algn="tr" rotWithShape="0">
                    <a:srgbClr val="000000">
                      <a:alpha val="6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/>
                  <a:endParaRPr lang="nl-NL" sz="1800">
                    <a:latin typeface="+mn-lt"/>
                  </a:endParaRPr>
                </a:p>
              </p:txBody>
            </p:sp>
            <p:cxnSp>
              <p:nvCxnSpPr>
                <p:cNvPr id="72" name="Rechte verbindingslijn 71"/>
                <p:cNvCxnSpPr>
                  <a:cxnSpLocks/>
                </p:cNvCxnSpPr>
                <p:nvPr/>
              </p:nvCxnSpPr>
              <p:spPr>
                <a:xfrm flipH="1">
                  <a:off x="1710267" y="1539637"/>
                  <a:ext cx="2013194" cy="1093496"/>
                </a:xfrm>
                <a:prstGeom prst="line">
                  <a:avLst/>
                </a:prstGeom>
                <a:ln w="28575">
                  <a:solidFill>
                    <a:srgbClr val="0096A5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Rechte verbindingslijn 72"/>
                <p:cNvCxnSpPr>
                  <a:cxnSpLocks/>
                </p:cNvCxnSpPr>
                <p:nvPr/>
              </p:nvCxnSpPr>
              <p:spPr>
                <a:xfrm flipH="1" flipV="1">
                  <a:off x="1693333" y="2878667"/>
                  <a:ext cx="2380483" cy="704713"/>
                </a:xfrm>
                <a:prstGeom prst="line">
                  <a:avLst/>
                </a:prstGeom>
                <a:ln w="28575">
                  <a:solidFill>
                    <a:srgbClr val="0096A5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ep 42"/>
              <p:cNvGrpSpPr/>
              <p:nvPr/>
            </p:nvGrpSpPr>
            <p:grpSpPr>
              <a:xfrm>
                <a:off x="4524700" y="3531339"/>
                <a:ext cx="135750" cy="135750"/>
                <a:chOff x="6569918" y="3240107"/>
                <a:chExt cx="430310" cy="430310"/>
              </a:xfrm>
            </p:grpSpPr>
            <p:sp>
              <p:nvSpPr>
                <p:cNvPr id="59" name="Ovaal 58"/>
                <p:cNvSpPr/>
                <p:nvPr/>
              </p:nvSpPr>
              <p:spPr>
                <a:xfrm>
                  <a:off x="6569918" y="3240107"/>
                  <a:ext cx="430310" cy="43031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273" tIns="45637" rIns="91273" bIns="4563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2396">
                    <a:latin typeface="+mn-lt"/>
                  </a:endParaRPr>
                </a:p>
              </p:txBody>
            </p:sp>
            <p:sp>
              <p:nvSpPr>
                <p:cNvPr id="61" name="Vermenigvuldigen 49"/>
                <p:cNvSpPr/>
                <p:nvPr/>
              </p:nvSpPr>
              <p:spPr>
                <a:xfrm>
                  <a:off x="6579279" y="3259665"/>
                  <a:ext cx="403927" cy="403927"/>
                </a:xfrm>
                <a:prstGeom prst="mathMultiply">
                  <a:avLst>
                    <a:gd name="adj1" fmla="val 538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273" tIns="45637" rIns="91273" bIns="4563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2396">
                    <a:latin typeface="+mn-lt"/>
                  </a:endParaRPr>
                </a:p>
              </p:txBody>
            </p:sp>
          </p:grpSp>
          <p:sp>
            <p:nvSpPr>
              <p:cNvPr id="44" name="Ovaal 43"/>
              <p:cNvSpPr/>
              <p:nvPr/>
            </p:nvSpPr>
            <p:spPr>
              <a:xfrm>
                <a:off x="4498329" y="3511480"/>
                <a:ext cx="195270" cy="195270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rgbClr val="0096A5"/>
                </a:solidFill>
              </a:ln>
              <a:effectLst>
                <a:outerShdw dir="8100000" sx="105000" sy="105000" algn="tr" rotWithShape="0">
                  <a:srgbClr val="000000">
                    <a:alpha val="6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/>
                <a:endParaRPr lang="nl-NL" sz="1800">
                  <a:latin typeface="+mn-lt"/>
                </a:endParaRPr>
              </a:p>
            </p:txBody>
          </p:sp>
          <p:cxnSp>
            <p:nvCxnSpPr>
              <p:cNvPr id="45" name="Rechte verbindingslijn 44"/>
              <p:cNvCxnSpPr>
                <a:cxnSpLocks/>
                <a:stCxn id="40" idx="1"/>
              </p:cNvCxnSpPr>
              <p:nvPr/>
            </p:nvCxnSpPr>
            <p:spPr>
              <a:xfrm flipH="1">
                <a:off x="4592067" y="2411559"/>
                <a:ext cx="1394690" cy="997615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Rechte verbindingslijn 46"/>
              <p:cNvCxnSpPr>
                <a:cxnSpLocks/>
              </p:cNvCxnSpPr>
              <p:nvPr/>
            </p:nvCxnSpPr>
            <p:spPr>
              <a:xfrm flipH="1" flipV="1">
                <a:off x="4611117" y="3714750"/>
                <a:ext cx="1962150" cy="133350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Ovaal 47"/>
              <p:cNvSpPr/>
              <p:nvPr/>
            </p:nvSpPr>
            <p:spPr>
              <a:xfrm>
                <a:off x="435100" y="4744072"/>
                <a:ext cx="313200" cy="313200"/>
              </a:xfrm>
              <a:prstGeom prst="ellipse">
                <a:avLst/>
              </a:pr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>
                  <a:lnSpc>
                    <a:spcPct val="8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000" b="1" cap="all">
                    <a:solidFill>
                      <a:schemeClr val="bg1"/>
                    </a:solidFill>
                    <a:latin typeface="+mn-lt"/>
                  </a:rPr>
                  <a:t>A</a:t>
                </a:r>
                <a:endParaRPr lang="nl-NL" sz="1000" b="1" cap="all">
                  <a:solidFill>
                    <a:schemeClr val="bg1"/>
                  </a:solidFill>
                  <a:latin typeface="+mn-lt"/>
                </a:endParaRPr>
              </a:p>
            </p:txBody>
          </p:sp>
          <p:sp>
            <p:nvSpPr>
              <p:cNvPr id="49" name="Ovaal 48"/>
              <p:cNvSpPr/>
              <p:nvPr/>
            </p:nvSpPr>
            <p:spPr>
              <a:xfrm>
                <a:off x="4273589" y="4744072"/>
                <a:ext cx="313200" cy="313200"/>
              </a:xfrm>
              <a:prstGeom prst="ellipse">
                <a:avLst/>
              </a:pr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>
                  <a:lnSpc>
                    <a:spcPct val="8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000" b="1" cap="all">
                    <a:solidFill>
                      <a:schemeClr val="bg1"/>
                    </a:solidFill>
                    <a:latin typeface="+mn-lt"/>
                  </a:rPr>
                  <a:t>B</a:t>
                </a:r>
                <a:endParaRPr lang="nl-NL" sz="1000" b="1" cap="all">
                  <a:solidFill>
                    <a:schemeClr val="bg1"/>
                  </a:solidFill>
                  <a:latin typeface="+mn-lt"/>
                </a:endParaRPr>
              </a:p>
            </p:txBody>
          </p:sp>
          <p:grpSp>
            <p:nvGrpSpPr>
              <p:cNvPr id="50" name="Groep 49"/>
              <p:cNvGrpSpPr/>
              <p:nvPr/>
            </p:nvGrpSpPr>
            <p:grpSpPr>
              <a:xfrm>
                <a:off x="6610285" y="2756643"/>
                <a:ext cx="433398" cy="433398"/>
                <a:chOff x="7376403" y="3240107"/>
                <a:chExt cx="430310" cy="430310"/>
              </a:xfrm>
            </p:grpSpPr>
            <p:sp>
              <p:nvSpPr>
                <p:cNvPr id="57" name="Ovaal 56"/>
                <p:cNvSpPr/>
                <p:nvPr/>
              </p:nvSpPr>
              <p:spPr>
                <a:xfrm>
                  <a:off x="7376403" y="3240107"/>
                  <a:ext cx="430310" cy="43031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273" tIns="45637" rIns="91273" bIns="4563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2396">
                    <a:latin typeface="+mn-lt"/>
                  </a:endParaRPr>
                </a:p>
              </p:txBody>
            </p:sp>
            <p:sp>
              <p:nvSpPr>
                <p:cNvPr id="58" name="Vermenigvuldigen 40"/>
                <p:cNvSpPr/>
                <p:nvPr/>
              </p:nvSpPr>
              <p:spPr>
                <a:xfrm>
                  <a:off x="7389594" y="3259666"/>
                  <a:ext cx="403928" cy="403928"/>
                </a:xfrm>
                <a:prstGeom prst="mathMultiply">
                  <a:avLst>
                    <a:gd name="adj1" fmla="val 538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273" tIns="45637" rIns="91273" bIns="4563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2396">
                    <a:latin typeface="+mn-lt"/>
                  </a:endParaRPr>
                </a:p>
              </p:txBody>
            </p:sp>
          </p:grpSp>
          <p:sp>
            <p:nvSpPr>
              <p:cNvPr id="51" name="Tekstvak 50"/>
              <p:cNvSpPr txBox="1"/>
              <p:nvPr/>
            </p:nvSpPr>
            <p:spPr>
              <a:xfrm>
                <a:off x="8516760" y="4854881"/>
                <a:ext cx="2697316" cy="7480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>
                <a:defPPr>
                  <a:defRPr lang="nl-NL"/>
                </a:defPPr>
                <a:lvl1pPr>
                  <a:lnSpc>
                    <a:spcPct val="90000"/>
                  </a:lnSpc>
                  <a:defRPr sz="1000">
                    <a:solidFill>
                      <a:srgbClr val="44546A"/>
                    </a:solidFill>
                  </a:defRPr>
                </a:lvl1pPr>
              </a:lstStyle>
              <a:p>
                <a:pPr lvl="0"/>
                <a:r>
                  <a:rPr lang="nl-NL" sz="1000">
                    <a:solidFill>
                      <a:srgbClr val="44546A"/>
                    </a:solidFill>
                    <a:latin typeface="+mn-lt"/>
                  </a:rPr>
                  <a:t>Klik met je rechter muisknop op de miniatuur weergave van de dia, aan de linker kant van het scherm. Kies </a:t>
                </a:r>
                <a:r>
                  <a:rPr lang="nl-NL" sz="1000" b="1">
                    <a:solidFill>
                      <a:srgbClr val="44546A"/>
                    </a:solidFill>
                    <a:latin typeface="+mn-lt"/>
                  </a:rPr>
                  <a:t>‘Dia herstellen’</a:t>
                </a:r>
                <a:r>
                  <a:rPr lang="nl-NL" sz="1000">
                    <a:solidFill>
                      <a:srgbClr val="44546A"/>
                    </a:solidFill>
                    <a:latin typeface="+mn-lt"/>
                  </a:rPr>
                  <a:t> om de opmaak van de dia weer te herstellen, volgens template instellingen.</a:t>
                </a:r>
              </a:p>
            </p:txBody>
          </p:sp>
          <p:sp>
            <p:nvSpPr>
              <p:cNvPr id="52" name="Ovaal 51"/>
              <p:cNvSpPr/>
              <p:nvPr/>
            </p:nvSpPr>
            <p:spPr>
              <a:xfrm>
                <a:off x="8465635" y="3979522"/>
                <a:ext cx="195270" cy="195270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rgbClr val="0096A5"/>
                </a:solidFill>
              </a:ln>
              <a:effectLst>
                <a:outerShdw dir="8100000" sx="105000" sy="105000" algn="tr" rotWithShape="0">
                  <a:srgbClr val="000000">
                    <a:alpha val="6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/>
                <a:endParaRPr lang="nl-NL" sz="1800">
                  <a:latin typeface="+mn-lt"/>
                </a:endParaRPr>
              </a:p>
            </p:txBody>
          </p:sp>
          <p:cxnSp>
            <p:nvCxnSpPr>
              <p:cNvPr id="53" name="Rechte verbindingslijn 52"/>
              <p:cNvCxnSpPr>
                <a:cxnSpLocks/>
              </p:cNvCxnSpPr>
              <p:nvPr/>
            </p:nvCxnSpPr>
            <p:spPr>
              <a:xfrm flipH="1">
                <a:off x="8497317" y="2392326"/>
                <a:ext cx="1315559" cy="1608174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Rechte verbindingslijn 53"/>
              <p:cNvCxnSpPr>
                <a:cxnSpLocks/>
                <a:endCxn id="52" idx="5"/>
              </p:cNvCxnSpPr>
              <p:nvPr/>
            </p:nvCxnSpPr>
            <p:spPr>
              <a:xfrm flipH="1">
                <a:off x="8632308" y="3819525"/>
                <a:ext cx="1989084" cy="326670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Ovaal 55"/>
              <p:cNvSpPr/>
              <p:nvPr/>
            </p:nvSpPr>
            <p:spPr>
              <a:xfrm>
                <a:off x="8117980" y="4744072"/>
                <a:ext cx="313200" cy="313200"/>
              </a:xfrm>
              <a:prstGeom prst="ellipse">
                <a:avLst/>
              </a:pr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>
                  <a:lnSpc>
                    <a:spcPct val="8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000" b="1" cap="all">
                    <a:solidFill>
                      <a:schemeClr val="bg1"/>
                    </a:solidFill>
                    <a:latin typeface="+mn-lt"/>
                  </a:rPr>
                  <a:t>C</a:t>
                </a:r>
                <a:endParaRPr lang="nl-NL" sz="1000" b="1" cap="all">
                  <a:solidFill>
                    <a:schemeClr val="bg1"/>
                  </a:solidFill>
                  <a:latin typeface="+mn-lt"/>
                </a:endParaRPr>
              </a:p>
            </p:txBody>
          </p:sp>
          <p:pic>
            <p:nvPicPr>
              <p:cNvPr id="40" name="Afbeelding 39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40" t="11465" r="18322" b="3765"/>
              <a:stretch/>
            </p:blipFill>
            <p:spPr>
              <a:xfrm>
                <a:off x="5741291" y="2165880"/>
                <a:ext cx="1676146" cy="1677600"/>
              </a:xfrm>
              <a:prstGeom prst="ellipse">
                <a:avLst/>
              </a:prstGeom>
              <a:ln w="3175">
                <a:solidFill>
                  <a:srgbClr val="0096A5"/>
                </a:solidFill>
              </a:ln>
              <a:effectLst>
                <a:outerShdw dir="8100000" sx="102000" sy="102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5" name="Afbeelding 54"/>
              <p:cNvPicPr>
                <a:picLocks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496" t="19126" r="20496" b="14606"/>
              <a:stretch/>
            </p:blipFill>
            <p:spPr>
              <a:xfrm>
                <a:off x="9545067" y="2165458"/>
                <a:ext cx="1677600" cy="1676147"/>
              </a:xfrm>
              <a:prstGeom prst="ellipse">
                <a:avLst/>
              </a:prstGeom>
              <a:ln w="3175">
                <a:solidFill>
                  <a:srgbClr val="0096A5"/>
                </a:solidFill>
              </a:ln>
              <a:effectLst>
                <a:outerShdw dir="8100000" sx="102000" sy="102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" name="Afbeelding 37"/>
              <p:cNvPicPr>
                <a:picLocks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860" t="12733" r="25216" b="22321"/>
              <a:stretch/>
            </p:blipFill>
            <p:spPr>
              <a:xfrm>
                <a:off x="1902822" y="2165458"/>
                <a:ext cx="1676146" cy="1677600"/>
              </a:xfrm>
              <a:prstGeom prst="ellipse">
                <a:avLst/>
              </a:prstGeom>
              <a:ln w="3175">
                <a:solidFill>
                  <a:srgbClr val="0096A5"/>
                </a:solidFill>
              </a:ln>
              <a:effectLst>
                <a:outerShdw dir="8100000" sx="102000" sy="102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63" name="GRID" hidden="1"/>
          <p:cNvGrpSpPr/>
          <p:nvPr userDrawn="1"/>
        </p:nvGrpSpPr>
        <p:grpSpPr>
          <a:xfrm>
            <a:off x="3" y="0"/>
            <a:ext cx="12191999" cy="6858000"/>
            <a:chOff x="0" y="0"/>
            <a:chExt cx="12169774" cy="6858000"/>
          </a:xfrm>
        </p:grpSpPr>
        <p:sp>
          <p:nvSpPr>
            <p:cNvPr id="64" name="Rechthoek 63"/>
            <p:cNvSpPr/>
            <p:nvPr userDrawn="1"/>
          </p:nvSpPr>
          <p:spPr>
            <a:xfrm>
              <a:off x="0" y="6057304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5" name="Rechthoek 64"/>
            <p:cNvSpPr/>
            <p:nvPr userDrawn="1"/>
          </p:nvSpPr>
          <p:spPr>
            <a:xfrm>
              <a:off x="0" y="0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6" name="Rechthoek 65"/>
            <p:cNvSpPr/>
            <p:nvPr userDrawn="1"/>
          </p:nvSpPr>
          <p:spPr>
            <a:xfrm rot="5400000">
              <a:off x="-3082652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7" name="Rechthoek 66"/>
            <p:cNvSpPr/>
            <p:nvPr userDrawn="1"/>
          </p:nvSpPr>
          <p:spPr>
            <a:xfrm rot="5400000">
              <a:off x="8391004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8" name="Rechthoek 67"/>
            <p:cNvSpPr/>
            <p:nvPr userDrawn="1"/>
          </p:nvSpPr>
          <p:spPr>
            <a:xfrm>
              <a:off x="0" y="1124808"/>
              <a:ext cx="12169774" cy="57600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9" name="Rechthoek 68"/>
            <p:cNvSpPr/>
            <p:nvPr userDrawn="1"/>
          </p:nvSpPr>
          <p:spPr>
            <a:xfrm rot="5400000">
              <a:off x="760320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1" name="Rechthoek 70"/>
            <p:cNvSpPr/>
            <p:nvPr userDrawn="1"/>
          </p:nvSpPr>
          <p:spPr>
            <a:xfrm>
              <a:off x="0" y="4558336"/>
              <a:ext cx="12169774" cy="180239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4" name="Rechthoek 73"/>
            <p:cNvSpPr/>
            <p:nvPr userDrawn="1"/>
          </p:nvSpPr>
          <p:spPr>
            <a:xfrm rot="5400000">
              <a:off x="288408" y="5406273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5" name="Rechthoek 74"/>
            <p:cNvSpPr/>
            <p:nvPr userDrawn="1"/>
          </p:nvSpPr>
          <p:spPr>
            <a:xfrm rot="5400000">
              <a:off x="4146704" y="5320345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6" name="Rechthoek 75"/>
            <p:cNvSpPr/>
            <p:nvPr userDrawn="1"/>
          </p:nvSpPr>
          <p:spPr>
            <a:xfrm rot="5400000">
              <a:off x="4598789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80" name="Rechthoek 79"/>
            <p:cNvSpPr/>
            <p:nvPr userDrawn="1"/>
          </p:nvSpPr>
          <p:spPr>
            <a:xfrm rot="5400000">
              <a:off x="7990288" y="5320345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78" name="Tekstvak 77"/>
          <p:cNvSpPr txBox="1"/>
          <p:nvPr userDrawn="1"/>
        </p:nvSpPr>
        <p:spPr>
          <a:xfrm>
            <a:off x="1072994" y="4667649"/>
            <a:ext cx="2773568" cy="8078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nl-NL" sz="1000">
                <a:solidFill>
                  <a:srgbClr val="44546A"/>
                </a:solidFill>
                <a:latin typeface="+mn-lt"/>
              </a:rPr>
              <a:t>Klik op de knop </a:t>
            </a:r>
            <a:r>
              <a:rPr lang="nl-NL" sz="1000" b="1">
                <a:solidFill>
                  <a:srgbClr val="44546A"/>
                </a:solidFill>
                <a:latin typeface="+mn-lt"/>
              </a:rPr>
              <a:t>‘Nieuwe dia’</a:t>
            </a:r>
            <a:br>
              <a:rPr lang="nl-NL" sz="1000" b="1">
                <a:solidFill>
                  <a:srgbClr val="44546A"/>
                </a:solidFill>
                <a:latin typeface="+mn-lt"/>
              </a:rPr>
            </a:br>
            <a:r>
              <a:rPr lang="nl-NL" sz="1000">
                <a:solidFill>
                  <a:srgbClr val="44546A"/>
                </a:solidFill>
                <a:latin typeface="+mn-lt"/>
              </a:rPr>
              <a:t>om een </a:t>
            </a:r>
            <a:r>
              <a:rPr lang="nl-NL" sz="1000" b="1">
                <a:solidFill>
                  <a:srgbClr val="44546A"/>
                </a:solidFill>
                <a:latin typeface="+mn-lt"/>
              </a:rPr>
              <a:t>template</a:t>
            </a:r>
            <a:r>
              <a:rPr lang="nl-NL" sz="1000">
                <a:solidFill>
                  <a:srgbClr val="44546A"/>
                </a:solidFill>
                <a:latin typeface="+mn-lt"/>
              </a:rPr>
              <a:t> indeling toe te voegen.</a:t>
            </a:r>
            <a:endParaRPr lang="en-GB" sz="1000">
              <a:solidFill>
                <a:srgbClr val="44546A"/>
              </a:solidFill>
              <a:latin typeface="+mn-lt"/>
            </a:endParaRPr>
          </a:p>
        </p:txBody>
      </p:sp>
      <p:sp>
        <p:nvSpPr>
          <p:cNvPr id="79" name="Tekstvak 78"/>
          <p:cNvSpPr txBox="1"/>
          <p:nvPr userDrawn="1"/>
        </p:nvSpPr>
        <p:spPr>
          <a:xfrm>
            <a:off x="4935954" y="4667649"/>
            <a:ext cx="2748843" cy="7504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nl-NL"/>
            </a:defPPr>
            <a:lvl1pPr>
              <a:lnSpc>
                <a:spcPct val="90000"/>
              </a:lnSpc>
              <a:defRPr sz="1050">
                <a:solidFill>
                  <a:srgbClr val="44546A"/>
                </a:solidFill>
              </a:defRPr>
            </a:lvl1pPr>
          </a:lstStyle>
          <a:p>
            <a:pPr lvl="0"/>
            <a:r>
              <a:rPr lang="nl-NL" sz="1000" b="1">
                <a:solidFill>
                  <a:srgbClr val="FF7800"/>
                </a:solidFill>
                <a:latin typeface="+mn-lt"/>
              </a:rPr>
              <a:t>Let op: </a:t>
            </a:r>
            <a:br>
              <a:rPr lang="nl-NL" sz="1000">
                <a:latin typeface="+mn-lt"/>
              </a:rPr>
            </a:br>
            <a:r>
              <a:rPr lang="nl-NL" sz="1000">
                <a:solidFill>
                  <a:srgbClr val="44546A"/>
                </a:solidFill>
                <a:latin typeface="+mn-lt"/>
              </a:rPr>
              <a:t>Het is </a:t>
            </a:r>
            <a:r>
              <a:rPr lang="nl-NL" sz="1000" b="1" u="sng">
                <a:solidFill>
                  <a:srgbClr val="44546A"/>
                </a:solidFill>
                <a:latin typeface="+mn-lt"/>
              </a:rPr>
              <a:t>niet</a:t>
            </a:r>
            <a:r>
              <a:rPr lang="nl-NL" sz="1000">
                <a:solidFill>
                  <a:srgbClr val="44546A"/>
                </a:solidFill>
                <a:latin typeface="+mn-lt"/>
              </a:rPr>
              <a:t> mogelijk een slide te kopiëren </a:t>
            </a:r>
            <a:br>
              <a:rPr lang="nl-NL" sz="1000">
                <a:solidFill>
                  <a:srgbClr val="44546A"/>
                </a:solidFill>
                <a:latin typeface="+mn-lt"/>
              </a:rPr>
            </a:br>
            <a:r>
              <a:rPr lang="nl-NL" sz="1000">
                <a:solidFill>
                  <a:srgbClr val="44546A"/>
                </a:solidFill>
                <a:latin typeface="+mn-lt"/>
              </a:rPr>
              <a:t>met een </a:t>
            </a:r>
            <a:r>
              <a:rPr lang="nl-NL" sz="1000" b="1">
                <a:solidFill>
                  <a:srgbClr val="44546A"/>
                </a:solidFill>
                <a:latin typeface="+mn-lt"/>
              </a:rPr>
              <a:t>andere</a:t>
            </a:r>
            <a:r>
              <a:rPr lang="nl-NL" sz="1000">
                <a:solidFill>
                  <a:srgbClr val="44546A"/>
                </a:solidFill>
                <a:latin typeface="+mn-lt"/>
              </a:rPr>
              <a:t> opmaak. Teksten en andere objecten dienen </a:t>
            </a:r>
            <a:r>
              <a:rPr lang="nl-NL" sz="1000" b="1">
                <a:solidFill>
                  <a:srgbClr val="FF7800"/>
                </a:solidFill>
                <a:latin typeface="+mn-lt"/>
              </a:rPr>
              <a:t>één-voor-één</a:t>
            </a:r>
            <a:r>
              <a:rPr lang="nl-NL" sz="1000">
                <a:solidFill>
                  <a:srgbClr val="44546A"/>
                </a:solidFill>
                <a:latin typeface="+mn-lt"/>
              </a:rPr>
              <a:t> te worden over gekopieerd, van de originele dia naar de nieuwe.</a:t>
            </a:r>
          </a:p>
        </p:txBody>
      </p:sp>
      <p:sp>
        <p:nvSpPr>
          <p:cNvPr id="77" name="Tijdelijke aanduiding voor tekst 58"/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2000"/>
          </a:p>
        </p:txBody>
      </p:sp>
      <p:cxnSp>
        <p:nvCxnSpPr>
          <p:cNvPr id="62" name="Rechte verbindingslijn 61"/>
          <p:cNvCxnSpPr>
            <a:cxnSpLocks/>
          </p:cNvCxnSpPr>
          <p:nvPr userDrawn="1"/>
        </p:nvCxnSpPr>
        <p:spPr>
          <a:xfrm>
            <a:off x="693965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Vrije vorm 308"/>
          <p:cNvSpPr/>
          <p:nvPr userDrawn="1"/>
        </p:nvSpPr>
        <p:spPr>
          <a:xfrm>
            <a:off x="11056395" y="692698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36"/>
            <a:endParaRPr lang="nl-NL" sz="1800">
              <a:solidFill>
                <a:prstClr val="black"/>
              </a:solidFill>
            </a:endParaRPr>
          </a:p>
        </p:txBody>
      </p:sp>
      <p:sp>
        <p:nvSpPr>
          <p:cNvPr id="81" name="Rechthoek 80">
            <a:hlinkClick r:id="rId8"/>
            <a:extLst>
              <a:ext uri="{FF2B5EF4-FFF2-40B4-BE49-F238E27FC236}">
                <a16:creationId xmlns:a16="http://schemas.microsoft.com/office/drawing/2014/main" id="{BFFA7641-A9CC-435C-A805-0EECE9C2AA66}"/>
              </a:ext>
            </a:extLst>
          </p:cNvPr>
          <p:cNvSpPr/>
          <p:nvPr userDrawn="1"/>
        </p:nvSpPr>
        <p:spPr>
          <a:xfrm>
            <a:off x="10208371" y="-1"/>
            <a:ext cx="1983633" cy="199721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</p:spTree>
    <p:extLst>
      <p:ext uri="{BB962C8B-B14F-4D97-AF65-F5344CB8AC3E}">
        <p14:creationId xmlns:p14="http://schemas.microsoft.com/office/powerpoint/2010/main" val="157442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093C7DAB-63E3-47EF-A739-C3AB8E2D224D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97C7BB02-D5B1-44ED-BB16-152A7CAD33E7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7958B13-C558-4106-9012-73511852AE4B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4F4B783-DDFB-4507-AFC4-D74E6AE8402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0611044-0E9E-43F2-B4B5-3226A30827B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E1AEAC6-B72B-4980-BE58-F3C15585662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8AB3394-4B15-48B1-90CE-1A28F0722D3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AE8FED3-E44C-4AFA-A5DE-3EA030EF9215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100%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11414985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83" name="Tijdelijke aanduiding voor datum 82">
            <a:extLst>
              <a:ext uri="{FF2B5EF4-FFF2-40B4-BE49-F238E27FC236}">
                <a16:creationId xmlns:a16="http://schemas.microsoft.com/office/drawing/2014/main" id="{7B4DB10E-7BB0-43EA-8E21-8956736D3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11415600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grpSp>
        <p:nvGrpSpPr>
          <p:cNvPr id="86" name="Instructie">
            <a:extLst>
              <a:ext uri="{FF2B5EF4-FFF2-40B4-BE49-F238E27FC236}">
                <a16:creationId xmlns:a16="http://schemas.microsoft.com/office/drawing/2014/main" id="{B09C80A3-8EEF-48AA-B0C0-94CA5B8217EC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86F96900-DA7E-46A5-B205-6C5C85B4B50D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88" name="Rechte verbindingslijn 87">
              <a:extLst>
                <a:ext uri="{FF2B5EF4-FFF2-40B4-BE49-F238E27FC236}">
                  <a16:creationId xmlns:a16="http://schemas.microsoft.com/office/drawing/2014/main" id="{07F05D22-DE35-4E59-8115-8D3C51CB724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FD868530-9137-4DBC-A27A-D7E56BED0AD9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9A68F82D-F99F-412C-B1AD-BB759CC3EFAF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92" name="Rechte verbindingslijn 91">
              <a:extLst>
                <a:ext uri="{FF2B5EF4-FFF2-40B4-BE49-F238E27FC236}">
                  <a16:creationId xmlns:a16="http://schemas.microsoft.com/office/drawing/2014/main" id="{B8467566-554F-4DD2-A398-7D002455734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3" name="Ovaal 92">
              <a:extLst>
                <a:ext uri="{FF2B5EF4-FFF2-40B4-BE49-F238E27FC236}">
                  <a16:creationId xmlns:a16="http://schemas.microsoft.com/office/drawing/2014/main" id="{4DDA0EE7-2329-4C48-A489-081805645DBD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4" name="Rechthoek 93">
              <a:extLst>
                <a:ext uri="{FF2B5EF4-FFF2-40B4-BE49-F238E27FC236}">
                  <a16:creationId xmlns:a16="http://schemas.microsoft.com/office/drawing/2014/main" id="{3D551A10-3AFD-48A7-B9B0-4C349862BB46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95" name="Rechte verbindingslijn 94">
              <a:extLst>
                <a:ext uri="{FF2B5EF4-FFF2-40B4-BE49-F238E27FC236}">
                  <a16:creationId xmlns:a16="http://schemas.microsoft.com/office/drawing/2014/main" id="{6A84C056-C807-494C-BC29-75CFD2CD6FC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6" name="Groep 95">
              <a:extLst>
                <a:ext uri="{FF2B5EF4-FFF2-40B4-BE49-F238E27FC236}">
                  <a16:creationId xmlns:a16="http://schemas.microsoft.com/office/drawing/2014/main" id="{B6DF3252-14EE-471D-B0F6-39B209588A8C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97" name="Groep 96">
                <a:extLst>
                  <a:ext uri="{FF2B5EF4-FFF2-40B4-BE49-F238E27FC236}">
                    <a16:creationId xmlns:a16="http://schemas.microsoft.com/office/drawing/2014/main" id="{CD4CFE82-D9D0-41C3-B1CE-8D636FFEE493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01" name="Rechthoek met één afgeknipte en afgeronde hoek 47">
                  <a:extLst>
                    <a:ext uri="{FF2B5EF4-FFF2-40B4-BE49-F238E27FC236}">
                      <a16:creationId xmlns:a16="http://schemas.microsoft.com/office/drawing/2014/main" id="{AD809871-C677-4AB0-884E-F74B2AAC75DF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Rechthoekige driehoek 101">
                  <a:extLst>
                    <a:ext uri="{FF2B5EF4-FFF2-40B4-BE49-F238E27FC236}">
                      <a16:creationId xmlns:a16="http://schemas.microsoft.com/office/drawing/2014/main" id="{20B5B19A-CDE2-481A-8821-B0F3A3ECD655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Rechthoek 102">
                  <a:extLst>
                    <a:ext uri="{FF2B5EF4-FFF2-40B4-BE49-F238E27FC236}">
                      <a16:creationId xmlns:a16="http://schemas.microsoft.com/office/drawing/2014/main" id="{168AE4DD-4B9E-4645-B593-B7FDA9DC3F17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echthoek 103">
                  <a:extLst>
                    <a:ext uri="{FF2B5EF4-FFF2-40B4-BE49-F238E27FC236}">
                      <a16:creationId xmlns:a16="http://schemas.microsoft.com/office/drawing/2014/main" id="{F0839DA7-4761-4F1B-A225-46B615EBD784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51DA5981-6961-418B-8836-E3F1A830EE7B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353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75% + Afbeelding 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093C7DAB-63E3-47EF-A739-C3AB8E2D224D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97C7BB02-D5B1-44ED-BB16-152A7CAD33E7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81000" y="1582420"/>
            <a:ext cx="8229493" cy="451104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7958B13-C558-4106-9012-73511852AE4B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4F4B783-DDFB-4507-AFC4-D74E6AE8402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0611044-0E9E-43F2-B4B5-3226A30827B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E1AEAC6-B72B-4980-BE58-F3C15585662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8AB3394-4B15-48B1-90CE-1A28F0722D3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AE8FED3-E44C-4AFA-A5DE-3EA030EF9215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75% + Afbeelding 25%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8214585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8215028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101" name="Tijdelijke aanduiding voor afbeelding 12">
            <a:extLst>
              <a:ext uri="{FF2B5EF4-FFF2-40B4-BE49-F238E27FC236}">
                <a16:creationId xmlns:a16="http://schemas.microsoft.com/office/drawing/2014/main" id="{2E06E750-67B3-4525-A9AA-4CF6582CC34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991602" y="381003"/>
            <a:ext cx="2804999" cy="5737859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102" name="Tijdelijke aanduiding voor verticale tekst 2">
            <a:extLst>
              <a:ext uri="{FF2B5EF4-FFF2-40B4-BE49-F238E27FC236}">
                <a16:creationId xmlns:a16="http://schemas.microsoft.com/office/drawing/2014/main" id="{837A8EEF-6EBD-424B-898C-184255C56215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8991707" y="5130803"/>
            <a:ext cx="2804892" cy="988059"/>
          </a:xfrm>
          <a:solidFill>
            <a:schemeClr val="accent2">
              <a:alpha val="80000"/>
            </a:schemeClr>
          </a:solidFill>
        </p:spPr>
        <p:txBody>
          <a:bodyPr vert="horz" lIns="180000" tIns="144000" rIns="180000" bIns="144000"/>
          <a:lstStyle>
            <a:lvl1pPr marL="0" indent="0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Subkop</a:t>
            </a:r>
          </a:p>
          <a:p>
            <a:pPr lvl="1"/>
            <a:r>
              <a:rPr lang="nl-NL" noProof="0"/>
              <a:t>Tekst</a:t>
            </a:r>
          </a:p>
        </p:txBody>
      </p:sp>
      <p:grpSp>
        <p:nvGrpSpPr>
          <p:cNvPr id="145" name="Instructie">
            <a:extLst>
              <a:ext uri="{FF2B5EF4-FFF2-40B4-BE49-F238E27FC236}">
                <a16:creationId xmlns:a16="http://schemas.microsoft.com/office/drawing/2014/main" id="{17D85908-93B3-4342-99E6-5ACE16A9CFED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46" name="Rechthoek 145">
              <a:extLst>
                <a:ext uri="{FF2B5EF4-FFF2-40B4-BE49-F238E27FC236}">
                  <a16:creationId xmlns:a16="http://schemas.microsoft.com/office/drawing/2014/main" id="{305C1D8B-B4A2-4C20-8035-7316869769BE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47" name="Rechte verbindingslijn 146">
              <a:extLst>
                <a:ext uri="{FF2B5EF4-FFF2-40B4-BE49-F238E27FC236}">
                  <a16:creationId xmlns:a16="http://schemas.microsoft.com/office/drawing/2014/main" id="{58182E60-A719-4F91-A1EA-C940BEF7937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8" name="Ovaal 147">
              <a:extLst>
                <a:ext uri="{FF2B5EF4-FFF2-40B4-BE49-F238E27FC236}">
                  <a16:creationId xmlns:a16="http://schemas.microsoft.com/office/drawing/2014/main" id="{2907406F-AC7B-4F86-B62F-D130E9B1E4C0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49" name="Rechthoek 148">
              <a:extLst>
                <a:ext uri="{FF2B5EF4-FFF2-40B4-BE49-F238E27FC236}">
                  <a16:creationId xmlns:a16="http://schemas.microsoft.com/office/drawing/2014/main" id="{96CA8600-0BBF-4E34-9D70-E4A2A9AC1E68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50" name="Rechte verbindingslijn 149">
              <a:extLst>
                <a:ext uri="{FF2B5EF4-FFF2-40B4-BE49-F238E27FC236}">
                  <a16:creationId xmlns:a16="http://schemas.microsoft.com/office/drawing/2014/main" id="{22598C79-D68E-4C69-8938-0087628BE3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1" name="Ovaal 150">
              <a:extLst>
                <a:ext uri="{FF2B5EF4-FFF2-40B4-BE49-F238E27FC236}">
                  <a16:creationId xmlns:a16="http://schemas.microsoft.com/office/drawing/2014/main" id="{DE77DB33-274B-4AC4-B8D2-66D5491DD20C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2" name="Rechthoek 151">
              <a:extLst>
                <a:ext uri="{FF2B5EF4-FFF2-40B4-BE49-F238E27FC236}">
                  <a16:creationId xmlns:a16="http://schemas.microsoft.com/office/drawing/2014/main" id="{6CAEFE0E-D6E6-40C3-9CA2-3568D9AE802C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53" name="Rechte verbindingslijn 152">
              <a:extLst>
                <a:ext uri="{FF2B5EF4-FFF2-40B4-BE49-F238E27FC236}">
                  <a16:creationId xmlns:a16="http://schemas.microsoft.com/office/drawing/2014/main" id="{25F5E353-362F-4DD3-BE22-B26C4E2A80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4" name="Groep 153">
              <a:extLst>
                <a:ext uri="{FF2B5EF4-FFF2-40B4-BE49-F238E27FC236}">
                  <a16:creationId xmlns:a16="http://schemas.microsoft.com/office/drawing/2014/main" id="{CC0E5D97-1135-4B9B-86AF-9A586414CDEA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55" name="Groep 154">
                <a:extLst>
                  <a:ext uri="{FF2B5EF4-FFF2-40B4-BE49-F238E27FC236}">
                    <a16:creationId xmlns:a16="http://schemas.microsoft.com/office/drawing/2014/main" id="{91938D68-2588-450E-B8F8-37D18C03DFA6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57" name="Rechthoek met één afgeknipte en afgeronde hoek 47">
                  <a:extLst>
                    <a:ext uri="{FF2B5EF4-FFF2-40B4-BE49-F238E27FC236}">
                      <a16:creationId xmlns:a16="http://schemas.microsoft.com/office/drawing/2014/main" id="{7D089AE1-92D4-4E00-98E3-324E66F0368E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Rechthoekige driehoek 157">
                  <a:extLst>
                    <a:ext uri="{FF2B5EF4-FFF2-40B4-BE49-F238E27FC236}">
                      <a16:creationId xmlns:a16="http://schemas.microsoft.com/office/drawing/2014/main" id="{3A41088C-DB85-4929-B29C-7A4945435157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9250DC63-44FE-4EFF-B26A-05D1F231DD08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5205DD8E-225D-48FC-95F1-FC4A8135D17D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6" name="Rechthoek 155">
                <a:extLst>
                  <a:ext uri="{FF2B5EF4-FFF2-40B4-BE49-F238E27FC236}">
                    <a16:creationId xmlns:a16="http://schemas.microsoft.com/office/drawing/2014/main" id="{3C04942F-9185-4612-B779-CCB3985CA948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grpSp>
        <p:nvGrpSpPr>
          <p:cNvPr id="4" name="Groep 3">
            <a:extLst>
              <a:ext uri="{FF2B5EF4-FFF2-40B4-BE49-F238E27FC236}">
                <a16:creationId xmlns:a16="http://schemas.microsoft.com/office/drawing/2014/main" id="{D5522DCD-11F6-4CA2-9DA4-320CBB3C52C2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2" name="Afbeelding 1">
              <a:extLst>
                <a:ext uri="{FF2B5EF4-FFF2-40B4-BE49-F238E27FC236}">
                  <a16:creationId xmlns:a16="http://schemas.microsoft.com/office/drawing/2014/main" id="{138EB2C5-589E-43CF-9889-16ABFD2218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161" name="Instructie">
              <a:extLst>
                <a:ext uri="{FF2B5EF4-FFF2-40B4-BE49-F238E27FC236}">
                  <a16:creationId xmlns:a16="http://schemas.microsoft.com/office/drawing/2014/main" id="{A13D744F-71CF-4774-99DB-E0C07AC7673D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162" name="Meer informatie">
                <a:extLst>
                  <a:ext uri="{FF2B5EF4-FFF2-40B4-BE49-F238E27FC236}">
                    <a16:creationId xmlns:a16="http://schemas.microsoft.com/office/drawing/2014/main" id="{FED18582-B412-46E5-956E-5BB173C711F8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208" name="Freeform 101">
                  <a:extLst>
                    <a:ext uri="{FF2B5EF4-FFF2-40B4-BE49-F238E27FC236}">
                      <a16:creationId xmlns:a16="http://schemas.microsoft.com/office/drawing/2014/main" id="{5832FCD4-E57A-462D-827F-35B8ED00E6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209" name="Rechthoek 208">
                  <a:extLst>
                    <a:ext uri="{FF2B5EF4-FFF2-40B4-BE49-F238E27FC236}">
                      <a16:creationId xmlns:a16="http://schemas.microsoft.com/office/drawing/2014/main" id="{CCEFB3A0-2EB4-4248-82F2-B24F2215507F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210" name="Rechte verbindingslijn 209">
                  <a:extLst>
                    <a:ext uri="{FF2B5EF4-FFF2-40B4-BE49-F238E27FC236}">
                      <a16:creationId xmlns:a16="http://schemas.microsoft.com/office/drawing/2014/main" id="{13A1FBF1-DBF4-43C8-8E38-893B9E54FAB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163" name="Rechthoek 162">
                <a:extLst>
                  <a:ext uri="{FF2B5EF4-FFF2-40B4-BE49-F238E27FC236}">
                    <a16:creationId xmlns:a16="http://schemas.microsoft.com/office/drawing/2014/main" id="{1CD49EA5-14C0-464D-9EC5-56229C28E886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164" name="Ovaal 163">
                <a:extLst>
                  <a:ext uri="{FF2B5EF4-FFF2-40B4-BE49-F238E27FC236}">
                    <a16:creationId xmlns:a16="http://schemas.microsoft.com/office/drawing/2014/main" id="{8B33E9E4-93CB-442B-82F1-680D1C1B72F3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9BC9DE45-7D95-4BAB-8761-6FE73E17D77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3201B273-93C7-4BEB-BCA6-6187A1B222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6F40A920-C06D-4889-A81B-F8EB62BA3E75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CBC73237-D373-4616-B42C-47AC919F8C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69" name="Ovaal 168">
                <a:extLst>
                  <a:ext uri="{FF2B5EF4-FFF2-40B4-BE49-F238E27FC236}">
                    <a16:creationId xmlns:a16="http://schemas.microsoft.com/office/drawing/2014/main" id="{4C1C6563-6580-449C-8B04-90F0EF79815F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170" name="Rechthoek 169">
                <a:extLst>
                  <a:ext uri="{FF2B5EF4-FFF2-40B4-BE49-F238E27FC236}">
                    <a16:creationId xmlns:a16="http://schemas.microsoft.com/office/drawing/2014/main" id="{0BA45748-7B1E-4839-A09C-79E05BB7BAA7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171" name="Groep 170">
                <a:extLst>
                  <a:ext uri="{FF2B5EF4-FFF2-40B4-BE49-F238E27FC236}">
                    <a16:creationId xmlns:a16="http://schemas.microsoft.com/office/drawing/2014/main" id="{A9B4E1C8-B080-44FD-970C-2CE6EDB1ED37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205" name="Rechthoek 204">
                  <a:extLst>
                    <a:ext uri="{FF2B5EF4-FFF2-40B4-BE49-F238E27FC236}">
                      <a16:creationId xmlns:a16="http://schemas.microsoft.com/office/drawing/2014/main" id="{C00E825F-7316-48E1-9C5E-A951762CB3F7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206" name="Rechte verbindingslijn 205">
                  <a:extLst>
                    <a:ext uri="{FF2B5EF4-FFF2-40B4-BE49-F238E27FC236}">
                      <a16:creationId xmlns:a16="http://schemas.microsoft.com/office/drawing/2014/main" id="{C3262A17-09CB-4F3D-9B27-296AAB3DAFFC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07" name="Gelijkbenige driehoek 206">
                  <a:extLst>
                    <a:ext uri="{FF2B5EF4-FFF2-40B4-BE49-F238E27FC236}">
                      <a16:creationId xmlns:a16="http://schemas.microsoft.com/office/drawing/2014/main" id="{E8059284-6A89-4CDB-B029-9C760F3BF895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" name="Groep 171">
                <a:extLst>
                  <a:ext uri="{FF2B5EF4-FFF2-40B4-BE49-F238E27FC236}">
                    <a16:creationId xmlns:a16="http://schemas.microsoft.com/office/drawing/2014/main" id="{B9FB8F45-C391-4F85-B75D-7C3217D7F017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199" name="Rechthoek 198">
                  <a:extLst>
                    <a:ext uri="{FF2B5EF4-FFF2-40B4-BE49-F238E27FC236}">
                      <a16:creationId xmlns:a16="http://schemas.microsoft.com/office/drawing/2014/main" id="{E3D1AED6-841D-481D-86BB-50A5697DECF0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0" name="Ovaal 199">
                  <a:extLst>
                    <a:ext uri="{FF2B5EF4-FFF2-40B4-BE49-F238E27FC236}">
                      <a16:creationId xmlns:a16="http://schemas.microsoft.com/office/drawing/2014/main" id="{EB021B71-069F-4474-9830-90D3399909F7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Vrije vorm: vorm 200">
                  <a:extLst>
                    <a:ext uri="{FF2B5EF4-FFF2-40B4-BE49-F238E27FC236}">
                      <a16:creationId xmlns:a16="http://schemas.microsoft.com/office/drawing/2014/main" id="{4F285159-8678-4B63-A2C7-6A28F1F701E1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hthoek: afgeronde hoeken 201">
                  <a:extLst>
                    <a:ext uri="{FF2B5EF4-FFF2-40B4-BE49-F238E27FC236}">
                      <a16:creationId xmlns:a16="http://schemas.microsoft.com/office/drawing/2014/main" id="{D32E08AA-668C-4002-9867-C5A5FE6EA5AA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03" name="Rechte verbindingslijn 202">
                  <a:extLst>
                    <a:ext uri="{FF2B5EF4-FFF2-40B4-BE49-F238E27FC236}">
                      <a16:creationId xmlns:a16="http://schemas.microsoft.com/office/drawing/2014/main" id="{8F07BC06-AC6B-4CF2-9F0B-01E66A7C367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4" name="Rechte verbindingslijn 203">
                  <a:extLst>
                    <a:ext uri="{FF2B5EF4-FFF2-40B4-BE49-F238E27FC236}">
                      <a16:creationId xmlns:a16="http://schemas.microsoft.com/office/drawing/2014/main" id="{959B6B57-3091-43AF-831A-AF58A1A1D81F}"/>
                    </a:ext>
                  </a:extLst>
                </p:cNvPr>
                <p:cNvCxnSpPr>
                  <a:cxnSpLocks/>
                  <a:stCxn id="202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3" name="Ovaal 172">
                <a:extLst>
                  <a:ext uri="{FF2B5EF4-FFF2-40B4-BE49-F238E27FC236}">
                    <a16:creationId xmlns:a16="http://schemas.microsoft.com/office/drawing/2014/main" id="{433B550E-FCDD-4D09-BAFB-3D358382BA97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9B612556-8B81-4B38-8340-7808A6F58ED9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75" name="Rechte verbindingslijn 174">
                <a:extLst>
                  <a:ext uri="{FF2B5EF4-FFF2-40B4-BE49-F238E27FC236}">
                    <a16:creationId xmlns:a16="http://schemas.microsoft.com/office/drawing/2014/main" id="{0BD1254D-B272-4B9C-A75B-F537C8E10E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77" name="Groep 176">
                <a:extLst>
                  <a:ext uri="{FF2B5EF4-FFF2-40B4-BE49-F238E27FC236}">
                    <a16:creationId xmlns:a16="http://schemas.microsoft.com/office/drawing/2014/main" id="{FBD85CDE-05D8-4CDE-BE19-E6E69E304666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8E6F037A-F73C-468E-AA95-056731933776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6126D9C0-9DF7-4D5F-B023-F5F203103CC6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80" name="Groep 179">
                  <a:extLst>
                    <a:ext uri="{FF2B5EF4-FFF2-40B4-BE49-F238E27FC236}">
                      <a16:creationId xmlns:a16="http://schemas.microsoft.com/office/drawing/2014/main" id="{55FB2BA4-481F-4E0A-9670-AB8414252AD5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193" name="Rechthoek: afgeronde hoeken 192">
                    <a:extLst>
                      <a:ext uri="{FF2B5EF4-FFF2-40B4-BE49-F238E27FC236}">
                        <a16:creationId xmlns:a16="http://schemas.microsoft.com/office/drawing/2014/main" id="{868C77EA-D48D-4667-9C1E-257C16E2B2C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4" name="Rechthoek 193">
                    <a:extLst>
                      <a:ext uri="{FF2B5EF4-FFF2-40B4-BE49-F238E27FC236}">
                        <a16:creationId xmlns:a16="http://schemas.microsoft.com/office/drawing/2014/main" id="{575C417D-E245-409E-8C01-07880BFA67D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5" name="Rechthoek 194">
                    <a:extLst>
                      <a:ext uri="{FF2B5EF4-FFF2-40B4-BE49-F238E27FC236}">
                        <a16:creationId xmlns:a16="http://schemas.microsoft.com/office/drawing/2014/main" id="{7870EE69-4A99-4505-98CC-3C119312E06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6" name="Rechthoek 195">
                    <a:extLst>
                      <a:ext uri="{FF2B5EF4-FFF2-40B4-BE49-F238E27FC236}">
                        <a16:creationId xmlns:a16="http://schemas.microsoft.com/office/drawing/2014/main" id="{BD0F01F1-598F-4872-9A11-FB0F197BE2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7" name="Rechthoek 196">
                    <a:extLst>
                      <a:ext uri="{FF2B5EF4-FFF2-40B4-BE49-F238E27FC236}">
                        <a16:creationId xmlns:a16="http://schemas.microsoft.com/office/drawing/2014/main" id="{382465E6-85A4-4747-9FB9-EEE1B166BA7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8" name="Rechthoek 197">
                    <a:extLst>
                      <a:ext uri="{FF2B5EF4-FFF2-40B4-BE49-F238E27FC236}">
                        <a16:creationId xmlns:a16="http://schemas.microsoft.com/office/drawing/2014/main" id="{ED867346-3CF2-46A4-84EA-044104A48B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81" name="Groep 180">
                  <a:extLst>
                    <a:ext uri="{FF2B5EF4-FFF2-40B4-BE49-F238E27FC236}">
                      <a16:creationId xmlns:a16="http://schemas.microsoft.com/office/drawing/2014/main" id="{C71E8308-18E8-46F6-8D96-5BC15AFFC63F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185" name="Groep 184">
                    <a:extLst>
                      <a:ext uri="{FF2B5EF4-FFF2-40B4-BE49-F238E27FC236}">
                        <a16:creationId xmlns:a16="http://schemas.microsoft.com/office/drawing/2014/main" id="{E9EE81DF-C134-41AA-AF52-C78D91C3726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187" name="Rechthoek: afgeronde hoeken 186">
                      <a:extLst>
                        <a:ext uri="{FF2B5EF4-FFF2-40B4-BE49-F238E27FC236}">
                          <a16:creationId xmlns:a16="http://schemas.microsoft.com/office/drawing/2014/main" id="{6091502F-BA45-47CA-8CF0-AF2E69B9CFD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8" name="Rechthoek 187">
                      <a:extLst>
                        <a:ext uri="{FF2B5EF4-FFF2-40B4-BE49-F238E27FC236}">
                          <a16:creationId xmlns:a16="http://schemas.microsoft.com/office/drawing/2014/main" id="{556E914A-AA3C-4C51-9E2D-00626330E0D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Rechthoek 188">
                      <a:extLst>
                        <a:ext uri="{FF2B5EF4-FFF2-40B4-BE49-F238E27FC236}">
                          <a16:creationId xmlns:a16="http://schemas.microsoft.com/office/drawing/2014/main" id="{73133438-2A13-4785-A20E-90C23AD3072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0" name="Rechthoek 189">
                      <a:extLst>
                        <a:ext uri="{FF2B5EF4-FFF2-40B4-BE49-F238E27FC236}">
                          <a16:creationId xmlns:a16="http://schemas.microsoft.com/office/drawing/2014/main" id="{8D34E8CF-3565-4327-848E-8AE7AB5D3DC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1" name="Rechthoek 190">
                      <a:extLst>
                        <a:ext uri="{FF2B5EF4-FFF2-40B4-BE49-F238E27FC236}">
                          <a16:creationId xmlns:a16="http://schemas.microsoft.com/office/drawing/2014/main" id="{9F4FE98C-70B3-4106-899E-9EA87A414F5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2" name="Rechthoek 191">
                      <a:extLst>
                        <a:ext uri="{FF2B5EF4-FFF2-40B4-BE49-F238E27FC236}">
                          <a16:creationId xmlns:a16="http://schemas.microsoft.com/office/drawing/2014/main" id="{BF6F14B3-E791-488A-AE76-A94758A197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86" name="Boog 185">
                    <a:extLst>
                      <a:ext uri="{FF2B5EF4-FFF2-40B4-BE49-F238E27FC236}">
                        <a16:creationId xmlns:a16="http://schemas.microsoft.com/office/drawing/2014/main" id="{628B164B-63F0-4D05-9CD3-7B0ECABDA1DF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182" name="Tekstvak 181">
                  <a:extLst>
                    <a:ext uri="{FF2B5EF4-FFF2-40B4-BE49-F238E27FC236}">
                      <a16:creationId xmlns:a16="http://schemas.microsoft.com/office/drawing/2014/main" id="{12B86488-37FE-4E5E-811C-E153CCE9BED1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183" name="Tekstvak 182">
                  <a:extLst>
                    <a:ext uri="{FF2B5EF4-FFF2-40B4-BE49-F238E27FC236}">
                      <a16:creationId xmlns:a16="http://schemas.microsoft.com/office/drawing/2014/main" id="{8E15DEE9-C5BD-4E60-9F11-615B4E4AFA32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184" name="Picture 3">
                  <a:extLst>
                    <a:ext uri="{FF2B5EF4-FFF2-40B4-BE49-F238E27FC236}">
                      <a16:creationId xmlns:a16="http://schemas.microsoft.com/office/drawing/2014/main" id="{EBC78FD5-53B0-4BB9-A38C-C882D209AFCE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19266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+ Afbeelding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50% + Afbeelding 50%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8" name="Tijdelijke aanduiding voor afbeelding 12">
            <a:extLst>
              <a:ext uri="{FF2B5EF4-FFF2-40B4-BE49-F238E27FC236}">
                <a16:creationId xmlns:a16="http://schemas.microsoft.com/office/drawing/2014/main" id="{8AEE402A-5AC7-41DA-8191-7BF7581A30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478" y="381003"/>
            <a:ext cx="5519010" cy="5737859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71475" y="5407122"/>
            <a:ext cx="5518800" cy="711737"/>
          </a:xfrm>
          <a:solidFill>
            <a:schemeClr val="accent2">
              <a:alpha val="80000"/>
            </a:schemeClr>
          </a:solidFill>
        </p:spPr>
        <p:txBody>
          <a:bodyPr vert="horz" lIns="180000" tIns="144000" rIns="180000" bIns="144000"/>
          <a:lstStyle>
            <a:lvl1pPr marL="0" indent="0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Subkop</a:t>
            </a:r>
          </a:p>
          <a:p>
            <a:pPr lvl="1"/>
            <a:r>
              <a:rPr lang="nl-NL" noProof="0"/>
              <a:t>Tekst</a:t>
            </a:r>
          </a:p>
        </p:txBody>
      </p:sp>
      <p:sp>
        <p:nvSpPr>
          <p:cNvPr id="86" name="Tijdelijke aanduiding voor verticale tekst 2">
            <a:extLst>
              <a:ext uri="{FF2B5EF4-FFF2-40B4-BE49-F238E27FC236}">
                <a16:creationId xmlns:a16="http://schemas.microsoft.com/office/drawing/2014/main" id="{E0C1A823-DF2D-4B02-A6DE-F817C4B58DD3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6276767" y="1582420"/>
            <a:ext cx="5519835" cy="451104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sp>
        <p:nvSpPr>
          <p:cNvPr id="87" name="Tijdelijke aanduiding voor verticale tekst 2">
            <a:extLst>
              <a:ext uri="{FF2B5EF4-FFF2-40B4-BE49-F238E27FC236}">
                <a16:creationId xmlns:a16="http://schemas.microsoft.com/office/drawing/2014/main" id="{174D0DC3-6818-4C14-85BF-546FE6E105EA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6276767" y="842737"/>
            <a:ext cx="5519835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89E7C7-7BF2-4BFA-9CB4-16760E720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6447" y="380044"/>
            <a:ext cx="5519538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grpSp>
        <p:nvGrpSpPr>
          <p:cNvPr id="88" name="Instructie">
            <a:extLst>
              <a:ext uri="{FF2B5EF4-FFF2-40B4-BE49-F238E27FC236}">
                <a16:creationId xmlns:a16="http://schemas.microsoft.com/office/drawing/2014/main" id="{488EF194-CAA6-4127-9080-257CD8EA772A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89" name="Rechte verbindingslijn 88">
              <a:extLst>
                <a:ext uri="{FF2B5EF4-FFF2-40B4-BE49-F238E27FC236}">
                  <a16:creationId xmlns:a16="http://schemas.microsoft.com/office/drawing/2014/main" id="{9BE598B2-174B-4798-8399-66A5C64C735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06328CED-9155-4D59-9F93-F7178C294BCC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91" name="Meer informatie">
              <a:extLst>
                <a:ext uri="{FF2B5EF4-FFF2-40B4-BE49-F238E27FC236}">
                  <a16:creationId xmlns:a16="http://schemas.microsoft.com/office/drawing/2014/main" id="{095EB76B-E22E-4586-A60E-3F3683D4FA11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161" name="Freeform 101">
                <a:extLst>
                  <a:ext uri="{FF2B5EF4-FFF2-40B4-BE49-F238E27FC236}">
                    <a16:creationId xmlns:a16="http://schemas.microsoft.com/office/drawing/2014/main" id="{82ED91D9-B969-428A-8576-D222B16AD4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162" name="Rechthoek 161">
                <a:extLst>
                  <a:ext uri="{FF2B5EF4-FFF2-40B4-BE49-F238E27FC236}">
                    <a16:creationId xmlns:a16="http://schemas.microsoft.com/office/drawing/2014/main" id="{CC95482C-4EDA-48E5-9507-DB18CA27C51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63" name="Rechte verbindingslijn 162">
                <a:extLst>
                  <a:ext uri="{FF2B5EF4-FFF2-40B4-BE49-F238E27FC236}">
                    <a16:creationId xmlns:a16="http://schemas.microsoft.com/office/drawing/2014/main" id="{FC6740DA-5512-4DF7-9642-9F880130D7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F15641B4-D349-4C3F-B5B1-5874F67AD9F5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93" name="Ovaal 92">
              <a:extLst>
                <a:ext uri="{FF2B5EF4-FFF2-40B4-BE49-F238E27FC236}">
                  <a16:creationId xmlns:a16="http://schemas.microsoft.com/office/drawing/2014/main" id="{1A2096D7-FD5D-4D4D-9D35-54B8BD9002CE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4" name="Rechte verbindingslijn 93">
              <a:extLst>
                <a:ext uri="{FF2B5EF4-FFF2-40B4-BE49-F238E27FC236}">
                  <a16:creationId xmlns:a16="http://schemas.microsoft.com/office/drawing/2014/main" id="{ECED8244-B691-4814-AAC1-FB9B457FB8F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5" name="Groep 94">
              <a:extLst>
                <a:ext uri="{FF2B5EF4-FFF2-40B4-BE49-F238E27FC236}">
                  <a16:creationId xmlns:a16="http://schemas.microsoft.com/office/drawing/2014/main" id="{42D91F25-9C6E-400D-B282-104DFFBFFEDE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09" name="Rechthoek 108">
                <a:extLst>
                  <a:ext uri="{FF2B5EF4-FFF2-40B4-BE49-F238E27FC236}">
                    <a16:creationId xmlns:a16="http://schemas.microsoft.com/office/drawing/2014/main" id="{A57FAE18-68A3-46B6-B4B3-724B7B19EEB3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10" name="Rechte verbindingslijn 109">
                <a:extLst>
                  <a:ext uri="{FF2B5EF4-FFF2-40B4-BE49-F238E27FC236}">
                    <a16:creationId xmlns:a16="http://schemas.microsoft.com/office/drawing/2014/main" id="{B7F5579F-7A0F-41ED-8BD6-A6952BCB62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Rechte verbindingslijn 110">
                <a:extLst>
                  <a:ext uri="{FF2B5EF4-FFF2-40B4-BE49-F238E27FC236}">
                    <a16:creationId xmlns:a16="http://schemas.microsoft.com/office/drawing/2014/main" id="{A0DED3B5-163C-41A8-B1CA-48CFA0AB6E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Rechthoek 111">
                <a:extLst>
                  <a:ext uri="{FF2B5EF4-FFF2-40B4-BE49-F238E27FC236}">
                    <a16:creationId xmlns:a16="http://schemas.microsoft.com/office/drawing/2014/main" id="{27F9DE16-6731-427B-AC39-C0C6D503C0E5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3" name="Groep 112">
                <a:extLst>
                  <a:ext uri="{FF2B5EF4-FFF2-40B4-BE49-F238E27FC236}">
                    <a16:creationId xmlns:a16="http://schemas.microsoft.com/office/drawing/2014/main" id="{EBE898BB-B011-4D44-ADD5-D7CB32BC9A89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52" name="Groep 151">
                  <a:extLst>
                    <a:ext uri="{FF2B5EF4-FFF2-40B4-BE49-F238E27FC236}">
                      <a16:creationId xmlns:a16="http://schemas.microsoft.com/office/drawing/2014/main" id="{F65C2A09-A472-4624-BCD4-C507E7580E85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65BDA5E4-7DEB-4A88-8309-7060232668E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7" name="Rechte verbindingslijn 156">
                    <a:extLst>
                      <a:ext uri="{FF2B5EF4-FFF2-40B4-BE49-F238E27FC236}">
                        <a16:creationId xmlns:a16="http://schemas.microsoft.com/office/drawing/2014/main" id="{DB26D39A-094F-4E85-AD68-58E6517E31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8" name="Rechte verbindingslijn 157">
                    <a:extLst>
                      <a:ext uri="{FF2B5EF4-FFF2-40B4-BE49-F238E27FC236}">
                        <a16:creationId xmlns:a16="http://schemas.microsoft.com/office/drawing/2014/main" id="{3C7983B1-D7F9-4758-804F-DCF68FF9598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9" name="Rechte verbindingslijn 158">
                    <a:extLst>
                      <a:ext uri="{FF2B5EF4-FFF2-40B4-BE49-F238E27FC236}">
                        <a16:creationId xmlns:a16="http://schemas.microsoft.com/office/drawing/2014/main" id="{180E472F-A746-450A-8B4A-CCAD63C9BB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0" name="Rechte verbindingslijn 159">
                    <a:extLst>
                      <a:ext uri="{FF2B5EF4-FFF2-40B4-BE49-F238E27FC236}">
                        <a16:creationId xmlns:a16="http://schemas.microsoft.com/office/drawing/2014/main" id="{CB8090AB-3AD8-46DB-9463-68A3C2640A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53" name="Groep 152">
                  <a:extLst>
                    <a:ext uri="{FF2B5EF4-FFF2-40B4-BE49-F238E27FC236}">
                      <a16:creationId xmlns:a16="http://schemas.microsoft.com/office/drawing/2014/main" id="{78F42293-ED5B-4935-BDEF-B9A1C808D30B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D9D4D651-A7A9-49A1-B664-70B0A67042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" name="Pijl: punthaak 154">
                    <a:extLst>
                      <a:ext uri="{FF2B5EF4-FFF2-40B4-BE49-F238E27FC236}">
                        <a16:creationId xmlns:a16="http://schemas.microsoft.com/office/drawing/2014/main" id="{E8B9A1FA-272D-4E50-8BD0-C1F20216359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4" name="Groep 113">
                <a:extLst>
                  <a:ext uri="{FF2B5EF4-FFF2-40B4-BE49-F238E27FC236}">
                    <a16:creationId xmlns:a16="http://schemas.microsoft.com/office/drawing/2014/main" id="{EE31ABF8-4BE4-465B-B6E6-0D873A18881D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143" name="Groep 142">
                  <a:extLst>
                    <a:ext uri="{FF2B5EF4-FFF2-40B4-BE49-F238E27FC236}">
                      <a16:creationId xmlns:a16="http://schemas.microsoft.com/office/drawing/2014/main" id="{EA6C27E7-BB85-4674-BDD9-C31C079C96FD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47" name="Rechte verbindingslijn 146">
                    <a:extLst>
                      <a:ext uri="{FF2B5EF4-FFF2-40B4-BE49-F238E27FC236}">
                        <a16:creationId xmlns:a16="http://schemas.microsoft.com/office/drawing/2014/main" id="{C1CE8B96-D77E-416A-B884-88CF5D493AC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8" name="Rechte verbindingslijn 147">
                    <a:extLst>
                      <a:ext uri="{FF2B5EF4-FFF2-40B4-BE49-F238E27FC236}">
                        <a16:creationId xmlns:a16="http://schemas.microsoft.com/office/drawing/2014/main" id="{EB5C94EF-709B-489E-9189-6B6ACD48E9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9" name="Rechte verbindingslijn 148">
                    <a:extLst>
                      <a:ext uri="{FF2B5EF4-FFF2-40B4-BE49-F238E27FC236}">
                        <a16:creationId xmlns:a16="http://schemas.microsoft.com/office/drawing/2014/main" id="{CAEB1138-420F-45AE-A7B2-5A36B7400C0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0" name="Rechte verbindingslijn 149">
                    <a:extLst>
                      <a:ext uri="{FF2B5EF4-FFF2-40B4-BE49-F238E27FC236}">
                        <a16:creationId xmlns:a16="http://schemas.microsoft.com/office/drawing/2014/main" id="{6EE3F2B0-C6EC-4450-873C-A0188E78939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1" name="Rechte verbindingslijn 150">
                    <a:extLst>
                      <a:ext uri="{FF2B5EF4-FFF2-40B4-BE49-F238E27FC236}">
                        <a16:creationId xmlns:a16="http://schemas.microsoft.com/office/drawing/2014/main" id="{83D7B501-57A5-4431-ABF1-39B6734F4C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44" name="Groep 143">
                  <a:extLst>
                    <a:ext uri="{FF2B5EF4-FFF2-40B4-BE49-F238E27FC236}">
                      <a16:creationId xmlns:a16="http://schemas.microsoft.com/office/drawing/2014/main" id="{B5BC377F-D446-465C-B2EC-8B2E8744C277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45" name="Rechthoek 144">
                    <a:extLst>
                      <a:ext uri="{FF2B5EF4-FFF2-40B4-BE49-F238E27FC236}">
                        <a16:creationId xmlns:a16="http://schemas.microsoft.com/office/drawing/2014/main" id="{20C1D99D-1D61-4CAA-ACF7-74ED31DA4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6" name="Pijl: punthaak 145">
                    <a:extLst>
                      <a:ext uri="{FF2B5EF4-FFF2-40B4-BE49-F238E27FC236}">
                        <a16:creationId xmlns:a16="http://schemas.microsoft.com/office/drawing/2014/main" id="{D815D648-6071-4A30-8722-92138888C612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Rechte verbindingslijn 114">
                <a:extLst>
                  <a:ext uri="{FF2B5EF4-FFF2-40B4-BE49-F238E27FC236}">
                    <a16:creationId xmlns:a16="http://schemas.microsoft.com/office/drawing/2014/main" id="{1FC8C868-6025-418C-AE2B-596B4801EA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16" name="Rechte verbindingslijn 115">
                <a:extLst>
                  <a:ext uri="{FF2B5EF4-FFF2-40B4-BE49-F238E27FC236}">
                    <a16:creationId xmlns:a16="http://schemas.microsoft.com/office/drawing/2014/main" id="{E595E956-8E6C-4E8D-9D18-ACD11B99FB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17" name="Groep 116">
                <a:extLst>
                  <a:ext uri="{FF2B5EF4-FFF2-40B4-BE49-F238E27FC236}">
                    <a16:creationId xmlns:a16="http://schemas.microsoft.com/office/drawing/2014/main" id="{147077E5-1FBF-4D22-A657-FFE118F0F02A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32" name="Rechthoek 131">
                  <a:extLst>
                    <a:ext uri="{FF2B5EF4-FFF2-40B4-BE49-F238E27FC236}">
                      <a16:creationId xmlns:a16="http://schemas.microsoft.com/office/drawing/2014/main" id="{07EB64D6-D90C-40FE-8611-6350ED72069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33" name="Groep 132">
                  <a:extLst>
                    <a:ext uri="{FF2B5EF4-FFF2-40B4-BE49-F238E27FC236}">
                      <a16:creationId xmlns:a16="http://schemas.microsoft.com/office/drawing/2014/main" id="{C176F4A8-B5C3-4E27-84AD-C651E7A4DAB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BA01B3AC-1AFA-4421-A310-A8C84E8B87A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38" name="Rechte verbindingslijn 137">
                      <a:extLst>
                        <a:ext uri="{FF2B5EF4-FFF2-40B4-BE49-F238E27FC236}">
                          <a16:creationId xmlns:a16="http://schemas.microsoft.com/office/drawing/2014/main" id="{72945F86-6D57-4669-B0AB-79EBA9121FA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39" name="Rechte verbindingslijn 138">
                      <a:extLst>
                        <a:ext uri="{FF2B5EF4-FFF2-40B4-BE49-F238E27FC236}">
                          <a16:creationId xmlns:a16="http://schemas.microsoft.com/office/drawing/2014/main" id="{56FC0975-DF85-478D-BE2E-317D40BBFB3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0" name="Rechte verbindingslijn 139">
                      <a:extLst>
                        <a:ext uri="{FF2B5EF4-FFF2-40B4-BE49-F238E27FC236}">
                          <a16:creationId xmlns:a16="http://schemas.microsoft.com/office/drawing/2014/main" id="{845145CA-04F1-4FE3-A6C5-83A305D063E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1" name="Rechte verbindingslijn 140">
                      <a:extLst>
                        <a:ext uri="{FF2B5EF4-FFF2-40B4-BE49-F238E27FC236}">
                          <a16:creationId xmlns:a16="http://schemas.microsoft.com/office/drawing/2014/main" id="{DACBDB82-C71F-46CB-83F9-D20169E4A51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2" name="Rechte verbindingslijn 141">
                      <a:extLst>
                        <a:ext uri="{FF2B5EF4-FFF2-40B4-BE49-F238E27FC236}">
                          <a16:creationId xmlns:a16="http://schemas.microsoft.com/office/drawing/2014/main" id="{13040C10-1FC5-4706-905C-BB2697C63EA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35" name="Groep 134">
                    <a:extLst>
                      <a:ext uri="{FF2B5EF4-FFF2-40B4-BE49-F238E27FC236}">
                        <a16:creationId xmlns:a16="http://schemas.microsoft.com/office/drawing/2014/main" id="{49330B6F-10A1-47FA-B80F-DE26A4867AB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36" name="Rechthoek 135">
                      <a:extLst>
                        <a:ext uri="{FF2B5EF4-FFF2-40B4-BE49-F238E27FC236}">
                          <a16:creationId xmlns:a16="http://schemas.microsoft.com/office/drawing/2014/main" id="{214508BD-878B-4FA2-8144-C8143796E34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7" name="Pijl: punthaak 136">
                      <a:extLst>
                        <a:ext uri="{FF2B5EF4-FFF2-40B4-BE49-F238E27FC236}">
                          <a16:creationId xmlns:a16="http://schemas.microsoft.com/office/drawing/2014/main" id="{2B752771-CECA-463C-BA43-3DEC248AB53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18" name="Groep 117">
                <a:extLst>
                  <a:ext uri="{FF2B5EF4-FFF2-40B4-BE49-F238E27FC236}">
                    <a16:creationId xmlns:a16="http://schemas.microsoft.com/office/drawing/2014/main" id="{DF771ABF-DB55-4C42-BCBD-558FA3A72C80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C5F47E8B-6DBB-4363-87F2-5F7B979F8306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22" name="Groep 121">
                  <a:extLst>
                    <a:ext uri="{FF2B5EF4-FFF2-40B4-BE49-F238E27FC236}">
                      <a16:creationId xmlns:a16="http://schemas.microsoft.com/office/drawing/2014/main" id="{465676D6-7B06-4992-B11D-43B29B46319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E4E6579F-32D4-4C90-AD73-D9D1EE72B7A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27" name="Rechte verbindingslijn 126">
                      <a:extLst>
                        <a:ext uri="{FF2B5EF4-FFF2-40B4-BE49-F238E27FC236}">
                          <a16:creationId xmlns:a16="http://schemas.microsoft.com/office/drawing/2014/main" id="{449CB0D4-8B5B-4E26-A9D0-A7F36E6E8E4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8" name="Rechte verbindingslijn 127">
                      <a:extLst>
                        <a:ext uri="{FF2B5EF4-FFF2-40B4-BE49-F238E27FC236}">
                          <a16:creationId xmlns:a16="http://schemas.microsoft.com/office/drawing/2014/main" id="{EA00ED95-5617-4A20-BCA5-BC6E3A08525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9" name="Rechte verbindingslijn 128">
                      <a:extLst>
                        <a:ext uri="{FF2B5EF4-FFF2-40B4-BE49-F238E27FC236}">
                          <a16:creationId xmlns:a16="http://schemas.microsoft.com/office/drawing/2014/main" id="{9F47423D-F4EE-4D13-9205-66AD6109E8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30" name="Rechte verbindingslijn 129">
                      <a:extLst>
                        <a:ext uri="{FF2B5EF4-FFF2-40B4-BE49-F238E27FC236}">
                          <a16:creationId xmlns:a16="http://schemas.microsoft.com/office/drawing/2014/main" id="{008CEA7F-F510-4A21-9D30-024FB363938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31" name="Rechte verbindingslijn 130">
                      <a:extLst>
                        <a:ext uri="{FF2B5EF4-FFF2-40B4-BE49-F238E27FC236}">
                          <a16:creationId xmlns:a16="http://schemas.microsoft.com/office/drawing/2014/main" id="{70AB7EB9-48DB-4B8F-AEA2-61BEED544A4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24" name="Groep 123">
                    <a:extLst>
                      <a:ext uri="{FF2B5EF4-FFF2-40B4-BE49-F238E27FC236}">
                        <a16:creationId xmlns:a16="http://schemas.microsoft.com/office/drawing/2014/main" id="{A734B947-2AD3-4F8F-8066-512262A52DE5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25" name="Rechthoek 124">
                      <a:extLst>
                        <a:ext uri="{FF2B5EF4-FFF2-40B4-BE49-F238E27FC236}">
                          <a16:creationId xmlns:a16="http://schemas.microsoft.com/office/drawing/2014/main" id="{E291F69C-4CFC-4CA0-BE3C-99FB9049421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6" name="Pijl: punthaak 125">
                      <a:extLst>
                        <a:ext uri="{FF2B5EF4-FFF2-40B4-BE49-F238E27FC236}">
                          <a16:creationId xmlns:a16="http://schemas.microsoft.com/office/drawing/2014/main" id="{5F452550-FEAA-44FD-8DA6-58A7E0E941B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2E81A5DA-E766-4A13-B487-327E6DB3D41B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20" name="Rechthoek 119">
                <a:extLst>
                  <a:ext uri="{FF2B5EF4-FFF2-40B4-BE49-F238E27FC236}">
                    <a16:creationId xmlns:a16="http://schemas.microsoft.com/office/drawing/2014/main" id="{135B05FB-BD23-46B2-AD96-814B6A80074B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96" name="Rechte verbindingslijn 95">
              <a:extLst>
                <a:ext uri="{FF2B5EF4-FFF2-40B4-BE49-F238E27FC236}">
                  <a16:creationId xmlns:a16="http://schemas.microsoft.com/office/drawing/2014/main" id="{8E29BE8E-DA7F-44F5-9F29-DEB17E563FC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650437FB-9841-4473-852F-AC86EC20B526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Ovaal 100">
              <a:extLst>
                <a:ext uri="{FF2B5EF4-FFF2-40B4-BE49-F238E27FC236}">
                  <a16:creationId xmlns:a16="http://schemas.microsoft.com/office/drawing/2014/main" id="{3E5D967D-DAB6-48D3-83F8-AE1D0ABA3478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2" name="Rechthoek 101">
              <a:extLst>
                <a:ext uri="{FF2B5EF4-FFF2-40B4-BE49-F238E27FC236}">
                  <a16:creationId xmlns:a16="http://schemas.microsoft.com/office/drawing/2014/main" id="{2E25B992-4AC6-48D8-9882-848B4DF2C023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Ovaal 102">
              <a:extLst>
                <a:ext uri="{FF2B5EF4-FFF2-40B4-BE49-F238E27FC236}">
                  <a16:creationId xmlns:a16="http://schemas.microsoft.com/office/drawing/2014/main" id="{650C2789-1FC9-4970-B874-01C8F1C0799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3461E4F1-A64C-451E-8024-CB9F88E28AAC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4F1E2F73-847F-4B3C-B122-0914008D45D8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52DE0394-2D0C-4FA3-8A5C-FAAF88FF2BC1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107" name="Ovaal 106">
              <a:extLst>
                <a:ext uri="{FF2B5EF4-FFF2-40B4-BE49-F238E27FC236}">
                  <a16:creationId xmlns:a16="http://schemas.microsoft.com/office/drawing/2014/main" id="{1EB030FC-3369-49DB-A88E-2B723EE0FB10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F7AC9DAF-3A88-4A42-A5BE-A4637C79E047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64" name="Instructie">
            <a:extLst>
              <a:ext uri="{FF2B5EF4-FFF2-40B4-BE49-F238E27FC236}">
                <a16:creationId xmlns:a16="http://schemas.microsoft.com/office/drawing/2014/main" id="{72F3024D-506B-4E86-9FC3-6E0ED2B13F2D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65" name="Rechthoek 164">
              <a:extLst>
                <a:ext uri="{FF2B5EF4-FFF2-40B4-BE49-F238E27FC236}">
                  <a16:creationId xmlns:a16="http://schemas.microsoft.com/office/drawing/2014/main" id="{0D5D5A8B-803F-4865-865C-20B0CAAAB3FB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66" name="Rechte verbindingslijn 165">
              <a:extLst>
                <a:ext uri="{FF2B5EF4-FFF2-40B4-BE49-F238E27FC236}">
                  <a16:creationId xmlns:a16="http://schemas.microsoft.com/office/drawing/2014/main" id="{A86D699F-BA96-4017-8889-83465EF10A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7" name="Ovaal 166">
              <a:extLst>
                <a:ext uri="{FF2B5EF4-FFF2-40B4-BE49-F238E27FC236}">
                  <a16:creationId xmlns:a16="http://schemas.microsoft.com/office/drawing/2014/main" id="{0A2AF621-01B2-4178-94FA-335B5FA4560D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68" name="Rechthoek 167">
              <a:extLst>
                <a:ext uri="{FF2B5EF4-FFF2-40B4-BE49-F238E27FC236}">
                  <a16:creationId xmlns:a16="http://schemas.microsoft.com/office/drawing/2014/main" id="{B4891735-A781-447F-9B82-014F0572AAFD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69" name="Rechte verbindingslijn 168">
              <a:extLst>
                <a:ext uri="{FF2B5EF4-FFF2-40B4-BE49-F238E27FC236}">
                  <a16:creationId xmlns:a16="http://schemas.microsoft.com/office/drawing/2014/main" id="{65549781-5074-4845-A162-1F9C732563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0" name="Ovaal 169">
              <a:extLst>
                <a:ext uri="{FF2B5EF4-FFF2-40B4-BE49-F238E27FC236}">
                  <a16:creationId xmlns:a16="http://schemas.microsoft.com/office/drawing/2014/main" id="{50F625FC-69B9-491A-A1C2-D1C85A8A5E71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4689A999-FDF7-44C1-B084-F8600CF85EAE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72" name="Rechte verbindingslijn 171">
              <a:extLst>
                <a:ext uri="{FF2B5EF4-FFF2-40B4-BE49-F238E27FC236}">
                  <a16:creationId xmlns:a16="http://schemas.microsoft.com/office/drawing/2014/main" id="{5EFAA7B5-49C8-4B0E-A160-FE60F50263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73" name="Groep 172">
              <a:extLst>
                <a:ext uri="{FF2B5EF4-FFF2-40B4-BE49-F238E27FC236}">
                  <a16:creationId xmlns:a16="http://schemas.microsoft.com/office/drawing/2014/main" id="{7D028BD4-9F9C-4561-8159-BCD723E766C3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74" name="Groep 173">
                <a:extLst>
                  <a:ext uri="{FF2B5EF4-FFF2-40B4-BE49-F238E27FC236}">
                    <a16:creationId xmlns:a16="http://schemas.microsoft.com/office/drawing/2014/main" id="{9F8A8954-1BF5-484C-B2B0-C97092E7BF25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76" name="Rechthoek met één afgeknipte en afgeronde hoek 47">
                  <a:extLst>
                    <a:ext uri="{FF2B5EF4-FFF2-40B4-BE49-F238E27FC236}">
                      <a16:creationId xmlns:a16="http://schemas.microsoft.com/office/drawing/2014/main" id="{8200C0BA-C25C-4970-B2B4-E94790140210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Rechthoekige driehoek 176">
                  <a:extLst>
                    <a:ext uri="{FF2B5EF4-FFF2-40B4-BE49-F238E27FC236}">
                      <a16:creationId xmlns:a16="http://schemas.microsoft.com/office/drawing/2014/main" id="{E654D4B1-0BE8-41ED-934C-5DB3B7A50B7A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93F31E5B-411E-4176-9EED-E21DF0FB9255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7CA5F787-62ED-414D-88DF-9AF9D4AC9F91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D1A3406D-142E-42B5-86C5-AEA9195FA8E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grpSp>
        <p:nvGrpSpPr>
          <p:cNvPr id="180" name="Groep 179">
            <a:extLst>
              <a:ext uri="{FF2B5EF4-FFF2-40B4-BE49-F238E27FC236}">
                <a16:creationId xmlns:a16="http://schemas.microsoft.com/office/drawing/2014/main" id="{8515B28B-06BF-4A37-95C9-B91C0EDB4F8C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181" name="Afbeelding 180">
              <a:extLst>
                <a:ext uri="{FF2B5EF4-FFF2-40B4-BE49-F238E27FC236}">
                  <a16:creationId xmlns:a16="http://schemas.microsoft.com/office/drawing/2014/main" id="{AD6A3FC2-1008-474E-B114-8D7BB29145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182" name="Instructie">
              <a:extLst>
                <a:ext uri="{FF2B5EF4-FFF2-40B4-BE49-F238E27FC236}">
                  <a16:creationId xmlns:a16="http://schemas.microsoft.com/office/drawing/2014/main" id="{24190550-BF95-45E8-8265-E72D56C589DE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183" name="Meer informatie">
                <a:extLst>
                  <a:ext uri="{FF2B5EF4-FFF2-40B4-BE49-F238E27FC236}">
                    <a16:creationId xmlns:a16="http://schemas.microsoft.com/office/drawing/2014/main" id="{23307A0A-2D8E-4E88-AADC-7DE6A167B185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270" name="Freeform 101">
                  <a:extLst>
                    <a:ext uri="{FF2B5EF4-FFF2-40B4-BE49-F238E27FC236}">
                      <a16:creationId xmlns:a16="http://schemas.microsoft.com/office/drawing/2014/main" id="{019BB66A-9C7F-425E-885A-8D06942BA9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271" name="Rechthoek 270">
                  <a:extLst>
                    <a:ext uri="{FF2B5EF4-FFF2-40B4-BE49-F238E27FC236}">
                      <a16:creationId xmlns:a16="http://schemas.microsoft.com/office/drawing/2014/main" id="{0D2CF658-8216-4913-821B-DF0AA9A88EC9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272" name="Rechte verbindingslijn 271">
                  <a:extLst>
                    <a:ext uri="{FF2B5EF4-FFF2-40B4-BE49-F238E27FC236}">
                      <a16:creationId xmlns:a16="http://schemas.microsoft.com/office/drawing/2014/main" id="{F08A5C92-B085-4315-A49D-3791F415CD6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91DBEB0F-AAAA-497D-9AAC-2D3DED01F19C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185" name="Ovaal 184">
                <a:extLst>
                  <a:ext uri="{FF2B5EF4-FFF2-40B4-BE49-F238E27FC236}">
                    <a16:creationId xmlns:a16="http://schemas.microsoft.com/office/drawing/2014/main" id="{BF74BF87-D090-4EA6-A059-F0A8927BED8D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186" name="Rechte verbindingslijn 185">
                <a:extLst>
                  <a:ext uri="{FF2B5EF4-FFF2-40B4-BE49-F238E27FC236}">
                    <a16:creationId xmlns:a16="http://schemas.microsoft.com/office/drawing/2014/main" id="{771B0124-9175-4420-9239-57B50B1512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187" name="Rechte verbindingslijn 186">
                <a:extLst>
                  <a:ext uri="{FF2B5EF4-FFF2-40B4-BE49-F238E27FC236}">
                    <a16:creationId xmlns:a16="http://schemas.microsoft.com/office/drawing/2014/main" id="{653ED07F-FD87-4153-B077-EB9590CAF0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88" name="Rechthoek 187">
                <a:extLst>
                  <a:ext uri="{FF2B5EF4-FFF2-40B4-BE49-F238E27FC236}">
                    <a16:creationId xmlns:a16="http://schemas.microsoft.com/office/drawing/2014/main" id="{33BEB6FA-F2E9-4165-A362-4A068D915AFB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89" name="Rechte verbindingslijn 188">
                <a:extLst>
                  <a:ext uri="{FF2B5EF4-FFF2-40B4-BE49-F238E27FC236}">
                    <a16:creationId xmlns:a16="http://schemas.microsoft.com/office/drawing/2014/main" id="{6E389C5B-46C8-4968-8E7F-CE217708B3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90" name="Ovaal 189">
                <a:extLst>
                  <a:ext uri="{FF2B5EF4-FFF2-40B4-BE49-F238E27FC236}">
                    <a16:creationId xmlns:a16="http://schemas.microsoft.com/office/drawing/2014/main" id="{E94F833E-100C-4664-A31B-BD66FC906053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191" name="Rechthoek 190">
                <a:extLst>
                  <a:ext uri="{FF2B5EF4-FFF2-40B4-BE49-F238E27FC236}">
                    <a16:creationId xmlns:a16="http://schemas.microsoft.com/office/drawing/2014/main" id="{77486158-2373-4171-A96A-9791F2FF692A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192" name="Groep 191">
                <a:extLst>
                  <a:ext uri="{FF2B5EF4-FFF2-40B4-BE49-F238E27FC236}">
                    <a16:creationId xmlns:a16="http://schemas.microsoft.com/office/drawing/2014/main" id="{9CA43AB3-D881-4C6E-B46F-373D7DEB1F0D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267" name="Rechthoek 266">
                  <a:extLst>
                    <a:ext uri="{FF2B5EF4-FFF2-40B4-BE49-F238E27FC236}">
                      <a16:creationId xmlns:a16="http://schemas.microsoft.com/office/drawing/2014/main" id="{4BDC56E7-9EE1-4F6D-BAAB-8AA61922DCD9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268" name="Rechte verbindingslijn 267">
                  <a:extLst>
                    <a:ext uri="{FF2B5EF4-FFF2-40B4-BE49-F238E27FC236}">
                      <a16:creationId xmlns:a16="http://schemas.microsoft.com/office/drawing/2014/main" id="{849472CC-C179-4786-9AEB-00E998128754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69" name="Gelijkbenige driehoek 268">
                  <a:extLst>
                    <a:ext uri="{FF2B5EF4-FFF2-40B4-BE49-F238E27FC236}">
                      <a16:creationId xmlns:a16="http://schemas.microsoft.com/office/drawing/2014/main" id="{ED6EC6D3-E2EC-4E3A-8C42-0EB5E6F720E4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" name="Groep 192">
                <a:extLst>
                  <a:ext uri="{FF2B5EF4-FFF2-40B4-BE49-F238E27FC236}">
                    <a16:creationId xmlns:a16="http://schemas.microsoft.com/office/drawing/2014/main" id="{27D7FD79-4DF6-4E83-9444-00D222FA1019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261" name="Rechthoek 260">
                  <a:extLst>
                    <a:ext uri="{FF2B5EF4-FFF2-40B4-BE49-F238E27FC236}">
                      <a16:creationId xmlns:a16="http://schemas.microsoft.com/office/drawing/2014/main" id="{5DEC0565-EBDB-48DA-9E80-9E7F56040559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2" name="Ovaal 261">
                  <a:extLst>
                    <a:ext uri="{FF2B5EF4-FFF2-40B4-BE49-F238E27FC236}">
                      <a16:creationId xmlns:a16="http://schemas.microsoft.com/office/drawing/2014/main" id="{EAD1D21D-F419-4701-A265-C86F8BD3A8BE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Vrije vorm: vorm 262">
                  <a:extLst>
                    <a:ext uri="{FF2B5EF4-FFF2-40B4-BE49-F238E27FC236}">
                      <a16:creationId xmlns:a16="http://schemas.microsoft.com/office/drawing/2014/main" id="{4CA0A077-EF42-4539-B4AF-26B104068D85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hthoek: afgeronde hoeken 263">
                  <a:extLst>
                    <a:ext uri="{FF2B5EF4-FFF2-40B4-BE49-F238E27FC236}">
                      <a16:creationId xmlns:a16="http://schemas.microsoft.com/office/drawing/2014/main" id="{926E896E-FF61-41DB-B4B0-6D1B12C58DEF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65" name="Rechte verbindingslijn 264">
                  <a:extLst>
                    <a:ext uri="{FF2B5EF4-FFF2-40B4-BE49-F238E27FC236}">
                      <a16:creationId xmlns:a16="http://schemas.microsoft.com/office/drawing/2014/main" id="{8CA5BE8D-0566-47E3-9876-E83A8CEFB7F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66" name="Rechte verbindingslijn 265">
                  <a:extLst>
                    <a:ext uri="{FF2B5EF4-FFF2-40B4-BE49-F238E27FC236}">
                      <a16:creationId xmlns:a16="http://schemas.microsoft.com/office/drawing/2014/main" id="{A85FCD54-EDB4-4ECA-937E-972BD0CA9B73}"/>
                    </a:ext>
                  </a:extLst>
                </p:cNvPr>
                <p:cNvCxnSpPr>
                  <a:cxnSpLocks/>
                  <a:stCxn id="264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94" name="Ovaal 193">
                <a:extLst>
                  <a:ext uri="{FF2B5EF4-FFF2-40B4-BE49-F238E27FC236}">
                    <a16:creationId xmlns:a16="http://schemas.microsoft.com/office/drawing/2014/main" id="{71190E61-EB3F-40EE-B812-0467D6A730FA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95" name="Rechthoek 194">
                <a:extLst>
                  <a:ext uri="{FF2B5EF4-FFF2-40B4-BE49-F238E27FC236}">
                    <a16:creationId xmlns:a16="http://schemas.microsoft.com/office/drawing/2014/main" id="{2B0E2227-89D6-4864-91AD-D160C12D4E78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96" name="Rechte verbindingslijn 195">
                <a:extLst>
                  <a:ext uri="{FF2B5EF4-FFF2-40B4-BE49-F238E27FC236}">
                    <a16:creationId xmlns:a16="http://schemas.microsoft.com/office/drawing/2014/main" id="{7CFC6BB2-CE54-4529-BB1B-19BD502DBA4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97" name="Groep 196">
                <a:extLst>
                  <a:ext uri="{FF2B5EF4-FFF2-40B4-BE49-F238E27FC236}">
                    <a16:creationId xmlns:a16="http://schemas.microsoft.com/office/drawing/2014/main" id="{B5F19669-04EB-4457-BEEF-EF04CAEB75BE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198" name="Rechthoek 197">
                  <a:extLst>
                    <a:ext uri="{FF2B5EF4-FFF2-40B4-BE49-F238E27FC236}">
                      <a16:creationId xmlns:a16="http://schemas.microsoft.com/office/drawing/2014/main" id="{D03D594B-6F80-46C9-A292-03750BE06F7C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9" name="Rechthoek 198">
                  <a:extLst>
                    <a:ext uri="{FF2B5EF4-FFF2-40B4-BE49-F238E27FC236}">
                      <a16:creationId xmlns:a16="http://schemas.microsoft.com/office/drawing/2014/main" id="{E139F60E-4DF4-475E-B7D7-1A84EEAEAF1A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00" name="Groep 199">
                  <a:extLst>
                    <a:ext uri="{FF2B5EF4-FFF2-40B4-BE49-F238E27FC236}">
                      <a16:creationId xmlns:a16="http://schemas.microsoft.com/office/drawing/2014/main" id="{BABD7C56-634E-47A3-9F2C-239721799AA9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255" name="Rechthoek: afgeronde hoeken 254">
                    <a:extLst>
                      <a:ext uri="{FF2B5EF4-FFF2-40B4-BE49-F238E27FC236}">
                        <a16:creationId xmlns:a16="http://schemas.microsoft.com/office/drawing/2014/main" id="{04881BBD-E7E7-499B-A6F3-A8B43BC0246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6" name="Rechthoek 255">
                    <a:extLst>
                      <a:ext uri="{FF2B5EF4-FFF2-40B4-BE49-F238E27FC236}">
                        <a16:creationId xmlns:a16="http://schemas.microsoft.com/office/drawing/2014/main" id="{C70391F2-7EB5-449A-BA3E-76E4F84FF60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7" name="Rechthoek 256">
                    <a:extLst>
                      <a:ext uri="{FF2B5EF4-FFF2-40B4-BE49-F238E27FC236}">
                        <a16:creationId xmlns:a16="http://schemas.microsoft.com/office/drawing/2014/main" id="{DD160D19-53D4-4584-98AD-9C50A3B93D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8" name="Rechthoek 257">
                    <a:extLst>
                      <a:ext uri="{FF2B5EF4-FFF2-40B4-BE49-F238E27FC236}">
                        <a16:creationId xmlns:a16="http://schemas.microsoft.com/office/drawing/2014/main" id="{EDCAE488-5780-4A08-8EA0-BADF2D2F251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9" name="Rechthoek 258">
                    <a:extLst>
                      <a:ext uri="{FF2B5EF4-FFF2-40B4-BE49-F238E27FC236}">
                        <a16:creationId xmlns:a16="http://schemas.microsoft.com/office/drawing/2014/main" id="{CF58DDDD-8ED0-44FA-9BB5-FA80A09521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0" name="Rechthoek 259">
                    <a:extLst>
                      <a:ext uri="{FF2B5EF4-FFF2-40B4-BE49-F238E27FC236}">
                        <a16:creationId xmlns:a16="http://schemas.microsoft.com/office/drawing/2014/main" id="{839EC251-3FC9-4D50-AB0E-0E846D70A3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1" name="Groep 200">
                  <a:extLst>
                    <a:ext uri="{FF2B5EF4-FFF2-40B4-BE49-F238E27FC236}">
                      <a16:creationId xmlns:a16="http://schemas.microsoft.com/office/drawing/2014/main" id="{30F35845-6BFA-4D70-80CC-E3408A70ED31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205" name="Groep 204">
                    <a:extLst>
                      <a:ext uri="{FF2B5EF4-FFF2-40B4-BE49-F238E27FC236}">
                        <a16:creationId xmlns:a16="http://schemas.microsoft.com/office/drawing/2014/main" id="{35BB6474-9060-44AD-BBD0-FC4B67026FD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249" name="Rechthoek: afgeronde hoeken 248">
                      <a:extLst>
                        <a:ext uri="{FF2B5EF4-FFF2-40B4-BE49-F238E27FC236}">
                          <a16:creationId xmlns:a16="http://schemas.microsoft.com/office/drawing/2014/main" id="{C57DD9B5-03E0-44F7-B050-54B81225EE6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50" name="Rechthoek 249">
                      <a:extLst>
                        <a:ext uri="{FF2B5EF4-FFF2-40B4-BE49-F238E27FC236}">
                          <a16:creationId xmlns:a16="http://schemas.microsoft.com/office/drawing/2014/main" id="{3393AFE7-D8EF-43FE-8C7E-3695762A185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1" name="Rechthoek 250">
                      <a:extLst>
                        <a:ext uri="{FF2B5EF4-FFF2-40B4-BE49-F238E27FC236}">
                          <a16:creationId xmlns:a16="http://schemas.microsoft.com/office/drawing/2014/main" id="{61FAC64B-B49E-4BF7-B59A-6A58C1F20A5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2" name="Rechthoek 251">
                      <a:extLst>
                        <a:ext uri="{FF2B5EF4-FFF2-40B4-BE49-F238E27FC236}">
                          <a16:creationId xmlns:a16="http://schemas.microsoft.com/office/drawing/2014/main" id="{0B83F371-2DE1-4DBA-8BBC-3D73924EA80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3" name="Rechthoek 252">
                      <a:extLst>
                        <a:ext uri="{FF2B5EF4-FFF2-40B4-BE49-F238E27FC236}">
                          <a16:creationId xmlns:a16="http://schemas.microsoft.com/office/drawing/2014/main" id="{64694039-B6EB-4858-8EB9-22CDBDCB133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4" name="Rechthoek 253">
                      <a:extLst>
                        <a:ext uri="{FF2B5EF4-FFF2-40B4-BE49-F238E27FC236}">
                          <a16:creationId xmlns:a16="http://schemas.microsoft.com/office/drawing/2014/main" id="{F01D5726-B8FE-486F-8941-EB2D960D7E8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248" name="Boog 247">
                    <a:extLst>
                      <a:ext uri="{FF2B5EF4-FFF2-40B4-BE49-F238E27FC236}">
                        <a16:creationId xmlns:a16="http://schemas.microsoft.com/office/drawing/2014/main" id="{202E549D-7DDD-4FC9-A525-E48397BEBB38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202" name="Tekstvak 201">
                  <a:extLst>
                    <a:ext uri="{FF2B5EF4-FFF2-40B4-BE49-F238E27FC236}">
                      <a16:creationId xmlns:a16="http://schemas.microsoft.com/office/drawing/2014/main" id="{2024C7ED-D105-43C2-9041-5448CC994685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203" name="Tekstvak 202">
                  <a:extLst>
                    <a:ext uri="{FF2B5EF4-FFF2-40B4-BE49-F238E27FC236}">
                      <a16:creationId xmlns:a16="http://schemas.microsoft.com/office/drawing/2014/main" id="{07BB4564-2E65-413D-AFFA-F11F3B0C3631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204" name="Picture 3">
                  <a:extLst>
                    <a:ext uri="{FF2B5EF4-FFF2-40B4-BE49-F238E27FC236}">
                      <a16:creationId xmlns:a16="http://schemas.microsoft.com/office/drawing/2014/main" id="{0F391DFD-7FC7-4403-8244-5F8121D54B5A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57626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5% + Afbeelding 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974534" y="381000"/>
            <a:ext cx="2822065" cy="571246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7958B13-C558-4106-9012-73511852AE4B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4F4B783-DDFB-4507-AFC4-D74E6AE8402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0611044-0E9E-43F2-B4B5-3226A30827B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E1AEAC6-B72B-4980-BE58-F3C15585662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8AB3394-4B15-48B1-90CE-1A28F0722D3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AE8FED3-E44C-4AFA-A5DE-3EA030EF9215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25% + Afbeelding 75%</a:t>
            </a:r>
          </a:p>
        </p:txBody>
      </p:sp>
      <p:sp>
        <p:nvSpPr>
          <p:cNvPr id="83" name="Tijdelijke aanduiding voor datum 82">
            <a:extLst>
              <a:ext uri="{FF2B5EF4-FFF2-40B4-BE49-F238E27FC236}">
                <a16:creationId xmlns:a16="http://schemas.microsoft.com/office/drawing/2014/main" id="{7B4DB10E-7BB0-43EA-8E21-8956736D3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FE308-4E17-4CDE-818F-3BC7D0A948BE}" type="datetime4">
              <a:rPr lang="nl-NL" smtClean="0"/>
              <a:t>3 december 2024</a:t>
            </a:fld>
            <a:endParaRPr lang="nl-NL"/>
          </a:p>
        </p:txBody>
      </p:sp>
      <p:sp>
        <p:nvSpPr>
          <p:cNvPr id="84" name="Tijdelijke aanduiding voor voettekst 83">
            <a:extLst>
              <a:ext uri="{FF2B5EF4-FFF2-40B4-BE49-F238E27FC236}">
                <a16:creationId xmlns:a16="http://schemas.microsoft.com/office/drawing/2014/main" id="{F5825C61-41FA-40B6-9EC4-1DE1CA42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Rekenkundige prognose 1-10-2019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6" name="Tijdelijke aanduiding voor afbeelding 12">
            <a:extLst>
              <a:ext uri="{FF2B5EF4-FFF2-40B4-BE49-F238E27FC236}">
                <a16:creationId xmlns:a16="http://schemas.microsoft.com/office/drawing/2014/main" id="{A95F9661-60CD-4D5D-8D35-76B5EC79C23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475" y="381003"/>
            <a:ext cx="8198710" cy="5737859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87" name="Tijdelijke aanduiding voor verticale tekst 2">
            <a:extLst>
              <a:ext uri="{FF2B5EF4-FFF2-40B4-BE49-F238E27FC236}">
                <a16:creationId xmlns:a16="http://schemas.microsoft.com/office/drawing/2014/main" id="{09A084AE-4D83-4972-AEF6-D90963DC466B}"/>
              </a:ext>
            </a:extLst>
          </p:cNvPr>
          <p:cNvSpPr>
            <a:spLocks noGrp="1"/>
          </p:cNvSpPr>
          <p:nvPr>
            <p:ph type="body" orient="vert" idx="15" hasCustomPrompt="1"/>
          </p:nvPr>
        </p:nvSpPr>
        <p:spPr>
          <a:xfrm>
            <a:off x="371475" y="5407122"/>
            <a:ext cx="8198398" cy="711737"/>
          </a:xfrm>
          <a:solidFill>
            <a:schemeClr val="accent2">
              <a:alpha val="80000"/>
            </a:schemeClr>
          </a:solidFill>
        </p:spPr>
        <p:txBody>
          <a:bodyPr vert="horz" lIns="180000" tIns="144000" rIns="180000" bIns="144000"/>
          <a:lstStyle>
            <a:lvl1pPr marL="0" indent="0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Subkop</a:t>
            </a:r>
          </a:p>
          <a:p>
            <a:pPr lvl="1"/>
            <a:r>
              <a:rPr lang="nl-NL" noProof="0"/>
              <a:t>Tekst</a:t>
            </a:r>
          </a:p>
        </p:txBody>
      </p:sp>
      <p:grpSp>
        <p:nvGrpSpPr>
          <p:cNvPr id="144" name="Instructie">
            <a:extLst>
              <a:ext uri="{FF2B5EF4-FFF2-40B4-BE49-F238E27FC236}">
                <a16:creationId xmlns:a16="http://schemas.microsoft.com/office/drawing/2014/main" id="{F85C40FB-26BC-4C78-A79A-E77AF9E5B939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45" name="Rechthoek 144">
              <a:extLst>
                <a:ext uri="{FF2B5EF4-FFF2-40B4-BE49-F238E27FC236}">
                  <a16:creationId xmlns:a16="http://schemas.microsoft.com/office/drawing/2014/main" id="{A2991D1C-82BD-44A2-A252-D7A22829C6FB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46" name="Rechte verbindingslijn 145">
              <a:extLst>
                <a:ext uri="{FF2B5EF4-FFF2-40B4-BE49-F238E27FC236}">
                  <a16:creationId xmlns:a16="http://schemas.microsoft.com/office/drawing/2014/main" id="{E7F9DCA4-9135-4E7D-B32C-A462B785A8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7" name="Ovaal 146">
              <a:extLst>
                <a:ext uri="{FF2B5EF4-FFF2-40B4-BE49-F238E27FC236}">
                  <a16:creationId xmlns:a16="http://schemas.microsoft.com/office/drawing/2014/main" id="{7BD5640E-9839-44CD-BCEC-CE46602CAC40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48" name="Rechthoek 147">
              <a:extLst>
                <a:ext uri="{FF2B5EF4-FFF2-40B4-BE49-F238E27FC236}">
                  <a16:creationId xmlns:a16="http://schemas.microsoft.com/office/drawing/2014/main" id="{1819C808-C2F8-4425-8237-5E4176420188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49" name="Rechte verbindingslijn 148">
              <a:extLst>
                <a:ext uri="{FF2B5EF4-FFF2-40B4-BE49-F238E27FC236}">
                  <a16:creationId xmlns:a16="http://schemas.microsoft.com/office/drawing/2014/main" id="{69F61532-0560-4841-B6FF-86F88F7FDA9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0" name="Ovaal 149">
              <a:extLst>
                <a:ext uri="{FF2B5EF4-FFF2-40B4-BE49-F238E27FC236}">
                  <a16:creationId xmlns:a16="http://schemas.microsoft.com/office/drawing/2014/main" id="{D5F90F3B-D631-4F1C-A2AB-53C2A74A71E2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1" name="Rechthoek 150">
              <a:extLst>
                <a:ext uri="{FF2B5EF4-FFF2-40B4-BE49-F238E27FC236}">
                  <a16:creationId xmlns:a16="http://schemas.microsoft.com/office/drawing/2014/main" id="{DFE4CC74-9682-4FD4-A49D-3D567CE028C4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52" name="Rechte verbindingslijn 151">
              <a:extLst>
                <a:ext uri="{FF2B5EF4-FFF2-40B4-BE49-F238E27FC236}">
                  <a16:creationId xmlns:a16="http://schemas.microsoft.com/office/drawing/2014/main" id="{922A5747-6F49-4EEF-9EE2-7E40E701188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3" name="Groep 152">
              <a:extLst>
                <a:ext uri="{FF2B5EF4-FFF2-40B4-BE49-F238E27FC236}">
                  <a16:creationId xmlns:a16="http://schemas.microsoft.com/office/drawing/2014/main" id="{1D30E996-0718-4B03-9EA5-654D452CE0BE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54" name="Groep 153">
                <a:extLst>
                  <a:ext uri="{FF2B5EF4-FFF2-40B4-BE49-F238E27FC236}">
                    <a16:creationId xmlns:a16="http://schemas.microsoft.com/office/drawing/2014/main" id="{69EE3718-3CC9-4234-BD78-21E70EA17350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56" name="Rechthoek met één afgeknipte en afgeronde hoek 47">
                  <a:extLst>
                    <a:ext uri="{FF2B5EF4-FFF2-40B4-BE49-F238E27FC236}">
                      <a16:creationId xmlns:a16="http://schemas.microsoft.com/office/drawing/2014/main" id="{BFD9DE41-2230-429E-8AE7-DA5ED18C6FEE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Rechthoekige driehoek 156">
                  <a:extLst>
                    <a:ext uri="{FF2B5EF4-FFF2-40B4-BE49-F238E27FC236}">
                      <a16:creationId xmlns:a16="http://schemas.microsoft.com/office/drawing/2014/main" id="{984E424B-4319-429E-A56F-22DE310916E1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7DBE1555-B085-4835-AA1A-62174C6BDB85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36F59D79-BFF9-4CAE-A7CB-0571CC2CC7C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5" name="Rechthoek 154">
                <a:extLst>
                  <a:ext uri="{FF2B5EF4-FFF2-40B4-BE49-F238E27FC236}">
                    <a16:creationId xmlns:a16="http://schemas.microsoft.com/office/drawing/2014/main" id="{61CFA21D-C9F2-41D3-874C-DB4BD715C1F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A8053A3A-0641-46F3-B7E4-4B5CC602197E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161" name="Afbeelding 160">
              <a:extLst>
                <a:ext uri="{FF2B5EF4-FFF2-40B4-BE49-F238E27FC236}">
                  <a16:creationId xmlns:a16="http://schemas.microsoft.com/office/drawing/2014/main" id="{E780E27A-FBA6-4119-BEBD-35A138ED0D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162" name="Instructie">
              <a:extLst>
                <a:ext uri="{FF2B5EF4-FFF2-40B4-BE49-F238E27FC236}">
                  <a16:creationId xmlns:a16="http://schemas.microsoft.com/office/drawing/2014/main" id="{DBA63CEF-BD1E-485E-9E5B-1FD3FB345C8F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163" name="Meer informatie">
                <a:extLst>
                  <a:ext uri="{FF2B5EF4-FFF2-40B4-BE49-F238E27FC236}">
                    <a16:creationId xmlns:a16="http://schemas.microsoft.com/office/drawing/2014/main" id="{FE15161E-D395-4974-B871-A50082E61873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208" name="Freeform 101">
                  <a:extLst>
                    <a:ext uri="{FF2B5EF4-FFF2-40B4-BE49-F238E27FC236}">
                      <a16:creationId xmlns:a16="http://schemas.microsoft.com/office/drawing/2014/main" id="{AC963AFB-D7CC-4A27-99F4-C2DAF583A6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209" name="Rechthoek 208">
                  <a:extLst>
                    <a:ext uri="{FF2B5EF4-FFF2-40B4-BE49-F238E27FC236}">
                      <a16:creationId xmlns:a16="http://schemas.microsoft.com/office/drawing/2014/main" id="{0BA6F31B-1ABB-4334-9FB5-D80EAD0703F6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210" name="Rechte verbindingslijn 209">
                  <a:extLst>
                    <a:ext uri="{FF2B5EF4-FFF2-40B4-BE49-F238E27FC236}">
                      <a16:creationId xmlns:a16="http://schemas.microsoft.com/office/drawing/2014/main" id="{791C520C-4945-4158-A0EE-FA390104E2D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164" name="Rechthoek 163">
                <a:extLst>
                  <a:ext uri="{FF2B5EF4-FFF2-40B4-BE49-F238E27FC236}">
                    <a16:creationId xmlns:a16="http://schemas.microsoft.com/office/drawing/2014/main" id="{1AB9BDA3-F27C-4CFD-ABDC-9A18530AE946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165" name="Ovaal 164">
                <a:extLst>
                  <a:ext uri="{FF2B5EF4-FFF2-40B4-BE49-F238E27FC236}">
                    <a16:creationId xmlns:a16="http://schemas.microsoft.com/office/drawing/2014/main" id="{883A8CF7-9EAE-434B-BDF5-E8E14BD2BFDE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5353E9B6-261A-421D-A7E0-33A5EC7C17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167" name="Rechte verbindingslijn 166">
                <a:extLst>
                  <a:ext uri="{FF2B5EF4-FFF2-40B4-BE49-F238E27FC236}">
                    <a16:creationId xmlns:a16="http://schemas.microsoft.com/office/drawing/2014/main" id="{C824B23E-291A-4AC0-963B-DFD3FC1D86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68" name="Rechthoek 167">
                <a:extLst>
                  <a:ext uri="{FF2B5EF4-FFF2-40B4-BE49-F238E27FC236}">
                    <a16:creationId xmlns:a16="http://schemas.microsoft.com/office/drawing/2014/main" id="{6605BF37-AB6C-4451-8056-DC57875456A3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69" name="Rechte verbindingslijn 168">
                <a:extLst>
                  <a:ext uri="{FF2B5EF4-FFF2-40B4-BE49-F238E27FC236}">
                    <a16:creationId xmlns:a16="http://schemas.microsoft.com/office/drawing/2014/main" id="{07AD5FB2-C979-4126-937E-2C19668FEB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70" name="Ovaal 169">
                <a:extLst>
                  <a:ext uri="{FF2B5EF4-FFF2-40B4-BE49-F238E27FC236}">
                    <a16:creationId xmlns:a16="http://schemas.microsoft.com/office/drawing/2014/main" id="{552699C0-B61B-47E0-B93E-D34B9CD61FE6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7259B2BB-B57D-4342-BE26-07DE5A5D11E2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172" name="Groep 171">
                <a:extLst>
                  <a:ext uri="{FF2B5EF4-FFF2-40B4-BE49-F238E27FC236}">
                    <a16:creationId xmlns:a16="http://schemas.microsoft.com/office/drawing/2014/main" id="{36D3C866-CE09-40BA-812D-AE1A3C51DFDD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205" name="Rechthoek 204">
                  <a:extLst>
                    <a:ext uri="{FF2B5EF4-FFF2-40B4-BE49-F238E27FC236}">
                      <a16:creationId xmlns:a16="http://schemas.microsoft.com/office/drawing/2014/main" id="{8BC54D9A-A474-419D-9DAD-B31061D8106F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206" name="Rechte verbindingslijn 205">
                  <a:extLst>
                    <a:ext uri="{FF2B5EF4-FFF2-40B4-BE49-F238E27FC236}">
                      <a16:creationId xmlns:a16="http://schemas.microsoft.com/office/drawing/2014/main" id="{1EC29746-F9A2-4A62-A41D-F7EFABAE2670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07" name="Gelijkbenige driehoek 206">
                  <a:extLst>
                    <a:ext uri="{FF2B5EF4-FFF2-40B4-BE49-F238E27FC236}">
                      <a16:creationId xmlns:a16="http://schemas.microsoft.com/office/drawing/2014/main" id="{F0CCEE38-60CC-450A-B196-60CCAE8D77F5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" name="Groep 172">
                <a:extLst>
                  <a:ext uri="{FF2B5EF4-FFF2-40B4-BE49-F238E27FC236}">
                    <a16:creationId xmlns:a16="http://schemas.microsoft.com/office/drawing/2014/main" id="{48E37604-50BF-487F-A320-983EF1488FED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199" name="Rechthoek 198">
                  <a:extLst>
                    <a:ext uri="{FF2B5EF4-FFF2-40B4-BE49-F238E27FC236}">
                      <a16:creationId xmlns:a16="http://schemas.microsoft.com/office/drawing/2014/main" id="{10D8164F-282A-4BEC-A393-DD3BF018682D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0" name="Ovaal 199">
                  <a:extLst>
                    <a:ext uri="{FF2B5EF4-FFF2-40B4-BE49-F238E27FC236}">
                      <a16:creationId xmlns:a16="http://schemas.microsoft.com/office/drawing/2014/main" id="{095FF3F6-EBB7-4F45-9F75-197EA0E59040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Vrije vorm: vorm 200">
                  <a:extLst>
                    <a:ext uri="{FF2B5EF4-FFF2-40B4-BE49-F238E27FC236}">
                      <a16:creationId xmlns:a16="http://schemas.microsoft.com/office/drawing/2014/main" id="{E522C068-D910-4BA6-A56D-D25B9D1FC9E7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hthoek: afgeronde hoeken 201">
                  <a:extLst>
                    <a:ext uri="{FF2B5EF4-FFF2-40B4-BE49-F238E27FC236}">
                      <a16:creationId xmlns:a16="http://schemas.microsoft.com/office/drawing/2014/main" id="{3EE7F5D0-F6AA-4307-AF56-CE214F0BF921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03" name="Rechte verbindingslijn 202">
                  <a:extLst>
                    <a:ext uri="{FF2B5EF4-FFF2-40B4-BE49-F238E27FC236}">
                      <a16:creationId xmlns:a16="http://schemas.microsoft.com/office/drawing/2014/main" id="{DA815056-AC37-4974-BC31-9C2E8F853B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4" name="Rechte verbindingslijn 203">
                  <a:extLst>
                    <a:ext uri="{FF2B5EF4-FFF2-40B4-BE49-F238E27FC236}">
                      <a16:creationId xmlns:a16="http://schemas.microsoft.com/office/drawing/2014/main" id="{9B968DD3-67CB-47B7-AF70-20C9415BF126}"/>
                    </a:ext>
                  </a:extLst>
                </p:cNvPr>
                <p:cNvCxnSpPr>
                  <a:cxnSpLocks/>
                  <a:stCxn id="202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4" name="Ovaal 173">
                <a:extLst>
                  <a:ext uri="{FF2B5EF4-FFF2-40B4-BE49-F238E27FC236}">
                    <a16:creationId xmlns:a16="http://schemas.microsoft.com/office/drawing/2014/main" id="{BC1B43F7-EDFF-4E28-97ED-BFBBEECB39BD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3152025A-22D1-4FE9-A6E0-0E6A5410E0AA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76" name="Rechte verbindingslijn 175">
                <a:extLst>
                  <a:ext uri="{FF2B5EF4-FFF2-40B4-BE49-F238E27FC236}">
                    <a16:creationId xmlns:a16="http://schemas.microsoft.com/office/drawing/2014/main" id="{54461369-8E8C-47A4-AE9B-2A29CEF62A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77" name="Groep 176">
                <a:extLst>
                  <a:ext uri="{FF2B5EF4-FFF2-40B4-BE49-F238E27FC236}">
                    <a16:creationId xmlns:a16="http://schemas.microsoft.com/office/drawing/2014/main" id="{AA58AE7D-E432-47B7-877A-CD1A96A2F90A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7BCB693B-6058-4692-A475-34BC44726A00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082A10EB-9C0B-4F6B-95BD-A2169F8FB62B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80" name="Groep 179">
                  <a:extLst>
                    <a:ext uri="{FF2B5EF4-FFF2-40B4-BE49-F238E27FC236}">
                      <a16:creationId xmlns:a16="http://schemas.microsoft.com/office/drawing/2014/main" id="{6D031FA6-C370-4D08-8D2A-D2A162B65D21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193" name="Rechthoek: afgeronde hoeken 192">
                    <a:extLst>
                      <a:ext uri="{FF2B5EF4-FFF2-40B4-BE49-F238E27FC236}">
                        <a16:creationId xmlns:a16="http://schemas.microsoft.com/office/drawing/2014/main" id="{8A6F07F4-62D7-4F62-8319-B4481C03721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4" name="Rechthoek 193">
                    <a:extLst>
                      <a:ext uri="{FF2B5EF4-FFF2-40B4-BE49-F238E27FC236}">
                        <a16:creationId xmlns:a16="http://schemas.microsoft.com/office/drawing/2014/main" id="{197B7103-5797-43D4-8CB4-E7191D39EC6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5" name="Rechthoek 194">
                    <a:extLst>
                      <a:ext uri="{FF2B5EF4-FFF2-40B4-BE49-F238E27FC236}">
                        <a16:creationId xmlns:a16="http://schemas.microsoft.com/office/drawing/2014/main" id="{153CDB81-47F6-4F32-99AD-2576536841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6" name="Rechthoek 195">
                    <a:extLst>
                      <a:ext uri="{FF2B5EF4-FFF2-40B4-BE49-F238E27FC236}">
                        <a16:creationId xmlns:a16="http://schemas.microsoft.com/office/drawing/2014/main" id="{6B0C17E3-1863-41B3-AE17-E0BCE878C0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7" name="Rechthoek 196">
                    <a:extLst>
                      <a:ext uri="{FF2B5EF4-FFF2-40B4-BE49-F238E27FC236}">
                        <a16:creationId xmlns:a16="http://schemas.microsoft.com/office/drawing/2014/main" id="{00F18214-2B03-42A9-873F-3E548BB3C5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8" name="Rechthoek 197">
                    <a:extLst>
                      <a:ext uri="{FF2B5EF4-FFF2-40B4-BE49-F238E27FC236}">
                        <a16:creationId xmlns:a16="http://schemas.microsoft.com/office/drawing/2014/main" id="{2310F91E-8D28-495A-AB65-42A9F73909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81" name="Groep 180">
                  <a:extLst>
                    <a:ext uri="{FF2B5EF4-FFF2-40B4-BE49-F238E27FC236}">
                      <a16:creationId xmlns:a16="http://schemas.microsoft.com/office/drawing/2014/main" id="{6CEDEC2A-186C-43A6-95A6-753B579A36C2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185" name="Groep 184">
                    <a:extLst>
                      <a:ext uri="{FF2B5EF4-FFF2-40B4-BE49-F238E27FC236}">
                        <a16:creationId xmlns:a16="http://schemas.microsoft.com/office/drawing/2014/main" id="{8BB48525-CC49-4035-8F0F-150D7423F66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187" name="Rechthoek: afgeronde hoeken 186">
                      <a:extLst>
                        <a:ext uri="{FF2B5EF4-FFF2-40B4-BE49-F238E27FC236}">
                          <a16:creationId xmlns:a16="http://schemas.microsoft.com/office/drawing/2014/main" id="{07183A25-461B-4D23-9E7D-36EB5BBBDFE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8" name="Rechthoek 187">
                      <a:extLst>
                        <a:ext uri="{FF2B5EF4-FFF2-40B4-BE49-F238E27FC236}">
                          <a16:creationId xmlns:a16="http://schemas.microsoft.com/office/drawing/2014/main" id="{50C75343-FA69-4DE1-91D4-1A0DFE08391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Rechthoek 188">
                      <a:extLst>
                        <a:ext uri="{FF2B5EF4-FFF2-40B4-BE49-F238E27FC236}">
                          <a16:creationId xmlns:a16="http://schemas.microsoft.com/office/drawing/2014/main" id="{A11950EB-BEB1-4950-91E6-F61478C6217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0" name="Rechthoek 189">
                      <a:extLst>
                        <a:ext uri="{FF2B5EF4-FFF2-40B4-BE49-F238E27FC236}">
                          <a16:creationId xmlns:a16="http://schemas.microsoft.com/office/drawing/2014/main" id="{D124CF59-4413-47BF-A473-5919E12FC8B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1" name="Rechthoek 190">
                      <a:extLst>
                        <a:ext uri="{FF2B5EF4-FFF2-40B4-BE49-F238E27FC236}">
                          <a16:creationId xmlns:a16="http://schemas.microsoft.com/office/drawing/2014/main" id="{E58D8907-A533-4A97-956D-E7FFCC8D674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2" name="Rechthoek 191">
                      <a:extLst>
                        <a:ext uri="{FF2B5EF4-FFF2-40B4-BE49-F238E27FC236}">
                          <a16:creationId xmlns:a16="http://schemas.microsoft.com/office/drawing/2014/main" id="{CEB49A45-AB73-422F-80A5-6B773AC5889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86" name="Boog 185">
                    <a:extLst>
                      <a:ext uri="{FF2B5EF4-FFF2-40B4-BE49-F238E27FC236}">
                        <a16:creationId xmlns:a16="http://schemas.microsoft.com/office/drawing/2014/main" id="{8D9DEC14-8238-4140-B0F9-4E278904F3AC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182" name="Tekstvak 181">
                  <a:extLst>
                    <a:ext uri="{FF2B5EF4-FFF2-40B4-BE49-F238E27FC236}">
                      <a16:creationId xmlns:a16="http://schemas.microsoft.com/office/drawing/2014/main" id="{B0D6BB42-19BB-42E9-AB94-DF37ED7E3BAF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183" name="Tekstvak 182">
                  <a:extLst>
                    <a:ext uri="{FF2B5EF4-FFF2-40B4-BE49-F238E27FC236}">
                      <a16:creationId xmlns:a16="http://schemas.microsoft.com/office/drawing/2014/main" id="{657834FD-14BD-4168-9231-FA30FF805AFF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184" name="Picture 3">
                  <a:extLst>
                    <a:ext uri="{FF2B5EF4-FFF2-40B4-BE49-F238E27FC236}">
                      <a16:creationId xmlns:a16="http://schemas.microsoft.com/office/drawing/2014/main" id="{13C494B5-8401-4066-9300-BEAFE2E84A44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70629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4"/>
            <a:ext cx="3194765" cy="3504177"/>
            <a:chOff x="-3437547" y="1434"/>
            <a:chExt cx="3194765" cy="3504177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586742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2709949"/>
              <a:ext cx="3178515" cy="795662"/>
              <a:chOff x="-3741486" y="890736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89073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96276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1686398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834284" cy="2559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3600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Subkop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590444" cy="2559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36000" rIns="0" bIns="0" rtlCol="0" anchor="ctr"/>
            <a:lstStyle/>
            <a:p>
              <a:pPr marL="0" marR="0" lvl="1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Tekst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Afbeelding 3x</a:t>
            </a:r>
          </a:p>
        </p:txBody>
      </p:sp>
      <p:sp>
        <p:nvSpPr>
          <p:cNvPr id="83" name="Tijdelijke aanduiding voor datum 82">
            <a:extLst>
              <a:ext uri="{FF2B5EF4-FFF2-40B4-BE49-F238E27FC236}">
                <a16:creationId xmlns:a16="http://schemas.microsoft.com/office/drawing/2014/main" id="{7B4DB10E-7BB0-43EA-8E21-8956736D3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E5D66-D59B-4483-A2F6-A2D114F522EB}" type="datetime4">
              <a:rPr lang="nl-NL" smtClean="0"/>
              <a:t>3 december 2024</a:t>
            </a:fld>
            <a:endParaRPr lang="nl-NL"/>
          </a:p>
        </p:txBody>
      </p:sp>
      <p:sp>
        <p:nvSpPr>
          <p:cNvPr id="84" name="Tijdelijke aanduiding voor voettekst 83">
            <a:extLst>
              <a:ext uri="{FF2B5EF4-FFF2-40B4-BE49-F238E27FC236}">
                <a16:creationId xmlns:a16="http://schemas.microsoft.com/office/drawing/2014/main" id="{F5825C61-41FA-40B6-9EC4-1DE1CA42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Rekenkundige prognose 1-10-2019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8" name="Tijdelijke aanduiding voor afbeelding 12">
            <a:extLst>
              <a:ext uri="{FF2B5EF4-FFF2-40B4-BE49-F238E27FC236}">
                <a16:creationId xmlns:a16="http://schemas.microsoft.com/office/drawing/2014/main" id="{8AEE402A-5AC7-41DA-8191-7BF7581A30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478" y="381003"/>
            <a:ext cx="5519010" cy="5737859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99" name="Tijdelijke aanduiding voor afbeelding 12">
            <a:extLst>
              <a:ext uri="{FF2B5EF4-FFF2-40B4-BE49-F238E27FC236}">
                <a16:creationId xmlns:a16="http://schemas.microsoft.com/office/drawing/2014/main" id="{03D6FBB8-8FDF-40E8-BB3F-6616F795E04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76978" y="381003"/>
            <a:ext cx="5519010" cy="2678429"/>
          </a:xfrm>
          <a:solidFill>
            <a:schemeClr val="bg1">
              <a:lumMod val="95000"/>
            </a:schemeClr>
          </a:solidFill>
        </p:spPr>
        <p:txBody>
          <a:bodyPr tIns="1800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100" name="Tijdelijke aanduiding voor afbeelding 12">
            <a:extLst>
              <a:ext uri="{FF2B5EF4-FFF2-40B4-BE49-F238E27FC236}">
                <a16:creationId xmlns:a16="http://schemas.microsoft.com/office/drawing/2014/main" id="{F041897E-E3E0-442A-A249-25B6F400A94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76978" y="3440433"/>
            <a:ext cx="5519010" cy="2678429"/>
          </a:xfrm>
          <a:solidFill>
            <a:schemeClr val="bg1">
              <a:lumMod val="95000"/>
            </a:schemeClr>
          </a:solidFill>
        </p:spPr>
        <p:txBody>
          <a:bodyPr tIns="1800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71475" y="5407122"/>
            <a:ext cx="5518800" cy="711737"/>
          </a:xfrm>
          <a:solidFill>
            <a:schemeClr val="accent2">
              <a:alpha val="80000"/>
            </a:schemeClr>
          </a:solidFill>
        </p:spPr>
        <p:txBody>
          <a:bodyPr vert="horz" lIns="180000" tIns="144000" rIns="180000" bIns="144000"/>
          <a:lstStyle>
            <a:lvl1pPr marL="0" indent="0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Subkop</a:t>
            </a:r>
          </a:p>
          <a:p>
            <a:pPr lvl="1"/>
            <a:r>
              <a:rPr lang="nl-NL" noProof="0"/>
              <a:t>Tekst</a:t>
            </a:r>
          </a:p>
        </p:txBody>
      </p:sp>
      <p:grpSp>
        <p:nvGrpSpPr>
          <p:cNvPr id="145" name="Instructie">
            <a:extLst>
              <a:ext uri="{FF2B5EF4-FFF2-40B4-BE49-F238E27FC236}">
                <a16:creationId xmlns:a16="http://schemas.microsoft.com/office/drawing/2014/main" id="{67ABD5E9-9741-4C8A-8295-5799C8FD75C8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46" name="Rechthoek 145">
              <a:extLst>
                <a:ext uri="{FF2B5EF4-FFF2-40B4-BE49-F238E27FC236}">
                  <a16:creationId xmlns:a16="http://schemas.microsoft.com/office/drawing/2014/main" id="{7FD9709D-256E-4009-864E-6F99986C999C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47" name="Rechte verbindingslijn 146">
              <a:extLst>
                <a:ext uri="{FF2B5EF4-FFF2-40B4-BE49-F238E27FC236}">
                  <a16:creationId xmlns:a16="http://schemas.microsoft.com/office/drawing/2014/main" id="{7C5C1DC2-CE21-483F-8AA5-5816D002BEF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8" name="Ovaal 147">
              <a:extLst>
                <a:ext uri="{FF2B5EF4-FFF2-40B4-BE49-F238E27FC236}">
                  <a16:creationId xmlns:a16="http://schemas.microsoft.com/office/drawing/2014/main" id="{19519114-1A9E-4361-A112-DA68DA01AEED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49" name="Rechthoek 148">
              <a:extLst>
                <a:ext uri="{FF2B5EF4-FFF2-40B4-BE49-F238E27FC236}">
                  <a16:creationId xmlns:a16="http://schemas.microsoft.com/office/drawing/2014/main" id="{85508578-26E9-494D-A76B-23B5E256F4E1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50" name="Rechte verbindingslijn 149">
              <a:extLst>
                <a:ext uri="{FF2B5EF4-FFF2-40B4-BE49-F238E27FC236}">
                  <a16:creationId xmlns:a16="http://schemas.microsoft.com/office/drawing/2014/main" id="{37A4C600-9DE2-47EB-BFAA-FF453DD487B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1" name="Ovaal 150">
              <a:extLst>
                <a:ext uri="{FF2B5EF4-FFF2-40B4-BE49-F238E27FC236}">
                  <a16:creationId xmlns:a16="http://schemas.microsoft.com/office/drawing/2014/main" id="{32DCF1C2-5FF9-466B-AD75-88EB56D0C2C9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2" name="Rechthoek 151">
              <a:extLst>
                <a:ext uri="{FF2B5EF4-FFF2-40B4-BE49-F238E27FC236}">
                  <a16:creationId xmlns:a16="http://schemas.microsoft.com/office/drawing/2014/main" id="{962A7F6C-0B3B-4EBC-8145-CE190EF91D1E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53" name="Rechte verbindingslijn 152">
              <a:extLst>
                <a:ext uri="{FF2B5EF4-FFF2-40B4-BE49-F238E27FC236}">
                  <a16:creationId xmlns:a16="http://schemas.microsoft.com/office/drawing/2014/main" id="{7CE237BE-4C4D-49C6-B4FF-AAB61B6E2A4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4" name="Groep 153">
              <a:extLst>
                <a:ext uri="{FF2B5EF4-FFF2-40B4-BE49-F238E27FC236}">
                  <a16:creationId xmlns:a16="http://schemas.microsoft.com/office/drawing/2014/main" id="{192F89BA-B8AA-414C-82F2-DE2274891F88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55" name="Groep 154">
                <a:extLst>
                  <a:ext uri="{FF2B5EF4-FFF2-40B4-BE49-F238E27FC236}">
                    <a16:creationId xmlns:a16="http://schemas.microsoft.com/office/drawing/2014/main" id="{F814D823-6300-49B8-8D0D-BB1F8F91C597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57" name="Rechthoek met één afgeknipte en afgeronde hoek 47">
                  <a:extLst>
                    <a:ext uri="{FF2B5EF4-FFF2-40B4-BE49-F238E27FC236}">
                      <a16:creationId xmlns:a16="http://schemas.microsoft.com/office/drawing/2014/main" id="{AE1695FC-68CB-4DCD-BA12-8D0968F01BBC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Rechthoekige driehoek 157">
                  <a:extLst>
                    <a:ext uri="{FF2B5EF4-FFF2-40B4-BE49-F238E27FC236}">
                      <a16:creationId xmlns:a16="http://schemas.microsoft.com/office/drawing/2014/main" id="{FB166B72-704B-4C8C-BDFA-C1C0098D22E6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142FA07F-A0B0-4D5F-8C94-37B230319808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BEC33ACE-3408-498A-8C72-E87405413340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6" name="Rechthoek 155">
                <a:extLst>
                  <a:ext uri="{FF2B5EF4-FFF2-40B4-BE49-F238E27FC236}">
                    <a16:creationId xmlns:a16="http://schemas.microsoft.com/office/drawing/2014/main" id="{FA8D72CD-B0D0-491D-92F2-655BBAA97B08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4C290C25-3EB6-47FB-BB6A-8AB8EE7B6C79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162" name="Afbeelding 161">
              <a:extLst>
                <a:ext uri="{FF2B5EF4-FFF2-40B4-BE49-F238E27FC236}">
                  <a16:creationId xmlns:a16="http://schemas.microsoft.com/office/drawing/2014/main" id="{B19742A1-38C6-45C3-BB01-E1DA9D53A2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163" name="Instructie">
              <a:extLst>
                <a:ext uri="{FF2B5EF4-FFF2-40B4-BE49-F238E27FC236}">
                  <a16:creationId xmlns:a16="http://schemas.microsoft.com/office/drawing/2014/main" id="{2CEB0AE7-2AA9-4630-96B4-CB52D89B2A7B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164" name="Meer informatie">
                <a:extLst>
                  <a:ext uri="{FF2B5EF4-FFF2-40B4-BE49-F238E27FC236}">
                    <a16:creationId xmlns:a16="http://schemas.microsoft.com/office/drawing/2014/main" id="{7461E6A1-38E3-4037-82AD-5180A213EA6F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209" name="Freeform 101">
                  <a:extLst>
                    <a:ext uri="{FF2B5EF4-FFF2-40B4-BE49-F238E27FC236}">
                      <a16:creationId xmlns:a16="http://schemas.microsoft.com/office/drawing/2014/main" id="{BEC206C5-BFB8-4052-AB23-FD5088E06F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210" name="Rechthoek 209">
                  <a:extLst>
                    <a:ext uri="{FF2B5EF4-FFF2-40B4-BE49-F238E27FC236}">
                      <a16:creationId xmlns:a16="http://schemas.microsoft.com/office/drawing/2014/main" id="{83EE5431-D577-4807-A2A1-638B03037D38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211" name="Rechte verbindingslijn 210">
                  <a:extLst>
                    <a:ext uri="{FF2B5EF4-FFF2-40B4-BE49-F238E27FC236}">
                      <a16:creationId xmlns:a16="http://schemas.microsoft.com/office/drawing/2014/main" id="{A1A10872-F1CD-49CA-B040-C43AD44DE4D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165" name="Rechthoek 164">
                <a:extLst>
                  <a:ext uri="{FF2B5EF4-FFF2-40B4-BE49-F238E27FC236}">
                    <a16:creationId xmlns:a16="http://schemas.microsoft.com/office/drawing/2014/main" id="{DCDB77AF-C578-4189-9749-0974CC97B768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166" name="Ovaal 165">
                <a:extLst>
                  <a:ext uri="{FF2B5EF4-FFF2-40B4-BE49-F238E27FC236}">
                    <a16:creationId xmlns:a16="http://schemas.microsoft.com/office/drawing/2014/main" id="{9440BBEA-1F27-4E7E-A0CD-0B80EE9ED8F2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167" name="Rechte verbindingslijn 166">
                <a:extLst>
                  <a:ext uri="{FF2B5EF4-FFF2-40B4-BE49-F238E27FC236}">
                    <a16:creationId xmlns:a16="http://schemas.microsoft.com/office/drawing/2014/main" id="{9F1E9ED7-182C-47B6-B9CF-9E102339B83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B0D166D0-70DC-4513-8347-856C582E37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69" name="Rechthoek 168">
                <a:extLst>
                  <a:ext uri="{FF2B5EF4-FFF2-40B4-BE49-F238E27FC236}">
                    <a16:creationId xmlns:a16="http://schemas.microsoft.com/office/drawing/2014/main" id="{ED77C12A-4BD8-4F1A-9E8C-BC2FEAC8A917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70" name="Rechte verbindingslijn 169">
                <a:extLst>
                  <a:ext uri="{FF2B5EF4-FFF2-40B4-BE49-F238E27FC236}">
                    <a16:creationId xmlns:a16="http://schemas.microsoft.com/office/drawing/2014/main" id="{DCE43492-3092-4BB7-9ECB-64EFFC2975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71" name="Ovaal 170">
                <a:extLst>
                  <a:ext uri="{FF2B5EF4-FFF2-40B4-BE49-F238E27FC236}">
                    <a16:creationId xmlns:a16="http://schemas.microsoft.com/office/drawing/2014/main" id="{3C5C32B6-F824-4E2F-B40B-9C99614F415A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172" name="Rechthoek 171">
                <a:extLst>
                  <a:ext uri="{FF2B5EF4-FFF2-40B4-BE49-F238E27FC236}">
                    <a16:creationId xmlns:a16="http://schemas.microsoft.com/office/drawing/2014/main" id="{43547BF4-22C7-405D-A178-DFFD225DD2DF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173" name="Groep 172">
                <a:extLst>
                  <a:ext uri="{FF2B5EF4-FFF2-40B4-BE49-F238E27FC236}">
                    <a16:creationId xmlns:a16="http://schemas.microsoft.com/office/drawing/2014/main" id="{F24D6BEB-8D91-49A0-87ED-853FA3A8CF22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206" name="Rechthoek 205">
                  <a:extLst>
                    <a:ext uri="{FF2B5EF4-FFF2-40B4-BE49-F238E27FC236}">
                      <a16:creationId xmlns:a16="http://schemas.microsoft.com/office/drawing/2014/main" id="{B1BBDBE2-373E-46F1-BFFC-7B0549015627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207" name="Rechte verbindingslijn 206">
                  <a:extLst>
                    <a:ext uri="{FF2B5EF4-FFF2-40B4-BE49-F238E27FC236}">
                      <a16:creationId xmlns:a16="http://schemas.microsoft.com/office/drawing/2014/main" id="{5832DD42-D4C2-47D9-B41F-97169AD48AE4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08" name="Gelijkbenige driehoek 207">
                  <a:extLst>
                    <a:ext uri="{FF2B5EF4-FFF2-40B4-BE49-F238E27FC236}">
                      <a16:creationId xmlns:a16="http://schemas.microsoft.com/office/drawing/2014/main" id="{981AAFE4-5245-4D58-AB1B-78DF4C8FEAE0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4" name="Groep 173">
                <a:extLst>
                  <a:ext uri="{FF2B5EF4-FFF2-40B4-BE49-F238E27FC236}">
                    <a16:creationId xmlns:a16="http://schemas.microsoft.com/office/drawing/2014/main" id="{4B73914E-09BE-4CEF-BEC5-A6EEB3B17D8F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200" name="Rechthoek 199">
                  <a:extLst>
                    <a:ext uri="{FF2B5EF4-FFF2-40B4-BE49-F238E27FC236}">
                      <a16:creationId xmlns:a16="http://schemas.microsoft.com/office/drawing/2014/main" id="{98FCDD77-7A5E-4C44-8A0B-E967AB59AC1D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1" name="Ovaal 200">
                  <a:extLst>
                    <a:ext uri="{FF2B5EF4-FFF2-40B4-BE49-F238E27FC236}">
                      <a16:creationId xmlns:a16="http://schemas.microsoft.com/office/drawing/2014/main" id="{8D66AF41-F3AE-4E5C-84D4-361816A7D940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Vrije vorm: vorm 201">
                  <a:extLst>
                    <a:ext uri="{FF2B5EF4-FFF2-40B4-BE49-F238E27FC236}">
                      <a16:creationId xmlns:a16="http://schemas.microsoft.com/office/drawing/2014/main" id="{1DC6EB9B-7285-4037-A098-CAB9D7F200CC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hthoek: afgeronde hoeken 202">
                  <a:extLst>
                    <a:ext uri="{FF2B5EF4-FFF2-40B4-BE49-F238E27FC236}">
                      <a16:creationId xmlns:a16="http://schemas.microsoft.com/office/drawing/2014/main" id="{166B62C9-BAE0-4E97-B498-CB5437EFA233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04" name="Rechte verbindingslijn 203">
                  <a:extLst>
                    <a:ext uri="{FF2B5EF4-FFF2-40B4-BE49-F238E27FC236}">
                      <a16:creationId xmlns:a16="http://schemas.microsoft.com/office/drawing/2014/main" id="{12DF732E-8897-4368-963E-85AF5E25770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5" name="Rechte verbindingslijn 204">
                  <a:extLst>
                    <a:ext uri="{FF2B5EF4-FFF2-40B4-BE49-F238E27FC236}">
                      <a16:creationId xmlns:a16="http://schemas.microsoft.com/office/drawing/2014/main" id="{9B0F8922-6F1B-4615-8223-77F5F0402006}"/>
                    </a:ext>
                  </a:extLst>
                </p:cNvPr>
                <p:cNvCxnSpPr>
                  <a:cxnSpLocks/>
                  <a:stCxn id="203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5" name="Ovaal 174">
                <a:extLst>
                  <a:ext uri="{FF2B5EF4-FFF2-40B4-BE49-F238E27FC236}">
                    <a16:creationId xmlns:a16="http://schemas.microsoft.com/office/drawing/2014/main" id="{7A2B152A-23A2-4D18-8064-2E532949FE88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AB4826DB-796D-4124-B307-026AE823EB06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77" name="Rechte verbindingslijn 176">
                <a:extLst>
                  <a:ext uri="{FF2B5EF4-FFF2-40B4-BE49-F238E27FC236}">
                    <a16:creationId xmlns:a16="http://schemas.microsoft.com/office/drawing/2014/main" id="{88E40C79-5A4B-4206-A89F-9FDBE788C3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78" name="Groep 177">
                <a:extLst>
                  <a:ext uri="{FF2B5EF4-FFF2-40B4-BE49-F238E27FC236}">
                    <a16:creationId xmlns:a16="http://schemas.microsoft.com/office/drawing/2014/main" id="{746A7C8E-94C1-4F06-876F-2B2723609573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831D753D-CE33-46E3-A35E-7926A138F681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Rechthoek 179">
                  <a:extLst>
                    <a:ext uri="{FF2B5EF4-FFF2-40B4-BE49-F238E27FC236}">
                      <a16:creationId xmlns:a16="http://schemas.microsoft.com/office/drawing/2014/main" id="{847E8017-91C3-4B33-996C-6F0C5CB55EE2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81" name="Groep 180">
                  <a:extLst>
                    <a:ext uri="{FF2B5EF4-FFF2-40B4-BE49-F238E27FC236}">
                      <a16:creationId xmlns:a16="http://schemas.microsoft.com/office/drawing/2014/main" id="{4C5B924F-E8D0-4139-BB54-77EA05E5931A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194" name="Rechthoek: afgeronde hoeken 193">
                    <a:extLst>
                      <a:ext uri="{FF2B5EF4-FFF2-40B4-BE49-F238E27FC236}">
                        <a16:creationId xmlns:a16="http://schemas.microsoft.com/office/drawing/2014/main" id="{1A15B3DB-9784-4008-9252-5900127671A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5" name="Rechthoek 194">
                    <a:extLst>
                      <a:ext uri="{FF2B5EF4-FFF2-40B4-BE49-F238E27FC236}">
                        <a16:creationId xmlns:a16="http://schemas.microsoft.com/office/drawing/2014/main" id="{00224FE9-AE03-4AB1-8084-B1358860F8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6" name="Rechthoek 195">
                    <a:extLst>
                      <a:ext uri="{FF2B5EF4-FFF2-40B4-BE49-F238E27FC236}">
                        <a16:creationId xmlns:a16="http://schemas.microsoft.com/office/drawing/2014/main" id="{7310FED7-BE3E-4E7B-91CC-C13AD42B82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7" name="Rechthoek 196">
                    <a:extLst>
                      <a:ext uri="{FF2B5EF4-FFF2-40B4-BE49-F238E27FC236}">
                        <a16:creationId xmlns:a16="http://schemas.microsoft.com/office/drawing/2014/main" id="{3BF1D222-F532-4696-877C-DDF46BDD144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8" name="Rechthoek 197">
                    <a:extLst>
                      <a:ext uri="{FF2B5EF4-FFF2-40B4-BE49-F238E27FC236}">
                        <a16:creationId xmlns:a16="http://schemas.microsoft.com/office/drawing/2014/main" id="{0DBAC8C2-863A-46E8-9346-01A71E45B2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9" name="Rechthoek 198">
                    <a:extLst>
                      <a:ext uri="{FF2B5EF4-FFF2-40B4-BE49-F238E27FC236}">
                        <a16:creationId xmlns:a16="http://schemas.microsoft.com/office/drawing/2014/main" id="{85885C2E-FDC5-47C8-BD9A-FD33E034CA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82" name="Groep 181">
                  <a:extLst>
                    <a:ext uri="{FF2B5EF4-FFF2-40B4-BE49-F238E27FC236}">
                      <a16:creationId xmlns:a16="http://schemas.microsoft.com/office/drawing/2014/main" id="{0AE8A5C9-5EBA-49AB-AE79-B8E1534834B3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186" name="Groep 185">
                    <a:extLst>
                      <a:ext uri="{FF2B5EF4-FFF2-40B4-BE49-F238E27FC236}">
                        <a16:creationId xmlns:a16="http://schemas.microsoft.com/office/drawing/2014/main" id="{D279378D-DFB3-4220-9486-EEE52C5E4FC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188" name="Rechthoek: afgeronde hoeken 187">
                      <a:extLst>
                        <a:ext uri="{FF2B5EF4-FFF2-40B4-BE49-F238E27FC236}">
                          <a16:creationId xmlns:a16="http://schemas.microsoft.com/office/drawing/2014/main" id="{5897B604-D308-43D2-B56E-D422E76F942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9" name="Rechthoek 188">
                      <a:extLst>
                        <a:ext uri="{FF2B5EF4-FFF2-40B4-BE49-F238E27FC236}">
                          <a16:creationId xmlns:a16="http://schemas.microsoft.com/office/drawing/2014/main" id="{84875262-BA4D-45CE-80FD-D554560307C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0" name="Rechthoek 189">
                      <a:extLst>
                        <a:ext uri="{FF2B5EF4-FFF2-40B4-BE49-F238E27FC236}">
                          <a16:creationId xmlns:a16="http://schemas.microsoft.com/office/drawing/2014/main" id="{92CF2B40-3D48-4430-BB64-EBA8A95F836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1" name="Rechthoek 190">
                      <a:extLst>
                        <a:ext uri="{FF2B5EF4-FFF2-40B4-BE49-F238E27FC236}">
                          <a16:creationId xmlns:a16="http://schemas.microsoft.com/office/drawing/2014/main" id="{D8DBA5CF-B6B8-4A57-960B-5AB2B3B276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2" name="Rechthoek 191">
                      <a:extLst>
                        <a:ext uri="{FF2B5EF4-FFF2-40B4-BE49-F238E27FC236}">
                          <a16:creationId xmlns:a16="http://schemas.microsoft.com/office/drawing/2014/main" id="{EE717B9B-BCCC-4E8C-990F-65C94A120DF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3" name="Rechthoek 192">
                      <a:extLst>
                        <a:ext uri="{FF2B5EF4-FFF2-40B4-BE49-F238E27FC236}">
                          <a16:creationId xmlns:a16="http://schemas.microsoft.com/office/drawing/2014/main" id="{601EBAF1-B78C-4063-BE15-943DE2BFBF0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87" name="Boog 186">
                    <a:extLst>
                      <a:ext uri="{FF2B5EF4-FFF2-40B4-BE49-F238E27FC236}">
                        <a16:creationId xmlns:a16="http://schemas.microsoft.com/office/drawing/2014/main" id="{1FF5DB14-D698-47D7-B879-9641FA9ED78B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183" name="Tekstvak 182">
                  <a:extLst>
                    <a:ext uri="{FF2B5EF4-FFF2-40B4-BE49-F238E27FC236}">
                      <a16:creationId xmlns:a16="http://schemas.microsoft.com/office/drawing/2014/main" id="{72FDB171-9E1C-4EED-8F56-920B0FA3CA8F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184" name="Tekstvak 183">
                  <a:extLst>
                    <a:ext uri="{FF2B5EF4-FFF2-40B4-BE49-F238E27FC236}">
                      <a16:creationId xmlns:a16="http://schemas.microsoft.com/office/drawing/2014/main" id="{C5D88748-D0E4-45DF-92EA-327E6C8EA354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185" name="Picture 3">
                  <a:extLst>
                    <a:ext uri="{FF2B5EF4-FFF2-40B4-BE49-F238E27FC236}">
                      <a16:creationId xmlns:a16="http://schemas.microsoft.com/office/drawing/2014/main" id="{D26BC831-87B0-43E4-89B4-39B7B7DEAC56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839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100%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4"/>
            <a:ext cx="3194765" cy="3504177"/>
            <a:chOff x="-3437547" y="1434"/>
            <a:chExt cx="3194765" cy="3504177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586742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2709949"/>
              <a:ext cx="3178515" cy="795662"/>
              <a:chOff x="-3741486" y="890736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89073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96276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1686398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834284" cy="255963"/>
            </a:xfrm>
            <a:prstGeom prst="rect">
              <a:avLst/>
            </a:prstGeom>
            <a:solidFill>
              <a:srgbClr val="CA9D7B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3600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Subkop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590444" cy="255963"/>
            </a:xfrm>
            <a:prstGeom prst="rect">
              <a:avLst/>
            </a:prstGeom>
            <a:solidFill>
              <a:srgbClr val="CA9D7B"/>
            </a:solidFill>
            <a:ln w="25400" cap="flat" cmpd="sng" algn="ctr">
              <a:noFill/>
              <a:prstDash val="solid"/>
            </a:ln>
            <a:effectLst/>
          </p:spPr>
          <p:txBody>
            <a:bodyPr lIns="72000" tIns="36000" rIns="0" bIns="0" rtlCol="0" anchor="ctr"/>
            <a:lstStyle/>
            <a:p>
              <a:pPr marL="0" marR="0" lvl="1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Tekst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Afbeelding 100% + Tekst</a:t>
            </a:r>
          </a:p>
        </p:txBody>
      </p:sp>
      <p:sp>
        <p:nvSpPr>
          <p:cNvPr id="98" name="Tijdelijke aanduiding voor afbeelding 12">
            <a:extLst>
              <a:ext uri="{FF2B5EF4-FFF2-40B4-BE49-F238E27FC236}">
                <a16:creationId xmlns:a16="http://schemas.microsoft.com/office/drawing/2014/main" id="{8AEE402A-5AC7-41DA-8191-7BF7581A30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5979889" y="3933372"/>
            <a:ext cx="5832217" cy="2543628"/>
          </a:xfrm>
          <a:solidFill>
            <a:srgbClr val="CA9D7B">
              <a:alpha val="80000"/>
            </a:srgbClr>
          </a:solidFill>
        </p:spPr>
        <p:txBody>
          <a:bodyPr vert="horz" lIns="324000" tIns="324000" rIns="324000" bIns="324000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Subkop</a:t>
            </a:r>
          </a:p>
          <a:p>
            <a:pPr lvl="1"/>
            <a:r>
              <a:rPr lang="nl-NL" noProof="0"/>
              <a:t>Tekst</a:t>
            </a:r>
          </a:p>
        </p:txBody>
      </p:sp>
      <p:sp>
        <p:nvSpPr>
          <p:cNvPr id="103" name="Tijdelijke aanduiding voor verticale tekst 102">
            <a:extLst>
              <a:ext uri="{FF2B5EF4-FFF2-40B4-BE49-F238E27FC236}">
                <a16:creationId xmlns:a16="http://schemas.microsoft.com/office/drawing/2014/main" id="{678562F0-AA99-488C-B084-971D43A9EBAE}"/>
              </a:ext>
            </a:extLst>
          </p:cNvPr>
          <p:cNvSpPr>
            <a:spLocks noGrp="1"/>
          </p:cNvSpPr>
          <p:nvPr>
            <p:ph type="body" orient="vert" idx="15" hasCustomPrompt="1"/>
          </p:nvPr>
        </p:nvSpPr>
        <p:spPr>
          <a:xfrm>
            <a:off x="1461883" y="0"/>
            <a:ext cx="3488734" cy="6857998"/>
          </a:xfrm>
          <a:custGeom>
            <a:avLst/>
            <a:gdLst>
              <a:gd name="connsiteX0" fmla="*/ 1838009 w 3488734"/>
              <a:gd name="connsiteY0" fmla="*/ 0 h 6857998"/>
              <a:gd name="connsiteX1" fmla="*/ 3488734 w 3488734"/>
              <a:gd name="connsiteY1" fmla="*/ 0 h 6857998"/>
              <a:gd name="connsiteX2" fmla="*/ 1650725 w 3488734"/>
              <a:gd name="connsiteY2" fmla="*/ 6857998 h 6857998"/>
              <a:gd name="connsiteX3" fmla="*/ 0 w 3488734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4" h="6857998">
                <a:moveTo>
                  <a:pt x="1838009" y="0"/>
                </a:moveTo>
                <a:lnTo>
                  <a:pt x="3488734" y="0"/>
                </a:lnTo>
                <a:lnTo>
                  <a:pt x="1650725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</p:spPr>
        <p:txBody>
          <a:bodyPr vert="horz" wrap="square" lIns="324000" tIns="324000" rIns="324000" bIns="32400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106" name="Tijdelijke aanduiding voor verticale tekst 105">
            <a:extLst>
              <a:ext uri="{FF2B5EF4-FFF2-40B4-BE49-F238E27FC236}">
                <a16:creationId xmlns:a16="http://schemas.microsoft.com/office/drawing/2014/main" id="{FDC3923C-4903-45E9-902F-91A928FE7A30}"/>
              </a:ext>
            </a:extLst>
          </p:cNvPr>
          <p:cNvSpPr>
            <a:spLocks noGrp="1"/>
          </p:cNvSpPr>
          <p:nvPr>
            <p:ph type="body" orient="vert" idx="16" hasCustomPrompt="1"/>
          </p:nvPr>
        </p:nvSpPr>
        <p:spPr>
          <a:xfrm>
            <a:off x="0" y="5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</p:spPr>
        <p:txBody>
          <a:bodyPr vert="horz" wrap="square" lIns="324000" tIns="324000" rIns="324000" bIns="32400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8F51498C-82A2-4DCC-8910-8C75BBB4163E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166" name="Afbeelding 165">
              <a:extLst>
                <a:ext uri="{FF2B5EF4-FFF2-40B4-BE49-F238E27FC236}">
                  <a16:creationId xmlns:a16="http://schemas.microsoft.com/office/drawing/2014/main" id="{902C5156-40B5-4B90-9E3C-60790C791C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167" name="Instructie">
              <a:extLst>
                <a:ext uri="{FF2B5EF4-FFF2-40B4-BE49-F238E27FC236}">
                  <a16:creationId xmlns:a16="http://schemas.microsoft.com/office/drawing/2014/main" id="{11107C6B-4361-4F08-993F-1973CD9C038F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168" name="Meer informatie">
                <a:extLst>
                  <a:ext uri="{FF2B5EF4-FFF2-40B4-BE49-F238E27FC236}">
                    <a16:creationId xmlns:a16="http://schemas.microsoft.com/office/drawing/2014/main" id="{B8D19F52-857B-46D9-A694-9C6345EBE2DD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213" name="Freeform 101">
                  <a:extLst>
                    <a:ext uri="{FF2B5EF4-FFF2-40B4-BE49-F238E27FC236}">
                      <a16:creationId xmlns:a16="http://schemas.microsoft.com/office/drawing/2014/main" id="{6900C499-ED42-4DBE-BEFC-D25DCEAFF2B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214" name="Rechthoek 213">
                  <a:extLst>
                    <a:ext uri="{FF2B5EF4-FFF2-40B4-BE49-F238E27FC236}">
                      <a16:creationId xmlns:a16="http://schemas.microsoft.com/office/drawing/2014/main" id="{04C38353-D1FC-4B25-8E54-05317470C13A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215" name="Rechte verbindingslijn 214">
                  <a:extLst>
                    <a:ext uri="{FF2B5EF4-FFF2-40B4-BE49-F238E27FC236}">
                      <a16:creationId xmlns:a16="http://schemas.microsoft.com/office/drawing/2014/main" id="{D867686C-BB65-49E0-8D16-4EFCE9074B5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169" name="Rechthoek 168">
                <a:extLst>
                  <a:ext uri="{FF2B5EF4-FFF2-40B4-BE49-F238E27FC236}">
                    <a16:creationId xmlns:a16="http://schemas.microsoft.com/office/drawing/2014/main" id="{F9405563-6303-46EF-931F-1AC6E2E23D0C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170" name="Ovaal 169">
                <a:extLst>
                  <a:ext uri="{FF2B5EF4-FFF2-40B4-BE49-F238E27FC236}">
                    <a16:creationId xmlns:a16="http://schemas.microsoft.com/office/drawing/2014/main" id="{50409A4F-E674-41E4-9BE3-EF88E7C4CCAC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171" name="Rechte verbindingslijn 170">
                <a:extLst>
                  <a:ext uri="{FF2B5EF4-FFF2-40B4-BE49-F238E27FC236}">
                    <a16:creationId xmlns:a16="http://schemas.microsoft.com/office/drawing/2014/main" id="{F8CD0731-9E70-4563-A143-6BC3544903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48D8101C-9E10-4C12-BA3F-8C46FC6E84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73" name="Rechthoek 172">
                <a:extLst>
                  <a:ext uri="{FF2B5EF4-FFF2-40B4-BE49-F238E27FC236}">
                    <a16:creationId xmlns:a16="http://schemas.microsoft.com/office/drawing/2014/main" id="{3328B011-7707-44DF-89DD-7794936BD496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74" name="Rechte verbindingslijn 173">
                <a:extLst>
                  <a:ext uri="{FF2B5EF4-FFF2-40B4-BE49-F238E27FC236}">
                    <a16:creationId xmlns:a16="http://schemas.microsoft.com/office/drawing/2014/main" id="{8526A348-2A41-401F-8E81-398765AA2A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75" name="Ovaal 174">
                <a:extLst>
                  <a:ext uri="{FF2B5EF4-FFF2-40B4-BE49-F238E27FC236}">
                    <a16:creationId xmlns:a16="http://schemas.microsoft.com/office/drawing/2014/main" id="{48DEE931-C901-436C-A3EB-29080F0AF8B3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E3BC0DE7-C8E8-4A54-8290-3FE10A3F4834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177" name="Groep 176">
                <a:extLst>
                  <a:ext uri="{FF2B5EF4-FFF2-40B4-BE49-F238E27FC236}">
                    <a16:creationId xmlns:a16="http://schemas.microsoft.com/office/drawing/2014/main" id="{67F88B49-3E1D-4501-8F5F-9B0DA650717A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210" name="Rechthoek 209">
                  <a:extLst>
                    <a:ext uri="{FF2B5EF4-FFF2-40B4-BE49-F238E27FC236}">
                      <a16:creationId xmlns:a16="http://schemas.microsoft.com/office/drawing/2014/main" id="{9FED9798-869B-4439-9F96-2C32176FA5E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211" name="Rechte verbindingslijn 210">
                  <a:extLst>
                    <a:ext uri="{FF2B5EF4-FFF2-40B4-BE49-F238E27FC236}">
                      <a16:creationId xmlns:a16="http://schemas.microsoft.com/office/drawing/2014/main" id="{C19C7A06-F938-476D-9226-59D56CFB17FC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12" name="Gelijkbenige driehoek 211">
                  <a:extLst>
                    <a:ext uri="{FF2B5EF4-FFF2-40B4-BE49-F238E27FC236}">
                      <a16:creationId xmlns:a16="http://schemas.microsoft.com/office/drawing/2014/main" id="{8655F22F-8A09-48B5-8360-5712FF56BC83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" name="Groep 177">
                <a:extLst>
                  <a:ext uri="{FF2B5EF4-FFF2-40B4-BE49-F238E27FC236}">
                    <a16:creationId xmlns:a16="http://schemas.microsoft.com/office/drawing/2014/main" id="{4CFE45E5-22A5-4CCA-BA34-F06D33D18155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204" name="Rechthoek 203">
                  <a:extLst>
                    <a:ext uri="{FF2B5EF4-FFF2-40B4-BE49-F238E27FC236}">
                      <a16:creationId xmlns:a16="http://schemas.microsoft.com/office/drawing/2014/main" id="{160EF4F8-C26C-4B8A-9167-29E3C899C4EC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5" name="Ovaal 204">
                  <a:extLst>
                    <a:ext uri="{FF2B5EF4-FFF2-40B4-BE49-F238E27FC236}">
                      <a16:creationId xmlns:a16="http://schemas.microsoft.com/office/drawing/2014/main" id="{66371F7A-51EF-47DB-A183-A530CDF0A8E5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Vrije vorm: vorm 205">
                  <a:extLst>
                    <a:ext uri="{FF2B5EF4-FFF2-40B4-BE49-F238E27FC236}">
                      <a16:creationId xmlns:a16="http://schemas.microsoft.com/office/drawing/2014/main" id="{470492EE-C78C-46B7-90A8-DB1B671901DC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hthoek: afgeronde hoeken 206">
                  <a:extLst>
                    <a:ext uri="{FF2B5EF4-FFF2-40B4-BE49-F238E27FC236}">
                      <a16:creationId xmlns:a16="http://schemas.microsoft.com/office/drawing/2014/main" id="{37FE703C-71AA-48CF-8AFE-32D990DCBDD4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08" name="Rechte verbindingslijn 207">
                  <a:extLst>
                    <a:ext uri="{FF2B5EF4-FFF2-40B4-BE49-F238E27FC236}">
                      <a16:creationId xmlns:a16="http://schemas.microsoft.com/office/drawing/2014/main" id="{CABC59C1-3919-4171-9573-36130ADF25D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9" name="Rechte verbindingslijn 208">
                  <a:extLst>
                    <a:ext uri="{FF2B5EF4-FFF2-40B4-BE49-F238E27FC236}">
                      <a16:creationId xmlns:a16="http://schemas.microsoft.com/office/drawing/2014/main" id="{9FF8B862-8346-436C-A1F6-79656642D79F}"/>
                    </a:ext>
                  </a:extLst>
                </p:cNvPr>
                <p:cNvCxnSpPr>
                  <a:cxnSpLocks/>
                  <a:stCxn id="207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79" name="Ovaal 178">
                <a:extLst>
                  <a:ext uri="{FF2B5EF4-FFF2-40B4-BE49-F238E27FC236}">
                    <a16:creationId xmlns:a16="http://schemas.microsoft.com/office/drawing/2014/main" id="{7D4440F5-8CFF-4014-824F-B6F69888430C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80" name="Rechthoek 179">
                <a:extLst>
                  <a:ext uri="{FF2B5EF4-FFF2-40B4-BE49-F238E27FC236}">
                    <a16:creationId xmlns:a16="http://schemas.microsoft.com/office/drawing/2014/main" id="{B5D9C36A-DADB-4E04-B49F-9820C6D12E9F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81" name="Rechte verbindingslijn 180">
                <a:extLst>
                  <a:ext uri="{FF2B5EF4-FFF2-40B4-BE49-F238E27FC236}">
                    <a16:creationId xmlns:a16="http://schemas.microsoft.com/office/drawing/2014/main" id="{AB7FEE45-D51A-44CA-B302-FC95F11AE7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82" name="Groep 181">
                <a:extLst>
                  <a:ext uri="{FF2B5EF4-FFF2-40B4-BE49-F238E27FC236}">
                    <a16:creationId xmlns:a16="http://schemas.microsoft.com/office/drawing/2014/main" id="{1721FD15-5B3D-4F44-8C69-71A3EE27E8E8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183" name="Rechthoek 182">
                  <a:extLst>
                    <a:ext uri="{FF2B5EF4-FFF2-40B4-BE49-F238E27FC236}">
                      <a16:creationId xmlns:a16="http://schemas.microsoft.com/office/drawing/2014/main" id="{C8050CC7-F826-4788-B2FC-0DB1D794FEF7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Rechthoek 183">
                  <a:extLst>
                    <a:ext uri="{FF2B5EF4-FFF2-40B4-BE49-F238E27FC236}">
                      <a16:creationId xmlns:a16="http://schemas.microsoft.com/office/drawing/2014/main" id="{323CE4D1-4862-4B81-9DBF-4289FE0EFC9A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85" name="Groep 184">
                  <a:extLst>
                    <a:ext uri="{FF2B5EF4-FFF2-40B4-BE49-F238E27FC236}">
                      <a16:creationId xmlns:a16="http://schemas.microsoft.com/office/drawing/2014/main" id="{3229B196-DDB2-4378-B459-33CDC616EDFD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198" name="Rechthoek: afgeronde hoeken 197">
                    <a:extLst>
                      <a:ext uri="{FF2B5EF4-FFF2-40B4-BE49-F238E27FC236}">
                        <a16:creationId xmlns:a16="http://schemas.microsoft.com/office/drawing/2014/main" id="{4F83BE97-1F4C-405A-A92F-9BCA2A6E36B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9" name="Rechthoek 198">
                    <a:extLst>
                      <a:ext uri="{FF2B5EF4-FFF2-40B4-BE49-F238E27FC236}">
                        <a16:creationId xmlns:a16="http://schemas.microsoft.com/office/drawing/2014/main" id="{9A99D781-C43D-49EC-9C8D-8C22AF43202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0" name="Rechthoek 199">
                    <a:extLst>
                      <a:ext uri="{FF2B5EF4-FFF2-40B4-BE49-F238E27FC236}">
                        <a16:creationId xmlns:a16="http://schemas.microsoft.com/office/drawing/2014/main" id="{BEBD30DB-0E9F-4E40-85B6-1DDD31566D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1" name="Rechthoek 200">
                    <a:extLst>
                      <a:ext uri="{FF2B5EF4-FFF2-40B4-BE49-F238E27FC236}">
                        <a16:creationId xmlns:a16="http://schemas.microsoft.com/office/drawing/2014/main" id="{1AF4E217-BF14-414B-A0E7-F7A36662FEA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2" name="Rechthoek 201">
                    <a:extLst>
                      <a:ext uri="{FF2B5EF4-FFF2-40B4-BE49-F238E27FC236}">
                        <a16:creationId xmlns:a16="http://schemas.microsoft.com/office/drawing/2014/main" id="{EA1C53C8-CAA5-496A-8639-6062AD4678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3" name="Rechthoek 202">
                    <a:extLst>
                      <a:ext uri="{FF2B5EF4-FFF2-40B4-BE49-F238E27FC236}">
                        <a16:creationId xmlns:a16="http://schemas.microsoft.com/office/drawing/2014/main" id="{D3ACAF4D-6A87-417B-945B-CE8AFCABE7B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86" name="Groep 185">
                  <a:extLst>
                    <a:ext uri="{FF2B5EF4-FFF2-40B4-BE49-F238E27FC236}">
                      <a16:creationId xmlns:a16="http://schemas.microsoft.com/office/drawing/2014/main" id="{6FFFFB92-E6F1-428B-936E-27300492F218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190" name="Groep 189">
                    <a:extLst>
                      <a:ext uri="{FF2B5EF4-FFF2-40B4-BE49-F238E27FC236}">
                        <a16:creationId xmlns:a16="http://schemas.microsoft.com/office/drawing/2014/main" id="{5AE5292E-4088-4C88-97BB-ABB9A51ECD8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192" name="Rechthoek: afgeronde hoeken 191">
                      <a:extLst>
                        <a:ext uri="{FF2B5EF4-FFF2-40B4-BE49-F238E27FC236}">
                          <a16:creationId xmlns:a16="http://schemas.microsoft.com/office/drawing/2014/main" id="{7B601668-BD30-4441-AA5A-EF6175D42F5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3" name="Rechthoek 192">
                      <a:extLst>
                        <a:ext uri="{FF2B5EF4-FFF2-40B4-BE49-F238E27FC236}">
                          <a16:creationId xmlns:a16="http://schemas.microsoft.com/office/drawing/2014/main" id="{5DB2DDD9-5B50-4F0C-9B45-704B2847E19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4" name="Rechthoek 193">
                      <a:extLst>
                        <a:ext uri="{FF2B5EF4-FFF2-40B4-BE49-F238E27FC236}">
                          <a16:creationId xmlns:a16="http://schemas.microsoft.com/office/drawing/2014/main" id="{364C3442-874D-4DB2-BA5C-CC394F263F1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5" name="Rechthoek 194">
                      <a:extLst>
                        <a:ext uri="{FF2B5EF4-FFF2-40B4-BE49-F238E27FC236}">
                          <a16:creationId xmlns:a16="http://schemas.microsoft.com/office/drawing/2014/main" id="{6E1067DF-7C6A-4B06-9168-9FD32BC627A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6" name="Rechthoek 195">
                      <a:extLst>
                        <a:ext uri="{FF2B5EF4-FFF2-40B4-BE49-F238E27FC236}">
                          <a16:creationId xmlns:a16="http://schemas.microsoft.com/office/drawing/2014/main" id="{0D9F7B29-18DE-4B52-8CC0-ACD05CA70FD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7" name="Rechthoek 196">
                      <a:extLst>
                        <a:ext uri="{FF2B5EF4-FFF2-40B4-BE49-F238E27FC236}">
                          <a16:creationId xmlns:a16="http://schemas.microsoft.com/office/drawing/2014/main" id="{3F3DDAFC-8192-4AB8-B89C-88D3EA55FB8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91" name="Boog 190">
                    <a:extLst>
                      <a:ext uri="{FF2B5EF4-FFF2-40B4-BE49-F238E27FC236}">
                        <a16:creationId xmlns:a16="http://schemas.microsoft.com/office/drawing/2014/main" id="{7F95BB6F-0D57-4FE7-A3D5-E7258AF3DF15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187" name="Tekstvak 186">
                  <a:extLst>
                    <a:ext uri="{FF2B5EF4-FFF2-40B4-BE49-F238E27FC236}">
                      <a16:creationId xmlns:a16="http://schemas.microsoft.com/office/drawing/2014/main" id="{119FBFD4-808C-4D77-802A-D7D0FFD186A2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188" name="Tekstvak 187">
                  <a:extLst>
                    <a:ext uri="{FF2B5EF4-FFF2-40B4-BE49-F238E27FC236}">
                      <a16:creationId xmlns:a16="http://schemas.microsoft.com/office/drawing/2014/main" id="{FC47E6B1-BBD0-4027-A87F-B8CDF61B2C93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189" name="Picture 3">
                  <a:extLst>
                    <a:ext uri="{FF2B5EF4-FFF2-40B4-BE49-F238E27FC236}">
                      <a16:creationId xmlns:a16="http://schemas.microsoft.com/office/drawing/2014/main" id="{3D2541F0-3C67-447C-AA13-12BC945C9A0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09400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Afbeelding 100%</a:t>
            </a:r>
          </a:p>
        </p:txBody>
      </p:sp>
      <p:sp>
        <p:nvSpPr>
          <p:cNvPr id="98" name="Tijdelijke aanduiding voor afbeelding 12">
            <a:extLst>
              <a:ext uri="{FF2B5EF4-FFF2-40B4-BE49-F238E27FC236}">
                <a16:creationId xmlns:a16="http://schemas.microsoft.com/office/drawing/2014/main" id="{8AEE402A-5AC7-41DA-8191-7BF7581A30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3348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103" name="Tijdelijke aanduiding voor verticale tekst 102">
            <a:extLst>
              <a:ext uri="{FF2B5EF4-FFF2-40B4-BE49-F238E27FC236}">
                <a16:creationId xmlns:a16="http://schemas.microsoft.com/office/drawing/2014/main" id="{678562F0-AA99-488C-B084-971D43A9EBAE}"/>
              </a:ext>
            </a:extLst>
          </p:cNvPr>
          <p:cNvSpPr>
            <a:spLocks noGrp="1"/>
          </p:cNvSpPr>
          <p:nvPr>
            <p:ph type="body" orient="vert" idx="15" hasCustomPrompt="1"/>
          </p:nvPr>
        </p:nvSpPr>
        <p:spPr>
          <a:xfrm>
            <a:off x="1461883" y="0"/>
            <a:ext cx="3488734" cy="6857998"/>
          </a:xfrm>
          <a:custGeom>
            <a:avLst/>
            <a:gdLst>
              <a:gd name="connsiteX0" fmla="*/ 1838009 w 3488734"/>
              <a:gd name="connsiteY0" fmla="*/ 0 h 6857998"/>
              <a:gd name="connsiteX1" fmla="*/ 3488734 w 3488734"/>
              <a:gd name="connsiteY1" fmla="*/ 0 h 6857998"/>
              <a:gd name="connsiteX2" fmla="*/ 1650725 w 3488734"/>
              <a:gd name="connsiteY2" fmla="*/ 6857998 h 6857998"/>
              <a:gd name="connsiteX3" fmla="*/ 0 w 3488734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4" h="6857998">
                <a:moveTo>
                  <a:pt x="1838009" y="0"/>
                </a:moveTo>
                <a:lnTo>
                  <a:pt x="3488734" y="0"/>
                </a:lnTo>
                <a:lnTo>
                  <a:pt x="1650725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</p:spPr>
        <p:txBody>
          <a:bodyPr vert="horz" wrap="square" lIns="324000" tIns="324000" rIns="324000" bIns="32400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106" name="Tijdelijke aanduiding voor verticale tekst 105">
            <a:extLst>
              <a:ext uri="{FF2B5EF4-FFF2-40B4-BE49-F238E27FC236}">
                <a16:creationId xmlns:a16="http://schemas.microsoft.com/office/drawing/2014/main" id="{FDC3923C-4903-45E9-902F-91A928FE7A30}"/>
              </a:ext>
            </a:extLst>
          </p:cNvPr>
          <p:cNvSpPr>
            <a:spLocks noGrp="1"/>
          </p:cNvSpPr>
          <p:nvPr>
            <p:ph type="body" orient="vert" idx="16" hasCustomPrompt="1"/>
          </p:nvPr>
        </p:nvSpPr>
        <p:spPr>
          <a:xfrm>
            <a:off x="0" y="5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</p:spPr>
        <p:txBody>
          <a:bodyPr vert="horz" wrap="square" lIns="324000" tIns="324000" rIns="324000" bIns="32400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86" name="Tijdelijke aanduiding voor verticale tekst 85">
            <a:extLst>
              <a:ext uri="{FF2B5EF4-FFF2-40B4-BE49-F238E27FC236}">
                <a16:creationId xmlns:a16="http://schemas.microsoft.com/office/drawing/2014/main" id="{E76C3448-041D-424B-AC83-AEC8B8BFEF5F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4" y="0"/>
            <a:ext cx="3304817" cy="6857998"/>
          </a:xfrm>
          <a:custGeom>
            <a:avLst/>
            <a:gdLst>
              <a:gd name="connsiteX0" fmla="*/ 1639817 w 3304817"/>
              <a:gd name="connsiteY0" fmla="*/ 0 h 6857998"/>
              <a:gd name="connsiteX1" fmla="*/ 3304817 w 3304817"/>
              <a:gd name="connsiteY1" fmla="*/ 0 h 6857998"/>
              <a:gd name="connsiteX2" fmla="*/ 1461156 w 3304817"/>
              <a:gd name="connsiteY2" fmla="*/ 6857998 h 6857998"/>
              <a:gd name="connsiteX3" fmla="*/ 0 w 3304817"/>
              <a:gd name="connsiteY3" fmla="*/ 6857998 h 6857998"/>
              <a:gd name="connsiteX4" fmla="*/ 0 w 3304817"/>
              <a:gd name="connsiteY4" fmla="*/ 609974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4817" h="6857998">
                <a:moveTo>
                  <a:pt x="1639817" y="0"/>
                </a:moveTo>
                <a:lnTo>
                  <a:pt x="3304817" y="0"/>
                </a:lnTo>
                <a:lnTo>
                  <a:pt x="1461156" y="6857998"/>
                </a:lnTo>
                <a:lnTo>
                  <a:pt x="0" y="6857998"/>
                </a:lnTo>
                <a:lnTo>
                  <a:pt x="0" y="609974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txBody>
          <a:bodyPr vert="horz" wrap="square" lIns="324000" tIns="324000" rIns="324000" bIns="32400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CD58AA4-7DFB-4CA0-84B1-C2F421DB0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11414985" cy="940757"/>
          </a:xfrm>
        </p:spPr>
        <p:txBody>
          <a:bodyPr/>
          <a:lstStyle>
            <a:lvl1pPr>
              <a:defRPr sz="7000">
                <a:solidFill>
                  <a:schemeClr val="bg1"/>
                </a:solidFill>
              </a:defRPr>
            </a:lvl1pPr>
          </a:lstStyle>
          <a:p>
            <a:r>
              <a:rPr lang="nl-NL"/>
              <a:t>Plaats hier je titel</a:t>
            </a:r>
          </a:p>
        </p:txBody>
      </p:sp>
      <p:grpSp>
        <p:nvGrpSpPr>
          <p:cNvPr id="50" name="Groep 49">
            <a:extLst>
              <a:ext uri="{FF2B5EF4-FFF2-40B4-BE49-F238E27FC236}">
                <a16:creationId xmlns:a16="http://schemas.microsoft.com/office/drawing/2014/main" id="{89F03A99-4C4C-4BCA-B3A1-24D3E371E999}"/>
              </a:ext>
            </a:extLst>
          </p:cNvPr>
          <p:cNvGrpSpPr/>
          <p:nvPr userDrawn="1"/>
        </p:nvGrpSpPr>
        <p:grpSpPr>
          <a:xfrm>
            <a:off x="12391601" y="1"/>
            <a:ext cx="3183678" cy="5229113"/>
            <a:chOff x="12391601" y="0"/>
            <a:chExt cx="3183678" cy="5229113"/>
          </a:xfrm>
        </p:grpSpPr>
        <p:pic>
          <p:nvPicPr>
            <p:cNvPr id="51" name="Afbeelding 50">
              <a:extLst>
                <a:ext uri="{FF2B5EF4-FFF2-40B4-BE49-F238E27FC236}">
                  <a16:creationId xmlns:a16="http://schemas.microsoft.com/office/drawing/2014/main" id="{68DF1806-F850-4BA4-95E3-70711BF209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66399" y="3247983"/>
              <a:ext cx="1372369" cy="778426"/>
            </a:xfrm>
            <a:prstGeom prst="rect">
              <a:avLst/>
            </a:prstGeom>
          </p:spPr>
        </p:pic>
        <p:grpSp>
          <p:nvGrpSpPr>
            <p:cNvPr id="52" name="Instructie">
              <a:extLst>
                <a:ext uri="{FF2B5EF4-FFF2-40B4-BE49-F238E27FC236}">
                  <a16:creationId xmlns:a16="http://schemas.microsoft.com/office/drawing/2014/main" id="{8151A64B-56F8-41FC-8780-7B27E9902E69}"/>
                </a:ext>
              </a:extLst>
            </p:cNvPr>
            <p:cNvGrpSpPr/>
            <p:nvPr userDrawn="1"/>
          </p:nvGrpSpPr>
          <p:grpSpPr>
            <a:xfrm>
              <a:off x="12391601" y="0"/>
              <a:ext cx="3183678" cy="5229113"/>
              <a:chOff x="12391601" y="0"/>
              <a:chExt cx="3183678" cy="5229113"/>
            </a:xfrm>
          </p:grpSpPr>
          <p:grpSp>
            <p:nvGrpSpPr>
              <p:cNvPr id="53" name="Meer informatie">
                <a:extLst>
                  <a:ext uri="{FF2B5EF4-FFF2-40B4-BE49-F238E27FC236}">
                    <a16:creationId xmlns:a16="http://schemas.microsoft.com/office/drawing/2014/main" id="{3AC0882D-7143-4E62-80BC-DD21639B525D}"/>
                  </a:ext>
                </a:extLst>
              </p:cNvPr>
              <p:cNvGrpSpPr/>
              <p:nvPr userDrawn="1"/>
            </p:nvGrpSpPr>
            <p:grpSpPr>
              <a:xfrm>
                <a:off x="12396764" y="4445840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45" name="Freeform 101">
                  <a:extLst>
                    <a:ext uri="{FF2B5EF4-FFF2-40B4-BE49-F238E27FC236}">
                      <a16:creationId xmlns:a16="http://schemas.microsoft.com/office/drawing/2014/main" id="{590A4807-A4CA-4EDE-9277-2DB798D70F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100" noProof="0"/>
                </a:p>
              </p:txBody>
            </p:sp>
            <p:sp>
              <p:nvSpPr>
                <p:cNvPr id="146" name="Rechthoek 145">
                  <a:extLst>
                    <a:ext uri="{FF2B5EF4-FFF2-40B4-BE49-F238E27FC236}">
                      <a16:creationId xmlns:a16="http://schemas.microsoft.com/office/drawing/2014/main" id="{74240335-0EA1-431A-8145-B948CC2A423D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36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47" name="Rechte verbindingslijn 146">
                  <a:extLst>
                    <a:ext uri="{FF2B5EF4-FFF2-40B4-BE49-F238E27FC236}">
                      <a16:creationId xmlns:a16="http://schemas.microsoft.com/office/drawing/2014/main" id="{2A7A816C-BEC7-440D-8009-BB12646500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AF2BEBE6-900C-4319-8D65-1913619FC494}"/>
                  </a:ext>
                </a:extLst>
              </p:cNvPr>
              <p:cNvSpPr/>
              <p:nvPr userDrawn="1"/>
            </p:nvSpPr>
            <p:spPr>
              <a:xfrm>
                <a:off x="12397262" y="0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1" i="0" u="none" strike="noStrike" kern="0" cap="all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Afbeelding invoegen/veranderen</a:t>
                </a:r>
              </a:p>
            </p:txBody>
          </p:sp>
          <p:sp>
            <p:nvSpPr>
              <p:cNvPr id="55" name="Ovaal 54">
                <a:extLst>
                  <a:ext uri="{FF2B5EF4-FFF2-40B4-BE49-F238E27FC236}">
                    <a16:creationId xmlns:a16="http://schemas.microsoft.com/office/drawing/2014/main" id="{834C94D2-7540-463B-A0BC-6CBF28EECE46}"/>
                  </a:ext>
                </a:extLst>
              </p:cNvPr>
              <p:cNvSpPr/>
              <p:nvPr userDrawn="1"/>
            </p:nvSpPr>
            <p:spPr>
              <a:xfrm>
                <a:off x="12391601" y="366490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237AB0AD-189F-4B2E-9BEF-D85D34D941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1635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C272DC8D-691E-44C4-B3BB-4D9E888AD9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157793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58" name="Rechthoek 57">
                <a:extLst>
                  <a:ext uri="{FF2B5EF4-FFF2-40B4-BE49-F238E27FC236}">
                    <a16:creationId xmlns:a16="http://schemas.microsoft.com/office/drawing/2014/main" id="{77FD34FF-1753-4C6E-9221-EC5D9F4A8F10}"/>
                  </a:ext>
                </a:extLst>
              </p:cNvPr>
              <p:cNvSpPr/>
              <p:nvPr userDrawn="1"/>
            </p:nvSpPr>
            <p:spPr>
              <a:xfrm>
                <a:off x="12757282" y="432552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Wanneer nodig, verwijder de bestaande afbeelding d.m.v. de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‘Delete’-knop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Klik op het pictogram om een nieuwe afbeelding in te voegen. </a:t>
                </a:r>
                <a:r>
                  <a:rPr kumimoji="0" lang="nl-NL" sz="11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(zie onderstaand voorbeeld).</a:t>
                </a:r>
                <a:endPara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59" name="Rechte verbindingslijn 58">
                <a:extLst>
                  <a:ext uri="{FF2B5EF4-FFF2-40B4-BE49-F238E27FC236}">
                    <a16:creationId xmlns:a16="http://schemas.microsoft.com/office/drawing/2014/main" id="{EFEDEA54-DA06-4381-B35A-D4603DAE0A4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27957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60" name="Ovaal 59">
                <a:extLst>
                  <a:ext uri="{FF2B5EF4-FFF2-40B4-BE49-F238E27FC236}">
                    <a16:creationId xmlns:a16="http://schemas.microsoft.com/office/drawing/2014/main" id="{BDD08EA8-5E93-4731-8741-626149F602A0}"/>
                  </a:ext>
                </a:extLst>
              </p:cNvPr>
              <p:cNvSpPr/>
              <p:nvPr userDrawn="1"/>
            </p:nvSpPr>
            <p:spPr>
              <a:xfrm>
                <a:off x="12391601" y="1706398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D9AB8A14-4E78-4833-9B27-E318D873B265}"/>
                  </a:ext>
                </a:extLst>
              </p:cNvPr>
              <p:cNvSpPr/>
              <p:nvPr userDrawn="1"/>
            </p:nvSpPr>
            <p:spPr>
              <a:xfrm>
                <a:off x="12757282" y="1772461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Selecteer de gewenste afbeelding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en klik op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‘Invoegen’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7F7705F2-8004-4356-A35D-A7BFAEA1F3F1}"/>
                  </a:ext>
                </a:extLst>
              </p:cNvPr>
              <p:cNvGrpSpPr/>
              <p:nvPr userDrawn="1"/>
            </p:nvGrpSpPr>
            <p:grpSpPr>
              <a:xfrm>
                <a:off x="12757282" y="2184550"/>
                <a:ext cx="825500" cy="209550"/>
                <a:chOff x="13504624" y="2482850"/>
                <a:chExt cx="825500" cy="209550"/>
              </a:xfrm>
            </p:grpSpPr>
            <p:sp>
              <p:nvSpPr>
                <p:cNvPr id="142" name="Rechthoek 141">
                  <a:extLst>
                    <a:ext uri="{FF2B5EF4-FFF2-40B4-BE49-F238E27FC236}">
                      <a16:creationId xmlns:a16="http://schemas.microsoft.com/office/drawing/2014/main" id="{9FC1E3D5-4637-419E-9E7A-5699088A58C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Invoegen</a:t>
                  </a:r>
                </a:p>
              </p:txBody>
            </p:sp>
            <p:cxnSp>
              <p:nvCxnSpPr>
                <p:cNvPr id="143" name="Rechte verbindingslijn 142">
                  <a:extLst>
                    <a:ext uri="{FF2B5EF4-FFF2-40B4-BE49-F238E27FC236}">
                      <a16:creationId xmlns:a16="http://schemas.microsoft.com/office/drawing/2014/main" id="{35058DD3-A72A-4541-BDDA-C93437B6CA5A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44" name="Gelijkbenige driehoek 143">
                  <a:extLst>
                    <a:ext uri="{FF2B5EF4-FFF2-40B4-BE49-F238E27FC236}">
                      <a16:creationId xmlns:a16="http://schemas.microsoft.com/office/drawing/2014/main" id="{7B42BDBC-8B43-4C03-B00B-F77B211F6D3B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F91607AF-9F2F-43F3-B03F-E3791EC1C602}"/>
                  </a:ext>
                </a:extLst>
              </p:cNvPr>
              <p:cNvGrpSpPr/>
              <p:nvPr userDrawn="1"/>
            </p:nvGrpSpPr>
            <p:grpSpPr>
              <a:xfrm>
                <a:off x="12757282" y="1141626"/>
                <a:ext cx="294789" cy="318834"/>
                <a:chOff x="14466489" y="1001522"/>
                <a:chExt cx="290627" cy="314333"/>
              </a:xfrm>
            </p:grpSpPr>
            <p:sp>
              <p:nvSpPr>
                <p:cNvPr id="136" name="Rechthoek 135">
                  <a:extLst>
                    <a:ext uri="{FF2B5EF4-FFF2-40B4-BE49-F238E27FC236}">
                      <a16:creationId xmlns:a16="http://schemas.microsoft.com/office/drawing/2014/main" id="{CB02A34C-5929-4A8A-A79A-A7A7E9C6C6DA}"/>
                    </a:ext>
                  </a:extLst>
                </p:cNvPr>
                <p:cNvSpPr/>
                <p:nvPr userDrawn="1"/>
              </p:nvSpPr>
              <p:spPr>
                <a:xfrm>
                  <a:off x="14466489" y="1001522"/>
                  <a:ext cx="257935" cy="25416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Ovaal 136">
                  <a:extLst>
                    <a:ext uri="{FF2B5EF4-FFF2-40B4-BE49-F238E27FC236}">
                      <a16:creationId xmlns:a16="http://schemas.microsoft.com/office/drawing/2014/main" id="{2F7B180A-A358-4166-AB04-A7FDCD9570E4}"/>
                    </a:ext>
                  </a:extLst>
                </p:cNvPr>
                <p:cNvSpPr/>
                <p:nvPr userDrawn="1"/>
              </p:nvSpPr>
              <p:spPr>
                <a:xfrm>
                  <a:off x="14623626" y="1033630"/>
                  <a:ext cx="71169" cy="71169"/>
                </a:xfrm>
                <a:prstGeom prst="ellipse">
                  <a:avLst/>
                </a:prstGeom>
                <a:solidFill>
                  <a:srgbClr val="F1D8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Vrije vorm: vorm 137">
                  <a:extLst>
                    <a:ext uri="{FF2B5EF4-FFF2-40B4-BE49-F238E27FC236}">
                      <a16:creationId xmlns:a16="http://schemas.microsoft.com/office/drawing/2014/main" id="{51251904-85C9-4476-8661-4EF7EF232BC7}"/>
                    </a:ext>
                  </a:extLst>
                </p:cNvPr>
                <p:cNvSpPr/>
                <p:nvPr userDrawn="1"/>
              </p:nvSpPr>
              <p:spPr>
                <a:xfrm rot="2700000">
                  <a:off x="14498877" y="1157846"/>
                  <a:ext cx="168558" cy="147459"/>
                </a:xfrm>
                <a:custGeom>
                  <a:avLst/>
                  <a:gdLst>
                    <a:gd name="connsiteX0" fmla="*/ 12837 w 168558"/>
                    <a:gd name="connsiteY0" fmla="*/ 12836 h 147459"/>
                    <a:gd name="connsiteX1" fmla="*/ 43826 w 168558"/>
                    <a:gd name="connsiteY1" fmla="*/ 0 h 147459"/>
                    <a:gd name="connsiteX2" fmla="*/ 168558 w 168558"/>
                    <a:gd name="connsiteY2" fmla="*/ 0 h 147459"/>
                    <a:gd name="connsiteX3" fmla="*/ 21099 w 168558"/>
                    <a:gd name="connsiteY3" fmla="*/ 147459 h 147459"/>
                    <a:gd name="connsiteX4" fmla="*/ 0 w 168558"/>
                    <a:gd name="connsiteY4" fmla="*/ 126361 h 147459"/>
                    <a:gd name="connsiteX5" fmla="*/ 0 w 168558"/>
                    <a:gd name="connsiteY5" fmla="*/ 43826 h 147459"/>
                    <a:gd name="connsiteX6" fmla="*/ 12837 w 168558"/>
                    <a:gd name="connsiteY6" fmla="*/ 12836 h 14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558" h="147459">
                      <a:moveTo>
                        <a:pt x="12837" y="12836"/>
                      </a:moveTo>
                      <a:cubicBezTo>
                        <a:pt x="20768" y="4905"/>
                        <a:pt x="31724" y="0"/>
                        <a:pt x="43826" y="0"/>
                      </a:cubicBezTo>
                      <a:lnTo>
                        <a:pt x="168558" y="0"/>
                      </a:lnTo>
                      <a:lnTo>
                        <a:pt x="21099" y="147459"/>
                      </a:lnTo>
                      <a:lnTo>
                        <a:pt x="0" y="126361"/>
                      </a:lnTo>
                      <a:lnTo>
                        <a:pt x="0" y="43826"/>
                      </a:lnTo>
                      <a:cubicBezTo>
                        <a:pt x="1" y="31723"/>
                        <a:pt x="4906" y="20767"/>
                        <a:pt x="12837" y="12836"/>
                      </a:cubicBezTo>
                      <a:close/>
                    </a:path>
                  </a:pathLst>
                </a:custGeom>
                <a:solidFill>
                  <a:srgbClr val="C9D8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Rechthoek: afgeronde hoeken 138">
                  <a:extLst>
                    <a:ext uri="{FF2B5EF4-FFF2-40B4-BE49-F238E27FC236}">
                      <a16:creationId xmlns:a16="http://schemas.microsoft.com/office/drawing/2014/main" id="{21F1FE36-EF81-49C5-BBDC-26FA8AA832D5}"/>
                    </a:ext>
                  </a:extLst>
                </p:cNvPr>
                <p:cNvSpPr/>
                <p:nvPr userDrawn="1"/>
              </p:nvSpPr>
              <p:spPr>
                <a:xfrm>
                  <a:off x="14601150" y="1145314"/>
                  <a:ext cx="155966" cy="11681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40" name="Rechte verbindingslijn 139">
                  <a:extLst>
                    <a:ext uri="{FF2B5EF4-FFF2-40B4-BE49-F238E27FC236}">
                      <a16:creationId xmlns:a16="http://schemas.microsoft.com/office/drawing/2014/main" id="{7594EAC6-AD77-4313-ADD4-B95C820136A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637490" y="1308665"/>
                  <a:ext cx="83286" cy="0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1" name="Rechte verbindingslijn 140">
                  <a:extLst>
                    <a:ext uri="{FF2B5EF4-FFF2-40B4-BE49-F238E27FC236}">
                      <a16:creationId xmlns:a16="http://schemas.microsoft.com/office/drawing/2014/main" id="{545BB65E-F0EA-412B-892C-1D61A9CBEFC5}"/>
                    </a:ext>
                  </a:extLst>
                </p:cNvPr>
                <p:cNvCxnSpPr>
                  <a:cxnSpLocks/>
                  <a:stCxn id="139" idx="2"/>
                </p:cNvCxnSpPr>
                <p:nvPr userDrawn="1"/>
              </p:nvCxnSpPr>
              <p:spPr>
                <a:xfrm flipH="1">
                  <a:off x="14678717" y="1262130"/>
                  <a:ext cx="416" cy="43573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rgbClr val="8AAD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64" name="Ovaal 63">
                <a:extLst>
                  <a:ext uri="{FF2B5EF4-FFF2-40B4-BE49-F238E27FC236}">
                    <a16:creationId xmlns:a16="http://schemas.microsoft.com/office/drawing/2014/main" id="{B745B7D2-B589-422B-906B-D25DDFC5F0DC}"/>
                  </a:ext>
                </a:extLst>
              </p:cNvPr>
              <p:cNvSpPr/>
              <p:nvPr userDrawn="1"/>
            </p:nvSpPr>
            <p:spPr>
              <a:xfrm>
                <a:off x="12391601" y="2617951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3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10C7F79D-C388-4E15-8444-517D7B4194F5}"/>
                  </a:ext>
                </a:extLst>
              </p:cNvPr>
              <p:cNvSpPr/>
              <p:nvPr userDrawn="1"/>
            </p:nvSpPr>
            <p:spPr>
              <a:xfrm>
                <a:off x="12757283" y="2684015"/>
                <a:ext cx="2817996" cy="4332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Klik met de rechter muisknop op de miniatuurweergave van de dia aan de linker kant van het scherm en kies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´Dia herstellen´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66" name="Rechte verbindingslijn 65">
                <a:extLst>
                  <a:ext uri="{FF2B5EF4-FFF2-40B4-BE49-F238E27FC236}">
                    <a16:creationId xmlns:a16="http://schemas.microsoft.com/office/drawing/2014/main" id="{B74C978A-38EE-4A90-92FE-E951031632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2499789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67" name="Groep 66">
                <a:extLst>
                  <a:ext uri="{FF2B5EF4-FFF2-40B4-BE49-F238E27FC236}">
                    <a16:creationId xmlns:a16="http://schemas.microsoft.com/office/drawing/2014/main" id="{A983E8AB-C046-4BB2-AA0C-48FFFF9DC2CC}"/>
                  </a:ext>
                </a:extLst>
              </p:cNvPr>
              <p:cNvGrpSpPr/>
              <p:nvPr userDrawn="1"/>
            </p:nvGrpSpPr>
            <p:grpSpPr>
              <a:xfrm>
                <a:off x="13614067" y="3535184"/>
                <a:ext cx="1195438" cy="678267"/>
                <a:chOff x="12757284" y="3224292"/>
                <a:chExt cx="1195438" cy="678267"/>
              </a:xfrm>
            </p:grpSpPr>
            <p:sp>
              <p:nvSpPr>
                <p:cNvPr id="68" name="Rechthoek 67">
                  <a:extLst>
                    <a:ext uri="{FF2B5EF4-FFF2-40B4-BE49-F238E27FC236}">
                      <a16:creationId xmlns:a16="http://schemas.microsoft.com/office/drawing/2014/main" id="{64A76D45-E820-4AF7-B8C2-D68F298277FD}"/>
                    </a:ext>
                  </a:extLst>
                </p:cNvPr>
                <p:cNvSpPr/>
                <p:nvPr userDrawn="1"/>
              </p:nvSpPr>
              <p:spPr>
                <a:xfrm>
                  <a:off x="12757284" y="3224292"/>
                  <a:ext cx="1176476" cy="58094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" name="Rechthoek 68">
                  <a:extLst>
                    <a:ext uri="{FF2B5EF4-FFF2-40B4-BE49-F238E27FC236}">
                      <a16:creationId xmlns:a16="http://schemas.microsoft.com/office/drawing/2014/main" id="{850CDF34-5C35-4B8D-9D96-5225EE5C0150}"/>
                    </a:ext>
                  </a:extLst>
                </p:cNvPr>
                <p:cNvSpPr/>
                <p:nvPr userDrawn="1"/>
              </p:nvSpPr>
              <p:spPr>
                <a:xfrm>
                  <a:off x="12779248" y="3535681"/>
                  <a:ext cx="1145758" cy="261256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9F79F2C-190C-4A35-907A-7CE4411C29A8}"/>
                    </a:ext>
                  </a:extLst>
                </p:cNvPr>
                <p:cNvGrpSpPr/>
                <p:nvPr userDrawn="1"/>
              </p:nvGrpSpPr>
              <p:grpSpPr>
                <a:xfrm>
                  <a:off x="12839234" y="3289794"/>
                  <a:ext cx="155951" cy="131922"/>
                  <a:chOff x="12968836" y="3354170"/>
                  <a:chExt cx="404806" cy="342433"/>
                </a:xfrm>
              </p:grpSpPr>
              <p:sp>
                <p:nvSpPr>
                  <p:cNvPr id="84" name="Rechthoek: afgeronde hoeken 83">
                    <a:extLst>
                      <a:ext uri="{FF2B5EF4-FFF2-40B4-BE49-F238E27FC236}">
                        <a16:creationId xmlns:a16="http://schemas.microsoft.com/office/drawing/2014/main" id="{AA00F7BC-295F-43CE-92B4-3D783EE2D5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hthoek 84">
                    <a:extLst>
                      <a:ext uri="{FF2B5EF4-FFF2-40B4-BE49-F238E27FC236}">
                        <a16:creationId xmlns:a16="http://schemas.microsoft.com/office/drawing/2014/main" id="{C1679BE1-90E9-4ED8-B4B9-3BCDDFF931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248190B6-3072-4B02-98AF-51DC4220FA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6ED24C70-9FF5-4CFF-88B7-34A8DCE241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4" name="Rechthoek 133">
                    <a:extLst>
                      <a:ext uri="{FF2B5EF4-FFF2-40B4-BE49-F238E27FC236}">
                        <a16:creationId xmlns:a16="http://schemas.microsoft.com/office/drawing/2014/main" id="{11DBE3A6-1FEB-4F16-B567-0577F614D3C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5" name="Rechthoek 134">
                    <a:extLst>
                      <a:ext uri="{FF2B5EF4-FFF2-40B4-BE49-F238E27FC236}">
                        <a16:creationId xmlns:a16="http://schemas.microsoft.com/office/drawing/2014/main" id="{EBED5CF8-4D6D-4B0C-8B10-DB1F60140E4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3F35470A-BA3B-4AFB-97B4-FC292A5B1E05}"/>
                    </a:ext>
                  </a:extLst>
                </p:cNvPr>
                <p:cNvGrpSpPr/>
                <p:nvPr userDrawn="1"/>
              </p:nvGrpSpPr>
              <p:grpSpPr>
                <a:xfrm>
                  <a:off x="12819679" y="3589117"/>
                  <a:ext cx="166739" cy="218963"/>
                  <a:chOff x="12940828" y="3950597"/>
                  <a:chExt cx="432813" cy="568367"/>
                </a:xfrm>
              </p:grpSpPr>
              <p:grpSp>
                <p:nvGrpSpPr>
                  <p:cNvPr id="75" name="Groep 74">
                    <a:extLst>
                      <a:ext uri="{FF2B5EF4-FFF2-40B4-BE49-F238E27FC236}">
                        <a16:creationId xmlns:a16="http://schemas.microsoft.com/office/drawing/2014/main" id="{02220302-211B-4E5F-979A-9DBBB4FA5D8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000382" y="4006891"/>
                    <a:ext cx="373259" cy="315747"/>
                    <a:chOff x="12968836" y="3354170"/>
                    <a:chExt cx="404806" cy="342433"/>
                  </a:xfrm>
                </p:grpSpPr>
                <p:sp>
                  <p:nvSpPr>
                    <p:cNvPr id="77" name="Rechthoek: afgeronde hoeken 76">
                      <a:extLst>
                        <a:ext uri="{FF2B5EF4-FFF2-40B4-BE49-F238E27FC236}">
                          <a16:creationId xmlns:a16="http://schemas.microsoft.com/office/drawing/2014/main" id="{AA85CEB0-3AA8-4703-AD7C-DDA9F9247DA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68836" y="3354170"/>
                      <a:ext cx="404806" cy="342433"/>
                    </a:xfrm>
                    <a:prstGeom prst="roundRect">
                      <a:avLst>
                        <a:gd name="adj" fmla="val 2911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AA882EC1-6814-486F-BDE0-6E9FB4BDEFD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0" y="3401181"/>
                      <a:ext cx="305213" cy="41563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9" name="Rechthoek 78">
                      <a:extLst>
                        <a:ext uri="{FF2B5EF4-FFF2-40B4-BE49-F238E27FC236}">
                          <a16:creationId xmlns:a16="http://schemas.microsoft.com/office/drawing/2014/main" id="{85EA15B9-A34A-44D0-BCDD-39A0E07BCB9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25181" y="3471575"/>
                      <a:ext cx="118778" cy="181691"/>
                    </a:xfrm>
                    <a:prstGeom prst="rect">
                      <a:avLst/>
                    </a:prstGeom>
                    <a:solidFill>
                      <a:srgbClr val="D1D1D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4A19FE20-3FB2-470F-9A8A-47368B20BEA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481982"/>
                      <a:ext cx="13527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E7D2ECCA-EE5C-43BF-B339-0B290F6C094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554800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3" name="Rechthoek 82">
                      <a:extLst>
                        <a:ext uri="{FF2B5EF4-FFF2-40B4-BE49-F238E27FC236}">
                          <a16:creationId xmlns:a16="http://schemas.microsoft.com/office/drawing/2014/main" id="{BEF4B3E6-6BCA-4389-951F-D0B68F7156B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180812" y="3627618"/>
                      <a:ext cx="69418" cy="21328"/>
                    </a:xfrm>
                    <a:prstGeom prst="rect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76" name="Boog 75">
                    <a:extLst>
                      <a:ext uri="{FF2B5EF4-FFF2-40B4-BE49-F238E27FC236}">
                        <a16:creationId xmlns:a16="http://schemas.microsoft.com/office/drawing/2014/main" id="{FD11D968-B8A8-45CA-8785-8E005F625EC3}"/>
                      </a:ext>
                    </a:extLst>
                  </p:cNvPr>
                  <p:cNvSpPr/>
                  <p:nvPr userDrawn="1"/>
                </p:nvSpPr>
                <p:spPr>
                  <a:xfrm rot="17637075">
                    <a:off x="12776155" y="4115270"/>
                    <a:ext cx="568367" cy="239021"/>
                  </a:xfrm>
                  <a:prstGeom prst="arc">
                    <a:avLst>
                      <a:gd name="adj1" fmla="val 15959368"/>
                      <a:gd name="adj2" fmla="val 1354623"/>
                    </a:avLst>
                  </a:prstGeom>
                  <a:noFill/>
                  <a:ln w="19050" cap="flat" cmpd="sng" algn="ctr">
                    <a:solidFill>
                      <a:srgbClr val="4D82B8"/>
                    </a:solidFill>
                    <a:prstDash val="solid"/>
                    <a:headEnd type="arrow" w="med" len="sm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nl-NL" sz="2117" noProof="0"/>
                  </a:p>
                </p:txBody>
              </p:sp>
            </p:grpSp>
            <p:sp>
              <p:nvSpPr>
                <p:cNvPr id="72" name="Tekstvak 71">
                  <a:extLst>
                    <a:ext uri="{FF2B5EF4-FFF2-40B4-BE49-F238E27FC236}">
                      <a16:creationId xmlns:a16="http://schemas.microsoft.com/office/drawing/2014/main" id="{738C5FA8-675C-4EC5-895B-847709537D99}"/>
                    </a:ext>
                  </a:extLst>
                </p:cNvPr>
                <p:cNvSpPr txBox="1"/>
                <p:nvPr userDrawn="1"/>
              </p:nvSpPr>
              <p:spPr>
                <a:xfrm>
                  <a:off x="12997648" y="3263402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Indeling</a:t>
                  </a:r>
                </a:p>
              </p:txBody>
            </p:sp>
            <p:sp>
              <p:nvSpPr>
                <p:cNvPr id="73" name="Tekstvak 72">
                  <a:extLst>
                    <a:ext uri="{FF2B5EF4-FFF2-40B4-BE49-F238E27FC236}">
                      <a16:creationId xmlns:a16="http://schemas.microsoft.com/office/drawing/2014/main" id="{03DD6E1F-F2CF-4CFE-9020-EC4673CB967F}"/>
                    </a:ext>
                  </a:extLst>
                </p:cNvPr>
                <p:cNvSpPr txBox="1"/>
                <p:nvPr userDrawn="1"/>
              </p:nvSpPr>
              <p:spPr>
                <a:xfrm>
                  <a:off x="12984219" y="3584528"/>
                  <a:ext cx="85520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61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0" kern="1200" noProof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Dia Herstellen</a:t>
                  </a:r>
                </a:p>
              </p:txBody>
            </p:sp>
            <p:pic>
              <p:nvPicPr>
                <p:cNvPr id="74" name="Picture 3">
                  <a:extLst>
                    <a:ext uri="{FF2B5EF4-FFF2-40B4-BE49-F238E27FC236}">
                      <a16:creationId xmlns:a16="http://schemas.microsoft.com/office/drawing/2014/main" id="{0085CBAB-A8EC-43CB-8E7F-4D1CC0542773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810206" y="3671228"/>
                  <a:ext cx="142516" cy="231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5083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+ Grafiek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093C7DAB-63E3-47EF-A739-C3AB8E2D224D}"/>
              </a:ext>
            </a:extLst>
          </p:cNvPr>
          <p:cNvSpPr/>
          <p:nvPr userDrawn="1"/>
        </p:nvSpPr>
        <p:spPr>
          <a:xfrm>
            <a:off x="1461881" y="0"/>
            <a:ext cx="3488735" cy="6858000"/>
          </a:xfrm>
          <a:custGeom>
            <a:avLst/>
            <a:gdLst>
              <a:gd name="connsiteX0" fmla="*/ 1838010 w 3488735"/>
              <a:gd name="connsiteY0" fmla="*/ 0 h 6858000"/>
              <a:gd name="connsiteX1" fmla="*/ 3488735 w 3488735"/>
              <a:gd name="connsiteY1" fmla="*/ 0 h 6858000"/>
              <a:gd name="connsiteX2" fmla="*/ 1650725 w 3488735"/>
              <a:gd name="connsiteY2" fmla="*/ 6858000 h 6858000"/>
              <a:gd name="connsiteX3" fmla="*/ 0 w 348873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735" h="6858000">
                <a:moveTo>
                  <a:pt x="1838010" y="0"/>
                </a:moveTo>
                <a:lnTo>
                  <a:pt x="3488735" y="0"/>
                </a:lnTo>
                <a:lnTo>
                  <a:pt x="1650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97C7BB02-D5B1-44ED-BB16-152A7CAD33E7}"/>
              </a:ext>
            </a:extLst>
          </p:cNvPr>
          <p:cNvSpPr/>
          <p:nvPr userDrawn="1"/>
        </p:nvSpPr>
        <p:spPr>
          <a:xfrm>
            <a:off x="0" y="4"/>
            <a:ext cx="1635916" cy="6103945"/>
          </a:xfrm>
          <a:custGeom>
            <a:avLst/>
            <a:gdLst>
              <a:gd name="connsiteX0" fmla="*/ 0 w 1635916"/>
              <a:gd name="connsiteY0" fmla="*/ 0 h 6103945"/>
              <a:gd name="connsiteX1" fmla="*/ 1635916 w 1635916"/>
              <a:gd name="connsiteY1" fmla="*/ 0 h 6103945"/>
              <a:gd name="connsiteX2" fmla="*/ 0 w 1635916"/>
              <a:gd name="connsiteY2" fmla="*/ 6103945 h 6103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5916" h="6103945">
                <a:moveTo>
                  <a:pt x="0" y="0"/>
                </a:moveTo>
                <a:lnTo>
                  <a:pt x="1635916" y="0"/>
                </a:lnTo>
                <a:lnTo>
                  <a:pt x="0" y="61039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2117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826C5-0082-44A8-A23D-491166C08D5B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381000" y="1582420"/>
            <a:ext cx="4769756" cy="451104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E643E91D-8ED9-4440-9B6A-3FE2A1201AD1}"/>
              </a:ext>
            </a:extLst>
          </p:cNvPr>
          <p:cNvGrpSpPr/>
          <p:nvPr userDrawn="1"/>
        </p:nvGrpSpPr>
        <p:grpSpPr>
          <a:xfrm>
            <a:off x="-3437544" y="1437"/>
            <a:ext cx="3201327" cy="4549205"/>
            <a:chOff x="-3437547" y="1434"/>
            <a:chExt cx="3201327" cy="4549205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AFC8D90A-4AD6-4632-B75D-12F5D85362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63177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47958B13-C558-4106-9012-73511852AE4B}"/>
                </a:ext>
              </a:extLst>
            </p:cNvPr>
            <p:cNvSpPr/>
            <p:nvPr userDrawn="1"/>
          </p:nvSpPr>
          <p:spPr>
            <a:xfrm>
              <a:off x="-3068560" y="322597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+mj-lt"/>
                <a:buNone/>
                <a:tabLst/>
                <a:defRPr/>
              </a:pPr>
              <a:r>
                <a:rPr lang="nl-NL" sz="1200" i="1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Italic</a:t>
              </a:r>
            </a:p>
          </p:txBody>
        </p:sp>
        <p:grpSp>
          <p:nvGrpSpPr>
            <p:cNvPr id="12" name="Meer informatie">
              <a:extLst>
                <a:ext uri="{FF2B5EF4-FFF2-40B4-BE49-F238E27FC236}">
                  <a16:creationId xmlns:a16="http://schemas.microsoft.com/office/drawing/2014/main" id="{EB55BA6C-199C-423A-A551-93A72394D03A}"/>
                </a:ext>
              </a:extLst>
            </p:cNvPr>
            <p:cNvGrpSpPr/>
            <p:nvPr userDrawn="1"/>
          </p:nvGrpSpPr>
          <p:grpSpPr>
            <a:xfrm>
              <a:off x="-3421298" y="3754977"/>
              <a:ext cx="3178515" cy="795662"/>
              <a:chOff x="-3741486" y="1935764"/>
              <a:chExt cx="3178515" cy="795662"/>
            </a:xfrm>
          </p:grpSpPr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id="{6507029B-9029-4671-8D71-AAC371D305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193576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80" name="Rechthoek 79">
                <a:extLst>
                  <a:ext uri="{FF2B5EF4-FFF2-40B4-BE49-F238E27FC236}">
                    <a16:creationId xmlns:a16="http://schemas.microsoft.com/office/drawing/2014/main" id="{CFC2C47E-192B-4A3A-AD1D-2B9218A7BBF3}"/>
                  </a:ext>
                </a:extLst>
              </p:cNvPr>
              <p:cNvSpPr/>
              <p:nvPr userDrawn="1"/>
            </p:nvSpPr>
            <p:spPr>
              <a:xfrm>
                <a:off x="-3380966" y="200779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1" name="Rechte verbindingslijn 80">
                <a:extLst>
                  <a:ext uri="{FF2B5EF4-FFF2-40B4-BE49-F238E27FC236}">
                    <a16:creationId xmlns:a16="http://schemas.microsoft.com/office/drawing/2014/main" id="{8DBB99E7-9708-43C0-88D9-57F23A0F8E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2731426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F2F0AEFE-D40B-4E5A-A496-FC4B3DA8A0E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Hoe werken tekstniveaus?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1E05986F-381F-4481-BBE5-06621B59DDC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33B50831-14DA-43E5-B399-8FEA1289D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8AF8798-AEC4-41C4-A71E-597582B4DB8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9FA4F5CD-52AB-4776-BD99-87E9A45C02C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F59FA5E8-B40D-442D-954C-98248AF52C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2219A9E6-57B9-4722-BCB3-8743D90551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55E53CD2-FB57-457F-898B-223839B4886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C5F28C0D-0F07-4CE2-A829-FE4C499131BC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A215D106-2734-4EDA-8E49-60C330E4F13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2A8E2AAE-B9F2-4D19-BDBE-160F4D01EEB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A83B9F74-60A0-4DB9-82EB-3F22188EA98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133C1606-7C16-4C6A-885B-4C9EE6C747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2D7C0014-A80B-4C86-BEB3-1E6EDD7A09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A7390374-5F97-4D3B-8B01-A659912998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423BF66-32DC-436A-A6BC-B5E0E2D2770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78DD68BB-C038-43F8-AFF1-81161A5E21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Pijl: punthaak 72">
                    <a:extLst>
                      <a:ext uri="{FF2B5EF4-FFF2-40B4-BE49-F238E27FC236}">
                        <a16:creationId xmlns:a16="http://schemas.microsoft.com/office/drawing/2014/main" id="{526C3684-C7FD-4E41-A93D-F116E19E2C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CE390880-0A52-481B-8490-0C0E7E22880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6730306C-E583-42D2-AE2B-2ED4B22CBC4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19189BDC-6600-4B47-AA44-09B3D6F489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83D5A3DA-CFAE-4479-AD20-434F7FE2A3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DB6561BF-E3D1-4B05-BDA8-1B4AC40D420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A3879CF8-83FA-40DC-8A98-C82DF4BE9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83F15A95-740E-4E38-B843-D440E37F6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E1459926-C4A7-40DB-A0F5-06D11095EED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0B97DB80-6F22-4641-B243-A5B36756AD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Pijl: punthaak 63">
                    <a:extLst>
                      <a:ext uri="{FF2B5EF4-FFF2-40B4-BE49-F238E27FC236}">
                        <a16:creationId xmlns:a16="http://schemas.microsoft.com/office/drawing/2014/main" id="{81510F9D-FA45-4DC4-A4D6-D0CA8E65C0D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CE73AA2D-A984-4582-80C3-CEC41C5ECD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212AC248-2B04-43FA-B4C4-D016F8B48A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30FCA7B2-76DE-4CA2-9504-707B10B955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DE2E2755-9136-4802-B62E-C6268827E93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C9480B5-41BF-43B1-A36D-E18887D33B8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5AE05DEE-CA7C-438A-B964-2002092409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D8E1A665-0A58-4ACA-A237-B082E66AF5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4AF28E9A-1EBB-4563-AAA1-3D76AD1CD7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2533A9CD-1F4A-42AE-AA36-A766A126A3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9635BCC6-E85F-44EA-BF3B-FAD3767BAE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6F6A868-BC22-4BC5-86E9-29588E96A4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74863757-63B0-4387-93F2-C3D604EF69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39808003-1E18-4B0E-893E-1542C016F7F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8C8C9D08-914C-42CF-9D1A-4AA909F55EB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5E2C8D59-4464-4323-9342-36DD639F9D3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9" name="Rechthoek 38">
                  <a:extLst>
                    <a:ext uri="{FF2B5EF4-FFF2-40B4-BE49-F238E27FC236}">
                      <a16:creationId xmlns:a16="http://schemas.microsoft.com/office/drawing/2014/main" id="{E1335D0B-76E9-4298-8D3F-FD572931CD64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48E40264-32A6-4DDB-831A-3D3A8947EF5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1" name="Groep 40">
                    <a:extLst>
                      <a:ext uri="{FF2B5EF4-FFF2-40B4-BE49-F238E27FC236}">
                        <a16:creationId xmlns:a16="http://schemas.microsoft.com/office/drawing/2014/main" id="{F77E6DCB-0625-481A-BD99-D2C9A51954D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5" name="Rechte verbindingslijn 44">
                      <a:extLst>
                        <a:ext uri="{FF2B5EF4-FFF2-40B4-BE49-F238E27FC236}">
                          <a16:creationId xmlns:a16="http://schemas.microsoft.com/office/drawing/2014/main" id="{7BE76351-6A99-4948-8B32-27A6D6E15D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6" name="Rechte verbindingslijn 45">
                      <a:extLst>
                        <a:ext uri="{FF2B5EF4-FFF2-40B4-BE49-F238E27FC236}">
                          <a16:creationId xmlns:a16="http://schemas.microsoft.com/office/drawing/2014/main" id="{DC4FEEE3-4265-4C64-9468-FBE0BB8EB6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7" name="Rechte verbindingslijn 46">
                      <a:extLst>
                        <a:ext uri="{FF2B5EF4-FFF2-40B4-BE49-F238E27FC236}">
                          <a16:creationId xmlns:a16="http://schemas.microsoft.com/office/drawing/2014/main" id="{87E50978-BD2D-4B4F-935B-0EC40F64E3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8" name="Rechte verbindingslijn 47">
                      <a:extLst>
                        <a:ext uri="{FF2B5EF4-FFF2-40B4-BE49-F238E27FC236}">
                          <a16:creationId xmlns:a16="http://schemas.microsoft.com/office/drawing/2014/main" id="{9C29ABA5-68D2-4C94-8DE1-7E20D4ECD15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6952FC7D-9630-4B97-8EE2-B99262A487E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B06C2143-57C9-486F-B0AE-B9858B2B0E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3" name="Rechthoek 42">
                      <a:extLst>
                        <a:ext uri="{FF2B5EF4-FFF2-40B4-BE49-F238E27FC236}">
                          <a16:creationId xmlns:a16="http://schemas.microsoft.com/office/drawing/2014/main" id="{265BCCAF-45F1-4938-B5C6-D32F236056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4" name="Pijl: punthaak 43">
                      <a:extLst>
                        <a:ext uri="{FF2B5EF4-FFF2-40B4-BE49-F238E27FC236}">
                          <a16:creationId xmlns:a16="http://schemas.microsoft.com/office/drawing/2014/main" id="{354DF70E-D615-43B8-B34A-757E16BBC52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A03E8A52-AE3C-4F83-8061-F3EDD2C32B3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3A8CF59A-490E-46FB-8B8B-FC616F27A28E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EB7C4994-EBCA-4316-870C-E57D177BA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D4E80FE-2A82-45EF-9064-4DB9C7BA61D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14" marR="0" lvl="0" indent="-355614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2"/>
                </a:buBlip>
                <a:tabLst/>
                <a:defRPr/>
              </a:pP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A9A206AE-3B43-4997-8894-8545226520E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5CC1374-5A66-4B67-AF8D-1486BC8F64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723929" marR="0" lvl="1" indent="-358789" algn="l" defTabSz="914436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Tx/>
                <a:buFontTx/>
                <a:buBlip>
                  <a:blip r:embed="rId3"/>
                </a:buBlip>
                <a:tabLst/>
                <a:defRPr/>
              </a:pPr>
              <a:r>
                <a:rPr lang="nl-NL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E4F4B783-DDFB-4507-AFC4-D74E6AE8402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0611044-0E9E-43F2-B4B5-3226A30827B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36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Leestekst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BE1AEAC6-B72B-4980-BE58-F3C15585662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D8AB3394-4B15-48B1-90CE-1A28F0722D3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36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noProof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EAE8FED3-E44C-4AFA-A5DE-3EA030EF9215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3B7FDE-ABAB-4FF1-ACF9-86131B45B6C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6AD4E031-211D-43AF-AC3C-57FE4F43D45E}"/>
              </a:ext>
            </a:extLst>
          </p:cNvPr>
          <p:cNvSpPr txBox="1"/>
          <p:nvPr userDrawn="1"/>
        </p:nvSpPr>
        <p:spPr>
          <a:xfrm>
            <a:off x="9855201" y="-24876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000" b="0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Tekst 50% + Grafiek 50%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C0B8F43-E47C-4F5B-A07C-26473547AA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3" y="380044"/>
            <a:ext cx="11414985" cy="458157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Plaats hier je titel</a:t>
            </a:r>
          </a:p>
        </p:txBody>
      </p:sp>
      <p:sp>
        <p:nvSpPr>
          <p:cNvPr id="85" name="Tijdelijke aanduiding voor dianummer 84">
            <a:extLst>
              <a:ext uri="{FF2B5EF4-FFF2-40B4-BE49-F238E27FC236}">
                <a16:creationId xmlns:a16="http://schemas.microsoft.com/office/drawing/2014/main" id="{8F771F38-F121-4DDB-9C22-F8847676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9" name="Tijdelijke aanduiding voor verticale tekst 2">
            <a:extLst>
              <a:ext uri="{FF2B5EF4-FFF2-40B4-BE49-F238E27FC236}">
                <a16:creationId xmlns:a16="http://schemas.microsoft.com/office/drawing/2014/main" id="{72194547-E9A7-40BA-8426-360F7F98D391}"/>
              </a:ext>
            </a:extLst>
          </p:cNvPr>
          <p:cNvSpPr>
            <a:spLocks noGrp="1"/>
          </p:cNvSpPr>
          <p:nvPr>
            <p:ph type="body" orient="vert" idx="13" hasCustomPrompt="1"/>
          </p:nvPr>
        </p:nvSpPr>
        <p:spPr>
          <a:xfrm>
            <a:off x="381000" y="842737"/>
            <a:ext cx="11415600" cy="457200"/>
          </a:xfrm>
        </p:spPr>
        <p:txBody>
          <a:bodyPr vert="horz"/>
          <a:lstStyle>
            <a:lvl1pPr marL="0" indent="0">
              <a:buFont typeface="Arial" panose="020B0604020202020204" pitchFamily="34" charset="0"/>
              <a:buNone/>
              <a:defRPr sz="3500">
                <a:solidFill>
                  <a:schemeClr val="accent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Subtitel</a:t>
            </a:r>
          </a:p>
        </p:txBody>
      </p:sp>
      <p:sp>
        <p:nvSpPr>
          <p:cNvPr id="110" name="Tijdelijke aanduiding voor grafiek 7">
            <a:extLst>
              <a:ext uri="{FF2B5EF4-FFF2-40B4-BE49-F238E27FC236}">
                <a16:creationId xmlns:a16="http://schemas.microsoft.com/office/drawing/2014/main" id="{F086FC83-B356-4804-ABF7-A67923BD8FC2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5546157" y="1582421"/>
            <a:ext cx="6249828" cy="4528493"/>
          </a:xfrm>
          <a:solidFill>
            <a:schemeClr val="bg1">
              <a:lumMod val="95000"/>
            </a:schemeClr>
          </a:solidFill>
        </p:spPr>
        <p:txBody>
          <a:bodyPr tIns="162000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050" b="1" baseline="0"/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grpSp>
        <p:nvGrpSpPr>
          <p:cNvPr id="111" name="Instructie">
            <a:extLst>
              <a:ext uri="{FF2B5EF4-FFF2-40B4-BE49-F238E27FC236}">
                <a16:creationId xmlns:a16="http://schemas.microsoft.com/office/drawing/2014/main" id="{4DB008EF-4FF5-49F6-B19E-DE9493DC0992}"/>
              </a:ext>
            </a:extLst>
          </p:cNvPr>
          <p:cNvGrpSpPr/>
          <p:nvPr userDrawn="1"/>
        </p:nvGrpSpPr>
        <p:grpSpPr>
          <a:xfrm>
            <a:off x="12389717" y="3046309"/>
            <a:ext cx="3183677" cy="2546619"/>
            <a:chOff x="12389714" y="4327164"/>
            <a:chExt cx="3183677" cy="2546619"/>
          </a:xfrm>
        </p:grpSpPr>
        <p:grpSp>
          <p:nvGrpSpPr>
            <p:cNvPr id="112" name="Meer informatie">
              <a:extLst>
                <a:ext uri="{FF2B5EF4-FFF2-40B4-BE49-F238E27FC236}">
                  <a16:creationId xmlns:a16="http://schemas.microsoft.com/office/drawing/2014/main" id="{9B332F9D-63C1-4633-B892-239764CAB04B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150" name="Freeform 101">
                <a:extLst>
                  <a:ext uri="{FF2B5EF4-FFF2-40B4-BE49-F238E27FC236}">
                    <a16:creationId xmlns:a16="http://schemas.microsoft.com/office/drawing/2014/main" id="{7AED66C2-CB46-455F-9CC4-14AB8506D7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100" noProof="0"/>
              </a:p>
            </p:txBody>
          </p:sp>
          <p:sp>
            <p:nvSpPr>
              <p:cNvPr id="151" name="Rechthoek 150">
                <a:extLst>
                  <a:ext uri="{FF2B5EF4-FFF2-40B4-BE49-F238E27FC236}">
                    <a16:creationId xmlns:a16="http://schemas.microsoft.com/office/drawing/2014/main" id="{671F0C6D-726F-466F-84AF-09B17805D418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36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52" name="Rechte verbindingslijn 151">
                <a:extLst>
                  <a:ext uri="{FF2B5EF4-FFF2-40B4-BE49-F238E27FC236}">
                    <a16:creationId xmlns:a16="http://schemas.microsoft.com/office/drawing/2014/main" id="{CD3BA503-229C-4011-8BDA-8BDF88A6C1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113" name="Rechte verbindingslijn 112">
              <a:extLst>
                <a:ext uri="{FF2B5EF4-FFF2-40B4-BE49-F238E27FC236}">
                  <a16:creationId xmlns:a16="http://schemas.microsoft.com/office/drawing/2014/main" id="{070F219F-687C-4A81-8365-744205D905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33FB819-5AA1-4CD9-926B-54EEAD61ECF4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564EE519-C3E7-4190-812A-583337E3BBAF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6" name="Rechte verbindingslijn 115">
              <a:extLst>
                <a:ext uri="{FF2B5EF4-FFF2-40B4-BE49-F238E27FC236}">
                  <a16:creationId xmlns:a16="http://schemas.microsoft.com/office/drawing/2014/main" id="{F326800E-C7A7-496A-B308-7421D1215F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63494620-1018-45A2-925E-5A3B31E46D9E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100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100" b="1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118" name="Groep 117">
              <a:extLst>
                <a:ext uri="{FF2B5EF4-FFF2-40B4-BE49-F238E27FC236}">
                  <a16:creationId xmlns:a16="http://schemas.microsoft.com/office/drawing/2014/main" id="{DB236F12-F9BE-49BF-858F-DA317FF325B5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9866C895-AA14-4248-85A5-D45CBD66409F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Rechthoek 119">
                <a:extLst>
                  <a:ext uri="{FF2B5EF4-FFF2-40B4-BE49-F238E27FC236}">
                    <a16:creationId xmlns:a16="http://schemas.microsoft.com/office/drawing/2014/main" id="{AF391439-4175-4240-9106-B15EAA4C542E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Tekstvak 120">
                <a:extLst>
                  <a:ext uri="{FF2B5EF4-FFF2-40B4-BE49-F238E27FC236}">
                    <a16:creationId xmlns:a16="http://schemas.microsoft.com/office/drawing/2014/main" id="{8CC67937-3299-4477-BD00-CECD124C174B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61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122" name="Tekstvak 121">
                <a:extLst>
                  <a:ext uri="{FF2B5EF4-FFF2-40B4-BE49-F238E27FC236}">
                    <a16:creationId xmlns:a16="http://schemas.microsoft.com/office/drawing/2014/main" id="{7945214D-E276-4128-9318-B93D7D56357D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61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123" name="Picture 3">
                <a:extLst>
                  <a:ext uri="{FF2B5EF4-FFF2-40B4-BE49-F238E27FC236}">
                    <a16:creationId xmlns:a16="http://schemas.microsoft.com/office/drawing/2014/main" id="{E6F6406A-D791-4433-A6AB-5C335766DE2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EAFA5D33-EE08-4E59-9033-960719EFA7CC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147" name="Rechthoek 146">
                  <a:extLst>
                    <a:ext uri="{FF2B5EF4-FFF2-40B4-BE49-F238E27FC236}">
                      <a16:creationId xmlns:a16="http://schemas.microsoft.com/office/drawing/2014/main" id="{03F11E55-FCAF-4259-A586-B09358407857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48" name="Rechthoek 147">
                  <a:extLst>
                    <a:ext uri="{FF2B5EF4-FFF2-40B4-BE49-F238E27FC236}">
                      <a16:creationId xmlns:a16="http://schemas.microsoft.com/office/drawing/2014/main" id="{3F8FE688-8BDC-44F4-BD38-92D00F60EB03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49" name="Rechthoek 148">
                  <a:extLst>
                    <a:ext uri="{FF2B5EF4-FFF2-40B4-BE49-F238E27FC236}">
                      <a16:creationId xmlns:a16="http://schemas.microsoft.com/office/drawing/2014/main" id="{A2223C87-79A1-4636-8983-243BB52C11E4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5D768D1A-77DA-4BDB-AD01-8076A64394D4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126" name="Rechthoek 125">
                  <a:extLst>
                    <a:ext uri="{FF2B5EF4-FFF2-40B4-BE49-F238E27FC236}">
                      <a16:creationId xmlns:a16="http://schemas.microsoft.com/office/drawing/2014/main" id="{5D61B93F-7FBA-4699-A57C-F5B77C59275F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117" noProof="0"/>
                </a:p>
              </p:txBody>
            </p:sp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B729D18A-27E6-4CDF-90A1-724D14925B1D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128" name="Groep 127">
                    <a:extLst>
                      <a:ext uri="{FF2B5EF4-FFF2-40B4-BE49-F238E27FC236}">
                        <a16:creationId xmlns:a16="http://schemas.microsoft.com/office/drawing/2014/main" id="{0E0E3A11-ED86-4FFF-A42E-49595535D91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133" name="Rechthoek 132">
                      <a:extLst>
                        <a:ext uri="{FF2B5EF4-FFF2-40B4-BE49-F238E27FC236}">
                          <a16:creationId xmlns:a16="http://schemas.microsoft.com/office/drawing/2014/main" id="{A569D526-263A-4901-B9C6-5913F26AB2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117" noProof="0"/>
                    </a:p>
                  </p:txBody>
                </p:sp>
                <p:grpSp>
                  <p:nvGrpSpPr>
                    <p:cNvPr id="134" name="Groep 133">
                      <a:extLst>
                        <a:ext uri="{FF2B5EF4-FFF2-40B4-BE49-F238E27FC236}">
                          <a16:creationId xmlns:a16="http://schemas.microsoft.com/office/drawing/2014/main" id="{7B9C42BF-BB5A-4DF3-B8CA-EE4B245D8A7B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140" name="Rechte verbindingslijn 139">
                        <a:extLst>
                          <a:ext uri="{FF2B5EF4-FFF2-40B4-BE49-F238E27FC236}">
                            <a16:creationId xmlns:a16="http://schemas.microsoft.com/office/drawing/2014/main" id="{54AA300F-C7D5-4E03-B994-13E1F03C52D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1" name="Rechte verbindingslijn 140">
                        <a:extLst>
                          <a:ext uri="{FF2B5EF4-FFF2-40B4-BE49-F238E27FC236}">
                            <a16:creationId xmlns:a16="http://schemas.microsoft.com/office/drawing/2014/main" id="{351744DD-CD9B-4754-AB4A-D4F90FD13D4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42" name="Groep 141">
                        <a:extLst>
                          <a:ext uri="{FF2B5EF4-FFF2-40B4-BE49-F238E27FC236}">
                            <a16:creationId xmlns:a16="http://schemas.microsoft.com/office/drawing/2014/main" id="{C40BDF51-798B-4D95-A5EA-4318CCC2DCE0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143" name="Rechte verbindingslijn 142">
                          <a:extLst>
                            <a:ext uri="{FF2B5EF4-FFF2-40B4-BE49-F238E27FC236}">
                              <a16:creationId xmlns:a16="http://schemas.microsoft.com/office/drawing/2014/main" id="{2C41DFB2-F210-4F30-A7E8-D2152F849699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4" name="Rechte verbindingslijn 143">
                          <a:extLst>
                            <a:ext uri="{FF2B5EF4-FFF2-40B4-BE49-F238E27FC236}">
                              <a16:creationId xmlns:a16="http://schemas.microsoft.com/office/drawing/2014/main" id="{97820B81-C0F7-4FCB-BDCD-0AD5D4ACE34A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5" name="Rechte verbindingslijn 144">
                          <a:extLst>
                            <a:ext uri="{FF2B5EF4-FFF2-40B4-BE49-F238E27FC236}">
                              <a16:creationId xmlns:a16="http://schemas.microsoft.com/office/drawing/2014/main" id="{7CCDEEA6-7422-49EF-81ED-A7F991E6A790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6" name="Rechte verbindingslijn 145">
                          <a:extLst>
                            <a:ext uri="{FF2B5EF4-FFF2-40B4-BE49-F238E27FC236}">
                              <a16:creationId xmlns:a16="http://schemas.microsoft.com/office/drawing/2014/main" id="{AB952768-DA84-45F5-885D-70D64B1D46F3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35" name="Rechte verbindingslijn 134">
                      <a:extLst>
                        <a:ext uri="{FF2B5EF4-FFF2-40B4-BE49-F238E27FC236}">
                          <a16:creationId xmlns:a16="http://schemas.microsoft.com/office/drawing/2014/main" id="{9137F800-6DBC-4FB1-9307-913B01C1F9F5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6" name="Groep 135">
                      <a:extLst>
                        <a:ext uri="{FF2B5EF4-FFF2-40B4-BE49-F238E27FC236}">
                          <a16:creationId xmlns:a16="http://schemas.microsoft.com/office/drawing/2014/main" id="{AFEAA80B-DF96-43A3-823B-815F201339A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137" name="Rechte verbindingslijn 136">
                        <a:extLst>
                          <a:ext uri="{FF2B5EF4-FFF2-40B4-BE49-F238E27FC236}">
                            <a16:creationId xmlns:a16="http://schemas.microsoft.com/office/drawing/2014/main" id="{580730F9-BE75-4C66-A3AB-95EA4E1D0AD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Rechte verbindingslijn 137">
                        <a:extLst>
                          <a:ext uri="{FF2B5EF4-FFF2-40B4-BE49-F238E27FC236}">
                            <a16:creationId xmlns:a16="http://schemas.microsoft.com/office/drawing/2014/main" id="{3EB4D9F7-7E16-4070-8FC1-C2D741AD51D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Rechte verbindingslijn 138">
                        <a:extLst>
                          <a:ext uri="{FF2B5EF4-FFF2-40B4-BE49-F238E27FC236}">
                            <a16:creationId xmlns:a16="http://schemas.microsoft.com/office/drawing/2014/main" id="{E32C1D42-CDDD-49E5-89E5-6F3BA5E91DE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29" name="Groep 128">
                    <a:extLst>
                      <a:ext uri="{FF2B5EF4-FFF2-40B4-BE49-F238E27FC236}">
                        <a16:creationId xmlns:a16="http://schemas.microsoft.com/office/drawing/2014/main" id="{0C08EBE2-4055-4D01-9F88-19C201FF58A3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130" name="Rechthoek 129">
                      <a:extLst>
                        <a:ext uri="{FF2B5EF4-FFF2-40B4-BE49-F238E27FC236}">
                          <a16:creationId xmlns:a16="http://schemas.microsoft.com/office/drawing/2014/main" id="{89D336BA-8D03-4768-B39C-191FF46DC51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117" noProof="0"/>
                    </a:p>
                  </p:txBody>
                </p:sp>
                <p:sp>
                  <p:nvSpPr>
                    <p:cNvPr id="131" name="Rechthoek: afgeronde bovenhoeken 130">
                      <a:extLst>
                        <a:ext uri="{FF2B5EF4-FFF2-40B4-BE49-F238E27FC236}">
                          <a16:creationId xmlns:a16="http://schemas.microsoft.com/office/drawing/2014/main" id="{AFB157B4-E4E2-4074-A630-BBCA0D609F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117" noProof="0"/>
                    </a:p>
                  </p:txBody>
                </p:sp>
                <p:sp>
                  <p:nvSpPr>
                    <p:cNvPr id="132" name="Gelijkbenige driehoek 131">
                      <a:extLst>
                        <a:ext uri="{FF2B5EF4-FFF2-40B4-BE49-F238E27FC236}">
                          <a16:creationId xmlns:a16="http://schemas.microsoft.com/office/drawing/2014/main" id="{03C9A9BD-7761-469D-8885-96090901204D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117" noProof="0"/>
                    </a:p>
                  </p:txBody>
                </p:sp>
              </p:grpSp>
            </p:grpSp>
          </p:grpSp>
        </p:grpSp>
      </p:grpSp>
      <p:grpSp>
        <p:nvGrpSpPr>
          <p:cNvPr id="153" name="Instructie">
            <a:extLst>
              <a:ext uri="{FF2B5EF4-FFF2-40B4-BE49-F238E27FC236}">
                <a16:creationId xmlns:a16="http://schemas.microsoft.com/office/drawing/2014/main" id="{DCE5A2E2-6152-47E5-B451-FAACD9FD5164}"/>
              </a:ext>
            </a:extLst>
          </p:cNvPr>
          <p:cNvGrpSpPr/>
          <p:nvPr userDrawn="1"/>
        </p:nvGrpSpPr>
        <p:grpSpPr>
          <a:xfrm>
            <a:off x="12391604" y="3"/>
            <a:ext cx="3183677" cy="2499789"/>
            <a:chOff x="12391601" y="0"/>
            <a:chExt cx="3183677" cy="2499789"/>
          </a:xfrm>
        </p:grpSpPr>
        <p:sp>
          <p:nvSpPr>
            <p:cNvPr id="154" name="Rechthoek 153">
              <a:extLst>
                <a:ext uri="{FF2B5EF4-FFF2-40B4-BE49-F238E27FC236}">
                  <a16:creationId xmlns:a16="http://schemas.microsoft.com/office/drawing/2014/main" id="{6F311951-9142-4E78-9168-FB862EFB1290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155" name="Ovaal 154">
              <a:extLst>
                <a:ext uri="{FF2B5EF4-FFF2-40B4-BE49-F238E27FC236}">
                  <a16:creationId xmlns:a16="http://schemas.microsoft.com/office/drawing/2014/main" id="{5071D0E7-4534-4FB8-B3AD-4A214627B7D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6" name="Rechte verbindingslijn 155">
              <a:extLst>
                <a:ext uri="{FF2B5EF4-FFF2-40B4-BE49-F238E27FC236}">
                  <a16:creationId xmlns:a16="http://schemas.microsoft.com/office/drawing/2014/main" id="{C584F9F2-95A5-43F3-A635-2935FB76287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57" name="Rechte verbindingslijn 156">
              <a:extLst>
                <a:ext uri="{FF2B5EF4-FFF2-40B4-BE49-F238E27FC236}">
                  <a16:creationId xmlns:a16="http://schemas.microsoft.com/office/drawing/2014/main" id="{BEC5A493-7FA8-4025-9B3E-16E5D439F76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8" name="Rechthoek 157">
              <a:extLst>
                <a:ext uri="{FF2B5EF4-FFF2-40B4-BE49-F238E27FC236}">
                  <a16:creationId xmlns:a16="http://schemas.microsoft.com/office/drawing/2014/main" id="{BECD6352-9511-4938-BC64-EB33DDAE1E9D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 </a:t>
              </a:r>
              <a:r>
                <a:rPr kumimoji="0" lang="nl-NL" sz="11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9" name="Ovaal 158">
              <a:extLst>
                <a:ext uri="{FF2B5EF4-FFF2-40B4-BE49-F238E27FC236}">
                  <a16:creationId xmlns:a16="http://schemas.microsoft.com/office/drawing/2014/main" id="{8AA19BD3-8D32-42F0-9564-600158BD8E67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60" name="Rechthoek 159">
              <a:extLst>
                <a:ext uri="{FF2B5EF4-FFF2-40B4-BE49-F238E27FC236}">
                  <a16:creationId xmlns:a16="http://schemas.microsoft.com/office/drawing/2014/main" id="{59F6B3E0-1126-4FDB-A5AB-A7371BF07B5D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36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61" name="Groep 160">
              <a:extLst>
                <a:ext uri="{FF2B5EF4-FFF2-40B4-BE49-F238E27FC236}">
                  <a16:creationId xmlns:a16="http://schemas.microsoft.com/office/drawing/2014/main" id="{0DAEB5D1-FFC6-4000-988B-9EDF3D6A57AF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D3429163-5A28-44E8-9885-A9716C641EF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498E926F-4642-4208-9E4B-ABE613629F9E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4ECB866F-7436-4969-A34A-F796FDF2ABE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62" name="Rechte verbindingslijn 161">
              <a:extLst>
                <a:ext uri="{FF2B5EF4-FFF2-40B4-BE49-F238E27FC236}">
                  <a16:creationId xmlns:a16="http://schemas.microsoft.com/office/drawing/2014/main" id="{1C8C7679-614E-43B3-93E4-5B94B9315E2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3" name="Groep 162">
              <a:extLst>
                <a:ext uri="{FF2B5EF4-FFF2-40B4-BE49-F238E27FC236}">
                  <a16:creationId xmlns:a16="http://schemas.microsoft.com/office/drawing/2014/main" id="{56905BA2-92C1-43C2-A78C-6A445546B6B2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164" name="Rechthoek 163">
                <a:extLst>
                  <a:ext uri="{FF2B5EF4-FFF2-40B4-BE49-F238E27FC236}">
                    <a16:creationId xmlns:a16="http://schemas.microsoft.com/office/drawing/2014/main" id="{C85697CD-895E-4585-8250-D8764F2A57A2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sp>
            <p:nvSpPr>
              <p:cNvPr id="165" name="Rechthoek 164">
                <a:extLst>
                  <a:ext uri="{FF2B5EF4-FFF2-40B4-BE49-F238E27FC236}">
                    <a16:creationId xmlns:a16="http://schemas.microsoft.com/office/drawing/2014/main" id="{99A9B6FD-0DE3-4F5A-BE62-8310787022D6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  <p:sp>
            <p:nvSpPr>
              <p:cNvPr id="166" name="Rechthoek 165">
                <a:extLst>
                  <a:ext uri="{FF2B5EF4-FFF2-40B4-BE49-F238E27FC236}">
                    <a16:creationId xmlns:a16="http://schemas.microsoft.com/office/drawing/2014/main" id="{D3D6B1B2-EA7E-43AF-AA1E-00942F983A4C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117" noProof="0"/>
              </a:p>
            </p:txBody>
          </p:sp>
        </p:grpSp>
      </p:grpSp>
      <p:grpSp>
        <p:nvGrpSpPr>
          <p:cNvPr id="170" name="Instructie">
            <a:extLst>
              <a:ext uri="{FF2B5EF4-FFF2-40B4-BE49-F238E27FC236}">
                <a16:creationId xmlns:a16="http://schemas.microsoft.com/office/drawing/2014/main" id="{56BA1EB4-820A-4A6D-BD9F-A802D227433A}"/>
              </a:ext>
            </a:extLst>
          </p:cNvPr>
          <p:cNvGrpSpPr/>
          <p:nvPr userDrawn="1"/>
        </p:nvGrpSpPr>
        <p:grpSpPr>
          <a:xfrm>
            <a:off x="-3428324" y="4713147"/>
            <a:ext cx="3222791" cy="2345658"/>
            <a:chOff x="-3428327" y="4512342"/>
            <a:chExt cx="3222791" cy="2345658"/>
          </a:xfrm>
        </p:grpSpPr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B4F6E476-A110-4A2D-BB9B-5744675BA666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36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2" name="Rechte verbindingslijn 171">
              <a:extLst>
                <a:ext uri="{FF2B5EF4-FFF2-40B4-BE49-F238E27FC236}">
                  <a16:creationId xmlns:a16="http://schemas.microsoft.com/office/drawing/2014/main" id="{098519EF-00DA-4CF0-8536-B02BA9F2273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3" name="Ovaal 172">
              <a:extLst>
                <a:ext uri="{FF2B5EF4-FFF2-40B4-BE49-F238E27FC236}">
                  <a16:creationId xmlns:a16="http://schemas.microsoft.com/office/drawing/2014/main" id="{F5416137-4052-49C8-9B3C-6493BD5D4422}"/>
                </a:ext>
              </a:extLst>
            </p:cNvPr>
            <p:cNvSpPr/>
            <p:nvPr userDrawn="1"/>
          </p:nvSpPr>
          <p:spPr>
            <a:xfrm>
              <a:off x="-3428327" y="489302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C3FF7768-6E78-4D8B-BDF9-E93AE0AA6903}"/>
                </a:ext>
              </a:extLst>
            </p:cNvPr>
            <p:cNvSpPr/>
            <p:nvPr userDrawn="1"/>
          </p:nvSpPr>
          <p:spPr>
            <a:xfrm>
              <a:off x="-3062645" y="4959088"/>
              <a:ext cx="1946732" cy="8282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 Vink de box voor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‘Voettekst’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aan, om deze zichtbaar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te maken.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838463CC-3FF4-4A16-BA7B-EBE008B422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F4F77F42-099C-4833-ADA9-F4CBA63112BF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3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1FC64529-8292-4F9D-B393-9B5FDEC2DED0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1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3EF231E2-C86C-4D11-9A5B-BF18F243D32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79" name="Groep 178">
              <a:extLst>
                <a:ext uri="{FF2B5EF4-FFF2-40B4-BE49-F238E27FC236}">
                  <a16:creationId xmlns:a16="http://schemas.microsoft.com/office/drawing/2014/main" id="{0DE4FFA1-943E-4676-AF01-005655B108E5}"/>
                </a:ext>
              </a:extLst>
            </p:cNvPr>
            <p:cNvGrpSpPr/>
            <p:nvPr userDrawn="1"/>
          </p:nvGrpSpPr>
          <p:grpSpPr>
            <a:xfrm>
              <a:off x="-886669" y="4993966"/>
              <a:ext cx="681133" cy="750023"/>
              <a:chOff x="-910573" y="4987990"/>
              <a:chExt cx="681133" cy="750023"/>
            </a:xfrm>
          </p:grpSpPr>
          <p:grpSp>
            <p:nvGrpSpPr>
              <p:cNvPr id="180" name="Groep 179">
                <a:extLst>
                  <a:ext uri="{FF2B5EF4-FFF2-40B4-BE49-F238E27FC236}">
                    <a16:creationId xmlns:a16="http://schemas.microsoft.com/office/drawing/2014/main" id="{9A85CEAC-9E7B-4482-948C-B11B0B3EAA9D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2" name="Rechthoek met één afgeknipte en afgeronde hoek 47">
                  <a:extLst>
                    <a:ext uri="{FF2B5EF4-FFF2-40B4-BE49-F238E27FC236}">
                      <a16:creationId xmlns:a16="http://schemas.microsoft.com/office/drawing/2014/main" id="{A99C7011-E1D3-4D5C-9B9D-E93FA12C48E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Rechthoekige driehoek 182">
                  <a:extLst>
                    <a:ext uri="{FF2B5EF4-FFF2-40B4-BE49-F238E27FC236}">
                      <a16:creationId xmlns:a16="http://schemas.microsoft.com/office/drawing/2014/main" id="{31A247B8-545D-43DF-BBB2-C431A814EC5E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Rechthoek 183">
                  <a:extLst>
                    <a:ext uri="{FF2B5EF4-FFF2-40B4-BE49-F238E27FC236}">
                      <a16:creationId xmlns:a16="http://schemas.microsoft.com/office/drawing/2014/main" id="{453B4177-8DEE-4031-AE9A-8BB9DC489DBF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3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Rechthoek 184">
                  <a:extLst>
                    <a:ext uri="{FF2B5EF4-FFF2-40B4-BE49-F238E27FC236}">
                      <a16:creationId xmlns:a16="http://schemas.microsoft.com/office/drawing/2014/main" id="{065B3494-D361-4783-9AA9-178E054EA22D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36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1" name="Rechthoek 180">
                <a:extLst>
                  <a:ext uri="{FF2B5EF4-FFF2-40B4-BE49-F238E27FC236}">
                    <a16:creationId xmlns:a16="http://schemas.microsoft.com/office/drawing/2014/main" id="{A6FD9742-335E-45E9-92E3-077B882DCDE0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3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085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584EFC4-1262-4DCE-B5BE-6643429FD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3" y="380044"/>
            <a:ext cx="11414985" cy="4581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noProof="0"/>
              <a:t>Plaats hier je titel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76942F-F0F8-4066-905E-22E2B72C9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582420"/>
            <a:ext cx="11415600" cy="4511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/>
              <a:t>Klik hier om een </a:t>
            </a:r>
            <a:r>
              <a:rPr lang="nl-NL" noProof="0" err="1"/>
              <a:t>bullet</a:t>
            </a:r>
            <a:r>
              <a:rPr lang="nl-NL" noProof="0"/>
              <a:t> te plaatsen. Meer hulp nodig? Aan de zijkanten van de slides heeft PPT Solutions instructies geplaatst om te helpen met het stijlen- én verwerken van tekst.</a:t>
            </a:r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2"/>
            <a:r>
              <a:rPr lang="nl-NL" noProof="0"/>
              <a:t>Leestekst</a:t>
            </a:r>
          </a:p>
          <a:p>
            <a:pPr lvl="3"/>
            <a:r>
              <a:rPr lang="nl-NL" noProof="0" err="1"/>
              <a:t>Subkop</a:t>
            </a:r>
            <a:endParaRPr lang="nl-NL" noProof="0"/>
          </a:p>
          <a:p>
            <a:pPr lvl="4"/>
            <a:r>
              <a:rPr lang="nl-NL" noProof="0"/>
              <a:t>Italic tekst</a:t>
            </a:r>
          </a:p>
          <a:p>
            <a:pPr lvl="5"/>
            <a:r>
              <a:rPr lang="nl-NL" noProof="0" err="1"/>
              <a:t>Bullet</a:t>
            </a:r>
            <a:endParaRPr lang="nl-NL" noProof="0"/>
          </a:p>
          <a:p>
            <a:pPr lvl="6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Leestekst</a:t>
            </a:r>
          </a:p>
          <a:p>
            <a:pPr lvl="8"/>
            <a:r>
              <a:rPr lang="nl-NL" noProof="0" err="1"/>
              <a:t>Subkop</a:t>
            </a:r>
            <a:endParaRPr lang="nl-NL" noProof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8A27F1-40C7-4ABA-A23D-ABF73FB6F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25940" y="6312977"/>
            <a:ext cx="1638904" cy="2169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400" b="0">
                <a:solidFill>
                  <a:schemeClr val="accent1"/>
                </a:solidFill>
              </a:defRPr>
            </a:lvl1pPr>
          </a:lstStyle>
          <a:p>
            <a:fld id="{579FC844-35BD-46CC-94E1-E7B4AD16977E}" type="datetime4">
              <a:rPr lang="nl-NL" smtClean="0"/>
              <a:t>3 december 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CC3061-3BED-4D38-839F-6419010C85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6757" y="6312977"/>
            <a:ext cx="2105026" cy="2169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400" b="1" cap="none" baseline="0">
                <a:solidFill>
                  <a:schemeClr val="accent2"/>
                </a:solidFill>
              </a:defRPr>
            </a:lvl1pPr>
          </a:lstStyle>
          <a:p>
            <a:r>
              <a:rPr lang="nl-NL"/>
              <a:t>Rekenkundige prognose 1-10-2019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4213057-4619-486A-8604-BE7285D397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1474" y="6312977"/>
            <a:ext cx="338139" cy="2169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400" b="1">
                <a:solidFill>
                  <a:schemeClr val="accent4"/>
                </a:solidFill>
              </a:defRPr>
            </a:lvl1pPr>
          </a:lstStyle>
          <a:p>
            <a:fld id="{0E7476D2-0896-4839-9387-ABF8745D58E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1D6F49B-B753-4585-AEAF-0E33880A81DA}"/>
              </a:ext>
            </a:extLst>
          </p:cNvPr>
          <p:cNvSpPr txBox="1"/>
          <p:nvPr userDrawn="1"/>
        </p:nvSpPr>
        <p:spPr>
          <a:xfrm>
            <a:off x="9855201" y="-445611"/>
            <a:ext cx="233680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r"/>
            <a:r>
              <a:rPr lang="nl-NL" sz="1100" b="1" spc="5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mboRijnland</a:t>
            </a:r>
          </a:p>
        </p:txBody>
      </p:sp>
      <p:pic>
        <p:nvPicPr>
          <p:cNvPr id="25" name="Afbeelding 24">
            <a:extLst>
              <a:ext uri="{FF2B5EF4-FFF2-40B4-BE49-F238E27FC236}">
                <a16:creationId xmlns:a16="http://schemas.microsoft.com/office/drawing/2014/main" id="{CBE5C77A-D6CD-43BD-8D74-36E8918E9B1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667" y="6231270"/>
            <a:ext cx="1662114" cy="415528"/>
          </a:xfrm>
          <a:prstGeom prst="rect">
            <a:avLst/>
          </a:prstGeom>
        </p:spPr>
      </p:pic>
      <p:grpSp>
        <p:nvGrpSpPr>
          <p:cNvPr id="76" name="GRID" hidden="1">
            <a:extLst>
              <a:ext uri="{FF2B5EF4-FFF2-40B4-BE49-F238E27FC236}">
                <a16:creationId xmlns:a16="http://schemas.microsoft.com/office/drawing/2014/main" id="{3E2012CB-5954-495F-984E-C686CD7F7A8D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E96630DE-3BAD-45AD-9316-A48BBADB478A}"/>
                </a:ext>
              </a:extLst>
            </p:cNvPr>
            <p:cNvSpPr/>
            <p:nvPr userDrawn="1"/>
          </p:nvSpPr>
          <p:spPr>
            <a:xfrm>
              <a:off x="11811000" y="0"/>
              <a:ext cx="381000" cy="6858000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EE4A86B8-1BFE-4820-8740-6A4A7840D5B3}"/>
                </a:ext>
              </a:extLst>
            </p:cNvPr>
            <p:cNvSpPr/>
            <p:nvPr userDrawn="1"/>
          </p:nvSpPr>
          <p:spPr>
            <a:xfrm>
              <a:off x="0" y="0"/>
              <a:ext cx="381000" cy="6858000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C27688F1-0ED2-495E-852B-EE4F1D92C5F9}"/>
                </a:ext>
              </a:extLst>
            </p:cNvPr>
            <p:cNvSpPr/>
            <p:nvPr userDrawn="1"/>
          </p:nvSpPr>
          <p:spPr>
            <a:xfrm rot="5400000">
              <a:off x="5897992" y="579007"/>
              <a:ext cx="381000" cy="12176985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43AADD0B-B3E5-441F-85CE-EBAF270D53B0}"/>
                </a:ext>
              </a:extLst>
            </p:cNvPr>
            <p:cNvSpPr/>
            <p:nvPr userDrawn="1"/>
          </p:nvSpPr>
          <p:spPr>
            <a:xfrm rot="5400000">
              <a:off x="5897992" y="-5897992"/>
              <a:ext cx="381000" cy="12176985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0E1A1A96-43E8-4FF3-A311-4ADFCCE077C8}"/>
                </a:ext>
              </a:extLst>
            </p:cNvPr>
            <p:cNvSpPr/>
            <p:nvPr userDrawn="1"/>
          </p:nvSpPr>
          <p:spPr>
            <a:xfrm rot="5400000">
              <a:off x="5980859" y="138000"/>
              <a:ext cx="215267" cy="12176985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82" name="Rechthoek 81">
              <a:extLst>
                <a:ext uri="{FF2B5EF4-FFF2-40B4-BE49-F238E27FC236}">
                  <a16:creationId xmlns:a16="http://schemas.microsoft.com/office/drawing/2014/main" id="{AF4BA844-0968-412B-88A9-4B2D2FA0C4B9}"/>
                </a:ext>
              </a:extLst>
            </p:cNvPr>
            <p:cNvSpPr/>
            <p:nvPr userDrawn="1"/>
          </p:nvSpPr>
          <p:spPr>
            <a:xfrm rot="5400000">
              <a:off x="5954508" y="-4640056"/>
              <a:ext cx="267968" cy="12176985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43AD4CD5-F7C7-4D0A-AE6D-17E2351F9D23}"/>
                </a:ext>
              </a:extLst>
            </p:cNvPr>
            <p:cNvSpPr/>
            <p:nvPr userDrawn="1"/>
          </p:nvSpPr>
          <p:spPr>
            <a:xfrm rot="5400000">
              <a:off x="5969276" y="-5222189"/>
              <a:ext cx="238433" cy="12176985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117"/>
            </a:p>
          </p:txBody>
        </p:sp>
      </p:grpSp>
    </p:spTree>
    <p:extLst>
      <p:ext uri="{BB962C8B-B14F-4D97-AF65-F5344CB8AC3E}">
        <p14:creationId xmlns:p14="http://schemas.microsoft.com/office/powerpoint/2010/main" val="58739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59" r:id="rId2"/>
    <p:sldLayoutId id="2147483682" r:id="rId3"/>
    <p:sldLayoutId id="2147483687" r:id="rId4"/>
    <p:sldLayoutId id="2147483681" r:id="rId5"/>
    <p:sldLayoutId id="2147483679" r:id="rId6"/>
    <p:sldLayoutId id="2147483688" r:id="rId7"/>
    <p:sldLayoutId id="2147483689" r:id="rId8"/>
    <p:sldLayoutId id="2147483684" r:id="rId9"/>
    <p:sldLayoutId id="2147483685" r:id="rId10"/>
    <p:sldLayoutId id="2147483690" r:id="rId11"/>
    <p:sldLayoutId id="2147483680" r:id="rId12"/>
    <p:sldLayoutId id="2147483686" r:id="rId13"/>
    <p:sldLayoutId id="2147483683" r:id="rId14"/>
  </p:sldLayoutIdLst>
  <p:hf hdr="0"/>
  <p:txStyles>
    <p:titleStyle>
      <a:lvl1pPr algn="l" defTabSz="914436" rtl="0" eaLnBrk="1" latinLnBrk="0" hangingPunct="1">
        <a:lnSpc>
          <a:spcPct val="80000"/>
        </a:lnSpc>
        <a:spcBef>
          <a:spcPct val="0"/>
        </a:spcBef>
        <a:buNone/>
        <a:defRPr sz="40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449281" indent="-449281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2"/>
        </a:buClr>
        <a:buFontTx/>
        <a:buBlip>
          <a:blip r:embed="rId17"/>
        </a:buBlip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895386" indent="-447693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2"/>
        </a:buClr>
        <a:buFontTx/>
        <a:buBlip>
          <a:blip r:embed="rId18"/>
        </a:buBlip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0" indent="0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80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+mj-lt"/>
        <a:buNone/>
        <a:defRPr sz="1600" i="1" kern="1200">
          <a:solidFill>
            <a:schemeClr val="tx2"/>
          </a:solidFill>
          <a:latin typeface="+mn-lt"/>
          <a:ea typeface="+mn-ea"/>
          <a:cs typeface="+mn-cs"/>
        </a:defRPr>
      </a:lvl5pPr>
      <a:lvl6pPr marL="271473" indent="-271473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533422" indent="-261948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2"/>
        </a:buClr>
        <a:buFont typeface="Calibri" panose="020F0502020204030204" pitchFamily="34" charset="0"/>
        <a:buChar char="→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36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1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1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343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hdr="0"/>
  <p:txStyles>
    <p:titleStyle>
      <a:lvl1pPr algn="l" defTabSz="91443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9" indent="-228609" algn="l" defTabSz="914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28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46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64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82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01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8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37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56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1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1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E9DC98C7-42F0-D4B9-8DB8-AFD4270903CD}"/>
              </a:ext>
            </a:extLst>
          </p:cNvPr>
          <p:cNvSpPr>
            <a:spLocks noGrp="1"/>
          </p:cNvSpPr>
          <p:nvPr>
            <p:ph type="body" orient="vert" idx="13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fld id="{A08EB1F9-B1DF-474F-953D-BA78603CDBFB}" type="datetime4">
              <a:rPr lang="nl-NL" sz="2800" smtClean="0"/>
              <a:t>3 december 2024</a:t>
            </a:fld>
            <a:endParaRPr lang="nl-NL" sz="2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9BCD9AB-520A-4715-6DE6-ECB1E9F71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3" y="380047"/>
            <a:ext cx="11572875" cy="167735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nl-NL" dirty="0"/>
              <a:t>Fictief ingrepenplan</a:t>
            </a:r>
            <a:br>
              <a:rPr lang="nl-NL" dirty="0"/>
            </a:br>
            <a:r>
              <a:rPr lang="nl-NL" sz="2800" dirty="0"/>
              <a:t> </a:t>
            </a:r>
            <a:br>
              <a:rPr lang="nl-NL" dirty="0"/>
            </a:br>
            <a:r>
              <a:rPr lang="nl-NL" sz="4800" dirty="0"/>
              <a:t>Ten behoeve van aanbesteding bouwkundig aannemer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927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verticale tekst 11">
            <a:extLst>
              <a:ext uri="{FF2B5EF4-FFF2-40B4-BE49-F238E27FC236}">
                <a16:creationId xmlns:a16="http://schemas.microsoft.com/office/drawing/2014/main" id="{6D6C0C7E-1C5D-9497-5BD5-8D456B4B69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81000" y="1582420"/>
            <a:ext cx="5339316" cy="4511040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nl-NL" sz="1100" b="1" dirty="0"/>
              <a:t>Herinrichten Infodesk/receptie</a:t>
            </a:r>
            <a:endParaRPr lang="nl-NL" sz="1100" dirty="0"/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Nieuwe Infodesk balie realiseren, in lijn met huisstijl mboRijnland (zie oranje omcirkelde).</a:t>
            </a:r>
          </a:p>
          <a:p>
            <a:pPr marL="446105" lvl="1" indent="0">
              <a:buNone/>
            </a:pPr>
            <a:endParaRPr lang="nl-NL" sz="1100" dirty="0"/>
          </a:p>
          <a:p>
            <a:pPr marL="342900" indent="-342900">
              <a:buAutoNum type="arabicPeriod"/>
            </a:pPr>
            <a:r>
              <a:rPr lang="nl-NL" sz="1100" b="1" dirty="0"/>
              <a:t>Samenvoegen kantoren 0.78/0.79 en kantoor 0.77 uitbreiden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Verwijderen wanden incl. aanhelen vloer en plafond (zie rode lijnen);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Verwijderen huidige deur tussen ruimte 0.73 en 0.78 en plaatsen wand en de drukschot;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Verlichtingsarmaturen vervangen voor LED;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Opnieuw inregelen luchtbehandeling;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Zonwering aanbrengen;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Schilderen wanden.</a:t>
            </a:r>
          </a:p>
          <a:p>
            <a:pPr marL="446105" lvl="1" indent="0">
              <a:buNone/>
            </a:pPr>
            <a:endParaRPr lang="nl-NL" sz="1100" dirty="0"/>
          </a:p>
          <a:p>
            <a:pPr marL="342900" indent="-342900">
              <a:buAutoNum type="arabicPeriod"/>
            </a:pPr>
            <a:r>
              <a:rPr lang="nl-NL" sz="1100" b="1" dirty="0"/>
              <a:t>Theorielokaal 0.92 splitsen in twee computerlokalen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Plaatsen wand en drukschot (zie groene lijn);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Verlichtingsarmaturen vervangen voor LED;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Opnieuw inregelen luchtbehandelingen;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Tapijt vervangen voor linoleum;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Uitbreiden aantal WCD’s en datapunten (20 extra);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Schilderen wanden.</a:t>
            </a:r>
          </a:p>
          <a:p>
            <a:pPr marL="342900" indent="-342900">
              <a:buFontTx/>
              <a:buAutoNum type="arabicPeriod"/>
            </a:pPr>
            <a:endParaRPr lang="nl-NL" sz="1100" b="1" dirty="0"/>
          </a:p>
          <a:p>
            <a:pPr marL="342900" indent="-342900">
              <a:buFontTx/>
              <a:buAutoNum type="arabicPeriod"/>
            </a:pPr>
            <a:r>
              <a:rPr lang="nl-NL" sz="1100" b="1" dirty="0"/>
              <a:t>Overige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Alle wanden in de gangzones schilderen;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In alle gangzones verlichtingsarmaturen vervangen voor LED;</a:t>
            </a:r>
          </a:p>
          <a:p>
            <a:pPr marL="789005" lvl="1" indent="-342900">
              <a:buFont typeface="Wingdings" panose="05000000000000000000" pitchFamily="2" charset="2"/>
              <a:buChar char="§"/>
            </a:pPr>
            <a:r>
              <a:rPr lang="nl-NL" sz="1100" dirty="0"/>
              <a:t>In alle theorielokalen zonwering aanbrengen.</a:t>
            </a:r>
          </a:p>
          <a:p>
            <a:pPr marL="446105" lvl="1" indent="0">
              <a:buNone/>
            </a:pPr>
            <a:endParaRPr lang="nl-NL" sz="1100" dirty="0"/>
          </a:p>
          <a:p>
            <a:pPr marL="0" indent="0">
              <a:buNone/>
            </a:pPr>
            <a:endParaRPr lang="nl-NL" sz="1100" b="1" dirty="0"/>
          </a:p>
          <a:p>
            <a:pPr marL="446105" lvl="1" indent="0">
              <a:buNone/>
            </a:pPr>
            <a:endParaRPr lang="nl-NL" sz="1100" dirty="0"/>
          </a:p>
          <a:p>
            <a:pPr marL="789005" lvl="1" indent="-342900">
              <a:buFont typeface="Wingdings" panose="05000000000000000000" pitchFamily="2" charset="2"/>
              <a:buChar char="§"/>
            </a:pPr>
            <a:endParaRPr lang="nl-NL" sz="1100" dirty="0"/>
          </a:p>
          <a:p>
            <a:pPr marL="342900" indent="-342900">
              <a:buAutoNum type="arabicPeriod"/>
            </a:pPr>
            <a:endParaRPr lang="nl-NL" sz="1100" dirty="0"/>
          </a:p>
          <a:p>
            <a:pPr marL="0" indent="0">
              <a:buNone/>
            </a:pPr>
            <a:endParaRPr lang="nl-NL" sz="1100" dirty="0"/>
          </a:p>
          <a:p>
            <a:pPr marL="446105" lvl="1" indent="0">
              <a:buNone/>
            </a:pPr>
            <a:endParaRPr lang="nl-NL" sz="1100" dirty="0"/>
          </a:p>
          <a:p>
            <a:pPr marL="342900" indent="-342900">
              <a:buAutoNum type="arabicPeriod"/>
            </a:pPr>
            <a:endParaRPr lang="nl-NL" sz="1100" dirty="0"/>
          </a:p>
          <a:p>
            <a:pPr marL="342900" indent="-342900">
              <a:buAutoNum type="arabicPeriod"/>
            </a:pPr>
            <a:endParaRPr lang="nl-NL" sz="1100" dirty="0"/>
          </a:p>
          <a:p>
            <a:pPr marL="0" indent="0">
              <a:buNone/>
            </a:pPr>
            <a:endParaRPr lang="nl-NL" sz="11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5C831CB-B6EA-9310-A334-C042CEF0D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Gewenste aanpassingen (fictief)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E755076-D58A-8DA1-1D89-8CEB4B602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76D2-0896-4839-9387-ABF8745D58E4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13" name="Tijdelijke aanduiding voor verticale tekst 12">
            <a:extLst>
              <a:ext uri="{FF2B5EF4-FFF2-40B4-BE49-F238E27FC236}">
                <a16:creationId xmlns:a16="http://schemas.microsoft.com/office/drawing/2014/main" id="{A70E5835-0930-1219-6233-516FBA123526}"/>
              </a:ext>
            </a:extLst>
          </p:cNvPr>
          <p:cNvSpPr>
            <a:spLocks noGrp="1"/>
          </p:cNvSpPr>
          <p:nvPr>
            <p:ph type="body" orient="vert" idx="13"/>
          </p:nvPr>
        </p:nvSpPr>
        <p:spPr/>
        <p:txBody>
          <a:bodyPr/>
          <a:lstStyle/>
          <a:p>
            <a:r>
              <a:rPr lang="nl-NL" dirty="0"/>
              <a:t>Begane grond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37D7CB9A-4246-7DB0-6F40-85489ABC8B12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989674" y="1099853"/>
            <a:ext cx="5439300" cy="5092374"/>
          </a:xfrm>
          <a:prstGeom prst="rect">
            <a:avLst/>
          </a:prstGeom>
        </p:spPr>
      </p:pic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E2D89A1E-AC0A-6023-7ED9-48A89507AB47}"/>
              </a:ext>
            </a:extLst>
          </p:cNvPr>
          <p:cNvCxnSpPr>
            <a:cxnSpLocks/>
          </p:cNvCxnSpPr>
          <p:nvPr/>
        </p:nvCxnSpPr>
        <p:spPr>
          <a:xfrm>
            <a:off x="9151620" y="1188720"/>
            <a:ext cx="0" cy="698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D1E1227D-3F3A-B0EC-EF88-F2198273C4FF}"/>
              </a:ext>
            </a:extLst>
          </p:cNvPr>
          <p:cNvCxnSpPr>
            <a:cxnSpLocks/>
          </p:cNvCxnSpPr>
          <p:nvPr/>
        </p:nvCxnSpPr>
        <p:spPr>
          <a:xfrm flipH="1">
            <a:off x="9527540" y="1729740"/>
            <a:ext cx="355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al 18">
            <a:extLst>
              <a:ext uri="{FF2B5EF4-FFF2-40B4-BE49-F238E27FC236}">
                <a16:creationId xmlns:a16="http://schemas.microsoft.com/office/drawing/2014/main" id="{0B78E794-8871-DDCC-F38A-A824A306DCF3}"/>
              </a:ext>
            </a:extLst>
          </p:cNvPr>
          <p:cNvSpPr/>
          <p:nvPr/>
        </p:nvSpPr>
        <p:spPr>
          <a:xfrm>
            <a:off x="9322580" y="980004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2</a:t>
            </a:r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AF4EDFCE-9444-6D3D-9787-88DBFED9B38A}"/>
              </a:ext>
            </a:extLst>
          </p:cNvPr>
          <p:cNvSpPr/>
          <p:nvPr/>
        </p:nvSpPr>
        <p:spPr>
          <a:xfrm>
            <a:off x="5720316" y="3398443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3</a:t>
            </a:r>
          </a:p>
        </p:txBody>
      </p: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D39C96A9-3055-E949-A951-656BE5FF65B5}"/>
              </a:ext>
            </a:extLst>
          </p:cNvPr>
          <p:cNvCxnSpPr>
            <a:cxnSpLocks/>
          </p:cNvCxnSpPr>
          <p:nvPr/>
        </p:nvCxnSpPr>
        <p:spPr>
          <a:xfrm>
            <a:off x="6096000" y="3542443"/>
            <a:ext cx="66548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al 28">
            <a:extLst>
              <a:ext uri="{FF2B5EF4-FFF2-40B4-BE49-F238E27FC236}">
                <a16:creationId xmlns:a16="http://schemas.microsoft.com/office/drawing/2014/main" id="{11996B23-B1F6-B248-0E01-03C15BF070CA}"/>
              </a:ext>
            </a:extLst>
          </p:cNvPr>
          <p:cNvSpPr/>
          <p:nvPr/>
        </p:nvSpPr>
        <p:spPr>
          <a:xfrm>
            <a:off x="8700501" y="4544617"/>
            <a:ext cx="509183" cy="698500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0A82C0EE-87EE-BA57-E649-3BD68111A56E}"/>
              </a:ext>
            </a:extLst>
          </p:cNvPr>
          <p:cNvSpPr/>
          <p:nvPr/>
        </p:nvSpPr>
        <p:spPr>
          <a:xfrm>
            <a:off x="8811092" y="440061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4993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036e0a74f67ba7fba8b432fe1cbcb1e279f331"/>
</p:tagLst>
</file>

<file path=ppt/theme/theme1.xml><?xml version="1.0" encoding="utf-8"?>
<a:theme xmlns:a="http://schemas.openxmlformats.org/drawingml/2006/main" name="mboRijnland">
  <a:themeElements>
    <a:clrScheme name="Aangepast 132">
      <a:dk1>
        <a:sysClr val="windowText" lastClr="000000"/>
      </a:dk1>
      <a:lt1>
        <a:sysClr val="window" lastClr="FFFFFF"/>
      </a:lt1>
      <a:dk2>
        <a:srgbClr val="3C3C3C"/>
      </a:dk2>
      <a:lt2>
        <a:srgbClr val="BFBFBF"/>
      </a:lt2>
      <a:accent1>
        <a:srgbClr val="3A0F49"/>
      </a:accent1>
      <a:accent2>
        <a:srgbClr val="E54160"/>
      </a:accent2>
      <a:accent3>
        <a:srgbClr val="EAF4F6"/>
      </a:accent3>
      <a:accent4>
        <a:srgbClr val="89C8CE"/>
      </a:accent4>
      <a:accent5>
        <a:srgbClr val="3A0F49"/>
      </a:accent5>
      <a:accent6>
        <a:srgbClr val="E54160"/>
      </a:accent6>
      <a:hlink>
        <a:srgbClr val="3A0F49"/>
      </a:hlink>
      <a:folHlink>
        <a:srgbClr val="B2B2B2"/>
      </a:folHlink>
    </a:clrScheme>
    <a:fontScheme name="Aangepast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structi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90EC69F93ECE4994C9AC9B12F5FA97" ma:contentTypeVersion="19" ma:contentTypeDescription="Een nieuw document maken." ma:contentTypeScope="" ma:versionID="abaea3443febbe828b1ca0e649564d48">
  <xsd:schema xmlns:xsd="http://www.w3.org/2001/XMLSchema" xmlns:xs="http://www.w3.org/2001/XMLSchema" xmlns:p="http://schemas.microsoft.com/office/2006/metadata/properties" xmlns:ns2="4f7a1ba3-2415-40f8-897f-cbc9e8918319" xmlns:ns3="e7fee12f-7364-4350-a58e-b9a3dabb10bc" targetNamespace="http://schemas.microsoft.com/office/2006/metadata/properties" ma:root="true" ma:fieldsID="d1912a86e72c49b9ed64b73623ddd547" ns2:_="" ns3:_="">
    <xsd:import namespace="4f7a1ba3-2415-40f8-897f-cbc9e8918319"/>
    <xsd:import namespace="e7fee12f-7364-4350-a58e-b9a3dabb10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igrationWizId" minOccurs="0"/>
                <xsd:element ref="ns2:MigrationWizIdPermissions" minOccurs="0"/>
                <xsd:element ref="ns2:MigrationWizIdVersion" minOccurs="0"/>
                <xsd:element ref="ns2:lcf76f155ced4ddcb4097134ff3c332f0" minOccurs="0"/>
                <xsd:element ref="ns2:lcf76f155ced4ddcb4097134ff3c332f1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2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7a1ba3-2415-40f8-897f-cbc9e89183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igrationWizId" ma:index="12" nillable="true" ma:displayName="MigrationWizId" ma:internalName="MigrationWizId">
      <xsd:simpleType>
        <xsd:restriction base="dms:Text"/>
      </xsd:simpleType>
    </xsd:element>
    <xsd:element name="MigrationWizIdPermissions" ma:index="13" nillable="true" ma:displayName="MigrationWizIdPermissions" ma:internalName="MigrationWizIdPermissions">
      <xsd:simpleType>
        <xsd:restriction base="dms:Text"/>
      </xsd:simpleType>
    </xsd:element>
    <xsd:element name="MigrationWizIdVersion" ma:index="14" nillable="true" ma:displayName="MigrationWizIdVersion" ma:internalName="MigrationWizIdVersion">
      <xsd:simpleType>
        <xsd:restriction base="dms:Text"/>
      </xsd:simpleType>
    </xsd:element>
    <xsd:element name="lcf76f155ced4ddcb4097134ff3c332f0" ma:index="15" nillable="true" ma:displayName="Afbeeldingtags_0" ma:hidden="true" ma:internalName="lcf76f155ced4ddcb4097134ff3c332f0" ma:readOnly="false">
      <xsd:simpleType>
        <xsd:restriction base="dms:Note"/>
      </xsd:simpleType>
    </xsd:element>
    <xsd:element name="lcf76f155ced4ddcb4097134ff3c332f1" ma:index="16" nillable="true" ma:displayName="Afbeeldingtags_0" ma:hidden="true" ma:internalName="lcf76f155ced4ddcb4097134ff3c332f1" ma:readOnly="false">
      <xsd:simpleType>
        <xsd:restriction base="dms:Note"/>
      </xsd:simpleType>
    </xsd:element>
    <xsd:element name="MediaServiceDateTaken" ma:index="17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2" ma:index="21" nillable="true" ma:displayName="Afbeeldingtags_0" ma:hidden="true" ma:internalName="lcf76f155ced4ddcb4097134ff3c332f2" ma:readOnly="fals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Afbeeldingtags" ma:readOnly="false" ma:fieldId="{5cf76f15-5ced-4ddc-b409-7134ff3c332f}" ma:taxonomyMulti="true" ma:sspId="6080fff8-f720-4d8e-b8e9-5103ecbc16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fee12f-7364-4350-a58e-b9a3dabb10bc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1c8a3936-de87-4495-acca-4e4b958b46ac}" ma:internalName="TaxCatchAll" ma:showField="CatchAllData" ma:web="e7fee12f-7364-4350-a58e-b9a3dabb10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7a1ba3-2415-40f8-897f-cbc9e8918319">
      <Terms xmlns="http://schemas.microsoft.com/office/infopath/2007/PartnerControls"/>
    </lcf76f155ced4ddcb4097134ff3c332f>
    <TaxCatchAll xmlns="e7fee12f-7364-4350-a58e-b9a3dabb10bc" xsi:nil="true"/>
    <MigrationWizIdPermissions xmlns="4f7a1ba3-2415-40f8-897f-cbc9e8918319" xsi:nil="true"/>
    <lcf76f155ced4ddcb4097134ff3c332f1 xmlns="4f7a1ba3-2415-40f8-897f-cbc9e8918319" xsi:nil="true"/>
    <MigrationWizIdVersion xmlns="4f7a1ba3-2415-40f8-897f-cbc9e8918319" xsi:nil="true"/>
    <lcf76f155ced4ddcb4097134ff3c332f0 xmlns="4f7a1ba3-2415-40f8-897f-cbc9e8918319" xsi:nil="true"/>
    <lcf76f155ced4ddcb4097134ff3c332f2 xmlns="4f7a1ba3-2415-40f8-897f-cbc9e8918319" xsi:nil="true"/>
    <MigrationWizId xmlns="4f7a1ba3-2415-40f8-897f-cbc9e891831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2560F4-4D5B-4943-8290-62DBB2E21C1D}"/>
</file>

<file path=customXml/itemProps2.xml><?xml version="1.0" encoding="utf-8"?>
<ds:datastoreItem xmlns:ds="http://schemas.openxmlformats.org/officeDocument/2006/customXml" ds:itemID="{14E2A6D1-E70D-4567-8E5C-6A198564F835}">
  <ds:schemaRefs>
    <ds:schemaRef ds:uri="1d8529ca-f354-4fec-9194-b1a9ed43c821"/>
    <ds:schemaRef ds:uri="31991634-780c-4d8f-9bde-20c2faf6c366"/>
    <ds:schemaRef ds:uri="aad361c4-d8fb-47bd-a987-f23294f633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77EA169-F433-4DD8-BD52-DD56002F04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156</Words>
  <Application>Microsoft Office PowerPoint</Application>
  <PresentationFormat>Breedbeeld</PresentationFormat>
  <Paragraphs>42</Paragraphs>
  <Slides>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</vt:i4>
      </vt:variant>
    </vt:vector>
  </HeadingPairs>
  <TitlesOfParts>
    <vt:vector size="9" baseType="lpstr">
      <vt:lpstr>Arial</vt:lpstr>
      <vt:lpstr>Calibri</vt:lpstr>
      <vt:lpstr>Open Sans</vt:lpstr>
      <vt:lpstr>Oswald</vt:lpstr>
      <vt:lpstr>Wingdings</vt:lpstr>
      <vt:lpstr>mboRijnland</vt:lpstr>
      <vt:lpstr>Instructies</vt:lpstr>
      <vt:lpstr>Fictief ingrepenplan   Ten behoeve van aanbesteding bouwkundig aannemer</vt:lpstr>
      <vt:lpstr>Gewenste aanpassingen (fictief)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Rekenkundige prognose studenten 2020-2021</dc:title>
  <dc:creator>Eline Schoe</dc:creator>
  <cp:lastModifiedBy>Jean Paul Roegies | Inkada Inkoop &amp; Advies</cp:lastModifiedBy>
  <cp:revision>3</cp:revision>
  <cp:lastPrinted>2020-01-21T14:40:23Z</cp:lastPrinted>
  <dcterms:created xsi:type="dcterms:W3CDTF">2017-08-30T16:21:34Z</dcterms:created>
  <dcterms:modified xsi:type="dcterms:W3CDTF">2024-12-03T18:08:28Z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ategorie">
    <vt:lpwstr>68;#Sjablonen|2b03a3e0-d061-4acf-8b3c-ebc6d179e501</vt:lpwstr>
  </property>
  <property fmtid="{D5CDD505-2E9C-101B-9397-08002B2CF9AE}" pid="3" name="Order">
    <vt:r8>60048700</vt:r8>
  </property>
  <property fmtid="{D5CDD505-2E9C-101B-9397-08002B2CF9AE}" pid="4" name="ComplianceAssetId">
    <vt:lpwstr/>
  </property>
  <property fmtid="{D5CDD505-2E9C-101B-9397-08002B2CF9AE}" pid="5" name="MediaServiceImageTags">
    <vt:lpwstr/>
  </property>
  <property fmtid="{D5CDD505-2E9C-101B-9397-08002B2CF9AE}" pid="6" name="ContentTypeId">
    <vt:lpwstr>0x0101006490EC69F93ECE4994C9AC9B12F5FA97</vt:lpwstr>
  </property>
</Properties>
</file>