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8"/>
  </p:notesMasterIdLst>
  <p:sldIdLst>
    <p:sldId id="256" r:id="rId2"/>
    <p:sldId id="285" r:id="rId3"/>
    <p:sldId id="290" r:id="rId4"/>
    <p:sldId id="291" r:id="rId5"/>
    <p:sldId id="292" r:id="rId6"/>
    <p:sldId id="293" r:id="rId7"/>
    <p:sldId id="294" r:id="rId8"/>
    <p:sldId id="295" r:id="rId9"/>
    <p:sldId id="296" r:id="rId10"/>
    <p:sldId id="298" r:id="rId11"/>
    <p:sldId id="299" r:id="rId12"/>
    <p:sldId id="300" r:id="rId13"/>
    <p:sldId id="305" r:id="rId14"/>
    <p:sldId id="306" r:id="rId15"/>
    <p:sldId id="307" r:id="rId16"/>
    <p:sldId id="304" r:id="rId17"/>
  </p:sldIdLst>
  <p:sldSz cx="20104100" cy="11309350"/>
  <p:notesSz cx="20104100" cy="1130935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p:cViewPr varScale="1">
        <p:scale>
          <a:sx n="66" d="100"/>
          <a:sy n="66" d="100"/>
        </p:scale>
        <p:origin x="120" y="186"/>
      </p:cViewPr>
      <p:guideLst>
        <p:guide orient="horz" pos="288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09D2DDA-BAF0-4E37-842B-18750310469E}" type="doc">
      <dgm:prSet loTypeId="urn:microsoft.com/office/officeart/2005/8/layout/hProcess9" loCatId="process" qsTypeId="urn:microsoft.com/office/officeart/2005/8/quickstyle/simple1" qsCatId="simple" csTypeId="urn:microsoft.com/office/officeart/2005/8/colors/accent1_2" csCatId="accent1" phldr="1"/>
      <dgm:spPr/>
    </dgm:pt>
    <dgm:pt modelId="{4F703D9E-3BD7-4C4C-84A6-16B481EEF490}">
      <dgm:prSet phldrT="[Tekst]"/>
      <dgm:spPr/>
      <dgm:t>
        <a:bodyPr/>
        <a:lstStyle/>
        <a:p>
          <a:r>
            <a:rPr lang="nl-NL" dirty="0"/>
            <a:t>+/- 6mnd implementatieperiode</a:t>
          </a:r>
        </a:p>
      </dgm:t>
    </dgm:pt>
    <dgm:pt modelId="{4C4EFC1B-9DB8-4F59-BCE4-897AF6019A15}" type="parTrans" cxnId="{B7601DCF-1905-41C6-B9F1-A7C643FBF467}">
      <dgm:prSet/>
      <dgm:spPr/>
      <dgm:t>
        <a:bodyPr/>
        <a:lstStyle/>
        <a:p>
          <a:endParaRPr lang="nl-NL"/>
        </a:p>
      </dgm:t>
    </dgm:pt>
    <dgm:pt modelId="{54E0FF77-FF2E-4793-A76B-9D6638990E75}" type="sibTrans" cxnId="{B7601DCF-1905-41C6-B9F1-A7C643FBF467}">
      <dgm:prSet/>
      <dgm:spPr/>
      <dgm:t>
        <a:bodyPr/>
        <a:lstStyle/>
        <a:p>
          <a:endParaRPr lang="nl-NL"/>
        </a:p>
      </dgm:t>
    </dgm:pt>
    <dgm:pt modelId="{74918995-EA0D-45CC-B72D-51548D909068}">
      <dgm:prSet phldrT="[Tekst]"/>
      <dgm:spPr/>
      <dgm:t>
        <a:bodyPr/>
        <a:lstStyle/>
        <a:p>
          <a:r>
            <a:rPr lang="nl-NL" dirty="0"/>
            <a:t>Raamovereenkomst per 1 juni 2025 &gt; 7,5jr</a:t>
          </a:r>
        </a:p>
      </dgm:t>
    </dgm:pt>
    <dgm:pt modelId="{9B413D63-DDDB-4E86-A354-26232A836B03}" type="parTrans" cxnId="{5A258C8F-0236-4D99-B3A9-EB5A10E0CC64}">
      <dgm:prSet/>
      <dgm:spPr/>
      <dgm:t>
        <a:bodyPr/>
        <a:lstStyle/>
        <a:p>
          <a:endParaRPr lang="nl-NL"/>
        </a:p>
      </dgm:t>
    </dgm:pt>
    <dgm:pt modelId="{7E75BB7F-8F71-4417-ADB2-23CD068C20CE}" type="sibTrans" cxnId="{5A258C8F-0236-4D99-B3A9-EB5A10E0CC64}">
      <dgm:prSet/>
      <dgm:spPr/>
      <dgm:t>
        <a:bodyPr/>
        <a:lstStyle/>
        <a:p>
          <a:endParaRPr lang="nl-NL"/>
        </a:p>
      </dgm:t>
    </dgm:pt>
    <dgm:pt modelId="{0843908D-3F00-4D31-838F-B72C45918C99}">
      <dgm:prSet phldrT="[Tekst]"/>
      <dgm:spPr/>
      <dgm:t>
        <a:bodyPr/>
        <a:lstStyle/>
        <a:p>
          <a:r>
            <a:rPr lang="nl-NL" dirty="0"/>
            <a:t>Raamovereenkomst verlengen 2032 &gt; 1x 8jr</a:t>
          </a:r>
        </a:p>
      </dgm:t>
    </dgm:pt>
    <dgm:pt modelId="{20EA0484-6AE5-43BA-B740-FED702026C41}" type="parTrans" cxnId="{7D99F2C6-2D74-4FA1-8E51-D88FD667961D}">
      <dgm:prSet/>
      <dgm:spPr/>
      <dgm:t>
        <a:bodyPr/>
        <a:lstStyle/>
        <a:p>
          <a:endParaRPr lang="nl-NL"/>
        </a:p>
      </dgm:t>
    </dgm:pt>
    <dgm:pt modelId="{DA0E68DF-D0E3-43E3-BA2E-54B397A2B575}" type="sibTrans" cxnId="{7D99F2C6-2D74-4FA1-8E51-D88FD667961D}">
      <dgm:prSet/>
      <dgm:spPr/>
      <dgm:t>
        <a:bodyPr/>
        <a:lstStyle/>
        <a:p>
          <a:endParaRPr lang="nl-NL"/>
        </a:p>
      </dgm:t>
    </dgm:pt>
    <dgm:pt modelId="{6AE4FA18-987F-4F8E-8050-1641E4EF628B}">
      <dgm:prSet phldrT="[Tekst]"/>
      <dgm:spPr/>
      <dgm:t>
        <a:bodyPr/>
        <a:lstStyle/>
        <a:p>
          <a:r>
            <a:rPr lang="nl-NL" dirty="0"/>
            <a:t>Beëindiging raamovereenkomst 31-12-2040 </a:t>
          </a:r>
        </a:p>
      </dgm:t>
    </dgm:pt>
    <dgm:pt modelId="{2363BA67-08E4-45FB-BE20-19993016D5B3}" type="parTrans" cxnId="{40B374B5-CDD3-40BE-B2DB-53DCD144DA9F}">
      <dgm:prSet/>
      <dgm:spPr/>
      <dgm:t>
        <a:bodyPr/>
        <a:lstStyle/>
        <a:p>
          <a:endParaRPr lang="nl-NL"/>
        </a:p>
      </dgm:t>
    </dgm:pt>
    <dgm:pt modelId="{7EF942AF-A3B8-4B6F-ACDB-4180EA9C0352}" type="sibTrans" cxnId="{40B374B5-CDD3-40BE-B2DB-53DCD144DA9F}">
      <dgm:prSet/>
      <dgm:spPr/>
      <dgm:t>
        <a:bodyPr/>
        <a:lstStyle/>
        <a:p>
          <a:endParaRPr lang="nl-NL"/>
        </a:p>
      </dgm:t>
    </dgm:pt>
    <dgm:pt modelId="{59661F94-5595-4A91-9D4D-8F318BED8DC9}" type="pres">
      <dgm:prSet presAssocID="{F09D2DDA-BAF0-4E37-842B-18750310469E}" presName="CompostProcess" presStyleCnt="0">
        <dgm:presLayoutVars>
          <dgm:dir/>
          <dgm:resizeHandles val="exact"/>
        </dgm:presLayoutVars>
      </dgm:prSet>
      <dgm:spPr/>
    </dgm:pt>
    <dgm:pt modelId="{0BB1B102-7941-4F3F-8675-946D11181243}" type="pres">
      <dgm:prSet presAssocID="{F09D2DDA-BAF0-4E37-842B-18750310469E}" presName="arrow" presStyleLbl="bgShp" presStyleIdx="0" presStyleCnt="1"/>
      <dgm:spPr/>
    </dgm:pt>
    <dgm:pt modelId="{3A827237-7058-4722-AF0E-AE5A98726A4D}" type="pres">
      <dgm:prSet presAssocID="{F09D2DDA-BAF0-4E37-842B-18750310469E}" presName="linearProcess" presStyleCnt="0"/>
      <dgm:spPr/>
    </dgm:pt>
    <dgm:pt modelId="{292DCA8F-A599-4DEE-BF21-CF4FB4DF57E7}" type="pres">
      <dgm:prSet presAssocID="{4F703D9E-3BD7-4C4C-84A6-16B481EEF490}" presName="textNode" presStyleLbl="node1" presStyleIdx="0" presStyleCnt="4">
        <dgm:presLayoutVars>
          <dgm:bulletEnabled val="1"/>
        </dgm:presLayoutVars>
      </dgm:prSet>
      <dgm:spPr/>
    </dgm:pt>
    <dgm:pt modelId="{7581B0B6-E21B-491E-99DE-F8CE85C85021}" type="pres">
      <dgm:prSet presAssocID="{54E0FF77-FF2E-4793-A76B-9D6638990E75}" presName="sibTrans" presStyleCnt="0"/>
      <dgm:spPr/>
    </dgm:pt>
    <dgm:pt modelId="{4BD5A54E-F7C2-4C4B-96D6-B12933668D7D}" type="pres">
      <dgm:prSet presAssocID="{74918995-EA0D-45CC-B72D-51548D909068}" presName="textNode" presStyleLbl="node1" presStyleIdx="1" presStyleCnt="4">
        <dgm:presLayoutVars>
          <dgm:bulletEnabled val="1"/>
        </dgm:presLayoutVars>
      </dgm:prSet>
      <dgm:spPr/>
    </dgm:pt>
    <dgm:pt modelId="{7688D7AA-A77A-4480-8B56-D85585A6F5E3}" type="pres">
      <dgm:prSet presAssocID="{7E75BB7F-8F71-4417-ADB2-23CD068C20CE}" presName="sibTrans" presStyleCnt="0"/>
      <dgm:spPr/>
    </dgm:pt>
    <dgm:pt modelId="{3419C68D-383F-49BC-9660-32BD603B677F}" type="pres">
      <dgm:prSet presAssocID="{0843908D-3F00-4D31-838F-B72C45918C99}" presName="textNode" presStyleLbl="node1" presStyleIdx="2" presStyleCnt="4">
        <dgm:presLayoutVars>
          <dgm:bulletEnabled val="1"/>
        </dgm:presLayoutVars>
      </dgm:prSet>
      <dgm:spPr/>
    </dgm:pt>
    <dgm:pt modelId="{FFC0B533-E9EE-48A1-A353-E655C6A058D3}" type="pres">
      <dgm:prSet presAssocID="{DA0E68DF-D0E3-43E3-BA2E-54B397A2B575}" presName="sibTrans" presStyleCnt="0"/>
      <dgm:spPr/>
    </dgm:pt>
    <dgm:pt modelId="{CB51941F-F045-4E04-8296-9311ACA2A212}" type="pres">
      <dgm:prSet presAssocID="{6AE4FA18-987F-4F8E-8050-1641E4EF628B}" presName="textNode" presStyleLbl="node1" presStyleIdx="3" presStyleCnt="4" custLinFactNeighborX="4159">
        <dgm:presLayoutVars>
          <dgm:bulletEnabled val="1"/>
        </dgm:presLayoutVars>
      </dgm:prSet>
      <dgm:spPr/>
    </dgm:pt>
  </dgm:ptLst>
  <dgm:cxnLst>
    <dgm:cxn modelId="{E56A0203-8B98-4D67-B16A-4E5AD3B76669}" type="presOf" srcId="{6AE4FA18-987F-4F8E-8050-1641E4EF628B}" destId="{CB51941F-F045-4E04-8296-9311ACA2A212}" srcOrd="0" destOrd="0" presId="urn:microsoft.com/office/officeart/2005/8/layout/hProcess9"/>
    <dgm:cxn modelId="{EA5AF917-CB43-44D0-9DEC-BE13481704BF}" type="presOf" srcId="{0843908D-3F00-4D31-838F-B72C45918C99}" destId="{3419C68D-383F-49BC-9660-32BD603B677F}" srcOrd="0" destOrd="0" presId="urn:microsoft.com/office/officeart/2005/8/layout/hProcess9"/>
    <dgm:cxn modelId="{953DDF63-DA51-4270-872E-0900E1943853}" type="presOf" srcId="{4F703D9E-3BD7-4C4C-84A6-16B481EEF490}" destId="{292DCA8F-A599-4DEE-BF21-CF4FB4DF57E7}" srcOrd="0" destOrd="0" presId="urn:microsoft.com/office/officeart/2005/8/layout/hProcess9"/>
    <dgm:cxn modelId="{26C8D94D-81EC-4632-9BB8-2432F0E0321C}" type="presOf" srcId="{F09D2DDA-BAF0-4E37-842B-18750310469E}" destId="{59661F94-5595-4A91-9D4D-8F318BED8DC9}" srcOrd="0" destOrd="0" presId="urn:microsoft.com/office/officeart/2005/8/layout/hProcess9"/>
    <dgm:cxn modelId="{5A258C8F-0236-4D99-B3A9-EB5A10E0CC64}" srcId="{F09D2DDA-BAF0-4E37-842B-18750310469E}" destId="{74918995-EA0D-45CC-B72D-51548D909068}" srcOrd="1" destOrd="0" parTransId="{9B413D63-DDDB-4E86-A354-26232A836B03}" sibTransId="{7E75BB7F-8F71-4417-ADB2-23CD068C20CE}"/>
    <dgm:cxn modelId="{40B374B5-CDD3-40BE-B2DB-53DCD144DA9F}" srcId="{F09D2DDA-BAF0-4E37-842B-18750310469E}" destId="{6AE4FA18-987F-4F8E-8050-1641E4EF628B}" srcOrd="3" destOrd="0" parTransId="{2363BA67-08E4-45FB-BE20-19993016D5B3}" sibTransId="{7EF942AF-A3B8-4B6F-ACDB-4180EA9C0352}"/>
    <dgm:cxn modelId="{7D99F2C6-2D74-4FA1-8E51-D88FD667961D}" srcId="{F09D2DDA-BAF0-4E37-842B-18750310469E}" destId="{0843908D-3F00-4D31-838F-B72C45918C99}" srcOrd="2" destOrd="0" parTransId="{20EA0484-6AE5-43BA-B740-FED702026C41}" sibTransId="{DA0E68DF-D0E3-43E3-BA2E-54B397A2B575}"/>
    <dgm:cxn modelId="{A230ECCA-709B-4B7A-858C-5DA2A9008841}" type="presOf" srcId="{74918995-EA0D-45CC-B72D-51548D909068}" destId="{4BD5A54E-F7C2-4C4B-96D6-B12933668D7D}" srcOrd="0" destOrd="0" presId="urn:microsoft.com/office/officeart/2005/8/layout/hProcess9"/>
    <dgm:cxn modelId="{B7601DCF-1905-41C6-B9F1-A7C643FBF467}" srcId="{F09D2DDA-BAF0-4E37-842B-18750310469E}" destId="{4F703D9E-3BD7-4C4C-84A6-16B481EEF490}" srcOrd="0" destOrd="0" parTransId="{4C4EFC1B-9DB8-4F59-BCE4-897AF6019A15}" sibTransId="{54E0FF77-FF2E-4793-A76B-9D6638990E75}"/>
    <dgm:cxn modelId="{458F4151-4EDC-4FA2-A801-02F3B78B9042}" type="presParOf" srcId="{59661F94-5595-4A91-9D4D-8F318BED8DC9}" destId="{0BB1B102-7941-4F3F-8675-946D11181243}" srcOrd="0" destOrd="0" presId="urn:microsoft.com/office/officeart/2005/8/layout/hProcess9"/>
    <dgm:cxn modelId="{3F87382F-66AB-4401-884A-CFF6F8EB1831}" type="presParOf" srcId="{59661F94-5595-4A91-9D4D-8F318BED8DC9}" destId="{3A827237-7058-4722-AF0E-AE5A98726A4D}" srcOrd="1" destOrd="0" presId="urn:microsoft.com/office/officeart/2005/8/layout/hProcess9"/>
    <dgm:cxn modelId="{470DDFFB-2E3D-4933-A6FC-3DA8C5A050D6}" type="presParOf" srcId="{3A827237-7058-4722-AF0E-AE5A98726A4D}" destId="{292DCA8F-A599-4DEE-BF21-CF4FB4DF57E7}" srcOrd="0" destOrd="0" presId="urn:microsoft.com/office/officeart/2005/8/layout/hProcess9"/>
    <dgm:cxn modelId="{3E9D8CC2-51B4-48BC-9BDC-DC04DC53B1A7}" type="presParOf" srcId="{3A827237-7058-4722-AF0E-AE5A98726A4D}" destId="{7581B0B6-E21B-491E-99DE-F8CE85C85021}" srcOrd="1" destOrd="0" presId="urn:microsoft.com/office/officeart/2005/8/layout/hProcess9"/>
    <dgm:cxn modelId="{79E80AFC-7247-473E-8051-712F8DEF7104}" type="presParOf" srcId="{3A827237-7058-4722-AF0E-AE5A98726A4D}" destId="{4BD5A54E-F7C2-4C4B-96D6-B12933668D7D}" srcOrd="2" destOrd="0" presId="urn:microsoft.com/office/officeart/2005/8/layout/hProcess9"/>
    <dgm:cxn modelId="{623C0C3C-C722-4999-A034-F7E1AEB32E12}" type="presParOf" srcId="{3A827237-7058-4722-AF0E-AE5A98726A4D}" destId="{7688D7AA-A77A-4480-8B56-D85585A6F5E3}" srcOrd="3" destOrd="0" presId="urn:microsoft.com/office/officeart/2005/8/layout/hProcess9"/>
    <dgm:cxn modelId="{A92E24CA-2A3D-4124-87D8-81FB12CA129D}" type="presParOf" srcId="{3A827237-7058-4722-AF0E-AE5A98726A4D}" destId="{3419C68D-383F-49BC-9660-32BD603B677F}" srcOrd="4" destOrd="0" presId="urn:microsoft.com/office/officeart/2005/8/layout/hProcess9"/>
    <dgm:cxn modelId="{40D23815-A32D-46E5-8078-7DCAFB7E220C}" type="presParOf" srcId="{3A827237-7058-4722-AF0E-AE5A98726A4D}" destId="{FFC0B533-E9EE-48A1-A353-E655C6A058D3}" srcOrd="5" destOrd="0" presId="urn:microsoft.com/office/officeart/2005/8/layout/hProcess9"/>
    <dgm:cxn modelId="{7649F6A6-5156-4BFE-9CD7-FE78FB0E4FD1}" type="presParOf" srcId="{3A827237-7058-4722-AF0E-AE5A98726A4D}" destId="{CB51941F-F045-4E04-8296-9311ACA2A212}"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B1B102-7941-4F3F-8675-946D11181243}">
      <dsp:nvSpPr>
        <dsp:cNvPr id="0" name=""/>
        <dsp:cNvSpPr/>
      </dsp:nvSpPr>
      <dsp:spPr>
        <a:xfrm>
          <a:off x="1333710" y="0"/>
          <a:ext cx="15115381" cy="7573466"/>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92DCA8F-A599-4DEE-BF21-CF4FB4DF57E7}">
      <dsp:nvSpPr>
        <dsp:cNvPr id="0" name=""/>
        <dsp:cNvSpPr/>
      </dsp:nvSpPr>
      <dsp:spPr>
        <a:xfrm>
          <a:off x="11239" y="2272039"/>
          <a:ext cx="4212477" cy="302938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nl-NL" sz="2900" kern="1200" dirty="0"/>
            <a:t>+/- 6mnd implementatieperiode</a:t>
          </a:r>
        </a:p>
      </dsp:txBody>
      <dsp:txXfrm>
        <a:off x="159121" y="2419921"/>
        <a:ext cx="3916713" cy="2733622"/>
      </dsp:txXfrm>
    </dsp:sp>
    <dsp:sp modelId="{4BD5A54E-F7C2-4C4B-96D6-B12933668D7D}">
      <dsp:nvSpPr>
        <dsp:cNvPr id="0" name=""/>
        <dsp:cNvSpPr/>
      </dsp:nvSpPr>
      <dsp:spPr>
        <a:xfrm>
          <a:off x="4527187" y="2272039"/>
          <a:ext cx="4212477" cy="302938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nl-NL" sz="2900" kern="1200" dirty="0"/>
            <a:t>Raamovereenkomst per 1 juni 2025 &gt; 7,5jr</a:t>
          </a:r>
        </a:p>
      </dsp:txBody>
      <dsp:txXfrm>
        <a:off x="4675069" y="2419921"/>
        <a:ext cx="3916713" cy="2733622"/>
      </dsp:txXfrm>
    </dsp:sp>
    <dsp:sp modelId="{3419C68D-383F-49BC-9660-32BD603B677F}">
      <dsp:nvSpPr>
        <dsp:cNvPr id="0" name=""/>
        <dsp:cNvSpPr/>
      </dsp:nvSpPr>
      <dsp:spPr>
        <a:xfrm>
          <a:off x="9043136" y="2272039"/>
          <a:ext cx="4212477" cy="302938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nl-NL" sz="2900" kern="1200" dirty="0"/>
            <a:t>Raamovereenkomst verlengen 2032 &gt; 1x 8jr</a:t>
          </a:r>
        </a:p>
      </dsp:txBody>
      <dsp:txXfrm>
        <a:off x="9191018" y="2419921"/>
        <a:ext cx="3916713" cy="2733622"/>
      </dsp:txXfrm>
    </dsp:sp>
    <dsp:sp modelId="{CB51941F-F045-4E04-8296-9311ACA2A212}">
      <dsp:nvSpPr>
        <dsp:cNvPr id="0" name=""/>
        <dsp:cNvSpPr/>
      </dsp:nvSpPr>
      <dsp:spPr>
        <a:xfrm>
          <a:off x="13570324" y="2272039"/>
          <a:ext cx="4212477" cy="302938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nl-NL" sz="2900" kern="1200" dirty="0"/>
            <a:t>Beëindiging raamovereenkomst 31-12-2040 </a:t>
          </a:r>
        </a:p>
      </dsp:txBody>
      <dsp:txXfrm>
        <a:off x="13718206" y="2419921"/>
        <a:ext cx="3916713" cy="2733622"/>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US"/>
          </a:p>
        </p:txBody>
      </p:sp>
      <p:sp>
        <p:nvSpPr>
          <p:cNvPr id="3" name="Tijdelijke aanduiding voor datum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C9524501-61F5-4767-A5AB-4384912E0C22}" type="datetimeFigureOut">
              <a:rPr lang="en-US" smtClean="0"/>
              <a:t>11/13/2024</a:t>
            </a:fld>
            <a:endParaRPr lang="en-US"/>
          </a:p>
        </p:txBody>
      </p:sp>
      <p:sp>
        <p:nvSpPr>
          <p:cNvPr id="4" name="Tijdelijke aanduiding voor dia-afbeelding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US"/>
          </a:p>
        </p:txBody>
      </p:sp>
      <p:sp>
        <p:nvSpPr>
          <p:cNvPr id="5" name="Tijdelijke aanduiding voor notities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6" name="Tijdelijke aanduiding voor voettekst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US"/>
          </a:p>
        </p:txBody>
      </p:sp>
      <p:sp>
        <p:nvSpPr>
          <p:cNvPr id="7" name="Tijdelijke aanduiding voor dianumm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A120DBB0-AA16-4005-8273-341B7F78E588}" type="slidenum">
              <a:rPr lang="en-US" smtClean="0"/>
              <a:t>‹nr.›</a:t>
            </a:fld>
            <a:endParaRPr lang="en-US"/>
          </a:p>
        </p:txBody>
      </p:sp>
    </p:spTree>
    <p:extLst>
      <p:ext uri="{BB962C8B-B14F-4D97-AF65-F5344CB8AC3E}">
        <p14:creationId xmlns:p14="http://schemas.microsoft.com/office/powerpoint/2010/main" val="15985122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ogoslide - stopp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hthoek: afgeronde hoeken 10">
            <a:extLst>
              <a:ext uri="{FF2B5EF4-FFF2-40B4-BE49-F238E27FC236}">
                <a16:creationId xmlns:a16="http://schemas.microsoft.com/office/drawing/2014/main" id="{13DC31E3-90BC-D475-24F8-B5084BC442DA}"/>
              </a:ext>
            </a:extLst>
          </p:cNvPr>
          <p:cNvSpPr/>
          <p:nvPr userDrawn="1"/>
        </p:nvSpPr>
        <p:spPr>
          <a:xfrm>
            <a:off x="9961562" y="9769475"/>
            <a:ext cx="7634287" cy="1370012"/>
          </a:xfrm>
          <a:prstGeom prst="roundRect">
            <a:avLst>
              <a:gd name="adj" fmla="val 37176"/>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hthoek: afgeronde hoeken 6">
            <a:extLst>
              <a:ext uri="{FF2B5EF4-FFF2-40B4-BE49-F238E27FC236}">
                <a16:creationId xmlns:a16="http://schemas.microsoft.com/office/drawing/2014/main" id="{ABA3AE4D-1E64-22BF-86B8-784FE0729290}"/>
              </a:ext>
            </a:extLst>
          </p:cNvPr>
          <p:cNvSpPr/>
          <p:nvPr userDrawn="1"/>
        </p:nvSpPr>
        <p:spPr>
          <a:xfrm>
            <a:off x="165100" y="6270625"/>
            <a:ext cx="1658938" cy="2784475"/>
          </a:xfrm>
          <a:prstGeom prst="roundRect">
            <a:avLst>
              <a:gd name="adj" fmla="val 31978"/>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hthoek: afgeronde hoeken 8">
            <a:extLst>
              <a:ext uri="{FF2B5EF4-FFF2-40B4-BE49-F238E27FC236}">
                <a16:creationId xmlns:a16="http://schemas.microsoft.com/office/drawing/2014/main" id="{60CBEABE-B161-4F0C-81DE-1A7487DD7200}"/>
              </a:ext>
            </a:extLst>
          </p:cNvPr>
          <p:cNvSpPr/>
          <p:nvPr userDrawn="1"/>
        </p:nvSpPr>
        <p:spPr>
          <a:xfrm>
            <a:off x="18275300" y="169862"/>
            <a:ext cx="1651000" cy="3305175"/>
          </a:xfrm>
          <a:prstGeom prst="roundRect">
            <a:avLst>
              <a:gd name="adj" fmla="val 30696"/>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Vrije vorm: vorm 14">
            <a:extLst>
              <a:ext uri="{FF2B5EF4-FFF2-40B4-BE49-F238E27FC236}">
                <a16:creationId xmlns:a16="http://schemas.microsoft.com/office/drawing/2014/main" id="{DA266356-3FA8-548F-1B18-A60C426B39B1}"/>
              </a:ext>
            </a:extLst>
          </p:cNvPr>
          <p:cNvSpPr/>
          <p:nvPr/>
        </p:nvSpPr>
        <p:spPr>
          <a:xfrm>
            <a:off x="8733725" y="4664611"/>
            <a:ext cx="2322116" cy="2006513"/>
          </a:xfrm>
          <a:custGeom>
            <a:avLst/>
            <a:gdLst>
              <a:gd name="connsiteX0" fmla="*/ 2022346 w 2322116"/>
              <a:gd name="connsiteY0" fmla="*/ 1252883 h 2006513"/>
              <a:gd name="connsiteX1" fmla="*/ 1722583 w 2322116"/>
              <a:gd name="connsiteY1" fmla="*/ 1561091 h 2006513"/>
              <a:gd name="connsiteX2" fmla="*/ 1722583 w 2322116"/>
              <a:gd name="connsiteY2" fmla="*/ 1691973 h 2006513"/>
              <a:gd name="connsiteX3" fmla="*/ 1591700 w 2322116"/>
              <a:gd name="connsiteY3" fmla="*/ 1847132 h 2006513"/>
              <a:gd name="connsiteX4" fmla="*/ 1460818 w 2322116"/>
              <a:gd name="connsiteY4" fmla="*/ 1691973 h 2006513"/>
              <a:gd name="connsiteX5" fmla="*/ 1460818 w 2322116"/>
              <a:gd name="connsiteY5" fmla="*/ 308207 h 2006513"/>
              <a:gd name="connsiteX6" fmla="*/ 1161055 w 2322116"/>
              <a:gd name="connsiteY6" fmla="*/ 0 h 2006513"/>
              <a:gd name="connsiteX7" fmla="*/ 861292 w 2322116"/>
              <a:gd name="connsiteY7" fmla="*/ 308207 h 2006513"/>
              <a:gd name="connsiteX8" fmla="*/ 861292 w 2322116"/>
              <a:gd name="connsiteY8" fmla="*/ 440145 h 2006513"/>
              <a:gd name="connsiteX9" fmla="*/ 861292 w 2322116"/>
              <a:gd name="connsiteY9" fmla="*/ 440145 h 2006513"/>
              <a:gd name="connsiteX10" fmla="*/ 861292 w 2322116"/>
              <a:gd name="connsiteY10" fmla="*/ 442256 h 2006513"/>
              <a:gd name="connsiteX11" fmla="*/ 730409 w 2322116"/>
              <a:gd name="connsiteY11" fmla="*/ 597415 h 2006513"/>
              <a:gd name="connsiteX12" fmla="*/ 599526 w 2322116"/>
              <a:gd name="connsiteY12" fmla="*/ 442256 h 2006513"/>
              <a:gd name="connsiteX13" fmla="*/ 599526 w 2322116"/>
              <a:gd name="connsiteY13" fmla="*/ 309263 h 2006513"/>
              <a:gd name="connsiteX14" fmla="*/ 299763 w 2322116"/>
              <a:gd name="connsiteY14" fmla="*/ 1055 h 2006513"/>
              <a:gd name="connsiteX15" fmla="*/ 0 w 2322116"/>
              <a:gd name="connsiteY15" fmla="*/ 309263 h 2006513"/>
              <a:gd name="connsiteX16" fmla="*/ 0 w 2322116"/>
              <a:gd name="connsiteY16" fmla="*/ 738853 h 2006513"/>
              <a:gd name="connsiteX17" fmla="*/ 168881 w 2322116"/>
              <a:gd name="connsiteY17" fmla="*/ 738853 h 2006513"/>
              <a:gd name="connsiteX18" fmla="*/ 168881 w 2322116"/>
              <a:gd name="connsiteY18" fmla="*/ 314540 h 2006513"/>
              <a:gd name="connsiteX19" fmla="*/ 299763 w 2322116"/>
              <a:gd name="connsiteY19" fmla="*/ 159381 h 2006513"/>
              <a:gd name="connsiteX20" fmla="*/ 430646 w 2322116"/>
              <a:gd name="connsiteY20" fmla="*/ 314540 h 2006513"/>
              <a:gd name="connsiteX21" fmla="*/ 430646 w 2322116"/>
              <a:gd name="connsiteY21" fmla="*/ 447534 h 2006513"/>
              <a:gd name="connsiteX22" fmla="*/ 730409 w 2322116"/>
              <a:gd name="connsiteY22" fmla="*/ 755741 h 2006513"/>
              <a:gd name="connsiteX23" fmla="*/ 1030172 w 2322116"/>
              <a:gd name="connsiteY23" fmla="*/ 447534 h 2006513"/>
              <a:gd name="connsiteX24" fmla="*/ 1030172 w 2322116"/>
              <a:gd name="connsiteY24" fmla="*/ 314540 h 2006513"/>
              <a:gd name="connsiteX25" fmla="*/ 1161055 w 2322116"/>
              <a:gd name="connsiteY25" fmla="*/ 159381 h 2006513"/>
              <a:gd name="connsiteX26" fmla="*/ 1291937 w 2322116"/>
              <a:gd name="connsiteY26" fmla="*/ 314540 h 2006513"/>
              <a:gd name="connsiteX27" fmla="*/ 1291937 w 2322116"/>
              <a:gd name="connsiteY27" fmla="*/ 1698306 h 2006513"/>
              <a:gd name="connsiteX28" fmla="*/ 1591700 w 2322116"/>
              <a:gd name="connsiteY28" fmla="*/ 2006513 h 2006513"/>
              <a:gd name="connsiteX29" fmla="*/ 1891463 w 2322116"/>
              <a:gd name="connsiteY29" fmla="*/ 1698306 h 2006513"/>
              <a:gd name="connsiteX30" fmla="*/ 1891463 w 2322116"/>
              <a:gd name="connsiteY30" fmla="*/ 1567424 h 2006513"/>
              <a:gd name="connsiteX31" fmla="*/ 2022346 w 2322116"/>
              <a:gd name="connsiteY31" fmla="*/ 1412265 h 2006513"/>
              <a:gd name="connsiteX32" fmla="*/ 2153229 w 2322116"/>
              <a:gd name="connsiteY32" fmla="*/ 1567424 h 2006513"/>
              <a:gd name="connsiteX33" fmla="*/ 2153229 w 2322116"/>
              <a:gd name="connsiteY33" fmla="*/ 1991736 h 2006513"/>
              <a:gd name="connsiteX34" fmla="*/ 2322109 w 2322116"/>
              <a:gd name="connsiteY34" fmla="*/ 1991736 h 2006513"/>
              <a:gd name="connsiteX35" fmla="*/ 2322109 w 2322116"/>
              <a:gd name="connsiteY35" fmla="*/ 1562146 h 2006513"/>
              <a:gd name="connsiteX36" fmla="*/ 2022346 w 2322116"/>
              <a:gd name="connsiteY36" fmla="*/ 1252883 h 2006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322116" h="2006513">
                <a:moveTo>
                  <a:pt x="2022346" y="1252883"/>
                </a:moveTo>
                <a:cubicBezTo>
                  <a:pt x="1834466" y="1252883"/>
                  <a:pt x="1722583" y="1368989"/>
                  <a:pt x="1722583" y="1561091"/>
                </a:cubicBezTo>
                <a:lnTo>
                  <a:pt x="1722583" y="1691973"/>
                </a:lnTo>
                <a:cubicBezTo>
                  <a:pt x="1722583" y="1793302"/>
                  <a:pt x="1676141" y="1847132"/>
                  <a:pt x="1591700" y="1847132"/>
                </a:cubicBezTo>
                <a:cubicBezTo>
                  <a:pt x="1508316" y="1847132"/>
                  <a:pt x="1460818" y="1792246"/>
                  <a:pt x="1460818" y="1691973"/>
                </a:cubicBezTo>
                <a:lnTo>
                  <a:pt x="1460818" y="308207"/>
                </a:lnTo>
                <a:cubicBezTo>
                  <a:pt x="1460818" y="116105"/>
                  <a:pt x="1347879" y="0"/>
                  <a:pt x="1161055" y="0"/>
                </a:cubicBezTo>
                <a:cubicBezTo>
                  <a:pt x="973175" y="0"/>
                  <a:pt x="861292" y="116105"/>
                  <a:pt x="861292" y="308207"/>
                </a:cubicBezTo>
                <a:lnTo>
                  <a:pt x="861292" y="440145"/>
                </a:lnTo>
                <a:lnTo>
                  <a:pt x="861292" y="440145"/>
                </a:lnTo>
                <a:lnTo>
                  <a:pt x="861292" y="442256"/>
                </a:lnTo>
                <a:cubicBezTo>
                  <a:pt x="861292" y="543585"/>
                  <a:pt x="814849" y="597415"/>
                  <a:pt x="730409" y="597415"/>
                </a:cubicBezTo>
                <a:cubicBezTo>
                  <a:pt x="647024" y="597415"/>
                  <a:pt x="599526" y="542529"/>
                  <a:pt x="599526" y="442256"/>
                </a:cubicBezTo>
                <a:lnTo>
                  <a:pt x="599526" y="309263"/>
                </a:lnTo>
                <a:cubicBezTo>
                  <a:pt x="599526" y="117161"/>
                  <a:pt x="486588" y="1055"/>
                  <a:pt x="299763" y="1055"/>
                </a:cubicBezTo>
                <a:cubicBezTo>
                  <a:pt x="111884" y="1055"/>
                  <a:pt x="0" y="117161"/>
                  <a:pt x="0" y="309263"/>
                </a:cubicBezTo>
                <a:lnTo>
                  <a:pt x="0" y="738853"/>
                </a:lnTo>
                <a:lnTo>
                  <a:pt x="168881" y="738853"/>
                </a:lnTo>
                <a:lnTo>
                  <a:pt x="168881" y="314540"/>
                </a:lnTo>
                <a:cubicBezTo>
                  <a:pt x="168881" y="213212"/>
                  <a:pt x="215323" y="159381"/>
                  <a:pt x="299763" y="159381"/>
                </a:cubicBezTo>
                <a:cubicBezTo>
                  <a:pt x="383148" y="159381"/>
                  <a:pt x="430646" y="214267"/>
                  <a:pt x="430646" y="314540"/>
                </a:cubicBezTo>
                <a:lnTo>
                  <a:pt x="430646" y="447534"/>
                </a:lnTo>
                <a:cubicBezTo>
                  <a:pt x="430646" y="639636"/>
                  <a:pt x="543585" y="755741"/>
                  <a:pt x="730409" y="755741"/>
                </a:cubicBezTo>
                <a:cubicBezTo>
                  <a:pt x="918289" y="755741"/>
                  <a:pt x="1030172" y="639636"/>
                  <a:pt x="1030172" y="447534"/>
                </a:cubicBezTo>
                <a:lnTo>
                  <a:pt x="1030172" y="314540"/>
                </a:lnTo>
                <a:cubicBezTo>
                  <a:pt x="1030172" y="213212"/>
                  <a:pt x="1076614" y="159381"/>
                  <a:pt x="1161055" y="159381"/>
                </a:cubicBezTo>
                <a:cubicBezTo>
                  <a:pt x="1244440" y="159381"/>
                  <a:pt x="1291937" y="214267"/>
                  <a:pt x="1291937" y="314540"/>
                </a:cubicBezTo>
                <a:lnTo>
                  <a:pt x="1291937" y="1698306"/>
                </a:lnTo>
                <a:cubicBezTo>
                  <a:pt x="1291937" y="1890408"/>
                  <a:pt x="1404876" y="2006513"/>
                  <a:pt x="1591700" y="2006513"/>
                </a:cubicBezTo>
                <a:cubicBezTo>
                  <a:pt x="1779580" y="2006513"/>
                  <a:pt x="1891463" y="1890408"/>
                  <a:pt x="1891463" y="1698306"/>
                </a:cubicBezTo>
                <a:lnTo>
                  <a:pt x="1891463" y="1567424"/>
                </a:lnTo>
                <a:cubicBezTo>
                  <a:pt x="1891463" y="1466095"/>
                  <a:pt x="1937906" y="1412265"/>
                  <a:pt x="2022346" y="1412265"/>
                </a:cubicBezTo>
                <a:cubicBezTo>
                  <a:pt x="2105731" y="1412265"/>
                  <a:pt x="2153229" y="1467151"/>
                  <a:pt x="2153229" y="1567424"/>
                </a:cubicBezTo>
                <a:lnTo>
                  <a:pt x="2153229" y="1991736"/>
                </a:lnTo>
                <a:lnTo>
                  <a:pt x="2322109" y="1991736"/>
                </a:lnTo>
                <a:lnTo>
                  <a:pt x="2322109" y="1562146"/>
                </a:lnTo>
                <a:cubicBezTo>
                  <a:pt x="2323165" y="1368989"/>
                  <a:pt x="2209170" y="1252883"/>
                  <a:pt x="2022346" y="1252883"/>
                </a:cubicBezTo>
              </a:path>
            </a:pathLst>
          </a:custGeom>
          <a:solidFill>
            <a:schemeClr val="accent1"/>
          </a:solidFill>
          <a:ln w="10555" cap="flat">
            <a:noFill/>
            <a:prstDash val="solid"/>
            <a:miter/>
          </a:ln>
        </p:spPr>
        <p:txBody>
          <a:bodyPr rtlCol="0" anchor="ctr"/>
          <a:lstStyle/>
          <a:p>
            <a:endParaRPr lang="en-US"/>
          </a:p>
        </p:txBody>
      </p:sp>
      <p:sp>
        <p:nvSpPr>
          <p:cNvPr id="16" name="Vrije vorm: vorm 15">
            <a:extLst>
              <a:ext uri="{FF2B5EF4-FFF2-40B4-BE49-F238E27FC236}">
                <a16:creationId xmlns:a16="http://schemas.microsoft.com/office/drawing/2014/main" id="{467EAFCA-A798-6BB7-5E68-A0162F1BACEE}"/>
              </a:ext>
            </a:extLst>
          </p:cNvPr>
          <p:cNvSpPr/>
          <p:nvPr/>
        </p:nvSpPr>
        <p:spPr>
          <a:xfrm>
            <a:off x="5708650" y="4382792"/>
            <a:ext cx="8683633" cy="2544820"/>
          </a:xfrm>
          <a:custGeom>
            <a:avLst/>
            <a:gdLst>
              <a:gd name="connsiteX0" fmla="*/ 921455 w 8683633"/>
              <a:gd name="connsiteY0" fmla="*/ 520364 h 2544820"/>
              <a:gd name="connsiteX1" fmla="*/ 1439708 w 8683633"/>
              <a:gd name="connsiteY1" fmla="*/ 0 h 2544820"/>
              <a:gd name="connsiteX2" fmla="*/ 1834466 w 8683633"/>
              <a:gd name="connsiteY2" fmla="*/ 172047 h 2544820"/>
              <a:gd name="connsiteX3" fmla="*/ 1705695 w 8683633"/>
              <a:gd name="connsiteY3" fmla="*/ 294486 h 2544820"/>
              <a:gd name="connsiteX4" fmla="*/ 1439708 w 8683633"/>
              <a:gd name="connsiteY4" fmla="*/ 168881 h 2544820"/>
              <a:gd name="connsiteX5" fmla="*/ 1104057 w 8683633"/>
              <a:gd name="connsiteY5" fmla="*/ 521419 h 2544820"/>
              <a:gd name="connsiteX6" fmla="*/ 1438652 w 8683633"/>
              <a:gd name="connsiteY6" fmla="*/ 871846 h 2544820"/>
              <a:gd name="connsiteX7" fmla="*/ 1742638 w 8683633"/>
              <a:gd name="connsiteY7" fmla="*/ 605859 h 2544820"/>
              <a:gd name="connsiteX8" fmla="*/ 1403821 w 8683633"/>
              <a:gd name="connsiteY8" fmla="*/ 605859 h 2544820"/>
              <a:gd name="connsiteX9" fmla="*/ 1403821 w 8683633"/>
              <a:gd name="connsiteY9" fmla="*/ 448589 h 2544820"/>
              <a:gd name="connsiteX10" fmla="*/ 1929462 w 8683633"/>
              <a:gd name="connsiteY10" fmla="*/ 448589 h 2544820"/>
              <a:gd name="connsiteX11" fmla="*/ 1929462 w 8683633"/>
              <a:gd name="connsiteY11" fmla="*/ 518253 h 2544820"/>
              <a:gd name="connsiteX12" fmla="*/ 1438652 w 8683633"/>
              <a:gd name="connsiteY12" fmla="*/ 1039672 h 2544820"/>
              <a:gd name="connsiteX13" fmla="*/ 921455 w 8683633"/>
              <a:gd name="connsiteY13" fmla="*/ 520364 h 2544820"/>
              <a:gd name="connsiteX14" fmla="*/ 2269334 w 8683633"/>
              <a:gd name="connsiteY14" fmla="*/ 576305 h 2544820"/>
              <a:gd name="connsiteX15" fmla="*/ 2470936 w 8683633"/>
              <a:gd name="connsiteY15" fmla="*/ 423257 h 2544820"/>
              <a:gd name="connsiteX16" fmla="*/ 2658815 w 8683633"/>
              <a:gd name="connsiteY16" fmla="*/ 576305 h 2544820"/>
              <a:gd name="connsiteX17" fmla="*/ 2269334 w 8683633"/>
              <a:gd name="connsiteY17" fmla="*/ 576305 h 2544820"/>
              <a:gd name="connsiteX18" fmla="*/ 2105731 w 8683633"/>
              <a:gd name="connsiteY18" fmla="*/ 661801 h 2544820"/>
              <a:gd name="connsiteX19" fmla="*/ 2482546 w 8683633"/>
              <a:gd name="connsiteY19" fmla="*/ 1037561 h 2544820"/>
              <a:gd name="connsiteX20" fmla="*/ 2818196 w 8683633"/>
              <a:gd name="connsiteY20" fmla="*/ 860236 h 2544820"/>
              <a:gd name="connsiteX21" fmla="*/ 2706313 w 8683633"/>
              <a:gd name="connsiteY21" fmla="*/ 770518 h 2544820"/>
              <a:gd name="connsiteX22" fmla="*/ 2486768 w 8683633"/>
              <a:gd name="connsiteY22" fmla="*/ 890846 h 2544820"/>
              <a:gd name="connsiteX23" fmla="*/ 2264057 w 8683633"/>
              <a:gd name="connsiteY23" fmla="*/ 696633 h 2544820"/>
              <a:gd name="connsiteX24" fmla="*/ 2819252 w 8683633"/>
              <a:gd name="connsiteY24" fmla="*/ 696633 h 2544820"/>
              <a:gd name="connsiteX25" fmla="*/ 2473047 w 8683633"/>
              <a:gd name="connsiteY25" fmla="*/ 282875 h 2544820"/>
              <a:gd name="connsiteX26" fmla="*/ 2105731 w 8683633"/>
              <a:gd name="connsiteY26" fmla="*/ 661801 h 2544820"/>
              <a:gd name="connsiteX27" fmla="*/ 8103107 w 8683633"/>
              <a:gd name="connsiteY27" fmla="*/ 576305 h 2544820"/>
              <a:gd name="connsiteX28" fmla="*/ 8304708 w 8683633"/>
              <a:gd name="connsiteY28" fmla="*/ 423257 h 2544820"/>
              <a:gd name="connsiteX29" fmla="*/ 8492587 w 8683633"/>
              <a:gd name="connsiteY29" fmla="*/ 576305 h 2544820"/>
              <a:gd name="connsiteX30" fmla="*/ 8103107 w 8683633"/>
              <a:gd name="connsiteY30" fmla="*/ 576305 h 2544820"/>
              <a:gd name="connsiteX31" fmla="*/ 7939503 w 8683633"/>
              <a:gd name="connsiteY31" fmla="*/ 661801 h 2544820"/>
              <a:gd name="connsiteX32" fmla="*/ 8316319 w 8683633"/>
              <a:gd name="connsiteY32" fmla="*/ 1037561 h 2544820"/>
              <a:gd name="connsiteX33" fmla="*/ 8651968 w 8683633"/>
              <a:gd name="connsiteY33" fmla="*/ 860236 h 2544820"/>
              <a:gd name="connsiteX34" fmla="*/ 8539029 w 8683633"/>
              <a:gd name="connsiteY34" fmla="*/ 770518 h 2544820"/>
              <a:gd name="connsiteX35" fmla="*/ 8319485 w 8683633"/>
              <a:gd name="connsiteY35" fmla="*/ 890846 h 2544820"/>
              <a:gd name="connsiteX36" fmla="*/ 8096773 w 8683633"/>
              <a:gd name="connsiteY36" fmla="*/ 696633 h 2544820"/>
              <a:gd name="connsiteX37" fmla="*/ 8651968 w 8683633"/>
              <a:gd name="connsiteY37" fmla="*/ 696633 h 2544820"/>
              <a:gd name="connsiteX38" fmla="*/ 8305763 w 8683633"/>
              <a:gd name="connsiteY38" fmla="*/ 282875 h 2544820"/>
              <a:gd name="connsiteX39" fmla="*/ 7939503 w 8683633"/>
              <a:gd name="connsiteY39" fmla="*/ 661801 h 2544820"/>
              <a:gd name="connsiteX40" fmla="*/ 556251 w 8683633"/>
              <a:gd name="connsiteY40" fmla="*/ 1269772 h 2544820"/>
              <a:gd name="connsiteX41" fmla="*/ 556251 w 8683633"/>
              <a:gd name="connsiteY41" fmla="*/ 1675085 h 2544820"/>
              <a:gd name="connsiteX42" fmla="*/ 177325 w 8683633"/>
              <a:gd name="connsiteY42" fmla="*/ 1675085 h 2544820"/>
              <a:gd name="connsiteX43" fmla="*/ 177325 w 8683633"/>
              <a:gd name="connsiteY43" fmla="*/ 1269772 h 2544820"/>
              <a:gd name="connsiteX44" fmla="*/ 0 w 8683633"/>
              <a:gd name="connsiteY44" fmla="*/ 1269772 h 2544820"/>
              <a:gd name="connsiteX45" fmla="*/ 0 w 8683633"/>
              <a:gd name="connsiteY45" fmla="*/ 2271445 h 2544820"/>
              <a:gd name="connsiteX46" fmla="*/ 177325 w 8683633"/>
              <a:gd name="connsiteY46" fmla="*/ 2271445 h 2544820"/>
              <a:gd name="connsiteX47" fmla="*/ 177325 w 8683633"/>
              <a:gd name="connsiteY47" fmla="*/ 1843966 h 2544820"/>
              <a:gd name="connsiteX48" fmla="*/ 556251 w 8683633"/>
              <a:gd name="connsiteY48" fmla="*/ 1843966 h 2544820"/>
              <a:gd name="connsiteX49" fmla="*/ 556251 w 8683633"/>
              <a:gd name="connsiteY49" fmla="*/ 2271445 h 2544820"/>
              <a:gd name="connsiteX50" fmla="*/ 733575 w 8683633"/>
              <a:gd name="connsiteY50" fmla="*/ 2271445 h 2544820"/>
              <a:gd name="connsiteX51" fmla="*/ 733575 w 8683633"/>
              <a:gd name="connsiteY51" fmla="*/ 1269772 h 2544820"/>
              <a:gd name="connsiteX52" fmla="*/ 556251 w 8683633"/>
              <a:gd name="connsiteY52" fmla="*/ 1269772 h 2544820"/>
              <a:gd name="connsiteX53" fmla="*/ 1325713 w 8683633"/>
              <a:gd name="connsiteY53" fmla="*/ 2130008 h 2544820"/>
              <a:gd name="connsiteX54" fmla="*/ 1114613 w 8683633"/>
              <a:gd name="connsiteY54" fmla="*/ 1911518 h 2544820"/>
              <a:gd name="connsiteX55" fmla="*/ 1325713 w 8683633"/>
              <a:gd name="connsiteY55" fmla="*/ 1691973 h 2544820"/>
              <a:gd name="connsiteX56" fmla="*/ 1531537 w 8683633"/>
              <a:gd name="connsiteY56" fmla="*/ 1911518 h 2544820"/>
              <a:gd name="connsiteX57" fmla="*/ 1325713 w 8683633"/>
              <a:gd name="connsiteY57" fmla="*/ 2130008 h 2544820"/>
              <a:gd name="connsiteX58" fmla="*/ 944676 w 8683633"/>
              <a:gd name="connsiteY58" fmla="*/ 1911518 h 2544820"/>
              <a:gd name="connsiteX59" fmla="*/ 1303548 w 8683633"/>
              <a:gd name="connsiteY59" fmla="*/ 2285167 h 2544820"/>
              <a:gd name="connsiteX60" fmla="*/ 1536814 w 8683633"/>
              <a:gd name="connsiteY60" fmla="*/ 2183838 h 2544820"/>
              <a:gd name="connsiteX61" fmla="*/ 1537870 w 8683633"/>
              <a:gd name="connsiteY61" fmla="*/ 2271445 h 2544820"/>
              <a:gd name="connsiteX62" fmla="*/ 1688807 w 8683633"/>
              <a:gd name="connsiteY62" fmla="*/ 2271445 h 2544820"/>
              <a:gd name="connsiteX63" fmla="*/ 1688807 w 8683633"/>
              <a:gd name="connsiteY63" fmla="*/ 1549480 h 2544820"/>
              <a:gd name="connsiteX64" fmla="*/ 1538925 w 8683633"/>
              <a:gd name="connsiteY64" fmla="*/ 1549480 h 2544820"/>
              <a:gd name="connsiteX65" fmla="*/ 1537870 w 8683633"/>
              <a:gd name="connsiteY65" fmla="*/ 1637087 h 2544820"/>
              <a:gd name="connsiteX66" fmla="*/ 1304603 w 8683633"/>
              <a:gd name="connsiteY66" fmla="*/ 1535759 h 2544820"/>
              <a:gd name="connsiteX67" fmla="*/ 944676 w 8683633"/>
              <a:gd name="connsiteY67" fmla="*/ 1911518 h 2544820"/>
              <a:gd name="connsiteX68" fmla="*/ 2828752 w 8683633"/>
              <a:gd name="connsiteY68" fmla="*/ 2130008 h 2544820"/>
              <a:gd name="connsiteX69" fmla="*/ 2617651 w 8683633"/>
              <a:gd name="connsiteY69" fmla="*/ 1911518 h 2544820"/>
              <a:gd name="connsiteX70" fmla="*/ 2828752 w 8683633"/>
              <a:gd name="connsiteY70" fmla="*/ 1691973 h 2544820"/>
              <a:gd name="connsiteX71" fmla="*/ 3034575 w 8683633"/>
              <a:gd name="connsiteY71" fmla="*/ 1911518 h 2544820"/>
              <a:gd name="connsiteX72" fmla="*/ 2828752 w 8683633"/>
              <a:gd name="connsiteY72" fmla="*/ 2130008 h 2544820"/>
              <a:gd name="connsiteX73" fmla="*/ 2447714 w 8683633"/>
              <a:gd name="connsiteY73" fmla="*/ 1911518 h 2544820"/>
              <a:gd name="connsiteX74" fmla="*/ 2806586 w 8683633"/>
              <a:gd name="connsiteY74" fmla="*/ 2285167 h 2544820"/>
              <a:gd name="connsiteX75" fmla="*/ 3039852 w 8683633"/>
              <a:gd name="connsiteY75" fmla="*/ 2183838 h 2544820"/>
              <a:gd name="connsiteX76" fmla="*/ 3040908 w 8683633"/>
              <a:gd name="connsiteY76" fmla="*/ 2271445 h 2544820"/>
              <a:gd name="connsiteX77" fmla="*/ 3190789 w 8683633"/>
              <a:gd name="connsiteY77" fmla="*/ 2271445 h 2544820"/>
              <a:gd name="connsiteX78" fmla="*/ 3190789 w 8683633"/>
              <a:gd name="connsiteY78" fmla="*/ 1218052 h 2544820"/>
              <a:gd name="connsiteX79" fmla="*/ 3021909 w 8683633"/>
              <a:gd name="connsiteY79" fmla="*/ 1218052 h 2544820"/>
              <a:gd name="connsiteX80" fmla="*/ 3021909 w 8683633"/>
              <a:gd name="connsiteY80" fmla="*/ 1459762 h 2544820"/>
              <a:gd name="connsiteX81" fmla="*/ 3026131 w 8683633"/>
              <a:gd name="connsiteY81" fmla="*/ 1621255 h 2544820"/>
              <a:gd name="connsiteX82" fmla="*/ 2806586 w 8683633"/>
              <a:gd name="connsiteY82" fmla="*/ 1536814 h 2544820"/>
              <a:gd name="connsiteX83" fmla="*/ 2447714 w 8683633"/>
              <a:gd name="connsiteY83" fmla="*/ 1911518 h 2544820"/>
              <a:gd name="connsiteX84" fmla="*/ 3566549 w 8683633"/>
              <a:gd name="connsiteY84" fmla="*/ 1827078 h 2544820"/>
              <a:gd name="connsiteX85" fmla="*/ 3768150 w 8683633"/>
              <a:gd name="connsiteY85" fmla="*/ 1674030 h 2544820"/>
              <a:gd name="connsiteX86" fmla="*/ 3956030 w 8683633"/>
              <a:gd name="connsiteY86" fmla="*/ 1827078 h 2544820"/>
              <a:gd name="connsiteX87" fmla="*/ 3566549 w 8683633"/>
              <a:gd name="connsiteY87" fmla="*/ 1827078 h 2544820"/>
              <a:gd name="connsiteX88" fmla="*/ 3401890 w 8683633"/>
              <a:gd name="connsiteY88" fmla="*/ 1912574 h 2544820"/>
              <a:gd name="connsiteX89" fmla="*/ 3778705 w 8683633"/>
              <a:gd name="connsiteY89" fmla="*/ 2288333 h 2544820"/>
              <a:gd name="connsiteX90" fmla="*/ 4114356 w 8683633"/>
              <a:gd name="connsiteY90" fmla="*/ 2111008 h 2544820"/>
              <a:gd name="connsiteX91" fmla="*/ 4002472 w 8683633"/>
              <a:gd name="connsiteY91" fmla="*/ 2022346 h 2544820"/>
              <a:gd name="connsiteX92" fmla="*/ 3782927 w 8683633"/>
              <a:gd name="connsiteY92" fmla="*/ 2142674 h 2544820"/>
              <a:gd name="connsiteX93" fmla="*/ 3560216 w 8683633"/>
              <a:gd name="connsiteY93" fmla="*/ 1948461 h 2544820"/>
              <a:gd name="connsiteX94" fmla="*/ 4116467 w 8683633"/>
              <a:gd name="connsiteY94" fmla="*/ 1948461 h 2544820"/>
              <a:gd name="connsiteX95" fmla="*/ 3770261 w 8683633"/>
              <a:gd name="connsiteY95" fmla="*/ 1534703 h 2544820"/>
              <a:gd name="connsiteX96" fmla="*/ 3401890 w 8683633"/>
              <a:gd name="connsiteY96" fmla="*/ 1912574 h 2544820"/>
              <a:gd name="connsiteX97" fmla="*/ 5948822 w 8683633"/>
              <a:gd name="connsiteY97" fmla="*/ 2131063 h 2544820"/>
              <a:gd name="connsiteX98" fmla="*/ 5742999 w 8683633"/>
              <a:gd name="connsiteY98" fmla="*/ 1912574 h 2544820"/>
              <a:gd name="connsiteX99" fmla="*/ 5948822 w 8683633"/>
              <a:gd name="connsiteY99" fmla="*/ 1693029 h 2544820"/>
              <a:gd name="connsiteX100" fmla="*/ 6158868 w 8683633"/>
              <a:gd name="connsiteY100" fmla="*/ 1912574 h 2544820"/>
              <a:gd name="connsiteX101" fmla="*/ 5948822 w 8683633"/>
              <a:gd name="connsiteY101" fmla="*/ 2131063 h 2544820"/>
              <a:gd name="connsiteX102" fmla="*/ 5737721 w 8683633"/>
              <a:gd name="connsiteY102" fmla="*/ 2185949 h 2544820"/>
              <a:gd name="connsiteX103" fmla="*/ 5970988 w 8683633"/>
              <a:gd name="connsiteY103" fmla="*/ 2287278 h 2544820"/>
              <a:gd name="connsiteX104" fmla="*/ 6329859 w 8683633"/>
              <a:gd name="connsiteY104" fmla="*/ 1913629 h 2544820"/>
              <a:gd name="connsiteX105" fmla="*/ 5970988 w 8683633"/>
              <a:gd name="connsiteY105" fmla="*/ 1537870 h 2544820"/>
              <a:gd name="connsiteX106" fmla="*/ 5751443 w 8683633"/>
              <a:gd name="connsiteY106" fmla="*/ 1622310 h 2544820"/>
              <a:gd name="connsiteX107" fmla="*/ 5755665 w 8683633"/>
              <a:gd name="connsiteY107" fmla="*/ 1451318 h 2544820"/>
              <a:gd name="connsiteX108" fmla="*/ 5755665 w 8683633"/>
              <a:gd name="connsiteY108" fmla="*/ 1219107 h 2544820"/>
              <a:gd name="connsiteX109" fmla="*/ 5586784 w 8683633"/>
              <a:gd name="connsiteY109" fmla="*/ 1219107 h 2544820"/>
              <a:gd name="connsiteX110" fmla="*/ 5586784 w 8683633"/>
              <a:gd name="connsiteY110" fmla="*/ 2272501 h 2544820"/>
              <a:gd name="connsiteX111" fmla="*/ 5736666 w 8683633"/>
              <a:gd name="connsiteY111" fmla="*/ 2272501 h 2544820"/>
              <a:gd name="connsiteX112" fmla="*/ 5737721 w 8683633"/>
              <a:gd name="connsiteY112" fmla="*/ 2185949 h 2544820"/>
              <a:gd name="connsiteX113" fmla="*/ 6663398 w 8683633"/>
              <a:gd name="connsiteY113" fmla="*/ 1828133 h 2544820"/>
              <a:gd name="connsiteX114" fmla="*/ 6865000 w 8683633"/>
              <a:gd name="connsiteY114" fmla="*/ 1675085 h 2544820"/>
              <a:gd name="connsiteX115" fmla="*/ 7052880 w 8683633"/>
              <a:gd name="connsiteY115" fmla="*/ 1828133 h 2544820"/>
              <a:gd name="connsiteX116" fmla="*/ 6663398 w 8683633"/>
              <a:gd name="connsiteY116" fmla="*/ 1828133 h 2544820"/>
              <a:gd name="connsiteX117" fmla="*/ 6499795 w 8683633"/>
              <a:gd name="connsiteY117" fmla="*/ 1914685 h 2544820"/>
              <a:gd name="connsiteX118" fmla="*/ 6876610 w 8683633"/>
              <a:gd name="connsiteY118" fmla="*/ 2290444 h 2544820"/>
              <a:gd name="connsiteX119" fmla="*/ 7212261 w 8683633"/>
              <a:gd name="connsiteY119" fmla="*/ 2113119 h 2544820"/>
              <a:gd name="connsiteX120" fmla="*/ 7100377 w 8683633"/>
              <a:gd name="connsiteY120" fmla="*/ 2024457 h 2544820"/>
              <a:gd name="connsiteX121" fmla="*/ 6880833 w 8683633"/>
              <a:gd name="connsiteY121" fmla="*/ 2144785 h 2544820"/>
              <a:gd name="connsiteX122" fmla="*/ 6658121 w 8683633"/>
              <a:gd name="connsiteY122" fmla="*/ 1950572 h 2544820"/>
              <a:gd name="connsiteX123" fmla="*/ 7213317 w 8683633"/>
              <a:gd name="connsiteY123" fmla="*/ 1950572 h 2544820"/>
              <a:gd name="connsiteX124" fmla="*/ 6867111 w 8683633"/>
              <a:gd name="connsiteY124" fmla="*/ 1536814 h 2544820"/>
              <a:gd name="connsiteX125" fmla="*/ 6499795 w 8683633"/>
              <a:gd name="connsiteY125" fmla="*/ 1914685 h 2544820"/>
              <a:gd name="connsiteX126" fmla="*/ 7656628 w 8683633"/>
              <a:gd name="connsiteY126" fmla="*/ 1551591 h 2544820"/>
              <a:gd name="connsiteX127" fmla="*/ 7418084 w 8683633"/>
              <a:gd name="connsiteY127" fmla="*/ 1795413 h 2544820"/>
              <a:gd name="connsiteX128" fmla="*/ 7418084 w 8683633"/>
              <a:gd name="connsiteY128" fmla="*/ 2273556 h 2544820"/>
              <a:gd name="connsiteX129" fmla="*/ 7586965 w 8683633"/>
              <a:gd name="connsiteY129" fmla="*/ 2273556 h 2544820"/>
              <a:gd name="connsiteX130" fmla="*/ 7586965 w 8683633"/>
              <a:gd name="connsiteY130" fmla="*/ 1792246 h 2544820"/>
              <a:gd name="connsiteX131" fmla="*/ 7672461 w 8683633"/>
              <a:gd name="connsiteY131" fmla="*/ 1704639 h 2544820"/>
              <a:gd name="connsiteX132" fmla="*/ 7803343 w 8683633"/>
              <a:gd name="connsiteY132" fmla="*/ 1704639 h 2544820"/>
              <a:gd name="connsiteX133" fmla="*/ 7803343 w 8683633"/>
              <a:gd name="connsiteY133" fmla="*/ 1551591 h 2544820"/>
              <a:gd name="connsiteX134" fmla="*/ 7656628 w 8683633"/>
              <a:gd name="connsiteY134" fmla="*/ 1551591 h 2544820"/>
              <a:gd name="connsiteX135" fmla="*/ 2170117 w 8683633"/>
              <a:gd name="connsiteY135" fmla="*/ 1551591 h 2544820"/>
              <a:gd name="connsiteX136" fmla="*/ 1931573 w 8683633"/>
              <a:gd name="connsiteY136" fmla="*/ 1795413 h 2544820"/>
              <a:gd name="connsiteX137" fmla="*/ 1931573 w 8683633"/>
              <a:gd name="connsiteY137" fmla="*/ 2273556 h 2544820"/>
              <a:gd name="connsiteX138" fmla="*/ 2100454 w 8683633"/>
              <a:gd name="connsiteY138" fmla="*/ 2273556 h 2544820"/>
              <a:gd name="connsiteX139" fmla="*/ 2100454 w 8683633"/>
              <a:gd name="connsiteY139" fmla="*/ 1792246 h 2544820"/>
              <a:gd name="connsiteX140" fmla="*/ 2185949 w 8683633"/>
              <a:gd name="connsiteY140" fmla="*/ 1704639 h 2544820"/>
              <a:gd name="connsiteX141" fmla="*/ 2316832 w 8683633"/>
              <a:gd name="connsiteY141" fmla="*/ 1704639 h 2544820"/>
              <a:gd name="connsiteX142" fmla="*/ 2316832 w 8683633"/>
              <a:gd name="connsiteY142" fmla="*/ 1551591 h 2544820"/>
              <a:gd name="connsiteX143" fmla="*/ 2170117 w 8683633"/>
              <a:gd name="connsiteY143" fmla="*/ 1551591 h 2544820"/>
              <a:gd name="connsiteX144" fmla="*/ 8318429 w 8683633"/>
              <a:gd name="connsiteY144" fmla="*/ 2111008 h 2544820"/>
              <a:gd name="connsiteX145" fmla="*/ 8108384 w 8683633"/>
              <a:gd name="connsiteY145" fmla="*/ 1902019 h 2544820"/>
              <a:gd name="connsiteX146" fmla="*/ 8317374 w 8683633"/>
              <a:gd name="connsiteY146" fmla="*/ 1693029 h 2544820"/>
              <a:gd name="connsiteX147" fmla="*/ 8526363 w 8683633"/>
              <a:gd name="connsiteY147" fmla="*/ 1903074 h 2544820"/>
              <a:gd name="connsiteX148" fmla="*/ 8318429 w 8683633"/>
              <a:gd name="connsiteY148" fmla="*/ 2111008 h 2544820"/>
              <a:gd name="connsiteX149" fmla="*/ 8122105 w 8683633"/>
              <a:gd name="connsiteY149" fmla="*/ 2544821 h 2544820"/>
              <a:gd name="connsiteX150" fmla="*/ 8279376 w 8683633"/>
              <a:gd name="connsiteY150" fmla="*/ 2544821 h 2544820"/>
              <a:gd name="connsiteX151" fmla="*/ 8683634 w 8683633"/>
              <a:gd name="connsiteY151" fmla="*/ 2189116 h 2544820"/>
              <a:gd name="connsiteX152" fmla="*/ 8683634 w 8683633"/>
              <a:gd name="connsiteY152" fmla="*/ 1551591 h 2544820"/>
              <a:gd name="connsiteX153" fmla="*/ 8533752 w 8683633"/>
              <a:gd name="connsiteY153" fmla="*/ 1551591 h 2544820"/>
              <a:gd name="connsiteX154" fmla="*/ 8532697 w 8683633"/>
              <a:gd name="connsiteY154" fmla="*/ 1639198 h 2544820"/>
              <a:gd name="connsiteX155" fmla="*/ 8298375 w 8683633"/>
              <a:gd name="connsiteY155" fmla="*/ 1537870 h 2544820"/>
              <a:gd name="connsiteX156" fmla="*/ 7940559 w 8683633"/>
              <a:gd name="connsiteY156" fmla="*/ 1902019 h 2544820"/>
              <a:gd name="connsiteX157" fmla="*/ 8300486 w 8683633"/>
              <a:gd name="connsiteY157" fmla="*/ 2260890 h 2544820"/>
              <a:gd name="connsiteX158" fmla="*/ 8520030 w 8683633"/>
              <a:gd name="connsiteY158" fmla="*/ 2172228 h 2544820"/>
              <a:gd name="connsiteX159" fmla="*/ 8520030 w 8683633"/>
              <a:gd name="connsiteY159" fmla="*/ 2203893 h 2544820"/>
              <a:gd name="connsiteX160" fmla="*/ 8283597 w 8683633"/>
              <a:gd name="connsiteY160" fmla="*/ 2391773 h 2544820"/>
              <a:gd name="connsiteX161" fmla="*/ 8122105 w 8683633"/>
              <a:gd name="connsiteY161" fmla="*/ 2391773 h 2544820"/>
              <a:gd name="connsiteX162" fmla="*/ 8122105 w 8683633"/>
              <a:gd name="connsiteY162" fmla="*/ 2544821 h 2544820"/>
              <a:gd name="connsiteX163" fmla="*/ 7672461 w 8683633"/>
              <a:gd name="connsiteY163" fmla="*/ 867624 h 2544820"/>
              <a:gd name="connsiteX164" fmla="*/ 7586965 w 8683633"/>
              <a:gd name="connsiteY164" fmla="*/ 780018 h 2544820"/>
              <a:gd name="connsiteX165" fmla="*/ 7588021 w 8683633"/>
              <a:gd name="connsiteY165" fmla="*/ 450700 h 2544820"/>
              <a:gd name="connsiteX166" fmla="*/ 7753734 w 8683633"/>
              <a:gd name="connsiteY166" fmla="*/ 450700 h 2544820"/>
              <a:gd name="connsiteX167" fmla="*/ 7753734 w 8683633"/>
              <a:gd name="connsiteY167" fmla="*/ 298708 h 2544820"/>
              <a:gd name="connsiteX168" fmla="*/ 7588021 w 8683633"/>
              <a:gd name="connsiteY168" fmla="*/ 298708 h 2544820"/>
              <a:gd name="connsiteX169" fmla="*/ 7588021 w 8683633"/>
              <a:gd name="connsiteY169" fmla="*/ 49609 h 2544820"/>
              <a:gd name="connsiteX170" fmla="*/ 7419140 w 8683633"/>
              <a:gd name="connsiteY170" fmla="*/ 106606 h 2544820"/>
              <a:gd name="connsiteX171" fmla="*/ 7419140 w 8683633"/>
              <a:gd name="connsiteY171" fmla="*/ 299763 h 2544820"/>
              <a:gd name="connsiteX172" fmla="*/ 7304090 w 8683633"/>
              <a:gd name="connsiteY172" fmla="*/ 299763 h 2544820"/>
              <a:gd name="connsiteX173" fmla="*/ 7304090 w 8683633"/>
              <a:gd name="connsiteY173" fmla="*/ 452811 h 2544820"/>
              <a:gd name="connsiteX174" fmla="*/ 7418084 w 8683633"/>
              <a:gd name="connsiteY174" fmla="*/ 452811 h 2544820"/>
              <a:gd name="connsiteX175" fmla="*/ 7417029 w 8683633"/>
              <a:gd name="connsiteY175" fmla="*/ 770518 h 2544820"/>
              <a:gd name="connsiteX176" fmla="*/ 7418084 w 8683633"/>
              <a:gd name="connsiteY176" fmla="*/ 770518 h 2544820"/>
              <a:gd name="connsiteX177" fmla="*/ 7418084 w 8683633"/>
              <a:gd name="connsiteY177" fmla="*/ 777907 h 2544820"/>
              <a:gd name="connsiteX178" fmla="*/ 7656628 w 8683633"/>
              <a:gd name="connsiteY178" fmla="*/ 1021728 h 2544820"/>
              <a:gd name="connsiteX179" fmla="*/ 7804399 w 8683633"/>
              <a:gd name="connsiteY179" fmla="*/ 1020673 h 2544820"/>
              <a:gd name="connsiteX180" fmla="*/ 7804399 w 8683633"/>
              <a:gd name="connsiteY180" fmla="*/ 867624 h 2544820"/>
              <a:gd name="connsiteX181" fmla="*/ 7672461 w 8683633"/>
              <a:gd name="connsiteY181" fmla="*/ 867624 h 2544820"/>
              <a:gd name="connsiteX182" fmla="*/ 4861653 w 8683633"/>
              <a:gd name="connsiteY182" fmla="*/ 576305 h 2544820"/>
              <a:gd name="connsiteX183" fmla="*/ 5063254 w 8683633"/>
              <a:gd name="connsiteY183" fmla="*/ 423257 h 2544820"/>
              <a:gd name="connsiteX184" fmla="*/ 5251134 w 8683633"/>
              <a:gd name="connsiteY184" fmla="*/ 576305 h 2544820"/>
              <a:gd name="connsiteX185" fmla="*/ 4861653 w 8683633"/>
              <a:gd name="connsiteY185" fmla="*/ 576305 h 2544820"/>
              <a:gd name="connsiteX186" fmla="*/ 4698050 w 8683633"/>
              <a:gd name="connsiteY186" fmla="*/ 662857 h 2544820"/>
              <a:gd name="connsiteX187" fmla="*/ 5074865 w 8683633"/>
              <a:gd name="connsiteY187" fmla="*/ 1038616 h 2544820"/>
              <a:gd name="connsiteX188" fmla="*/ 5410515 w 8683633"/>
              <a:gd name="connsiteY188" fmla="*/ 861291 h 2544820"/>
              <a:gd name="connsiteX189" fmla="*/ 5298632 w 8683633"/>
              <a:gd name="connsiteY189" fmla="*/ 771574 h 2544820"/>
              <a:gd name="connsiteX190" fmla="*/ 5079087 w 8683633"/>
              <a:gd name="connsiteY190" fmla="*/ 891901 h 2544820"/>
              <a:gd name="connsiteX191" fmla="*/ 4856375 w 8683633"/>
              <a:gd name="connsiteY191" fmla="*/ 697688 h 2544820"/>
              <a:gd name="connsiteX192" fmla="*/ 5411571 w 8683633"/>
              <a:gd name="connsiteY192" fmla="*/ 697688 h 2544820"/>
              <a:gd name="connsiteX193" fmla="*/ 5065365 w 8683633"/>
              <a:gd name="connsiteY193" fmla="*/ 284986 h 2544820"/>
              <a:gd name="connsiteX194" fmla="*/ 4698050 w 8683633"/>
              <a:gd name="connsiteY194" fmla="*/ 662857 h 2544820"/>
              <a:gd name="connsiteX195" fmla="*/ 5751443 w 8683633"/>
              <a:gd name="connsiteY195" fmla="*/ 576305 h 2544820"/>
              <a:gd name="connsiteX196" fmla="*/ 5953044 w 8683633"/>
              <a:gd name="connsiteY196" fmla="*/ 423257 h 2544820"/>
              <a:gd name="connsiteX197" fmla="*/ 6140924 w 8683633"/>
              <a:gd name="connsiteY197" fmla="*/ 576305 h 2544820"/>
              <a:gd name="connsiteX198" fmla="*/ 5751443 w 8683633"/>
              <a:gd name="connsiteY198" fmla="*/ 576305 h 2544820"/>
              <a:gd name="connsiteX199" fmla="*/ 5586784 w 8683633"/>
              <a:gd name="connsiteY199" fmla="*/ 662857 h 2544820"/>
              <a:gd name="connsiteX200" fmla="*/ 5963599 w 8683633"/>
              <a:gd name="connsiteY200" fmla="*/ 1038616 h 2544820"/>
              <a:gd name="connsiteX201" fmla="*/ 6299250 w 8683633"/>
              <a:gd name="connsiteY201" fmla="*/ 861291 h 2544820"/>
              <a:gd name="connsiteX202" fmla="*/ 6187366 w 8683633"/>
              <a:gd name="connsiteY202" fmla="*/ 772629 h 2544820"/>
              <a:gd name="connsiteX203" fmla="*/ 5967822 w 8683633"/>
              <a:gd name="connsiteY203" fmla="*/ 892957 h 2544820"/>
              <a:gd name="connsiteX204" fmla="*/ 5745110 w 8683633"/>
              <a:gd name="connsiteY204" fmla="*/ 698744 h 2544820"/>
              <a:gd name="connsiteX205" fmla="*/ 6301361 w 8683633"/>
              <a:gd name="connsiteY205" fmla="*/ 698744 h 2544820"/>
              <a:gd name="connsiteX206" fmla="*/ 5955155 w 8683633"/>
              <a:gd name="connsiteY206" fmla="*/ 284986 h 2544820"/>
              <a:gd name="connsiteX207" fmla="*/ 5586784 w 8683633"/>
              <a:gd name="connsiteY207" fmla="*/ 662857 h 2544820"/>
              <a:gd name="connsiteX208" fmla="*/ 6813280 w 8683633"/>
              <a:gd name="connsiteY208" fmla="*/ 282875 h 2544820"/>
              <a:gd name="connsiteX209" fmla="*/ 6513517 w 8683633"/>
              <a:gd name="connsiteY209" fmla="*/ 591082 h 2544820"/>
              <a:gd name="connsiteX210" fmla="*/ 6513517 w 8683633"/>
              <a:gd name="connsiteY210" fmla="*/ 1020673 h 2544820"/>
              <a:gd name="connsiteX211" fmla="*/ 6682397 w 8683633"/>
              <a:gd name="connsiteY211" fmla="*/ 1020673 h 2544820"/>
              <a:gd name="connsiteX212" fmla="*/ 6682397 w 8683633"/>
              <a:gd name="connsiteY212" fmla="*/ 597415 h 2544820"/>
              <a:gd name="connsiteX213" fmla="*/ 6813280 w 8683633"/>
              <a:gd name="connsiteY213" fmla="*/ 442256 h 2544820"/>
              <a:gd name="connsiteX214" fmla="*/ 6944163 w 8683633"/>
              <a:gd name="connsiteY214" fmla="*/ 597415 h 2544820"/>
              <a:gd name="connsiteX215" fmla="*/ 6944163 w 8683633"/>
              <a:gd name="connsiteY215" fmla="*/ 1021728 h 2544820"/>
              <a:gd name="connsiteX216" fmla="*/ 7113044 w 8683633"/>
              <a:gd name="connsiteY216" fmla="*/ 1021728 h 2544820"/>
              <a:gd name="connsiteX217" fmla="*/ 7113044 w 8683633"/>
              <a:gd name="connsiteY217" fmla="*/ 591082 h 2544820"/>
              <a:gd name="connsiteX218" fmla="*/ 6813280 w 8683633"/>
              <a:gd name="connsiteY218" fmla="*/ 282875 h 2544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Lst>
            <a:rect l="l" t="t" r="r" b="b"/>
            <a:pathLst>
              <a:path w="8683633" h="2544820">
                <a:moveTo>
                  <a:pt x="921455" y="520364"/>
                </a:moveTo>
                <a:cubicBezTo>
                  <a:pt x="921455" y="214267"/>
                  <a:pt x="1145222" y="0"/>
                  <a:pt x="1439708" y="0"/>
                </a:cubicBezTo>
                <a:cubicBezTo>
                  <a:pt x="1593811" y="0"/>
                  <a:pt x="1732083" y="54886"/>
                  <a:pt x="1834466" y="172047"/>
                </a:cubicBezTo>
                <a:lnTo>
                  <a:pt x="1705695" y="294486"/>
                </a:lnTo>
                <a:cubicBezTo>
                  <a:pt x="1643420" y="216378"/>
                  <a:pt x="1546314" y="168881"/>
                  <a:pt x="1439708" y="168881"/>
                </a:cubicBezTo>
                <a:cubicBezTo>
                  <a:pt x="1243384" y="168881"/>
                  <a:pt x="1104057" y="314540"/>
                  <a:pt x="1104057" y="521419"/>
                </a:cubicBezTo>
                <a:cubicBezTo>
                  <a:pt x="1104057" y="730409"/>
                  <a:pt x="1247606" y="871846"/>
                  <a:pt x="1438652" y="871846"/>
                </a:cubicBezTo>
                <a:cubicBezTo>
                  <a:pt x="1606478" y="871846"/>
                  <a:pt x="1726805" y="765241"/>
                  <a:pt x="1742638" y="605859"/>
                </a:cubicBezTo>
                <a:lnTo>
                  <a:pt x="1403821" y="605859"/>
                </a:lnTo>
                <a:lnTo>
                  <a:pt x="1403821" y="448589"/>
                </a:lnTo>
                <a:lnTo>
                  <a:pt x="1929462" y="448589"/>
                </a:lnTo>
                <a:lnTo>
                  <a:pt x="1929462" y="518253"/>
                </a:lnTo>
                <a:cubicBezTo>
                  <a:pt x="1929462" y="834904"/>
                  <a:pt x="1728916" y="1039672"/>
                  <a:pt x="1438652" y="1039672"/>
                </a:cubicBezTo>
                <a:cubicBezTo>
                  <a:pt x="1146278" y="1039672"/>
                  <a:pt x="921455" y="825404"/>
                  <a:pt x="921455" y="520364"/>
                </a:cubicBezTo>
                <a:moveTo>
                  <a:pt x="2269334" y="576305"/>
                </a:moveTo>
                <a:cubicBezTo>
                  <a:pt x="2293611" y="486587"/>
                  <a:pt x="2370663" y="423257"/>
                  <a:pt x="2470936" y="423257"/>
                </a:cubicBezTo>
                <a:cubicBezTo>
                  <a:pt x="2566986" y="423257"/>
                  <a:pt x="2638761" y="474977"/>
                  <a:pt x="2658815" y="576305"/>
                </a:cubicBezTo>
                <a:lnTo>
                  <a:pt x="2269334" y="576305"/>
                </a:lnTo>
                <a:close/>
                <a:moveTo>
                  <a:pt x="2105731" y="661801"/>
                </a:moveTo>
                <a:cubicBezTo>
                  <a:pt x="2105731" y="879235"/>
                  <a:pt x="2257724" y="1037561"/>
                  <a:pt x="2482546" y="1037561"/>
                </a:cubicBezTo>
                <a:cubicBezTo>
                  <a:pt x="2635594" y="1037561"/>
                  <a:pt x="2747478" y="962620"/>
                  <a:pt x="2818196" y="860236"/>
                </a:cubicBezTo>
                <a:lnTo>
                  <a:pt x="2706313" y="770518"/>
                </a:lnTo>
                <a:cubicBezTo>
                  <a:pt x="2653538" y="848625"/>
                  <a:pt x="2576486" y="890846"/>
                  <a:pt x="2486768" y="890846"/>
                </a:cubicBezTo>
                <a:cubicBezTo>
                  <a:pt x="2364330" y="890846"/>
                  <a:pt x="2277778" y="811683"/>
                  <a:pt x="2264057" y="696633"/>
                </a:cubicBezTo>
                <a:lnTo>
                  <a:pt x="2819252" y="696633"/>
                </a:lnTo>
                <a:cubicBezTo>
                  <a:pt x="2835085" y="412702"/>
                  <a:pt x="2664093" y="282875"/>
                  <a:pt x="2473047" y="282875"/>
                </a:cubicBezTo>
                <a:cubicBezTo>
                  <a:pt x="2264057" y="283931"/>
                  <a:pt x="2105731" y="441201"/>
                  <a:pt x="2105731" y="661801"/>
                </a:cubicBezTo>
                <a:moveTo>
                  <a:pt x="8103107" y="576305"/>
                </a:moveTo>
                <a:cubicBezTo>
                  <a:pt x="8127383" y="486587"/>
                  <a:pt x="8204435" y="423257"/>
                  <a:pt x="8304708" y="423257"/>
                </a:cubicBezTo>
                <a:cubicBezTo>
                  <a:pt x="8399703" y="423257"/>
                  <a:pt x="8472533" y="474977"/>
                  <a:pt x="8492587" y="576305"/>
                </a:cubicBezTo>
                <a:lnTo>
                  <a:pt x="8103107" y="576305"/>
                </a:lnTo>
                <a:close/>
                <a:moveTo>
                  <a:pt x="7939503" y="661801"/>
                </a:moveTo>
                <a:cubicBezTo>
                  <a:pt x="7939503" y="879235"/>
                  <a:pt x="8090440" y="1037561"/>
                  <a:pt x="8316319" y="1037561"/>
                </a:cubicBezTo>
                <a:cubicBezTo>
                  <a:pt x="8469366" y="1037561"/>
                  <a:pt x="8581250" y="962620"/>
                  <a:pt x="8651968" y="860236"/>
                </a:cubicBezTo>
                <a:lnTo>
                  <a:pt x="8539029" y="770518"/>
                </a:lnTo>
                <a:cubicBezTo>
                  <a:pt x="8486254" y="848625"/>
                  <a:pt x="8409203" y="890846"/>
                  <a:pt x="8319485" y="890846"/>
                </a:cubicBezTo>
                <a:cubicBezTo>
                  <a:pt x="8197046" y="890846"/>
                  <a:pt x="8110495" y="811683"/>
                  <a:pt x="8096773" y="696633"/>
                </a:cubicBezTo>
                <a:lnTo>
                  <a:pt x="8651968" y="696633"/>
                </a:lnTo>
                <a:cubicBezTo>
                  <a:pt x="8668856" y="412702"/>
                  <a:pt x="8496809" y="282875"/>
                  <a:pt x="8305763" y="282875"/>
                </a:cubicBezTo>
                <a:cubicBezTo>
                  <a:pt x="8097829" y="283931"/>
                  <a:pt x="7939503" y="441201"/>
                  <a:pt x="7939503" y="661801"/>
                </a:cubicBezTo>
                <a:moveTo>
                  <a:pt x="556251" y="1269772"/>
                </a:moveTo>
                <a:lnTo>
                  <a:pt x="556251" y="1675085"/>
                </a:lnTo>
                <a:lnTo>
                  <a:pt x="177325" y="1675085"/>
                </a:lnTo>
                <a:lnTo>
                  <a:pt x="177325" y="1269772"/>
                </a:lnTo>
                <a:lnTo>
                  <a:pt x="0" y="1269772"/>
                </a:lnTo>
                <a:lnTo>
                  <a:pt x="0" y="2271445"/>
                </a:lnTo>
                <a:lnTo>
                  <a:pt x="177325" y="2271445"/>
                </a:lnTo>
                <a:lnTo>
                  <a:pt x="177325" y="1843966"/>
                </a:lnTo>
                <a:lnTo>
                  <a:pt x="556251" y="1843966"/>
                </a:lnTo>
                <a:lnTo>
                  <a:pt x="556251" y="2271445"/>
                </a:lnTo>
                <a:lnTo>
                  <a:pt x="733575" y="2271445"/>
                </a:lnTo>
                <a:lnTo>
                  <a:pt x="733575" y="1269772"/>
                </a:lnTo>
                <a:lnTo>
                  <a:pt x="556251" y="1269772"/>
                </a:lnTo>
                <a:close/>
                <a:moveTo>
                  <a:pt x="1325713" y="2130008"/>
                </a:moveTo>
                <a:cubicBezTo>
                  <a:pt x="1204330" y="2130008"/>
                  <a:pt x="1114613" y="2041345"/>
                  <a:pt x="1114613" y="1911518"/>
                </a:cubicBezTo>
                <a:cubicBezTo>
                  <a:pt x="1114613" y="1780636"/>
                  <a:pt x="1204330" y="1691973"/>
                  <a:pt x="1325713" y="1691973"/>
                </a:cubicBezTo>
                <a:cubicBezTo>
                  <a:pt x="1440763" y="1691973"/>
                  <a:pt x="1531537" y="1772191"/>
                  <a:pt x="1531537" y="1911518"/>
                </a:cubicBezTo>
                <a:cubicBezTo>
                  <a:pt x="1531537" y="2048734"/>
                  <a:pt x="1440763" y="2130008"/>
                  <a:pt x="1325713" y="2130008"/>
                </a:cubicBezTo>
                <a:moveTo>
                  <a:pt x="944676" y="1911518"/>
                </a:moveTo>
                <a:cubicBezTo>
                  <a:pt x="944676" y="2131063"/>
                  <a:pt x="1107224" y="2285167"/>
                  <a:pt x="1303548" y="2285167"/>
                </a:cubicBezTo>
                <a:cubicBezTo>
                  <a:pt x="1397488" y="2285167"/>
                  <a:pt x="1485095" y="2249280"/>
                  <a:pt x="1536814" y="2183838"/>
                </a:cubicBezTo>
                <a:lnTo>
                  <a:pt x="1537870" y="2271445"/>
                </a:lnTo>
                <a:lnTo>
                  <a:pt x="1688807" y="2271445"/>
                </a:lnTo>
                <a:lnTo>
                  <a:pt x="1688807" y="1549480"/>
                </a:lnTo>
                <a:lnTo>
                  <a:pt x="1538925" y="1549480"/>
                </a:lnTo>
                <a:lnTo>
                  <a:pt x="1537870" y="1637087"/>
                </a:lnTo>
                <a:cubicBezTo>
                  <a:pt x="1486150" y="1571646"/>
                  <a:pt x="1398543" y="1535759"/>
                  <a:pt x="1304603" y="1535759"/>
                </a:cubicBezTo>
                <a:cubicBezTo>
                  <a:pt x="1107224" y="1535759"/>
                  <a:pt x="944676" y="1688807"/>
                  <a:pt x="944676" y="1911518"/>
                </a:cubicBezTo>
                <a:moveTo>
                  <a:pt x="2828752" y="2130008"/>
                </a:moveTo>
                <a:cubicBezTo>
                  <a:pt x="2707369" y="2130008"/>
                  <a:pt x="2617651" y="2041345"/>
                  <a:pt x="2617651" y="1911518"/>
                </a:cubicBezTo>
                <a:cubicBezTo>
                  <a:pt x="2617651" y="1780636"/>
                  <a:pt x="2707369" y="1691973"/>
                  <a:pt x="2828752" y="1691973"/>
                </a:cubicBezTo>
                <a:cubicBezTo>
                  <a:pt x="2943801" y="1691973"/>
                  <a:pt x="3034575" y="1772191"/>
                  <a:pt x="3034575" y="1911518"/>
                </a:cubicBezTo>
                <a:cubicBezTo>
                  <a:pt x="3034575" y="2048734"/>
                  <a:pt x="2942746" y="2130008"/>
                  <a:pt x="2828752" y="2130008"/>
                </a:cubicBezTo>
                <a:moveTo>
                  <a:pt x="2447714" y="1911518"/>
                </a:moveTo>
                <a:cubicBezTo>
                  <a:pt x="2447714" y="2131063"/>
                  <a:pt x="2610262" y="2285167"/>
                  <a:pt x="2806586" y="2285167"/>
                </a:cubicBezTo>
                <a:cubicBezTo>
                  <a:pt x="2900526" y="2285167"/>
                  <a:pt x="2988133" y="2249280"/>
                  <a:pt x="3039852" y="2183838"/>
                </a:cubicBezTo>
                <a:lnTo>
                  <a:pt x="3040908" y="2271445"/>
                </a:lnTo>
                <a:lnTo>
                  <a:pt x="3190789" y="2271445"/>
                </a:lnTo>
                <a:lnTo>
                  <a:pt x="3190789" y="1218052"/>
                </a:lnTo>
                <a:lnTo>
                  <a:pt x="3021909" y="1218052"/>
                </a:lnTo>
                <a:lnTo>
                  <a:pt x="3021909" y="1459762"/>
                </a:lnTo>
                <a:cubicBezTo>
                  <a:pt x="3021909" y="1514649"/>
                  <a:pt x="3022964" y="1568479"/>
                  <a:pt x="3026131" y="1621255"/>
                </a:cubicBezTo>
                <a:cubicBezTo>
                  <a:pt x="2973356" y="1566368"/>
                  <a:pt x="2892082" y="1536814"/>
                  <a:pt x="2806586" y="1536814"/>
                </a:cubicBezTo>
                <a:cubicBezTo>
                  <a:pt x="2610262" y="1535759"/>
                  <a:pt x="2447714" y="1688807"/>
                  <a:pt x="2447714" y="1911518"/>
                </a:cubicBezTo>
                <a:moveTo>
                  <a:pt x="3566549" y="1827078"/>
                </a:moveTo>
                <a:cubicBezTo>
                  <a:pt x="3590826" y="1737360"/>
                  <a:pt x="3667877" y="1674030"/>
                  <a:pt x="3768150" y="1674030"/>
                </a:cubicBezTo>
                <a:cubicBezTo>
                  <a:pt x="3863146" y="1674030"/>
                  <a:pt x="3935975" y="1725749"/>
                  <a:pt x="3956030" y="1827078"/>
                </a:cubicBezTo>
                <a:lnTo>
                  <a:pt x="3566549" y="1827078"/>
                </a:lnTo>
                <a:close/>
                <a:moveTo>
                  <a:pt x="3401890" y="1912574"/>
                </a:moveTo>
                <a:cubicBezTo>
                  <a:pt x="3401890" y="2130008"/>
                  <a:pt x="3552828" y="2288333"/>
                  <a:pt x="3778705" y="2288333"/>
                </a:cubicBezTo>
                <a:cubicBezTo>
                  <a:pt x="3931753" y="2288333"/>
                  <a:pt x="4043637" y="2213392"/>
                  <a:pt x="4114356" y="2111008"/>
                </a:cubicBezTo>
                <a:lnTo>
                  <a:pt x="4002472" y="2022346"/>
                </a:lnTo>
                <a:cubicBezTo>
                  <a:pt x="3949697" y="2100453"/>
                  <a:pt x="3872645" y="2142674"/>
                  <a:pt x="3782927" y="2142674"/>
                </a:cubicBezTo>
                <a:cubicBezTo>
                  <a:pt x="3660489" y="2142674"/>
                  <a:pt x="3573938" y="2063511"/>
                  <a:pt x="3560216" y="1948461"/>
                </a:cubicBezTo>
                <a:lnTo>
                  <a:pt x="4116467" y="1948461"/>
                </a:lnTo>
                <a:cubicBezTo>
                  <a:pt x="4133355" y="1664530"/>
                  <a:pt x="3961307" y="1534703"/>
                  <a:pt x="3770261" y="1534703"/>
                </a:cubicBezTo>
                <a:cubicBezTo>
                  <a:pt x="3560216" y="1534703"/>
                  <a:pt x="3401890" y="1691973"/>
                  <a:pt x="3401890" y="1912574"/>
                </a:cubicBezTo>
                <a:moveTo>
                  <a:pt x="5948822" y="2131063"/>
                </a:moveTo>
                <a:cubicBezTo>
                  <a:pt x="5832716" y="2131063"/>
                  <a:pt x="5742999" y="2050845"/>
                  <a:pt x="5742999" y="1912574"/>
                </a:cubicBezTo>
                <a:cubicBezTo>
                  <a:pt x="5742999" y="1773247"/>
                  <a:pt x="5832716" y="1693029"/>
                  <a:pt x="5948822" y="1693029"/>
                </a:cubicBezTo>
                <a:cubicBezTo>
                  <a:pt x="6070205" y="1693029"/>
                  <a:pt x="6158868" y="1781691"/>
                  <a:pt x="6158868" y="1912574"/>
                </a:cubicBezTo>
                <a:cubicBezTo>
                  <a:pt x="6159923" y="2042401"/>
                  <a:pt x="6071261" y="2131063"/>
                  <a:pt x="5948822" y="2131063"/>
                </a:cubicBezTo>
                <a:moveTo>
                  <a:pt x="5737721" y="2185949"/>
                </a:moveTo>
                <a:cubicBezTo>
                  <a:pt x="5788386" y="2250335"/>
                  <a:pt x="5877048" y="2287278"/>
                  <a:pt x="5970988" y="2287278"/>
                </a:cubicBezTo>
                <a:cubicBezTo>
                  <a:pt x="6166256" y="2287278"/>
                  <a:pt x="6329859" y="2133174"/>
                  <a:pt x="6329859" y="1913629"/>
                </a:cubicBezTo>
                <a:cubicBezTo>
                  <a:pt x="6329859" y="1690918"/>
                  <a:pt x="6166256" y="1537870"/>
                  <a:pt x="5970988" y="1537870"/>
                </a:cubicBezTo>
                <a:cubicBezTo>
                  <a:pt x="5885492" y="1537870"/>
                  <a:pt x="5803163" y="1567424"/>
                  <a:pt x="5751443" y="1622310"/>
                </a:cubicBezTo>
                <a:cubicBezTo>
                  <a:pt x="5754610" y="1567424"/>
                  <a:pt x="5755665" y="1507260"/>
                  <a:pt x="5755665" y="1451318"/>
                </a:cubicBezTo>
                <a:lnTo>
                  <a:pt x="5755665" y="1219107"/>
                </a:lnTo>
                <a:lnTo>
                  <a:pt x="5586784" y="1219107"/>
                </a:lnTo>
                <a:lnTo>
                  <a:pt x="5586784" y="2272501"/>
                </a:lnTo>
                <a:lnTo>
                  <a:pt x="5736666" y="2272501"/>
                </a:lnTo>
                <a:lnTo>
                  <a:pt x="5737721" y="2185949"/>
                </a:lnTo>
                <a:moveTo>
                  <a:pt x="6663398" y="1828133"/>
                </a:moveTo>
                <a:cubicBezTo>
                  <a:pt x="6687675" y="1738415"/>
                  <a:pt x="6764727" y="1675085"/>
                  <a:pt x="6865000" y="1675085"/>
                </a:cubicBezTo>
                <a:cubicBezTo>
                  <a:pt x="6959996" y="1675085"/>
                  <a:pt x="7032825" y="1726805"/>
                  <a:pt x="7052880" y="1828133"/>
                </a:cubicBezTo>
                <a:lnTo>
                  <a:pt x="6663398" y="1828133"/>
                </a:lnTo>
                <a:close/>
                <a:moveTo>
                  <a:pt x="6499795" y="1914685"/>
                </a:moveTo>
                <a:cubicBezTo>
                  <a:pt x="6499795" y="2132119"/>
                  <a:pt x="6650732" y="2290444"/>
                  <a:pt x="6876610" y="2290444"/>
                </a:cubicBezTo>
                <a:cubicBezTo>
                  <a:pt x="7029659" y="2290444"/>
                  <a:pt x="7141542" y="2215503"/>
                  <a:pt x="7212261" y="2113119"/>
                </a:cubicBezTo>
                <a:lnTo>
                  <a:pt x="7100377" y="2024457"/>
                </a:lnTo>
                <a:cubicBezTo>
                  <a:pt x="7047602" y="2102564"/>
                  <a:pt x="6970551" y="2144785"/>
                  <a:pt x="6880833" y="2144785"/>
                </a:cubicBezTo>
                <a:cubicBezTo>
                  <a:pt x="6758394" y="2144785"/>
                  <a:pt x="6671842" y="2065622"/>
                  <a:pt x="6658121" y="1950572"/>
                </a:cubicBezTo>
                <a:lnTo>
                  <a:pt x="7213317" y="1950572"/>
                </a:lnTo>
                <a:cubicBezTo>
                  <a:pt x="7230204" y="1666641"/>
                  <a:pt x="7058157" y="1536814"/>
                  <a:pt x="6867111" y="1536814"/>
                </a:cubicBezTo>
                <a:cubicBezTo>
                  <a:pt x="6658121" y="1535759"/>
                  <a:pt x="6499795" y="1693029"/>
                  <a:pt x="6499795" y="1914685"/>
                </a:cubicBezTo>
                <a:moveTo>
                  <a:pt x="7656628" y="1551591"/>
                </a:moveTo>
                <a:cubicBezTo>
                  <a:pt x="7502524" y="1551591"/>
                  <a:pt x="7418084" y="1626532"/>
                  <a:pt x="7418084" y="1795413"/>
                </a:cubicBezTo>
                <a:lnTo>
                  <a:pt x="7418084" y="2273556"/>
                </a:lnTo>
                <a:lnTo>
                  <a:pt x="7586965" y="2273556"/>
                </a:lnTo>
                <a:lnTo>
                  <a:pt x="7586965" y="1792246"/>
                </a:lnTo>
                <a:cubicBezTo>
                  <a:pt x="7586965" y="1729971"/>
                  <a:pt x="7611241" y="1704639"/>
                  <a:pt x="7672461" y="1704639"/>
                </a:cubicBezTo>
                <a:lnTo>
                  <a:pt x="7803343" y="1704639"/>
                </a:lnTo>
                <a:lnTo>
                  <a:pt x="7803343" y="1551591"/>
                </a:lnTo>
                <a:lnTo>
                  <a:pt x="7656628" y="1551591"/>
                </a:lnTo>
                <a:moveTo>
                  <a:pt x="2170117" y="1551591"/>
                </a:moveTo>
                <a:cubicBezTo>
                  <a:pt x="2016013" y="1551591"/>
                  <a:pt x="1931573" y="1626532"/>
                  <a:pt x="1931573" y="1795413"/>
                </a:cubicBezTo>
                <a:lnTo>
                  <a:pt x="1931573" y="2273556"/>
                </a:lnTo>
                <a:lnTo>
                  <a:pt x="2100454" y="2273556"/>
                </a:lnTo>
                <a:lnTo>
                  <a:pt x="2100454" y="1792246"/>
                </a:lnTo>
                <a:cubicBezTo>
                  <a:pt x="2100454" y="1729971"/>
                  <a:pt x="2124730" y="1704639"/>
                  <a:pt x="2185949" y="1704639"/>
                </a:cubicBezTo>
                <a:lnTo>
                  <a:pt x="2316832" y="1704639"/>
                </a:lnTo>
                <a:lnTo>
                  <a:pt x="2316832" y="1551591"/>
                </a:lnTo>
                <a:lnTo>
                  <a:pt x="2170117" y="1551591"/>
                </a:lnTo>
                <a:moveTo>
                  <a:pt x="8318429" y="2111008"/>
                </a:moveTo>
                <a:cubicBezTo>
                  <a:pt x="8195991" y="2111008"/>
                  <a:pt x="8108384" y="2025512"/>
                  <a:pt x="8108384" y="1902019"/>
                </a:cubicBezTo>
                <a:cubicBezTo>
                  <a:pt x="8108384" y="1777469"/>
                  <a:pt x="8195991" y="1693029"/>
                  <a:pt x="8317374" y="1693029"/>
                </a:cubicBezTo>
                <a:cubicBezTo>
                  <a:pt x="8434534" y="1693029"/>
                  <a:pt x="8526363" y="1771136"/>
                  <a:pt x="8526363" y="1903074"/>
                </a:cubicBezTo>
                <a:cubicBezTo>
                  <a:pt x="8525308" y="2033957"/>
                  <a:pt x="8434534" y="2111008"/>
                  <a:pt x="8318429" y="2111008"/>
                </a:cubicBezTo>
                <a:moveTo>
                  <a:pt x="8122105" y="2544821"/>
                </a:moveTo>
                <a:lnTo>
                  <a:pt x="8279376" y="2544821"/>
                </a:lnTo>
                <a:cubicBezTo>
                  <a:pt x="8529530" y="2544821"/>
                  <a:pt x="8683634" y="2428715"/>
                  <a:pt x="8683634" y="2189116"/>
                </a:cubicBezTo>
                <a:lnTo>
                  <a:pt x="8683634" y="1551591"/>
                </a:lnTo>
                <a:lnTo>
                  <a:pt x="8533752" y="1551591"/>
                </a:lnTo>
                <a:lnTo>
                  <a:pt x="8532697" y="1639198"/>
                </a:lnTo>
                <a:cubicBezTo>
                  <a:pt x="8480977" y="1573757"/>
                  <a:pt x="8393370" y="1537870"/>
                  <a:pt x="8298375" y="1537870"/>
                </a:cubicBezTo>
                <a:cubicBezTo>
                  <a:pt x="8102051" y="1537870"/>
                  <a:pt x="7940559" y="1686696"/>
                  <a:pt x="7940559" y="1902019"/>
                </a:cubicBezTo>
                <a:cubicBezTo>
                  <a:pt x="7940559" y="2119452"/>
                  <a:pt x="8099940" y="2260890"/>
                  <a:pt x="8300486" y="2260890"/>
                </a:cubicBezTo>
                <a:cubicBezTo>
                  <a:pt x="8394425" y="2260890"/>
                  <a:pt x="8472533" y="2229225"/>
                  <a:pt x="8520030" y="2172228"/>
                </a:cubicBezTo>
                <a:lnTo>
                  <a:pt x="8520030" y="2203893"/>
                </a:lnTo>
                <a:cubicBezTo>
                  <a:pt x="8518975" y="2335831"/>
                  <a:pt x="8434534" y="2391773"/>
                  <a:pt x="8283597" y="2391773"/>
                </a:cubicBezTo>
                <a:lnTo>
                  <a:pt x="8122105" y="2391773"/>
                </a:lnTo>
                <a:lnTo>
                  <a:pt x="8122105" y="2544821"/>
                </a:lnTo>
                <a:close/>
                <a:moveTo>
                  <a:pt x="7672461" y="867624"/>
                </a:moveTo>
                <a:cubicBezTo>
                  <a:pt x="7611241" y="867624"/>
                  <a:pt x="7586965" y="843348"/>
                  <a:pt x="7586965" y="780018"/>
                </a:cubicBezTo>
                <a:lnTo>
                  <a:pt x="7588021" y="450700"/>
                </a:lnTo>
                <a:lnTo>
                  <a:pt x="7753734" y="450700"/>
                </a:lnTo>
                <a:lnTo>
                  <a:pt x="7753734" y="298708"/>
                </a:lnTo>
                <a:lnTo>
                  <a:pt x="7588021" y="298708"/>
                </a:lnTo>
                <a:lnTo>
                  <a:pt x="7588021" y="49609"/>
                </a:lnTo>
                <a:lnTo>
                  <a:pt x="7419140" y="106606"/>
                </a:lnTo>
                <a:lnTo>
                  <a:pt x="7419140" y="299763"/>
                </a:lnTo>
                <a:lnTo>
                  <a:pt x="7304090" y="299763"/>
                </a:lnTo>
                <a:lnTo>
                  <a:pt x="7304090" y="452811"/>
                </a:lnTo>
                <a:lnTo>
                  <a:pt x="7418084" y="452811"/>
                </a:lnTo>
                <a:lnTo>
                  <a:pt x="7417029" y="770518"/>
                </a:lnTo>
                <a:lnTo>
                  <a:pt x="7418084" y="770518"/>
                </a:lnTo>
                <a:lnTo>
                  <a:pt x="7418084" y="777907"/>
                </a:lnTo>
                <a:cubicBezTo>
                  <a:pt x="7418084" y="946787"/>
                  <a:pt x="7502524" y="1021728"/>
                  <a:pt x="7656628" y="1021728"/>
                </a:cubicBezTo>
                <a:lnTo>
                  <a:pt x="7804399" y="1020673"/>
                </a:lnTo>
                <a:lnTo>
                  <a:pt x="7804399" y="867624"/>
                </a:lnTo>
                <a:lnTo>
                  <a:pt x="7672461" y="867624"/>
                </a:lnTo>
                <a:close/>
                <a:moveTo>
                  <a:pt x="4861653" y="576305"/>
                </a:moveTo>
                <a:cubicBezTo>
                  <a:pt x="4885929" y="486587"/>
                  <a:pt x="4962981" y="423257"/>
                  <a:pt x="5063254" y="423257"/>
                </a:cubicBezTo>
                <a:cubicBezTo>
                  <a:pt x="5158250" y="423257"/>
                  <a:pt x="5231079" y="474977"/>
                  <a:pt x="5251134" y="576305"/>
                </a:cubicBezTo>
                <a:lnTo>
                  <a:pt x="4861653" y="576305"/>
                </a:lnTo>
                <a:close/>
                <a:moveTo>
                  <a:pt x="4698050" y="662857"/>
                </a:moveTo>
                <a:cubicBezTo>
                  <a:pt x="4698050" y="880291"/>
                  <a:pt x="4848987" y="1038616"/>
                  <a:pt x="5074865" y="1038616"/>
                </a:cubicBezTo>
                <a:cubicBezTo>
                  <a:pt x="5227913" y="1038616"/>
                  <a:pt x="5339796" y="963675"/>
                  <a:pt x="5410515" y="861291"/>
                </a:cubicBezTo>
                <a:lnTo>
                  <a:pt x="5298632" y="771574"/>
                </a:lnTo>
                <a:cubicBezTo>
                  <a:pt x="5245856" y="849681"/>
                  <a:pt x="5168805" y="891901"/>
                  <a:pt x="5079087" y="891901"/>
                </a:cubicBezTo>
                <a:cubicBezTo>
                  <a:pt x="4956648" y="891901"/>
                  <a:pt x="4870097" y="812738"/>
                  <a:pt x="4856375" y="697688"/>
                </a:cubicBezTo>
                <a:lnTo>
                  <a:pt x="5411571" y="697688"/>
                </a:lnTo>
                <a:cubicBezTo>
                  <a:pt x="5428458" y="413758"/>
                  <a:pt x="5256411" y="284986"/>
                  <a:pt x="5065365" y="284986"/>
                </a:cubicBezTo>
                <a:cubicBezTo>
                  <a:pt x="4856375" y="284986"/>
                  <a:pt x="4698050" y="441201"/>
                  <a:pt x="4698050" y="662857"/>
                </a:cubicBezTo>
                <a:moveTo>
                  <a:pt x="5751443" y="576305"/>
                </a:moveTo>
                <a:cubicBezTo>
                  <a:pt x="5775720" y="486587"/>
                  <a:pt x="5852771" y="423257"/>
                  <a:pt x="5953044" y="423257"/>
                </a:cubicBezTo>
                <a:cubicBezTo>
                  <a:pt x="6048040" y="423257"/>
                  <a:pt x="6120870" y="474977"/>
                  <a:pt x="6140924" y="576305"/>
                </a:cubicBezTo>
                <a:lnTo>
                  <a:pt x="5751443" y="576305"/>
                </a:lnTo>
                <a:close/>
                <a:moveTo>
                  <a:pt x="5586784" y="662857"/>
                </a:moveTo>
                <a:cubicBezTo>
                  <a:pt x="5586784" y="880291"/>
                  <a:pt x="5738777" y="1038616"/>
                  <a:pt x="5963599" y="1038616"/>
                </a:cubicBezTo>
                <a:cubicBezTo>
                  <a:pt x="6116647" y="1038616"/>
                  <a:pt x="6228531" y="963675"/>
                  <a:pt x="6299250" y="861291"/>
                </a:cubicBezTo>
                <a:lnTo>
                  <a:pt x="6187366" y="772629"/>
                </a:lnTo>
                <a:cubicBezTo>
                  <a:pt x="6134591" y="850736"/>
                  <a:pt x="6057539" y="892957"/>
                  <a:pt x="5967822" y="892957"/>
                </a:cubicBezTo>
                <a:cubicBezTo>
                  <a:pt x="5845383" y="892957"/>
                  <a:pt x="5758831" y="813794"/>
                  <a:pt x="5745110" y="698744"/>
                </a:cubicBezTo>
                <a:lnTo>
                  <a:pt x="6301361" y="698744"/>
                </a:lnTo>
                <a:cubicBezTo>
                  <a:pt x="6318248" y="414813"/>
                  <a:pt x="6146201" y="284986"/>
                  <a:pt x="5955155" y="284986"/>
                </a:cubicBezTo>
                <a:cubicBezTo>
                  <a:pt x="5745110" y="284986"/>
                  <a:pt x="5586784" y="441201"/>
                  <a:pt x="5586784" y="662857"/>
                </a:cubicBezTo>
                <a:moveTo>
                  <a:pt x="6813280" y="282875"/>
                </a:moveTo>
                <a:cubicBezTo>
                  <a:pt x="6625401" y="282875"/>
                  <a:pt x="6513517" y="398981"/>
                  <a:pt x="6513517" y="591082"/>
                </a:cubicBezTo>
                <a:lnTo>
                  <a:pt x="6513517" y="1020673"/>
                </a:lnTo>
                <a:lnTo>
                  <a:pt x="6682397" y="1020673"/>
                </a:lnTo>
                <a:lnTo>
                  <a:pt x="6682397" y="597415"/>
                </a:lnTo>
                <a:cubicBezTo>
                  <a:pt x="6682397" y="496087"/>
                  <a:pt x="6728840" y="442256"/>
                  <a:pt x="6813280" y="442256"/>
                </a:cubicBezTo>
                <a:cubicBezTo>
                  <a:pt x="6896665" y="442256"/>
                  <a:pt x="6944163" y="497142"/>
                  <a:pt x="6944163" y="597415"/>
                </a:cubicBezTo>
                <a:lnTo>
                  <a:pt x="6944163" y="1021728"/>
                </a:lnTo>
                <a:lnTo>
                  <a:pt x="7113044" y="1021728"/>
                </a:lnTo>
                <a:lnTo>
                  <a:pt x="7113044" y="591082"/>
                </a:lnTo>
                <a:cubicBezTo>
                  <a:pt x="7113044" y="398981"/>
                  <a:pt x="7000105" y="282875"/>
                  <a:pt x="6813280" y="282875"/>
                </a:cubicBezTo>
              </a:path>
            </a:pathLst>
          </a:custGeom>
          <a:solidFill>
            <a:schemeClr val="tx1"/>
          </a:solidFill>
          <a:ln w="10555" cap="flat">
            <a:noFill/>
            <a:prstDash val="solid"/>
            <a:miter/>
          </a:ln>
        </p:spPr>
        <p:txBody>
          <a:bodyPr rtlCol="0" anchor="ct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slide - menselijk roze">
    <p:bg>
      <p:bgPr>
        <a:solidFill>
          <a:schemeClr val="bg1"/>
        </a:solidFill>
        <a:effectLst/>
      </p:bgPr>
    </p:bg>
    <p:spTree>
      <p:nvGrpSpPr>
        <p:cNvPr id="1" name=""/>
        <p:cNvGrpSpPr/>
        <p:nvPr/>
      </p:nvGrpSpPr>
      <p:grpSpPr>
        <a:xfrm>
          <a:off x="0" y="0"/>
          <a:ext cx="0" cy="0"/>
          <a:chOff x="0" y="0"/>
          <a:chExt cx="0" cy="0"/>
        </a:xfrm>
      </p:grpSpPr>
      <p:sp>
        <p:nvSpPr>
          <p:cNvPr id="3" name="Rechthoek: afgeronde hoeken 2">
            <a:extLst>
              <a:ext uri="{FF2B5EF4-FFF2-40B4-BE49-F238E27FC236}">
                <a16:creationId xmlns:a16="http://schemas.microsoft.com/office/drawing/2014/main" id="{BCA58CEE-3E92-2929-762F-FE392DBE2148}"/>
              </a:ext>
            </a:extLst>
          </p:cNvPr>
          <p:cNvSpPr/>
          <p:nvPr userDrawn="1"/>
        </p:nvSpPr>
        <p:spPr>
          <a:xfrm>
            <a:off x="180233" y="169863"/>
            <a:ext cx="19761200" cy="1930399"/>
          </a:xfrm>
          <a:prstGeom prst="roundRect">
            <a:avLst>
              <a:gd name="adj" fmla="val 2534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hthoek: afgeronde hoeken 9">
            <a:extLst>
              <a:ext uri="{FF2B5EF4-FFF2-40B4-BE49-F238E27FC236}">
                <a16:creationId xmlns:a16="http://schemas.microsoft.com/office/drawing/2014/main" id="{03AD5095-9ADD-EF73-CEFC-1987C2D2520B}"/>
              </a:ext>
            </a:extLst>
          </p:cNvPr>
          <p:cNvSpPr/>
          <p:nvPr userDrawn="1"/>
        </p:nvSpPr>
        <p:spPr>
          <a:xfrm>
            <a:off x="165100" y="9921875"/>
            <a:ext cx="19761200" cy="1223962"/>
          </a:xfrm>
          <a:prstGeom prst="roundRect">
            <a:avLst>
              <a:gd name="adj" fmla="val 4091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Holder 2"/>
          <p:cNvSpPr>
            <a:spLocks noGrp="1"/>
          </p:cNvSpPr>
          <p:nvPr>
            <p:ph type="title" hasCustomPrompt="1"/>
          </p:nvPr>
        </p:nvSpPr>
        <p:spPr>
          <a:xfrm>
            <a:off x="840846" y="698500"/>
            <a:ext cx="18439974" cy="855663"/>
          </a:xfrm>
          <a:noFill/>
        </p:spPr>
        <p:txBody>
          <a:bodyPr lIns="0" tIns="0" rIns="0" bIns="0"/>
          <a:lstStyle>
            <a:lvl1pPr>
              <a:defRPr sz="6400" b="1" i="0" spc="-50" baseline="0">
                <a:solidFill>
                  <a:schemeClr val="tx1"/>
                </a:solidFill>
                <a:latin typeface="+mj-lt"/>
                <a:cs typeface="Segoe UI Semibold"/>
              </a:defRPr>
            </a:lvl1pPr>
          </a:lstStyle>
          <a:p>
            <a:r>
              <a:rPr lang="en-US" dirty="0" err="1"/>
              <a:t>Paginatitel</a:t>
            </a:r>
            <a:r>
              <a:rPr lang="en-US" dirty="0"/>
              <a:t> </a:t>
            </a:r>
            <a:r>
              <a:rPr lang="en-US" dirty="0" err="1"/>
              <a:t>powerpoint</a:t>
            </a:r>
            <a:endParaRPr dirty="0"/>
          </a:p>
        </p:txBody>
      </p:sp>
      <p:sp>
        <p:nvSpPr>
          <p:cNvPr id="7" name="Vrije vorm: vorm 6">
            <a:extLst>
              <a:ext uri="{FF2B5EF4-FFF2-40B4-BE49-F238E27FC236}">
                <a16:creationId xmlns:a16="http://schemas.microsoft.com/office/drawing/2014/main" id="{F95FF92D-3072-CCB0-D18A-AC5D8381BE2A}"/>
              </a:ext>
            </a:extLst>
          </p:cNvPr>
          <p:cNvSpPr/>
          <p:nvPr userDrawn="1"/>
        </p:nvSpPr>
        <p:spPr>
          <a:xfrm>
            <a:off x="18036600" y="10294183"/>
            <a:ext cx="513808" cy="480651"/>
          </a:xfrm>
          <a:custGeom>
            <a:avLst/>
            <a:gdLst>
              <a:gd name="connsiteX0" fmla="*/ 2022346 w 2322116"/>
              <a:gd name="connsiteY0" fmla="*/ 1252883 h 2006513"/>
              <a:gd name="connsiteX1" fmla="*/ 1722583 w 2322116"/>
              <a:gd name="connsiteY1" fmla="*/ 1561091 h 2006513"/>
              <a:gd name="connsiteX2" fmla="*/ 1722583 w 2322116"/>
              <a:gd name="connsiteY2" fmla="*/ 1691973 h 2006513"/>
              <a:gd name="connsiteX3" fmla="*/ 1591700 w 2322116"/>
              <a:gd name="connsiteY3" fmla="*/ 1847132 h 2006513"/>
              <a:gd name="connsiteX4" fmla="*/ 1460818 w 2322116"/>
              <a:gd name="connsiteY4" fmla="*/ 1691973 h 2006513"/>
              <a:gd name="connsiteX5" fmla="*/ 1460818 w 2322116"/>
              <a:gd name="connsiteY5" fmla="*/ 308207 h 2006513"/>
              <a:gd name="connsiteX6" fmla="*/ 1161055 w 2322116"/>
              <a:gd name="connsiteY6" fmla="*/ 0 h 2006513"/>
              <a:gd name="connsiteX7" fmla="*/ 861292 w 2322116"/>
              <a:gd name="connsiteY7" fmla="*/ 308207 h 2006513"/>
              <a:gd name="connsiteX8" fmla="*/ 861292 w 2322116"/>
              <a:gd name="connsiteY8" fmla="*/ 440145 h 2006513"/>
              <a:gd name="connsiteX9" fmla="*/ 861292 w 2322116"/>
              <a:gd name="connsiteY9" fmla="*/ 440145 h 2006513"/>
              <a:gd name="connsiteX10" fmla="*/ 861292 w 2322116"/>
              <a:gd name="connsiteY10" fmla="*/ 442256 h 2006513"/>
              <a:gd name="connsiteX11" fmla="*/ 730409 w 2322116"/>
              <a:gd name="connsiteY11" fmla="*/ 597415 h 2006513"/>
              <a:gd name="connsiteX12" fmla="*/ 599526 w 2322116"/>
              <a:gd name="connsiteY12" fmla="*/ 442256 h 2006513"/>
              <a:gd name="connsiteX13" fmla="*/ 599526 w 2322116"/>
              <a:gd name="connsiteY13" fmla="*/ 309263 h 2006513"/>
              <a:gd name="connsiteX14" fmla="*/ 299763 w 2322116"/>
              <a:gd name="connsiteY14" fmla="*/ 1055 h 2006513"/>
              <a:gd name="connsiteX15" fmla="*/ 0 w 2322116"/>
              <a:gd name="connsiteY15" fmla="*/ 309263 h 2006513"/>
              <a:gd name="connsiteX16" fmla="*/ 0 w 2322116"/>
              <a:gd name="connsiteY16" fmla="*/ 738853 h 2006513"/>
              <a:gd name="connsiteX17" fmla="*/ 168881 w 2322116"/>
              <a:gd name="connsiteY17" fmla="*/ 738853 h 2006513"/>
              <a:gd name="connsiteX18" fmla="*/ 168881 w 2322116"/>
              <a:gd name="connsiteY18" fmla="*/ 314540 h 2006513"/>
              <a:gd name="connsiteX19" fmla="*/ 299763 w 2322116"/>
              <a:gd name="connsiteY19" fmla="*/ 159381 h 2006513"/>
              <a:gd name="connsiteX20" fmla="*/ 430646 w 2322116"/>
              <a:gd name="connsiteY20" fmla="*/ 314540 h 2006513"/>
              <a:gd name="connsiteX21" fmla="*/ 430646 w 2322116"/>
              <a:gd name="connsiteY21" fmla="*/ 447534 h 2006513"/>
              <a:gd name="connsiteX22" fmla="*/ 730409 w 2322116"/>
              <a:gd name="connsiteY22" fmla="*/ 755741 h 2006513"/>
              <a:gd name="connsiteX23" fmla="*/ 1030172 w 2322116"/>
              <a:gd name="connsiteY23" fmla="*/ 447534 h 2006513"/>
              <a:gd name="connsiteX24" fmla="*/ 1030172 w 2322116"/>
              <a:gd name="connsiteY24" fmla="*/ 314540 h 2006513"/>
              <a:gd name="connsiteX25" fmla="*/ 1161055 w 2322116"/>
              <a:gd name="connsiteY25" fmla="*/ 159381 h 2006513"/>
              <a:gd name="connsiteX26" fmla="*/ 1291937 w 2322116"/>
              <a:gd name="connsiteY26" fmla="*/ 314540 h 2006513"/>
              <a:gd name="connsiteX27" fmla="*/ 1291937 w 2322116"/>
              <a:gd name="connsiteY27" fmla="*/ 1698306 h 2006513"/>
              <a:gd name="connsiteX28" fmla="*/ 1591700 w 2322116"/>
              <a:gd name="connsiteY28" fmla="*/ 2006513 h 2006513"/>
              <a:gd name="connsiteX29" fmla="*/ 1891463 w 2322116"/>
              <a:gd name="connsiteY29" fmla="*/ 1698306 h 2006513"/>
              <a:gd name="connsiteX30" fmla="*/ 1891463 w 2322116"/>
              <a:gd name="connsiteY30" fmla="*/ 1567424 h 2006513"/>
              <a:gd name="connsiteX31" fmla="*/ 2022346 w 2322116"/>
              <a:gd name="connsiteY31" fmla="*/ 1412265 h 2006513"/>
              <a:gd name="connsiteX32" fmla="*/ 2153229 w 2322116"/>
              <a:gd name="connsiteY32" fmla="*/ 1567424 h 2006513"/>
              <a:gd name="connsiteX33" fmla="*/ 2153229 w 2322116"/>
              <a:gd name="connsiteY33" fmla="*/ 1991736 h 2006513"/>
              <a:gd name="connsiteX34" fmla="*/ 2322109 w 2322116"/>
              <a:gd name="connsiteY34" fmla="*/ 1991736 h 2006513"/>
              <a:gd name="connsiteX35" fmla="*/ 2322109 w 2322116"/>
              <a:gd name="connsiteY35" fmla="*/ 1562146 h 2006513"/>
              <a:gd name="connsiteX36" fmla="*/ 2022346 w 2322116"/>
              <a:gd name="connsiteY36" fmla="*/ 1252883 h 2006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322116" h="2006513">
                <a:moveTo>
                  <a:pt x="2022346" y="1252883"/>
                </a:moveTo>
                <a:cubicBezTo>
                  <a:pt x="1834466" y="1252883"/>
                  <a:pt x="1722583" y="1368989"/>
                  <a:pt x="1722583" y="1561091"/>
                </a:cubicBezTo>
                <a:lnTo>
                  <a:pt x="1722583" y="1691973"/>
                </a:lnTo>
                <a:cubicBezTo>
                  <a:pt x="1722583" y="1793302"/>
                  <a:pt x="1676141" y="1847132"/>
                  <a:pt x="1591700" y="1847132"/>
                </a:cubicBezTo>
                <a:cubicBezTo>
                  <a:pt x="1508316" y="1847132"/>
                  <a:pt x="1460818" y="1792246"/>
                  <a:pt x="1460818" y="1691973"/>
                </a:cubicBezTo>
                <a:lnTo>
                  <a:pt x="1460818" y="308207"/>
                </a:lnTo>
                <a:cubicBezTo>
                  <a:pt x="1460818" y="116105"/>
                  <a:pt x="1347879" y="0"/>
                  <a:pt x="1161055" y="0"/>
                </a:cubicBezTo>
                <a:cubicBezTo>
                  <a:pt x="973175" y="0"/>
                  <a:pt x="861292" y="116105"/>
                  <a:pt x="861292" y="308207"/>
                </a:cubicBezTo>
                <a:lnTo>
                  <a:pt x="861292" y="440145"/>
                </a:lnTo>
                <a:lnTo>
                  <a:pt x="861292" y="440145"/>
                </a:lnTo>
                <a:lnTo>
                  <a:pt x="861292" y="442256"/>
                </a:lnTo>
                <a:cubicBezTo>
                  <a:pt x="861292" y="543585"/>
                  <a:pt x="814849" y="597415"/>
                  <a:pt x="730409" y="597415"/>
                </a:cubicBezTo>
                <a:cubicBezTo>
                  <a:pt x="647024" y="597415"/>
                  <a:pt x="599526" y="542529"/>
                  <a:pt x="599526" y="442256"/>
                </a:cubicBezTo>
                <a:lnTo>
                  <a:pt x="599526" y="309263"/>
                </a:lnTo>
                <a:cubicBezTo>
                  <a:pt x="599526" y="117161"/>
                  <a:pt x="486588" y="1055"/>
                  <a:pt x="299763" y="1055"/>
                </a:cubicBezTo>
                <a:cubicBezTo>
                  <a:pt x="111884" y="1055"/>
                  <a:pt x="0" y="117161"/>
                  <a:pt x="0" y="309263"/>
                </a:cubicBezTo>
                <a:lnTo>
                  <a:pt x="0" y="738853"/>
                </a:lnTo>
                <a:lnTo>
                  <a:pt x="168881" y="738853"/>
                </a:lnTo>
                <a:lnTo>
                  <a:pt x="168881" y="314540"/>
                </a:lnTo>
                <a:cubicBezTo>
                  <a:pt x="168881" y="213212"/>
                  <a:pt x="215323" y="159381"/>
                  <a:pt x="299763" y="159381"/>
                </a:cubicBezTo>
                <a:cubicBezTo>
                  <a:pt x="383148" y="159381"/>
                  <a:pt x="430646" y="214267"/>
                  <a:pt x="430646" y="314540"/>
                </a:cubicBezTo>
                <a:lnTo>
                  <a:pt x="430646" y="447534"/>
                </a:lnTo>
                <a:cubicBezTo>
                  <a:pt x="430646" y="639636"/>
                  <a:pt x="543585" y="755741"/>
                  <a:pt x="730409" y="755741"/>
                </a:cubicBezTo>
                <a:cubicBezTo>
                  <a:pt x="918289" y="755741"/>
                  <a:pt x="1030172" y="639636"/>
                  <a:pt x="1030172" y="447534"/>
                </a:cubicBezTo>
                <a:lnTo>
                  <a:pt x="1030172" y="314540"/>
                </a:lnTo>
                <a:cubicBezTo>
                  <a:pt x="1030172" y="213212"/>
                  <a:pt x="1076614" y="159381"/>
                  <a:pt x="1161055" y="159381"/>
                </a:cubicBezTo>
                <a:cubicBezTo>
                  <a:pt x="1244440" y="159381"/>
                  <a:pt x="1291937" y="214267"/>
                  <a:pt x="1291937" y="314540"/>
                </a:cubicBezTo>
                <a:lnTo>
                  <a:pt x="1291937" y="1698306"/>
                </a:lnTo>
                <a:cubicBezTo>
                  <a:pt x="1291937" y="1890408"/>
                  <a:pt x="1404876" y="2006513"/>
                  <a:pt x="1591700" y="2006513"/>
                </a:cubicBezTo>
                <a:cubicBezTo>
                  <a:pt x="1779580" y="2006513"/>
                  <a:pt x="1891463" y="1890408"/>
                  <a:pt x="1891463" y="1698306"/>
                </a:cubicBezTo>
                <a:lnTo>
                  <a:pt x="1891463" y="1567424"/>
                </a:lnTo>
                <a:cubicBezTo>
                  <a:pt x="1891463" y="1466095"/>
                  <a:pt x="1937906" y="1412265"/>
                  <a:pt x="2022346" y="1412265"/>
                </a:cubicBezTo>
                <a:cubicBezTo>
                  <a:pt x="2105731" y="1412265"/>
                  <a:pt x="2153229" y="1467151"/>
                  <a:pt x="2153229" y="1567424"/>
                </a:cubicBezTo>
                <a:lnTo>
                  <a:pt x="2153229" y="1991736"/>
                </a:lnTo>
                <a:lnTo>
                  <a:pt x="2322109" y="1991736"/>
                </a:lnTo>
                <a:lnTo>
                  <a:pt x="2322109" y="1562146"/>
                </a:lnTo>
                <a:cubicBezTo>
                  <a:pt x="2323165" y="1368989"/>
                  <a:pt x="2209170" y="1252883"/>
                  <a:pt x="2022346" y="1252883"/>
                </a:cubicBezTo>
              </a:path>
            </a:pathLst>
          </a:custGeom>
          <a:solidFill>
            <a:schemeClr val="accent1"/>
          </a:solidFill>
          <a:ln w="10555" cap="flat">
            <a:noFill/>
            <a:prstDash val="solid"/>
            <a:miter/>
          </a:ln>
        </p:spPr>
        <p:txBody>
          <a:bodyPr rtlCol="0" anchor="ctr"/>
          <a:lstStyle/>
          <a:p>
            <a:endParaRPr lang="en-US"/>
          </a:p>
        </p:txBody>
      </p:sp>
      <p:sp>
        <p:nvSpPr>
          <p:cNvPr id="8" name="Vrije vorm: vorm 7">
            <a:extLst>
              <a:ext uri="{FF2B5EF4-FFF2-40B4-BE49-F238E27FC236}">
                <a16:creationId xmlns:a16="http://schemas.microsoft.com/office/drawing/2014/main" id="{990AF1D4-4CAA-0106-0769-F0D1C0F72278}"/>
              </a:ext>
            </a:extLst>
          </p:cNvPr>
          <p:cNvSpPr/>
          <p:nvPr userDrawn="1"/>
        </p:nvSpPr>
        <p:spPr>
          <a:xfrm>
            <a:off x="17367250" y="10226675"/>
            <a:ext cx="1921404" cy="609600"/>
          </a:xfrm>
          <a:custGeom>
            <a:avLst/>
            <a:gdLst>
              <a:gd name="connsiteX0" fmla="*/ 921455 w 8683633"/>
              <a:gd name="connsiteY0" fmla="*/ 520364 h 2544820"/>
              <a:gd name="connsiteX1" fmla="*/ 1439708 w 8683633"/>
              <a:gd name="connsiteY1" fmla="*/ 0 h 2544820"/>
              <a:gd name="connsiteX2" fmla="*/ 1834466 w 8683633"/>
              <a:gd name="connsiteY2" fmla="*/ 172047 h 2544820"/>
              <a:gd name="connsiteX3" fmla="*/ 1705695 w 8683633"/>
              <a:gd name="connsiteY3" fmla="*/ 294486 h 2544820"/>
              <a:gd name="connsiteX4" fmla="*/ 1439708 w 8683633"/>
              <a:gd name="connsiteY4" fmla="*/ 168881 h 2544820"/>
              <a:gd name="connsiteX5" fmla="*/ 1104057 w 8683633"/>
              <a:gd name="connsiteY5" fmla="*/ 521419 h 2544820"/>
              <a:gd name="connsiteX6" fmla="*/ 1438652 w 8683633"/>
              <a:gd name="connsiteY6" fmla="*/ 871846 h 2544820"/>
              <a:gd name="connsiteX7" fmla="*/ 1742638 w 8683633"/>
              <a:gd name="connsiteY7" fmla="*/ 605859 h 2544820"/>
              <a:gd name="connsiteX8" fmla="*/ 1403821 w 8683633"/>
              <a:gd name="connsiteY8" fmla="*/ 605859 h 2544820"/>
              <a:gd name="connsiteX9" fmla="*/ 1403821 w 8683633"/>
              <a:gd name="connsiteY9" fmla="*/ 448589 h 2544820"/>
              <a:gd name="connsiteX10" fmla="*/ 1929462 w 8683633"/>
              <a:gd name="connsiteY10" fmla="*/ 448589 h 2544820"/>
              <a:gd name="connsiteX11" fmla="*/ 1929462 w 8683633"/>
              <a:gd name="connsiteY11" fmla="*/ 518253 h 2544820"/>
              <a:gd name="connsiteX12" fmla="*/ 1438652 w 8683633"/>
              <a:gd name="connsiteY12" fmla="*/ 1039672 h 2544820"/>
              <a:gd name="connsiteX13" fmla="*/ 921455 w 8683633"/>
              <a:gd name="connsiteY13" fmla="*/ 520364 h 2544820"/>
              <a:gd name="connsiteX14" fmla="*/ 2269334 w 8683633"/>
              <a:gd name="connsiteY14" fmla="*/ 576305 h 2544820"/>
              <a:gd name="connsiteX15" fmla="*/ 2470936 w 8683633"/>
              <a:gd name="connsiteY15" fmla="*/ 423257 h 2544820"/>
              <a:gd name="connsiteX16" fmla="*/ 2658815 w 8683633"/>
              <a:gd name="connsiteY16" fmla="*/ 576305 h 2544820"/>
              <a:gd name="connsiteX17" fmla="*/ 2269334 w 8683633"/>
              <a:gd name="connsiteY17" fmla="*/ 576305 h 2544820"/>
              <a:gd name="connsiteX18" fmla="*/ 2105731 w 8683633"/>
              <a:gd name="connsiteY18" fmla="*/ 661801 h 2544820"/>
              <a:gd name="connsiteX19" fmla="*/ 2482546 w 8683633"/>
              <a:gd name="connsiteY19" fmla="*/ 1037561 h 2544820"/>
              <a:gd name="connsiteX20" fmla="*/ 2818196 w 8683633"/>
              <a:gd name="connsiteY20" fmla="*/ 860236 h 2544820"/>
              <a:gd name="connsiteX21" fmla="*/ 2706313 w 8683633"/>
              <a:gd name="connsiteY21" fmla="*/ 770518 h 2544820"/>
              <a:gd name="connsiteX22" fmla="*/ 2486768 w 8683633"/>
              <a:gd name="connsiteY22" fmla="*/ 890846 h 2544820"/>
              <a:gd name="connsiteX23" fmla="*/ 2264057 w 8683633"/>
              <a:gd name="connsiteY23" fmla="*/ 696633 h 2544820"/>
              <a:gd name="connsiteX24" fmla="*/ 2819252 w 8683633"/>
              <a:gd name="connsiteY24" fmla="*/ 696633 h 2544820"/>
              <a:gd name="connsiteX25" fmla="*/ 2473047 w 8683633"/>
              <a:gd name="connsiteY25" fmla="*/ 282875 h 2544820"/>
              <a:gd name="connsiteX26" fmla="*/ 2105731 w 8683633"/>
              <a:gd name="connsiteY26" fmla="*/ 661801 h 2544820"/>
              <a:gd name="connsiteX27" fmla="*/ 8103107 w 8683633"/>
              <a:gd name="connsiteY27" fmla="*/ 576305 h 2544820"/>
              <a:gd name="connsiteX28" fmla="*/ 8304708 w 8683633"/>
              <a:gd name="connsiteY28" fmla="*/ 423257 h 2544820"/>
              <a:gd name="connsiteX29" fmla="*/ 8492587 w 8683633"/>
              <a:gd name="connsiteY29" fmla="*/ 576305 h 2544820"/>
              <a:gd name="connsiteX30" fmla="*/ 8103107 w 8683633"/>
              <a:gd name="connsiteY30" fmla="*/ 576305 h 2544820"/>
              <a:gd name="connsiteX31" fmla="*/ 7939503 w 8683633"/>
              <a:gd name="connsiteY31" fmla="*/ 661801 h 2544820"/>
              <a:gd name="connsiteX32" fmla="*/ 8316319 w 8683633"/>
              <a:gd name="connsiteY32" fmla="*/ 1037561 h 2544820"/>
              <a:gd name="connsiteX33" fmla="*/ 8651968 w 8683633"/>
              <a:gd name="connsiteY33" fmla="*/ 860236 h 2544820"/>
              <a:gd name="connsiteX34" fmla="*/ 8539029 w 8683633"/>
              <a:gd name="connsiteY34" fmla="*/ 770518 h 2544820"/>
              <a:gd name="connsiteX35" fmla="*/ 8319485 w 8683633"/>
              <a:gd name="connsiteY35" fmla="*/ 890846 h 2544820"/>
              <a:gd name="connsiteX36" fmla="*/ 8096773 w 8683633"/>
              <a:gd name="connsiteY36" fmla="*/ 696633 h 2544820"/>
              <a:gd name="connsiteX37" fmla="*/ 8651968 w 8683633"/>
              <a:gd name="connsiteY37" fmla="*/ 696633 h 2544820"/>
              <a:gd name="connsiteX38" fmla="*/ 8305763 w 8683633"/>
              <a:gd name="connsiteY38" fmla="*/ 282875 h 2544820"/>
              <a:gd name="connsiteX39" fmla="*/ 7939503 w 8683633"/>
              <a:gd name="connsiteY39" fmla="*/ 661801 h 2544820"/>
              <a:gd name="connsiteX40" fmla="*/ 556251 w 8683633"/>
              <a:gd name="connsiteY40" fmla="*/ 1269772 h 2544820"/>
              <a:gd name="connsiteX41" fmla="*/ 556251 w 8683633"/>
              <a:gd name="connsiteY41" fmla="*/ 1675085 h 2544820"/>
              <a:gd name="connsiteX42" fmla="*/ 177325 w 8683633"/>
              <a:gd name="connsiteY42" fmla="*/ 1675085 h 2544820"/>
              <a:gd name="connsiteX43" fmla="*/ 177325 w 8683633"/>
              <a:gd name="connsiteY43" fmla="*/ 1269772 h 2544820"/>
              <a:gd name="connsiteX44" fmla="*/ 0 w 8683633"/>
              <a:gd name="connsiteY44" fmla="*/ 1269772 h 2544820"/>
              <a:gd name="connsiteX45" fmla="*/ 0 w 8683633"/>
              <a:gd name="connsiteY45" fmla="*/ 2271445 h 2544820"/>
              <a:gd name="connsiteX46" fmla="*/ 177325 w 8683633"/>
              <a:gd name="connsiteY46" fmla="*/ 2271445 h 2544820"/>
              <a:gd name="connsiteX47" fmla="*/ 177325 w 8683633"/>
              <a:gd name="connsiteY47" fmla="*/ 1843966 h 2544820"/>
              <a:gd name="connsiteX48" fmla="*/ 556251 w 8683633"/>
              <a:gd name="connsiteY48" fmla="*/ 1843966 h 2544820"/>
              <a:gd name="connsiteX49" fmla="*/ 556251 w 8683633"/>
              <a:gd name="connsiteY49" fmla="*/ 2271445 h 2544820"/>
              <a:gd name="connsiteX50" fmla="*/ 733575 w 8683633"/>
              <a:gd name="connsiteY50" fmla="*/ 2271445 h 2544820"/>
              <a:gd name="connsiteX51" fmla="*/ 733575 w 8683633"/>
              <a:gd name="connsiteY51" fmla="*/ 1269772 h 2544820"/>
              <a:gd name="connsiteX52" fmla="*/ 556251 w 8683633"/>
              <a:gd name="connsiteY52" fmla="*/ 1269772 h 2544820"/>
              <a:gd name="connsiteX53" fmla="*/ 1325713 w 8683633"/>
              <a:gd name="connsiteY53" fmla="*/ 2130008 h 2544820"/>
              <a:gd name="connsiteX54" fmla="*/ 1114613 w 8683633"/>
              <a:gd name="connsiteY54" fmla="*/ 1911518 h 2544820"/>
              <a:gd name="connsiteX55" fmla="*/ 1325713 w 8683633"/>
              <a:gd name="connsiteY55" fmla="*/ 1691973 h 2544820"/>
              <a:gd name="connsiteX56" fmla="*/ 1531537 w 8683633"/>
              <a:gd name="connsiteY56" fmla="*/ 1911518 h 2544820"/>
              <a:gd name="connsiteX57" fmla="*/ 1325713 w 8683633"/>
              <a:gd name="connsiteY57" fmla="*/ 2130008 h 2544820"/>
              <a:gd name="connsiteX58" fmla="*/ 944676 w 8683633"/>
              <a:gd name="connsiteY58" fmla="*/ 1911518 h 2544820"/>
              <a:gd name="connsiteX59" fmla="*/ 1303548 w 8683633"/>
              <a:gd name="connsiteY59" fmla="*/ 2285167 h 2544820"/>
              <a:gd name="connsiteX60" fmla="*/ 1536814 w 8683633"/>
              <a:gd name="connsiteY60" fmla="*/ 2183838 h 2544820"/>
              <a:gd name="connsiteX61" fmla="*/ 1537870 w 8683633"/>
              <a:gd name="connsiteY61" fmla="*/ 2271445 h 2544820"/>
              <a:gd name="connsiteX62" fmla="*/ 1688807 w 8683633"/>
              <a:gd name="connsiteY62" fmla="*/ 2271445 h 2544820"/>
              <a:gd name="connsiteX63" fmla="*/ 1688807 w 8683633"/>
              <a:gd name="connsiteY63" fmla="*/ 1549480 h 2544820"/>
              <a:gd name="connsiteX64" fmla="*/ 1538925 w 8683633"/>
              <a:gd name="connsiteY64" fmla="*/ 1549480 h 2544820"/>
              <a:gd name="connsiteX65" fmla="*/ 1537870 w 8683633"/>
              <a:gd name="connsiteY65" fmla="*/ 1637087 h 2544820"/>
              <a:gd name="connsiteX66" fmla="*/ 1304603 w 8683633"/>
              <a:gd name="connsiteY66" fmla="*/ 1535759 h 2544820"/>
              <a:gd name="connsiteX67" fmla="*/ 944676 w 8683633"/>
              <a:gd name="connsiteY67" fmla="*/ 1911518 h 2544820"/>
              <a:gd name="connsiteX68" fmla="*/ 2828752 w 8683633"/>
              <a:gd name="connsiteY68" fmla="*/ 2130008 h 2544820"/>
              <a:gd name="connsiteX69" fmla="*/ 2617651 w 8683633"/>
              <a:gd name="connsiteY69" fmla="*/ 1911518 h 2544820"/>
              <a:gd name="connsiteX70" fmla="*/ 2828752 w 8683633"/>
              <a:gd name="connsiteY70" fmla="*/ 1691973 h 2544820"/>
              <a:gd name="connsiteX71" fmla="*/ 3034575 w 8683633"/>
              <a:gd name="connsiteY71" fmla="*/ 1911518 h 2544820"/>
              <a:gd name="connsiteX72" fmla="*/ 2828752 w 8683633"/>
              <a:gd name="connsiteY72" fmla="*/ 2130008 h 2544820"/>
              <a:gd name="connsiteX73" fmla="*/ 2447714 w 8683633"/>
              <a:gd name="connsiteY73" fmla="*/ 1911518 h 2544820"/>
              <a:gd name="connsiteX74" fmla="*/ 2806586 w 8683633"/>
              <a:gd name="connsiteY74" fmla="*/ 2285167 h 2544820"/>
              <a:gd name="connsiteX75" fmla="*/ 3039852 w 8683633"/>
              <a:gd name="connsiteY75" fmla="*/ 2183838 h 2544820"/>
              <a:gd name="connsiteX76" fmla="*/ 3040908 w 8683633"/>
              <a:gd name="connsiteY76" fmla="*/ 2271445 h 2544820"/>
              <a:gd name="connsiteX77" fmla="*/ 3190789 w 8683633"/>
              <a:gd name="connsiteY77" fmla="*/ 2271445 h 2544820"/>
              <a:gd name="connsiteX78" fmla="*/ 3190789 w 8683633"/>
              <a:gd name="connsiteY78" fmla="*/ 1218052 h 2544820"/>
              <a:gd name="connsiteX79" fmla="*/ 3021909 w 8683633"/>
              <a:gd name="connsiteY79" fmla="*/ 1218052 h 2544820"/>
              <a:gd name="connsiteX80" fmla="*/ 3021909 w 8683633"/>
              <a:gd name="connsiteY80" fmla="*/ 1459762 h 2544820"/>
              <a:gd name="connsiteX81" fmla="*/ 3026131 w 8683633"/>
              <a:gd name="connsiteY81" fmla="*/ 1621255 h 2544820"/>
              <a:gd name="connsiteX82" fmla="*/ 2806586 w 8683633"/>
              <a:gd name="connsiteY82" fmla="*/ 1536814 h 2544820"/>
              <a:gd name="connsiteX83" fmla="*/ 2447714 w 8683633"/>
              <a:gd name="connsiteY83" fmla="*/ 1911518 h 2544820"/>
              <a:gd name="connsiteX84" fmla="*/ 3566549 w 8683633"/>
              <a:gd name="connsiteY84" fmla="*/ 1827078 h 2544820"/>
              <a:gd name="connsiteX85" fmla="*/ 3768150 w 8683633"/>
              <a:gd name="connsiteY85" fmla="*/ 1674030 h 2544820"/>
              <a:gd name="connsiteX86" fmla="*/ 3956030 w 8683633"/>
              <a:gd name="connsiteY86" fmla="*/ 1827078 h 2544820"/>
              <a:gd name="connsiteX87" fmla="*/ 3566549 w 8683633"/>
              <a:gd name="connsiteY87" fmla="*/ 1827078 h 2544820"/>
              <a:gd name="connsiteX88" fmla="*/ 3401890 w 8683633"/>
              <a:gd name="connsiteY88" fmla="*/ 1912574 h 2544820"/>
              <a:gd name="connsiteX89" fmla="*/ 3778705 w 8683633"/>
              <a:gd name="connsiteY89" fmla="*/ 2288333 h 2544820"/>
              <a:gd name="connsiteX90" fmla="*/ 4114356 w 8683633"/>
              <a:gd name="connsiteY90" fmla="*/ 2111008 h 2544820"/>
              <a:gd name="connsiteX91" fmla="*/ 4002472 w 8683633"/>
              <a:gd name="connsiteY91" fmla="*/ 2022346 h 2544820"/>
              <a:gd name="connsiteX92" fmla="*/ 3782927 w 8683633"/>
              <a:gd name="connsiteY92" fmla="*/ 2142674 h 2544820"/>
              <a:gd name="connsiteX93" fmla="*/ 3560216 w 8683633"/>
              <a:gd name="connsiteY93" fmla="*/ 1948461 h 2544820"/>
              <a:gd name="connsiteX94" fmla="*/ 4116467 w 8683633"/>
              <a:gd name="connsiteY94" fmla="*/ 1948461 h 2544820"/>
              <a:gd name="connsiteX95" fmla="*/ 3770261 w 8683633"/>
              <a:gd name="connsiteY95" fmla="*/ 1534703 h 2544820"/>
              <a:gd name="connsiteX96" fmla="*/ 3401890 w 8683633"/>
              <a:gd name="connsiteY96" fmla="*/ 1912574 h 2544820"/>
              <a:gd name="connsiteX97" fmla="*/ 5948822 w 8683633"/>
              <a:gd name="connsiteY97" fmla="*/ 2131063 h 2544820"/>
              <a:gd name="connsiteX98" fmla="*/ 5742999 w 8683633"/>
              <a:gd name="connsiteY98" fmla="*/ 1912574 h 2544820"/>
              <a:gd name="connsiteX99" fmla="*/ 5948822 w 8683633"/>
              <a:gd name="connsiteY99" fmla="*/ 1693029 h 2544820"/>
              <a:gd name="connsiteX100" fmla="*/ 6158868 w 8683633"/>
              <a:gd name="connsiteY100" fmla="*/ 1912574 h 2544820"/>
              <a:gd name="connsiteX101" fmla="*/ 5948822 w 8683633"/>
              <a:gd name="connsiteY101" fmla="*/ 2131063 h 2544820"/>
              <a:gd name="connsiteX102" fmla="*/ 5737721 w 8683633"/>
              <a:gd name="connsiteY102" fmla="*/ 2185949 h 2544820"/>
              <a:gd name="connsiteX103" fmla="*/ 5970988 w 8683633"/>
              <a:gd name="connsiteY103" fmla="*/ 2287278 h 2544820"/>
              <a:gd name="connsiteX104" fmla="*/ 6329859 w 8683633"/>
              <a:gd name="connsiteY104" fmla="*/ 1913629 h 2544820"/>
              <a:gd name="connsiteX105" fmla="*/ 5970988 w 8683633"/>
              <a:gd name="connsiteY105" fmla="*/ 1537870 h 2544820"/>
              <a:gd name="connsiteX106" fmla="*/ 5751443 w 8683633"/>
              <a:gd name="connsiteY106" fmla="*/ 1622310 h 2544820"/>
              <a:gd name="connsiteX107" fmla="*/ 5755665 w 8683633"/>
              <a:gd name="connsiteY107" fmla="*/ 1451318 h 2544820"/>
              <a:gd name="connsiteX108" fmla="*/ 5755665 w 8683633"/>
              <a:gd name="connsiteY108" fmla="*/ 1219107 h 2544820"/>
              <a:gd name="connsiteX109" fmla="*/ 5586784 w 8683633"/>
              <a:gd name="connsiteY109" fmla="*/ 1219107 h 2544820"/>
              <a:gd name="connsiteX110" fmla="*/ 5586784 w 8683633"/>
              <a:gd name="connsiteY110" fmla="*/ 2272501 h 2544820"/>
              <a:gd name="connsiteX111" fmla="*/ 5736666 w 8683633"/>
              <a:gd name="connsiteY111" fmla="*/ 2272501 h 2544820"/>
              <a:gd name="connsiteX112" fmla="*/ 5737721 w 8683633"/>
              <a:gd name="connsiteY112" fmla="*/ 2185949 h 2544820"/>
              <a:gd name="connsiteX113" fmla="*/ 6663398 w 8683633"/>
              <a:gd name="connsiteY113" fmla="*/ 1828133 h 2544820"/>
              <a:gd name="connsiteX114" fmla="*/ 6865000 w 8683633"/>
              <a:gd name="connsiteY114" fmla="*/ 1675085 h 2544820"/>
              <a:gd name="connsiteX115" fmla="*/ 7052880 w 8683633"/>
              <a:gd name="connsiteY115" fmla="*/ 1828133 h 2544820"/>
              <a:gd name="connsiteX116" fmla="*/ 6663398 w 8683633"/>
              <a:gd name="connsiteY116" fmla="*/ 1828133 h 2544820"/>
              <a:gd name="connsiteX117" fmla="*/ 6499795 w 8683633"/>
              <a:gd name="connsiteY117" fmla="*/ 1914685 h 2544820"/>
              <a:gd name="connsiteX118" fmla="*/ 6876610 w 8683633"/>
              <a:gd name="connsiteY118" fmla="*/ 2290444 h 2544820"/>
              <a:gd name="connsiteX119" fmla="*/ 7212261 w 8683633"/>
              <a:gd name="connsiteY119" fmla="*/ 2113119 h 2544820"/>
              <a:gd name="connsiteX120" fmla="*/ 7100377 w 8683633"/>
              <a:gd name="connsiteY120" fmla="*/ 2024457 h 2544820"/>
              <a:gd name="connsiteX121" fmla="*/ 6880833 w 8683633"/>
              <a:gd name="connsiteY121" fmla="*/ 2144785 h 2544820"/>
              <a:gd name="connsiteX122" fmla="*/ 6658121 w 8683633"/>
              <a:gd name="connsiteY122" fmla="*/ 1950572 h 2544820"/>
              <a:gd name="connsiteX123" fmla="*/ 7213317 w 8683633"/>
              <a:gd name="connsiteY123" fmla="*/ 1950572 h 2544820"/>
              <a:gd name="connsiteX124" fmla="*/ 6867111 w 8683633"/>
              <a:gd name="connsiteY124" fmla="*/ 1536814 h 2544820"/>
              <a:gd name="connsiteX125" fmla="*/ 6499795 w 8683633"/>
              <a:gd name="connsiteY125" fmla="*/ 1914685 h 2544820"/>
              <a:gd name="connsiteX126" fmla="*/ 7656628 w 8683633"/>
              <a:gd name="connsiteY126" fmla="*/ 1551591 h 2544820"/>
              <a:gd name="connsiteX127" fmla="*/ 7418084 w 8683633"/>
              <a:gd name="connsiteY127" fmla="*/ 1795413 h 2544820"/>
              <a:gd name="connsiteX128" fmla="*/ 7418084 w 8683633"/>
              <a:gd name="connsiteY128" fmla="*/ 2273556 h 2544820"/>
              <a:gd name="connsiteX129" fmla="*/ 7586965 w 8683633"/>
              <a:gd name="connsiteY129" fmla="*/ 2273556 h 2544820"/>
              <a:gd name="connsiteX130" fmla="*/ 7586965 w 8683633"/>
              <a:gd name="connsiteY130" fmla="*/ 1792246 h 2544820"/>
              <a:gd name="connsiteX131" fmla="*/ 7672461 w 8683633"/>
              <a:gd name="connsiteY131" fmla="*/ 1704639 h 2544820"/>
              <a:gd name="connsiteX132" fmla="*/ 7803343 w 8683633"/>
              <a:gd name="connsiteY132" fmla="*/ 1704639 h 2544820"/>
              <a:gd name="connsiteX133" fmla="*/ 7803343 w 8683633"/>
              <a:gd name="connsiteY133" fmla="*/ 1551591 h 2544820"/>
              <a:gd name="connsiteX134" fmla="*/ 7656628 w 8683633"/>
              <a:gd name="connsiteY134" fmla="*/ 1551591 h 2544820"/>
              <a:gd name="connsiteX135" fmla="*/ 2170117 w 8683633"/>
              <a:gd name="connsiteY135" fmla="*/ 1551591 h 2544820"/>
              <a:gd name="connsiteX136" fmla="*/ 1931573 w 8683633"/>
              <a:gd name="connsiteY136" fmla="*/ 1795413 h 2544820"/>
              <a:gd name="connsiteX137" fmla="*/ 1931573 w 8683633"/>
              <a:gd name="connsiteY137" fmla="*/ 2273556 h 2544820"/>
              <a:gd name="connsiteX138" fmla="*/ 2100454 w 8683633"/>
              <a:gd name="connsiteY138" fmla="*/ 2273556 h 2544820"/>
              <a:gd name="connsiteX139" fmla="*/ 2100454 w 8683633"/>
              <a:gd name="connsiteY139" fmla="*/ 1792246 h 2544820"/>
              <a:gd name="connsiteX140" fmla="*/ 2185949 w 8683633"/>
              <a:gd name="connsiteY140" fmla="*/ 1704639 h 2544820"/>
              <a:gd name="connsiteX141" fmla="*/ 2316832 w 8683633"/>
              <a:gd name="connsiteY141" fmla="*/ 1704639 h 2544820"/>
              <a:gd name="connsiteX142" fmla="*/ 2316832 w 8683633"/>
              <a:gd name="connsiteY142" fmla="*/ 1551591 h 2544820"/>
              <a:gd name="connsiteX143" fmla="*/ 2170117 w 8683633"/>
              <a:gd name="connsiteY143" fmla="*/ 1551591 h 2544820"/>
              <a:gd name="connsiteX144" fmla="*/ 8318429 w 8683633"/>
              <a:gd name="connsiteY144" fmla="*/ 2111008 h 2544820"/>
              <a:gd name="connsiteX145" fmla="*/ 8108384 w 8683633"/>
              <a:gd name="connsiteY145" fmla="*/ 1902019 h 2544820"/>
              <a:gd name="connsiteX146" fmla="*/ 8317374 w 8683633"/>
              <a:gd name="connsiteY146" fmla="*/ 1693029 h 2544820"/>
              <a:gd name="connsiteX147" fmla="*/ 8526363 w 8683633"/>
              <a:gd name="connsiteY147" fmla="*/ 1903074 h 2544820"/>
              <a:gd name="connsiteX148" fmla="*/ 8318429 w 8683633"/>
              <a:gd name="connsiteY148" fmla="*/ 2111008 h 2544820"/>
              <a:gd name="connsiteX149" fmla="*/ 8122105 w 8683633"/>
              <a:gd name="connsiteY149" fmla="*/ 2544821 h 2544820"/>
              <a:gd name="connsiteX150" fmla="*/ 8279376 w 8683633"/>
              <a:gd name="connsiteY150" fmla="*/ 2544821 h 2544820"/>
              <a:gd name="connsiteX151" fmla="*/ 8683634 w 8683633"/>
              <a:gd name="connsiteY151" fmla="*/ 2189116 h 2544820"/>
              <a:gd name="connsiteX152" fmla="*/ 8683634 w 8683633"/>
              <a:gd name="connsiteY152" fmla="*/ 1551591 h 2544820"/>
              <a:gd name="connsiteX153" fmla="*/ 8533752 w 8683633"/>
              <a:gd name="connsiteY153" fmla="*/ 1551591 h 2544820"/>
              <a:gd name="connsiteX154" fmla="*/ 8532697 w 8683633"/>
              <a:gd name="connsiteY154" fmla="*/ 1639198 h 2544820"/>
              <a:gd name="connsiteX155" fmla="*/ 8298375 w 8683633"/>
              <a:gd name="connsiteY155" fmla="*/ 1537870 h 2544820"/>
              <a:gd name="connsiteX156" fmla="*/ 7940559 w 8683633"/>
              <a:gd name="connsiteY156" fmla="*/ 1902019 h 2544820"/>
              <a:gd name="connsiteX157" fmla="*/ 8300486 w 8683633"/>
              <a:gd name="connsiteY157" fmla="*/ 2260890 h 2544820"/>
              <a:gd name="connsiteX158" fmla="*/ 8520030 w 8683633"/>
              <a:gd name="connsiteY158" fmla="*/ 2172228 h 2544820"/>
              <a:gd name="connsiteX159" fmla="*/ 8520030 w 8683633"/>
              <a:gd name="connsiteY159" fmla="*/ 2203893 h 2544820"/>
              <a:gd name="connsiteX160" fmla="*/ 8283597 w 8683633"/>
              <a:gd name="connsiteY160" fmla="*/ 2391773 h 2544820"/>
              <a:gd name="connsiteX161" fmla="*/ 8122105 w 8683633"/>
              <a:gd name="connsiteY161" fmla="*/ 2391773 h 2544820"/>
              <a:gd name="connsiteX162" fmla="*/ 8122105 w 8683633"/>
              <a:gd name="connsiteY162" fmla="*/ 2544821 h 2544820"/>
              <a:gd name="connsiteX163" fmla="*/ 7672461 w 8683633"/>
              <a:gd name="connsiteY163" fmla="*/ 867624 h 2544820"/>
              <a:gd name="connsiteX164" fmla="*/ 7586965 w 8683633"/>
              <a:gd name="connsiteY164" fmla="*/ 780018 h 2544820"/>
              <a:gd name="connsiteX165" fmla="*/ 7588021 w 8683633"/>
              <a:gd name="connsiteY165" fmla="*/ 450700 h 2544820"/>
              <a:gd name="connsiteX166" fmla="*/ 7753734 w 8683633"/>
              <a:gd name="connsiteY166" fmla="*/ 450700 h 2544820"/>
              <a:gd name="connsiteX167" fmla="*/ 7753734 w 8683633"/>
              <a:gd name="connsiteY167" fmla="*/ 298708 h 2544820"/>
              <a:gd name="connsiteX168" fmla="*/ 7588021 w 8683633"/>
              <a:gd name="connsiteY168" fmla="*/ 298708 h 2544820"/>
              <a:gd name="connsiteX169" fmla="*/ 7588021 w 8683633"/>
              <a:gd name="connsiteY169" fmla="*/ 49609 h 2544820"/>
              <a:gd name="connsiteX170" fmla="*/ 7419140 w 8683633"/>
              <a:gd name="connsiteY170" fmla="*/ 106606 h 2544820"/>
              <a:gd name="connsiteX171" fmla="*/ 7419140 w 8683633"/>
              <a:gd name="connsiteY171" fmla="*/ 299763 h 2544820"/>
              <a:gd name="connsiteX172" fmla="*/ 7304090 w 8683633"/>
              <a:gd name="connsiteY172" fmla="*/ 299763 h 2544820"/>
              <a:gd name="connsiteX173" fmla="*/ 7304090 w 8683633"/>
              <a:gd name="connsiteY173" fmla="*/ 452811 h 2544820"/>
              <a:gd name="connsiteX174" fmla="*/ 7418084 w 8683633"/>
              <a:gd name="connsiteY174" fmla="*/ 452811 h 2544820"/>
              <a:gd name="connsiteX175" fmla="*/ 7417029 w 8683633"/>
              <a:gd name="connsiteY175" fmla="*/ 770518 h 2544820"/>
              <a:gd name="connsiteX176" fmla="*/ 7418084 w 8683633"/>
              <a:gd name="connsiteY176" fmla="*/ 770518 h 2544820"/>
              <a:gd name="connsiteX177" fmla="*/ 7418084 w 8683633"/>
              <a:gd name="connsiteY177" fmla="*/ 777907 h 2544820"/>
              <a:gd name="connsiteX178" fmla="*/ 7656628 w 8683633"/>
              <a:gd name="connsiteY178" fmla="*/ 1021728 h 2544820"/>
              <a:gd name="connsiteX179" fmla="*/ 7804399 w 8683633"/>
              <a:gd name="connsiteY179" fmla="*/ 1020673 h 2544820"/>
              <a:gd name="connsiteX180" fmla="*/ 7804399 w 8683633"/>
              <a:gd name="connsiteY180" fmla="*/ 867624 h 2544820"/>
              <a:gd name="connsiteX181" fmla="*/ 7672461 w 8683633"/>
              <a:gd name="connsiteY181" fmla="*/ 867624 h 2544820"/>
              <a:gd name="connsiteX182" fmla="*/ 4861653 w 8683633"/>
              <a:gd name="connsiteY182" fmla="*/ 576305 h 2544820"/>
              <a:gd name="connsiteX183" fmla="*/ 5063254 w 8683633"/>
              <a:gd name="connsiteY183" fmla="*/ 423257 h 2544820"/>
              <a:gd name="connsiteX184" fmla="*/ 5251134 w 8683633"/>
              <a:gd name="connsiteY184" fmla="*/ 576305 h 2544820"/>
              <a:gd name="connsiteX185" fmla="*/ 4861653 w 8683633"/>
              <a:gd name="connsiteY185" fmla="*/ 576305 h 2544820"/>
              <a:gd name="connsiteX186" fmla="*/ 4698050 w 8683633"/>
              <a:gd name="connsiteY186" fmla="*/ 662857 h 2544820"/>
              <a:gd name="connsiteX187" fmla="*/ 5074865 w 8683633"/>
              <a:gd name="connsiteY187" fmla="*/ 1038616 h 2544820"/>
              <a:gd name="connsiteX188" fmla="*/ 5410515 w 8683633"/>
              <a:gd name="connsiteY188" fmla="*/ 861291 h 2544820"/>
              <a:gd name="connsiteX189" fmla="*/ 5298632 w 8683633"/>
              <a:gd name="connsiteY189" fmla="*/ 771574 h 2544820"/>
              <a:gd name="connsiteX190" fmla="*/ 5079087 w 8683633"/>
              <a:gd name="connsiteY190" fmla="*/ 891901 h 2544820"/>
              <a:gd name="connsiteX191" fmla="*/ 4856375 w 8683633"/>
              <a:gd name="connsiteY191" fmla="*/ 697688 h 2544820"/>
              <a:gd name="connsiteX192" fmla="*/ 5411571 w 8683633"/>
              <a:gd name="connsiteY192" fmla="*/ 697688 h 2544820"/>
              <a:gd name="connsiteX193" fmla="*/ 5065365 w 8683633"/>
              <a:gd name="connsiteY193" fmla="*/ 284986 h 2544820"/>
              <a:gd name="connsiteX194" fmla="*/ 4698050 w 8683633"/>
              <a:gd name="connsiteY194" fmla="*/ 662857 h 2544820"/>
              <a:gd name="connsiteX195" fmla="*/ 5751443 w 8683633"/>
              <a:gd name="connsiteY195" fmla="*/ 576305 h 2544820"/>
              <a:gd name="connsiteX196" fmla="*/ 5953044 w 8683633"/>
              <a:gd name="connsiteY196" fmla="*/ 423257 h 2544820"/>
              <a:gd name="connsiteX197" fmla="*/ 6140924 w 8683633"/>
              <a:gd name="connsiteY197" fmla="*/ 576305 h 2544820"/>
              <a:gd name="connsiteX198" fmla="*/ 5751443 w 8683633"/>
              <a:gd name="connsiteY198" fmla="*/ 576305 h 2544820"/>
              <a:gd name="connsiteX199" fmla="*/ 5586784 w 8683633"/>
              <a:gd name="connsiteY199" fmla="*/ 662857 h 2544820"/>
              <a:gd name="connsiteX200" fmla="*/ 5963599 w 8683633"/>
              <a:gd name="connsiteY200" fmla="*/ 1038616 h 2544820"/>
              <a:gd name="connsiteX201" fmla="*/ 6299250 w 8683633"/>
              <a:gd name="connsiteY201" fmla="*/ 861291 h 2544820"/>
              <a:gd name="connsiteX202" fmla="*/ 6187366 w 8683633"/>
              <a:gd name="connsiteY202" fmla="*/ 772629 h 2544820"/>
              <a:gd name="connsiteX203" fmla="*/ 5967822 w 8683633"/>
              <a:gd name="connsiteY203" fmla="*/ 892957 h 2544820"/>
              <a:gd name="connsiteX204" fmla="*/ 5745110 w 8683633"/>
              <a:gd name="connsiteY204" fmla="*/ 698744 h 2544820"/>
              <a:gd name="connsiteX205" fmla="*/ 6301361 w 8683633"/>
              <a:gd name="connsiteY205" fmla="*/ 698744 h 2544820"/>
              <a:gd name="connsiteX206" fmla="*/ 5955155 w 8683633"/>
              <a:gd name="connsiteY206" fmla="*/ 284986 h 2544820"/>
              <a:gd name="connsiteX207" fmla="*/ 5586784 w 8683633"/>
              <a:gd name="connsiteY207" fmla="*/ 662857 h 2544820"/>
              <a:gd name="connsiteX208" fmla="*/ 6813280 w 8683633"/>
              <a:gd name="connsiteY208" fmla="*/ 282875 h 2544820"/>
              <a:gd name="connsiteX209" fmla="*/ 6513517 w 8683633"/>
              <a:gd name="connsiteY209" fmla="*/ 591082 h 2544820"/>
              <a:gd name="connsiteX210" fmla="*/ 6513517 w 8683633"/>
              <a:gd name="connsiteY210" fmla="*/ 1020673 h 2544820"/>
              <a:gd name="connsiteX211" fmla="*/ 6682397 w 8683633"/>
              <a:gd name="connsiteY211" fmla="*/ 1020673 h 2544820"/>
              <a:gd name="connsiteX212" fmla="*/ 6682397 w 8683633"/>
              <a:gd name="connsiteY212" fmla="*/ 597415 h 2544820"/>
              <a:gd name="connsiteX213" fmla="*/ 6813280 w 8683633"/>
              <a:gd name="connsiteY213" fmla="*/ 442256 h 2544820"/>
              <a:gd name="connsiteX214" fmla="*/ 6944163 w 8683633"/>
              <a:gd name="connsiteY214" fmla="*/ 597415 h 2544820"/>
              <a:gd name="connsiteX215" fmla="*/ 6944163 w 8683633"/>
              <a:gd name="connsiteY215" fmla="*/ 1021728 h 2544820"/>
              <a:gd name="connsiteX216" fmla="*/ 7113044 w 8683633"/>
              <a:gd name="connsiteY216" fmla="*/ 1021728 h 2544820"/>
              <a:gd name="connsiteX217" fmla="*/ 7113044 w 8683633"/>
              <a:gd name="connsiteY217" fmla="*/ 591082 h 2544820"/>
              <a:gd name="connsiteX218" fmla="*/ 6813280 w 8683633"/>
              <a:gd name="connsiteY218" fmla="*/ 282875 h 2544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Lst>
            <a:rect l="l" t="t" r="r" b="b"/>
            <a:pathLst>
              <a:path w="8683633" h="2544820">
                <a:moveTo>
                  <a:pt x="921455" y="520364"/>
                </a:moveTo>
                <a:cubicBezTo>
                  <a:pt x="921455" y="214267"/>
                  <a:pt x="1145222" y="0"/>
                  <a:pt x="1439708" y="0"/>
                </a:cubicBezTo>
                <a:cubicBezTo>
                  <a:pt x="1593811" y="0"/>
                  <a:pt x="1732083" y="54886"/>
                  <a:pt x="1834466" y="172047"/>
                </a:cubicBezTo>
                <a:lnTo>
                  <a:pt x="1705695" y="294486"/>
                </a:lnTo>
                <a:cubicBezTo>
                  <a:pt x="1643420" y="216378"/>
                  <a:pt x="1546314" y="168881"/>
                  <a:pt x="1439708" y="168881"/>
                </a:cubicBezTo>
                <a:cubicBezTo>
                  <a:pt x="1243384" y="168881"/>
                  <a:pt x="1104057" y="314540"/>
                  <a:pt x="1104057" y="521419"/>
                </a:cubicBezTo>
                <a:cubicBezTo>
                  <a:pt x="1104057" y="730409"/>
                  <a:pt x="1247606" y="871846"/>
                  <a:pt x="1438652" y="871846"/>
                </a:cubicBezTo>
                <a:cubicBezTo>
                  <a:pt x="1606478" y="871846"/>
                  <a:pt x="1726805" y="765241"/>
                  <a:pt x="1742638" y="605859"/>
                </a:cubicBezTo>
                <a:lnTo>
                  <a:pt x="1403821" y="605859"/>
                </a:lnTo>
                <a:lnTo>
                  <a:pt x="1403821" y="448589"/>
                </a:lnTo>
                <a:lnTo>
                  <a:pt x="1929462" y="448589"/>
                </a:lnTo>
                <a:lnTo>
                  <a:pt x="1929462" y="518253"/>
                </a:lnTo>
                <a:cubicBezTo>
                  <a:pt x="1929462" y="834904"/>
                  <a:pt x="1728916" y="1039672"/>
                  <a:pt x="1438652" y="1039672"/>
                </a:cubicBezTo>
                <a:cubicBezTo>
                  <a:pt x="1146278" y="1039672"/>
                  <a:pt x="921455" y="825404"/>
                  <a:pt x="921455" y="520364"/>
                </a:cubicBezTo>
                <a:moveTo>
                  <a:pt x="2269334" y="576305"/>
                </a:moveTo>
                <a:cubicBezTo>
                  <a:pt x="2293611" y="486587"/>
                  <a:pt x="2370663" y="423257"/>
                  <a:pt x="2470936" y="423257"/>
                </a:cubicBezTo>
                <a:cubicBezTo>
                  <a:pt x="2566986" y="423257"/>
                  <a:pt x="2638761" y="474977"/>
                  <a:pt x="2658815" y="576305"/>
                </a:cubicBezTo>
                <a:lnTo>
                  <a:pt x="2269334" y="576305"/>
                </a:lnTo>
                <a:close/>
                <a:moveTo>
                  <a:pt x="2105731" y="661801"/>
                </a:moveTo>
                <a:cubicBezTo>
                  <a:pt x="2105731" y="879235"/>
                  <a:pt x="2257724" y="1037561"/>
                  <a:pt x="2482546" y="1037561"/>
                </a:cubicBezTo>
                <a:cubicBezTo>
                  <a:pt x="2635594" y="1037561"/>
                  <a:pt x="2747478" y="962620"/>
                  <a:pt x="2818196" y="860236"/>
                </a:cubicBezTo>
                <a:lnTo>
                  <a:pt x="2706313" y="770518"/>
                </a:lnTo>
                <a:cubicBezTo>
                  <a:pt x="2653538" y="848625"/>
                  <a:pt x="2576486" y="890846"/>
                  <a:pt x="2486768" y="890846"/>
                </a:cubicBezTo>
                <a:cubicBezTo>
                  <a:pt x="2364330" y="890846"/>
                  <a:pt x="2277778" y="811683"/>
                  <a:pt x="2264057" y="696633"/>
                </a:cubicBezTo>
                <a:lnTo>
                  <a:pt x="2819252" y="696633"/>
                </a:lnTo>
                <a:cubicBezTo>
                  <a:pt x="2835085" y="412702"/>
                  <a:pt x="2664093" y="282875"/>
                  <a:pt x="2473047" y="282875"/>
                </a:cubicBezTo>
                <a:cubicBezTo>
                  <a:pt x="2264057" y="283931"/>
                  <a:pt x="2105731" y="441201"/>
                  <a:pt x="2105731" y="661801"/>
                </a:cubicBezTo>
                <a:moveTo>
                  <a:pt x="8103107" y="576305"/>
                </a:moveTo>
                <a:cubicBezTo>
                  <a:pt x="8127383" y="486587"/>
                  <a:pt x="8204435" y="423257"/>
                  <a:pt x="8304708" y="423257"/>
                </a:cubicBezTo>
                <a:cubicBezTo>
                  <a:pt x="8399703" y="423257"/>
                  <a:pt x="8472533" y="474977"/>
                  <a:pt x="8492587" y="576305"/>
                </a:cubicBezTo>
                <a:lnTo>
                  <a:pt x="8103107" y="576305"/>
                </a:lnTo>
                <a:close/>
                <a:moveTo>
                  <a:pt x="7939503" y="661801"/>
                </a:moveTo>
                <a:cubicBezTo>
                  <a:pt x="7939503" y="879235"/>
                  <a:pt x="8090440" y="1037561"/>
                  <a:pt x="8316319" y="1037561"/>
                </a:cubicBezTo>
                <a:cubicBezTo>
                  <a:pt x="8469366" y="1037561"/>
                  <a:pt x="8581250" y="962620"/>
                  <a:pt x="8651968" y="860236"/>
                </a:cubicBezTo>
                <a:lnTo>
                  <a:pt x="8539029" y="770518"/>
                </a:lnTo>
                <a:cubicBezTo>
                  <a:pt x="8486254" y="848625"/>
                  <a:pt x="8409203" y="890846"/>
                  <a:pt x="8319485" y="890846"/>
                </a:cubicBezTo>
                <a:cubicBezTo>
                  <a:pt x="8197046" y="890846"/>
                  <a:pt x="8110495" y="811683"/>
                  <a:pt x="8096773" y="696633"/>
                </a:cubicBezTo>
                <a:lnTo>
                  <a:pt x="8651968" y="696633"/>
                </a:lnTo>
                <a:cubicBezTo>
                  <a:pt x="8668856" y="412702"/>
                  <a:pt x="8496809" y="282875"/>
                  <a:pt x="8305763" y="282875"/>
                </a:cubicBezTo>
                <a:cubicBezTo>
                  <a:pt x="8097829" y="283931"/>
                  <a:pt x="7939503" y="441201"/>
                  <a:pt x="7939503" y="661801"/>
                </a:cubicBezTo>
                <a:moveTo>
                  <a:pt x="556251" y="1269772"/>
                </a:moveTo>
                <a:lnTo>
                  <a:pt x="556251" y="1675085"/>
                </a:lnTo>
                <a:lnTo>
                  <a:pt x="177325" y="1675085"/>
                </a:lnTo>
                <a:lnTo>
                  <a:pt x="177325" y="1269772"/>
                </a:lnTo>
                <a:lnTo>
                  <a:pt x="0" y="1269772"/>
                </a:lnTo>
                <a:lnTo>
                  <a:pt x="0" y="2271445"/>
                </a:lnTo>
                <a:lnTo>
                  <a:pt x="177325" y="2271445"/>
                </a:lnTo>
                <a:lnTo>
                  <a:pt x="177325" y="1843966"/>
                </a:lnTo>
                <a:lnTo>
                  <a:pt x="556251" y="1843966"/>
                </a:lnTo>
                <a:lnTo>
                  <a:pt x="556251" y="2271445"/>
                </a:lnTo>
                <a:lnTo>
                  <a:pt x="733575" y="2271445"/>
                </a:lnTo>
                <a:lnTo>
                  <a:pt x="733575" y="1269772"/>
                </a:lnTo>
                <a:lnTo>
                  <a:pt x="556251" y="1269772"/>
                </a:lnTo>
                <a:close/>
                <a:moveTo>
                  <a:pt x="1325713" y="2130008"/>
                </a:moveTo>
                <a:cubicBezTo>
                  <a:pt x="1204330" y="2130008"/>
                  <a:pt x="1114613" y="2041345"/>
                  <a:pt x="1114613" y="1911518"/>
                </a:cubicBezTo>
                <a:cubicBezTo>
                  <a:pt x="1114613" y="1780636"/>
                  <a:pt x="1204330" y="1691973"/>
                  <a:pt x="1325713" y="1691973"/>
                </a:cubicBezTo>
                <a:cubicBezTo>
                  <a:pt x="1440763" y="1691973"/>
                  <a:pt x="1531537" y="1772191"/>
                  <a:pt x="1531537" y="1911518"/>
                </a:cubicBezTo>
                <a:cubicBezTo>
                  <a:pt x="1531537" y="2048734"/>
                  <a:pt x="1440763" y="2130008"/>
                  <a:pt x="1325713" y="2130008"/>
                </a:cubicBezTo>
                <a:moveTo>
                  <a:pt x="944676" y="1911518"/>
                </a:moveTo>
                <a:cubicBezTo>
                  <a:pt x="944676" y="2131063"/>
                  <a:pt x="1107224" y="2285167"/>
                  <a:pt x="1303548" y="2285167"/>
                </a:cubicBezTo>
                <a:cubicBezTo>
                  <a:pt x="1397488" y="2285167"/>
                  <a:pt x="1485095" y="2249280"/>
                  <a:pt x="1536814" y="2183838"/>
                </a:cubicBezTo>
                <a:lnTo>
                  <a:pt x="1537870" y="2271445"/>
                </a:lnTo>
                <a:lnTo>
                  <a:pt x="1688807" y="2271445"/>
                </a:lnTo>
                <a:lnTo>
                  <a:pt x="1688807" y="1549480"/>
                </a:lnTo>
                <a:lnTo>
                  <a:pt x="1538925" y="1549480"/>
                </a:lnTo>
                <a:lnTo>
                  <a:pt x="1537870" y="1637087"/>
                </a:lnTo>
                <a:cubicBezTo>
                  <a:pt x="1486150" y="1571646"/>
                  <a:pt x="1398543" y="1535759"/>
                  <a:pt x="1304603" y="1535759"/>
                </a:cubicBezTo>
                <a:cubicBezTo>
                  <a:pt x="1107224" y="1535759"/>
                  <a:pt x="944676" y="1688807"/>
                  <a:pt x="944676" y="1911518"/>
                </a:cubicBezTo>
                <a:moveTo>
                  <a:pt x="2828752" y="2130008"/>
                </a:moveTo>
                <a:cubicBezTo>
                  <a:pt x="2707369" y="2130008"/>
                  <a:pt x="2617651" y="2041345"/>
                  <a:pt x="2617651" y="1911518"/>
                </a:cubicBezTo>
                <a:cubicBezTo>
                  <a:pt x="2617651" y="1780636"/>
                  <a:pt x="2707369" y="1691973"/>
                  <a:pt x="2828752" y="1691973"/>
                </a:cubicBezTo>
                <a:cubicBezTo>
                  <a:pt x="2943801" y="1691973"/>
                  <a:pt x="3034575" y="1772191"/>
                  <a:pt x="3034575" y="1911518"/>
                </a:cubicBezTo>
                <a:cubicBezTo>
                  <a:pt x="3034575" y="2048734"/>
                  <a:pt x="2942746" y="2130008"/>
                  <a:pt x="2828752" y="2130008"/>
                </a:cubicBezTo>
                <a:moveTo>
                  <a:pt x="2447714" y="1911518"/>
                </a:moveTo>
                <a:cubicBezTo>
                  <a:pt x="2447714" y="2131063"/>
                  <a:pt x="2610262" y="2285167"/>
                  <a:pt x="2806586" y="2285167"/>
                </a:cubicBezTo>
                <a:cubicBezTo>
                  <a:pt x="2900526" y="2285167"/>
                  <a:pt x="2988133" y="2249280"/>
                  <a:pt x="3039852" y="2183838"/>
                </a:cubicBezTo>
                <a:lnTo>
                  <a:pt x="3040908" y="2271445"/>
                </a:lnTo>
                <a:lnTo>
                  <a:pt x="3190789" y="2271445"/>
                </a:lnTo>
                <a:lnTo>
                  <a:pt x="3190789" y="1218052"/>
                </a:lnTo>
                <a:lnTo>
                  <a:pt x="3021909" y="1218052"/>
                </a:lnTo>
                <a:lnTo>
                  <a:pt x="3021909" y="1459762"/>
                </a:lnTo>
                <a:cubicBezTo>
                  <a:pt x="3021909" y="1514649"/>
                  <a:pt x="3022964" y="1568479"/>
                  <a:pt x="3026131" y="1621255"/>
                </a:cubicBezTo>
                <a:cubicBezTo>
                  <a:pt x="2973356" y="1566368"/>
                  <a:pt x="2892082" y="1536814"/>
                  <a:pt x="2806586" y="1536814"/>
                </a:cubicBezTo>
                <a:cubicBezTo>
                  <a:pt x="2610262" y="1535759"/>
                  <a:pt x="2447714" y="1688807"/>
                  <a:pt x="2447714" y="1911518"/>
                </a:cubicBezTo>
                <a:moveTo>
                  <a:pt x="3566549" y="1827078"/>
                </a:moveTo>
                <a:cubicBezTo>
                  <a:pt x="3590826" y="1737360"/>
                  <a:pt x="3667877" y="1674030"/>
                  <a:pt x="3768150" y="1674030"/>
                </a:cubicBezTo>
                <a:cubicBezTo>
                  <a:pt x="3863146" y="1674030"/>
                  <a:pt x="3935975" y="1725749"/>
                  <a:pt x="3956030" y="1827078"/>
                </a:cubicBezTo>
                <a:lnTo>
                  <a:pt x="3566549" y="1827078"/>
                </a:lnTo>
                <a:close/>
                <a:moveTo>
                  <a:pt x="3401890" y="1912574"/>
                </a:moveTo>
                <a:cubicBezTo>
                  <a:pt x="3401890" y="2130008"/>
                  <a:pt x="3552828" y="2288333"/>
                  <a:pt x="3778705" y="2288333"/>
                </a:cubicBezTo>
                <a:cubicBezTo>
                  <a:pt x="3931753" y="2288333"/>
                  <a:pt x="4043637" y="2213392"/>
                  <a:pt x="4114356" y="2111008"/>
                </a:cubicBezTo>
                <a:lnTo>
                  <a:pt x="4002472" y="2022346"/>
                </a:lnTo>
                <a:cubicBezTo>
                  <a:pt x="3949697" y="2100453"/>
                  <a:pt x="3872645" y="2142674"/>
                  <a:pt x="3782927" y="2142674"/>
                </a:cubicBezTo>
                <a:cubicBezTo>
                  <a:pt x="3660489" y="2142674"/>
                  <a:pt x="3573938" y="2063511"/>
                  <a:pt x="3560216" y="1948461"/>
                </a:cubicBezTo>
                <a:lnTo>
                  <a:pt x="4116467" y="1948461"/>
                </a:lnTo>
                <a:cubicBezTo>
                  <a:pt x="4133355" y="1664530"/>
                  <a:pt x="3961307" y="1534703"/>
                  <a:pt x="3770261" y="1534703"/>
                </a:cubicBezTo>
                <a:cubicBezTo>
                  <a:pt x="3560216" y="1534703"/>
                  <a:pt x="3401890" y="1691973"/>
                  <a:pt x="3401890" y="1912574"/>
                </a:cubicBezTo>
                <a:moveTo>
                  <a:pt x="5948822" y="2131063"/>
                </a:moveTo>
                <a:cubicBezTo>
                  <a:pt x="5832716" y="2131063"/>
                  <a:pt x="5742999" y="2050845"/>
                  <a:pt x="5742999" y="1912574"/>
                </a:cubicBezTo>
                <a:cubicBezTo>
                  <a:pt x="5742999" y="1773247"/>
                  <a:pt x="5832716" y="1693029"/>
                  <a:pt x="5948822" y="1693029"/>
                </a:cubicBezTo>
                <a:cubicBezTo>
                  <a:pt x="6070205" y="1693029"/>
                  <a:pt x="6158868" y="1781691"/>
                  <a:pt x="6158868" y="1912574"/>
                </a:cubicBezTo>
                <a:cubicBezTo>
                  <a:pt x="6159923" y="2042401"/>
                  <a:pt x="6071261" y="2131063"/>
                  <a:pt x="5948822" y="2131063"/>
                </a:cubicBezTo>
                <a:moveTo>
                  <a:pt x="5737721" y="2185949"/>
                </a:moveTo>
                <a:cubicBezTo>
                  <a:pt x="5788386" y="2250335"/>
                  <a:pt x="5877048" y="2287278"/>
                  <a:pt x="5970988" y="2287278"/>
                </a:cubicBezTo>
                <a:cubicBezTo>
                  <a:pt x="6166256" y="2287278"/>
                  <a:pt x="6329859" y="2133174"/>
                  <a:pt x="6329859" y="1913629"/>
                </a:cubicBezTo>
                <a:cubicBezTo>
                  <a:pt x="6329859" y="1690918"/>
                  <a:pt x="6166256" y="1537870"/>
                  <a:pt x="5970988" y="1537870"/>
                </a:cubicBezTo>
                <a:cubicBezTo>
                  <a:pt x="5885492" y="1537870"/>
                  <a:pt x="5803163" y="1567424"/>
                  <a:pt x="5751443" y="1622310"/>
                </a:cubicBezTo>
                <a:cubicBezTo>
                  <a:pt x="5754610" y="1567424"/>
                  <a:pt x="5755665" y="1507260"/>
                  <a:pt x="5755665" y="1451318"/>
                </a:cubicBezTo>
                <a:lnTo>
                  <a:pt x="5755665" y="1219107"/>
                </a:lnTo>
                <a:lnTo>
                  <a:pt x="5586784" y="1219107"/>
                </a:lnTo>
                <a:lnTo>
                  <a:pt x="5586784" y="2272501"/>
                </a:lnTo>
                <a:lnTo>
                  <a:pt x="5736666" y="2272501"/>
                </a:lnTo>
                <a:lnTo>
                  <a:pt x="5737721" y="2185949"/>
                </a:lnTo>
                <a:moveTo>
                  <a:pt x="6663398" y="1828133"/>
                </a:moveTo>
                <a:cubicBezTo>
                  <a:pt x="6687675" y="1738415"/>
                  <a:pt x="6764727" y="1675085"/>
                  <a:pt x="6865000" y="1675085"/>
                </a:cubicBezTo>
                <a:cubicBezTo>
                  <a:pt x="6959996" y="1675085"/>
                  <a:pt x="7032825" y="1726805"/>
                  <a:pt x="7052880" y="1828133"/>
                </a:cubicBezTo>
                <a:lnTo>
                  <a:pt x="6663398" y="1828133"/>
                </a:lnTo>
                <a:close/>
                <a:moveTo>
                  <a:pt x="6499795" y="1914685"/>
                </a:moveTo>
                <a:cubicBezTo>
                  <a:pt x="6499795" y="2132119"/>
                  <a:pt x="6650732" y="2290444"/>
                  <a:pt x="6876610" y="2290444"/>
                </a:cubicBezTo>
                <a:cubicBezTo>
                  <a:pt x="7029659" y="2290444"/>
                  <a:pt x="7141542" y="2215503"/>
                  <a:pt x="7212261" y="2113119"/>
                </a:cubicBezTo>
                <a:lnTo>
                  <a:pt x="7100377" y="2024457"/>
                </a:lnTo>
                <a:cubicBezTo>
                  <a:pt x="7047602" y="2102564"/>
                  <a:pt x="6970551" y="2144785"/>
                  <a:pt x="6880833" y="2144785"/>
                </a:cubicBezTo>
                <a:cubicBezTo>
                  <a:pt x="6758394" y="2144785"/>
                  <a:pt x="6671842" y="2065622"/>
                  <a:pt x="6658121" y="1950572"/>
                </a:cubicBezTo>
                <a:lnTo>
                  <a:pt x="7213317" y="1950572"/>
                </a:lnTo>
                <a:cubicBezTo>
                  <a:pt x="7230204" y="1666641"/>
                  <a:pt x="7058157" y="1536814"/>
                  <a:pt x="6867111" y="1536814"/>
                </a:cubicBezTo>
                <a:cubicBezTo>
                  <a:pt x="6658121" y="1535759"/>
                  <a:pt x="6499795" y="1693029"/>
                  <a:pt x="6499795" y="1914685"/>
                </a:cubicBezTo>
                <a:moveTo>
                  <a:pt x="7656628" y="1551591"/>
                </a:moveTo>
                <a:cubicBezTo>
                  <a:pt x="7502524" y="1551591"/>
                  <a:pt x="7418084" y="1626532"/>
                  <a:pt x="7418084" y="1795413"/>
                </a:cubicBezTo>
                <a:lnTo>
                  <a:pt x="7418084" y="2273556"/>
                </a:lnTo>
                <a:lnTo>
                  <a:pt x="7586965" y="2273556"/>
                </a:lnTo>
                <a:lnTo>
                  <a:pt x="7586965" y="1792246"/>
                </a:lnTo>
                <a:cubicBezTo>
                  <a:pt x="7586965" y="1729971"/>
                  <a:pt x="7611241" y="1704639"/>
                  <a:pt x="7672461" y="1704639"/>
                </a:cubicBezTo>
                <a:lnTo>
                  <a:pt x="7803343" y="1704639"/>
                </a:lnTo>
                <a:lnTo>
                  <a:pt x="7803343" y="1551591"/>
                </a:lnTo>
                <a:lnTo>
                  <a:pt x="7656628" y="1551591"/>
                </a:lnTo>
                <a:moveTo>
                  <a:pt x="2170117" y="1551591"/>
                </a:moveTo>
                <a:cubicBezTo>
                  <a:pt x="2016013" y="1551591"/>
                  <a:pt x="1931573" y="1626532"/>
                  <a:pt x="1931573" y="1795413"/>
                </a:cubicBezTo>
                <a:lnTo>
                  <a:pt x="1931573" y="2273556"/>
                </a:lnTo>
                <a:lnTo>
                  <a:pt x="2100454" y="2273556"/>
                </a:lnTo>
                <a:lnTo>
                  <a:pt x="2100454" y="1792246"/>
                </a:lnTo>
                <a:cubicBezTo>
                  <a:pt x="2100454" y="1729971"/>
                  <a:pt x="2124730" y="1704639"/>
                  <a:pt x="2185949" y="1704639"/>
                </a:cubicBezTo>
                <a:lnTo>
                  <a:pt x="2316832" y="1704639"/>
                </a:lnTo>
                <a:lnTo>
                  <a:pt x="2316832" y="1551591"/>
                </a:lnTo>
                <a:lnTo>
                  <a:pt x="2170117" y="1551591"/>
                </a:lnTo>
                <a:moveTo>
                  <a:pt x="8318429" y="2111008"/>
                </a:moveTo>
                <a:cubicBezTo>
                  <a:pt x="8195991" y="2111008"/>
                  <a:pt x="8108384" y="2025512"/>
                  <a:pt x="8108384" y="1902019"/>
                </a:cubicBezTo>
                <a:cubicBezTo>
                  <a:pt x="8108384" y="1777469"/>
                  <a:pt x="8195991" y="1693029"/>
                  <a:pt x="8317374" y="1693029"/>
                </a:cubicBezTo>
                <a:cubicBezTo>
                  <a:pt x="8434534" y="1693029"/>
                  <a:pt x="8526363" y="1771136"/>
                  <a:pt x="8526363" y="1903074"/>
                </a:cubicBezTo>
                <a:cubicBezTo>
                  <a:pt x="8525308" y="2033957"/>
                  <a:pt x="8434534" y="2111008"/>
                  <a:pt x="8318429" y="2111008"/>
                </a:cubicBezTo>
                <a:moveTo>
                  <a:pt x="8122105" y="2544821"/>
                </a:moveTo>
                <a:lnTo>
                  <a:pt x="8279376" y="2544821"/>
                </a:lnTo>
                <a:cubicBezTo>
                  <a:pt x="8529530" y="2544821"/>
                  <a:pt x="8683634" y="2428715"/>
                  <a:pt x="8683634" y="2189116"/>
                </a:cubicBezTo>
                <a:lnTo>
                  <a:pt x="8683634" y="1551591"/>
                </a:lnTo>
                <a:lnTo>
                  <a:pt x="8533752" y="1551591"/>
                </a:lnTo>
                <a:lnTo>
                  <a:pt x="8532697" y="1639198"/>
                </a:lnTo>
                <a:cubicBezTo>
                  <a:pt x="8480977" y="1573757"/>
                  <a:pt x="8393370" y="1537870"/>
                  <a:pt x="8298375" y="1537870"/>
                </a:cubicBezTo>
                <a:cubicBezTo>
                  <a:pt x="8102051" y="1537870"/>
                  <a:pt x="7940559" y="1686696"/>
                  <a:pt x="7940559" y="1902019"/>
                </a:cubicBezTo>
                <a:cubicBezTo>
                  <a:pt x="7940559" y="2119452"/>
                  <a:pt x="8099940" y="2260890"/>
                  <a:pt x="8300486" y="2260890"/>
                </a:cubicBezTo>
                <a:cubicBezTo>
                  <a:pt x="8394425" y="2260890"/>
                  <a:pt x="8472533" y="2229225"/>
                  <a:pt x="8520030" y="2172228"/>
                </a:cubicBezTo>
                <a:lnTo>
                  <a:pt x="8520030" y="2203893"/>
                </a:lnTo>
                <a:cubicBezTo>
                  <a:pt x="8518975" y="2335831"/>
                  <a:pt x="8434534" y="2391773"/>
                  <a:pt x="8283597" y="2391773"/>
                </a:cubicBezTo>
                <a:lnTo>
                  <a:pt x="8122105" y="2391773"/>
                </a:lnTo>
                <a:lnTo>
                  <a:pt x="8122105" y="2544821"/>
                </a:lnTo>
                <a:close/>
                <a:moveTo>
                  <a:pt x="7672461" y="867624"/>
                </a:moveTo>
                <a:cubicBezTo>
                  <a:pt x="7611241" y="867624"/>
                  <a:pt x="7586965" y="843348"/>
                  <a:pt x="7586965" y="780018"/>
                </a:cubicBezTo>
                <a:lnTo>
                  <a:pt x="7588021" y="450700"/>
                </a:lnTo>
                <a:lnTo>
                  <a:pt x="7753734" y="450700"/>
                </a:lnTo>
                <a:lnTo>
                  <a:pt x="7753734" y="298708"/>
                </a:lnTo>
                <a:lnTo>
                  <a:pt x="7588021" y="298708"/>
                </a:lnTo>
                <a:lnTo>
                  <a:pt x="7588021" y="49609"/>
                </a:lnTo>
                <a:lnTo>
                  <a:pt x="7419140" y="106606"/>
                </a:lnTo>
                <a:lnTo>
                  <a:pt x="7419140" y="299763"/>
                </a:lnTo>
                <a:lnTo>
                  <a:pt x="7304090" y="299763"/>
                </a:lnTo>
                <a:lnTo>
                  <a:pt x="7304090" y="452811"/>
                </a:lnTo>
                <a:lnTo>
                  <a:pt x="7418084" y="452811"/>
                </a:lnTo>
                <a:lnTo>
                  <a:pt x="7417029" y="770518"/>
                </a:lnTo>
                <a:lnTo>
                  <a:pt x="7418084" y="770518"/>
                </a:lnTo>
                <a:lnTo>
                  <a:pt x="7418084" y="777907"/>
                </a:lnTo>
                <a:cubicBezTo>
                  <a:pt x="7418084" y="946787"/>
                  <a:pt x="7502524" y="1021728"/>
                  <a:pt x="7656628" y="1021728"/>
                </a:cubicBezTo>
                <a:lnTo>
                  <a:pt x="7804399" y="1020673"/>
                </a:lnTo>
                <a:lnTo>
                  <a:pt x="7804399" y="867624"/>
                </a:lnTo>
                <a:lnTo>
                  <a:pt x="7672461" y="867624"/>
                </a:lnTo>
                <a:close/>
                <a:moveTo>
                  <a:pt x="4861653" y="576305"/>
                </a:moveTo>
                <a:cubicBezTo>
                  <a:pt x="4885929" y="486587"/>
                  <a:pt x="4962981" y="423257"/>
                  <a:pt x="5063254" y="423257"/>
                </a:cubicBezTo>
                <a:cubicBezTo>
                  <a:pt x="5158250" y="423257"/>
                  <a:pt x="5231079" y="474977"/>
                  <a:pt x="5251134" y="576305"/>
                </a:cubicBezTo>
                <a:lnTo>
                  <a:pt x="4861653" y="576305"/>
                </a:lnTo>
                <a:close/>
                <a:moveTo>
                  <a:pt x="4698050" y="662857"/>
                </a:moveTo>
                <a:cubicBezTo>
                  <a:pt x="4698050" y="880291"/>
                  <a:pt x="4848987" y="1038616"/>
                  <a:pt x="5074865" y="1038616"/>
                </a:cubicBezTo>
                <a:cubicBezTo>
                  <a:pt x="5227913" y="1038616"/>
                  <a:pt x="5339796" y="963675"/>
                  <a:pt x="5410515" y="861291"/>
                </a:cubicBezTo>
                <a:lnTo>
                  <a:pt x="5298632" y="771574"/>
                </a:lnTo>
                <a:cubicBezTo>
                  <a:pt x="5245856" y="849681"/>
                  <a:pt x="5168805" y="891901"/>
                  <a:pt x="5079087" y="891901"/>
                </a:cubicBezTo>
                <a:cubicBezTo>
                  <a:pt x="4956648" y="891901"/>
                  <a:pt x="4870097" y="812738"/>
                  <a:pt x="4856375" y="697688"/>
                </a:cubicBezTo>
                <a:lnTo>
                  <a:pt x="5411571" y="697688"/>
                </a:lnTo>
                <a:cubicBezTo>
                  <a:pt x="5428458" y="413758"/>
                  <a:pt x="5256411" y="284986"/>
                  <a:pt x="5065365" y="284986"/>
                </a:cubicBezTo>
                <a:cubicBezTo>
                  <a:pt x="4856375" y="284986"/>
                  <a:pt x="4698050" y="441201"/>
                  <a:pt x="4698050" y="662857"/>
                </a:cubicBezTo>
                <a:moveTo>
                  <a:pt x="5751443" y="576305"/>
                </a:moveTo>
                <a:cubicBezTo>
                  <a:pt x="5775720" y="486587"/>
                  <a:pt x="5852771" y="423257"/>
                  <a:pt x="5953044" y="423257"/>
                </a:cubicBezTo>
                <a:cubicBezTo>
                  <a:pt x="6048040" y="423257"/>
                  <a:pt x="6120870" y="474977"/>
                  <a:pt x="6140924" y="576305"/>
                </a:cubicBezTo>
                <a:lnTo>
                  <a:pt x="5751443" y="576305"/>
                </a:lnTo>
                <a:close/>
                <a:moveTo>
                  <a:pt x="5586784" y="662857"/>
                </a:moveTo>
                <a:cubicBezTo>
                  <a:pt x="5586784" y="880291"/>
                  <a:pt x="5738777" y="1038616"/>
                  <a:pt x="5963599" y="1038616"/>
                </a:cubicBezTo>
                <a:cubicBezTo>
                  <a:pt x="6116647" y="1038616"/>
                  <a:pt x="6228531" y="963675"/>
                  <a:pt x="6299250" y="861291"/>
                </a:cubicBezTo>
                <a:lnTo>
                  <a:pt x="6187366" y="772629"/>
                </a:lnTo>
                <a:cubicBezTo>
                  <a:pt x="6134591" y="850736"/>
                  <a:pt x="6057539" y="892957"/>
                  <a:pt x="5967822" y="892957"/>
                </a:cubicBezTo>
                <a:cubicBezTo>
                  <a:pt x="5845383" y="892957"/>
                  <a:pt x="5758831" y="813794"/>
                  <a:pt x="5745110" y="698744"/>
                </a:cubicBezTo>
                <a:lnTo>
                  <a:pt x="6301361" y="698744"/>
                </a:lnTo>
                <a:cubicBezTo>
                  <a:pt x="6318248" y="414813"/>
                  <a:pt x="6146201" y="284986"/>
                  <a:pt x="5955155" y="284986"/>
                </a:cubicBezTo>
                <a:cubicBezTo>
                  <a:pt x="5745110" y="284986"/>
                  <a:pt x="5586784" y="441201"/>
                  <a:pt x="5586784" y="662857"/>
                </a:cubicBezTo>
                <a:moveTo>
                  <a:pt x="6813280" y="282875"/>
                </a:moveTo>
                <a:cubicBezTo>
                  <a:pt x="6625401" y="282875"/>
                  <a:pt x="6513517" y="398981"/>
                  <a:pt x="6513517" y="591082"/>
                </a:cubicBezTo>
                <a:lnTo>
                  <a:pt x="6513517" y="1020673"/>
                </a:lnTo>
                <a:lnTo>
                  <a:pt x="6682397" y="1020673"/>
                </a:lnTo>
                <a:lnTo>
                  <a:pt x="6682397" y="597415"/>
                </a:lnTo>
                <a:cubicBezTo>
                  <a:pt x="6682397" y="496087"/>
                  <a:pt x="6728840" y="442256"/>
                  <a:pt x="6813280" y="442256"/>
                </a:cubicBezTo>
                <a:cubicBezTo>
                  <a:pt x="6896665" y="442256"/>
                  <a:pt x="6944163" y="497142"/>
                  <a:pt x="6944163" y="597415"/>
                </a:cubicBezTo>
                <a:lnTo>
                  <a:pt x="6944163" y="1021728"/>
                </a:lnTo>
                <a:lnTo>
                  <a:pt x="7113044" y="1021728"/>
                </a:lnTo>
                <a:lnTo>
                  <a:pt x="7113044" y="591082"/>
                </a:lnTo>
                <a:cubicBezTo>
                  <a:pt x="7113044" y="398981"/>
                  <a:pt x="7000105" y="282875"/>
                  <a:pt x="6813280" y="282875"/>
                </a:cubicBezTo>
              </a:path>
            </a:pathLst>
          </a:custGeom>
          <a:solidFill>
            <a:schemeClr val="bg1"/>
          </a:solidFill>
          <a:ln w="10555" cap="flat">
            <a:noFill/>
            <a:prstDash val="solid"/>
            <a:miter/>
          </a:ln>
        </p:spPr>
        <p:txBody>
          <a:bodyPr rtlCol="0" anchor="ctr"/>
          <a:lstStyle/>
          <a:p>
            <a:endParaRPr lang="en-US"/>
          </a:p>
        </p:txBody>
      </p:sp>
      <p:sp>
        <p:nvSpPr>
          <p:cNvPr id="9" name="Tijdelijke aanduiding voor tekst 8">
            <a:extLst>
              <a:ext uri="{FF2B5EF4-FFF2-40B4-BE49-F238E27FC236}">
                <a16:creationId xmlns:a16="http://schemas.microsoft.com/office/drawing/2014/main" id="{EFD047B2-C9C3-B2F1-039C-AA6D406A9068}"/>
              </a:ext>
            </a:extLst>
          </p:cNvPr>
          <p:cNvSpPr>
            <a:spLocks noGrp="1"/>
          </p:cNvSpPr>
          <p:nvPr>
            <p:ph type="body" sz="quarter" idx="10" hasCustomPrompt="1"/>
          </p:nvPr>
        </p:nvSpPr>
        <p:spPr>
          <a:xfrm>
            <a:off x="841375" y="2759075"/>
            <a:ext cx="18416588" cy="6481763"/>
          </a:xfrm>
          <a:noFill/>
        </p:spPr>
        <p:txBody>
          <a:bodyPr/>
          <a:lstStyle>
            <a:lvl1pPr>
              <a:lnSpc>
                <a:spcPct val="110000"/>
              </a:lnSpc>
              <a:defRPr/>
            </a:lvl1pPr>
          </a:lstStyle>
          <a:p>
            <a:pPr lvl="0"/>
            <a:r>
              <a:rPr lang="nl-NL" dirty="0" err="1"/>
              <a:t>Acernat</a:t>
            </a:r>
            <a:r>
              <a:rPr lang="nl-NL" dirty="0"/>
              <a:t> </a:t>
            </a:r>
            <a:r>
              <a:rPr lang="nl-NL" dirty="0" err="1"/>
              <a:t>emoluptio</a:t>
            </a:r>
            <a:r>
              <a:rPr lang="nl-NL" dirty="0"/>
              <a:t>. </a:t>
            </a:r>
            <a:r>
              <a:rPr lang="nl-NL" dirty="0" err="1"/>
              <a:t>Xeristrum</a:t>
            </a:r>
            <a:r>
              <a:rPr lang="nl-NL" dirty="0"/>
              <a:t> </a:t>
            </a:r>
            <a:r>
              <a:rPr lang="nl-NL" dirty="0" err="1"/>
              <a:t>fugia</a:t>
            </a:r>
            <a:r>
              <a:rPr lang="nl-NL" dirty="0"/>
              <a:t> </a:t>
            </a:r>
            <a:r>
              <a:rPr lang="nl-NL" dirty="0" err="1"/>
              <a:t>aut</a:t>
            </a:r>
            <a:r>
              <a:rPr lang="nl-NL" dirty="0"/>
              <a:t> que ma nam ex </a:t>
            </a:r>
            <a:r>
              <a:rPr lang="nl-NL" dirty="0" err="1"/>
              <a:t>eat</a:t>
            </a:r>
            <a:r>
              <a:rPr lang="nl-NL" dirty="0"/>
              <a:t> el </a:t>
            </a:r>
            <a:r>
              <a:rPr lang="nl-NL" dirty="0" err="1"/>
              <a:t>id</a:t>
            </a:r>
            <a:r>
              <a:rPr lang="nl-NL" dirty="0"/>
              <a:t> </a:t>
            </a:r>
            <a:r>
              <a:rPr lang="nl-NL" dirty="0" err="1"/>
              <a:t>qui</a:t>
            </a:r>
            <a:r>
              <a:rPr lang="nl-NL" dirty="0"/>
              <a:t> </a:t>
            </a:r>
            <a:r>
              <a:rPr lang="nl-NL" dirty="0" err="1"/>
              <a:t>nonsect</a:t>
            </a:r>
            <a:r>
              <a:rPr lang="nl-NL" dirty="0"/>
              <a:t> </a:t>
            </a:r>
            <a:r>
              <a:rPr lang="nl-NL" dirty="0" err="1"/>
              <a:t>ecatiam</a:t>
            </a:r>
            <a:r>
              <a:rPr lang="nl-NL" dirty="0"/>
              <a:t>, </a:t>
            </a:r>
            <a:r>
              <a:rPr lang="nl-NL" dirty="0" err="1"/>
              <a:t>senis</a:t>
            </a:r>
            <a:r>
              <a:rPr lang="nl-NL" dirty="0"/>
              <a:t> dia que </a:t>
            </a:r>
            <a:r>
              <a:rPr lang="nl-NL" dirty="0" err="1"/>
              <a:t>sit</a:t>
            </a:r>
            <a:r>
              <a:rPr lang="nl-NL" dirty="0"/>
              <a:t>, </a:t>
            </a:r>
            <a:r>
              <a:rPr lang="nl-NL" dirty="0" err="1"/>
              <a:t>excerumqui</a:t>
            </a:r>
            <a:r>
              <a:rPr lang="nl-NL" dirty="0"/>
              <a:t> </a:t>
            </a:r>
            <a:r>
              <a:rPr lang="nl-NL" dirty="0" err="1"/>
              <a:t>odicatusam</a:t>
            </a:r>
            <a:r>
              <a:rPr lang="nl-NL" dirty="0"/>
              <a:t> </a:t>
            </a:r>
            <a:r>
              <a:rPr lang="nl-NL" dirty="0" err="1"/>
              <a:t>alit</a:t>
            </a:r>
            <a:r>
              <a:rPr lang="nl-NL" dirty="0"/>
              <a:t> modi </a:t>
            </a:r>
            <a:r>
              <a:rPr lang="nl-NL" dirty="0" err="1"/>
              <a:t>alictorerum</a:t>
            </a:r>
            <a:r>
              <a:rPr lang="nl-NL" dirty="0"/>
              <a:t> </a:t>
            </a:r>
            <a:r>
              <a:rPr lang="nl-NL" dirty="0" err="1"/>
              <a:t>esti</a:t>
            </a:r>
            <a:r>
              <a:rPr lang="nl-NL" dirty="0"/>
              <a:t> </a:t>
            </a:r>
            <a:r>
              <a:rPr lang="nl-NL" dirty="0" err="1"/>
              <a:t>dolorum</a:t>
            </a:r>
            <a:r>
              <a:rPr lang="nl-NL" dirty="0"/>
              <a:t>, </a:t>
            </a:r>
            <a:r>
              <a:rPr lang="nl-NL" dirty="0" err="1"/>
              <a:t>soluptium</a:t>
            </a:r>
            <a:r>
              <a:rPr lang="nl-NL" dirty="0"/>
              <a:t>, </a:t>
            </a:r>
            <a:r>
              <a:rPr lang="nl-NL" dirty="0" err="1"/>
              <a:t>qui</a:t>
            </a:r>
            <a:r>
              <a:rPr lang="nl-NL" dirty="0"/>
              <a:t> </a:t>
            </a:r>
            <a:r>
              <a:rPr lang="nl-NL" dirty="0" err="1"/>
              <a:t>ipid</a:t>
            </a:r>
            <a:r>
              <a:rPr lang="nl-NL" dirty="0"/>
              <a:t> </a:t>
            </a:r>
            <a:r>
              <a:rPr lang="nl-NL" dirty="0" err="1"/>
              <a:t>essinit</a:t>
            </a:r>
            <a:r>
              <a:rPr lang="nl-NL" dirty="0"/>
              <a:t> </a:t>
            </a:r>
            <a:r>
              <a:rPr lang="nl-NL" dirty="0" err="1"/>
              <a:t>atistiore</a:t>
            </a:r>
            <a:r>
              <a:rPr lang="nl-NL" dirty="0"/>
              <a:t> </a:t>
            </a:r>
            <a:r>
              <a:rPr lang="nl-NL" dirty="0" err="1"/>
              <a:t>nist</a:t>
            </a:r>
            <a:r>
              <a:rPr lang="nl-NL" dirty="0"/>
              <a:t> </a:t>
            </a:r>
            <a:r>
              <a:rPr lang="nl-NL" dirty="0" err="1"/>
              <a:t>volup</a:t>
            </a:r>
            <a:r>
              <a:rPr lang="nl-NL" dirty="0"/>
              <a:t> </a:t>
            </a:r>
            <a:r>
              <a:rPr lang="nl-NL" dirty="0" err="1"/>
              <a:t>tium</a:t>
            </a:r>
            <a:r>
              <a:rPr lang="nl-NL" dirty="0"/>
              <a:t> </a:t>
            </a:r>
            <a:r>
              <a:rPr lang="nl-NL" dirty="0" err="1"/>
              <a:t>quamusa</a:t>
            </a:r>
            <a:r>
              <a:rPr lang="nl-NL" dirty="0"/>
              <a:t> es </a:t>
            </a:r>
            <a:r>
              <a:rPr lang="nl-NL" dirty="0" err="1"/>
              <a:t>dolut</a:t>
            </a:r>
            <a:r>
              <a:rPr lang="nl-NL" dirty="0"/>
              <a:t> </a:t>
            </a:r>
            <a:r>
              <a:rPr lang="nl-NL" dirty="0" err="1"/>
              <a:t>qui</a:t>
            </a:r>
            <a:r>
              <a:rPr lang="nl-NL" dirty="0"/>
              <a:t> re </a:t>
            </a:r>
            <a:r>
              <a:rPr lang="nl-NL" dirty="0" err="1"/>
              <a:t>est</a:t>
            </a:r>
            <a:r>
              <a:rPr lang="nl-NL" dirty="0"/>
              <a:t> </a:t>
            </a:r>
            <a:r>
              <a:rPr lang="nl-NL" dirty="0" err="1"/>
              <a:t>rerferf</a:t>
            </a:r>
            <a:r>
              <a:rPr lang="nl-NL" dirty="0"/>
              <a:t> </a:t>
            </a:r>
            <a:r>
              <a:rPr lang="nl-NL" dirty="0" err="1"/>
              <a:t>erestem</a:t>
            </a:r>
            <a:r>
              <a:rPr lang="nl-NL" dirty="0"/>
              <a:t> </a:t>
            </a:r>
            <a:r>
              <a:rPr lang="nl-NL" dirty="0" err="1"/>
              <a:t>doloris</a:t>
            </a:r>
            <a:r>
              <a:rPr lang="nl-NL" dirty="0"/>
              <a:t> </a:t>
            </a:r>
            <a:r>
              <a:rPr lang="nl-NL" dirty="0" err="1"/>
              <a:t>eos</a:t>
            </a:r>
            <a:r>
              <a:rPr lang="nl-NL" dirty="0"/>
              <a:t> quo que pro </a:t>
            </a:r>
            <a:r>
              <a:rPr lang="nl-NL" dirty="0" err="1"/>
              <a:t>blaut</a:t>
            </a:r>
            <a:r>
              <a:rPr lang="nl-NL" dirty="0"/>
              <a:t> </a:t>
            </a:r>
            <a:r>
              <a:rPr lang="nl-NL" dirty="0" err="1"/>
              <a:t>autem</a:t>
            </a:r>
            <a:r>
              <a:rPr lang="nl-NL" dirty="0"/>
              <a:t> </a:t>
            </a:r>
            <a:r>
              <a:rPr lang="nl-NL" dirty="0" err="1"/>
              <a:t>im</a:t>
            </a:r>
            <a:r>
              <a:rPr lang="nl-NL" dirty="0"/>
              <a:t> </a:t>
            </a:r>
            <a:r>
              <a:rPr lang="nl-NL" dirty="0" err="1"/>
              <a:t>faccaboriate</a:t>
            </a:r>
            <a:r>
              <a:rPr lang="nl-NL" dirty="0"/>
              <a:t> </a:t>
            </a:r>
            <a:r>
              <a:rPr lang="nl-NL" dirty="0" err="1"/>
              <a:t>coritatem</a:t>
            </a:r>
            <a:r>
              <a:rPr lang="nl-NL" dirty="0"/>
              <a:t> </a:t>
            </a:r>
            <a:r>
              <a:rPr lang="nl-NL" dirty="0" err="1"/>
              <a:t>nullo</a:t>
            </a:r>
            <a:r>
              <a:rPr lang="nl-NL" dirty="0"/>
              <a:t> </a:t>
            </a:r>
            <a:r>
              <a:rPr lang="nl-NL" dirty="0" err="1"/>
              <a:t>optasse</a:t>
            </a:r>
            <a:r>
              <a:rPr lang="nl-NL" dirty="0"/>
              <a:t> </a:t>
            </a:r>
            <a:r>
              <a:rPr lang="nl-NL" dirty="0" err="1"/>
              <a:t>ctusdant</a:t>
            </a:r>
            <a:r>
              <a:rPr lang="nl-NL" dirty="0"/>
              <a:t>, </a:t>
            </a:r>
            <a:r>
              <a:rPr lang="nl-NL" dirty="0" err="1"/>
              <a:t>est</a:t>
            </a:r>
            <a:r>
              <a:rPr lang="nl-NL" dirty="0"/>
              <a:t> </a:t>
            </a:r>
            <a:r>
              <a:rPr lang="nl-NL" dirty="0" err="1"/>
              <a:t>digenda</a:t>
            </a:r>
            <a:r>
              <a:rPr lang="nl-NL" dirty="0"/>
              <a:t> </a:t>
            </a:r>
            <a:r>
              <a:rPr lang="nl-NL" dirty="0" err="1"/>
              <a:t>ndebis</a:t>
            </a:r>
            <a:r>
              <a:rPr lang="nl-NL" dirty="0"/>
              <a:t> </a:t>
            </a:r>
            <a:r>
              <a:rPr lang="nl-NL" dirty="0" err="1"/>
              <a:t>restrumquam</a:t>
            </a:r>
            <a:r>
              <a:rPr lang="nl-NL" dirty="0"/>
              <a:t> </a:t>
            </a:r>
          </a:p>
          <a:p>
            <a:pPr lvl="1"/>
            <a:r>
              <a:rPr lang="nl-NL" dirty="0" err="1"/>
              <a:t>Acernat</a:t>
            </a:r>
            <a:r>
              <a:rPr lang="nl-NL" dirty="0"/>
              <a:t> </a:t>
            </a:r>
            <a:r>
              <a:rPr lang="nl-NL" dirty="0" err="1"/>
              <a:t>emoluptio</a:t>
            </a:r>
            <a:endParaRPr lang="nl-NL" dirty="0"/>
          </a:p>
          <a:p>
            <a:pPr lvl="2"/>
            <a:r>
              <a:rPr lang="nl-NL" dirty="0" err="1"/>
              <a:t>Xeristrum</a:t>
            </a:r>
            <a:r>
              <a:rPr lang="nl-NL" dirty="0"/>
              <a:t> </a:t>
            </a:r>
            <a:r>
              <a:rPr lang="nl-NL" dirty="0" err="1"/>
              <a:t>fugia</a:t>
            </a:r>
            <a:endParaRPr lang="nl-NL" dirty="0"/>
          </a:p>
          <a:p>
            <a:pPr lvl="3"/>
            <a:r>
              <a:rPr lang="nl-NL" dirty="0" err="1"/>
              <a:t>Aut</a:t>
            </a:r>
            <a:r>
              <a:rPr lang="nl-NL" dirty="0"/>
              <a:t> que</a:t>
            </a:r>
          </a:p>
          <a:p>
            <a:pPr lvl="4"/>
            <a:r>
              <a:rPr lang="nl-NL" dirty="0" err="1"/>
              <a:t>Nonsect</a:t>
            </a:r>
            <a:endParaRPr lang="nl-NL" dirty="0"/>
          </a:p>
          <a:p>
            <a:pPr lvl="5"/>
            <a:r>
              <a:rPr lang="nl-NL" dirty="0" err="1"/>
              <a:t>Excerumqui</a:t>
            </a:r>
            <a:endParaRPr lang="en-US" dirty="0"/>
          </a:p>
        </p:txBody>
      </p:sp>
      <p:sp>
        <p:nvSpPr>
          <p:cNvPr id="6" name="Holder 4">
            <a:extLst>
              <a:ext uri="{FF2B5EF4-FFF2-40B4-BE49-F238E27FC236}">
                <a16:creationId xmlns:a16="http://schemas.microsoft.com/office/drawing/2014/main" id="{B4BCFA4F-A01A-9B4A-4CFC-3C71543F4D09}"/>
              </a:ext>
            </a:extLst>
          </p:cNvPr>
          <p:cNvSpPr>
            <a:spLocks noGrp="1"/>
          </p:cNvSpPr>
          <p:nvPr>
            <p:ph type="ftr" sz="quarter" idx="5"/>
          </p:nvPr>
        </p:nvSpPr>
        <p:spPr>
          <a:xfrm>
            <a:off x="815445" y="10386197"/>
            <a:ext cx="7482417" cy="300082"/>
          </a:xfrm>
          <a:prstGeom prst="rect">
            <a:avLst/>
          </a:prstGeom>
        </p:spPr>
        <p:txBody>
          <a:bodyPr lIns="0" tIns="0" rIns="0" bIns="0"/>
          <a:lstStyle>
            <a:lvl1pPr>
              <a:defRPr sz="1950" b="0" i="0">
                <a:solidFill>
                  <a:schemeClr val="bg1"/>
                </a:solidFill>
                <a:latin typeface="Segoe UI"/>
                <a:cs typeface="Segoe UI"/>
              </a:defRPr>
            </a:lvl1pPr>
          </a:lstStyle>
          <a:p>
            <a:pPr marL="12700">
              <a:lnSpc>
                <a:spcPct val="100000"/>
              </a:lnSpc>
              <a:spcBef>
                <a:spcPts val="285"/>
              </a:spcBef>
            </a:pPr>
            <a:r>
              <a:rPr lang="en-US"/>
              <a:t>Thema/onderwerp</a:t>
            </a:r>
            <a:endParaRPr spc="-20" dirty="0"/>
          </a:p>
        </p:txBody>
      </p:sp>
      <p:sp>
        <p:nvSpPr>
          <p:cNvPr id="11" name="Holder 5">
            <a:extLst>
              <a:ext uri="{FF2B5EF4-FFF2-40B4-BE49-F238E27FC236}">
                <a16:creationId xmlns:a16="http://schemas.microsoft.com/office/drawing/2014/main" id="{FB397F75-AD93-01E3-BE25-773BA187D525}"/>
              </a:ext>
            </a:extLst>
          </p:cNvPr>
          <p:cNvSpPr>
            <a:spLocks noGrp="1"/>
          </p:cNvSpPr>
          <p:nvPr>
            <p:ph type="dt" sz="half" idx="6"/>
          </p:nvPr>
        </p:nvSpPr>
        <p:spPr>
          <a:xfrm>
            <a:off x="8466138" y="10381434"/>
            <a:ext cx="3149600" cy="300082"/>
          </a:xfrm>
        </p:spPr>
        <p:txBody>
          <a:bodyPr lIns="0" tIns="0" rIns="0" bIns="0"/>
          <a:lstStyle>
            <a:lvl1pPr>
              <a:defRPr sz="1950" b="0" i="0">
                <a:solidFill>
                  <a:schemeClr val="bg1"/>
                </a:solidFill>
                <a:latin typeface="Segoe UI"/>
                <a:cs typeface="Segoe UI"/>
              </a:defRPr>
            </a:lvl1pPr>
          </a:lstStyle>
          <a:p>
            <a:pPr marL="12700">
              <a:lnSpc>
                <a:spcPct val="100000"/>
              </a:lnSpc>
              <a:spcBef>
                <a:spcPts val="285"/>
              </a:spcBef>
            </a:pPr>
            <a:fld id="{D190E4AD-F45E-4248-A238-061AEAE2C4EA}" type="datetime1">
              <a:rPr lang="nl-NL" spc="-10" smtClean="0"/>
              <a:t>13-11-2024</a:t>
            </a:fld>
            <a:endParaRPr spc="-10" dirty="0"/>
          </a:p>
        </p:txBody>
      </p:sp>
    </p:spTree>
    <p:extLst>
      <p:ext uri="{BB962C8B-B14F-4D97-AF65-F5344CB8AC3E}">
        <p14:creationId xmlns:p14="http://schemas.microsoft.com/office/powerpoint/2010/main" val="38866672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 afbeelding rechts - wit">
    <p:bg>
      <p:bgPr>
        <a:solidFill>
          <a:schemeClr val="bg1"/>
        </a:solidFill>
        <a:effectLst/>
      </p:bgPr>
    </p:bg>
    <p:spTree>
      <p:nvGrpSpPr>
        <p:cNvPr id="1" name=""/>
        <p:cNvGrpSpPr/>
        <p:nvPr/>
      </p:nvGrpSpPr>
      <p:grpSpPr>
        <a:xfrm>
          <a:off x="0" y="0"/>
          <a:ext cx="0" cy="0"/>
          <a:chOff x="0" y="0"/>
          <a:chExt cx="0" cy="0"/>
        </a:xfrm>
      </p:grpSpPr>
      <p:sp>
        <p:nvSpPr>
          <p:cNvPr id="10" name="Rechthoek: afgeronde hoeken 9">
            <a:extLst>
              <a:ext uri="{FF2B5EF4-FFF2-40B4-BE49-F238E27FC236}">
                <a16:creationId xmlns:a16="http://schemas.microsoft.com/office/drawing/2014/main" id="{03AD5095-9ADD-EF73-CEFC-1987C2D2520B}"/>
              </a:ext>
            </a:extLst>
          </p:cNvPr>
          <p:cNvSpPr/>
          <p:nvPr userDrawn="1"/>
        </p:nvSpPr>
        <p:spPr>
          <a:xfrm>
            <a:off x="165100" y="9921875"/>
            <a:ext cx="19761200" cy="1223962"/>
          </a:xfrm>
          <a:prstGeom prst="roundRect">
            <a:avLst>
              <a:gd name="adj" fmla="val 4091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Vrije vorm: vorm 6">
            <a:extLst>
              <a:ext uri="{FF2B5EF4-FFF2-40B4-BE49-F238E27FC236}">
                <a16:creationId xmlns:a16="http://schemas.microsoft.com/office/drawing/2014/main" id="{F95FF92D-3072-CCB0-D18A-AC5D8381BE2A}"/>
              </a:ext>
            </a:extLst>
          </p:cNvPr>
          <p:cNvSpPr/>
          <p:nvPr userDrawn="1"/>
        </p:nvSpPr>
        <p:spPr>
          <a:xfrm>
            <a:off x="18036600" y="10294183"/>
            <a:ext cx="513808" cy="480651"/>
          </a:xfrm>
          <a:custGeom>
            <a:avLst/>
            <a:gdLst>
              <a:gd name="connsiteX0" fmla="*/ 2022346 w 2322116"/>
              <a:gd name="connsiteY0" fmla="*/ 1252883 h 2006513"/>
              <a:gd name="connsiteX1" fmla="*/ 1722583 w 2322116"/>
              <a:gd name="connsiteY1" fmla="*/ 1561091 h 2006513"/>
              <a:gd name="connsiteX2" fmla="*/ 1722583 w 2322116"/>
              <a:gd name="connsiteY2" fmla="*/ 1691973 h 2006513"/>
              <a:gd name="connsiteX3" fmla="*/ 1591700 w 2322116"/>
              <a:gd name="connsiteY3" fmla="*/ 1847132 h 2006513"/>
              <a:gd name="connsiteX4" fmla="*/ 1460818 w 2322116"/>
              <a:gd name="connsiteY4" fmla="*/ 1691973 h 2006513"/>
              <a:gd name="connsiteX5" fmla="*/ 1460818 w 2322116"/>
              <a:gd name="connsiteY5" fmla="*/ 308207 h 2006513"/>
              <a:gd name="connsiteX6" fmla="*/ 1161055 w 2322116"/>
              <a:gd name="connsiteY6" fmla="*/ 0 h 2006513"/>
              <a:gd name="connsiteX7" fmla="*/ 861292 w 2322116"/>
              <a:gd name="connsiteY7" fmla="*/ 308207 h 2006513"/>
              <a:gd name="connsiteX8" fmla="*/ 861292 w 2322116"/>
              <a:gd name="connsiteY8" fmla="*/ 440145 h 2006513"/>
              <a:gd name="connsiteX9" fmla="*/ 861292 w 2322116"/>
              <a:gd name="connsiteY9" fmla="*/ 440145 h 2006513"/>
              <a:gd name="connsiteX10" fmla="*/ 861292 w 2322116"/>
              <a:gd name="connsiteY10" fmla="*/ 442256 h 2006513"/>
              <a:gd name="connsiteX11" fmla="*/ 730409 w 2322116"/>
              <a:gd name="connsiteY11" fmla="*/ 597415 h 2006513"/>
              <a:gd name="connsiteX12" fmla="*/ 599526 w 2322116"/>
              <a:gd name="connsiteY12" fmla="*/ 442256 h 2006513"/>
              <a:gd name="connsiteX13" fmla="*/ 599526 w 2322116"/>
              <a:gd name="connsiteY13" fmla="*/ 309263 h 2006513"/>
              <a:gd name="connsiteX14" fmla="*/ 299763 w 2322116"/>
              <a:gd name="connsiteY14" fmla="*/ 1055 h 2006513"/>
              <a:gd name="connsiteX15" fmla="*/ 0 w 2322116"/>
              <a:gd name="connsiteY15" fmla="*/ 309263 h 2006513"/>
              <a:gd name="connsiteX16" fmla="*/ 0 w 2322116"/>
              <a:gd name="connsiteY16" fmla="*/ 738853 h 2006513"/>
              <a:gd name="connsiteX17" fmla="*/ 168881 w 2322116"/>
              <a:gd name="connsiteY17" fmla="*/ 738853 h 2006513"/>
              <a:gd name="connsiteX18" fmla="*/ 168881 w 2322116"/>
              <a:gd name="connsiteY18" fmla="*/ 314540 h 2006513"/>
              <a:gd name="connsiteX19" fmla="*/ 299763 w 2322116"/>
              <a:gd name="connsiteY19" fmla="*/ 159381 h 2006513"/>
              <a:gd name="connsiteX20" fmla="*/ 430646 w 2322116"/>
              <a:gd name="connsiteY20" fmla="*/ 314540 h 2006513"/>
              <a:gd name="connsiteX21" fmla="*/ 430646 w 2322116"/>
              <a:gd name="connsiteY21" fmla="*/ 447534 h 2006513"/>
              <a:gd name="connsiteX22" fmla="*/ 730409 w 2322116"/>
              <a:gd name="connsiteY22" fmla="*/ 755741 h 2006513"/>
              <a:gd name="connsiteX23" fmla="*/ 1030172 w 2322116"/>
              <a:gd name="connsiteY23" fmla="*/ 447534 h 2006513"/>
              <a:gd name="connsiteX24" fmla="*/ 1030172 w 2322116"/>
              <a:gd name="connsiteY24" fmla="*/ 314540 h 2006513"/>
              <a:gd name="connsiteX25" fmla="*/ 1161055 w 2322116"/>
              <a:gd name="connsiteY25" fmla="*/ 159381 h 2006513"/>
              <a:gd name="connsiteX26" fmla="*/ 1291937 w 2322116"/>
              <a:gd name="connsiteY26" fmla="*/ 314540 h 2006513"/>
              <a:gd name="connsiteX27" fmla="*/ 1291937 w 2322116"/>
              <a:gd name="connsiteY27" fmla="*/ 1698306 h 2006513"/>
              <a:gd name="connsiteX28" fmla="*/ 1591700 w 2322116"/>
              <a:gd name="connsiteY28" fmla="*/ 2006513 h 2006513"/>
              <a:gd name="connsiteX29" fmla="*/ 1891463 w 2322116"/>
              <a:gd name="connsiteY29" fmla="*/ 1698306 h 2006513"/>
              <a:gd name="connsiteX30" fmla="*/ 1891463 w 2322116"/>
              <a:gd name="connsiteY30" fmla="*/ 1567424 h 2006513"/>
              <a:gd name="connsiteX31" fmla="*/ 2022346 w 2322116"/>
              <a:gd name="connsiteY31" fmla="*/ 1412265 h 2006513"/>
              <a:gd name="connsiteX32" fmla="*/ 2153229 w 2322116"/>
              <a:gd name="connsiteY32" fmla="*/ 1567424 h 2006513"/>
              <a:gd name="connsiteX33" fmla="*/ 2153229 w 2322116"/>
              <a:gd name="connsiteY33" fmla="*/ 1991736 h 2006513"/>
              <a:gd name="connsiteX34" fmla="*/ 2322109 w 2322116"/>
              <a:gd name="connsiteY34" fmla="*/ 1991736 h 2006513"/>
              <a:gd name="connsiteX35" fmla="*/ 2322109 w 2322116"/>
              <a:gd name="connsiteY35" fmla="*/ 1562146 h 2006513"/>
              <a:gd name="connsiteX36" fmla="*/ 2022346 w 2322116"/>
              <a:gd name="connsiteY36" fmla="*/ 1252883 h 2006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322116" h="2006513">
                <a:moveTo>
                  <a:pt x="2022346" y="1252883"/>
                </a:moveTo>
                <a:cubicBezTo>
                  <a:pt x="1834466" y="1252883"/>
                  <a:pt x="1722583" y="1368989"/>
                  <a:pt x="1722583" y="1561091"/>
                </a:cubicBezTo>
                <a:lnTo>
                  <a:pt x="1722583" y="1691973"/>
                </a:lnTo>
                <a:cubicBezTo>
                  <a:pt x="1722583" y="1793302"/>
                  <a:pt x="1676141" y="1847132"/>
                  <a:pt x="1591700" y="1847132"/>
                </a:cubicBezTo>
                <a:cubicBezTo>
                  <a:pt x="1508316" y="1847132"/>
                  <a:pt x="1460818" y="1792246"/>
                  <a:pt x="1460818" y="1691973"/>
                </a:cubicBezTo>
                <a:lnTo>
                  <a:pt x="1460818" y="308207"/>
                </a:lnTo>
                <a:cubicBezTo>
                  <a:pt x="1460818" y="116105"/>
                  <a:pt x="1347879" y="0"/>
                  <a:pt x="1161055" y="0"/>
                </a:cubicBezTo>
                <a:cubicBezTo>
                  <a:pt x="973175" y="0"/>
                  <a:pt x="861292" y="116105"/>
                  <a:pt x="861292" y="308207"/>
                </a:cubicBezTo>
                <a:lnTo>
                  <a:pt x="861292" y="440145"/>
                </a:lnTo>
                <a:lnTo>
                  <a:pt x="861292" y="440145"/>
                </a:lnTo>
                <a:lnTo>
                  <a:pt x="861292" y="442256"/>
                </a:lnTo>
                <a:cubicBezTo>
                  <a:pt x="861292" y="543585"/>
                  <a:pt x="814849" y="597415"/>
                  <a:pt x="730409" y="597415"/>
                </a:cubicBezTo>
                <a:cubicBezTo>
                  <a:pt x="647024" y="597415"/>
                  <a:pt x="599526" y="542529"/>
                  <a:pt x="599526" y="442256"/>
                </a:cubicBezTo>
                <a:lnTo>
                  <a:pt x="599526" y="309263"/>
                </a:lnTo>
                <a:cubicBezTo>
                  <a:pt x="599526" y="117161"/>
                  <a:pt x="486588" y="1055"/>
                  <a:pt x="299763" y="1055"/>
                </a:cubicBezTo>
                <a:cubicBezTo>
                  <a:pt x="111884" y="1055"/>
                  <a:pt x="0" y="117161"/>
                  <a:pt x="0" y="309263"/>
                </a:cubicBezTo>
                <a:lnTo>
                  <a:pt x="0" y="738853"/>
                </a:lnTo>
                <a:lnTo>
                  <a:pt x="168881" y="738853"/>
                </a:lnTo>
                <a:lnTo>
                  <a:pt x="168881" y="314540"/>
                </a:lnTo>
                <a:cubicBezTo>
                  <a:pt x="168881" y="213212"/>
                  <a:pt x="215323" y="159381"/>
                  <a:pt x="299763" y="159381"/>
                </a:cubicBezTo>
                <a:cubicBezTo>
                  <a:pt x="383148" y="159381"/>
                  <a:pt x="430646" y="214267"/>
                  <a:pt x="430646" y="314540"/>
                </a:cubicBezTo>
                <a:lnTo>
                  <a:pt x="430646" y="447534"/>
                </a:lnTo>
                <a:cubicBezTo>
                  <a:pt x="430646" y="639636"/>
                  <a:pt x="543585" y="755741"/>
                  <a:pt x="730409" y="755741"/>
                </a:cubicBezTo>
                <a:cubicBezTo>
                  <a:pt x="918289" y="755741"/>
                  <a:pt x="1030172" y="639636"/>
                  <a:pt x="1030172" y="447534"/>
                </a:cubicBezTo>
                <a:lnTo>
                  <a:pt x="1030172" y="314540"/>
                </a:lnTo>
                <a:cubicBezTo>
                  <a:pt x="1030172" y="213212"/>
                  <a:pt x="1076614" y="159381"/>
                  <a:pt x="1161055" y="159381"/>
                </a:cubicBezTo>
                <a:cubicBezTo>
                  <a:pt x="1244440" y="159381"/>
                  <a:pt x="1291937" y="214267"/>
                  <a:pt x="1291937" y="314540"/>
                </a:cubicBezTo>
                <a:lnTo>
                  <a:pt x="1291937" y="1698306"/>
                </a:lnTo>
                <a:cubicBezTo>
                  <a:pt x="1291937" y="1890408"/>
                  <a:pt x="1404876" y="2006513"/>
                  <a:pt x="1591700" y="2006513"/>
                </a:cubicBezTo>
                <a:cubicBezTo>
                  <a:pt x="1779580" y="2006513"/>
                  <a:pt x="1891463" y="1890408"/>
                  <a:pt x="1891463" y="1698306"/>
                </a:cubicBezTo>
                <a:lnTo>
                  <a:pt x="1891463" y="1567424"/>
                </a:lnTo>
                <a:cubicBezTo>
                  <a:pt x="1891463" y="1466095"/>
                  <a:pt x="1937906" y="1412265"/>
                  <a:pt x="2022346" y="1412265"/>
                </a:cubicBezTo>
                <a:cubicBezTo>
                  <a:pt x="2105731" y="1412265"/>
                  <a:pt x="2153229" y="1467151"/>
                  <a:pt x="2153229" y="1567424"/>
                </a:cubicBezTo>
                <a:lnTo>
                  <a:pt x="2153229" y="1991736"/>
                </a:lnTo>
                <a:lnTo>
                  <a:pt x="2322109" y="1991736"/>
                </a:lnTo>
                <a:lnTo>
                  <a:pt x="2322109" y="1562146"/>
                </a:lnTo>
                <a:cubicBezTo>
                  <a:pt x="2323165" y="1368989"/>
                  <a:pt x="2209170" y="1252883"/>
                  <a:pt x="2022346" y="1252883"/>
                </a:cubicBezTo>
              </a:path>
            </a:pathLst>
          </a:custGeom>
          <a:solidFill>
            <a:schemeClr val="accent1"/>
          </a:solidFill>
          <a:ln w="10555" cap="flat">
            <a:noFill/>
            <a:prstDash val="solid"/>
            <a:miter/>
          </a:ln>
        </p:spPr>
        <p:txBody>
          <a:bodyPr rtlCol="0" anchor="ctr"/>
          <a:lstStyle/>
          <a:p>
            <a:endParaRPr lang="en-US"/>
          </a:p>
        </p:txBody>
      </p:sp>
      <p:sp>
        <p:nvSpPr>
          <p:cNvPr id="8" name="Vrije vorm: vorm 7">
            <a:extLst>
              <a:ext uri="{FF2B5EF4-FFF2-40B4-BE49-F238E27FC236}">
                <a16:creationId xmlns:a16="http://schemas.microsoft.com/office/drawing/2014/main" id="{990AF1D4-4CAA-0106-0769-F0D1C0F72278}"/>
              </a:ext>
            </a:extLst>
          </p:cNvPr>
          <p:cNvSpPr/>
          <p:nvPr userDrawn="1"/>
        </p:nvSpPr>
        <p:spPr>
          <a:xfrm>
            <a:off x="17367250" y="10226675"/>
            <a:ext cx="1921404" cy="609600"/>
          </a:xfrm>
          <a:custGeom>
            <a:avLst/>
            <a:gdLst>
              <a:gd name="connsiteX0" fmla="*/ 921455 w 8683633"/>
              <a:gd name="connsiteY0" fmla="*/ 520364 h 2544820"/>
              <a:gd name="connsiteX1" fmla="*/ 1439708 w 8683633"/>
              <a:gd name="connsiteY1" fmla="*/ 0 h 2544820"/>
              <a:gd name="connsiteX2" fmla="*/ 1834466 w 8683633"/>
              <a:gd name="connsiteY2" fmla="*/ 172047 h 2544820"/>
              <a:gd name="connsiteX3" fmla="*/ 1705695 w 8683633"/>
              <a:gd name="connsiteY3" fmla="*/ 294486 h 2544820"/>
              <a:gd name="connsiteX4" fmla="*/ 1439708 w 8683633"/>
              <a:gd name="connsiteY4" fmla="*/ 168881 h 2544820"/>
              <a:gd name="connsiteX5" fmla="*/ 1104057 w 8683633"/>
              <a:gd name="connsiteY5" fmla="*/ 521419 h 2544820"/>
              <a:gd name="connsiteX6" fmla="*/ 1438652 w 8683633"/>
              <a:gd name="connsiteY6" fmla="*/ 871846 h 2544820"/>
              <a:gd name="connsiteX7" fmla="*/ 1742638 w 8683633"/>
              <a:gd name="connsiteY7" fmla="*/ 605859 h 2544820"/>
              <a:gd name="connsiteX8" fmla="*/ 1403821 w 8683633"/>
              <a:gd name="connsiteY8" fmla="*/ 605859 h 2544820"/>
              <a:gd name="connsiteX9" fmla="*/ 1403821 w 8683633"/>
              <a:gd name="connsiteY9" fmla="*/ 448589 h 2544820"/>
              <a:gd name="connsiteX10" fmla="*/ 1929462 w 8683633"/>
              <a:gd name="connsiteY10" fmla="*/ 448589 h 2544820"/>
              <a:gd name="connsiteX11" fmla="*/ 1929462 w 8683633"/>
              <a:gd name="connsiteY11" fmla="*/ 518253 h 2544820"/>
              <a:gd name="connsiteX12" fmla="*/ 1438652 w 8683633"/>
              <a:gd name="connsiteY12" fmla="*/ 1039672 h 2544820"/>
              <a:gd name="connsiteX13" fmla="*/ 921455 w 8683633"/>
              <a:gd name="connsiteY13" fmla="*/ 520364 h 2544820"/>
              <a:gd name="connsiteX14" fmla="*/ 2269334 w 8683633"/>
              <a:gd name="connsiteY14" fmla="*/ 576305 h 2544820"/>
              <a:gd name="connsiteX15" fmla="*/ 2470936 w 8683633"/>
              <a:gd name="connsiteY15" fmla="*/ 423257 h 2544820"/>
              <a:gd name="connsiteX16" fmla="*/ 2658815 w 8683633"/>
              <a:gd name="connsiteY16" fmla="*/ 576305 h 2544820"/>
              <a:gd name="connsiteX17" fmla="*/ 2269334 w 8683633"/>
              <a:gd name="connsiteY17" fmla="*/ 576305 h 2544820"/>
              <a:gd name="connsiteX18" fmla="*/ 2105731 w 8683633"/>
              <a:gd name="connsiteY18" fmla="*/ 661801 h 2544820"/>
              <a:gd name="connsiteX19" fmla="*/ 2482546 w 8683633"/>
              <a:gd name="connsiteY19" fmla="*/ 1037561 h 2544820"/>
              <a:gd name="connsiteX20" fmla="*/ 2818196 w 8683633"/>
              <a:gd name="connsiteY20" fmla="*/ 860236 h 2544820"/>
              <a:gd name="connsiteX21" fmla="*/ 2706313 w 8683633"/>
              <a:gd name="connsiteY21" fmla="*/ 770518 h 2544820"/>
              <a:gd name="connsiteX22" fmla="*/ 2486768 w 8683633"/>
              <a:gd name="connsiteY22" fmla="*/ 890846 h 2544820"/>
              <a:gd name="connsiteX23" fmla="*/ 2264057 w 8683633"/>
              <a:gd name="connsiteY23" fmla="*/ 696633 h 2544820"/>
              <a:gd name="connsiteX24" fmla="*/ 2819252 w 8683633"/>
              <a:gd name="connsiteY24" fmla="*/ 696633 h 2544820"/>
              <a:gd name="connsiteX25" fmla="*/ 2473047 w 8683633"/>
              <a:gd name="connsiteY25" fmla="*/ 282875 h 2544820"/>
              <a:gd name="connsiteX26" fmla="*/ 2105731 w 8683633"/>
              <a:gd name="connsiteY26" fmla="*/ 661801 h 2544820"/>
              <a:gd name="connsiteX27" fmla="*/ 8103107 w 8683633"/>
              <a:gd name="connsiteY27" fmla="*/ 576305 h 2544820"/>
              <a:gd name="connsiteX28" fmla="*/ 8304708 w 8683633"/>
              <a:gd name="connsiteY28" fmla="*/ 423257 h 2544820"/>
              <a:gd name="connsiteX29" fmla="*/ 8492587 w 8683633"/>
              <a:gd name="connsiteY29" fmla="*/ 576305 h 2544820"/>
              <a:gd name="connsiteX30" fmla="*/ 8103107 w 8683633"/>
              <a:gd name="connsiteY30" fmla="*/ 576305 h 2544820"/>
              <a:gd name="connsiteX31" fmla="*/ 7939503 w 8683633"/>
              <a:gd name="connsiteY31" fmla="*/ 661801 h 2544820"/>
              <a:gd name="connsiteX32" fmla="*/ 8316319 w 8683633"/>
              <a:gd name="connsiteY32" fmla="*/ 1037561 h 2544820"/>
              <a:gd name="connsiteX33" fmla="*/ 8651968 w 8683633"/>
              <a:gd name="connsiteY33" fmla="*/ 860236 h 2544820"/>
              <a:gd name="connsiteX34" fmla="*/ 8539029 w 8683633"/>
              <a:gd name="connsiteY34" fmla="*/ 770518 h 2544820"/>
              <a:gd name="connsiteX35" fmla="*/ 8319485 w 8683633"/>
              <a:gd name="connsiteY35" fmla="*/ 890846 h 2544820"/>
              <a:gd name="connsiteX36" fmla="*/ 8096773 w 8683633"/>
              <a:gd name="connsiteY36" fmla="*/ 696633 h 2544820"/>
              <a:gd name="connsiteX37" fmla="*/ 8651968 w 8683633"/>
              <a:gd name="connsiteY37" fmla="*/ 696633 h 2544820"/>
              <a:gd name="connsiteX38" fmla="*/ 8305763 w 8683633"/>
              <a:gd name="connsiteY38" fmla="*/ 282875 h 2544820"/>
              <a:gd name="connsiteX39" fmla="*/ 7939503 w 8683633"/>
              <a:gd name="connsiteY39" fmla="*/ 661801 h 2544820"/>
              <a:gd name="connsiteX40" fmla="*/ 556251 w 8683633"/>
              <a:gd name="connsiteY40" fmla="*/ 1269772 h 2544820"/>
              <a:gd name="connsiteX41" fmla="*/ 556251 w 8683633"/>
              <a:gd name="connsiteY41" fmla="*/ 1675085 h 2544820"/>
              <a:gd name="connsiteX42" fmla="*/ 177325 w 8683633"/>
              <a:gd name="connsiteY42" fmla="*/ 1675085 h 2544820"/>
              <a:gd name="connsiteX43" fmla="*/ 177325 w 8683633"/>
              <a:gd name="connsiteY43" fmla="*/ 1269772 h 2544820"/>
              <a:gd name="connsiteX44" fmla="*/ 0 w 8683633"/>
              <a:gd name="connsiteY44" fmla="*/ 1269772 h 2544820"/>
              <a:gd name="connsiteX45" fmla="*/ 0 w 8683633"/>
              <a:gd name="connsiteY45" fmla="*/ 2271445 h 2544820"/>
              <a:gd name="connsiteX46" fmla="*/ 177325 w 8683633"/>
              <a:gd name="connsiteY46" fmla="*/ 2271445 h 2544820"/>
              <a:gd name="connsiteX47" fmla="*/ 177325 w 8683633"/>
              <a:gd name="connsiteY47" fmla="*/ 1843966 h 2544820"/>
              <a:gd name="connsiteX48" fmla="*/ 556251 w 8683633"/>
              <a:gd name="connsiteY48" fmla="*/ 1843966 h 2544820"/>
              <a:gd name="connsiteX49" fmla="*/ 556251 w 8683633"/>
              <a:gd name="connsiteY49" fmla="*/ 2271445 h 2544820"/>
              <a:gd name="connsiteX50" fmla="*/ 733575 w 8683633"/>
              <a:gd name="connsiteY50" fmla="*/ 2271445 h 2544820"/>
              <a:gd name="connsiteX51" fmla="*/ 733575 w 8683633"/>
              <a:gd name="connsiteY51" fmla="*/ 1269772 h 2544820"/>
              <a:gd name="connsiteX52" fmla="*/ 556251 w 8683633"/>
              <a:gd name="connsiteY52" fmla="*/ 1269772 h 2544820"/>
              <a:gd name="connsiteX53" fmla="*/ 1325713 w 8683633"/>
              <a:gd name="connsiteY53" fmla="*/ 2130008 h 2544820"/>
              <a:gd name="connsiteX54" fmla="*/ 1114613 w 8683633"/>
              <a:gd name="connsiteY54" fmla="*/ 1911518 h 2544820"/>
              <a:gd name="connsiteX55" fmla="*/ 1325713 w 8683633"/>
              <a:gd name="connsiteY55" fmla="*/ 1691973 h 2544820"/>
              <a:gd name="connsiteX56" fmla="*/ 1531537 w 8683633"/>
              <a:gd name="connsiteY56" fmla="*/ 1911518 h 2544820"/>
              <a:gd name="connsiteX57" fmla="*/ 1325713 w 8683633"/>
              <a:gd name="connsiteY57" fmla="*/ 2130008 h 2544820"/>
              <a:gd name="connsiteX58" fmla="*/ 944676 w 8683633"/>
              <a:gd name="connsiteY58" fmla="*/ 1911518 h 2544820"/>
              <a:gd name="connsiteX59" fmla="*/ 1303548 w 8683633"/>
              <a:gd name="connsiteY59" fmla="*/ 2285167 h 2544820"/>
              <a:gd name="connsiteX60" fmla="*/ 1536814 w 8683633"/>
              <a:gd name="connsiteY60" fmla="*/ 2183838 h 2544820"/>
              <a:gd name="connsiteX61" fmla="*/ 1537870 w 8683633"/>
              <a:gd name="connsiteY61" fmla="*/ 2271445 h 2544820"/>
              <a:gd name="connsiteX62" fmla="*/ 1688807 w 8683633"/>
              <a:gd name="connsiteY62" fmla="*/ 2271445 h 2544820"/>
              <a:gd name="connsiteX63" fmla="*/ 1688807 w 8683633"/>
              <a:gd name="connsiteY63" fmla="*/ 1549480 h 2544820"/>
              <a:gd name="connsiteX64" fmla="*/ 1538925 w 8683633"/>
              <a:gd name="connsiteY64" fmla="*/ 1549480 h 2544820"/>
              <a:gd name="connsiteX65" fmla="*/ 1537870 w 8683633"/>
              <a:gd name="connsiteY65" fmla="*/ 1637087 h 2544820"/>
              <a:gd name="connsiteX66" fmla="*/ 1304603 w 8683633"/>
              <a:gd name="connsiteY66" fmla="*/ 1535759 h 2544820"/>
              <a:gd name="connsiteX67" fmla="*/ 944676 w 8683633"/>
              <a:gd name="connsiteY67" fmla="*/ 1911518 h 2544820"/>
              <a:gd name="connsiteX68" fmla="*/ 2828752 w 8683633"/>
              <a:gd name="connsiteY68" fmla="*/ 2130008 h 2544820"/>
              <a:gd name="connsiteX69" fmla="*/ 2617651 w 8683633"/>
              <a:gd name="connsiteY69" fmla="*/ 1911518 h 2544820"/>
              <a:gd name="connsiteX70" fmla="*/ 2828752 w 8683633"/>
              <a:gd name="connsiteY70" fmla="*/ 1691973 h 2544820"/>
              <a:gd name="connsiteX71" fmla="*/ 3034575 w 8683633"/>
              <a:gd name="connsiteY71" fmla="*/ 1911518 h 2544820"/>
              <a:gd name="connsiteX72" fmla="*/ 2828752 w 8683633"/>
              <a:gd name="connsiteY72" fmla="*/ 2130008 h 2544820"/>
              <a:gd name="connsiteX73" fmla="*/ 2447714 w 8683633"/>
              <a:gd name="connsiteY73" fmla="*/ 1911518 h 2544820"/>
              <a:gd name="connsiteX74" fmla="*/ 2806586 w 8683633"/>
              <a:gd name="connsiteY74" fmla="*/ 2285167 h 2544820"/>
              <a:gd name="connsiteX75" fmla="*/ 3039852 w 8683633"/>
              <a:gd name="connsiteY75" fmla="*/ 2183838 h 2544820"/>
              <a:gd name="connsiteX76" fmla="*/ 3040908 w 8683633"/>
              <a:gd name="connsiteY76" fmla="*/ 2271445 h 2544820"/>
              <a:gd name="connsiteX77" fmla="*/ 3190789 w 8683633"/>
              <a:gd name="connsiteY77" fmla="*/ 2271445 h 2544820"/>
              <a:gd name="connsiteX78" fmla="*/ 3190789 w 8683633"/>
              <a:gd name="connsiteY78" fmla="*/ 1218052 h 2544820"/>
              <a:gd name="connsiteX79" fmla="*/ 3021909 w 8683633"/>
              <a:gd name="connsiteY79" fmla="*/ 1218052 h 2544820"/>
              <a:gd name="connsiteX80" fmla="*/ 3021909 w 8683633"/>
              <a:gd name="connsiteY80" fmla="*/ 1459762 h 2544820"/>
              <a:gd name="connsiteX81" fmla="*/ 3026131 w 8683633"/>
              <a:gd name="connsiteY81" fmla="*/ 1621255 h 2544820"/>
              <a:gd name="connsiteX82" fmla="*/ 2806586 w 8683633"/>
              <a:gd name="connsiteY82" fmla="*/ 1536814 h 2544820"/>
              <a:gd name="connsiteX83" fmla="*/ 2447714 w 8683633"/>
              <a:gd name="connsiteY83" fmla="*/ 1911518 h 2544820"/>
              <a:gd name="connsiteX84" fmla="*/ 3566549 w 8683633"/>
              <a:gd name="connsiteY84" fmla="*/ 1827078 h 2544820"/>
              <a:gd name="connsiteX85" fmla="*/ 3768150 w 8683633"/>
              <a:gd name="connsiteY85" fmla="*/ 1674030 h 2544820"/>
              <a:gd name="connsiteX86" fmla="*/ 3956030 w 8683633"/>
              <a:gd name="connsiteY86" fmla="*/ 1827078 h 2544820"/>
              <a:gd name="connsiteX87" fmla="*/ 3566549 w 8683633"/>
              <a:gd name="connsiteY87" fmla="*/ 1827078 h 2544820"/>
              <a:gd name="connsiteX88" fmla="*/ 3401890 w 8683633"/>
              <a:gd name="connsiteY88" fmla="*/ 1912574 h 2544820"/>
              <a:gd name="connsiteX89" fmla="*/ 3778705 w 8683633"/>
              <a:gd name="connsiteY89" fmla="*/ 2288333 h 2544820"/>
              <a:gd name="connsiteX90" fmla="*/ 4114356 w 8683633"/>
              <a:gd name="connsiteY90" fmla="*/ 2111008 h 2544820"/>
              <a:gd name="connsiteX91" fmla="*/ 4002472 w 8683633"/>
              <a:gd name="connsiteY91" fmla="*/ 2022346 h 2544820"/>
              <a:gd name="connsiteX92" fmla="*/ 3782927 w 8683633"/>
              <a:gd name="connsiteY92" fmla="*/ 2142674 h 2544820"/>
              <a:gd name="connsiteX93" fmla="*/ 3560216 w 8683633"/>
              <a:gd name="connsiteY93" fmla="*/ 1948461 h 2544820"/>
              <a:gd name="connsiteX94" fmla="*/ 4116467 w 8683633"/>
              <a:gd name="connsiteY94" fmla="*/ 1948461 h 2544820"/>
              <a:gd name="connsiteX95" fmla="*/ 3770261 w 8683633"/>
              <a:gd name="connsiteY95" fmla="*/ 1534703 h 2544820"/>
              <a:gd name="connsiteX96" fmla="*/ 3401890 w 8683633"/>
              <a:gd name="connsiteY96" fmla="*/ 1912574 h 2544820"/>
              <a:gd name="connsiteX97" fmla="*/ 5948822 w 8683633"/>
              <a:gd name="connsiteY97" fmla="*/ 2131063 h 2544820"/>
              <a:gd name="connsiteX98" fmla="*/ 5742999 w 8683633"/>
              <a:gd name="connsiteY98" fmla="*/ 1912574 h 2544820"/>
              <a:gd name="connsiteX99" fmla="*/ 5948822 w 8683633"/>
              <a:gd name="connsiteY99" fmla="*/ 1693029 h 2544820"/>
              <a:gd name="connsiteX100" fmla="*/ 6158868 w 8683633"/>
              <a:gd name="connsiteY100" fmla="*/ 1912574 h 2544820"/>
              <a:gd name="connsiteX101" fmla="*/ 5948822 w 8683633"/>
              <a:gd name="connsiteY101" fmla="*/ 2131063 h 2544820"/>
              <a:gd name="connsiteX102" fmla="*/ 5737721 w 8683633"/>
              <a:gd name="connsiteY102" fmla="*/ 2185949 h 2544820"/>
              <a:gd name="connsiteX103" fmla="*/ 5970988 w 8683633"/>
              <a:gd name="connsiteY103" fmla="*/ 2287278 h 2544820"/>
              <a:gd name="connsiteX104" fmla="*/ 6329859 w 8683633"/>
              <a:gd name="connsiteY104" fmla="*/ 1913629 h 2544820"/>
              <a:gd name="connsiteX105" fmla="*/ 5970988 w 8683633"/>
              <a:gd name="connsiteY105" fmla="*/ 1537870 h 2544820"/>
              <a:gd name="connsiteX106" fmla="*/ 5751443 w 8683633"/>
              <a:gd name="connsiteY106" fmla="*/ 1622310 h 2544820"/>
              <a:gd name="connsiteX107" fmla="*/ 5755665 w 8683633"/>
              <a:gd name="connsiteY107" fmla="*/ 1451318 h 2544820"/>
              <a:gd name="connsiteX108" fmla="*/ 5755665 w 8683633"/>
              <a:gd name="connsiteY108" fmla="*/ 1219107 h 2544820"/>
              <a:gd name="connsiteX109" fmla="*/ 5586784 w 8683633"/>
              <a:gd name="connsiteY109" fmla="*/ 1219107 h 2544820"/>
              <a:gd name="connsiteX110" fmla="*/ 5586784 w 8683633"/>
              <a:gd name="connsiteY110" fmla="*/ 2272501 h 2544820"/>
              <a:gd name="connsiteX111" fmla="*/ 5736666 w 8683633"/>
              <a:gd name="connsiteY111" fmla="*/ 2272501 h 2544820"/>
              <a:gd name="connsiteX112" fmla="*/ 5737721 w 8683633"/>
              <a:gd name="connsiteY112" fmla="*/ 2185949 h 2544820"/>
              <a:gd name="connsiteX113" fmla="*/ 6663398 w 8683633"/>
              <a:gd name="connsiteY113" fmla="*/ 1828133 h 2544820"/>
              <a:gd name="connsiteX114" fmla="*/ 6865000 w 8683633"/>
              <a:gd name="connsiteY114" fmla="*/ 1675085 h 2544820"/>
              <a:gd name="connsiteX115" fmla="*/ 7052880 w 8683633"/>
              <a:gd name="connsiteY115" fmla="*/ 1828133 h 2544820"/>
              <a:gd name="connsiteX116" fmla="*/ 6663398 w 8683633"/>
              <a:gd name="connsiteY116" fmla="*/ 1828133 h 2544820"/>
              <a:gd name="connsiteX117" fmla="*/ 6499795 w 8683633"/>
              <a:gd name="connsiteY117" fmla="*/ 1914685 h 2544820"/>
              <a:gd name="connsiteX118" fmla="*/ 6876610 w 8683633"/>
              <a:gd name="connsiteY118" fmla="*/ 2290444 h 2544820"/>
              <a:gd name="connsiteX119" fmla="*/ 7212261 w 8683633"/>
              <a:gd name="connsiteY119" fmla="*/ 2113119 h 2544820"/>
              <a:gd name="connsiteX120" fmla="*/ 7100377 w 8683633"/>
              <a:gd name="connsiteY120" fmla="*/ 2024457 h 2544820"/>
              <a:gd name="connsiteX121" fmla="*/ 6880833 w 8683633"/>
              <a:gd name="connsiteY121" fmla="*/ 2144785 h 2544820"/>
              <a:gd name="connsiteX122" fmla="*/ 6658121 w 8683633"/>
              <a:gd name="connsiteY122" fmla="*/ 1950572 h 2544820"/>
              <a:gd name="connsiteX123" fmla="*/ 7213317 w 8683633"/>
              <a:gd name="connsiteY123" fmla="*/ 1950572 h 2544820"/>
              <a:gd name="connsiteX124" fmla="*/ 6867111 w 8683633"/>
              <a:gd name="connsiteY124" fmla="*/ 1536814 h 2544820"/>
              <a:gd name="connsiteX125" fmla="*/ 6499795 w 8683633"/>
              <a:gd name="connsiteY125" fmla="*/ 1914685 h 2544820"/>
              <a:gd name="connsiteX126" fmla="*/ 7656628 w 8683633"/>
              <a:gd name="connsiteY126" fmla="*/ 1551591 h 2544820"/>
              <a:gd name="connsiteX127" fmla="*/ 7418084 w 8683633"/>
              <a:gd name="connsiteY127" fmla="*/ 1795413 h 2544820"/>
              <a:gd name="connsiteX128" fmla="*/ 7418084 w 8683633"/>
              <a:gd name="connsiteY128" fmla="*/ 2273556 h 2544820"/>
              <a:gd name="connsiteX129" fmla="*/ 7586965 w 8683633"/>
              <a:gd name="connsiteY129" fmla="*/ 2273556 h 2544820"/>
              <a:gd name="connsiteX130" fmla="*/ 7586965 w 8683633"/>
              <a:gd name="connsiteY130" fmla="*/ 1792246 h 2544820"/>
              <a:gd name="connsiteX131" fmla="*/ 7672461 w 8683633"/>
              <a:gd name="connsiteY131" fmla="*/ 1704639 h 2544820"/>
              <a:gd name="connsiteX132" fmla="*/ 7803343 w 8683633"/>
              <a:gd name="connsiteY132" fmla="*/ 1704639 h 2544820"/>
              <a:gd name="connsiteX133" fmla="*/ 7803343 w 8683633"/>
              <a:gd name="connsiteY133" fmla="*/ 1551591 h 2544820"/>
              <a:gd name="connsiteX134" fmla="*/ 7656628 w 8683633"/>
              <a:gd name="connsiteY134" fmla="*/ 1551591 h 2544820"/>
              <a:gd name="connsiteX135" fmla="*/ 2170117 w 8683633"/>
              <a:gd name="connsiteY135" fmla="*/ 1551591 h 2544820"/>
              <a:gd name="connsiteX136" fmla="*/ 1931573 w 8683633"/>
              <a:gd name="connsiteY136" fmla="*/ 1795413 h 2544820"/>
              <a:gd name="connsiteX137" fmla="*/ 1931573 w 8683633"/>
              <a:gd name="connsiteY137" fmla="*/ 2273556 h 2544820"/>
              <a:gd name="connsiteX138" fmla="*/ 2100454 w 8683633"/>
              <a:gd name="connsiteY138" fmla="*/ 2273556 h 2544820"/>
              <a:gd name="connsiteX139" fmla="*/ 2100454 w 8683633"/>
              <a:gd name="connsiteY139" fmla="*/ 1792246 h 2544820"/>
              <a:gd name="connsiteX140" fmla="*/ 2185949 w 8683633"/>
              <a:gd name="connsiteY140" fmla="*/ 1704639 h 2544820"/>
              <a:gd name="connsiteX141" fmla="*/ 2316832 w 8683633"/>
              <a:gd name="connsiteY141" fmla="*/ 1704639 h 2544820"/>
              <a:gd name="connsiteX142" fmla="*/ 2316832 w 8683633"/>
              <a:gd name="connsiteY142" fmla="*/ 1551591 h 2544820"/>
              <a:gd name="connsiteX143" fmla="*/ 2170117 w 8683633"/>
              <a:gd name="connsiteY143" fmla="*/ 1551591 h 2544820"/>
              <a:gd name="connsiteX144" fmla="*/ 8318429 w 8683633"/>
              <a:gd name="connsiteY144" fmla="*/ 2111008 h 2544820"/>
              <a:gd name="connsiteX145" fmla="*/ 8108384 w 8683633"/>
              <a:gd name="connsiteY145" fmla="*/ 1902019 h 2544820"/>
              <a:gd name="connsiteX146" fmla="*/ 8317374 w 8683633"/>
              <a:gd name="connsiteY146" fmla="*/ 1693029 h 2544820"/>
              <a:gd name="connsiteX147" fmla="*/ 8526363 w 8683633"/>
              <a:gd name="connsiteY147" fmla="*/ 1903074 h 2544820"/>
              <a:gd name="connsiteX148" fmla="*/ 8318429 w 8683633"/>
              <a:gd name="connsiteY148" fmla="*/ 2111008 h 2544820"/>
              <a:gd name="connsiteX149" fmla="*/ 8122105 w 8683633"/>
              <a:gd name="connsiteY149" fmla="*/ 2544821 h 2544820"/>
              <a:gd name="connsiteX150" fmla="*/ 8279376 w 8683633"/>
              <a:gd name="connsiteY150" fmla="*/ 2544821 h 2544820"/>
              <a:gd name="connsiteX151" fmla="*/ 8683634 w 8683633"/>
              <a:gd name="connsiteY151" fmla="*/ 2189116 h 2544820"/>
              <a:gd name="connsiteX152" fmla="*/ 8683634 w 8683633"/>
              <a:gd name="connsiteY152" fmla="*/ 1551591 h 2544820"/>
              <a:gd name="connsiteX153" fmla="*/ 8533752 w 8683633"/>
              <a:gd name="connsiteY153" fmla="*/ 1551591 h 2544820"/>
              <a:gd name="connsiteX154" fmla="*/ 8532697 w 8683633"/>
              <a:gd name="connsiteY154" fmla="*/ 1639198 h 2544820"/>
              <a:gd name="connsiteX155" fmla="*/ 8298375 w 8683633"/>
              <a:gd name="connsiteY155" fmla="*/ 1537870 h 2544820"/>
              <a:gd name="connsiteX156" fmla="*/ 7940559 w 8683633"/>
              <a:gd name="connsiteY156" fmla="*/ 1902019 h 2544820"/>
              <a:gd name="connsiteX157" fmla="*/ 8300486 w 8683633"/>
              <a:gd name="connsiteY157" fmla="*/ 2260890 h 2544820"/>
              <a:gd name="connsiteX158" fmla="*/ 8520030 w 8683633"/>
              <a:gd name="connsiteY158" fmla="*/ 2172228 h 2544820"/>
              <a:gd name="connsiteX159" fmla="*/ 8520030 w 8683633"/>
              <a:gd name="connsiteY159" fmla="*/ 2203893 h 2544820"/>
              <a:gd name="connsiteX160" fmla="*/ 8283597 w 8683633"/>
              <a:gd name="connsiteY160" fmla="*/ 2391773 h 2544820"/>
              <a:gd name="connsiteX161" fmla="*/ 8122105 w 8683633"/>
              <a:gd name="connsiteY161" fmla="*/ 2391773 h 2544820"/>
              <a:gd name="connsiteX162" fmla="*/ 8122105 w 8683633"/>
              <a:gd name="connsiteY162" fmla="*/ 2544821 h 2544820"/>
              <a:gd name="connsiteX163" fmla="*/ 7672461 w 8683633"/>
              <a:gd name="connsiteY163" fmla="*/ 867624 h 2544820"/>
              <a:gd name="connsiteX164" fmla="*/ 7586965 w 8683633"/>
              <a:gd name="connsiteY164" fmla="*/ 780018 h 2544820"/>
              <a:gd name="connsiteX165" fmla="*/ 7588021 w 8683633"/>
              <a:gd name="connsiteY165" fmla="*/ 450700 h 2544820"/>
              <a:gd name="connsiteX166" fmla="*/ 7753734 w 8683633"/>
              <a:gd name="connsiteY166" fmla="*/ 450700 h 2544820"/>
              <a:gd name="connsiteX167" fmla="*/ 7753734 w 8683633"/>
              <a:gd name="connsiteY167" fmla="*/ 298708 h 2544820"/>
              <a:gd name="connsiteX168" fmla="*/ 7588021 w 8683633"/>
              <a:gd name="connsiteY168" fmla="*/ 298708 h 2544820"/>
              <a:gd name="connsiteX169" fmla="*/ 7588021 w 8683633"/>
              <a:gd name="connsiteY169" fmla="*/ 49609 h 2544820"/>
              <a:gd name="connsiteX170" fmla="*/ 7419140 w 8683633"/>
              <a:gd name="connsiteY170" fmla="*/ 106606 h 2544820"/>
              <a:gd name="connsiteX171" fmla="*/ 7419140 w 8683633"/>
              <a:gd name="connsiteY171" fmla="*/ 299763 h 2544820"/>
              <a:gd name="connsiteX172" fmla="*/ 7304090 w 8683633"/>
              <a:gd name="connsiteY172" fmla="*/ 299763 h 2544820"/>
              <a:gd name="connsiteX173" fmla="*/ 7304090 w 8683633"/>
              <a:gd name="connsiteY173" fmla="*/ 452811 h 2544820"/>
              <a:gd name="connsiteX174" fmla="*/ 7418084 w 8683633"/>
              <a:gd name="connsiteY174" fmla="*/ 452811 h 2544820"/>
              <a:gd name="connsiteX175" fmla="*/ 7417029 w 8683633"/>
              <a:gd name="connsiteY175" fmla="*/ 770518 h 2544820"/>
              <a:gd name="connsiteX176" fmla="*/ 7418084 w 8683633"/>
              <a:gd name="connsiteY176" fmla="*/ 770518 h 2544820"/>
              <a:gd name="connsiteX177" fmla="*/ 7418084 w 8683633"/>
              <a:gd name="connsiteY177" fmla="*/ 777907 h 2544820"/>
              <a:gd name="connsiteX178" fmla="*/ 7656628 w 8683633"/>
              <a:gd name="connsiteY178" fmla="*/ 1021728 h 2544820"/>
              <a:gd name="connsiteX179" fmla="*/ 7804399 w 8683633"/>
              <a:gd name="connsiteY179" fmla="*/ 1020673 h 2544820"/>
              <a:gd name="connsiteX180" fmla="*/ 7804399 w 8683633"/>
              <a:gd name="connsiteY180" fmla="*/ 867624 h 2544820"/>
              <a:gd name="connsiteX181" fmla="*/ 7672461 w 8683633"/>
              <a:gd name="connsiteY181" fmla="*/ 867624 h 2544820"/>
              <a:gd name="connsiteX182" fmla="*/ 4861653 w 8683633"/>
              <a:gd name="connsiteY182" fmla="*/ 576305 h 2544820"/>
              <a:gd name="connsiteX183" fmla="*/ 5063254 w 8683633"/>
              <a:gd name="connsiteY183" fmla="*/ 423257 h 2544820"/>
              <a:gd name="connsiteX184" fmla="*/ 5251134 w 8683633"/>
              <a:gd name="connsiteY184" fmla="*/ 576305 h 2544820"/>
              <a:gd name="connsiteX185" fmla="*/ 4861653 w 8683633"/>
              <a:gd name="connsiteY185" fmla="*/ 576305 h 2544820"/>
              <a:gd name="connsiteX186" fmla="*/ 4698050 w 8683633"/>
              <a:gd name="connsiteY186" fmla="*/ 662857 h 2544820"/>
              <a:gd name="connsiteX187" fmla="*/ 5074865 w 8683633"/>
              <a:gd name="connsiteY187" fmla="*/ 1038616 h 2544820"/>
              <a:gd name="connsiteX188" fmla="*/ 5410515 w 8683633"/>
              <a:gd name="connsiteY188" fmla="*/ 861291 h 2544820"/>
              <a:gd name="connsiteX189" fmla="*/ 5298632 w 8683633"/>
              <a:gd name="connsiteY189" fmla="*/ 771574 h 2544820"/>
              <a:gd name="connsiteX190" fmla="*/ 5079087 w 8683633"/>
              <a:gd name="connsiteY190" fmla="*/ 891901 h 2544820"/>
              <a:gd name="connsiteX191" fmla="*/ 4856375 w 8683633"/>
              <a:gd name="connsiteY191" fmla="*/ 697688 h 2544820"/>
              <a:gd name="connsiteX192" fmla="*/ 5411571 w 8683633"/>
              <a:gd name="connsiteY192" fmla="*/ 697688 h 2544820"/>
              <a:gd name="connsiteX193" fmla="*/ 5065365 w 8683633"/>
              <a:gd name="connsiteY193" fmla="*/ 284986 h 2544820"/>
              <a:gd name="connsiteX194" fmla="*/ 4698050 w 8683633"/>
              <a:gd name="connsiteY194" fmla="*/ 662857 h 2544820"/>
              <a:gd name="connsiteX195" fmla="*/ 5751443 w 8683633"/>
              <a:gd name="connsiteY195" fmla="*/ 576305 h 2544820"/>
              <a:gd name="connsiteX196" fmla="*/ 5953044 w 8683633"/>
              <a:gd name="connsiteY196" fmla="*/ 423257 h 2544820"/>
              <a:gd name="connsiteX197" fmla="*/ 6140924 w 8683633"/>
              <a:gd name="connsiteY197" fmla="*/ 576305 h 2544820"/>
              <a:gd name="connsiteX198" fmla="*/ 5751443 w 8683633"/>
              <a:gd name="connsiteY198" fmla="*/ 576305 h 2544820"/>
              <a:gd name="connsiteX199" fmla="*/ 5586784 w 8683633"/>
              <a:gd name="connsiteY199" fmla="*/ 662857 h 2544820"/>
              <a:gd name="connsiteX200" fmla="*/ 5963599 w 8683633"/>
              <a:gd name="connsiteY200" fmla="*/ 1038616 h 2544820"/>
              <a:gd name="connsiteX201" fmla="*/ 6299250 w 8683633"/>
              <a:gd name="connsiteY201" fmla="*/ 861291 h 2544820"/>
              <a:gd name="connsiteX202" fmla="*/ 6187366 w 8683633"/>
              <a:gd name="connsiteY202" fmla="*/ 772629 h 2544820"/>
              <a:gd name="connsiteX203" fmla="*/ 5967822 w 8683633"/>
              <a:gd name="connsiteY203" fmla="*/ 892957 h 2544820"/>
              <a:gd name="connsiteX204" fmla="*/ 5745110 w 8683633"/>
              <a:gd name="connsiteY204" fmla="*/ 698744 h 2544820"/>
              <a:gd name="connsiteX205" fmla="*/ 6301361 w 8683633"/>
              <a:gd name="connsiteY205" fmla="*/ 698744 h 2544820"/>
              <a:gd name="connsiteX206" fmla="*/ 5955155 w 8683633"/>
              <a:gd name="connsiteY206" fmla="*/ 284986 h 2544820"/>
              <a:gd name="connsiteX207" fmla="*/ 5586784 w 8683633"/>
              <a:gd name="connsiteY207" fmla="*/ 662857 h 2544820"/>
              <a:gd name="connsiteX208" fmla="*/ 6813280 w 8683633"/>
              <a:gd name="connsiteY208" fmla="*/ 282875 h 2544820"/>
              <a:gd name="connsiteX209" fmla="*/ 6513517 w 8683633"/>
              <a:gd name="connsiteY209" fmla="*/ 591082 h 2544820"/>
              <a:gd name="connsiteX210" fmla="*/ 6513517 w 8683633"/>
              <a:gd name="connsiteY210" fmla="*/ 1020673 h 2544820"/>
              <a:gd name="connsiteX211" fmla="*/ 6682397 w 8683633"/>
              <a:gd name="connsiteY211" fmla="*/ 1020673 h 2544820"/>
              <a:gd name="connsiteX212" fmla="*/ 6682397 w 8683633"/>
              <a:gd name="connsiteY212" fmla="*/ 597415 h 2544820"/>
              <a:gd name="connsiteX213" fmla="*/ 6813280 w 8683633"/>
              <a:gd name="connsiteY213" fmla="*/ 442256 h 2544820"/>
              <a:gd name="connsiteX214" fmla="*/ 6944163 w 8683633"/>
              <a:gd name="connsiteY214" fmla="*/ 597415 h 2544820"/>
              <a:gd name="connsiteX215" fmla="*/ 6944163 w 8683633"/>
              <a:gd name="connsiteY215" fmla="*/ 1021728 h 2544820"/>
              <a:gd name="connsiteX216" fmla="*/ 7113044 w 8683633"/>
              <a:gd name="connsiteY216" fmla="*/ 1021728 h 2544820"/>
              <a:gd name="connsiteX217" fmla="*/ 7113044 w 8683633"/>
              <a:gd name="connsiteY217" fmla="*/ 591082 h 2544820"/>
              <a:gd name="connsiteX218" fmla="*/ 6813280 w 8683633"/>
              <a:gd name="connsiteY218" fmla="*/ 282875 h 2544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Lst>
            <a:rect l="l" t="t" r="r" b="b"/>
            <a:pathLst>
              <a:path w="8683633" h="2544820">
                <a:moveTo>
                  <a:pt x="921455" y="520364"/>
                </a:moveTo>
                <a:cubicBezTo>
                  <a:pt x="921455" y="214267"/>
                  <a:pt x="1145222" y="0"/>
                  <a:pt x="1439708" y="0"/>
                </a:cubicBezTo>
                <a:cubicBezTo>
                  <a:pt x="1593811" y="0"/>
                  <a:pt x="1732083" y="54886"/>
                  <a:pt x="1834466" y="172047"/>
                </a:cubicBezTo>
                <a:lnTo>
                  <a:pt x="1705695" y="294486"/>
                </a:lnTo>
                <a:cubicBezTo>
                  <a:pt x="1643420" y="216378"/>
                  <a:pt x="1546314" y="168881"/>
                  <a:pt x="1439708" y="168881"/>
                </a:cubicBezTo>
                <a:cubicBezTo>
                  <a:pt x="1243384" y="168881"/>
                  <a:pt x="1104057" y="314540"/>
                  <a:pt x="1104057" y="521419"/>
                </a:cubicBezTo>
                <a:cubicBezTo>
                  <a:pt x="1104057" y="730409"/>
                  <a:pt x="1247606" y="871846"/>
                  <a:pt x="1438652" y="871846"/>
                </a:cubicBezTo>
                <a:cubicBezTo>
                  <a:pt x="1606478" y="871846"/>
                  <a:pt x="1726805" y="765241"/>
                  <a:pt x="1742638" y="605859"/>
                </a:cubicBezTo>
                <a:lnTo>
                  <a:pt x="1403821" y="605859"/>
                </a:lnTo>
                <a:lnTo>
                  <a:pt x="1403821" y="448589"/>
                </a:lnTo>
                <a:lnTo>
                  <a:pt x="1929462" y="448589"/>
                </a:lnTo>
                <a:lnTo>
                  <a:pt x="1929462" y="518253"/>
                </a:lnTo>
                <a:cubicBezTo>
                  <a:pt x="1929462" y="834904"/>
                  <a:pt x="1728916" y="1039672"/>
                  <a:pt x="1438652" y="1039672"/>
                </a:cubicBezTo>
                <a:cubicBezTo>
                  <a:pt x="1146278" y="1039672"/>
                  <a:pt x="921455" y="825404"/>
                  <a:pt x="921455" y="520364"/>
                </a:cubicBezTo>
                <a:moveTo>
                  <a:pt x="2269334" y="576305"/>
                </a:moveTo>
                <a:cubicBezTo>
                  <a:pt x="2293611" y="486587"/>
                  <a:pt x="2370663" y="423257"/>
                  <a:pt x="2470936" y="423257"/>
                </a:cubicBezTo>
                <a:cubicBezTo>
                  <a:pt x="2566986" y="423257"/>
                  <a:pt x="2638761" y="474977"/>
                  <a:pt x="2658815" y="576305"/>
                </a:cubicBezTo>
                <a:lnTo>
                  <a:pt x="2269334" y="576305"/>
                </a:lnTo>
                <a:close/>
                <a:moveTo>
                  <a:pt x="2105731" y="661801"/>
                </a:moveTo>
                <a:cubicBezTo>
                  <a:pt x="2105731" y="879235"/>
                  <a:pt x="2257724" y="1037561"/>
                  <a:pt x="2482546" y="1037561"/>
                </a:cubicBezTo>
                <a:cubicBezTo>
                  <a:pt x="2635594" y="1037561"/>
                  <a:pt x="2747478" y="962620"/>
                  <a:pt x="2818196" y="860236"/>
                </a:cubicBezTo>
                <a:lnTo>
                  <a:pt x="2706313" y="770518"/>
                </a:lnTo>
                <a:cubicBezTo>
                  <a:pt x="2653538" y="848625"/>
                  <a:pt x="2576486" y="890846"/>
                  <a:pt x="2486768" y="890846"/>
                </a:cubicBezTo>
                <a:cubicBezTo>
                  <a:pt x="2364330" y="890846"/>
                  <a:pt x="2277778" y="811683"/>
                  <a:pt x="2264057" y="696633"/>
                </a:cubicBezTo>
                <a:lnTo>
                  <a:pt x="2819252" y="696633"/>
                </a:lnTo>
                <a:cubicBezTo>
                  <a:pt x="2835085" y="412702"/>
                  <a:pt x="2664093" y="282875"/>
                  <a:pt x="2473047" y="282875"/>
                </a:cubicBezTo>
                <a:cubicBezTo>
                  <a:pt x="2264057" y="283931"/>
                  <a:pt x="2105731" y="441201"/>
                  <a:pt x="2105731" y="661801"/>
                </a:cubicBezTo>
                <a:moveTo>
                  <a:pt x="8103107" y="576305"/>
                </a:moveTo>
                <a:cubicBezTo>
                  <a:pt x="8127383" y="486587"/>
                  <a:pt x="8204435" y="423257"/>
                  <a:pt x="8304708" y="423257"/>
                </a:cubicBezTo>
                <a:cubicBezTo>
                  <a:pt x="8399703" y="423257"/>
                  <a:pt x="8472533" y="474977"/>
                  <a:pt x="8492587" y="576305"/>
                </a:cubicBezTo>
                <a:lnTo>
                  <a:pt x="8103107" y="576305"/>
                </a:lnTo>
                <a:close/>
                <a:moveTo>
                  <a:pt x="7939503" y="661801"/>
                </a:moveTo>
                <a:cubicBezTo>
                  <a:pt x="7939503" y="879235"/>
                  <a:pt x="8090440" y="1037561"/>
                  <a:pt x="8316319" y="1037561"/>
                </a:cubicBezTo>
                <a:cubicBezTo>
                  <a:pt x="8469366" y="1037561"/>
                  <a:pt x="8581250" y="962620"/>
                  <a:pt x="8651968" y="860236"/>
                </a:cubicBezTo>
                <a:lnTo>
                  <a:pt x="8539029" y="770518"/>
                </a:lnTo>
                <a:cubicBezTo>
                  <a:pt x="8486254" y="848625"/>
                  <a:pt x="8409203" y="890846"/>
                  <a:pt x="8319485" y="890846"/>
                </a:cubicBezTo>
                <a:cubicBezTo>
                  <a:pt x="8197046" y="890846"/>
                  <a:pt x="8110495" y="811683"/>
                  <a:pt x="8096773" y="696633"/>
                </a:cubicBezTo>
                <a:lnTo>
                  <a:pt x="8651968" y="696633"/>
                </a:lnTo>
                <a:cubicBezTo>
                  <a:pt x="8668856" y="412702"/>
                  <a:pt x="8496809" y="282875"/>
                  <a:pt x="8305763" y="282875"/>
                </a:cubicBezTo>
                <a:cubicBezTo>
                  <a:pt x="8097829" y="283931"/>
                  <a:pt x="7939503" y="441201"/>
                  <a:pt x="7939503" y="661801"/>
                </a:cubicBezTo>
                <a:moveTo>
                  <a:pt x="556251" y="1269772"/>
                </a:moveTo>
                <a:lnTo>
                  <a:pt x="556251" y="1675085"/>
                </a:lnTo>
                <a:lnTo>
                  <a:pt x="177325" y="1675085"/>
                </a:lnTo>
                <a:lnTo>
                  <a:pt x="177325" y="1269772"/>
                </a:lnTo>
                <a:lnTo>
                  <a:pt x="0" y="1269772"/>
                </a:lnTo>
                <a:lnTo>
                  <a:pt x="0" y="2271445"/>
                </a:lnTo>
                <a:lnTo>
                  <a:pt x="177325" y="2271445"/>
                </a:lnTo>
                <a:lnTo>
                  <a:pt x="177325" y="1843966"/>
                </a:lnTo>
                <a:lnTo>
                  <a:pt x="556251" y="1843966"/>
                </a:lnTo>
                <a:lnTo>
                  <a:pt x="556251" y="2271445"/>
                </a:lnTo>
                <a:lnTo>
                  <a:pt x="733575" y="2271445"/>
                </a:lnTo>
                <a:lnTo>
                  <a:pt x="733575" y="1269772"/>
                </a:lnTo>
                <a:lnTo>
                  <a:pt x="556251" y="1269772"/>
                </a:lnTo>
                <a:close/>
                <a:moveTo>
                  <a:pt x="1325713" y="2130008"/>
                </a:moveTo>
                <a:cubicBezTo>
                  <a:pt x="1204330" y="2130008"/>
                  <a:pt x="1114613" y="2041345"/>
                  <a:pt x="1114613" y="1911518"/>
                </a:cubicBezTo>
                <a:cubicBezTo>
                  <a:pt x="1114613" y="1780636"/>
                  <a:pt x="1204330" y="1691973"/>
                  <a:pt x="1325713" y="1691973"/>
                </a:cubicBezTo>
                <a:cubicBezTo>
                  <a:pt x="1440763" y="1691973"/>
                  <a:pt x="1531537" y="1772191"/>
                  <a:pt x="1531537" y="1911518"/>
                </a:cubicBezTo>
                <a:cubicBezTo>
                  <a:pt x="1531537" y="2048734"/>
                  <a:pt x="1440763" y="2130008"/>
                  <a:pt x="1325713" y="2130008"/>
                </a:cubicBezTo>
                <a:moveTo>
                  <a:pt x="944676" y="1911518"/>
                </a:moveTo>
                <a:cubicBezTo>
                  <a:pt x="944676" y="2131063"/>
                  <a:pt x="1107224" y="2285167"/>
                  <a:pt x="1303548" y="2285167"/>
                </a:cubicBezTo>
                <a:cubicBezTo>
                  <a:pt x="1397488" y="2285167"/>
                  <a:pt x="1485095" y="2249280"/>
                  <a:pt x="1536814" y="2183838"/>
                </a:cubicBezTo>
                <a:lnTo>
                  <a:pt x="1537870" y="2271445"/>
                </a:lnTo>
                <a:lnTo>
                  <a:pt x="1688807" y="2271445"/>
                </a:lnTo>
                <a:lnTo>
                  <a:pt x="1688807" y="1549480"/>
                </a:lnTo>
                <a:lnTo>
                  <a:pt x="1538925" y="1549480"/>
                </a:lnTo>
                <a:lnTo>
                  <a:pt x="1537870" y="1637087"/>
                </a:lnTo>
                <a:cubicBezTo>
                  <a:pt x="1486150" y="1571646"/>
                  <a:pt x="1398543" y="1535759"/>
                  <a:pt x="1304603" y="1535759"/>
                </a:cubicBezTo>
                <a:cubicBezTo>
                  <a:pt x="1107224" y="1535759"/>
                  <a:pt x="944676" y="1688807"/>
                  <a:pt x="944676" y="1911518"/>
                </a:cubicBezTo>
                <a:moveTo>
                  <a:pt x="2828752" y="2130008"/>
                </a:moveTo>
                <a:cubicBezTo>
                  <a:pt x="2707369" y="2130008"/>
                  <a:pt x="2617651" y="2041345"/>
                  <a:pt x="2617651" y="1911518"/>
                </a:cubicBezTo>
                <a:cubicBezTo>
                  <a:pt x="2617651" y="1780636"/>
                  <a:pt x="2707369" y="1691973"/>
                  <a:pt x="2828752" y="1691973"/>
                </a:cubicBezTo>
                <a:cubicBezTo>
                  <a:pt x="2943801" y="1691973"/>
                  <a:pt x="3034575" y="1772191"/>
                  <a:pt x="3034575" y="1911518"/>
                </a:cubicBezTo>
                <a:cubicBezTo>
                  <a:pt x="3034575" y="2048734"/>
                  <a:pt x="2942746" y="2130008"/>
                  <a:pt x="2828752" y="2130008"/>
                </a:cubicBezTo>
                <a:moveTo>
                  <a:pt x="2447714" y="1911518"/>
                </a:moveTo>
                <a:cubicBezTo>
                  <a:pt x="2447714" y="2131063"/>
                  <a:pt x="2610262" y="2285167"/>
                  <a:pt x="2806586" y="2285167"/>
                </a:cubicBezTo>
                <a:cubicBezTo>
                  <a:pt x="2900526" y="2285167"/>
                  <a:pt x="2988133" y="2249280"/>
                  <a:pt x="3039852" y="2183838"/>
                </a:cubicBezTo>
                <a:lnTo>
                  <a:pt x="3040908" y="2271445"/>
                </a:lnTo>
                <a:lnTo>
                  <a:pt x="3190789" y="2271445"/>
                </a:lnTo>
                <a:lnTo>
                  <a:pt x="3190789" y="1218052"/>
                </a:lnTo>
                <a:lnTo>
                  <a:pt x="3021909" y="1218052"/>
                </a:lnTo>
                <a:lnTo>
                  <a:pt x="3021909" y="1459762"/>
                </a:lnTo>
                <a:cubicBezTo>
                  <a:pt x="3021909" y="1514649"/>
                  <a:pt x="3022964" y="1568479"/>
                  <a:pt x="3026131" y="1621255"/>
                </a:cubicBezTo>
                <a:cubicBezTo>
                  <a:pt x="2973356" y="1566368"/>
                  <a:pt x="2892082" y="1536814"/>
                  <a:pt x="2806586" y="1536814"/>
                </a:cubicBezTo>
                <a:cubicBezTo>
                  <a:pt x="2610262" y="1535759"/>
                  <a:pt x="2447714" y="1688807"/>
                  <a:pt x="2447714" y="1911518"/>
                </a:cubicBezTo>
                <a:moveTo>
                  <a:pt x="3566549" y="1827078"/>
                </a:moveTo>
                <a:cubicBezTo>
                  <a:pt x="3590826" y="1737360"/>
                  <a:pt x="3667877" y="1674030"/>
                  <a:pt x="3768150" y="1674030"/>
                </a:cubicBezTo>
                <a:cubicBezTo>
                  <a:pt x="3863146" y="1674030"/>
                  <a:pt x="3935975" y="1725749"/>
                  <a:pt x="3956030" y="1827078"/>
                </a:cubicBezTo>
                <a:lnTo>
                  <a:pt x="3566549" y="1827078"/>
                </a:lnTo>
                <a:close/>
                <a:moveTo>
                  <a:pt x="3401890" y="1912574"/>
                </a:moveTo>
                <a:cubicBezTo>
                  <a:pt x="3401890" y="2130008"/>
                  <a:pt x="3552828" y="2288333"/>
                  <a:pt x="3778705" y="2288333"/>
                </a:cubicBezTo>
                <a:cubicBezTo>
                  <a:pt x="3931753" y="2288333"/>
                  <a:pt x="4043637" y="2213392"/>
                  <a:pt x="4114356" y="2111008"/>
                </a:cubicBezTo>
                <a:lnTo>
                  <a:pt x="4002472" y="2022346"/>
                </a:lnTo>
                <a:cubicBezTo>
                  <a:pt x="3949697" y="2100453"/>
                  <a:pt x="3872645" y="2142674"/>
                  <a:pt x="3782927" y="2142674"/>
                </a:cubicBezTo>
                <a:cubicBezTo>
                  <a:pt x="3660489" y="2142674"/>
                  <a:pt x="3573938" y="2063511"/>
                  <a:pt x="3560216" y="1948461"/>
                </a:cubicBezTo>
                <a:lnTo>
                  <a:pt x="4116467" y="1948461"/>
                </a:lnTo>
                <a:cubicBezTo>
                  <a:pt x="4133355" y="1664530"/>
                  <a:pt x="3961307" y="1534703"/>
                  <a:pt x="3770261" y="1534703"/>
                </a:cubicBezTo>
                <a:cubicBezTo>
                  <a:pt x="3560216" y="1534703"/>
                  <a:pt x="3401890" y="1691973"/>
                  <a:pt x="3401890" y="1912574"/>
                </a:cubicBezTo>
                <a:moveTo>
                  <a:pt x="5948822" y="2131063"/>
                </a:moveTo>
                <a:cubicBezTo>
                  <a:pt x="5832716" y="2131063"/>
                  <a:pt x="5742999" y="2050845"/>
                  <a:pt x="5742999" y="1912574"/>
                </a:cubicBezTo>
                <a:cubicBezTo>
                  <a:pt x="5742999" y="1773247"/>
                  <a:pt x="5832716" y="1693029"/>
                  <a:pt x="5948822" y="1693029"/>
                </a:cubicBezTo>
                <a:cubicBezTo>
                  <a:pt x="6070205" y="1693029"/>
                  <a:pt x="6158868" y="1781691"/>
                  <a:pt x="6158868" y="1912574"/>
                </a:cubicBezTo>
                <a:cubicBezTo>
                  <a:pt x="6159923" y="2042401"/>
                  <a:pt x="6071261" y="2131063"/>
                  <a:pt x="5948822" y="2131063"/>
                </a:cubicBezTo>
                <a:moveTo>
                  <a:pt x="5737721" y="2185949"/>
                </a:moveTo>
                <a:cubicBezTo>
                  <a:pt x="5788386" y="2250335"/>
                  <a:pt x="5877048" y="2287278"/>
                  <a:pt x="5970988" y="2287278"/>
                </a:cubicBezTo>
                <a:cubicBezTo>
                  <a:pt x="6166256" y="2287278"/>
                  <a:pt x="6329859" y="2133174"/>
                  <a:pt x="6329859" y="1913629"/>
                </a:cubicBezTo>
                <a:cubicBezTo>
                  <a:pt x="6329859" y="1690918"/>
                  <a:pt x="6166256" y="1537870"/>
                  <a:pt x="5970988" y="1537870"/>
                </a:cubicBezTo>
                <a:cubicBezTo>
                  <a:pt x="5885492" y="1537870"/>
                  <a:pt x="5803163" y="1567424"/>
                  <a:pt x="5751443" y="1622310"/>
                </a:cubicBezTo>
                <a:cubicBezTo>
                  <a:pt x="5754610" y="1567424"/>
                  <a:pt x="5755665" y="1507260"/>
                  <a:pt x="5755665" y="1451318"/>
                </a:cubicBezTo>
                <a:lnTo>
                  <a:pt x="5755665" y="1219107"/>
                </a:lnTo>
                <a:lnTo>
                  <a:pt x="5586784" y="1219107"/>
                </a:lnTo>
                <a:lnTo>
                  <a:pt x="5586784" y="2272501"/>
                </a:lnTo>
                <a:lnTo>
                  <a:pt x="5736666" y="2272501"/>
                </a:lnTo>
                <a:lnTo>
                  <a:pt x="5737721" y="2185949"/>
                </a:lnTo>
                <a:moveTo>
                  <a:pt x="6663398" y="1828133"/>
                </a:moveTo>
                <a:cubicBezTo>
                  <a:pt x="6687675" y="1738415"/>
                  <a:pt x="6764727" y="1675085"/>
                  <a:pt x="6865000" y="1675085"/>
                </a:cubicBezTo>
                <a:cubicBezTo>
                  <a:pt x="6959996" y="1675085"/>
                  <a:pt x="7032825" y="1726805"/>
                  <a:pt x="7052880" y="1828133"/>
                </a:cubicBezTo>
                <a:lnTo>
                  <a:pt x="6663398" y="1828133"/>
                </a:lnTo>
                <a:close/>
                <a:moveTo>
                  <a:pt x="6499795" y="1914685"/>
                </a:moveTo>
                <a:cubicBezTo>
                  <a:pt x="6499795" y="2132119"/>
                  <a:pt x="6650732" y="2290444"/>
                  <a:pt x="6876610" y="2290444"/>
                </a:cubicBezTo>
                <a:cubicBezTo>
                  <a:pt x="7029659" y="2290444"/>
                  <a:pt x="7141542" y="2215503"/>
                  <a:pt x="7212261" y="2113119"/>
                </a:cubicBezTo>
                <a:lnTo>
                  <a:pt x="7100377" y="2024457"/>
                </a:lnTo>
                <a:cubicBezTo>
                  <a:pt x="7047602" y="2102564"/>
                  <a:pt x="6970551" y="2144785"/>
                  <a:pt x="6880833" y="2144785"/>
                </a:cubicBezTo>
                <a:cubicBezTo>
                  <a:pt x="6758394" y="2144785"/>
                  <a:pt x="6671842" y="2065622"/>
                  <a:pt x="6658121" y="1950572"/>
                </a:cubicBezTo>
                <a:lnTo>
                  <a:pt x="7213317" y="1950572"/>
                </a:lnTo>
                <a:cubicBezTo>
                  <a:pt x="7230204" y="1666641"/>
                  <a:pt x="7058157" y="1536814"/>
                  <a:pt x="6867111" y="1536814"/>
                </a:cubicBezTo>
                <a:cubicBezTo>
                  <a:pt x="6658121" y="1535759"/>
                  <a:pt x="6499795" y="1693029"/>
                  <a:pt x="6499795" y="1914685"/>
                </a:cubicBezTo>
                <a:moveTo>
                  <a:pt x="7656628" y="1551591"/>
                </a:moveTo>
                <a:cubicBezTo>
                  <a:pt x="7502524" y="1551591"/>
                  <a:pt x="7418084" y="1626532"/>
                  <a:pt x="7418084" y="1795413"/>
                </a:cubicBezTo>
                <a:lnTo>
                  <a:pt x="7418084" y="2273556"/>
                </a:lnTo>
                <a:lnTo>
                  <a:pt x="7586965" y="2273556"/>
                </a:lnTo>
                <a:lnTo>
                  <a:pt x="7586965" y="1792246"/>
                </a:lnTo>
                <a:cubicBezTo>
                  <a:pt x="7586965" y="1729971"/>
                  <a:pt x="7611241" y="1704639"/>
                  <a:pt x="7672461" y="1704639"/>
                </a:cubicBezTo>
                <a:lnTo>
                  <a:pt x="7803343" y="1704639"/>
                </a:lnTo>
                <a:lnTo>
                  <a:pt x="7803343" y="1551591"/>
                </a:lnTo>
                <a:lnTo>
                  <a:pt x="7656628" y="1551591"/>
                </a:lnTo>
                <a:moveTo>
                  <a:pt x="2170117" y="1551591"/>
                </a:moveTo>
                <a:cubicBezTo>
                  <a:pt x="2016013" y="1551591"/>
                  <a:pt x="1931573" y="1626532"/>
                  <a:pt x="1931573" y="1795413"/>
                </a:cubicBezTo>
                <a:lnTo>
                  <a:pt x="1931573" y="2273556"/>
                </a:lnTo>
                <a:lnTo>
                  <a:pt x="2100454" y="2273556"/>
                </a:lnTo>
                <a:lnTo>
                  <a:pt x="2100454" y="1792246"/>
                </a:lnTo>
                <a:cubicBezTo>
                  <a:pt x="2100454" y="1729971"/>
                  <a:pt x="2124730" y="1704639"/>
                  <a:pt x="2185949" y="1704639"/>
                </a:cubicBezTo>
                <a:lnTo>
                  <a:pt x="2316832" y="1704639"/>
                </a:lnTo>
                <a:lnTo>
                  <a:pt x="2316832" y="1551591"/>
                </a:lnTo>
                <a:lnTo>
                  <a:pt x="2170117" y="1551591"/>
                </a:lnTo>
                <a:moveTo>
                  <a:pt x="8318429" y="2111008"/>
                </a:moveTo>
                <a:cubicBezTo>
                  <a:pt x="8195991" y="2111008"/>
                  <a:pt x="8108384" y="2025512"/>
                  <a:pt x="8108384" y="1902019"/>
                </a:cubicBezTo>
                <a:cubicBezTo>
                  <a:pt x="8108384" y="1777469"/>
                  <a:pt x="8195991" y="1693029"/>
                  <a:pt x="8317374" y="1693029"/>
                </a:cubicBezTo>
                <a:cubicBezTo>
                  <a:pt x="8434534" y="1693029"/>
                  <a:pt x="8526363" y="1771136"/>
                  <a:pt x="8526363" y="1903074"/>
                </a:cubicBezTo>
                <a:cubicBezTo>
                  <a:pt x="8525308" y="2033957"/>
                  <a:pt x="8434534" y="2111008"/>
                  <a:pt x="8318429" y="2111008"/>
                </a:cubicBezTo>
                <a:moveTo>
                  <a:pt x="8122105" y="2544821"/>
                </a:moveTo>
                <a:lnTo>
                  <a:pt x="8279376" y="2544821"/>
                </a:lnTo>
                <a:cubicBezTo>
                  <a:pt x="8529530" y="2544821"/>
                  <a:pt x="8683634" y="2428715"/>
                  <a:pt x="8683634" y="2189116"/>
                </a:cubicBezTo>
                <a:lnTo>
                  <a:pt x="8683634" y="1551591"/>
                </a:lnTo>
                <a:lnTo>
                  <a:pt x="8533752" y="1551591"/>
                </a:lnTo>
                <a:lnTo>
                  <a:pt x="8532697" y="1639198"/>
                </a:lnTo>
                <a:cubicBezTo>
                  <a:pt x="8480977" y="1573757"/>
                  <a:pt x="8393370" y="1537870"/>
                  <a:pt x="8298375" y="1537870"/>
                </a:cubicBezTo>
                <a:cubicBezTo>
                  <a:pt x="8102051" y="1537870"/>
                  <a:pt x="7940559" y="1686696"/>
                  <a:pt x="7940559" y="1902019"/>
                </a:cubicBezTo>
                <a:cubicBezTo>
                  <a:pt x="7940559" y="2119452"/>
                  <a:pt x="8099940" y="2260890"/>
                  <a:pt x="8300486" y="2260890"/>
                </a:cubicBezTo>
                <a:cubicBezTo>
                  <a:pt x="8394425" y="2260890"/>
                  <a:pt x="8472533" y="2229225"/>
                  <a:pt x="8520030" y="2172228"/>
                </a:cubicBezTo>
                <a:lnTo>
                  <a:pt x="8520030" y="2203893"/>
                </a:lnTo>
                <a:cubicBezTo>
                  <a:pt x="8518975" y="2335831"/>
                  <a:pt x="8434534" y="2391773"/>
                  <a:pt x="8283597" y="2391773"/>
                </a:cubicBezTo>
                <a:lnTo>
                  <a:pt x="8122105" y="2391773"/>
                </a:lnTo>
                <a:lnTo>
                  <a:pt x="8122105" y="2544821"/>
                </a:lnTo>
                <a:close/>
                <a:moveTo>
                  <a:pt x="7672461" y="867624"/>
                </a:moveTo>
                <a:cubicBezTo>
                  <a:pt x="7611241" y="867624"/>
                  <a:pt x="7586965" y="843348"/>
                  <a:pt x="7586965" y="780018"/>
                </a:cubicBezTo>
                <a:lnTo>
                  <a:pt x="7588021" y="450700"/>
                </a:lnTo>
                <a:lnTo>
                  <a:pt x="7753734" y="450700"/>
                </a:lnTo>
                <a:lnTo>
                  <a:pt x="7753734" y="298708"/>
                </a:lnTo>
                <a:lnTo>
                  <a:pt x="7588021" y="298708"/>
                </a:lnTo>
                <a:lnTo>
                  <a:pt x="7588021" y="49609"/>
                </a:lnTo>
                <a:lnTo>
                  <a:pt x="7419140" y="106606"/>
                </a:lnTo>
                <a:lnTo>
                  <a:pt x="7419140" y="299763"/>
                </a:lnTo>
                <a:lnTo>
                  <a:pt x="7304090" y="299763"/>
                </a:lnTo>
                <a:lnTo>
                  <a:pt x="7304090" y="452811"/>
                </a:lnTo>
                <a:lnTo>
                  <a:pt x="7418084" y="452811"/>
                </a:lnTo>
                <a:lnTo>
                  <a:pt x="7417029" y="770518"/>
                </a:lnTo>
                <a:lnTo>
                  <a:pt x="7418084" y="770518"/>
                </a:lnTo>
                <a:lnTo>
                  <a:pt x="7418084" y="777907"/>
                </a:lnTo>
                <a:cubicBezTo>
                  <a:pt x="7418084" y="946787"/>
                  <a:pt x="7502524" y="1021728"/>
                  <a:pt x="7656628" y="1021728"/>
                </a:cubicBezTo>
                <a:lnTo>
                  <a:pt x="7804399" y="1020673"/>
                </a:lnTo>
                <a:lnTo>
                  <a:pt x="7804399" y="867624"/>
                </a:lnTo>
                <a:lnTo>
                  <a:pt x="7672461" y="867624"/>
                </a:lnTo>
                <a:close/>
                <a:moveTo>
                  <a:pt x="4861653" y="576305"/>
                </a:moveTo>
                <a:cubicBezTo>
                  <a:pt x="4885929" y="486587"/>
                  <a:pt x="4962981" y="423257"/>
                  <a:pt x="5063254" y="423257"/>
                </a:cubicBezTo>
                <a:cubicBezTo>
                  <a:pt x="5158250" y="423257"/>
                  <a:pt x="5231079" y="474977"/>
                  <a:pt x="5251134" y="576305"/>
                </a:cubicBezTo>
                <a:lnTo>
                  <a:pt x="4861653" y="576305"/>
                </a:lnTo>
                <a:close/>
                <a:moveTo>
                  <a:pt x="4698050" y="662857"/>
                </a:moveTo>
                <a:cubicBezTo>
                  <a:pt x="4698050" y="880291"/>
                  <a:pt x="4848987" y="1038616"/>
                  <a:pt x="5074865" y="1038616"/>
                </a:cubicBezTo>
                <a:cubicBezTo>
                  <a:pt x="5227913" y="1038616"/>
                  <a:pt x="5339796" y="963675"/>
                  <a:pt x="5410515" y="861291"/>
                </a:cubicBezTo>
                <a:lnTo>
                  <a:pt x="5298632" y="771574"/>
                </a:lnTo>
                <a:cubicBezTo>
                  <a:pt x="5245856" y="849681"/>
                  <a:pt x="5168805" y="891901"/>
                  <a:pt x="5079087" y="891901"/>
                </a:cubicBezTo>
                <a:cubicBezTo>
                  <a:pt x="4956648" y="891901"/>
                  <a:pt x="4870097" y="812738"/>
                  <a:pt x="4856375" y="697688"/>
                </a:cubicBezTo>
                <a:lnTo>
                  <a:pt x="5411571" y="697688"/>
                </a:lnTo>
                <a:cubicBezTo>
                  <a:pt x="5428458" y="413758"/>
                  <a:pt x="5256411" y="284986"/>
                  <a:pt x="5065365" y="284986"/>
                </a:cubicBezTo>
                <a:cubicBezTo>
                  <a:pt x="4856375" y="284986"/>
                  <a:pt x="4698050" y="441201"/>
                  <a:pt x="4698050" y="662857"/>
                </a:cubicBezTo>
                <a:moveTo>
                  <a:pt x="5751443" y="576305"/>
                </a:moveTo>
                <a:cubicBezTo>
                  <a:pt x="5775720" y="486587"/>
                  <a:pt x="5852771" y="423257"/>
                  <a:pt x="5953044" y="423257"/>
                </a:cubicBezTo>
                <a:cubicBezTo>
                  <a:pt x="6048040" y="423257"/>
                  <a:pt x="6120870" y="474977"/>
                  <a:pt x="6140924" y="576305"/>
                </a:cubicBezTo>
                <a:lnTo>
                  <a:pt x="5751443" y="576305"/>
                </a:lnTo>
                <a:close/>
                <a:moveTo>
                  <a:pt x="5586784" y="662857"/>
                </a:moveTo>
                <a:cubicBezTo>
                  <a:pt x="5586784" y="880291"/>
                  <a:pt x="5738777" y="1038616"/>
                  <a:pt x="5963599" y="1038616"/>
                </a:cubicBezTo>
                <a:cubicBezTo>
                  <a:pt x="6116647" y="1038616"/>
                  <a:pt x="6228531" y="963675"/>
                  <a:pt x="6299250" y="861291"/>
                </a:cubicBezTo>
                <a:lnTo>
                  <a:pt x="6187366" y="772629"/>
                </a:lnTo>
                <a:cubicBezTo>
                  <a:pt x="6134591" y="850736"/>
                  <a:pt x="6057539" y="892957"/>
                  <a:pt x="5967822" y="892957"/>
                </a:cubicBezTo>
                <a:cubicBezTo>
                  <a:pt x="5845383" y="892957"/>
                  <a:pt x="5758831" y="813794"/>
                  <a:pt x="5745110" y="698744"/>
                </a:cubicBezTo>
                <a:lnTo>
                  <a:pt x="6301361" y="698744"/>
                </a:lnTo>
                <a:cubicBezTo>
                  <a:pt x="6318248" y="414813"/>
                  <a:pt x="6146201" y="284986"/>
                  <a:pt x="5955155" y="284986"/>
                </a:cubicBezTo>
                <a:cubicBezTo>
                  <a:pt x="5745110" y="284986"/>
                  <a:pt x="5586784" y="441201"/>
                  <a:pt x="5586784" y="662857"/>
                </a:cubicBezTo>
                <a:moveTo>
                  <a:pt x="6813280" y="282875"/>
                </a:moveTo>
                <a:cubicBezTo>
                  <a:pt x="6625401" y="282875"/>
                  <a:pt x="6513517" y="398981"/>
                  <a:pt x="6513517" y="591082"/>
                </a:cubicBezTo>
                <a:lnTo>
                  <a:pt x="6513517" y="1020673"/>
                </a:lnTo>
                <a:lnTo>
                  <a:pt x="6682397" y="1020673"/>
                </a:lnTo>
                <a:lnTo>
                  <a:pt x="6682397" y="597415"/>
                </a:lnTo>
                <a:cubicBezTo>
                  <a:pt x="6682397" y="496087"/>
                  <a:pt x="6728840" y="442256"/>
                  <a:pt x="6813280" y="442256"/>
                </a:cubicBezTo>
                <a:cubicBezTo>
                  <a:pt x="6896665" y="442256"/>
                  <a:pt x="6944163" y="497142"/>
                  <a:pt x="6944163" y="597415"/>
                </a:cubicBezTo>
                <a:lnTo>
                  <a:pt x="6944163" y="1021728"/>
                </a:lnTo>
                <a:lnTo>
                  <a:pt x="7113044" y="1021728"/>
                </a:lnTo>
                <a:lnTo>
                  <a:pt x="7113044" y="591082"/>
                </a:lnTo>
                <a:cubicBezTo>
                  <a:pt x="7113044" y="398981"/>
                  <a:pt x="7000105" y="282875"/>
                  <a:pt x="6813280" y="282875"/>
                </a:cubicBezTo>
              </a:path>
            </a:pathLst>
          </a:custGeom>
          <a:solidFill>
            <a:schemeClr val="bg1"/>
          </a:solidFill>
          <a:ln w="10555" cap="flat">
            <a:noFill/>
            <a:prstDash val="solid"/>
            <a:miter/>
          </a:ln>
        </p:spPr>
        <p:txBody>
          <a:bodyPr rtlCol="0" anchor="ctr"/>
          <a:lstStyle/>
          <a:p>
            <a:endParaRPr lang="en-US"/>
          </a:p>
        </p:txBody>
      </p:sp>
      <p:sp>
        <p:nvSpPr>
          <p:cNvPr id="9" name="Tijdelijke aanduiding voor tekst 8">
            <a:extLst>
              <a:ext uri="{FF2B5EF4-FFF2-40B4-BE49-F238E27FC236}">
                <a16:creationId xmlns:a16="http://schemas.microsoft.com/office/drawing/2014/main" id="{EFD047B2-C9C3-B2F1-039C-AA6D406A9068}"/>
              </a:ext>
            </a:extLst>
          </p:cNvPr>
          <p:cNvSpPr>
            <a:spLocks noGrp="1"/>
          </p:cNvSpPr>
          <p:nvPr>
            <p:ph type="body" sz="quarter" idx="10" hasCustomPrompt="1"/>
          </p:nvPr>
        </p:nvSpPr>
        <p:spPr>
          <a:xfrm>
            <a:off x="841375" y="2987675"/>
            <a:ext cx="8450263" cy="6253163"/>
          </a:xfrm>
          <a:noFill/>
        </p:spPr>
        <p:txBody>
          <a:bodyPr/>
          <a:lstStyle>
            <a:lvl1pPr>
              <a:lnSpc>
                <a:spcPct val="110000"/>
              </a:lnSpc>
              <a:defRPr/>
            </a:lvl1pPr>
          </a:lstStyle>
          <a:p>
            <a:pPr lvl="0"/>
            <a:r>
              <a:rPr lang="nl-NL" dirty="0" err="1"/>
              <a:t>Acernat</a:t>
            </a:r>
            <a:r>
              <a:rPr lang="nl-NL" dirty="0"/>
              <a:t> </a:t>
            </a:r>
            <a:r>
              <a:rPr lang="nl-NL" dirty="0" err="1"/>
              <a:t>emoluptio</a:t>
            </a:r>
            <a:r>
              <a:rPr lang="nl-NL" dirty="0"/>
              <a:t>. </a:t>
            </a:r>
            <a:r>
              <a:rPr lang="nl-NL" dirty="0" err="1"/>
              <a:t>Xeristrum</a:t>
            </a:r>
            <a:r>
              <a:rPr lang="nl-NL" dirty="0"/>
              <a:t> </a:t>
            </a:r>
            <a:r>
              <a:rPr lang="nl-NL" dirty="0" err="1"/>
              <a:t>fugia</a:t>
            </a:r>
            <a:r>
              <a:rPr lang="nl-NL" dirty="0"/>
              <a:t> </a:t>
            </a:r>
            <a:r>
              <a:rPr lang="nl-NL" dirty="0" err="1"/>
              <a:t>aut</a:t>
            </a:r>
            <a:r>
              <a:rPr lang="nl-NL" dirty="0"/>
              <a:t> que ma nam ex </a:t>
            </a:r>
            <a:r>
              <a:rPr lang="nl-NL" dirty="0" err="1"/>
              <a:t>eat</a:t>
            </a:r>
            <a:r>
              <a:rPr lang="nl-NL" dirty="0"/>
              <a:t> el </a:t>
            </a:r>
            <a:r>
              <a:rPr lang="nl-NL" dirty="0" err="1"/>
              <a:t>id</a:t>
            </a:r>
            <a:r>
              <a:rPr lang="nl-NL" dirty="0"/>
              <a:t> </a:t>
            </a:r>
            <a:r>
              <a:rPr lang="nl-NL" dirty="0" err="1"/>
              <a:t>qui</a:t>
            </a:r>
            <a:r>
              <a:rPr lang="nl-NL" dirty="0"/>
              <a:t> </a:t>
            </a:r>
            <a:r>
              <a:rPr lang="nl-NL" dirty="0" err="1"/>
              <a:t>nonsect</a:t>
            </a:r>
            <a:r>
              <a:rPr lang="nl-NL" dirty="0"/>
              <a:t> </a:t>
            </a:r>
            <a:r>
              <a:rPr lang="nl-NL" dirty="0" err="1"/>
              <a:t>ecatiam</a:t>
            </a:r>
            <a:r>
              <a:rPr lang="nl-NL" dirty="0"/>
              <a:t>, </a:t>
            </a:r>
            <a:r>
              <a:rPr lang="nl-NL" dirty="0" err="1"/>
              <a:t>senis</a:t>
            </a:r>
            <a:r>
              <a:rPr lang="nl-NL" dirty="0"/>
              <a:t> dia que </a:t>
            </a:r>
            <a:r>
              <a:rPr lang="nl-NL" dirty="0" err="1"/>
              <a:t>sit</a:t>
            </a:r>
            <a:r>
              <a:rPr lang="nl-NL" dirty="0"/>
              <a:t>, </a:t>
            </a:r>
            <a:r>
              <a:rPr lang="nl-NL" dirty="0" err="1"/>
              <a:t>excerumqui</a:t>
            </a:r>
            <a:r>
              <a:rPr lang="nl-NL" dirty="0"/>
              <a:t> </a:t>
            </a:r>
            <a:r>
              <a:rPr lang="nl-NL" dirty="0" err="1"/>
              <a:t>odicatusam</a:t>
            </a:r>
            <a:r>
              <a:rPr lang="nl-NL" dirty="0"/>
              <a:t> </a:t>
            </a:r>
            <a:r>
              <a:rPr lang="nl-NL" dirty="0" err="1"/>
              <a:t>alit</a:t>
            </a:r>
            <a:r>
              <a:rPr lang="nl-NL" dirty="0"/>
              <a:t> modi </a:t>
            </a:r>
            <a:r>
              <a:rPr lang="nl-NL" dirty="0" err="1"/>
              <a:t>alictorerum</a:t>
            </a:r>
            <a:r>
              <a:rPr lang="nl-NL" dirty="0"/>
              <a:t> </a:t>
            </a:r>
            <a:r>
              <a:rPr lang="nl-NL" dirty="0" err="1"/>
              <a:t>esti</a:t>
            </a:r>
            <a:r>
              <a:rPr lang="nl-NL" dirty="0"/>
              <a:t> </a:t>
            </a:r>
            <a:r>
              <a:rPr lang="nl-NL" dirty="0" err="1"/>
              <a:t>dolorum</a:t>
            </a:r>
            <a:r>
              <a:rPr lang="nl-NL" dirty="0"/>
              <a:t>, </a:t>
            </a:r>
            <a:r>
              <a:rPr lang="nl-NL" dirty="0" err="1"/>
              <a:t>soluptium</a:t>
            </a:r>
            <a:r>
              <a:rPr lang="nl-NL" dirty="0"/>
              <a:t>, </a:t>
            </a:r>
            <a:r>
              <a:rPr lang="nl-NL" dirty="0" err="1"/>
              <a:t>qui</a:t>
            </a:r>
            <a:r>
              <a:rPr lang="nl-NL" dirty="0"/>
              <a:t> </a:t>
            </a:r>
            <a:r>
              <a:rPr lang="nl-NL" dirty="0" err="1"/>
              <a:t>ipid</a:t>
            </a:r>
            <a:r>
              <a:rPr lang="nl-NL" dirty="0"/>
              <a:t> </a:t>
            </a:r>
            <a:r>
              <a:rPr lang="nl-NL" dirty="0" err="1"/>
              <a:t>essinit</a:t>
            </a:r>
            <a:r>
              <a:rPr lang="nl-NL" dirty="0"/>
              <a:t> </a:t>
            </a:r>
            <a:r>
              <a:rPr lang="nl-NL" dirty="0" err="1"/>
              <a:t>atistiore</a:t>
            </a:r>
            <a:r>
              <a:rPr lang="nl-NL" dirty="0"/>
              <a:t> </a:t>
            </a:r>
            <a:r>
              <a:rPr lang="nl-NL" dirty="0" err="1"/>
              <a:t>nist</a:t>
            </a:r>
            <a:r>
              <a:rPr lang="nl-NL" dirty="0"/>
              <a:t> </a:t>
            </a:r>
            <a:r>
              <a:rPr lang="nl-NL" dirty="0" err="1"/>
              <a:t>volup</a:t>
            </a:r>
            <a:r>
              <a:rPr lang="nl-NL" dirty="0"/>
              <a:t> </a:t>
            </a:r>
            <a:r>
              <a:rPr lang="nl-NL" dirty="0" err="1"/>
              <a:t>tium</a:t>
            </a:r>
            <a:r>
              <a:rPr lang="nl-NL" dirty="0"/>
              <a:t> </a:t>
            </a:r>
            <a:r>
              <a:rPr lang="nl-NL" dirty="0" err="1"/>
              <a:t>quamusa</a:t>
            </a:r>
            <a:r>
              <a:rPr lang="nl-NL" dirty="0"/>
              <a:t> es </a:t>
            </a:r>
            <a:r>
              <a:rPr lang="nl-NL" dirty="0" err="1"/>
              <a:t>dolut</a:t>
            </a:r>
            <a:r>
              <a:rPr lang="nl-NL" dirty="0"/>
              <a:t> </a:t>
            </a:r>
            <a:r>
              <a:rPr lang="nl-NL" dirty="0" err="1"/>
              <a:t>qui</a:t>
            </a:r>
            <a:r>
              <a:rPr lang="nl-NL" dirty="0"/>
              <a:t> re </a:t>
            </a:r>
            <a:r>
              <a:rPr lang="nl-NL" dirty="0" err="1"/>
              <a:t>est</a:t>
            </a:r>
            <a:r>
              <a:rPr lang="nl-NL" dirty="0"/>
              <a:t> </a:t>
            </a:r>
            <a:r>
              <a:rPr lang="nl-NL" dirty="0" err="1"/>
              <a:t>rerferf</a:t>
            </a:r>
            <a:r>
              <a:rPr lang="nl-NL" dirty="0"/>
              <a:t> </a:t>
            </a:r>
            <a:r>
              <a:rPr lang="nl-NL" dirty="0" err="1"/>
              <a:t>erestem</a:t>
            </a:r>
            <a:r>
              <a:rPr lang="nl-NL" dirty="0"/>
              <a:t> </a:t>
            </a:r>
            <a:r>
              <a:rPr lang="nl-NL" dirty="0" err="1"/>
              <a:t>doloris</a:t>
            </a:r>
            <a:r>
              <a:rPr lang="nl-NL" dirty="0"/>
              <a:t> </a:t>
            </a:r>
            <a:r>
              <a:rPr lang="nl-NL" dirty="0" err="1"/>
              <a:t>eos</a:t>
            </a:r>
            <a:r>
              <a:rPr lang="nl-NL" dirty="0"/>
              <a:t> quo que pro </a:t>
            </a:r>
            <a:r>
              <a:rPr lang="nl-NL" dirty="0" err="1"/>
              <a:t>blaut</a:t>
            </a:r>
            <a:r>
              <a:rPr lang="nl-NL" dirty="0"/>
              <a:t> </a:t>
            </a:r>
            <a:r>
              <a:rPr lang="nl-NL" dirty="0" err="1"/>
              <a:t>autem</a:t>
            </a:r>
            <a:r>
              <a:rPr lang="nl-NL" dirty="0"/>
              <a:t> </a:t>
            </a:r>
            <a:r>
              <a:rPr lang="nl-NL" dirty="0" err="1"/>
              <a:t>im</a:t>
            </a:r>
            <a:r>
              <a:rPr lang="nl-NL" dirty="0"/>
              <a:t> </a:t>
            </a:r>
            <a:r>
              <a:rPr lang="nl-NL" dirty="0" err="1"/>
              <a:t>faccaboriate</a:t>
            </a:r>
            <a:r>
              <a:rPr lang="nl-NL" dirty="0"/>
              <a:t> </a:t>
            </a:r>
            <a:r>
              <a:rPr lang="nl-NL" dirty="0" err="1"/>
              <a:t>coritatem</a:t>
            </a:r>
            <a:r>
              <a:rPr lang="nl-NL" dirty="0"/>
              <a:t> </a:t>
            </a:r>
            <a:r>
              <a:rPr lang="nl-NL" dirty="0" err="1"/>
              <a:t>nullo</a:t>
            </a:r>
            <a:r>
              <a:rPr lang="nl-NL" dirty="0"/>
              <a:t> </a:t>
            </a:r>
            <a:r>
              <a:rPr lang="nl-NL" dirty="0" err="1"/>
              <a:t>optasse</a:t>
            </a:r>
            <a:r>
              <a:rPr lang="nl-NL" dirty="0"/>
              <a:t> </a:t>
            </a:r>
            <a:r>
              <a:rPr lang="nl-NL" dirty="0" err="1"/>
              <a:t>ctusdant</a:t>
            </a:r>
            <a:r>
              <a:rPr lang="nl-NL" dirty="0"/>
              <a:t>, </a:t>
            </a:r>
            <a:r>
              <a:rPr lang="nl-NL" dirty="0" err="1"/>
              <a:t>est</a:t>
            </a:r>
            <a:r>
              <a:rPr lang="nl-NL" dirty="0"/>
              <a:t> </a:t>
            </a:r>
            <a:r>
              <a:rPr lang="nl-NL" dirty="0" err="1"/>
              <a:t>digenda</a:t>
            </a:r>
            <a:r>
              <a:rPr lang="nl-NL" dirty="0"/>
              <a:t> </a:t>
            </a:r>
            <a:r>
              <a:rPr lang="nl-NL" dirty="0" err="1"/>
              <a:t>ndebis</a:t>
            </a:r>
            <a:r>
              <a:rPr lang="nl-NL" dirty="0"/>
              <a:t> </a:t>
            </a:r>
            <a:r>
              <a:rPr lang="nl-NL" dirty="0" err="1"/>
              <a:t>restrumquam</a:t>
            </a:r>
            <a:r>
              <a:rPr lang="nl-NL" dirty="0"/>
              <a:t> </a:t>
            </a:r>
          </a:p>
          <a:p>
            <a:pPr lvl="1"/>
            <a:r>
              <a:rPr lang="nl-NL" dirty="0" err="1"/>
              <a:t>Acernat</a:t>
            </a:r>
            <a:r>
              <a:rPr lang="nl-NL" dirty="0"/>
              <a:t> </a:t>
            </a:r>
            <a:r>
              <a:rPr lang="nl-NL" dirty="0" err="1"/>
              <a:t>emoluptio</a:t>
            </a:r>
            <a:endParaRPr lang="nl-NL" dirty="0"/>
          </a:p>
          <a:p>
            <a:pPr lvl="2"/>
            <a:r>
              <a:rPr lang="nl-NL" dirty="0" err="1"/>
              <a:t>Xeristrum</a:t>
            </a:r>
            <a:r>
              <a:rPr lang="nl-NL" dirty="0"/>
              <a:t> </a:t>
            </a:r>
            <a:r>
              <a:rPr lang="nl-NL" dirty="0" err="1"/>
              <a:t>fugia</a:t>
            </a:r>
            <a:endParaRPr lang="nl-NL" dirty="0"/>
          </a:p>
          <a:p>
            <a:pPr lvl="3"/>
            <a:r>
              <a:rPr lang="nl-NL" dirty="0" err="1"/>
              <a:t>Aut</a:t>
            </a:r>
            <a:r>
              <a:rPr lang="nl-NL" dirty="0"/>
              <a:t> que</a:t>
            </a:r>
          </a:p>
          <a:p>
            <a:pPr lvl="4"/>
            <a:r>
              <a:rPr lang="nl-NL" dirty="0" err="1"/>
              <a:t>Nonsect</a:t>
            </a:r>
            <a:endParaRPr lang="nl-NL" dirty="0"/>
          </a:p>
          <a:p>
            <a:pPr lvl="5"/>
            <a:r>
              <a:rPr lang="nl-NL" dirty="0" err="1"/>
              <a:t>Excerumqui</a:t>
            </a:r>
            <a:endParaRPr lang="en-US" dirty="0"/>
          </a:p>
        </p:txBody>
      </p:sp>
      <p:sp>
        <p:nvSpPr>
          <p:cNvPr id="11" name="Tijdelijke aanduiding voor afbeelding 10">
            <a:extLst>
              <a:ext uri="{FF2B5EF4-FFF2-40B4-BE49-F238E27FC236}">
                <a16:creationId xmlns:a16="http://schemas.microsoft.com/office/drawing/2014/main" id="{34450A92-BD0D-B29B-1837-6D35E5E717F6}"/>
              </a:ext>
            </a:extLst>
          </p:cNvPr>
          <p:cNvSpPr>
            <a:spLocks noGrp="1"/>
          </p:cNvSpPr>
          <p:nvPr>
            <p:ph type="pic" sz="quarter" idx="11"/>
          </p:nvPr>
        </p:nvSpPr>
        <p:spPr>
          <a:xfrm>
            <a:off x="10134600" y="0"/>
            <a:ext cx="9969500" cy="9761538"/>
          </a:xfrm>
          <a:pattFill prst="lgCheck">
            <a:fgClr>
              <a:schemeClr val="bg1">
                <a:lumMod val="85000"/>
              </a:schemeClr>
            </a:fgClr>
            <a:bgClr>
              <a:schemeClr val="bg1">
                <a:lumMod val="75000"/>
              </a:schemeClr>
            </a:bgClr>
          </a:pattFill>
        </p:spPr>
        <p:txBody>
          <a:bodyPr lIns="360000" tIns="360000" rIns="360000" bIns="360000"/>
          <a:lstStyle/>
          <a:p>
            <a:r>
              <a:rPr lang="nl-NL"/>
              <a:t>Klik op het pictogram als u een afbeelding wilt toevoegen</a:t>
            </a:r>
            <a:endParaRPr lang="en-US"/>
          </a:p>
        </p:txBody>
      </p:sp>
      <p:sp>
        <p:nvSpPr>
          <p:cNvPr id="12" name="Holder 2">
            <a:extLst>
              <a:ext uri="{FF2B5EF4-FFF2-40B4-BE49-F238E27FC236}">
                <a16:creationId xmlns:a16="http://schemas.microsoft.com/office/drawing/2014/main" id="{33D329B4-4477-BDA3-9A3F-AF0045170964}"/>
              </a:ext>
            </a:extLst>
          </p:cNvPr>
          <p:cNvSpPr>
            <a:spLocks noGrp="1"/>
          </p:cNvSpPr>
          <p:nvPr>
            <p:ph type="title" hasCustomPrompt="1"/>
          </p:nvPr>
        </p:nvSpPr>
        <p:spPr>
          <a:xfrm>
            <a:off x="840846" y="473076"/>
            <a:ext cx="8298392" cy="2286000"/>
          </a:xfrm>
          <a:noFill/>
        </p:spPr>
        <p:txBody>
          <a:bodyPr lIns="0" tIns="0" rIns="0" bIns="0"/>
          <a:lstStyle>
            <a:lvl1pPr>
              <a:defRPr sz="6400" b="1" i="0" spc="-50" baseline="0">
                <a:solidFill>
                  <a:schemeClr val="tx1"/>
                </a:solidFill>
                <a:latin typeface="+mj-lt"/>
                <a:cs typeface="Segoe UI Semibold"/>
              </a:defRPr>
            </a:lvl1pPr>
          </a:lstStyle>
          <a:p>
            <a:r>
              <a:rPr lang="en-US" dirty="0" err="1"/>
              <a:t>Paginatitel</a:t>
            </a:r>
            <a:r>
              <a:rPr lang="en-US" dirty="0"/>
              <a:t> </a:t>
            </a:r>
            <a:r>
              <a:rPr lang="en-US" dirty="0" err="1"/>
              <a:t>powerpoint</a:t>
            </a:r>
            <a:endParaRPr dirty="0"/>
          </a:p>
        </p:txBody>
      </p:sp>
      <p:sp>
        <p:nvSpPr>
          <p:cNvPr id="13" name="Holder 4">
            <a:extLst>
              <a:ext uri="{FF2B5EF4-FFF2-40B4-BE49-F238E27FC236}">
                <a16:creationId xmlns:a16="http://schemas.microsoft.com/office/drawing/2014/main" id="{3F3494E9-0CD3-012B-B5C8-35761645A6F7}"/>
              </a:ext>
            </a:extLst>
          </p:cNvPr>
          <p:cNvSpPr>
            <a:spLocks noGrp="1"/>
          </p:cNvSpPr>
          <p:nvPr>
            <p:ph type="ftr" sz="quarter" idx="5"/>
          </p:nvPr>
        </p:nvSpPr>
        <p:spPr>
          <a:xfrm>
            <a:off x="815445" y="10386197"/>
            <a:ext cx="7482417" cy="300082"/>
          </a:xfrm>
          <a:prstGeom prst="rect">
            <a:avLst/>
          </a:prstGeom>
        </p:spPr>
        <p:txBody>
          <a:bodyPr lIns="0" tIns="0" rIns="0" bIns="0"/>
          <a:lstStyle>
            <a:lvl1pPr>
              <a:defRPr sz="1950" b="0" i="0">
                <a:solidFill>
                  <a:schemeClr val="bg1"/>
                </a:solidFill>
                <a:latin typeface="Segoe UI"/>
                <a:cs typeface="Segoe UI"/>
              </a:defRPr>
            </a:lvl1pPr>
          </a:lstStyle>
          <a:p>
            <a:pPr marL="12700">
              <a:lnSpc>
                <a:spcPct val="100000"/>
              </a:lnSpc>
              <a:spcBef>
                <a:spcPts val="285"/>
              </a:spcBef>
            </a:pPr>
            <a:r>
              <a:rPr lang="en-US"/>
              <a:t>Thema/onderwerp</a:t>
            </a:r>
            <a:endParaRPr spc="-20" dirty="0"/>
          </a:p>
        </p:txBody>
      </p:sp>
      <p:sp>
        <p:nvSpPr>
          <p:cNvPr id="14" name="Holder 5">
            <a:extLst>
              <a:ext uri="{FF2B5EF4-FFF2-40B4-BE49-F238E27FC236}">
                <a16:creationId xmlns:a16="http://schemas.microsoft.com/office/drawing/2014/main" id="{CEC2CA15-F8EC-A9FA-966D-1563287B332F}"/>
              </a:ext>
            </a:extLst>
          </p:cNvPr>
          <p:cNvSpPr>
            <a:spLocks noGrp="1"/>
          </p:cNvSpPr>
          <p:nvPr>
            <p:ph type="dt" sz="half" idx="6"/>
          </p:nvPr>
        </p:nvSpPr>
        <p:spPr>
          <a:xfrm>
            <a:off x="8466138" y="10381434"/>
            <a:ext cx="3149600" cy="300082"/>
          </a:xfrm>
        </p:spPr>
        <p:txBody>
          <a:bodyPr lIns="0" tIns="0" rIns="0" bIns="0"/>
          <a:lstStyle>
            <a:lvl1pPr>
              <a:defRPr sz="1950" b="0" i="0">
                <a:solidFill>
                  <a:schemeClr val="bg1"/>
                </a:solidFill>
                <a:latin typeface="Segoe UI"/>
                <a:cs typeface="Segoe UI"/>
              </a:defRPr>
            </a:lvl1pPr>
          </a:lstStyle>
          <a:p>
            <a:pPr marL="12700">
              <a:lnSpc>
                <a:spcPct val="100000"/>
              </a:lnSpc>
              <a:spcBef>
                <a:spcPts val="285"/>
              </a:spcBef>
            </a:pPr>
            <a:fld id="{DF8B7284-5479-490B-B24B-256A71CC56A2}" type="datetime1">
              <a:rPr lang="nl-NL" spc="-10" smtClean="0"/>
              <a:t>13-11-2024</a:t>
            </a:fld>
            <a:endParaRPr spc="-10" dirty="0"/>
          </a:p>
        </p:txBody>
      </p:sp>
    </p:spTree>
    <p:extLst>
      <p:ext uri="{BB962C8B-B14F-4D97-AF65-F5344CB8AC3E}">
        <p14:creationId xmlns:p14="http://schemas.microsoft.com/office/powerpoint/2010/main" val="40274919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 afbeelding rechts - natuur groen">
    <p:bg>
      <p:bgPr>
        <a:solidFill>
          <a:schemeClr val="bg1"/>
        </a:solidFill>
        <a:effectLst/>
      </p:bgPr>
    </p:bg>
    <p:spTree>
      <p:nvGrpSpPr>
        <p:cNvPr id="1" name=""/>
        <p:cNvGrpSpPr/>
        <p:nvPr/>
      </p:nvGrpSpPr>
      <p:grpSpPr>
        <a:xfrm>
          <a:off x="0" y="0"/>
          <a:ext cx="0" cy="0"/>
          <a:chOff x="0" y="0"/>
          <a:chExt cx="0" cy="0"/>
        </a:xfrm>
      </p:grpSpPr>
      <p:sp>
        <p:nvSpPr>
          <p:cNvPr id="3" name="Rechthoek: afgeronde hoeken 2">
            <a:extLst>
              <a:ext uri="{FF2B5EF4-FFF2-40B4-BE49-F238E27FC236}">
                <a16:creationId xmlns:a16="http://schemas.microsoft.com/office/drawing/2014/main" id="{6F903876-EDE3-D776-324A-0B74A54AC9CE}"/>
              </a:ext>
            </a:extLst>
          </p:cNvPr>
          <p:cNvSpPr/>
          <p:nvPr userDrawn="1"/>
        </p:nvSpPr>
        <p:spPr>
          <a:xfrm>
            <a:off x="171450" y="169863"/>
            <a:ext cx="9790113" cy="2705100"/>
          </a:xfrm>
          <a:prstGeom prst="roundRect">
            <a:avLst>
              <a:gd name="adj" fmla="val 1883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hthoek: afgeronde hoeken 9">
            <a:extLst>
              <a:ext uri="{FF2B5EF4-FFF2-40B4-BE49-F238E27FC236}">
                <a16:creationId xmlns:a16="http://schemas.microsoft.com/office/drawing/2014/main" id="{03AD5095-9ADD-EF73-CEFC-1987C2D2520B}"/>
              </a:ext>
            </a:extLst>
          </p:cNvPr>
          <p:cNvSpPr/>
          <p:nvPr userDrawn="1"/>
        </p:nvSpPr>
        <p:spPr>
          <a:xfrm>
            <a:off x="165100" y="9921875"/>
            <a:ext cx="19761200" cy="1223962"/>
          </a:xfrm>
          <a:prstGeom prst="roundRect">
            <a:avLst>
              <a:gd name="adj" fmla="val 4091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Holder 2"/>
          <p:cNvSpPr>
            <a:spLocks noGrp="1"/>
          </p:cNvSpPr>
          <p:nvPr>
            <p:ph type="title" hasCustomPrompt="1"/>
          </p:nvPr>
        </p:nvSpPr>
        <p:spPr>
          <a:xfrm>
            <a:off x="840846" y="473076"/>
            <a:ext cx="8298392" cy="2286000"/>
          </a:xfrm>
          <a:noFill/>
        </p:spPr>
        <p:txBody>
          <a:bodyPr lIns="0" tIns="0" rIns="0" bIns="0"/>
          <a:lstStyle>
            <a:lvl1pPr>
              <a:defRPr sz="6400" b="1" i="0" spc="-50" baseline="0">
                <a:solidFill>
                  <a:schemeClr val="tx1"/>
                </a:solidFill>
                <a:latin typeface="+mj-lt"/>
                <a:cs typeface="Segoe UI Semibold"/>
              </a:defRPr>
            </a:lvl1pPr>
          </a:lstStyle>
          <a:p>
            <a:r>
              <a:rPr lang="en-US" dirty="0" err="1"/>
              <a:t>Paginatitel</a:t>
            </a:r>
            <a:r>
              <a:rPr lang="en-US" dirty="0"/>
              <a:t> </a:t>
            </a:r>
            <a:r>
              <a:rPr lang="en-US" dirty="0" err="1"/>
              <a:t>powerpoint</a:t>
            </a:r>
            <a:endParaRPr dirty="0"/>
          </a:p>
        </p:txBody>
      </p:sp>
      <p:sp>
        <p:nvSpPr>
          <p:cNvPr id="7" name="Vrije vorm: vorm 6">
            <a:extLst>
              <a:ext uri="{FF2B5EF4-FFF2-40B4-BE49-F238E27FC236}">
                <a16:creationId xmlns:a16="http://schemas.microsoft.com/office/drawing/2014/main" id="{F95FF92D-3072-CCB0-D18A-AC5D8381BE2A}"/>
              </a:ext>
            </a:extLst>
          </p:cNvPr>
          <p:cNvSpPr/>
          <p:nvPr userDrawn="1"/>
        </p:nvSpPr>
        <p:spPr>
          <a:xfrm>
            <a:off x="18036600" y="10294183"/>
            <a:ext cx="513808" cy="480651"/>
          </a:xfrm>
          <a:custGeom>
            <a:avLst/>
            <a:gdLst>
              <a:gd name="connsiteX0" fmla="*/ 2022346 w 2322116"/>
              <a:gd name="connsiteY0" fmla="*/ 1252883 h 2006513"/>
              <a:gd name="connsiteX1" fmla="*/ 1722583 w 2322116"/>
              <a:gd name="connsiteY1" fmla="*/ 1561091 h 2006513"/>
              <a:gd name="connsiteX2" fmla="*/ 1722583 w 2322116"/>
              <a:gd name="connsiteY2" fmla="*/ 1691973 h 2006513"/>
              <a:gd name="connsiteX3" fmla="*/ 1591700 w 2322116"/>
              <a:gd name="connsiteY3" fmla="*/ 1847132 h 2006513"/>
              <a:gd name="connsiteX4" fmla="*/ 1460818 w 2322116"/>
              <a:gd name="connsiteY4" fmla="*/ 1691973 h 2006513"/>
              <a:gd name="connsiteX5" fmla="*/ 1460818 w 2322116"/>
              <a:gd name="connsiteY5" fmla="*/ 308207 h 2006513"/>
              <a:gd name="connsiteX6" fmla="*/ 1161055 w 2322116"/>
              <a:gd name="connsiteY6" fmla="*/ 0 h 2006513"/>
              <a:gd name="connsiteX7" fmla="*/ 861292 w 2322116"/>
              <a:gd name="connsiteY7" fmla="*/ 308207 h 2006513"/>
              <a:gd name="connsiteX8" fmla="*/ 861292 w 2322116"/>
              <a:gd name="connsiteY8" fmla="*/ 440145 h 2006513"/>
              <a:gd name="connsiteX9" fmla="*/ 861292 w 2322116"/>
              <a:gd name="connsiteY9" fmla="*/ 440145 h 2006513"/>
              <a:gd name="connsiteX10" fmla="*/ 861292 w 2322116"/>
              <a:gd name="connsiteY10" fmla="*/ 442256 h 2006513"/>
              <a:gd name="connsiteX11" fmla="*/ 730409 w 2322116"/>
              <a:gd name="connsiteY11" fmla="*/ 597415 h 2006513"/>
              <a:gd name="connsiteX12" fmla="*/ 599526 w 2322116"/>
              <a:gd name="connsiteY12" fmla="*/ 442256 h 2006513"/>
              <a:gd name="connsiteX13" fmla="*/ 599526 w 2322116"/>
              <a:gd name="connsiteY13" fmla="*/ 309263 h 2006513"/>
              <a:gd name="connsiteX14" fmla="*/ 299763 w 2322116"/>
              <a:gd name="connsiteY14" fmla="*/ 1055 h 2006513"/>
              <a:gd name="connsiteX15" fmla="*/ 0 w 2322116"/>
              <a:gd name="connsiteY15" fmla="*/ 309263 h 2006513"/>
              <a:gd name="connsiteX16" fmla="*/ 0 w 2322116"/>
              <a:gd name="connsiteY16" fmla="*/ 738853 h 2006513"/>
              <a:gd name="connsiteX17" fmla="*/ 168881 w 2322116"/>
              <a:gd name="connsiteY17" fmla="*/ 738853 h 2006513"/>
              <a:gd name="connsiteX18" fmla="*/ 168881 w 2322116"/>
              <a:gd name="connsiteY18" fmla="*/ 314540 h 2006513"/>
              <a:gd name="connsiteX19" fmla="*/ 299763 w 2322116"/>
              <a:gd name="connsiteY19" fmla="*/ 159381 h 2006513"/>
              <a:gd name="connsiteX20" fmla="*/ 430646 w 2322116"/>
              <a:gd name="connsiteY20" fmla="*/ 314540 h 2006513"/>
              <a:gd name="connsiteX21" fmla="*/ 430646 w 2322116"/>
              <a:gd name="connsiteY21" fmla="*/ 447534 h 2006513"/>
              <a:gd name="connsiteX22" fmla="*/ 730409 w 2322116"/>
              <a:gd name="connsiteY22" fmla="*/ 755741 h 2006513"/>
              <a:gd name="connsiteX23" fmla="*/ 1030172 w 2322116"/>
              <a:gd name="connsiteY23" fmla="*/ 447534 h 2006513"/>
              <a:gd name="connsiteX24" fmla="*/ 1030172 w 2322116"/>
              <a:gd name="connsiteY24" fmla="*/ 314540 h 2006513"/>
              <a:gd name="connsiteX25" fmla="*/ 1161055 w 2322116"/>
              <a:gd name="connsiteY25" fmla="*/ 159381 h 2006513"/>
              <a:gd name="connsiteX26" fmla="*/ 1291937 w 2322116"/>
              <a:gd name="connsiteY26" fmla="*/ 314540 h 2006513"/>
              <a:gd name="connsiteX27" fmla="*/ 1291937 w 2322116"/>
              <a:gd name="connsiteY27" fmla="*/ 1698306 h 2006513"/>
              <a:gd name="connsiteX28" fmla="*/ 1591700 w 2322116"/>
              <a:gd name="connsiteY28" fmla="*/ 2006513 h 2006513"/>
              <a:gd name="connsiteX29" fmla="*/ 1891463 w 2322116"/>
              <a:gd name="connsiteY29" fmla="*/ 1698306 h 2006513"/>
              <a:gd name="connsiteX30" fmla="*/ 1891463 w 2322116"/>
              <a:gd name="connsiteY30" fmla="*/ 1567424 h 2006513"/>
              <a:gd name="connsiteX31" fmla="*/ 2022346 w 2322116"/>
              <a:gd name="connsiteY31" fmla="*/ 1412265 h 2006513"/>
              <a:gd name="connsiteX32" fmla="*/ 2153229 w 2322116"/>
              <a:gd name="connsiteY32" fmla="*/ 1567424 h 2006513"/>
              <a:gd name="connsiteX33" fmla="*/ 2153229 w 2322116"/>
              <a:gd name="connsiteY33" fmla="*/ 1991736 h 2006513"/>
              <a:gd name="connsiteX34" fmla="*/ 2322109 w 2322116"/>
              <a:gd name="connsiteY34" fmla="*/ 1991736 h 2006513"/>
              <a:gd name="connsiteX35" fmla="*/ 2322109 w 2322116"/>
              <a:gd name="connsiteY35" fmla="*/ 1562146 h 2006513"/>
              <a:gd name="connsiteX36" fmla="*/ 2022346 w 2322116"/>
              <a:gd name="connsiteY36" fmla="*/ 1252883 h 2006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322116" h="2006513">
                <a:moveTo>
                  <a:pt x="2022346" y="1252883"/>
                </a:moveTo>
                <a:cubicBezTo>
                  <a:pt x="1834466" y="1252883"/>
                  <a:pt x="1722583" y="1368989"/>
                  <a:pt x="1722583" y="1561091"/>
                </a:cubicBezTo>
                <a:lnTo>
                  <a:pt x="1722583" y="1691973"/>
                </a:lnTo>
                <a:cubicBezTo>
                  <a:pt x="1722583" y="1793302"/>
                  <a:pt x="1676141" y="1847132"/>
                  <a:pt x="1591700" y="1847132"/>
                </a:cubicBezTo>
                <a:cubicBezTo>
                  <a:pt x="1508316" y="1847132"/>
                  <a:pt x="1460818" y="1792246"/>
                  <a:pt x="1460818" y="1691973"/>
                </a:cubicBezTo>
                <a:lnTo>
                  <a:pt x="1460818" y="308207"/>
                </a:lnTo>
                <a:cubicBezTo>
                  <a:pt x="1460818" y="116105"/>
                  <a:pt x="1347879" y="0"/>
                  <a:pt x="1161055" y="0"/>
                </a:cubicBezTo>
                <a:cubicBezTo>
                  <a:pt x="973175" y="0"/>
                  <a:pt x="861292" y="116105"/>
                  <a:pt x="861292" y="308207"/>
                </a:cubicBezTo>
                <a:lnTo>
                  <a:pt x="861292" y="440145"/>
                </a:lnTo>
                <a:lnTo>
                  <a:pt x="861292" y="440145"/>
                </a:lnTo>
                <a:lnTo>
                  <a:pt x="861292" y="442256"/>
                </a:lnTo>
                <a:cubicBezTo>
                  <a:pt x="861292" y="543585"/>
                  <a:pt x="814849" y="597415"/>
                  <a:pt x="730409" y="597415"/>
                </a:cubicBezTo>
                <a:cubicBezTo>
                  <a:pt x="647024" y="597415"/>
                  <a:pt x="599526" y="542529"/>
                  <a:pt x="599526" y="442256"/>
                </a:cubicBezTo>
                <a:lnTo>
                  <a:pt x="599526" y="309263"/>
                </a:lnTo>
                <a:cubicBezTo>
                  <a:pt x="599526" y="117161"/>
                  <a:pt x="486588" y="1055"/>
                  <a:pt x="299763" y="1055"/>
                </a:cubicBezTo>
                <a:cubicBezTo>
                  <a:pt x="111884" y="1055"/>
                  <a:pt x="0" y="117161"/>
                  <a:pt x="0" y="309263"/>
                </a:cubicBezTo>
                <a:lnTo>
                  <a:pt x="0" y="738853"/>
                </a:lnTo>
                <a:lnTo>
                  <a:pt x="168881" y="738853"/>
                </a:lnTo>
                <a:lnTo>
                  <a:pt x="168881" y="314540"/>
                </a:lnTo>
                <a:cubicBezTo>
                  <a:pt x="168881" y="213212"/>
                  <a:pt x="215323" y="159381"/>
                  <a:pt x="299763" y="159381"/>
                </a:cubicBezTo>
                <a:cubicBezTo>
                  <a:pt x="383148" y="159381"/>
                  <a:pt x="430646" y="214267"/>
                  <a:pt x="430646" y="314540"/>
                </a:cubicBezTo>
                <a:lnTo>
                  <a:pt x="430646" y="447534"/>
                </a:lnTo>
                <a:cubicBezTo>
                  <a:pt x="430646" y="639636"/>
                  <a:pt x="543585" y="755741"/>
                  <a:pt x="730409" y="755741"/>
                </a:cubicBezTo>
                <a:cubicBezTo>
                  <a:pt x="918289" y="755741"/>
                  <a:pt x="1030172" y="639636"/>
                  <a:pt x="1030172" y="447534"/>
                </a:cubicBezTo>
                <a:lnTo>
                  <a:pt x="1030172" y="314540"/>
                </a:lnTo>
                <a:cubicBezTo>
                  <a:pt x="1030172" y="213212"/>
                  <a:pt x="1076614" y="159381"/>
                  <a:pt x="1161055" y="159381"/>
                </a:cubicBezTo>
                <a:cubicBezTo>
                  <a:pt x="1244440" y="159381"/>
                  <a:pt x="1291937" y="214267"/>
                  <a:pt x="1291937" y="314540"/>
                </a:cubicBezTo>
                <a:lnTo>
                  <a:pt x="1291937" y="1698306"/>
                </a:lnTo>
                <a:cubicBezTo>
                  <a:pt x="1291937" y="1890408"/>
                  <a:pt x="1404876" y="2006513"/>
                  <a:pt x="1591700" y="2006513"/>
                </a:cubicBezTo>
                <a:cubicBezTo>
                  <a:pt x="1779580" y="2006513"/>
                  <a:pt x="1891463" y="1890408"/>
                  <a:pt x="1891463" y="1698306"/>
                </a:cubicBezTo>
                <a:lnTo>
                  <a:pt x="1891463" y="1567424"/>
                </a:lnTo>
                <a:cubicBezTo>
                  <a:pt x="1891463" y="1466095"/>
                  <a:pt x="1937906" y="1412265"/>
                  <a:pt x="2022346" y="1412265"/>
                </a:cubicBezTo>
                <a:cubicBezTo>
                  <a:pt x="2105731" y="1412265"/>
                  <a:pt x="2153229" y="1467151"/>
                  <a:pt x="2153229" y="1567424"/>
                </a:cubicBezTo>
                <a:lnTo>
                  <a:pt x="2153229" y="1991736"/>
                </a:lnTo>
                <a:lnTo>
                  <a:pt x="2322109" y="1991736"/>
                </a:lnTo>
                <a:lnTo>
                  <a:pt x="2322109" y="1562146"/>
                </a:lnTo>
                <a:cubicBezTo>
                  <a:pt x="2323165" y="1368989"/>
                  <a:pt x="2209170" y="1252883"/>
                  <a:pt x="2022346" y="1252883"/>
                </a:cubicBezTo>
              </a:path>
            </a:pathLst>
          </a:custGeom>
          <a:solidFill>
            <a:schemeClr val="accent1"/>
          </a:solidFill>
          <a:ln w="10555" cap="flat">
            <a:noFill/>
            <a:prstDash val="solid"/>
            <a:miter/>
          </a:ln>
        </p:spPr>
        <p:txBody>
          <a:bodyPr rtlCol="0" anchor="ctr"/>
          <a:lstStyle/>
          <a:p>
            <a:endParaRPr lang="en-US"/>
          </a:p>
        </p:txBody>
      </p:sp>
      <p:sp>
        <p:nvSpPr>
          <p:cNvPr id="8" name="Vrije vorm: vorm 7">
            <a:extLst>
              <a:ext uri="{FF2B5EF4-FFF2-40B4-BE49-F238E27FC236}">
                <a16:creationId xmlns:a16="http://schemas.microsoft.com/office/drawing/2014/main" id="{990AF1D4-4CAA-0106-0769-F0D1C0F72278}"/>
              </a:ext>
            </a:extLst>
          </p:cNvPr>
          <p:cNvSpPr/>
          <p:nvPr userDrawn="1"/>
        </p:nvSpPr>
        <p:spPr>
          <a:xfrm>
            <a:off x="17367250" y="10226675"/>
            <a:ext cx="1921404" cy="609600"/>
          </a:xfrm>
          <a:custGeom>
            <a:avLst/>
            <a:gdLst>
              <a:gd name="connsiteX0" fmla="*/ 921455 w 8683633"/>
              <a:gd name="connsiteY0" fmla="*/ 520364 h 2544820"/>
              <a:gd name="connsiteX1" fmla="*/ 1439708 w 8683633"/>
              <a:gd name="connsiteY1" fmla="*/ 0 h 2544820"/>
              <a:gd name="connsiteX2" fmla="*/ 1834466 w 8683633"/>
              <a:gd name="connsiteY2" fmla="*/ 172047 h 2544820"/>
              <a:gd name="connsiteX3" fmla="*/ 1705695 w 8683633"/>
              <a:gd name="connsiteY3" fmla="*/ 294486 h 2544820"/>
              <a:gd name="connsiteX4" fmla="*/ 1439708 w 8683633"/>
              <a:gd name="connsiteY4" fmla="*/ 168881 h 2544820"/>
              <a:gd name="connsiteX5" fmla="*/ 1104057 w 8683633"/>
              <a:gd name="connsiteY5" fmla="*/ 521419 h 2544820"/>
              <a:gd name="connsiteX6" fmla="*/ 1438652 w 8683633"/>
              <a:gd name="connsiteY6" fmla="*/ 871846 h 2544820"/>
              <a:gd name="connsiteX7" fmla="*/ 1742638 w 8683633"/>
              <a:gd name="connsiteY7" fmla="*/ 605859 h 2544820"/>
              <a:gd name="connsiteX8" fmla="*/ 1403821 w 8683633"/>
              <a:gd name="connsiteY8" fmla="*/ 605859 h 2544820"/>
              <a:gd name="connsiteX9" fmla="*/ 1403821 w 8683633"/>
              <a:gd name="connsiteY9" fmla="*/ 448589 h 2544820"/>
              <a:gd name="connsiteX10" fmla="*/ 1929462 w 8683633"/>
              <a:gd name="connsiteY10" fmla="*/ 448589 h 2544820"/>
              <a:gd name="connsiteX11" fmla="*/ 1929462 w 8683633"/>
              <a:gd name="connsiteY11" fmla="*/ 518253 h 2544820"/>
              <a:gd name="connsiteX12" fmla="*/ 1438652 w 8683633"/>
              <a:gd name="connsiteY12" fmla="*/ 1039672 h 2544820"/>
              <a:gd name="connsiteX13" fmla="*/ 921455 w 8683633"/>
              <a:gd name="connsiteY13" fmla="*/ 520364 h 2544820"/>
              <a:gd name="connsiteX14" fmla="*/ 2269334 w 8683633"/>
              <a:gd name="connsiteY14" fmla="*/ 576305 h 2544820"/>
              <a:gd name="connsiteX15" fmla="*/ 2470936 w 8683633"/>
              <a:gd name="connsiteY15" fmla="*/ 423257 h 2544820"/>
              <a:gd name="connsiteX16" fmla="*/ 2658815 w 8683633"/>
              <a:gd name="connsiteY16" fmla="*/ 576305 h 2544820"/>
              <a:gd name="connsiteX17" fmla="*/ 2269334 w 8683633"/>
              <a:gd name="connsiteY17" fmla="*/ 576305 h 2544820"/>
              <a:gd name="connsiteX18" fmla="*/ 2105731 w 8683633"/>
              <a:gd name="connsiteY18" fmla="*/ 661801 h 2544820"/>
              <a:gd name="connsiteX19" fmla="*/ 2482546 w 8683633"/>
              <a:gd name="connsiteY19" fmla="*/ 1037561 h 2544820"/>
              <a:gd name="connsiteX20" fmla="*/ 2818196 w 8683633"/>
              <a:gd name="connsiteY20" fmla="*/ 860236 h 2544820"/>
              <a:gd name="connsiteX21" fmla="*/ 2706313 w 8683633"/>
              <a:gd name="connsiteY21" fmla="*/ 770518 h 2544820"/>
              <a:gd name="connsiteX22" fmla="*/ 2486768 w 8683633"/>
              <a:gd name="connsiteY22" fmla="*/ 890846 h 2544820"/>
              <a:gd name="connsiteX23" fmla="*/ 2264057 w 8683633"/>
              <a:gd name="connsiteY23" fmla="*/ 696633 h 2544820"/>
              <a:gd name="connsiteX24" fmla="*/ 2819252 w 8683633"/>
              <a:gd name="connsiteY24" fmla="*/ 696633 h 2544820"/>
              <a:gd name="connsiteX25" fmla="*/ 2473047 w 8683633"/>
              <a:gd name="connsiteY25" fmla="*/ 282875 h 2544820"/>
              <a:gd name="connsiteX26" fmla="*/ 2105731 w 8683633"/>
              <a:gd name="connsiteY26" fmla="*/ 661801 h 2544820"/>
              <a:gd name="connsiteX27" fmla="*/ 8103107 w 8683633"/>
              <a:gd name="connsiteY27" fmla="*/ 576305 h 2544820"/>
              <a:gd name="connsiteX28" fmla="*/ 8304708 w 8683633"/>
              <a:gd name="connsiteY28" fmla="*/ 423257 h 2544820"/>
              <a:gd name="connsiteX29" fmla="*/ 8492587 w 8683633"/>
              <a:gd name="connsiteY29" fmla="*/ 576305 h 2544820"/>
              <a:gd name="connsiteX30" fmla="*/ 8103107 w 8683633"/>
              <a:gd name="connsiteY30" fmla="*/ 576305 h 2544820"/>
              <a:gd name="connsiteX31" fmla="*/ 7939503 w 8683633"/>
              <a:gd name="connsiteY31" fmla="*/ 661801 h 2544820"/>
              <a:gd name="connsiteX32" fmla="*/ 8316319 w 8683633"/>
              <a:gd name="connsiteY32" fmla="*/ 1037561 h 2544820"/>
              <a:gd name="connsiteX33" fmla="*/ 8651968 w 8683633"/>
              <a:gd name="connsiteY33" fmla="*/ 860236 h 2544820"/>
              <a:gd name="connsiteX34" fmla="*/ 8539029 w 8683633"/>
              <a:gd name="connsiteY34" fmla="*/ 770518 h 2544820"/>
              <a:gd name="connsiteX35" fmla="*/ 8319485 w 8683633"/>
              <a:gd name="connsiteY35" fmla="*/ 890846 h 2544820"/>
              <a:gd name="connsiteX36" fmla="*/ 8096773 w 8683633"/>
              <a:gd name="connsiteY36" fmla="*/ 696633 h 2544820"/>
              <a:gd name="connsiteX37" fmla="*/ 8651968 w 8683633"/>
              <a:gd name="connsiteY37" fmla="*/ 696633 h 2544820"/>
              <a:gd name="connsiteX38" fmla="*/ 8305763 w 8683633"/>
              <a:gd name="connsiteY38" fmla="*/ 282875 h 2544820"/>
              <a:gd name="connsiteX39" fmla="*/ 7939503 w 8683633"/>
              <a:gd name="connsiteY39" fmla="*/ 661801 h 2544820"/>
              <a:gd name="connsiteX40" fmla="*/ 556251 w 8683633"/>
              <a:gd name="connsiteY40" fmla="*/ 1269772 h 2544820"/>
              <a:gd name="connsiteX41" fmla="*/ 556251 w 8683633"/>
              <a:gd name="connsiteY41" fmla="*/ 1675085 h 2544820"/>
              <a:gd name="connsiteX42" fmla="*/ 177325 w 8683633"/>
              <a:gd name="connsiteY42" fmla="*/ 1675085 h 2544820"/>
              <a:gd name="connsiteX43" fmla="*/ 177325 w 8683633"/>
              <a:gd name="connsiteY43" fmla="*/ 1269772 h 2544820"/>
              <a:gd name="connsiteX44" fmla="*/ 0 w 8683633"/>
              <a:gd name="connsiteY44" fmla="*/ 1269772 h 2544820"/>
              <a:gd name="connsiteX45" fmla="*/ 0 w 8683633"/>
              <a:gd name="connsiteY45" fmla="*/ 2271445 h 2544820"/>
              <a:gd name="connsiteX46" fmla="*/ 177325 w 8683633"/>
              <a:gd name="connsiteY46" fmla="*/ 2271445 h 2544820"/>
              <a:gd name="connsiteX47" fmla="*/ 177325 w 8683633"/>
              <a:gd name="connsiteY47" fmla="*/ 1843966 h 2544820"/>
              <a:gd name="connsiteX48" fmla="*/ 556251 w 8683633"/>
              <a:gd name="connsiteY48" fmla="*/ 1843966 h 2544820"/>
              <a:gd name="connsiteX49" fmla="*/ 556251 w 8683633"/>
              <a:gd name="connsiteY49" fmla="*/ 2271445 h 2544820"/>
              <a:gd name="connsiteX50" fmla="*/ 733575 w 8683633"/>
              <a:gd name="connsiteY50" fmla="*/ 2271445 h 2544820"/>
              <a:gd name="connsiteX51" fmla="*/ 733575 w 8683633"/>
              <a:gd name="connsiteY51" fmla="*/ 1269772 h 2544820"/>
              <a:gd name="connsiteX52" fmla="*/ 556251 w 8683633"/>
              <a:gd name="connsiteY52" fmla="*/ 1269772 h 2544820"/>
              <a:gd name="connsiteX53" fmla="*/ 1325713 w 8683633"/>
              <a:gd name="connsiteY53" fmla="*/ 2130008 h 2544820"/>
              <a:gd name="connsiteX54" fmla="*/ 1114613 w 8683633"/>
              <a:gd name="connsiteY54" fmla="*/ 1911518 h 2544820"/>
              <a:gd name="connsiteX55" fmla="*/ 1325713 w 8683633"/>
              <a:gd name="connsiteY55" fmla="*/ 1691973 h 2544820"/>
              <a:gd name="connsiteX56" fmla="*/ 1531537 w 8683633"/>
              <a:gd name="connsiteY56" fmla="*/ 1911518 h 2544820"/>
              <a:gd name="connsiteX57" fmla="*/ 1325713 w 8683633"/>
              <a:gd name="connsiteY57" fmla="*/ 2130008 h 2544820"/>
              <a:gd name="connsiteX58" fmla="*/ 944676 w 8683633"/>
              <a:gd name="connsiteY58" fmla="*/ 1911518 h 2544820"/>
              <a:gd name="connsiteX59" fmla="*/ 1303548 w 8683633"/>
              <a:gd name="connsiteY59" fmla="*/ 2285167 h 2544820"/>
              <a:gd name="connsiteX60" fmla="*/ 1536814 w 8683633"/>
              <a:gd name="connsiteY60" fmla="*/ 2183838 h 2544820"/>
              <a:gd name="connsiteX61" fmla="*/ 1537870 w 8683633"/>
              <a:gd name="connsiteY61" fmla="*/ 2271445 h 2544820"/>
              <a:gd name="connsiteX62" fmla="*/ 1688807 w 8683633"/>
              <a:gd name="connsiteY62" fmla="*/ 2271445 h 2544820"/>
              <a:gd name="connsiteX63" fmla="*/ 1688807 w 8683633"/>
              <a:gd name="connsiteY63" fmla="*/ 1549480 h 2544820"/>
              <a:gd name="connsiteX64" fmla="*/ 1538925 w 8683633"/>
              <a:gd name="connsiteY64" fmla="*/ 1549480 h 2544820"/>
              <a:gd name="connsiteX65" fmla="*/ 1537870 w 8683633"/>
              <a:gd name="connsiteY65" fmla="*/ 1637087 h 2544820"/>
              <a:gd name="connsiteX66" fmla="*/ 1304603 w 8683633"/>
              <a:gd name="connsiteY66" fmla="*/ 1535759 h 2544820"/>
              <a:gd name="connsiteX67" fmla="*/ 944676 w 8683633"/>
              <a:gd name="connsiteY67" fmla="*/ 1911518 h 2544820"/>
              <a:gd name="connsiteX68" fmla="*/ 2828752 w 8683633"/>
              <a:gd name="connsiteY68" fmla="*/ 2130008 h 2544820"/>
              <a:gd name="connsiteX69" fmla="*/ 2617651 w 8683633"/>
              <a:gd name="connsiteY69" fmla="*/ 1911518 h 2544820"/>
              <a:gd name="connsiteX70" fmla="*/ 2828752 w 8683633"/>
              <a:gd name="connsiteY70" fmla="*/ 1691973 h 2544820"/>
              <a:gd name="connsiteX71" fmla="*/ 3034575 w 8683633"/>
              <a:gd name="connsiteY71" fmla="*/ 1911518 h 2544820"/>
              <a:gd name="connsiteX72" fmla="*/ 2828752 w 8683633"/>
              <a:gd name="connsiteY72" fmla="*/ 2130008 h 2544820"/>
              <a:gd name="connsiteX73" fmla="*/ 2447714 w 8683633"/>
              <a:gd name="connsiteY73" fmla="*/ 1911518 h 2544820"/>
              <a:gd name="connsiteX74" fmla="*/ 2806586 w 8683633"/>
              <a:gd name="connsiteY74" fmla="*/ 2285167 h 2544820"/>
              <a:gd name="connsiteX75" fmla="*/ 3039852 w 8683633"/>
              <a:gd name="connsiteY75" fmla="*/ 2183838 h 2544820"/>
              <a:gd name="connsiteX76" fmla="*/ 3040908 w 8683633"/>
              <a:gd name="connsiteY76" fmla="*/ 2271445 h 2544820"/>
              <a:gd name="connsiteX77" fmla="*/ 3190789 w 8683633"/>
              <a:gd name="connsiteY77" fmla="*/ 2271445 h 2544820"/>
              <a:gd name="connsiteX78" fmla="*/ 3190789 w 8683633"/>
              <a:gd name="connsiteY78" fmla="*/ 1218052 h 2544820"/>
              <a:gd name="connsiteX79" fmla="*/ 3021909 w 8683633"/>
              <a:gd name="connsiteY79" fmla="*/ 1218052 h 2544820"/>
              <a:gd name="connsiteX80" fmla="*/ 3021909 w 8683633"/>
              <a:gd name="connsiteY80" fmla="*/ 1459762 h 2544820"/>
              <a:gd name="connsiteX81" fmla="*/ 3026131 w 8683633"/>
              <a:gd name="connsiteY81" fmla="*/ 1621255 h 2544820"/>
              <a:gd name="connsiteX82" fmla="*/ 2806586 w 8683633"/>
              <a:gd name="connsiteY82" fmla="*/ 1536814 h 2544820"/>
              <a:gd name="connsiteX83" fmla="*/ 2447714 w 8683633"/>
              <a:gd name="connsiteY83" fmla="*/ 1911518 h 2544820"/>
              <a:gd name="connsiteX84" fmla="*/ 3566549 w 8683633"/>
              <a:gd name="connsiteY84" fmla="*/ 1827078 h 2544820"/>
              <a:gd name="connsiteX85" fmla="*/ 3768150 w 8683633"/>
              <a:gd name="connsiteY85" fmla="*/ 1674030 h 2544820"/>
              <a:gd name="connsiteX86" fmla="*/ 3956030 w 8683633"/>
              <a:gd name="connsiteY86" fmla="*/ 1827078 h 2544820"/>
              <a:gd name="connsiteX87" fmla="*/ 3566549 w 8683633"/>
              <a:gd name="connsiteY87" fmla="*/ 1827078 h 2544820"/>
              <a:gd name="connsiteX88" fmla="*/ 3401890 w 8683633"/>
              <a:gd name="connsiteY88" fmla="*/ 1912574 h 2544820"/>
              <a:gd name="connsiteX89" fmla="*/ 3778705 w 8683633"/>
              <a:gd name="connsiteY89" fmla="*/ 2288333 h 2544820"/>
              <a:gd name="connsiteX90" fmla="*/ 4114356 w 8683633"/>
              <a:gd name="connsiteY90" fmla="*/ 2111008 h 2544820"/>
              <a:gd name="connsiteX91" fmla="*/ 4002472 w 8683633"/>
              <a:gd name="connsiteY91" fmla="*/ 2022346 h 2544820"/>
              <a:gd name="connsiteX92" fmla="*/ 3782927 w 8683633"/>
              <a:gd name="connsiteY92" fmla="*/ 2142674 h 2544820"/>
              <a:gd name="connsiteX93" fmla="*/ 3560216 w 8683633"/>
              <a:gd name="connsiteY93" fmla="*/ 1948461 h 2544820"/>
              <a:gd name="connsiteX94" fmla="*/ 4116467 w 8683633"/>
              <a:gd name="connsiteY94" fmla="*/ 1948461 h 2544820"/>
              <a:gd name="connsiteX95" fmla="*/ 3770261 w 8683633"/>
              <a:gd name="connsiteY95" fmla="*/ 1534703 h 2544820"/>
              <a:gd name="connsiteX96" fmla="*/ 3401890 w 8683633"/>
              <a:gd name="connsiteY96" fmla="*/ 1912574 h 2544820"/>
              <a:gd name="connsiteX97" fmla="*/ 5948822 w 8683633"/>
              <a:gd name="connsiteY97" fmla="*/ 2131063 h 2544820"/>
              <a:gd name="connsiteX98" fmla="*/ 5742999 w 8683633"/>
              <a:gd name="connsiteY98" fmla="*/ 1912574 h 2544820"/>
              <a:gd name="connsiteX99" fmla="*/ 5948822 w 8683633"/>
              <a:gd name="connsiteY99" fmla="*/ 1693029 h 2544820"/>
              <a:gd name="connsiteX100" fmla="*/ 6158868 w 8683633"/>
              <a:gd name="connsiteY100" fmla="*/ 1912574 h 2544820"/>
              <a:gd name="connsiteX101" fmla="*/ 5948822 w 8683633"/>
              <a:gd name="connsiteY101" fmla="*/ 2131063 h 2544820"/>
              <a:gd name="connsiteX102" fmla="*/ 5737721 w 8683633"/>
              <a:gd name="connsiteY102" fmla="*/ 2185949 h 2544820"/>
              <a:gd name="connsiteX103" fmla="*/ 5970988 w 8683633"/>
              <a:gd name="connsiteY103" fmla="*/ 2287278 h 2544820"/>
              <a:gd name="connsiteX104" fmla="*/ 6329859 w 8683633"/>
              <a:gd name="connsiteY104" fmla="*/ 1913629 h 2544820"/>
              <a:gd name="connsiteX105" fmla="*/ 5970988 w 8683633"/>
              <a:gd name="connsiteY105" fmla="*/ 1537870 h 2544820"/>
              <a:gd name="connsiteX106" fmla="*/ 5751443 w 8683633"/>
              <a:gd name="connsiteY106" fmla="*/ 1622310 h 2544820"/>
              <a:gd name="connsiteX107" fmla="*/ 5755665 w 8683633"/>
              <a:gd name="connsiteY107" fmla="*/ 1451318 h 2544820"/>
              <a:gd name="connsiteX108" fmla="*/ 5755665 w 8683633"/>
              <a:gd name="connsiteY108" fmla="*/ 1219107 h 2544820"/>
              <a:gd name="connsiteX109" fmla="*/ 5586784 w 8683633"/>
              <a:gd name="connsiteY109" fmla="*/ 1219107 h 2544820"/>
              <a:gd name="connsiteX110" fmla="*/ 5586784 w 8683633"/>
              <a:gd name="connsiteY110" fmla="*/ 2272501 h 2544820"/>
              <a:gd name="connsiteX111" fmla="*/ 5736666 w 8683633"/>
              <a:gd name="connsiteY111" fmla="*/ 2272501 h 2544820"/>
              <a:gd name="connsiteX112" fmla="*/ 5737721 w 8683633"/>
              <a:gd name="connsiteY112" fmla="*/ 2185949 h 2544820"/>
              <a:gd name="connsiteX113" fmla="*/ 6663398 w 8683633"/>
              <a:gd name="connsiteY113" fmla="*/ 1828133 h 2544820"/>
              <a:gd name="connsiteX114" fmla="*/ 6865000 w 8683633"/>
              <a:gd name="connsiteY114" fmla="*/ 1675085 h 2544820"/>
              <a:gd name="connsiteX115" fmla="*/ 7052880 w 8683633"/>
              <a:gd name="connsiteY115" fmla="*/ 1828133 h 2544820"/>
              <a:gd name="connsiteX116" fmla="*/ 6663398 w 8683633"/>
              <a:gd name="connsiteY116" fmla="*/ 1828133 h 2544820"/>
              <a:gd name="connsiteX117" fmla="*/ 6499795 w 8683633"/>
              <a:gd name="connsiteY117" fmla="*/ 1914685 h 2544820"/>
              <a:gd name="connsiteX118" fmla="*/ 6876610 w 8683633"/>
              <a:gd name="connsiteY118" fmla="*/ 2290444 h 2544820"/>
              <a:gd name="connsiteX119" fmla="*/ 7212261 w 8683633"/>
              <a:gd name="connsiteY119" fmla="*/ 2113119 h 2544820"/>
              <a:gd name="connsiteX120" fmla="*/ 7100377 w 8683633"/>
              <a:gd name="connsiteY120" fmla="*/ 2024457 h 2544820"/>
              <a:gd name="connsiteX121" fmla="*/ 6880833 w 8683633"/>
              <a:gd name="connsiteY121" fmla="*/ 2144785 h 2544820"/>
              <a:gd name="connsiteX122" fmla="*/ 6658121 w 8683633"/>
              <a:gd name="connsiteY122" fmla="*/ 1950572 h 2544820"/>
              <a:gd name="connsiteX123" fmla="*/ 7213317 w 8683633"/>
              <a:gd name="connsiteY123" fmla="*/ 1950572 h 2544820"/>
              <a:gd name="connsiteX124" fmla="*/ 6867111 w 8683633"/>
              <a:gd name="connsiteY124" fmla="*/ 1536814 h 2544820"/>
              <a:gd name="connsiteX125" fmla="*/ 6499795 w 8683633"/>
              <a:gd name="connsiteY125" fmla="*/ 1914685 h 2544820"/>
              <a:gd name="connsiteX126" fmla="*/ 7656628 w 8683633"/>
              <a:gd name="connsiteY126" fmla="*/ 1551591 h 2544820"/>
              <a:gd name="connsiteX127" fmla="*/ 7418084 w 8683633"/>
              <a:gd name="connsiteY127" fmla="*/ 1795413 h 2544820"/>
              <a:gd name="connsiteX128" fmla="*/ 7418084 w 8683633"/>
              <a:gd name="connsiteY128" fmla="*/ 2273556 h 2544820"/>
              <a:gd name="connsiteX129" fmla="*/ 7586965 w 8683633"/>
              <a:gd name="connsiteY129" fmla="*/ 2273556 h 2544820"/>
              <a:gd name="connsiteX130" fmla="*/ 7586965 w 8683633"/>
              <a:gd name="connsiteY130" fmla="*/ 1792246 h 2544820"/>
              <a:gd name="connsiteX131" fmla="*/ 7672461 w 8683633"/>
              <a:gd name="connsiteY131" fmla="*/ 1704639 h 2544820"/>
              <a:gd name="connsiteX132" fmla="*/ 7803343 w 8683633"/>
              <a:gd name="connsiteY132" fmla="*/ 1704639 h 2544820"/>
              <a:gd name="connsiteX133" fmla="*/ 7803343 w 8683633"/>
              <a:gd name="connsiteY133" fmla="*/ 1551591 h 2544820"/>
              <a:gd name="connsiteX134" fmla="*/ 7656628 w 8683633"/>
              <a:gd name="connsiteY134" fmla="*/ 1551591 h 2544820"/>
              <a:gd name="connsiteX135" fmla="*/ 2170117 w 8683633"/>
              <a:gd name="connsiteY135" fmla="*/ 1551591 h 2544820"/>
              <a:gd name="connsiteX136" fmla="*/ 1931573 w 8683633"/>
              <a:gd name="connsiteY136" fmla="*/ 1795413 h 2544820"/>
              <a:gd name="connsiteX137" fmla="*/ 1931573 w 8683633"/>
              <a:gd name="connsiteY137" fmla="*/ 2273556 h 2544820"/>
              <a:gd name="connsiteX138" fmla="*/ 2100454 w 8683633"/>
              <a:gd name="connsiteY138" fmla="*/ 2273556 h 2544820"/>
              <a:gd name="connsiteX139" fmla="*/ 2100454 w 8683633"/>
              <a:gd name="connsiteY139" fmla="*/ 1792246 h 2544820"/>
              <a:gd name="connsiteX140" fmla="*/ 2185949 w 8683633"/>
              <a:gd name="connsiteY140" fmla="*/ 1704639 h 2544820"/>
              <a:gd name="connsiteX141" fmla="*/ 2316832 w 8683633"/>
              <a:gd name="connsiteY141" fmla="*/ 1704639 h 2544820"/>
              <a:gd name="connsiteX142" fmla="*/ 2316832 w 8683633"/>
              <a:gd name="connsiteY142" fmla="*/ 1551591 h 2544820"/>
              <a:gd name="connsiteX143" fmla="*/ 2170117 w 8683633"/>
              <a:gd name="connsiteY143" fmla="*/ 1551591 h 2544820"/>
              <a:gd name="connsiteX144" fmla="*/ 8318429 w 8683633"/>
              <a:gd name="connsiteY144" fmla="*/ 2111008 h 2544820"/>
              <a:gd name="connsiteX145" fmla="*/ 8108384 w 8683633"/>
              <a:gd name="connsiteY145" fmla="*/ 1902019 h 2544820"/>
              <a:gd name="connsiteX146" fmla="*/ 8317374 w 8683633"/>
              <a:gd name="connsiteY146" fmla="*/ 1693029 h 2544820"/>
              <a:gd name="connsiteX147" fmla="*/ 8526363 w 8683633"/>
              <a:gd name="connsiteY147" fmla="*/ 1903074 h 2544820"/>
              <a:gd name="connsiteX148" fmla="*/ 8318429 w 8683633"/>
              <a:gd name="connsiteY148" fmla="*/ 2111008 h 2544820"/>
              <a:gd name="connsiteX149" fmla="*/ 8122105 w 8683633"/>
              <a:gd name="connsiteY149" fmla="*/ 2544821 h 2544820"/>
              <a:gd name="connsiteX150" fmla="*/ 8279376 w 8683633"/>
              <a:gd name="connsiteY150" fmla="*/ 2544821 h 2544820"/>
              <a:gd name="connsiteX151" fmla="*/ 8683634 w 8683633"/>
              <a:gd name="connsiteY151" fmla="*/ 2189116 h 2544820"/>
              <a:gd name="connsiteX152" fmla="*/ 8683634 w 8683633"/>
              <a:gd name="connsiteY152" fmla="*/ 1551591 h 2544820"/>
              <a:gd name="connsiteX153" fmla="*/ 8533752 w 8683633"/>
              <a:gd name="connsiteY153" fmla="*/ 1551591 h 2544820"/>
              <a:gd name="connsiteX154" fmla="*/ 8532697 w 8683633"/>
              <a:gd name="connsiteY154" fmla="*/ 1639198 h 2544820"/>
              <a:gd name="connsiteX155" fmla="*/ 8298375 w 8683633"/>
              <a:gd name="connsiteY155" fmla="*/ 1537870 h 2544820"/>
              <a:gd name="connsiteX156" fmla="*/ 7940559 w 8683633"/>
              <a:gd name="connsiteY156" fmla="*/ 1902019 h 2544820"/>
              <a:gd name="connsiteX157" fmla="*/ 8300486 w 8683633"/>
              <a:gd name="connsiteY157" fmla="*/ 2260890 h 2544820"/>
              <a:gd name="connsiteX158" fmla="*/ 8520030 w 8683633"/>
              <a:gd name="connsiteY158" fmla="*/ 2172228 h 2544820"/>
              <a:gd name="connsiteX159" fmla="*/ 8520030 w 8683633"/>
              <a:gd name="connsiteY159" fmla="*/ 2203893 h 2544820"/>
              <a:gd name="connsiteX160" fmla="*/ 8283597 w 8683633"/>
              <a:gd name="connsiteY160" fmla="*/ 2391773 h 2544820"/>
              <a:gd name="connsiteX161" fmla="*/ 8122105 w 8683633"/>
              <a:gd name="connsiteY161" fmla="*/ 2391773 h 2544820"/>
              <a:gd name="connsiteX162" fmla="*/ 8122105 w 8683633"/>
              <a:gd name="connsiteY162" fmla="*/ 2544821 h 2544820"/>
              <a:gd name="connsiteX163" fmla="*/ 7672461 w 8683633"/>
              <a:gd name="connsiteY163" fmla="*/ 867624 h 2544820"/>
              <a:gd name="connsiteX164" fmla="*/ 7586965 w 8683633"/>
              <a:gd name="connsiteY164" fmla="*/ 780018 h 2544820"/>
              <a:gd name="connsiteX165" fmla="*/ 7588021 w 8683633"/>
              <a:gd name="connsiteY165" fmla="*/ 450700 h 2544820"/>
              <a:gd name="connsiteX166" fmla="*/ 7753734 w 8683633"/>
              <a:gd name="connsiteY166" fmla="*/ 450700 h 2544820"/>
              <a:gd name="connsiteX167" fmla="*/ 7753734 w 8683633"/>
              <a:gd name="connsiteY167" fmla="*/ 298708 h 2544820"/>
              <a:gd name="connsiteX168" fmla="*/ 7588021 w 8683633"/>
              <a:gd name="connsiteY168" fmla="*/ 298708 h 2544820"/>
              <a:gd name="connsiteX169" fmla="*/ 7588021 w 8683633"/>
              <a:gd name="connsiteY169" fmla="*/ 49609 h 2544820"/>
              <a:gd name="connsiteX170" fmla="*/ 7419140 w 8683633"/>
              <a:gd name="connsiteY170" fmla="*/ 106606 h 2544820"/>
              <a:gd name="connsiteX171" fmla="*/ 7419140 w 8683633"/>
              <a:gd name="connsiteY171" fmla="*/ 299763 h 2544820"/>
              <a:gd name="connsiteX172" fmla="*/ 7304090 w 8683633"/>
              <a:gd name="connsiteY172" fmla="*/ 299763 h 2544820"/>
              <a:gd name="connsiteX173" fmla="*/ 7304090 w 8683633"/>
              <a:gd name="connsiteY173" fmla="*/ 452811 h 2544820"/>
              <a:gd name="connsiteX174" fmla="*/ 7418084 w 8683633"/>
              <a:gd name="connsiteY174" fmla="*/ 452811 h 2544820"/>
              <a:gd name="connsiteX175" fmla="*/ 7417029 w 8683633"/>
              <a:gd name="connsiteY175" fmla="*/ 770518 h 2544820"/>
              <a:gd name="connsiteX176" fmla="*/ 7418084 w 8683633"/>
              <a:gd name="connsiteY176" fmla="*/ 770518 h 2544820"/>
              <a:gd name="connsiteX177" fmla="*/ 7418084 w 8683633"/>
              <a:gd name="connsiteY177" fmla="*/ 777907 h 2544820"/>
              <a:gd name="connsiteX178" fmla="*/ 7656628 w 8683633"/>
              <a:gd name="connsiteY178" fmla="*/ 1021728 h 2544820"/>
              <a:gd name="connsiteX179" fmla="*/ 7804399 w 8683633"/>
              <a:gd name="connsiteY179" fmla="*/ 1020673 h 2544820"/>
              <a:gd name="connsiteX180" fmla="*/ 7804399 w 8683633"/>
              <a:gd name="connsiteY180" fmla="*/ 867624 h 2544820"/>
              <a:gd name="connsiteX181" fmla="*/ 7672461 w 8683633"/>
              <a:gd name="connsiteY181" fmla="*/ 867624 h 2544820"/>
              <a:gd name="connsiteX182" fmla="*/ 4861653 w 8683633"/>
              <a:gd name="connsiteY182" fmla="*/ 576305 h 2544820"/>
              <a:gd name="connsiteX183" fmla="*/ 5063254 w 8683633"/>
              <a:gd name="connsiteY183" fmla="*/ 423257 h 2544820"/>
              <a:gd name="connsiteX184" fmla="*/ 5251134 w 8683633"/>
              <a:gd name="connsiteY184" fmla="*/ 576305 h 2544820"/>
              <a:gd name="connsiteX185" fmla="*/ 4861653 w 8683633"/>
              <a:gd name="connsiteY185" fmla="*/ 576305 h 2544820"/>
              <a:gd name="connsiteX186" fmla="*/ 4698050 w 8683633"/>
              <a:gd name="connsiteY186" fmla="*/ 662857 h 2544820"/>
              <a:gd name="connsiteX187" fmla="*/ 5074865 w 8683633"/>
              <a:gd name="connsiteY187" fmla="*/ 1038616 h 2544820"/>
              <a:gd name="connsiteX188" fmla="*/ 5410515 w 8683633"/>
              <a:gd name="connsiteY188" fmla="*/ 861291 h 2544820"/>
              <a:gd name="connsiteX189" fmla="*/ 5298632 w 8683633"/>
              <a:gd name="connsiteY189" fmla="*/ 771574 h 2544820"/>
              <a:gd name="connsiteX190" fmla="*/ 5079087 w 8683633"/>
              <a:gd name="connsiteY190" fmla="*/ 891901 h 2544820"/>
              <a:gd name="connsiteX191" fmla="*/ 4856375 w 8683633"/>
              <a:gd name="connsiteY191" fmla="*/ 697688 h 2544820"/>
              <a:gd name="connsiteX192" fmla="*/ 5411571 w 8683633"/>
              <a:gd name="connsiteY192" fmla="*/ 697688 h 2544820"/>
              <a:gd name="connsiteX193" fmla="*/ 5065365 w 8683633"/>
              <a:gd name="connsiteY193" fmla="*/ 284986 h 2544820"/>
              <a:gd name="connsiteX194" fmla="*/ 4698050 w 8683633"/>
              <a:gd name="connsiteY194" fmla="*/ 662857 h 2544820"/>
              <a:gd name="connsiteX195" fmla="*/ 5751443 w 8683633"/>
              <a:gd name="connsiteY195" fmla="*/ 576305 h 2544820"/>
              <a:gd name="connsiteX196" fmla="*/ 5953044 w 8683633"/>
              <a:gd name="connsiteY196" fmla="*/ 423257 h 2544820"/>
              <a:gd name="connsiteX197" fmla="*/ 6140924 w 8683633"/>
              <a:gd name="connsiteY197" fmla="*/ 576305 h 2544820"/>
              <a:gd name="connsiteX198" fmla="*/ 5751443 w 8683633"/>
              <a:gd name="connsiteY198" fmla="*/ 576305 h 2544820"/>
              <a:gd name="connsiteX199" fmla="*/ 5586784 w 8683633"/>
              <a:gd name="connsiteY199" fmla="*/ 662857 h 2544820"/>
              <a:gd name="connsiteX200" fmla="*/ 5963599 w 8683633"/>
              <a:gd name="connsiteY200" fmla="*/ 1038616 h 2544820"/>
              <a:gd name="connsiteX201" fmla="*/ 6299250 w 8683633"/>
              <a:gd name="connsiteY201" fmla="*/ 861291 h 2544820"/>
              <a:gd name="connsiteX202" fmla="*/ 6187366 w 8683633"/>
              <a:gd name="connsiteY202" fmla="*/ 772629 h 2544820"/>
              <a:gd name="connsiteX203" fmla="*/ 5967822 w 8683633"/>
              <a:gd name="connsiteY203" fmla="*/ 892957 h 2544820"/>
              <a:gd name="connsiteX204" fmla="*/ 5745110 w 8683633"/>
              <a:gd name="connsiteY204" fmla="*/ 698744 h 2544820"/>
              <a:gd name="connsiteX205" fmla="*/ 6301361 w 8683633"/>
              <a:gd name="connsiteY205" fmla="*/ 698744 h 2544820"/>
              <a:gd name="connsiteX206" fmla="*/ 5955155 w 8683633"/>
              <a:gd name="connsiteY206" fmla="*/ 284986 h 2544820"/>
              <a:gd name="connsiteX207" fmla="*/ 5586784 w 8683633"/>
              <a:gd name="connsiteY207" fmla="*/ 662857 h 2544820"/>
              <a:gd name="connsiteX208" fmla="*/ 6813280 w 8683633"/>
              <a:gd name="connsiteY208" fmla="*/ 282875 h 2544820"/>
              <a:gd name="connsiteX209" fmla="*/ 6513517 w 8683633"/>
              <a:gd name="connsiteY209" fmla="*/ 591082 h 2544820"/>
              <a:gd name="connsiteX210" fmla="*/ 6513517 w 8683633"/>
              <a:gd name="connsiteY210" fmla="*/ 1020673 h 2544820"/>
              <a:gd name="connsiteX211" fmla="*/ 6682397 w 8683633"/>
              <a:gd name="connsiteY211" fmla="*/ 1020673 h 2544820"/>
              <a:gd name="connsiteX212" fmla="*/ 6682397 w 8683633"/>
              <a:gd name="connsiteY212" fmla="*/ 597415 h 2544820"/>
              <a:gd name="connsiteX213" fmla="*/ 6813280 w 8683633"/>
              <a:gd name="connsiteY213" fmla="*/ 442256 h 2544820"/>
              <a:gd name="connsiteX214" fmla="*/ 6944163 w 8683633"/>
              <a:gd name="connsiteY214" fmla="*/ 597415 h 2544820"/>
              <a:gd name="connsiteX215" fmla="*/ 6944163 w 8683633"/>
              <a:gd name="connsiteY215" fmla="*/ 1021728 h 2544820"/>
              <a:gd name="connsiteX216" fmla="*/ 7113044 w 8683633"/>
              <a:gd name="connsiteY216" fmla="*/ 1021728 h 2544820"/>
              <a:gd name="connsiteX217" fmla="*/ 7113044 w 8683633"/>
              <a:gd name="connsiteY217" fmla="*/ 591082 h 2544820"/>
              <a:gd name="connsiteX218" fmla="*/ 6813280 w 8683633"/>
              <a:gd name="connsiteY218" fmla="*/ 282875 h 2544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Lst>
            <a:rect l="l" t="t" r="r" b="b"/>
            <a:pathLst>
              <a:path w="8683633" h="2544820">
                <a:moveTo>
                  <a:pt x="921455" y="520364"/>
                </a:moveTo>
                <a:cubicBezTo>
                  <a:pt x="921455" y="214267"/>
                  <a:pt x="1145222" y="0"/>
                  <a:pt x="1439708" y="0"/>
                </a:cubicBezTo>
                <a:cubicBezTo>
                  <a:pt x="1593811" y="0"/>
                  <a:pt x="1732083" y="54886"/>
                  <a:pt x="1834466" y="172047"/>
                </a:cubicBezTo>
                <a:lnTo>
                  <a:pt x="1705695" y="294486"/>
                </a:lnTo>
                <a:cubicBezTo>
                  <a:pt x="1643420" y="216378"/>
                  <a:pt x="1546314" y="168881"/>
                  <a:pt x="1439708" y="168881"/>
                </a:cubicBezTo>
                <a:cubicBezTo>
                  <a:pt x="1243384" y="168881"/>
                  <a:pt x="1104057" y="314540"/>
                  <a:pt x="1104057" y="521419"/>
                </a:cubicBezTo>
                <a:cubicBezTo>
                  <a:pt x="1104057" y="730409"/>
                  <a:pt x="1247606" y="871846"/>
                  <a:pt x="1438652" y="871846"/>
                </a:cubicBezTo>
                <a:cubicBezTo>
                  <a:pt x="1606478" y="871846"/>
                  <a:pt x="1726805" y="765241"/>
                  <a:pt x="1742638" y="605859"/>
                </a:cubicBezTo>
                <a:lnTo>
                  <a:pt x="1403821" y="605859"/>
                </a:lnTo>
                <a:lnTo>
                  <a:pt x="1403821" y="448589"/>
                </a:lnTo>
                <a:lnTo>
                  <a:pt x="1929462" y="448589"/>
                </a:lnTo>
                <a:lnTo>
                  <a:pt x="1929462" y="518253"/>
                </a:lnTo>
                <a:cubicBezTo>
                  <a:pt x="1929462" y="834904"/>
                  <a:pt x="1728916" y="1039672"/>
                  <a:pt x="1438652" y="1039672"/>
                </a:cubicBezTo>
                <a:cubicBezTo>
                  <a:pt x="1146278" y="1039672"/>
                  <a:pt x="921455" y="825404"/>
                  <a:pt x="921455" y="520364"/>
                </a:cubicBezTo>
                <a:moveTo>
                  <a:pt x="2269334" y="576305"/>
                </a:moveTo>
                <a:cubicBezTo>
                  <a:pt x="2293611" y="486587"/>
                  <a:pt x="2370663" y="423257"/>
                  <a:pt x="2470936" y="423257"/>
                </a:cubicBezTo>
                <a:cubicBezTo>
                  <a:pt x="2566986" y="423257"/>
                  <a:pt x="2638761" y="474977"/>
                  <a:pt x="2658815" y="576305"/>
                </a:cubicBezTo>
                <a:lnTo>
                  <a:pt x="2269334" y="576305"/>
                </a:lnTo>
                <a:close/>
                <a:moveTo>
                  <a:pt x="2105731" y="661801"/>
                </a:moveTo>
                <a:cubicBezTo>
                  <a:pt x="2105731" y="879235"/>
                  <a:pt x="2257724" y="1037561"/>
                  <a:pt x="2482546" y="1037561"/>
                </a:cubicBezTo>
                <a:cubicBezTo>
                  <a:pt x="2635594" y="1037561"/>
                  <a:pt x="2747478" y="962620"/>
                  <a:pt x="2818196" y="860236"/>
                </a:cubicBezTo>
                <a:lnTo>
                  <a:pt x="2706313" y="770518"/>
                </a:lnTo>
                <a:cubicBezTo>
                  <a:pt x="2653538" y="848625"/>
                  <a:pt x="2576486" y="890846"/>
                  <a:pt x="2486768" y="890846"/>
                </a:cubicBezTo>
                <a:cubicBezTo>
                  <a:pt x="2364330" y="890846"/>
                  <a:pt x="2277778" y="811683"/>
                  <a:pt x="2264057" y="696633"/>
                </a:cubicBezTo>
                <a:lnTo>
                  <a:pt x="2819252" y="696633"/>
                </a:lnTo>
                <a:cubicBezTo>
                  <a:pt x="2835085" y="412702"/>
                  <a:pt x="2664093" y="282875"/>
                  <a:pt x="2473047" y="282875"/>
                </a:cubicBezTo>
                <a:cubicBezTo>
                  <a:pt x="2264057" y="283931"/>
                  <a:pt x="2105731" y="441201"/>
                  <a:pt x="2105731" y="661801"/>
                </a:cubicBezTo>
                <a:moveTo>
                  <a:pt x="8103107" y="576305"/>
                </a:moveTo>
                <a:cubicBezTo>
                  <a:pt x="8127383" y="486587"/>
                  <a:pt x="8204435" y="423257"/>
                  <a:pt x="8304708" y="423257"/>
                </a:cubicBezTo>
                <a:cubicBezTo>
                  <a:pt x="8399703" y="423257"/>
                  <a:pt x="8472533" y="474977"/>
                  <a:pt x="8492587" y="576305"/>
                </a:cubicBezTo>
                <a:lnTo>
                  <a:pt x="8103107" y="576305"/>
                </a:lnTo>
                <a:close/>
                <a:moveTo>
                  <a:pt x="7939503" y="661801"/>
                </a:moveTo>
                <a:cubicBezTo>
                  <a:pt x="7939503" y="879235"/>
                  <a:pt x="8090440" y="1037561"/>
                  <a:pt x="8316319" y="1037561"/>
                </a:cubicBezTo>
                <a:cubicBezTo>
                  <a:pt x="8469366" y="1037561"/>
                  <a:pt x="8581250" y="962620"/>
                  <a:pt x="8651968" y="860236"/>
                </a:cubicBezTo>
                <a:lnTo>
                  <a:pt x="8539029" y="770518"/>
                </a:lnTo>
                <a:cubicBezTo>
                  <a:pt x="8486254" y="848625"/>
                  <a:pt x="8409203" y="890846"/>
                  <a:pt x="8319485" y="890846"/>
                </a:cubicBezTo>
                <a:cubicBezTo>
                  <a:pt x="8197046" y="890846"/>
                  <a:pt x="8110495" y="811683"/>
                  <a:pt x="8096773" y="696633"/>
                </a:cubicBezTo>
                <a:lnTo>
                  <a:pt x="8651968" y="696633"/>
                </a:lnTo>
                <a:cubicBezTo>
                  <a:pt x="8668856" y="412702"/>
                  <a:pt x="8496809" y="282875"/>
                  <a:pt x="8305763" y="282875"/>
                </a:cubicBezTo>
                <a:cubicBezTo>
                  <a:pt x="8097829" y="283931"/>
                  <a:pt x="7939503" y="441201"/>
                  <a:pt x="7939503" y="661801"/>
                </a:cubicBezTo>
                <a:moveTo>
                  <a:pt x="556251" y="1269772"/>
                </a:moveTo>
                <a:lnTo>
                  <a:pt x="556251" y="1675085"/>
                </a:lnTo>
                <a:lnTo>
                  <a:pt x="177325" y="1675085"/>
                </a:lnTo>
                <a:lnTo>
                  <a:pt x="177325" y="1269772"/>
                </a:lnTo>
                <a:lnTo>
                  <a:pt x="0" y="1269772"/>
                </a:lnTo>
                <a:lnTo>
                  <a:pt x="0" y="2271445"/>
                </a:lnTo>
                <a:lnTo>
                  <a:pt x="177325" y="2271445"/>
                </a:lnTo>
                <a:lnTo>
                  <a:pt x="177325" y="1843966"/>
                </a:lnTo>
                <a:lnTo>
                  <a:pt x="556251" y="1843966"/>
                </a:lnTo>
                <a:lnTo>
                  <a:pt x="556251" y="2271445"/>
                </a:lnTo>
                <a:lnTo>
                  <a:pt x="733575" y="2271445"/>
                </a:lnTo>
                <a:lnTo>
                  <a:pt x="733575" y="1269772"/>
                </a:lnTo>
                <a:lnTo>
                  <a:pt x="556251" y="1269772"/>
                </a:lnTo>
                <a:close/>
                <a:moveTo>
                  <a:pt x="1325713" y="2130008"/>
                </a:moveTo>
                <a:cubicBezTo>
                  <a:pt x="1204330" y="2130008"/>
                  <a:pt x="1114613" y="2041345"/>
                  <a:pt x="1114613" y="1911518"/>
                </a:cubicBezTo>
                <a:cubicBezTo>
                  <a:pt x="1114613" y="1780636"/>
                  <a:pt x="1204330" y="1691973"/>
                  <a:pt x="1325713" y="1691973"/>
                </a:cubicBezTo>
                <a:cubicBezTo>
                  <a:pt x="1440763" y="1691973"/>
                  <a:pt x="1531537" y="1772191"/>
                  <a:pt x="1531537" y="1911518"/>
                </a:cubicBezTo>
                <a:cubicBezTo>
                  <a:pt x="1531537" y="2048734"/>
                  <a:pt x="1440763" y="2130008"/>
                  <a:pt x="1325713" y="2130008"/>
                </a:cubicBezTo>
                <a:moveTo>
                  <a:pt x="944676" y="1911518"/>
                </a:moveTo>
                <a:cubicBezTo>
                  <a:pt x="944676" y="2131063"/>
                  <a:pt x="1107224" y="2285167"/>
                  <a:pt x="1303548" y="2285167"/>
                </a:cubicBezTo>
                <a:cubicBezTo>
                  <a:pt x="1397488" y="2285167"/>
                  <a:pt x="1485095" y="2249280"/>
                  <a:pt x="1536814" y="2183838"/>
                </a:cubicBezTo>
                <a:lnTo>
                  <a:pt x="1537870" y="2271445"/>
                </a:lnTo>
                <a:lnTo>
                  <a:pt x="1688807" y="2271445"/>
                </a:lnTo>
                <a:lnTo>
                  <a:pt x="1688807" y="1549480"/>
                </a:lnTo>
                <a:lnTo>
                  <a:pt x="1538925" y="1549480"/>
                </a:lnTo>
                <a:lnTo>
                  <a:pt x="1537870" y="1637087"/>
                </a:lnTo>
                <a:cubicBezTo>
                  <a:pt x="1486150" y="1571646"/>
                  <a:pt x="1398543" y="1535759"/>
                  <a:pt x="1304603" y="1535759"/>
                </a:cubicBezTo>
                <a:cubicBezTo>
                  <a:pt x="1107224" y="1535759"/>
                  <a:pt x="944676" y="1688807"/>
                  <a:pt x="944676" y="1911518"/>
                </a:cubicBezTo>
                <a:moveTo>
                  <a:pt x="2828752" y="2130008"/>
                </a:moveTo>
                <a:cubicBezTo>
                  <a:pt x="2707369" y="2130008"/>
                  <a:pt x="2617651" y="2041345"/>
                  <a:pt x="2617651" y="1911518"/>
                </a:cubicBezTo>
                <a:cubicBezTo>
                  <a:pt x="2617651" y="1780636"/>
                  <a:pt x="2707369" y="1691973"/>
                  <a:pt x="2828752" y="1691973"/>
                </a:cubicBezTo>
                <a:cubicBezTo>
                  <a:pt x="2943801" y="1691973"/>
                  <a:pt x="3034575" y="1772191"/>
                  <a:pt x="3034575" y="1911518"/>
                </a:cubicBezTo>
                <a:cubicBezTo>
                  <a:pt x="3034575" y="2048734"/>
                  <a:pt x="2942746" y="2130008"/>
                  <a:pt x="2828752" y="2130008"/>
                </a:cubicBezTo>
                <a:moveTo>
                  <a:pt x="2447714" y="1911518"/>
                </a:moveTo>
                <a:cubicBezTo>
                  <a:pt x="2447714" y="2131063"/>
                  <a:pt x="2610262" y="2285167"/>
                  <a:pt x="2806586" y="2285167"/>
                </a:cubicBezTo>
                <a:cubicBezTo>
                  <a:pt x="2900526" y="2285167"/>
                  <a:pt x="2988133" y="2249280"/>
                  <a:pt x="3039852" y="2183838"/>
                </a:cubicBezTo>
                <a:lnTo>
                  <a:pt x="3040908" y="2271445"/>
                </a:lnTo>
                <a:lnTo>
                  <a:pt x="3190789" y="2271445"/>
                </a:lnTo>
                <a:lnTo>
                  <a:pt x="3190789" y="1218052"/>
                </a:lnTo>
                <a:lnTo>
                  <a:pt x="3021909" y="1218052"/>
                </a:lnTo>
                <a:lnTo>
                  <a:pt x="3021909" y="1459762"/>
                </a:lnTo>
                <a:cubicBezTo>
                  <a:pt x="3021909" y="1514649"/>
                  <a:pt x="3022964" y="1568479"/>
                  <a:pt x="3026131" y="1621255"/>
                </a:cubicBezTo>
                <a:cubicBezTo>
                  <a:pt x="2973356" y="1566368"/>
                  <a:pt x="2892082" y="1536814"/>
                  <a:pt x="2806586" y="1536814"/>
                </a:cubicBezTo>
                <a:cubicBezTo>
                  <a:pt x="2610262" y="1535759"/>
                  <a:pt x="2447714" y="1688807"/>
                  <a:pt x="2447714" y="1911518"/>
                </a:cubicBezTo>
                <a:moveTo>
                  <a:pt x="3566549" y="1827078"/>
                </a:moveTo>
                <a:cubicBezTo>
                  <a:pt x="3590826" y="1737360"/>
                  <a:pt x="3667877" y="1674030"/>
                  <a:pt x="3768150" y="1674030"/>
                </a:cubicBezTo>
                <a:cubicBezTo>
                  <a:pt x="3863146" y="1674030"/>
                  <a:pt x="3935975" y="1725749"/>
                  <a:pt x="3956030" y="1827078"/>
                </a:cubicBezTo>
                <a:lnTo>
                  <a:pt x="3566549" y="1827078"/>
                </a:lnTo>
                <a:close/>
                <a:moveTo>
                  <a:pt x="3401890" y="1912574"/>
                </a:moveTo>
                <a:cubicBezTo>
                  <a:pt x="3401890" y="2130008"/>
                  <a:pt x="3552828" y="2288333"/>
                  <a:pt x="3778705" y="2288333"/>
                </a:cubicBezTo>
                <a:cubicBezTo>
                  <a:pt x="3931753" y="2288333"/>
                  <a:pt x="4043637" y="2213392"/>
                  <a:pt x="4114356" y="2111008"/>
                </a:cubicBezTo>
                <a:lnTo>
                  <a:pt x="4002472" y="2022346"/>
                </a:lnTo>
                <a:cubicBezTo>
                  <a:pt x="3949697" y="2100453"/>
                  <a:pt x="3872645" y="2142674"/>
                  <a:pt x="3782927" y="2142674"/>
                </a:cubicBezTo>
                <a:cubicBezTo>
                  <a:pt x="3660489" y="2142674"/>
                  <a:pt x="3573938" y="2063511"/>
                  <a:pt x="3560216" y="1948461"/>
                </a:cubicBezTo>
                <a:lnTo>
                  <a:pt x="4116467" y="1948461"/>
                </a:lnTo>
                <a:cubicBezTo>
                  <a:pt x="4133355" y="1664530"/>
                  <a:pt x="3961307" y="1534703"/>
                  <a:pt x="3770261" y="1534703"/>
                </a:cubicBezTo>
                <a:cubicBezTo>
                  <a:pt x="3560216" y="1534703"/>
                  <a:pt x="3401890" y="1691973"/>
                  <a:pt x="3401890" y="1912574"/>
                </a:cubicBezTo>
                <a:moveTo>
                  <a:pt x="5948822" y="2131063"/>
                </a:moveTo>
                <a:cubicBezTo>
                  <a:pt x="5832716" y="2131063"/>
                  <a:pt x="5742999" y="2050845"/>
                  <a:pt x="5742999" y="1912574"/>
                </a:cubicBezTo>
                <a:cubicBezTo>
                  <a:pt x="5742999" y="1773247"/>
                  <a:pt x="5832716" y="1693029"/>
                  <a:pt x="5948822" y="1693029"/>
                </a:cubicBezTo>
                <a:cubicBezTo>
                  <a:pt x="6070205" y="1693029"/>
                  <a:pt x="6158868" y="1781691"/>
                  <a:pt x="6158868" y="1912574"/>
                </a:cubicBezTo>
                <a:cubicBezTo>
                  <a:pt x="6159923" y="2042401"/>
                  <a:pt x="6071261" y="2131063"/>
                  <a:pt x="5948822" y="2131063"/>
                </a:cubicBezTo>
                <a:moveTo>
                  <a:pt x="5737721" y="2185949"/>
                </a:moveTo>
                <a:cubicBezTo>
                  <a:pt x="5788386" y="2250335"/>
                  <a:pt x="5877048" y="2287278"/>
                  <a:pt x="5970988" y="2287278"/>
                </a:cubicBezTo>
                <a:cubicBezTo>
                  <a:pt x="6166256" y="2287278"/>
                  <a:pt x="6329859" y="2133174"/>
                  <a:pt x="6329859" y="1913629"/>
                </a:cubicBezTo>
                <a:cubicBezTo>
                  <a:pt x="6329859" y="1690918"/>
                  <a:pt x="6166256" y="1537870"/>
                  <a:pt x="5970988" y="1537870"/>
                </a:cubicBezTo>
                <a:cubicBezTo>
                  <a:pt x="5885492" y="1537870"/>
                  <a:pt x="5803163" y="1567424"/>
                  <a:pt x="5751443" y="1622310"/>
                </a:cubicBezTo>
                <a:cubicBezTo>
                  <a:pt x="5754610" y="1567424"/>
                  <a:pt x="5755665" y="1507260"/>
                  <a:pt x="5755665" y="1451318"/>
                </a:cubicBezTo>
                <a:lnTo>
                  <a:pt x="5755665" y="1219107"/>
                </a:lnTo>
                <a:lnTo>
                  <a:pt x="5586784" y="1219107"/>
                </a:lnTo>
                <a:lnTo>
                  <a:pt x="5586784" y="2272501"/>
                </a:lnTo>
                <a:lnTo>
                  <a:pt x="5736666" y="2272501"/>
                </a:lnTo>
                <a:lnTo>
                  <a:pt x="5737721" y="2185949"/>
                </a:lnTo>
                <a:moveTo>
                  <a:pt x="6663398" y="1828133"/>
                </a:moveTo>
                <a:cubicBezTo>
                  <a:pt x="6687675" y="1738415"/>
                  <a:pt x="6764727" y="1675085"/>
                  <a:pt x="6865000" y="1675085"/>
                </a:cubicBezTo>
                <a:cubicBezTo>
                  <a:pt x="6959996" y="1675085"/>
                  <a:pt x="7032825" y="1726805"/>
                  <a:pt x="7052880" y="1828133"/>
                </a:cubicBezTo>
                <a:lnTo>
                  <a:pt x="6663398" y="1828133"/>
                </a:lnTo>
                <a:close/>
                <a:moveTo>
                  <a:pt x="6499795" y="1914685"/>
                </a:moveTo>
                <a:cubicBezTo>
                  <a:pt x="6499795" y="2132119"/>
                  <a:pt x="6650732" y="2290444"/>
                  <a:pt x="6876610" y="2290444"/>
                </a:cubicBezTo>
                <a:cubicBezTo>
                  <a:pt x="7029659" y="2290444"/>
                  <a:pt x="7141542" y="2215503"/>
                  <a:pt x="7212261" y="2113119"/>
                </a:cubicBezTo>
                <a:lnTo>
                  <a:pt x="7100377" y="2024457"/>
                </a:lnTo>
                <a:cubicBezTo>
                  <a:pt x="7047602" y="2102564"/>
                  <a:pt x="6970551" y="2144785"/>
                  <a:pt x="6880833" y="2144785"/>
                </a:cubicBezTo>
                <a:cubicBezTo>
                  <a:pt x="6758394" y="2144785"/>
                  <a:pt x="6671842" y="2065622"/>
                  <a:pt x="6658121" y="1950572"/>
                </a:cubicBezTo>
                <a:lnTo>
                  <a:pt x="7213317" y="1950572"/>
                </a:lnTo>
                <a:cubicBezTo>
                  <a:pt x="7230204" y="1666641"/>
                  <a:pt x="7058157" y="1536814"/>
                  <a:pt x="6867111" y="1536814"/>
                </a:cubicBezTo>
                <a:cubicBezTo>
                  <a:pt x="6658121" y="1535759"/>
                  <a:pt x="6499795" y="1693029"/>
                  <a:pt x="6499795" y="1914685"/>
                </a:cubicBezTo>
                <a:moveTo>
                  <a:pt x="7656628" y="1551591"/>
                </a:moveTo>
                <a:cubicBezTo>
                  <a:pt x="7502524" y="1551591"/>
                  <a:pt x="7418084" y="1626532"/>
                  <a:pt x="7418084" y="1795413"/>
                </a:cubicBezTo>
                <a:lnTo>
                  <a:pt x="7418084" y="2273556"/>
                </a:lnTo>
                <a:lnTo>
                  <a:pt x="7586965" y="2273556"/>
                </a:lnTo>
                <a:lnTo>
                  <a:pt x="7586965" y="1792246"/>
                </a:lnTo>
                <a:cubicBezTo>
                  <a:pt x="7586965" y="1729971"/>
                  <a:pt x="7611241" y="1704639"/>
                  <a:pt x="7672461" y="1704639"/>
                </a:cubicBezTo>
                <a:lnTo>
                  <a:pt x="7803343" y="1704639"/>
                </a:lnTo>
                <a:lnTo>
                  <a:pt x="7803343" y="1551591"/>
                </a:lnTo>
                <a:lnTo>
                  <a:pt x="7656628" y="1551591"/>
                </a:lnTo>
                <a:moveTo>
                  <a:pt x="2170117" y="1551591"/>
                </a:moveTo>
                <a:cubicBezTo>
                  <a:pt x="2016013" y="1551591"/>
                  <a:pt x="1931573" y="1626532"/>
                  <a:pt x="1931573" y="1795413"/>
                </a:cubicBezTo>
                <a:lnTo>
                  <a:pt x="1931573" y="2273556"/>
                </a:lnTo>
                <a:lnTo>
                  <a:pt x="2100454" y="2273556"/>
                </a:lnTo>
                <a:lnTo>
                  <a:pt x="2100454" y="1792246"/>
                </a:lnTo>
                <a:cubicBezTo>
                  <a:pt x="2100454" y="1729971"/>
                  <a:pt x="2124730" y="1704639"/>
                  <a:pt x="2185949" y="1704639"/>
                </a:cubicBezTo>
                <a:lnTo>
                  <a:pt x="2316832" y="1704639"/>
                </a:lnTo>
                <a:lnTo>
                  <a:pt x="2316832" y="1551591"/>
                </a:lnTo>
                <a:lnTo>
                  <a:pt x="2170117" y="1551591"/>
                </a:lnTo>
                <a:moveTo>
                  <a:pt x="8318429" y="2111008"/>
                </a:moveTo>
                <a:cubicBezTo>
                  <a:pt x="8195991" y="2111008"/>
                  <a:pt x="8108384" y="2025512"/>
                  <a:pt x="8108384" y="1902019"/>
                </a:cubicBezTo>
                <a:cubicBezTo>
                  <a:pt x="8108384" y="1777469"/>
                  <a:pt x="8195991" y="1693029"/>
                  <a:pt x="8317374" y="1693029"/>
                </a:cubicBezTo>
                <a:cubicBezTo>
                  <a:pt x="8434534" y="1693029"/>
                  <a:pt x="8526363" y="1771136"/>
                  <a:pt x="8526363" y="1903074"/>
                </a:cubicBezTo>
                <a:cubicBezTo>
                  <a:pt x="8525308" y="2033957"/>
                  <a:pt x="8434534" y="2111008"/>
                  <a:pt x="8318429" y="2111008"/>
                </a:cubicBezTo>
                <a:moveTo>
                  <a:pt x="8122105" y="2544821"/>
                </a:moveTo>
                <a:lnTo>
                  <a:pt x="8279376" y="2544821"/>
                </a:lnTo>
                <a:cubicBezTo>
                  <a:pt x="8529530" y="2544821"/>
                  <a:pt x="8683634" y="2428715"/>
                  <a:pt x="8683634" y="2189116"/>
                </a:cubicBezTo>
                <a:lnTo>
                  <a:pt x="8683634" y="1551591"/>
                </a:lnTo>
                <a:lnTo>
                  <a:pt x="8533752" y="1551591"/>
                </a:lnTo>
                <a:lnTo>
                  <a:pt x="8532697" y="1639198"/>
                </a:lnTo>
                <a:cubicBezTo>
                  <a:pt x="8480977" y="1573757"/>
                  <a:pt x="8393370" y="1537870"/>
                  <a:pt x="8298375" y="1537870"/>
                </a:cubicBezTo>
                <a:cubicBezTo>
                  <a:pt x="8102051" y="1537870"/>
                  <a:pt x="7940559" y="1686696"/>
                  <a:pt x="7940559" y="1902019"/>
                </a:cubicBezTo>
                <a:cubicBezTo>
                  <a:pt x="7940559" y="2119452"/>
                  <a:pt x="8099940" y="2260890"/>
                  <a:pt x="8300486" y="2260890"/>
                </a:cubicBezTo>
                <a:cubicBezTo>
                  <a:pt x="8394425" y="2260890"/>
                  <a:pt x="8472533" y="2229225"/>
                  <a:pt x="8520030" y="2172228"/>
                </a:cubicBezTo>
                <a:lnTo>
                  <a:pt x="8520030" y="2203893"/>
                </a:lnTo>
                <a:cubicBezTo>
                  <a:pt x="8518975" y="2335831"/>
                  <a:pt x="8434534" y="2391773"/>
                  <a:pt x="8283597" y="2391773"/>
                </a:cubicBezTo>
                <a:lnTo>
                  <a:pt x="8122105" y="2391773"/>
                </a:lnTo>
                <a:lnTo>
                  <a:pt x="8122105" y="2544821"/>
                </a:lnTo>
                <a:close/>
                <a:moveTo>
                  <a:pt x="7672461" y="867624"/>
                </a:moveTo>
                <a:cubicBezTo>
                  <a:pt x="7611241" y="867624"/>
                  <a:pt x="7586965" y="843348"/>
                  <a:pt x="7586965" y="780018"/>
                </a:cubicBezTo>
                <a:lnTo>
                  <a:pt x="7588021" y="450700"/>
                </a:lnTo>
                <a:lnTo>
                  <a:pt x="7753734" y="450700"/>
                </a:lnTo>
                <a:lnTo>
                  <a:pt x="7753734" y="298708"/>
                </a:lnTo>
                <a:lnTo>
                  <a:pt x="7588021" y="298708"/>
                </a:lnTo>
                <a:lnTo>
                  <a:pt x="7588021" y="49609"/>
                </a:lnTo>
                <a:lnTo>
                  <a:pt x="7419140" y="106606"/>
                </a:lnTo>
                <a:lnTo>
                  <a:pt x="7419140" y="299763"/>
                </a:lnTo>
                <a:lnTo>
                  <a:pt x="7304090" y="299763"/>
                </a:lnTo>
                <a:lnTo>
                  <a:pt x="7304090" y="452811"/>
                </a:lnTo>
                <a:lnTo>
                  <a:pt x="7418084" y="452811"/>
                </a:lnTo>
                <a:lnTo>
                  <a:pt x="7417029" y="770518"/>
                </a:lnTo>
                <a:lnTo>
                  <a:pt x="7418084" y="770518"/>
                </a:lnTo>
                <a:lnTo>
                  <a:pt x="7418084" y="777907"/>
                </a:lnTo>
                <a:cubicBezTo>
                  <a:pt x="7418084" y="946787"/>
                  <a:pt x="7502524" y="1021728"/>
                  <a:pt x="7656628" y="1021728"/>
                </a:cubicBezTo>
                <a:lnTo>
                  <a:pt x="7804399" y="1020673"/>
                </a:lnTo>
                <a:lnTo>
                  <a:pt x="7804399" y="867624"/>
                </a:lnTo>
                <a:lnTo>
                  <a:pt x="7672461" y="867624"/>
                </a:lnTo>
                <a:close/>
                <a:moveTo>
                  <a:pt x="4861653" y="576305"/>
                </a:moveTo>
                <a:cubicBezTo>
                  <a:pt x="4885929" y="486587"/>
                  <a:pt x="4962981" y="423257"/>
                  <a:pt x="5063254" y="423257"/>
                </a:cubicBezTo>
                <a:cubicBezTo>
                  <a:pt x="5158250" y="423257"/>
                  <a:pt x="5231079" y="474977"/>
                  <a:pt x="5251134" y="576305"/>
                </a:cubicBezTo>
                <a:lnTo>
                  <a:pt x="4861653" y="576305"/>
                </a:lnTo>
                <a:close/>
                <a:moveTo>
                  <a:pt x="4698050" y="662857"/>
                </a:moveTo>
                <a:cubicBezTo>
                  <a:pt x="4698050" y="880291"/>
                  <a:pt x="4848987" y="1038616"/>
                  <a:pt x="5074865" y="1038616"/>
                </a:cubicBezTo>
                <a:cubicBezTo>
                  <a:pt x="5227913" y="1038616"/>
                  <a:pt x="5339796" y="963675"/>
                  <a:pt x="5410515" y="861291"/>
                </a:cubicBezTo>
                <a:lnTo>
                  <a:pt x="5298632" y="771574"/>
                </a:lnTo>
                <a:cubicBezTo>
                  <a:pt x="5245856" y="849681"/>
                  <a:pt x="5168805" y="891901"/>
                  <a:pt x="5079087" y="891901"/>
                </a:cubicBezTo>
                <a:cubicBezTo>
                  <a:pt x="4956648" y="891901"/>
                  <a:pt x="4870097" y="812738"/>
                  <a:pt x="4856375" y="697688"/>
                </a:cubicBezTo>
                <a:lnTo>
                  <a:pt x="5411571" y="697688"/>
                </a:lnTo>
                <a:cubicBezTo>
                  <a:pt x="5428458" y="413758"/>
                  <a:pt x="5256411" y="284986"/>
                  <a:pt x="5065365" y="284986"/>
                </a:cubicBezTo>
                <a:cubicBezTo>
                  <a:pt x="4856375" y="284986"/>
                  <a:pt x="4698050" y="441201"/>
                  <a:pt x="4698050" y="662857"/>
                </a:cubicBezTo>
                <a:moveTo>
                  <a:pt x="5751443" y="576305"/>
                </a:moveTo>
                <a:cubicBezTo>
                  <a:pt x="5775720" y="486587"/>
                  <a:pt x="5852771" y="423257"/>
                  <a:pt x="5953044" y="423257"/>
                </a:cubicBezTo>
                <a:cubicBezTo>
                  <a:pt x="6048040" y="423257"/>
                  <a:pt x="6120870" y="474977"/>
                  <a:pt x="6140924" y="576305"/>
                </a:cubicBezTo>
                <a:lnTo>
                  <a:pt x="5751443" y="576305"/>
                </a:lnTo>
                <a:close/>
                <a:moveTo>
                  <a:pt x="5586784" y="662857"/>
                </a:moveTo>
                <a:cubicBezTo>
                  <a:pt x="5586784" y="880291"/>
                  <a:pt x="5738777" y="1038616"/>
                  <a:pt x="5963599" y="1038616"/>
                </a:cubicBezTo>
                <a:cubicBezTo>
                  <a:pt x="6116647" y="1038616"/>
                  <a:pt x="6228531" y="963675"/>
                  <a:pt x="6299250" y="861291"/>
                </a:cubicBezTo>
                <a:lnTo>
                  <a:pt x="6187366" y="772629"/>
                </a:lnTo>
                <a:cubicBezTo>
                  <a:pt x="6134591" y="850736"/>
                  <a:pt x="6057539" y="892957"/>
                  <a:pt x="5967822" y="892957"/>
                </a:cubicBezTo>
                <a:cubicBezTo>
                  <a:pt x="5845383" y="892957"/>
                  <a:pt x="5758831" y="813794"/>
                  <a:pt x="5745110" y="698744"/>
                </a:cubicBezTo>
                <a:lnTo>
                  <a:pt x="6301361" y="698744"/>
                </a:lnTo>
                <a:cubicBezTo>
                  <a:pt x="6318248" y="414813"/>
                  <a:pt x="6146201" y="284986"/>
                  <a:pt x="5955155" y="284986"/>
                </a:cubicBezTo>
                <a:cubicBezTo>
                  <a:pt x="5745110" y="284986"/>
                  <a:pt x="5586784" y="441201"/>
                  <a:pt x="5586784" y="662857"/>
                </a:cubicBezTo>
                <a:moveTo>
                  <a:pt x="6813280" y="282875"/>
                </a:moveTo>
                <a:cubicBezTo>
                  <a:pt x="6625401" y="282875"/>
                  <a:pt x="6513517" y="398981"/>
                  <a:pt x="6513517" y="591082"/>
                </a:cubicBezTo>
                <a:lnTo>
                  <a:pt x="6513517" y="1020673"/>
                </a:lnTo>
                <a:lnTo>
                  <a:pt x="6682397" y="1020673"/>
                </a:lnTo>
                <a:lnTo>
                  <a:pt x="6682397" y="597415"/>
                </a:lnTo>
                <a:cubicBezTo>
                  <a:pt x="6682397" y="496087"/>
                  <a:pt x="6728840" y="442256"/>
                  <a:pt x="6813280" y="442256"/>
                </a:cubicBezTo>
                <a:cubicBezTo>
                  <a:pt x="6896665" y="442256"/>
                  <a:pt x="6944163" y="497142"/>
                  <a:pt x="6944163" y="597415"/>
                </a:cubicBezTo>
                <a:lnTo>
                  <a:pt x="6944163" y="1021728"/>
                </a:lnTo>
                <a:lnTo>
                  <a:pt x="7113044" y="1021728"/>
                </a:lnTo>
                <a:lnTo>
                  <a:pt x="7113044" y="591082"/>
                </a:lnTo>
                <a:cubicBezTo>
                  <a:pt x="7113044" y="398981"/>
                  <a:pt x="7000105" y="282875"/>
                  <a:pt x="6813280" y="282875"/>
                </a:cubicBezTo>
              </a:path>
            </a:pathLst>
          </a:custGeom>
          <a:solidFill>
            <a:schemeClr val="bg1"/>
          </a:solidFill>
          <a:ln w="10555" cap="flat">
            <a:noFill/>
            <a:prstDash val="solid"/>
            <a:miter/>
          </a:ln>
        </p:spPr>
        <p:txBody>
          <a:bodyPr rtlCol="0" anchor="ctr"/>
          <a:lstStyle/>
          <a:p>
            <a:endParaRPr lang="en-US"/>
          </a:p>
        </p:txBody>
      </p:sp>
      <p:sp>
        <p:nvSpPr>
          <p:cNvPr id="9" name="Tijdelijke aanduiding voor tekst 8">
            <a:extLst>
              <a:ext uri="{FF2B5EF4-FFF2-40B4-BE49-F238E27FC236}">
                <a16:creationId xmlns:a16="http://schemas.microsoft.com/office/drawing/2014/main" id="{EFD047B2-C9C3-B2F1-039C-AA6D406A9068}"/>
              </a:ext>
            </a:extLst>
          </p:cNvPr>
          <p:cNvSpPr>
            <a:spLocks noGrp="1"/>
          </p:cNvSpPr>
          <p:nvPr>
            <p:ph type="body" sz="quarter" idx="10" hasCustomPrompt="1"/>
          </p:nvPr>
        </p:nvSpPr>
        <p:spPr>
          <a:xfrm>
            <a:off x="841375" y="3475038"/>
            <a:ext cx="8450263" cy="5765800"/>
          </a:xfrm>
          <a:noFill/>
        </p:spPr>
        <p:txBody>
          <a:bodyPr/>
          <a:lstStyle>
            <a:lvl1pPr>
              <a:lnSpc>
                <a:spcPct val="110000"/>
              </a:lnSpc>
              <a:defRPr/>
            </a:lvl1pPr>
          </a:lstStyle>
          <a:p>
            <a:pPr lvl="0"/>
            <a:r>
              <a:rPr lang="nl-NL" dirty="0" err="1"/>
              <a:t>alit</a:t>
            </a:r>
            <a:r>
              <a:rPr lang="nl-NL" dirty="0"/>
              <a:t> modi </a:t>
            </a:r>
            <a:r>
              <a:rPr lang="nl-NL" dirty="0" err="1"/>
              <a:t>alictorerum</a:t>
            </a:r>
            <a:r>
              <a:rPr lang="nl-NL" dirty="0"/>
              <a:t> </a:t>
            </a:r>
            <a:r>
              <a:rPr lang="nl-NL" dirty="0" err="1"/>
              <a:t>esti</a:t>
            </a:r>
            <a:r>
              <a:rPr lang="nl-NL" dirty="0"/>
              <a:t> </a:t>
            </a:r>
            <a:r>
              <a:rPr lang="nl-NL" dirty="0" err="1"/>
              <a:t>dolorum</a:t>
            </a:r>
            <a:r>
              <a:rPr lang="nl-NL" dirty="0"/>
              <a:t>, </a:t>
            </a:r>
            <a:r>
              <a:rPr lang="nl-NL" dirty="0" err="1"/>
              <a:t>soluptium</a:t>
            </a:r>
            <a:r>
              <a:rPr lang="nl-NL" dirty="0"/>
              <a:t>, </a:t>
            </a:r>
            <a:r>
              <a:rPr lang="nl-NL" dirty="0" err="1"/>
              <a:t>qui</a:t>
            </a:r>
            <a:r>
              <a:rPr lang="nl-NL" dirty="0"/>
              <a:t> </a:t>
            </a:r>
            <a:r>
              <a:rPr lang="nl-NL" dirty="0" err="1"/>
              <a:t>ipid</a:t>
            </a:r>
            <a:r>
              <a:rPr lang="nl-NL" dirty="0"/>
              <a:t> </a:t>
            </a:r>
            <a:r>
              <a:rPr lang="nl-NL" dirty="0" err="1"/>
              <a:t>essinit</a:t>
            </a:r>
            <a:r>
              <a:rPr lang="nl-NL" dirty="0"/>
              <a:t> </a:t>
            </a:r>
            <a:r>
              <a:rPr lang="nl-NL" dirty="0" err="1"/>
              <a:t>atistiore</a:t>
            </a:r>
            <a:r>
              <a:rPr lang="nl-NL" dirty="0"/>
              <a:t> </a:t>
            </a:r>
            <a:r>
              <a:rPr lang="nl-NL" dirty="0" err="1"/>
              <a:t>nist</a:t>
            </a:r>
            <a:r>
              <a:rPr lang="nl-NL" dirty="0"/>
              <a:t> </a:t>
            </a:r>
            <a:r>
              <a:rPr lang="nl-NL" dirty="0" err="1"/>
              <a:t>volup</a:t>
            </a:r>
            <a:r>
              <a:rPr lang="nl-NL" dirty="0"/>
              <a:t> </a:t>
            </a:r>
            <a:r>
              <a:rPr lang="nl-NL" dirty="0" err="1"/>
              <a:t>tium</a:t>
            </a:r>
            <a:r>
              <a:rPr lang="nl-NL" dirty="0"/>
              <a:t> </a:t>
            </a:r>
            <a:r>
              <a:rPr lang="nl-NL" dirty="0" err="1"/>
              <a:t>quamusa</a:t>
            </a:r>
            <a:r>
              <a:rPr lang="nl-NL" dirty="0"/>
              <a:t> es </a:t>
            </a:r>
            <a:r>
              <a:rPr lang="nl-NL" dirty="0" err="1"/>
              <a:t>dolut</a:t>
            </a:r>
            <a:r>
              <a:rPr lang="nl-NL" dirty="0"/>
              <a:t> </a:t>
            </a:r>
            <a:r>
              <a:rPr lang="nl-NL" dirty="0" err="1"/>
              <a:t>qui</a:t>
            </a:r>
            <a:r>
              <a:rPr lang="nl-NL" dirty="0"/>
              <a:t> re </a:t>
            </a:r>
            <a:r>
              <a:rPr lang="nl-NL" dirty="0" err="1"/>
              <a:t>est</a:t>
            </a:r>
            <a:r>
              <a:rPr lang="nl-NL" dirty="0"/>
              <a:t> </a:t>
            </a:r>
            <a:r>
              <a:rPr lang="nl-NL" dirty="0" err="1"/>
              <a:t>rerferf</a:t>
            </a:r>
            <a:r>
              <a:rPr lang="nl-NL" dirty="0"/>
              <a:t> </a:t>
            </a:r>
            <a:r>
              <a:rPr lang="nl-NL" dirty="0" err="1"/>
              <a:t>erestem</a:t>
            </a:r>
            <a:r>
              <a:rPr lang="nl-NL" dirty="0"/>
              <a:t> </a:t>
            </a:r>
            <a:r>
              <a:rPr lang="nl-NL" dirty="0" err="1"/>
              <a:t>doloris</a:t>
            </a:r>
            <a:r>
              <a:rPr lang="nl-NL" dirty="0"/>
              <a:t> </a:t>
            </a:r>
            <a:r>
              <a:rPr lang="nl-NL" dirty="0" err="1"/>
              <a:t>eos</a:t>
            </a:r>
            <a:r>
              <a:rPr lang="nl-NL" dirty="0"/>
              <a:t> quo que pro </a:t>
            </a:r>
            <a:r>
              <a:rPr lang="nl-NL" dirty="0" err="1"/>
              <a:t>blaut</a:t>
            </a:r>
            <a:r>
              <a:rPr lang="nl-NL" dirty="0"/>
              <a:t> </a:t>
            </a:r>
            <a:r>
              <a:rPr lang="nl-NL" dirty="0" err="1"/>
              <a:t>autem</a:t>
            </a:r>
            <a:r>
              <a:rPr lang="nl-NL" dirty="0"/>
              <a:t> </a:t>
            </a:r>
            <a:r>
              <a:rPr lang="nl-NL" dirty="0" err="1"/>
              <a:t>im</a:t>
            </a:r>
            <a:r>
              <a:rPr lang="nl-NL" dirty="0"/>
              <a:t> </a:t>
            </a:r>
            <a:r>
              <a:rPr lang="nl-NL" dirty="0" err="1"/>
              <a:t>faccaboriate</a:t>
            </a:r>
            <a:r>
              <a:rPr lang="nl-NL" dirty="0"/>
              <a:t> </a:t>
            </a:r>
            <a:r>
              <a:rPr lang="nl-NL" dirty="0" err="1"/>
              <a:t>coritatem</a:t>
            </a:r>
            <a:r>
              <a:rPr lang="nl-NL" dirty="0"/>
              <a:t> </a:t>
            </a:r>
            <a:r>
              <a:rPr lang="nl-NL" dirty="0" err="1"/>
              <a:t>nullo</a:t>
            </a:r>
            <a:r>
              <a:rPr lang="nl-NL" dirty="0"/>
              <a:t> </a:t>
            </a:r>
            <a:r>
              <a:rPr lang="nl-NL" dirty="0" err="1"/>
              <a:t>optasse</a:t>
            </a:r>
            <a:r>
              <a:rPr lang="nl-NL" dirty="0"/>
              <a:t> </a:t>
            </a:r>
            <a:r>
              <a:rPr lang="nl-NL" dirty="0" err="1"/>
              <a:t>ctusdant</a:t>
            </a:r>
            <a:r>
              <a:rPr lang="nl-NL" dirty="0"/>
              <a:t>, </a:t>
            </a:r>
            <a:r>
              <a:rPr lang="nl-NL" dirty="0" err="1"/>
              <a:t>est</a:t>
            </a:r>
            <a:r>
              <a:rPr lang="nl-NL" dirty="0"/>
              <a:t> </a:t>
            </a:r>
            <a:r>
              <a:rPr lang="nl-NL" dirty="0" err="1"/>
              <a:t>digenda</a:t>
            </a:r>
            <a:r>
              <a:rPr lang="nl-NL" dirty="0"/>
              <a:t> </a:t>
            </a:r>
            <a:r>
              <a:rPr lang="nl-NL" dirty="0" err="1"/>
              <a:t>ndebis</a:t>
            </a:r>
            <a:r>
              <a:rPr lang="nl-NL" dirty="0"/>
              <a:t> </a:t>
            </a:r>
            <a:r>
              <a:rPr lang="nl-NL" dirty="0" err="1"/>
              <a:t>restrumquam</a:t>
            </a:r>
            <a:r>
              <a:rPr lang="nl-NL" dirty="0"/>
              <a:t> </a:t>
            </a:r>
          </a:p>
          <a:p>
            <a:pPr lvl="1"/>
            <a:r>
              <a:rPr lang="nl-NL" dirty="0" err="1"/>
              <a:t>Acernat</a:t>
            </a:r>
            <a:r>
              <a:rPr lang="nl-NL" dirty="0"/>
              <a:t> </a:t>
            </a:r>
            <a:r>
              <a:rPr lang="nl-NL" dirty="0" err="1"/>
              <a:t>emoluptio</a:t>
            </a:r>
            <a:endParaRPr lang="nl-NL" dirty="0"/>
          </a:p>
          <a:p>
            <a:pPr lvl="2"/>
            <a:r>
              <a:rPr lang="nl-NL" dirty="0" err="1"/>
              <a:t>Xeristrum</a:t>
            </a:r>
            <a:r>
              <a:rPr lang="nl-NL" dirty="0"/>
              <a:t> </a:t>
            </a:r>
            <a:r>
              <a:rPr lang="nl-NL" dirty="0" err="1"/>
              <a:t>fugia</a:t>
            </a:r>
            <a:endParaRPr lang="nl-NL" dirty="0"/>
          </a:p>
          <a:p>
            <a:pPr lvl="3"/>
            <a:r>
              <a:rPr lang="nl-NL" dirty="0" err="1"/>
              <a:t>Aut</a:t>
            </a:r>
            <a:r>
              <a:rPr lang="nl-NL" dirty="0"/>
              <a:t> que</a:t>
            </a:r>
          </a:p>
          <a:p>
            <a:pPr lvl="4"/>
            <a:r>
              <a:rPr lang="nl-NL" dirty="0" err="1"/>
              <a:t>Nonsect</a:t>
            </a:r>
            <a:endParaRPr lang="nl-NL" dirty="0"/>
          </a:p>
          <a:p>
            <a:pPr lvl="5"/>
            <a:r>
              <a:rPr lang="nl-NL" dirty="0" err="1"/>
              <a:t>Excerumqui</a:t>
            </a:r>
            <a:endParaRPr lang="en-US" dirty="0"/>
          </a:p>
        </p:txBody>
      </p:sp>
      <p:sp>
        <p:nvSpPr>
          <p:cNvPr id="11" name="Tijdelijke aanduiding voor afbeelding 10">
            <a:extLst>
              <a:ext uri="{FF2B5EF4-FFF2-40B4-BE49-F238E27FC236}">
                <a16:creationId xmlns:a16="http://schemas.microsoft.com/office/drawing/2014/main" id="{34450A92-BD0D-B29B-1837-6D35E5E717F6}"/>
              </a:ext>
            </a:extLst>
          </p:cNvPr>
          <p:cNvSpPr>
            <a:spLocks noGrp="1"/>
          </p:cNvSpPr>
          <p:nvPr>
            <p:ph type="pic" sz="quarter" idx="11"/>
          </p:nvPr>
        </p:nvSpPr>
        <p:spPr>
          <a:xfrm>
            <a:off x="10134600" y="0"/>
            <a:ext cx="9969500" cy="9761538"/>
          </a:xfrm>
          <a:pattFill prst="lgCheck">
            <a:fgClr>
              <a:schemeClr val="bg1">
                <a:lumMod val="85000"/>
              </a:schemeClr>
            </a:fgClr>
            <a:bgClr>
              <a:schemeClr val="bg1">
                <a:lumMod val="75000"/>
              </a:schemeClr>
            </a:bgClr>
          </a:pattFill>
        </p:spPr>
        <p:txBody>
          <a:bodyPr lIns="360000" tIns="360000" rIns="360000" bIns="360000"/>
          <a:lstStyle/>
          <a:p>
            <a:r>
              <a:rPr lang="nl-NL"/>
              <a:t>Klik op het pictogram als u een afbeelding wilt toevoegen</a:t>
            </a:r>
            <a:endParaRPr lang="en-US"/>
          </a:p>
        </p:txBody>
      </p:sp>
      <p:sp>
        <p:nvSpPr>
          <p:cNvPr id="6" name="Holder 4">
            <a:extLst>
              <a:ext uri="{FF2B5EF4-FFF2-40B4-BE49-F238E27FC236}">
                <a16:creationId xmlns:a16="http://schemas.microsoft.com/office/drawing/2014/main" id="{7BD8A236-8CAB-61C6-661D-B805C532D9A5}"/>
              </a:ext>
            </a:extLst>
          </p:cNvPr>
          <p:cNvSpPr>
            <a:spLocks noGrp="1"/>
          </p:cNvSpPr>
          <p:nvPr>
            <p:ph type="ftr" sz="quarter" idx="5"/>
          </p:nvPr>
        </p:nvSpPr>
        <p:spPr>
          <a:xfrm>
            <a:off x="815445" y="10386197"/>
            <a:ext cx="7482417" cy="300082"/>
          </a:xfrm>
          <a:prstGeom prst="rect">
            <a:avLst/>
          </a:prstGeom>
        </p:spPr>
        <p:txBody>
          <a:bodyPr lIns="0" tIns="0" rIns="0" bIns="0"/>
          <a:lstStyle>
            <a:lvl1pPr>
              <a:defRPr sz="1950" b="0" i="0">
                <a:solidFill>
                  <a:schemeClr val="bg1"/>
                </a:solidFill>
                <a:latin typeface="Segoe UI"/>
                <a:cs typeface="Segoe UI"/>
              </a:defRPr>
            </a:lvl1pPr>
          </a:lstStyle>
          <a:p>
            <a:pPr marL="12700">
              <a:lnSpc>
                <a:spcPct val="100000"/>
              </a:lnSpc>
              <a:spcBef>
                <a:spcPts val="285"/>
              </a:spcBef>
            </a:pPr>
            <a:r>
              <a:rPr lang="en-US"/>
              <a:t>Thema/onderwerp</a:t>
            </a:r>
            <a:endParaRPr spc="-20" dirty="0"/>
          </a:p>
        </p:txBody>
      </p:sp>
      <p:sp>
        <p:nvSpPr>
          <p:cNvPr id="12" name="Holder 5">
            <a:extLst>
              <a:ext uri="{FF2B5EF4-FFF2-40B4-BE49-F238E27FC236}">
                <a16:creationId xmlns:a16="http://schemas.microsoft.com/office/drawing/2014/main" id="{620A57A8-251C-9A45-221D-093FB83992A7}"/>
              </a:ext>
            </a:extLst>
          </p:cNvPr>
          <p:cNvSpPr>
            <a:spLocks noGrp="1"/>
          </p:cNvSpPr>
          <p:nvPr>
            <p:ph type="dt" sz="half" idx="6"/>
          </p:nvPr>
        </p:nvSpPr>
        <p:spPr>
          <a:xfrm>
            <a:off x="8466138" y="10381434"/>
            <a:ext cx="3149600" cy="300082"/>
          </a:xfrm>
        </p:spPr>
        <p:txBody>
          <a:bodyPr lIns="0" tIns="0" rIns="0" bIns="0"/>
          <a:lstStyle>
            <a:lvl1pPr>
              <a:defRPr sz="1950" b="0" i="0">
                <a:solidFill>
                  <a:schemeClr val="bg1"/>
                </a:solidFill>
                <a:latin typeface="Segoe UI"/>
                <a:cs typeface="Segoe UI"/>
              </a:defRPr>
            </a:lvl1pPr>
          </a:lstStyle>
          <a:p>
            <a:pPr marL="12700">
              <a:lnSpc>
                <a:spcPct val="100000"/>
              </a:lnSpc>
              <a:spcBef>
                <a:spcPts val="285"/>
              </a:spcBef>
            </a:pPr>
            <a:fld id="{3FC56531-9A55-4C24-934A-80AA609D6A6A}" type="datetime1">
              <a:rPr lang="nl-NL" spc="-10" smtClean="0"/>
              <a:t>13-11-2024</a:t>
            </a:fld>
            <a:endParaRPr spc="-10" dirty="0"/>
          </a:p>
        </p:txBody>
      </p:sp>
    </p:spTree>
    <p:extLst>
      <p:ext uri="{BB962C8B-B14F-4D97-AF65-F5344CB8AC3E}">
        <p14:creationId xmlns:p14="http://schemas.microsoft.com/office/powerpoint/2010/main" val="42682504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 afbeelding rechts - menselijk roze">
    <p:bg>
      <p:bgPr>
        <a:solidFill>
          <a:schemeClr val="bg1"/>
        </a:solidFill>
        <a:effectLst/>
      </p:bgPr>
    </p:bg>
    <p:spTree>
      <p:nvGrpSpPr>
        <p:cNvPr id="1" name=""/>
        <p:cNvGrpSpPr/>
        <p:nvPr/>
      </p:nvGrpSpPr>
      <p:grpSpPr>
        <a:xfrm>
          <a:off x="0" y="0"/>
          <a:ext cx="0" cy="0"/>
          <a:chOff x="0" y="0"/>
          <a:chExt cx="0" cy="0"/>
        </a:xfrm>
      </p:grpSpPr>
      <p:sp>
        <p:nvSpPr>
          <p:cNvPr id="3" name="Rechthoek: afgeronde hoeken 2">
            <a:extLst>
              <a:ext uri="{FF2B5EF4-FFF2-40B4-BE49-F238E27FC236}">
                <a16:creationId xmlns:a16="http://schemas.microsoft.com/office/drawing/2014/main" id="{6F903876-EDE3-D776-324A-0B74A54AC9CE}"/>
              </a:ext>
            </a:extLst>
          </p:cNvPr>
          <p:cNvSpPr/>
          <p:nvPr userDrawn="1"/>
        </p:nvSpPr>
        <p:spPr>
          <a:xfrm>
            <a:off x="171450" y="169863"/>
            <a:ext cx="9790113" cy="2705100"/>
          </a:xfrm>
          <a:prstGeom prst="roundRect">
            <a:avLst>
              <a:gd name="adj" fmla="val 1883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hthoek: afgeronde hoeken 9">
            <a:extLst>
              <a:ext uri="{FF2B5EF4-FFF2-40B4-BE49-F238E27FC236}">
                <a16:creationId xmlns:a16="http://schemas.microsoft.com/office/drawing/2014/main" id="{03AD5095-9ADD-EF73-CEFC-1987C2D2520B}"/>
              </a:ext>
            </a:extLst>
          </p:cNvPr>
          <p:cNvSpPr/>
          <p:nvPr userDrawn="1"/>
        </p:nvSpPr>
        <p:spPr>
          <a:xfrm>
            <a:off x="165100" y="9921875"/>
            <a:ext cx="19761200" cy="1223962"/>
          </a:xfrm>
          <a:prstGeom prst="roundRect">
            <a:avLst>
              <a:gd name="adj" fmla="val 4091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Holder 2"/>
          <p:cNvSpPr>
            <a:spLocks noGrp="1"/>
          </p:cNvSpPr>
          <p:nvPr>
            <p:ph type="title" hasCustomPrompt="1"/>
          </p:nvPr>
        </p:nvSpPr>
        <p:spPr>
          <a:xfrm>
            <a:off x="840846" y="473076"/>
            <a:ext cx="8298392" cy="2286000"/>
          </a:xfrm>
          <a:noFill/>
        </p:spPr>
        <p:txBody>
          <a:bodyPr lIns="0" tIns="0" rIns="0" bIns="0"/>
          <a:lstStyle>
            <a:lvl1pPr>
              <a:defRPr sz="6400" b="1" i="0" spc="-50" baseline="0">
                <a:solidFill>
                  <a:schemeClr val="tx1"/>
                </a:solidFill>
                <a:latin typeface="+mj-lt"/>
                <a:cs typeface="Segoe UI Semibold"/>
              </a:defRPr>
            </a:lvl1pPr>
          </a:lstStyle>
          <a:p>
            <a:r>
              <a:rPr lang="en-US" dirty="0" err="1"/>
              <a:t>Paginatitel</a:t>
            </a:r>
            <a:r>
              <a:rPr lang="en-US" dirty="0"/>
              <a:t> </a:t>
            </a:r>
            <a:r>
              <a:rPr lang="en-US" dirty="0" err="1"/>
              <a:t>powerpoint</a:t>
            </a:r>
            <a:endParaRPr dirty="0"/>
          </a:p>
        </p:txBody>
      </p:sp>
      <p:sp>
        <p:nvSpPr>
          <p:cNvPr id="7" name="Vrije vorm: vorm 6">
            <a:extLst>
              <a:ext uri="{FF2B5EF4-FFF2-40B4-BE49-F238E27FC236}">
                <a16:creationId xmlns:a16="http://schemas.microsoft.com/office/drawing/2014/main" id="{F95FF92D-3072-CCB0-D18A-AC5D8381BE2A}"/>
              </a:ext>
            </a:extLst>
          </p:cNvPr>
          <p:cNvSpPr/>
          <p:nvPr userDrawn="1"/>
        </p:nvSpPr>
        <p:spPr>
          <a:xfrm>
            <a:off x="18036600" y="10294183"/>
            <a:ext cx="513808" cy="480651"/>
          </a:xfrm>
          <a:custGeom>
            <a:avLst/>
            <a:gdLst>
              <a:gd name="connsiteX0" fmla="*/ 2022346 w 2322116"/>
              <a:gd name="connsiteY0" fmla="*/ 1252883 h 2006513"/>
              <a:gd name="connsiteX1" fmla="*/ 1722583 w 2322116"/>
              <a:gd name="connsiteY1" fmla="*/ 1561091 h 2006513"/>
              <a:gd name="connsiteX2" fmla="*/ 1722583 w 2322116"/>
              <a:gd name="connsiteY2" fmla="*/ 1691973 h 2006513"/>
              <a:gd name="connsiteX3" fmla="*/ 1591700 w 2322116"/>
              <a:gd name="connsiteY3" fmla="*/ 1847132 h 2006513"/>
              <a:gd name="connsiteX4" fmla="*/ 1460818 w 2322116"/>
              <a:gd name="connsiteY4" fmla="*/ 1691973 h 2006513"/>
              <a:gd name="connsiteX5" fmla="*/ 1460818 w 2322116"/>
              <a:gd name="connsiteY5" fmla="*/ 308207 h 2006513"/>
              <a:gd name="connsiteX6" fmla="*/ 1161055 w 2322116"/>
              <a:gd name="connsiteY6" fmla="*/ 0 h 2006513"/>
              <a:gd name="connsiteX7" fmla="*/ 861292 w 2322116"/>
              <a:gd name="connsiteY7" fmla="*/ 308207 h 2006513"/>
              <a:gd name="connsiteX8" fmla="*/ 861292 w 2322116"/>
              <a:gd name="connsiteY8" fmla="*/ 440145 h 2006513"/>
              <a:gd name="connsiteX9" fmla="*/ 861292 w 2322116"/>
              <a:gd name="connsiteY9" fmla="*/ 440145 h 2006513"/>
              <a:gd name="connsiteX10" fmla="*/ 861292 w 2322116"/>
              <a:gd name="connsiteY10" fmla="*/ 442256 h 2006513"/>
              <a:gd name="connsiteX11" fmla="*/ 730409 w 2322116"/>
              <a:gd name="connsiteY11" fmla="*/ 597415 h 2006513"/>
              <a:gd name="connsiteX12" fmla="*/ 599526 w 2322116"/>
              <a:gd name="connsiteY12" fmla="*/ 442256 h 2006513"/>
              <a:gd name="connsiteX13" fmla="*/ 599526 w 2322116"/>
              <a:gd name="connsiteY13" fmla="*/ 309263 h 2006513"/>
              <a:gd name="connsiteX14" fmla="*/ 299763 w 2322116"/>
              <a:gd name="connsiteY14" fmla="*/ 1055 h 2006513"/>
              <a:gd name="connsiteX15" fmla="*/ 0 w 2322116"/>
              <a:gd name="connsiteY15" fmla="*/ 309263 h 2006513"/>
              <a:gd name="connsiteX16" fmla="*/ 0 w 2322116"/>
              <a:gd name="connsiteY16" fmla="*/ 738853 h 2006513"/>
              <a:gd name="connsiteX17" fmla="*/ 168881 w 2322116"/>
              <a:gd name="connsiteY17" fmla="*/ 738853 h 2006513"/>
              <a:gd name="connsiteX18" fmla="*/ 168881 w 2322116"/>
              <a:gd name="connsiteY18" fmla="*/ 314540 h 2006513"/>
              <a:gd name="connsiteX19" fmla="*/ 299763 w 2322116"/>
              <a:gd name="connsiteY19" fmla="*/ 159381 h 2006513"/>
              <a:gd name="connsiteX20" fmla="*/ 430646 w 2322116"/>
              <a:gd name="connsiteY20" fmla="*/ 314540 h 2006513"/>
              <a:gd name="connsiteX21" fmla="*/ 430646 w 2322116"/>
              <a:gd name="connsiteY21" fmla="*/ 447534 h 2006513"/>
              <a:gd name="connsiteX22" fmla="*/ 730409 w 2322116"/>
              <a:gd name="connsiteY22" fmla="*/ 755741 h 2006513"/>
              <a:gd name="connsiteX23" fmla="*/ 1030172 w 2322116"/>
              <a:gd name="connsiteY23" fmla="*/ 447534 h 2006513"/>
              <a:gd name="connsiteX24" fmla="*/ 1030172 w 2322116"/>
              <a:gd name="connsiteY24" fmla="*/ 314540 h 2006513"/>
              <a:gd name="connsiteX25" fmla="*/ 1161055 w 2322116"/>
              <a:gd name="connsiteY25" fmla="*/ 159381 h 2006513"/>
              <a:gd name="connsiteX26" fmla="*/ 1291937 w 2322116"/>
              <a:gd name="connsiteY26" fmla="*/ 314540 h 2006513"/>
              <a:gd name="connsiteX27" fmla="*/ 1291937 w 2322116"/>
              <a:gd name="connsiteY27" fmla="*/ 1698306 h 2006513"/>
              <a:gd name="connsiteX28" fmla="*/ 1591700 w 2322116"/>
              <a:gd name="connsiteY28" fmla="*/ 2006513 h 2006513"/>
              <a:gd name="connsiteX29" fmla="*/ 1891463 w 2322116"/>
              <a:gd name="connsiteY29" fmla="*/ 1698306 h 2006513"/>
              <a:gd name="connsiteX30" fmla="*/ 1891463 w 2322116"/>
              <a:gd name="connsiteY30" fmla="*/ 1567424 h 2006513"/>
              <a:gd name="connsiteX31" fmla="*/ 2022346 w 2322116"/>
              <a:gd name="connsiteY31" fmla="*/ 1412265 h 2006513"/>
              <a:gd name="connsiteX32" fmla="*/ 2153229 w 2322116"/>
              <a:gd name="connsiteY32" fmla="*/ 1567424 h 2006513"/>
              <a:gd name="connsiteX33" fmla="*/ 2153229 w 2322116"/>
              <a:gd name="connsiteY33" fmla="*/ 1991736 h 2006513"/>
              <a:gd name="connsiteX34" fmla="*/ 2322109 w 2322116"/>
              <a:gd name="connsiteY34" fmla="*/ 1991736 h 2006513"/>
              <a:gd name="connsiteX35" fmla="*/ 2322109 w 2322116"/>
              <a:gd name="connsiteY35" fmla="*/ 1562146 h 2006513"/>
              <a:gd name="connsiteX36" fmla="*/ 2022346 w 2322116"/>
              <a:gd name="connsiteY36" fmla="*/ 1252883 h 2006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322116" h="2006513">
                <a:moveTo>
                  <a:pt x="2022346" y="1252883"/>
                </a:moveTo>
                <a:cubicBezTo>
                  <a:pt x="1834466" y="1252883"/>
                  <a:pt x="1722583" y="1368989"/>
                  <a:pt x="1722583" y="1561091"/>
                </a:cubicBezTo>
                <a:lnTo>
                  <a:pt x="1722583" y="1691973"/>
                </a:lnTo>
                <a:cubicBezTo>
                  <a:pt x="1722583" y="1793302"/>
                  <a:pt x="1676141" y="1847132"/>
                  <a:pt x="1591700" y="1847132"/>
                </a:cubicBezTo>
                <a:cubicBezTo>
                  <a:pt x="1508316" y="1847132"/>
                  <a:pt x="1460818" y="1792246"/>
                  <a:pt x="1460818" y="1691973"/>
                </a:cubicBezTo>
                <a:lnTo>
                  <a:pt x="1460818" y="308207"/>
                </a:lnTo>
                <a:cubicBezTo>
                  <a:pt x="1460818" y="116105"/>
                  <a:pt x="1347879" y="0"/>
                  <a:pt x="1161055" y="0"/>
                </a:cubicBezTo>
                <a:cubicBezTo>
                  <a:pt x="973175" y="0"/>
                  <a:pt x="861292" y="116105"/>
                  <a:pt x="861292" y="308207"/>
                </a:cubicBezTo>
                <a:lnTo>
                  <a:pt x="861292" y="440145"/>
                </a:lnTo>
                <a:lnTo>
                  <a:pt x="861292" y="440145"/>
                </a:lnTo>
                <a:lnTo>
                  <a:pt x="861292" y="442256"/>
                </a:lnTo>
                <a:cubicBezTo>
                  <a:pt x="861292" y="543585"/>
                  <a:pt x="814849" y="597415"/>
                  <a:pt x="730409" y="597415"/>
                </a:cubicBezTo>
                <a:cubicBezTo>
                  <a:pt x="647024" y="597415"/>
                  <a:pt x="599526" y="542529"/>
                  <a:pt x="599526" y="442256"/>
                </a:cubicBezTo>
                <a:lnTo>
                  <a:pt x="599526" y="309263"/>
                </a:lnTo>
                <a:cubicBezTo>
                  <a:pt x="599526" y="117161"/>
                  <a:pt x="486588" y="1055"/>
                  <a:pt x="299763" y="1055"/>
                </a:cubicBezTo>
                <a:cubicBezTo>
                  <a:pt x="111884" y="1055"/>
                  <a:pt x="0" y="117161"/>
                  <a:pt x="0" y="309263"/>
                </a:cubicBezTo>
                <a:lnTo>
                  <a:pt x="0" y="738853"/>
                </a:lnTo>
                <a:lnTo>
                  <a:pt x="168881" y="738853"/>
                </a:lnTo>
                <a:lnTo>
                  <a:pt x="168881" y="314540"/>
                </a:lnTo>
                <a:cubicBezTo>
                  <a:pt x="168881" y="213212"/>
                  <a:pt x="215323" y="159381"/>
                  <a:pt x="299763" y="159381"/>
                </a:cubicBezTo>
                <a:cubicBezTo>
                  <a:pt x="383148" y="159381"/>
                  <a:pt x="430646" y="214267"/>
                  <a:pt x="430646" y="314540"/>
                </a:cubicBezTo>
                <a:lnTo>
                  <a:pt x="430646" y="447534"/>
                </a:lnTo>
                <a:cubicBezTo>
                  <a:pt x="430646" y="639636"/>
                  <a:pt x="543585" y="755741"/>
                  <a:pt x="730409" y="755741"/>
                </a:cubicBezTo>
                <a:cubicBezTo>
                  <a:pt x="918289" y="755741"/>
                  <a:pt x="1030172" y="639636"/>
                  <a:pt x="1030172" y="447534"/>
                </a:cubicBezTo>
                <a:lnTo>
                  <a:pt x="1030172" y="314540"/>
                </a:lnTo>
                <a:cubicBezTo>
                  <a:pt x="1030172" y="213212"/>
                  <a:pt x="1076614" y="159381"/>
                  <a:pt x="1161055" y="159381"/>
                </a:cubicBezTo>
                <a:cubicBezTo>
                  <a:pt x="1244440" y="159381"/>
                  <a:pt x="1291937" y="214267"/>
                  <a:pt x="1291937" y="314540"/>
                </a:cubicBezTo>
                <a:lnTo>
                  <a:pt x="1291937" y="1698306"/>
                </a:lnTo>
                <a:cubicBezTo>
                  <a:pt x="1291937" y="1890408"/>
                  <a:pt x="1404876" y="2006513"/>
                  <a:pt x="1591700" y="2006513"/>
                </a:cubicBezTo>
                <a:cubicBezTo>
                  <a:pt x="1779580" y="2006513"/>
                  <a:pt x="1891463" y="1890408"/>
                  <a:pt x="1891463" y="1698306"/>
                </a:cubicBezTo>
                <a:lnTo>
                  <a:pt x="1891463" y="1567424"/>
                </a:lnTo>
                <a:cubicBezTo>
                  <a:pt x="1891463" y="1466095"/>
                  <a:pt x="1937906" y="1412265"/>
                  <a:pt x="2022346" y="1412265"/>
                </a:cubicBezTo>
                <a:cubicBezTo>
                  <a:pt x="2105731" y="1412265"/>
                  <a:pt x="2153229" y="1467151"/>
                  <a:pt x="2153229" y="1567424"/>
                </a:cubicBezTo>
                <a:lnTo>
                  <a:pt x="2153229" y="1991736"/>
                </a:lnTo>
                <a:lnTo>
                  <a:pt x="2322109" y="1991736"/>
                </a:lnTo>
                <a:lnTo>
                  <a:pt x="2322109" y="1562146"/>
                </a:lnTo>
                <a:cubicBezTo>
                  <a:pt x="2323165" y="1368989"/>
                  <a:pt x="2209170" y="1252883"/>
                  <a:pt x="2022346" y="1252883"/>
                </a:cubicBezTo>
              </a:path>
            </a:pathLst>
          </a:custGeom>
          <a:solidFill>
            <a:schemeClr val="accent1"/>
          </a:solidFill>
          <a:ln w="10555" cap="flat">
            <a:noFill/>
            <a:prstDash val="solid"/>
            <a:miter/>
          </a:ln>
        </p:spPr>
        <p:txBody>
          <a:bodyPr rtlCol="0" anchor="ctr"/>
          <a:lstStyle/>
          <a:p>
            <a:endParaRPr lang="en-US"/>
          </a:p>
        </p:txBody>
      </p:sp>
      <p:sp>
        <p:nvSpPr>
          <p:cNvPr id="8" name="Vrije vorm: vorm 7">
            <a:extLst>
              <a:ext uri="{FF2B5EF4-FFF2-40B4-BE49-F238E27FC236}">
                <a16:creationId xmlns:a16="http://schemas.microsoft.com/office/drawing/2014/main" id="{990AF1D4-4CAA-0106-0769-F0D1C0F72278}"/>
              </a:ext>
            </a:extLst>
          </p:cNvPr>
          <p:cNvSpPr/>
          <p:nvPr userDrawn="1"/>
        </p:nvSpPr>
        <p:spPr>
          <a:xfrm>
            <a:off x="17367250" y="10226675"/>
            <a:ext cx="1921404" cy="609600"/>
          </a:xfrm>
          <a:custGeom>
            <a:avLst/>
            <a:gdLst>
              <a:gd name="connsiteX0" fmla="*/ 921455 w 8683633"/>
              <a:gd name="connsiteY0" fmla="*/ 520364 h 2544820"/>
              <a:gd name="connsiteX1" fmla="*/ 1439708 w 8683633"/>
              <a:gd name="connsiteY1" fmla="*/ 0 h 2544820"/>
              <a:gd name="connsiteX2" fmla="*/ 1834466 w 8683633"/>
              <a:gd name="connsiteY2" fmla="*/ 172047 h 2544820"/>
              <a:gd name="connsiteX3" fmla="*/ 1705695 w 8683633"/>
              <a:gd name="connsiteY3" fmla="*/ 294486 h 2544820"/>
              <a:gd name="connsiteX4" fmla="*/ 1439708 w 8683633"/>
              <a:gd name="connsiteY4" fmla="*/ 168881 h 2544820"/>
              <a:gd name="connsiteX5" fmla="*/ 1104057 w 8683633"/>
              <a:gd name="connsiteY5" fmla="*/ 521419 h 2544820"/>
              <a:gd name="connsiteX6" fmla="*/ 1438652 w 8683633"/>
              <a:gd name="connsiteY6" fmla="*/ 871846 h 2544820"/>
              <a:gd name="connsiteX7" fmla="*/ 1742638 w 8683633"/>
              <a:gd name="connsiteY7" fmla="*/ 605859 h 2544820"/>
              <a:gd name="connsiteX8" fmla="*/ 1403821 w 8683633"/>
              <a:gd name="connsiteY8" fmla="*/ 605859 h 2544820"/>
              <a:gd name="connsiteX9" fmla="*/ 1403821 w 8683633"/>
              <a:gd name="connsiteY9" fmla="*/ 448589 h 2544820"/>
              <a:gd name="connsiteX10" fmla="*/ 1929462 w 8683633"/>
              <a:gd name="connsiteY10" fmla="*/ 448589 h 2544820"/>
              <a:gd name="connsiteX11" fmla="*/ 1929462 w 8683633"/>
              <a:gd name="connsiteY11" fmla="*/ 518253 h 2544820"/>
              <a:gd name="connsiteX12" fmla="*/ 1438652 w 8683633"/>
              <a:gd name="connsiteY12" fmla="*/ 1039672 h 2544820"/>
              <a:gd name="connsiteX13" fmla="*/ 921455 w 8683633"/>
              <a:gd name="connsiteY13" fmla="*/ 520364 h 2544820"/>
              <a:gd name="connsiteX14" fmla="*/ 2269334 w 8683633"/>
              <a:gd name="connsiteY14" fmla="*/ 576305 h 2544820"/>
              <a:gd name="connsiteX15" fmla="*/ 2470936 w 8683633"/>
              <a:gd name="connsiteY15" fmla="*/ 423257 h 2544820"/>
              <a:gd name="connsiteX16" fmla="*/ 2658815 w 8683633"/>
              <a:gd name="connsiteY16" fmla="*/ 576305 h 2544820"/>
              <a:gd name="connsiteX17" fmla="*/ 2269334 w 8683633"/>
              <a:gd name="connsiteY17" fmla="*/ 576305 h 2544820"/>
              <a:gd name="connsiteX18" fmla="*/ 2105731 w 8683633"/>
              <a:gd name="connsiteY18" fmla="*/ 661801 h 2544820"/>
              <a:gd name="connsiteX19" fmla="*/ 2482546 w 8683633"/>
              <a:gd name="connsiteY19" fmla="*/ 1037561 h 2544820"/>
              <a:gd name="connsiteX20" fmla="*/ 2818196 w 8683633"/>
              <a:gd name="connsiteY20" fmla="*/ 860236 h 2544820"/>
              <a:gd name="connsiteX21" fmla="*/ 2706313 w 8683633"/>
              <a:gd name="connsiteY21" fmla="*/ 770518 h 2544820"/>
              <a:gd name="connsiteX22" fmla="*/ 2486768 w 8683633"/>
              <a:gd name="connsiteY22" fmla="*/ 890846 h 2544820"/>
              <a:gd name="connsiteX23" fmla="*/ 2264057 w 8683633"/>
              <a:gd name="connsiteY23" fmla="*/ 696633 h 2544820"/>
              <a:gd name="connsiteX24" fmla="*/ 2819252 w 8683633"/>
              <a:gd name="connsiteY24" fmla="*/ 696633 h 2544820"/>
              <a:gd name="connsiteX25" fmla="*/ 2473047 w 8683633"/>
              <a:gd name="connsiteY25" fmla="*/ 282875 h 2544820"/>
              <a:gd name="connsiteX26" fmla="*/ 2105731 w 8683633"/>
              <a:gd name="connsiteY26" fmla="*/ 661801 h 2544820"/>
              <a:gd name="connsiteX27" fmla="*/ 8103107 w 8683633"/>
              <a:gd name="connsiteY27" fmla="*/ 576305 h 2544820"/>
              <a:gd name="connsiteX28" fmla="*/ 8304708 w 8683633"/>
              <a:gd name="connsiteY28" fmla="*/ 423257 h 2544820"/>
              <a:gd name="connsiteX29" fmla="*/ 8492587 w 8683633"/>
              <a:gd name="connsiteY29" fmla="*/ 576305 h 2544820"/>
              <a:gd name="connsiteX30" fmla="*/ 8103107 w 8683633"/>
              <a:gd name="connsiteY30" fmla="*/ 576305 h 2544820"/>
              <a:gd name="connsiteX31" fmla="*/ 7939503 w 8683633"/>
              <a:gd name="connsiteY31" fmla="*/ 661801 h 2544820"/>
              <a:gd name="connsiteX32" fmla="*/ 8316319 w 8683633"/>
              <a:gd name="connsiteY32" fmla="*/ 1037561 h 2544820"/>
              <a:gd name="connsiteX33" fmla="*/ 8651968 w 8683633"/>
              <a:gd name="connsiteY33" fmla="*/ 860236 h 2544820"/>
              <a:gd name="connsiteX34" fmla="*/ 8539029 w 8683633"/>
              <a:gd name="connsiteY34" fmla="*/ 770518 h 2544820"/>
              <a:gd name="connsiteX35" fmla="*/ 8319485 w 8683633"/>
              <a:gd name="connsiteY35" fmla="*/ 890846 h 2544820"/>
              <a:gd name="connsiteX36" fmla="*/ 8096773 w 8683633"/>
              <a:gd name="connsiteY36" fmla="*/ 696633 h 2544820"/>
              <a:gd name="connsiteX37" fmla="*/ 8651968 w 8683633"/>
              <a:gd name="connsiteY37" fmla="*/ 696633 h 2544820"/>
              <a:gd name="connsiteX38" fmla="*/ 8305763 w 8683633"/>
              <a:gd name="connsiteY38" fmla="*/ 282875 h 2544820"/>
              <a:gd name="connsiteX39" fmla="*/ 7939503 w 8683633"/>
              <a:gd name="connsiteY39" fmla="*/ 661801 h 2544820"/>
              <a:gd name="connsiteX40" fmla="*/ 556251 w 8683633"/>
              <a:gd name="connsiteY40" fmla="*/ 1269772 h 2544820"/>
              <a:gd name="connsiteX41" fmla="*/ 556251 w 8683633"/>
              <a:gd name="connsiteY41" fmla="*/ 1675085 h 2544820"/>
              <a:gd name="connsiteX42" fmla="*/ 177325 w 8683633"/>
              <a:gd name="connsiteY42" fmla="*/ 1675085 h 2544820"/>
              <a:gd name="connsiteX43" fmla="*/ 177325 w 8683633"/>
              <a:gd name="connsiteY43" fmla="*/ 1269772 h 2544820"/>
              <a:gd name="connsiteX44" fmla="*/ 0 w 8683633"/>
              <a:gd name="connsiteY44" fmla="*/ 1269772 h 2544820"/>
              <a:gd name="connsiteX45" fmla="*/ 0 w 8683633"/>
              <a:gd name="connsiteY45" fmla="*/ 2271445 h 2544820"/>
              <a:gd name="connsiteX46" fmla="*/ 177325 w 8683633"/>
              <a:gd name="connsiteY46" fmla="*/ 2271445 h 2544820"/>
              <a:gd name="connsiteX47" fmla="*/ 177325 w 8683633"/>
              <a:gd name="connsiteY47" fmla="*/ 1843966 h 2544820"/>
              <a:gd name="connsiteX48" fmla="*/ 556251 w 8683633"/>
              <a:gd name="connsiteY48" fmla="*/ 1843966 h 2544820"/>
              <a:gd name="connsiteX49" fmla="*/ 556251 w 8683633"/>
              <a:gd name="connsiteY49" fmla="*/ 2271445 h 2544820"/>
              <a:gd name="connsiteX50" fmla="*/ 733575 w 8683633"/>
              <a:gd name="connsiteY50" fmla="*/ 2271445 h 2544820"/>
              <a:gd name="connsiteX51" fmla="*/ 733575 w 8683633"/>
              <a:gd name="connsiteY51" fmla="*/ 1269772 h 2544820"/>
              <a:gd name="connsiteX52" fmla="*/ 556251 w 8683633"/>
              <a:gd name="connsiteY52" fmla="*/ 1269772 h 2544820"/>
              <a:gd name="connsiteX53" fmla="*/ 1325713 w 8683633"/>
              <a:gd name="connsiteY53" fmla="*/ 2130008 h 2544820"/>
              <a:gd name="connsiteX54" fmla="*/ 1114613 w 8683633"/>
              <a:gd name="connsiteY54" fmla="*/ 1911518 h 2544820"/>
              <a:gd name="connsiteX55" fmla="*/ 1325713 w 8683633"/>
              <a:gd name="connsiteY55" fmla="*/ 1691973 h 2544820"/>
              <a:gd name="connsiteX56" fmla="*/ 1531537 w 8683633"/>
              <a:gd name="connsiteY56" fmla="*/ 1911518 h 2544820"/>
              <a:gd name="connsiteX57" fmla="*/ 1325713 w 8683633"/>
              <a:gd name="connsiteY57" fmla="*/ 2130008 h 2544820"/>
              <a:gd name="connsiteX58" fmla="*/ 944676 w 8683633"/>
              <a:gd name="connsiteY58" fmla="*/ 1911518 h 2544820"/>
              <a:gd name="connsiteX59" fmla="*/ 1303548 w 8683633"/>
              <a:gd name="connsiteY59" fmla="*/ 2285167 h 2544820"/>
              <a:gd name="connsiteX60" fmla="*/ 1536814 w 8683633"/>
              <a:gd name="connsiteY60" fmla="*/ 2183838 h 2544820"/>
              <a:gd name="connsiteX61" fmla="*/ 1537870 w 8683633"/>
              <a:gd name="connsiteY61" fmla="*/ 2271445 h 2544820"/>
              <a:gd name="connsiteX62" fmla="*/ 1688807 w 8683633"/>
              <a:gd name="connsiteY62" fmla="*/ 2271445 h 2544820"/>
              <a:gd name="connsiteX63" fmla="*/ 1688807 w 8683633"/>
              <a:gd name="connsiteY63" fmla="*/ 1549480 h 2544820"/>
              <a:gd name="connsiteX64" fmla="*/ 1538925 w 8683633"/>
              <a:gd name="connsiteY64" fmla="*/ 1549480 h 2544820"/>
              <a:gd name="connsiteX65" fmla="*/ 1537870 w 8683633"/>
              <a:gd name="connsiteY65" fmla="*/ 1637087 h 2544820"/>
              <a:gd name="connsiteX66" fmla="*/ 1304603 w 8683633"/>
              <a:gd name="connsiteY66" fmla="*/ 1535759 h 2544820"/>
              <a:gd name="connsiteX67" fmla="*/ 944676 w 8683633"/>
              <a:gd name="connsiteY67" fmla="*/ 1911518 h 2544820"/>
              <a:gd name="connsiteX68" fmla="*/ 2828752 w 8683633"/>
              <a:gd name="connsiteY68" fmla="*/ 2130008 h 2544820"/>
              <a:gd name="connsiteX69" fmla="*/ 2617651 w 8683633"/>
              <a:gd name="connsiteY69" fmla="*/ 1911518 h 2544820"/>
              <a:gd name="connsiteX70" fmla="*/ 2828752 w 8683633"/>
              <a:gd name="connsiteY70" fmla="*/ 1691973 h 2544820"/>
              <a:gd name="connsiteX71" fmla="*/ 3034575 w 8683633"/>
              <a:gd name="connsiteY71" fmla="*/ 1911518 h 2544820"/>
              <a:gd name="connsiteX72" fmla="*/ 2828752 w 8683633"/>
              <a:gd name="connsiteY72" fmla="*/ 2130008 h 2544820"/>
              <a:gd name="connsiteX73" fmla="*/ 2447714 w 8683633"/>
              <a:gd name="connsiteY73" fmla="*/ 1911518 h 2544820"/>
              <a:gd name="connsiteX74" fmla="*/ 2806586 w 8683633"/>
              <a:gd name="connsiteY74" fmla="*/ 2285167 h 2544820"/>
              <a:gd name="connsiteX75" fmla="*/ 3039852 w 8683633"/>
              <a:gd name="connsiteY75" fmla="*/ 2183838 h 2544820"/>
              <a:gd name="connsiteX76" fmla="*/ 3040908 w 8683633"/>
              <a:gd name="connsiteY76" fmla="*/ 2271445 h 2544820"/>
              <a:gd name="connsiteX77" fmla="*/ 3190789 w 8683633"/>
              <a:gd name="connsiteY77" fmla="*/ 2271445 h 2544820"/>
              <a:gd name="connsiteX78" fmla="*/ 3190789 w 8683633"/>
              <a:gd name="connsiteY78" fmla="*/ 1218052 h 2544820"/>
              <a:gd name="connsiteX79" fmla="*/ 3021909 w 8683633"/>
              <a:gd name="connsiteY79" fmla="*/ 1218052 h 2544820"/>
              <a:gd name="connsiteX80" fmla="*/ 3021909 w 8683633"/>
              <a:gd name="connsiteY80" fmla="*/ 1459762 h 2544820"/>
              <a:gd name="connsiteX81" fmla="*/ 3026131 w 8683633"/>
              <a:gd name="connsiteY81" fmla="*/ 1621255 h 2544820"/>
              <a:gd name="connsiteX82" fmla="*/ 2806586 w 8683633"/>
              <a:gd name="connsiteY82" fmla="*/ 1536814 h 2544820"/>
              <a:gd name="connsiteX83" fmla="*/ 2447714 w 8683633"/>
              <a:gd name="connsiteY83" fmla="*/ 1911518 h 2544820"/>
              <a:gd name="connsiteX84" fmla="*/ 3566549 w 8683633"/>
              <a:gd name="connsiteY84" fmla="*/ 1827078 h 2544820"/>
              <a:gd name="connsiteX85" fmla="*/ 3768150 w 8683633"/>
              <a:gd name="connsiteY85" fmla="*/ 1674030 h 2544820"/>
              <a:gd name="connsiteX86" fmla="*/ 3956030 w 8683633"/>
              <a:gd name="connsiteY86" fmla="*/ 1827078 h 2544820"/>
              <a:gd name="connsiteX87" fmla="*/ 3566549 w 8683633"/>
              <a:gd name="connsiteY87" fmla="*/ 1827078 h 2544820"/>
              <a:gd name="connsiteX88" fmla="*/ 3401890 w 8683633"/>
              <a:gd name="connsiteY88" fmla="*/ 1912574 h 2544820"/>
              <a:gd name="connsiteX89" fmla="*/ 3778705 w 8683633"/>
              <a:gd name="connsiteY89" fmla="*/ 2288333 h 2544820"/>
              <a:gd name="connsiteX90" fmla="*/ 4114356 w 8683633"/>
              <a:gd name="connsiteY90" fmla="*/ 2111008 h 2544820"/>
              <a:gd name="connsiteX91" fmla="*/ 4002472 w 8683633"/>
              <a:gd name="connsiteY91" fmla="*/ 2022346 h 2544820"/>
              <a:gd name="connsiteX92" fmla="*/ 3782927 w 8683633"/>
              <a:gd name="connsiteY92" fmla="*/ 2142674 h 2544820"/>
              <a:gd name="connsiteX93" fmla="*/ 3560216 w 8683633"/>
              <a:gd name="connsiteY93" fmla="*/ 1948461 h 2544820"/>
              <a:gd name="connsiteX94" fmla="*/ 4116467 w 8683633"/>
              <a:gd name="connsiteY94" fmla="*/ 1948461 h 2544820"/>
              <a:gd name="connsiteX95" fmla="*/ 3770261 w 8683633"/>
              <a:gd name="connsiteY95" fmla="*/ 1534703 h 2544820"/>
              <a:gd name="connsiteX96" fmla="*/ 3401890 w 8683633"/>
              <a:gd name="connsiteY96" fmla="*/ 1912574 h 2544820"/>
              <a:gd name="connsiteX97" fmla="*/ 5948822 w 8683633"/>
              <a:gd name="connsiteY97" fmla="*/ 2131063 h 2544820"/>
              <a:gd name="connsiteX98" fmla="*/ 5742999 w 8683633"/>
              <a:gd name="connsiteY98" fmla="*/ 1912574 h 2544820"/>
              <a:gd name="connsiteX99" fmla="*/ 5948822 w 8683633"/>
              <a:gd name="connsiteY99" fmla="*/ 1693029 h 2544820"/>
              <a:gd name="connsiteX100" fmla="*/ 6158868 w 8683633"/>
              <a:gd name="connsiteY100" fmla="*/ 1912574 h 2544820"/>
              <a:gd name="connsiteX101" fmla="*/ 5948822 w 8683633"/>
              <a:gd name="connsiteY101" fmla="*/ 2131063 h 2544820"/>
              <a:gd name="connsiteX102" fmla="*/ 5737721 w 8683633"/>
              <a:gd name="connsiteY102" fmla="*/ 2185949 h 2544820"/>
              <a:gd name="connsiteX103" fmla="*/ 5970988 w 8683633"/>
              <a:gd name="connsiteY103" fmla="*/ 2287278 h 2544820"/>
              <a:gd name="connsiteX104" fmla="*/ 6329859 w 8683633"/>
              <a:gd name="connsiteY104" fmla="*/ 1913629 h 2544820"/>
              <a:gd name="connsiteX105" fmla="*/ 5970988 w 8683633"/>
              <a:gd name="connsiteY105" fmla="*/ 1537870 h 2544820"/>
              <a:gd name="connsiteX106" fmla="*/ 5751443 w 8683633"/>
              <a:gd name="connsiteY106" fmla="*/ 1622310 h 2544820"/>
              <a:gd name="connsiteX107" fmla="*/ 5755665 w 8683633"/>
              <a:gd name="connsiteY107" fmla="*/ 1451318 h 2544820"/>
              <a:gd name="connsiteX108" fmla="*/ 5755665 w 8683633"/>
              <a:gd name="connsiteY108" fmla="*/ 1219107 h 2544820"/>
              <a:gd name="connsiteX109" fmla="*/ 5586784 w 8683633"/>
              <a:gd name="connsiteY109" fmla="*/ 1219107 h 2544820"/>
              <a:gd name="connsiteX110" fmla="*/ 5586784 w 8683633"/>
              <a:gd name="connsiteY110" fmla="*/ 2272501 h 2544820"/>
              <a:gd name="connsiteX111" fmla="*/ 5736666 w 8683633"/>
              <a:gd name="connsiteY111" fmla="*/ 2272501 h 2544820"/>
              <a:gd name="connsiteX112" fmla="*/ 5737721 w 8683633"/>
              <a:gd name="connsiteY112" fmla="*/ 2185949 h 2544820"/>
              <a:gd name="connsiteX113" fmla="*/ 6663398 w 8683633"/>
              <a:gd name="connsiteY113" fmla="*/ 1828133 h 2544820"/>
              <a:gd name="connsiteX114" fmla="*/ 6865000 w 8683633"/>
              <a:gd name="connsiteY114" fmla="*/ 1675085 h 2544820"/>
              <a:gd name="connsiteX115" fmla="*/ 7052880 w 8683633"/>
              <a:gd name="connsiteY115" fmla="*/ 1828133 h 2544820"/>
              <a:gd name="connsiteX116" fmla="*/ 6663398 w 8683633"/>
              <a:gd name="connsiteY116" fmla="*/ 1828133 h 2544820"/>
              <a:gd name="connsiteX117" fmla="*/ 6499795 w 8683633"/>
              <a:gd name="connsiteY117" fmla="*/ 1914685 h 2544820"/>
              <a:gd name="connsiteX118" fmla="*/ 6876610 w 8683633"/>
              <a:gd name="connsiteY118" fmla="*/ 2290444 h 2544820"/>
              <a:gd name="connsiteX119" fmla="*/ 7212261 w 8683633"/>
              <a:gd name="connsiteY119" fmla="*/ 2113119 h 2544820"/>
              <a:gd name="connsiteX120" fmla="*/ 7100377 w 8683633"/>
              <a:gd name="connsiteY120" fmla="*/ 2024457 h 2544820"/>
              <a:gd name="connsiteX121" fmla="*/ 6880833 w 8683633"/>
              <a:gd name="connsiteY121" fmla="*/ 2144785 h 2544820"/>
              <a:gd name="connsiteX122" fmla="*/ 6658121 w 8683633"/>
              <a:gd name="connsiteY122" fmla="*/ 1950572 h 2544820"/>
              <a:gd name="connsiteX123" fmla="*/ 7213317 w 8683633"/>
              <a:gd name="connsiteY123" fmla="*/ 1950572 h 2544820"/>
              <a:gd name="connsiteX124" fmla="*/ 6867111 w 8683633"/>
              <a:gd name="connsiteY124" fmla="*/ 1536814 h 2544820"/>
              <a:gd name="connsiteX125" fmla="*/ 6499795 w 8683633"/>
              <a:gd name="connsiteY125" fmla="*/ 1914685 h 2544820"/>
              <a:gd name="connsiteX126" fmla="*/ 7656628 w 8683633"/>
              <a:gd name="connsiteY126" fmla="*/ 1551591 h 2544820"/>
              <a:gd name="connsiteX127" fmla="*/ 7418084 w 8683633"/>
              <a:gd name="connsiteY127" fmla="*/ 1795413 h 2544820"/>
              <a:gd name="connsiteX128" fmla="*/ 7418084 w 8683633"/>
              <a:gd name="connsiteY128" fmla="*/ 2273556 h 2544820"/>
              <a:gd name="connsiteX129" fmla="*/ 7586965 w 8683633"/>
              <a:gd name="connsiteY129" fmla="*/ 2273556 h 2544820"/>
              <a:gd name="connsiteX130" fmla="*/ 7586965 w 8683633"/>
              <a:gd name="connsiteY130" fmla="*/ 1792246 h 2544820"/>
              <a:gd name="connsiteX131" fmla="*/ 7672461 w 8683633"/>
              <a:gd name="connsiteY131" fmla="*/ 1704639 h 2544820"/>
              <a:gd name="connsiteX132" fmla="*/ 7803343 w 8683633"/>
              <a:gd name="connsiteY132" fmla="*/ 1704639 h 2544820"/>
              <a:gd name="connsiteX133" fmla="*/ 7803343 w 8683633"/>
              <a:gd name="connsiteY133" fmla="*/ 1551591 h 2544820"/>
              <a:gd name="connsiteX134" fmla="*/ 7656628 w 8683633"/>
              <a:gd name="connsiteY134" fmla="*/ 1551591 h 2544820"/>
              <a:gd name="connsiteX135" fmla="*/ 2170117 w 8683633"/>
              <a:gd name="connsiteY135" fmla="*/ 1551591 h 2544820"/>
              <a:gd name="connsiteX136" fmla="*/ 1931573 w 8683633"/>
              <a:gd name="connsiteY136" fmla="*/ 1795413 h 2544820"/>
              <a:gd name="connsiteX137" fmla="*/ 1931573 w 8683633"/>
              <a:gd name="connsiteY137" fmla="*/ 2273556 h 2544820"/>
              <a:gd name="connsiteX138" fmla="*/ 2100454 w 8683633"/>
              <a:gd name="connsiteY138" fmla="*/ 2273556 h 2544820"/>
              <a:gd name="connsiteX139" fmla="*/ 2100454 w 8683633"/>
              <a:gd name="connsiteY139" fmla="*/ 1792246 h 2544820"/>
              <a:gd name="connsiteX140" fmla="*/ 2185949 w 8683633"/>
              <a:gd name="connsiteY140" fmla="*/ 1704639 h 2544820"/>
              <a:gd name="connsiteX141" fmla="*/ 2316832 w 8683633"/>
              <a:gd name="connsiteY141" fmla="*/ 1704639 h 2544820"/>
              <a:gd name="connsiteX142" fmla="*/ 2316832 w 8683633"/>
              <a:gd name="connsiteY142" fmla="*/ 1551591 h 2544820"/>
              <a:gd name="connsiteX143" fmla="*/ 2170117 w 8683633"/>
              <a:gd name="connsiteY143" fmla="*/ 1551591 h 2544820"/>
              <a:gd name="connsiteX144" fmla="*/ 8318429 w 8683633"/>
              <a:gd name="connsiteY144" fmla="*/ 2111008 h 2544820"/>
              <a:gd name="connsiteX145" fmla="*/ 8108384 w 8683633"/>
              <a:gd name="connsiteY145" fmla="*/ 1902019 h 2544820"/>
              <a:gd name="connsiteX146" fmla="*/ 8317374 w 8683633"/>
              <a:gd name="connsiteY146" fmla="*/ 1693029 h 2544820"/>
              <a:gd name="connsiteX147" fmla="*/ 8526363 w 8683633"/>
              <a:gd name="connsiteY147" fmla="*/ 1903074 h 2544820"/>
              <a:gd name="connsiteX148" fmla="*/ 8318429 w 8683633"/>
              <a:gd name="connsiteY148" fmla="*/ 2111008 h 2544820"/>
              <a:gd name="connsiteX149" fmla="*/ 8122105 w 8683633"/>
              <a:gd name="connsiteY149" fmla="*/ 2544821 h 2544820"/>
              <a:gd name="connsiteX150" fmla="*/ 8279376 w 8683633"/>
              <a:gd name="connsiteY150" fmla="*/ 2544821 h 2544820"/>
              <a:gd name="connsiteX151" fmla="*/ 8683634 w 8683633"/>
              <a:gd name="connsiteY151" fmla="*/ 2189116 h 2544820"/>
              <a:gd name="connsiteX152" fmla="*/ 8683634 w 8683633"/>
              <a:gd name="connsiteY152" fmla="*/ 1551591 h 2544820"/>
              <a:gd name="connsiteX153" fmla="*/ 8533752 w 8683633"/>
              <a:gd name="connsiteY153" fmla="*/ 1551591 h 2544820"/>
              <a:gd name="connsiteX154" fmla="*/ 8532697 w 8683633"/>
              <a:gd name="connsiteY154" fmla="*/ 1639198 h 2544820"/>
              <a:gd name="connsiteX155" fmla="*/ 8298375 w 8683633"/>
              <a:gd name="connsiteY155" fmla="*/ 1537870 h 2544820"/>
              <a:gd name="connsiteX156" fmla="*/ 7940559 w 8683633"/>
              <a:gd name="connsiteY156" fmla="*/ 1902019 h 2544820"/>
              <a:gd name="connsiteX157" fmla="*/ 8300486 w 8683633"/>
              <a:gd name="connsiteY157" fmla="*/ 2260890 h 2544820"/>
              <a:gd name="connsiteX158" fmla="*/ 8520030 w 8683633"/>
              <a:gd name="connsiteY158" fmla="*/ 2172228 h 2544820"/>
              <a:gd name="connsiteX159" fmla="*/ 8520030 w 8683633"/>
              <a:gd name="connsiteY159" fmla="*/ 2203893 h 2544820"/>
              <a:gd name="connsiteX160" fmla="*/ 8283597 w 8683633"/>
              <a:gd name="connsiteY160" fmla="*/ 2391773 h 2544820"/>
              <a:gd name="connsiteX161" fmla="*/ 8122105 w 8683633"/>
              <a:gd name="connsiteY161" fmla="*/ 2391773 h 2544820"/>
              <a:gd name="connsiteX162" fmla="*/ 8122105 w 8683633"/>
              <a:gd name="connsiteY162" fmla="*/ 2544821 h 2544820"/>
              <a:gd name="connsiteX163" fmla="*/ 7672461 w 8683633"/>
              <a:gd name="connsiteY163" fmla="*/ 867624 h 2544820"/>
              <a:gd name="connsiteX164" fmla="*/ 7586965 w 8683633"/>
              <a:gd name="connsiteY164" fmla="*/ 780018 h 2544820"/>
              <a:gd name="connsiteX165" fmla="*/ 7588021 w 8683633"/>
              <a:gd name="connsiteY165" fmla="*/ 450700 h 2544820"/>
              <a:gd name="connsiteX166" fmla="*/ 7753734 w 8683633"/>
              <a:gd name="connsiteY166" fmla="*/ 450700 h 2544820"/>
              <a:gd name="connsiteX167" fmla="*/ 7753734 w 8683633"/>
              <a:gd name="connsiteY167" fmla="*/ 298708 h 2544820"/>
              <a:gd name="connsiteX168" fmla="*/ 7588021 w 8683633"/>
              <a:gd name="connsiteY168" fmla="*/ 298708 h 2544820"/>
              <a:gd name="connsiteX169" fmla="*/ 7588021 w 8683633"/>
              <a:gd name="connsiteY169" fmla="*/ 49609 h 2544820"/>
              <a:gd name="connsiteX170" fmla="*/ 7419140 w 8683633"/>
              <a:gd name="connsiteY170" fmla="*/ 106606 h 2544820"/>
              <a:gd name="connsiteX171" fmla="*/ 7419140 w 8683633"/>
              <a:gd name="connsiteY171" fmla="*/ 299763 h 2544820"/>
              <a:gd name="connsiteX172" fmla="*/ 7304090 w 8683633"/>
              <a:gd name="connsiteY172" fmla="*/ 299763 h 2544820"/>
              <a:gd name="connsiteX173" fmla="*/ 7304090 w 8683633"/>
              <a:gd name="connsiteY173" fmla="*/ 452811 h 2544820"/>
              <a:gd name="connsiteX174" fmla="*/ 7418084 w 8683633"/>
              <a:gd name="connsiteY174" fmla="*/ 452811 h 2544820"/>
              <a:gd name="connsiteX175" fmla="*/ 7417029 w 8683633"/>
              <a:gd name="connsiteY175" fmla="*/ 770518 h 2544820"/>
              <a:gd name="connsiteX176" fmla="*/ 7418084 w 8683633"/>
              <a:gd name="connsiteY176" fmla="*/ 770518 h 2544820"/>
              <a:gd name="connsiteX177" fmla="*/ 7418084 w 8683633"/>
              <a:gd name="connsiteY177" fmla="*/ 777907 h 2544820"/>
              <a:gd name="connsiteX178" fmla="*/ 7656628 w 8683633"/>
              <a:gd name="connsiteY178" fmla="*/ 1021728 h 2544820"/>
              <a:gd name="connsiteX179" fmla="*/ 7804399 w 8683633"/>
              <a:gd name="connsiteY179" fmla="*/ 1020673 h 2544820"/>
              <a:gd name="connsiteX180" fmla="*/ 7804399 w 8683633"/>
              <a:gd name="connsiteY180" fmla="*/ 867624 h 2544820"/>
              <a:gd name="connsiteX181" fmla="*/ 7672461 w 8683633"/>
              <a:gd name="connsiteY181" fmla="*/ 867624 h 2544820"/>
              <a:gd name="connsiteX182" fmla="*/ 4861653 w 8683633"/>
              <a:gd name="connsiteY182" fmla="*/ 576305 h 2544820"/>
              <a:gd name="connsiteX183" fmla="*/ 5063254 w 8683633"/>
              <a:gd name="connsiteY183" fmla="*/ 423257 h 2544820"/>
              <a:gd name="connsiteX184" fmla="*/ 5251134 w 8683633"/>
              <a:gd name="connsiteY184" fmla="*/ 576305 h 2544820"/>
              <a:gd name="connsiteX185" fmla="*/ 4861653 w 8683633"/>
              <a:gd name="connsiteY185" fmla="*/ 576305 h 2544820"/>
              <a:gd name="connsiteX186" fmla="*/ 4698050 w 8683633"/>
              <a:gd name="connsiteY186" fmla="*/ 662857 h 2544820"/>
              <a:gd name="connsiteX187" fmla="*/ 5074865 w 8683633"/>
              <a:gd name="connsiteY187" fmla="*/ 1038616 h 2544820"/>
              <a:gd name="connsiteX188" fmla="*/ 5410515 w 8683633"/>
              <a:gd name="connsiteY188" fmla="*/ 861291 h 2544820"/>
              <a:gd name="connsiteX189" fmla="*/ 5298632 w 8683633"/>
              <a:gd name="connsiteY189" fmla="*/ 771574 h 2544820"/>
              <a:gd name="connsiteX190" fmla="*/ 5079087 w 8683633"/>
              <a:gd name="connsiteY190" fmla="*/ 891901 h 2544820"/>
              <a:gd name="connsiteX191" fmla="*/ 4856375 w 8683633"/>
              <a:gd name="connsiteY191" fmla="*/ 697688 h 2544820"/>
              <a:gd name="connsiteX192" fmla="*/ 5411571 w 8683633"/>
              <a:gd name="connsiteY192" fmla="*/ 697688 h 2544820"/>
              <a:gd name="connsiteX193" fmla="*/ 5065365 w 8683633"/>
              <a:gd name="connsiteY193" fmla="*/ 284986 h 2544820"/>
              <a:gd name="connsiteX194" fmla="*/ 4698050 w 8683633"/>
              <a:gd name="connsiteY194" fmla="*/ 662857 h 2544820"/>
              <a:gd name="connsiteX195" fmla="*/ 5751443 w 8683633"/>
              <a:gd name="connsiteY195" fmla="*/ 576305 h 2544820"/>
              <a:gd name="connsiteX196" fmla="*/ 5953044 w 8683633"/>
              <a:gd name="connsiteY196" fmla="*/ 423257 h 2544820"/>
              <a:gd name="connsiteX197" fmla="*/ 6140924 w 8683633"/>
              <a:gd name="connsiteY197" fmla="*/ 576305 h 2544820"/>
              <a:gd name="connsiteX198" fmla="*/ 5751443 w 8683633"/>
              <a:gd name="connsiteY198" fmla="*/ 576305 h 2544820"/>
              <a:gd name="connsiteX199" fmla="*/ 5586784 w 8683633"/>
              <a:gd name="connsiteY199" fmla="*/ 662857 h 2544820"/>
              <a:gd name="connsiteX200" fmla="*/ 5963599 w 8683633"/>
              <a:gd name="connsiteY200" fmla="*/ 1038616 h 2544820"/>
              <a:gd name="connsiteX201" fmla="*/ 6299250 w 8683633"/>
              <a:gd name="connsiteY201" fmla="*/ 861291 h 2544820"/>
              <a:gd name="connsiteX202" fmla="*/ 6187366 w 8683633"/>
              <a:gd name="connsiteY202" fmla="*/ 772629 h 2544820"/>
              <a:gd name="connsiteX203" fmla="*/ 5967822 w 8683633"/>
              <a:gd name="connsiteY203" fmla="*/ 892957 h 2544820"/>
              <a:gd name="connsiteX204" fmla="*/ 5745110 w 8683633"/>
              <a:gd name="connsiteY204" fmla="*/ 698744 h 2544820"/>
              <a:gd name="connsiteX205" fmla="*/ 6301361 w 8683633"/>
              <a:gd name="connsiteY205" fmla="*/ 698744 h 2544820"/>
              <a:gd name="connsiteX206" fmla="*/ 5955155 w 8683633"/>
              <a:gd name="connsiteY206" fmla="*/ 284986 h 2544820"/>
              <a:gd name="connsiteX207" fmla="*/ 5586784 w 8683633"/>
              <a:gd name="connsiteY207" fmla="*/ 662857 h 2544820"/>
              <a:gd name="connsiteX208" fmla="*/ 6813280 w 8683633"/>
              <a:gd name="connsiteY208" fmla="*/ 282875 h 2544820"/>
              <a:gd name="connsiteX209" fmla="*/ 6513517 w 8683633"/>
              <a:gd name="connsiteY209" fmla="*/ 591082 h 2544820"/>
              <a:gd name="connsiteX210" fmla="*/ 6513517 w 8683633"/>
              <a:gd name="connsiteY210" fmla="*/ 1020673 h 2544820"/>
              <a:gd name="connsiteX211" fmla="*/ 6682397 w 8683633"/>
              <a:gd name="connsiteY211" fmla="*/ 1020673 h 2544820"/>
              <a:gd name="connsiteX212" fmla="*/ 6682397 w 8683633"/>
              <a:gd name="connsiteY212" fmla="*/ 597415 h 2544820"/>
              <a:gd name="connsiteX213" fmla="*/ 6813280 w 8683633"/>
              <a:gd name="connsiteY213" fmla="*/ 442256 h 2544820"/>
              <a:gd name="connsiteX214" fmla="*/ 6944163 w 8683633"/>
              <a:gd name="connsiteY214" fmla="*/ 597415 h 2544820"/>
              <a:gd name="connsiteX215" fmla="*/ 6944163 w 8683633"/>
              <a:gd name="connsiteY215" fmla="*/ 1021728 h 2544820"/>
              <a:gd name="connsiteX216" fmla="*/ 7113044 w 8683633"/>
              <a:gd name="connsiteY216" fmla="*/ 1021728 h 2544820"/>
              <a:gd name="connsiteX217" fmla="*/ 7113044 w 8683633"/>
              <a:gd name="connsiteY217" fmla="*/ 591082 h 2544820"/>
              <a:gd name="connsiteX218" fmla="*/ 6813280 w 8683633"/>
              <a:gd name="connsiteY218" fmla="*/ 282875 h 2544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Lst>
            <a:rect l="l" t="t" r="r" b="b"/>
            <a:pathLst>
              <a:path w="8683633" h="2544820">
                <a:moveTo>
                  <a:pt x="921455" y="520364"/>
                </a:moveTo>
                <a:cubicBezTo>
                  <a:pt x="921455" y="214267"/>
                  <a:pt x="1145222" y="0"/>
                  <a:pt x="1439708" y="0"/>
                </a:cubicBezTo>
                <a:cubicBezTo>
                  <a:pt x="1593811" y="0"/>
                  <a:pt x="1732083" y="54886"/>
                  <a:pt x="1834466" y="172047"/>
                </a:cubicBezTo>
                <a:lnTo>
                  <a:pt x="1705695" y="294486"/>
                </a:lnTo>
                <a:cubicBezTo>
                  <a:pt x="1643420" y="216378"/>
                  <a:pt x="1546314" y="168881"/>
                  <a:pt x="1439708" y="168881"/>
                </a:cubicBezTo>
                <a:cubicBezTo>
                  <a:pt x="1243384" y="168881"/>
                  <a:pt x="1104057" y="314540"/>
                  <a:pt x="1104057" y="521419"/>
                </a:cubicBezTo>
                <a:cubicBezTo>
                  <a:pt x="1104057" y="730409"/>
                  <a:pt x="1247606" y="871846"/>
                  <a:pt x="1438652" y="871846"/>
                </a:cubicBezTo>
                <a:cubicBezTo>
                  <a:pt x="1606478" y="871846"/>
                  <a:pt x="1726805" y="765241"/>
                  <a:pt x="1742638" y="605859"/>
                </a:cubicBezTo>
                <a:lnTo>
                  <a:pt x="1403821" y="605859"/>
                </a:lnTo>
                <a:lnTo>
                  <a:pt x="1403821" y="448589"/>
                </a:lnTo>
                <a:lnTo>
                  <a:pt x="1929462" y="448589"/>
                </a:lnTo>
                <a:lnTo>
                  <a:pt x="1929462" y="518253"/>
                </a:lnTo>
                <a:cubicBezTo>
                  <a:pt x="1929462" y="834904"/>
                  <a:pt x="1728916" y="1039672"/>
                  <a:pt x="1438652" y="1039672"/>
                </a:cubicBezTo>
                <a:cubicBezTo>
                  <a:pt x="1146278" y="1039672"/>
                  <a:pt x="921455" y="825404"/>
                  <a:pt x="921455" y="520364"/>
                </a:cubicBezTo>
                <a:moveTo>
                  <a:pt x="2269334" y="576305"/>
                </a:moveTo>
                <a:cubicBezTo>
                  <a:pt x="2293611" y="486587"/>
                  <a:pt x="2370663" y="423257"/>
                  <a:pt x="2470936" y="423257"/>
                </a:cubicBezTo>
                <a:cubicBezTo>
                  <a:pt x="2566986" y="423257"/>
                  <a:pt x="2638761" y="474977"/>
                  <a:pt x="2658815" y="576305"/>
                </a:cubicBezTo>
                <a:lnTo>
                  <a:pt x="2269334" y="576305"/>
                </a:lnTo>
                <a:close/>
                <a:moveTo>
                  <a:pt x="2105731" y="661801"/>
                </a:moveTo>
                <a:cubicBezTo>
                  <a:pt x="2105731" y="879235"/>
                  <a:pt x="2257724" y="1037561"/>
                  <a:pt x="2482546" y="1037561"/>
                </a:cubicBezTo>
                <a:cubicBezTo>
                  <a:pt x="2635594" y="1037561"/>
                  <a:pt x="2747478" y="962620"/>
                  <a:pt x="2818196" y="860236"/>
                </a:cubicBezTo>
                <a:lnTo>
                  <a:pt x="2706313" y="770518"/>
                </a:lnTo>
                <a:cubicBezTo>
                  <a:pt x="2653538" y="848625"/>
                  <a:pt x="2576486" y="890846"/>
                  <a:pt x="2486768" y="890846"/>
                </a:cubicBezTo>
                <a:cubicBezTo>
                  <a:pt x="2364330" y="890846"/>
                  <a:pt x="2277778" y="811683"/>
                  <a:pt x="2264057" y="696633"/>
                </a:cubicBezTo>
                <a:lnTo>
                  <a:pt x="2819252" y="696633"/>
                </a:lnTo>
                <a:cubicBezTo>
                  <a:pt x="2835085" y="412702"/>
                  <a:pt x="2664093" y="282875"/>
                  <a:pt x="2473047" y="282875"/>
                </a:cubicBezTo>
                <a:cubicBezTo>
                  <a:pt x="2264057" y="283931"/>
                  <a:pt x="2105731" y="441201"/>
                  <a:pt x="2105731" y="661801"/>
                </a:cubicBezTo>
                <a:moveTo>
                  <a:pt x="8103107" y="576305"/>
                </a:moveTo>
                <a:cubicBezTo>
                  <a:pt x="8127383" y="486587"/>
                  <a:pt x="8204435" y="423257"/>
                  <a:pt x="8304708" y="423257"/>
                </a:cubicBezTo>
                <a:cubicBezTo>
                  <a:pt x="8399703" y="423257"/>
                  <a:pt x="8472533" y="474977"/>
                  <a:pt x="8492587" y="576305"/>
                </a:cubicBezTo>
                <a:lnTo>
                  <a:pt x="8103107" y="576305"/>
                </a:lnTo>
                <a:close/>
                <a:moveTo>
                  <a:pt x="7939503" y="661801"/>
                </a:moveTo>
                <a:cubicBezTo>
                  <a:pt x="7939503" y="879235"/>
                  <a:pt x="8090440" y="1037561"/>
                  <a:pt x="8316319" y="1037561"/>
                </a:cubicBezTo>
                <a:cubicBezTo>
                  <a:pt x="8469366" y="1037561"/>
                  <a:pt x="8581250" y="962620"/>
                  <a:pt x="8651968" y="860236"/>
                </a:cubicBezTo>
                <a:lnTo>
                  <a:pt x="8539029" y="770518"/>
                </a:lnTo>
                <a:cubicBezTo>
                  <a:pt x="8486254" y="848625"/>
                  <a:pt x="8409203" y="890846"/>
                  <a:pt x="8319485" y="890846"/>
                </a:cubicBezTo>
                <a:cubicBezTo>
                  <a:pt x="8197046" y="890846"/>
                  <a:pt x="8110495" y="811683"/>
                  <a:pt x="8096773" y="696633"/>
                </a:cubicBezTo>
                <a:lnTo>
                  <a:pt x="8651968" y="696633"/>
                </a:lnTo>
                <a:cubicBezTo>
                  <a:pt x="8668856" y="412702"/>
                  <a:pt x="8496809" y="282875"/>
                  <a:pt x="8305763" y="282875"/>
                </a:cubicBezTo>
                <a:cubicBezTo>
                  <a:pt x="8097829" y="283931"/>
                  <a:pt x="7939503" y="441201"/>
                  <a:pt x="7939503" y="661801"/>
                </a:cubicBezTo>
                <a:moveTo>
                  <a:pt x="556251" y="1269772"/>
                </a:moveTo>
                <a:lnTo>
                  <a:pt x="556251" y="1675085"/>
                </a:lnTo>
                <a:lnTo>
                  <a:pt x="177325" y="1675085"/>
                </a:lnTo>
                <a:lnTo>
                  <a:pt x="177325" y="1269772"/>
                </a:lnTo>
                <a:lnTo>
                  <a:pt x="0" y="1269772"/>
                </a:lnTo>
                <a:lnTo>
                  <a:pt x="0" y="2271445"/>
                </a:lnTo>
                <a:lnTo>
                  <a:pt x="177325" y="2271445"/>
                </a:lnTo>
                <a:lnTo>
                  <a:pt x="177325" y="1843966"/>
                </a:lnTo>
                <a:lnTo>
                  <a:pt x="556251" y="1843966"/>
                </a:lnTo>
                <a:lnTo>
                  <a:pt x="556251" y="2271445"/>
                </a:lnTo>
                <a:lnTo>
                  <a:pt x="733575" y="2271445"/>
                </a:lnTo>
                <a:lnTo>
                  <a:pt x="733575" y="1269772"/>
                </a:lnTo>
                <a:lnTo>
                  <a:pt x="556251" y="1269772"/>
                </a:lnTo>
                <a:close/>
                <a:moveTo>
                  <a:pt x="1325713" y="2130008"/>
                </a:moveTo>
                <a:cubicBezTo>
                  <a:pt x="1204330" y="2130008"/>
                  <a:pt x="1114613" y="2041345"/>
                  <a:pt x="1114613" y="1911518"/>
                </a:cubicBezTo>
                <a:cubicBezTo>
                  <a:pt x="1114613" y="1780636"/>
                  <a:pt x="1204330" y="1691973"/>
                  <a:pt x="1325713" y="1691973"/>
                </a:cubicBezTo>
                <a:cubicBezTo>
                  <a:pt x="1440763" y="1691973"/>
                  <a:pt x="1531537" y="1772191"/>
                  <a:pt x="1531537" y="1911518"/>
                </a:cubicBezTo>
                <a:cubicBezTo>
                  <a:pt x="1531537" y="2048734"/>
                  <a:pt x="1440763" y="2130008"/>
                  <a:pt x="1325713" y="2130008"/>
                </a:cubicBezTo>
                <a:moveTo>
                  <a:pt x="944676" y="1911518"/>
                </a:moveTo>
                <a:cubicBezTo>
                  <a:pt x="944676" y="2131063"/>
                  <a:pt x="1107224" y="2285167"/>
                  <a:pt x="1303548" y="2285167"/>
                </a:cubicBezTo>
                <a:cubicBezTo>
                  <a:pt x="1397488" y="2285167"/>
                  <a:pt x="1485095" y="2249280"/>
                  <a:pt x="1536814" y="2183838"/>
                </a:cubicBezTo>
                <a:lnTo>
                  <a:pt x="1537870" y="2271445"/>
                </a:lnTo>
                <a:lnTo>
                  <a:pt x="1688807" y="2271445"/>
                </a:lnTo>
                <a:lnTo>
                  <a:pt x="1688807" y="1549480"/>
                </a:lnTo>
                <a:lnTo>
                  <a:pt x="1538925" y="1549480"/>
                </a:lnTo>
                <a:lnTo>
                  <a:pt x="1537870" y="1637087"/>
                </a:lnTo>
                <a:cubicBezTo>
                  <a:pt x="1486150" y="1571646"/>
                  <a:pt x="1398543" y="1535759"/>
                  <a:pt x="1304603" y="1535759"/>
                </a:cubicBezTo>
                <a:cubicBezTo>
                  <a:pt x="1107224" y="1535759"/>
                  <a:pt x="944676" y="1688807"/>
                  <a:pt x="944676" y="1911518"/>
                </a:cubicBezTo>
                <a:moveTo>
                  <a:pt x="2828752" y="2130008"/>
                </a:moveTo>
                <a:cubicBezTo>
                  <a:pt x="2707369" y="2130008"/>
                  <a:pt x="2617651" y="2041345"/>
                  <a:pt x="2617651" y="1911518"/>
                </a:cubicBezTo>
                <a:cubicBezTo>
                  <a:pt x="2617651" y="1780636"/>
                  <a:pt x="2707369" y="1691973"/>
                  <a:pt x="2828752" y="1691973"/>
                </a:cubicBezTo>
                <a:cubicBezTo>
                  <a:pt x="2943801" y="1691973"/>
                  <a:pt x="3034575" y="1772191"/>
                  <a:pt x="3034575" y="1911518"/>
                </a:cubicBezTo>
                <a:cubicBezTo>
                  <a:pt x="3034575" y="2048734"/>
                  <a:pt x="2942746" y="2130008"/>
                  <a:pt x="2828752" y="2130008"/>
                </a:cubicBezTo>
                <a:moveTo>
                  <a:pt x="2447714" y="1911518"/>
                </a:moveTo>
                <a:cubicBezTo>
                  <a:pt x="2447714" y="2131063"/>
                  <a:pt x="2610262" y="2285167"/>
                  <a:pt x="2806586" y="2285167"/>
                </a:cubicBezTo>
                <a:cubicBezTo>
                  <a:pt x="2900526" y="2285167"/>
                  <a:pt x="2988133" y="2249280"/>
                  <a:pt x="3039852" y="2183838"/>
                </a:cubicBezTo>
                <a:lnTo>
                  <a:pt x="3040908" y="2271445"/>
                </a:lnTo>
                <a:lnTo>
                  <a:pt x="3190789" y="2271445"/>
                </a:lnTo>
                <a:lnTo>
                  <a:pt x="3190789" y="1218052"/>
                </a:lnTo>
                <a:lnTo>
                  <a:pt x="3021909" y="1218052"/>
                </a:lnTo>
                <a:lnTo>
                  <a:pt x="3021909" y="1459762"/>
                </a:lnTo>
                <a:cubicBezTo>
                  <a:pt x="3021909" y="1514649"/>
                  <a:pt x="3022964" y="1568479"/>
                  <a:pt x="3026131" y="1621255"/>
                </a:cubicBezTo>
                <a:cubicBezTo>
                  <a:pt x="2973356" y="1566368"/>
                  <a:pt x="2892082" y="1536814"/>
                  <a:pt x="2806586" y="1536814"/>
                </a:cubicBezTo>
                <a:cubicBezTo>
                  <a:pt x="2610262" y="1535759"/>
                  <a:pt x="2447714" y="1688807"/>
                  <a:pt x="2447714" y="1911518"/>
                </a:cubicBezTo>
                <a:moveTo>
                  <a:pt x="3566549" y="1827078"/>
                </a:moveTo>
                <a:cubicBezTo>
                  <a:pt x="3590826" y="1737360"/>
                  <a:pt x="3667877" y="1674030"/>
                  <a:pt x="3768150" y="1674030"/>
                </a:cubicBezTo>
                <a:cubicBezTo>
                  <a:pt x="3863146" y="1674030"/>
                  <a:pt x="3935975" y="1725749"/>
                  <a:pt x="3956030" y="1827078"/>
                </a:cubicBezTo>
                <a:lnTo>
                  <a:pt x="3566549" y="1827078"/>
                </a:lnTo>
                <a:close/>
                <a:moveTo>
                  <a:pt x="3401890" y="1912574"/>
                </a:moveTo>
                <a:cubicBezTo>
                  <a:pt x="3401890" y="2130008"/>
                  <a:pt x="3552828" y="2288333"/>
                  <a:pt x="3778705" y="2288333"/>
                </a:cubicBezTo>
                <a:cubicBezTo>
                  <a:pt x="3931753" y="2288333"/>
                  <a:pt x="4043637" y="2213392"/>
                  <a:pt x="4114356" y="2111008"/>
                </a:cubicBezTo>
                <a:lnTo>
                  <a:pt x="4002472" y="2022346"/>
                </a:lnTo>
                <a:cubicBezTo>
                  <a:pt x="3949697" y="2100453"/>
                  <a:pt x="3872645" y="2142674"/>
                  <a:pt x="3782927" y="2142674"/>
                </a:cubicBezTo>
                <a:cubicBezTo>
                  <a:pt x="3660489" y="2142674"/>
                  <a:pt x="3573938" y="2063511"/>
                  <a:pt x="3560216" y="1948461"/>
                </a:cubicBezTo>
                <a:lnTo>
                  <a:pt x="4116467" y="1948461"/>
                </a:lnTo>
                <a:cubicBezTo>
                  <a:pt x="4133355" y="1664530"/>
                  <a:pt x="3961307" y="1534703"/>
                  <a:pt x="3770261" y="1534703"/>
                </a:cubicBezTo>
                <a:cubicBezTo>
                  <a:pt x="3560216" y="1534703"/>
                  <a:pt x="3401890" y="1691973"/>
                  <a:pt x="3401890" y="1912574"/>
                </a:cubicBezTo>
                <a:moveTo>
                  <a:pt x="5948822" y="2131063"/>
                </a:moveTo>
                <a:cubicBezTo>
                  <a:pt x="5832716" y="2131063"/>
                  <a:pt x="5742999" y="2050845"/>
                  <a:pt x="5742999" y="1912574"/>
                </a:cubicBezTo>
                <a:cubicBezTo>
                  <a:pt x="5742999" y="1773247"/>
                  <a:pt x="5832716" y="1693029"/>
                  <a:pt x="5948822" y="1693029"/>
                </a:cubicBezTo>
                <a:cubicBezTo>
                  <a:pt x="6070205" y="1693029"/>
                  <a:pt x="6158868" y="1781691"/>
                  <a:pt x="6158868" y="1912574"/>
                </a:cubicBezTo>
                <a:cubicBezTo>
                  <a:pt x="6159923" y="2042401"/>
                  <a:pt x="6071261" y="2131063"/>
                  <a:pt x="5948822" y="2131063"/>
                </a:cubicBezTo>
                <a:moveTo>
                  <a:pt x="5737721" y="2185949"/>
                </a:moveTo>
                <a:cubicBezTo>
                  <a:pt x="5788386" y="2250335"/>
                  <a:pt x="5877048" y="2287278"/>
                  <a:pt x="5970988" y="2287278"/>
                </a:cubicBezTo>
                <a:cubicBezTo>
                  <a:pt x="6166256" y="2287278"/>
                  <a:pt x="6329859" y="2133174"/>
                  <a:pt x="6329859" y="1913629"/>
                </a:cubicBezTo>
                <a:cubicBezTo>
                  <a:pt x="6329859" y="1690918"/>
                  <a:pt x="6166256" y="1537870"/>
                  <a:pt x="5970988" y="1537870"/>
                </a:cubicBezTo>
                <a:cubicBezTo>
                  <a:pt x="5885492" y="1537870"/>
                  <a:pt x="5803163" y="1567424"/>
                  <a:pt x="5751443" y="1622310"/>
                </a:cubicBezTo>
                <a:cubicBezTo>
                  <a:pt x="5754610" y="1567424"/>
                  <a:pt x="5755665" y="1507260"/>
                  <a:pt x="5755665" y="1451318"/>
                </a:cubicBezTo>
                <a:lnTo>
                  <a:pt x="5755665" y="1219107"/>
                </a:lnTo>
                <a:lnTo>
                  <a:pt x="5586784" y="1219107"/>
                </a:lnTo>
                <a:lnTo>
                  <a:pt x="5586784" y="2272501"/>
                </a:lnTo>
                <a:lnTo>
                  <a:pt x="5736666" y="2272501"/>
                </a:lnTo>
                <a:lnTo>
                  <a:pt x="5737721" y="2185949"/>
                </a:lnTo>
                <a:moveTo>
                  <a:pt x="6663398" y="1828133"/>
                </a:moveTo>
                <a:cubicBezTo>
                  <a:pt x="6687675" y="1738415"/>
                  <a:pt x="6764727" y="1675085"/>
                  <a:pt x="6865000" y="1675085"/>
                </a:cubicBezTo>
                <a:cubicBezTo>
                  <a:pt x="6959996" y="1675085"/>
                  <a:pt x="7032825" y="1726805"/>
                  <a:pt x="7052880" y="1828133"/>
                </a:cubicBezTo>
                <a:lnTo>
                  <a:pt x="6663398" y="1828133"/>
                </a:lnTo>
                <a:close/>
                <a:moveTo>
                  <a:pt x="6499795" y="1914685"/>
                </a:moveTo>
                <a:cubicBezTo>
                  <a:pt x="6499795" y="2132119"/>
                  <a:pt x="6650732" y="2290444"/>
                  <a:pt x="6876610" y="2290444"/>
                </a:cubicBezTo>
                <a:cubicBezTo>
                  <a:pt x="7029659" y="2290444"/>
                  <a:pt x="7141542" y="2215503"/>
                  <a:pt x="7212261" y="2113119"/>
                </a:cubicBezTo>
                <a:lnTo>
                  <a:pt x="7100377" y="2024457"/>
                </a:lnTo>
                <a:cubicBezTo>
                  <a:pt x="7047602" y="2102564"/>
                  <a:pt x="6970551" y="2144785"/>
                  <a:pt x="6880833" y="2144785"/>
                </a:cubicBezTo>
                <a:cubicBezTo>
                  <a:pt x="6758394" y="2144785"/>
                  <a:pt x="6671842" y="2065622"/>
                  <a:pt x="6658121" y="1950572"/>
                </a:cubicBezTo>
                <a:lnTo>
                  <a:pt x="7213317" y="1950572"/>
                </a:lnTo>
                <a:cubicBezTo>
                  <a:pt x="7230204" y="1666641"/>
                  <a:pt x="7058157" y="1536814"/>
                  <a:pt x="6867111" y="1536814"/>
                </a:cubicBezTo>
                <a:cubicBezTo>
                  <a:pt x="6658121" y="1535759"/>
                  <a:pt x="6499795" y="1693029"/>
                  <a:pt x="6499795" y="1914685"/>
                </a:cubicBezTo>
                <a:moveTo>
                  <a:pt x="7656628" y="1551591"/>
                </a:moveTo>
                <a:cubicBezTo>
                  <a:pt x="7502524" y="1551591"/>
                  <a:pt x="7418084" y="1626532"/>
                  <a:pt x="7418084" y="1795413"/>
                </a:cubicBezTo>
                <a:lnTo>
                  <a:pt x="7418084" y="2273556"/>
                </a:lnTo>
                <a:lnTo>
                  <a:pt x="7586965" y="2273556"/>
                </a:lnTo>
                <a:lnTo>
                  <a:pt x="7586965" y="1792246"/>
                </a:lnTo>
                <a:cubicBezTo>
                  <a:pt x="7586965" y="1729971"/>
                  <a:pt x="7611241" y="1704639"/>
                  <a:pt x="7672461" y="1704639"/>
                </a:cubicBezTo>
                <a:lnTo>
                  <a:pt x="7803343" y="1704639"/>
                </a:lnTo>
                <a:lnTo>
                  <a:pt x="7803343" y="1551591"/>
                </a:lnTo>
                <a:lnTo>
                  <a:pt x="7656628" y="1551591"/>
                </a:lnTo>
                <a:moveTo>
                  <a:pt x="2170117" y="1551591"/>
                </a:moveTo>
                <a:cubicBezTo>
                  <a:pt x="2016013" y="1551591"/>
                  <a:pt x="1931573" y="1626532"/>
                  <a:pt x="1931573" y="1795413"/>
                </a:cubicBezTo>
                <a:lnTo>
                  <a:pt x="1931573" y="2273556"/>
                </a:lnTo>
                <a:lnTo>
                  <a:pt x="2100454" y="2273556"/>
                </a:lnTo>
                <a:lnTo>
                  <a:pt x="2100454" y="1792246"/>
                </a:lnTo>
                <a:cubicBezTo>
                  <a:pt x="2100454" y="1729971"/>
                  <a:pt x="2124730" y="1704639"/>
                  <a:pt x="2185949" y="1704639"/>
                </a:cubicBezTo>
                <a:lnTo>
                  <a:pt x="2316832" y="1704639"/>
                </a:lnTo>
                <a:lnTo>
                  <a:pt x="2316832" y="1551591"/>
                </a:lnTo>
                <a:lnTo>
                  <a:pt x="2170117" y="1551591"/>
                </a:lnTo>
                <a:moveTo>
                  <a:pt x="8318429" y="2111008"/>
                </a:moveTo>
                <a:cubicBezTo>
                  <a:pt x="8195991" y="2111008"/>
                  <a:pt x="8108384" y="2025512"/>
                  <a:pt x="8108384" y="1902019"/>
                </a:cubicBezTo>
                <a:cubicBezTo>
                  <a:pt x="8108384" y="1777469"/>
                  <a:pt x="8195991" y="1693029"/>
                  <a:pt x="8317374" y="1693029"/>
                </a:cubicBezTo>
                <a:cubicBezTo>
                  <a:pt x="8434534" y="1693029"/>
                  <a:pt x="8526363" y="1771136"/>
                  <a:pt x="8526363" y="1903074"/>
                </a:cubicBezTo>
                <a:cubicBezTo>
                  <a:pt x="8525308" y="2033957"/>
                  <a:pt x="8434534" y="2111008"/>
                  <a:pt x="8318429" y="2111008"/>
                </a:cubicBezTo>
                <a:moveTo>
                  <a:pt x="8122105" y="2544821"/>
                </a:moveTo>
                <a:lnTo>
                  <a:pt x="8279376" y="2544821"/>
                </a:lnTo>
                <a:cubicBezTo>
                  <a:pt x="8529530" y="2544821"/>
                  <a:pt x="8683634" y="2428715"/>
                  <a:pt x="8683634" y="2189116"/>
                </a:cubicBezTo>
                <a:lnTo>
                  <a:pt x="8683634" y="1551591"/>
                </a:lnTo>
                <a:lnTo>
                  <a:pt x="8533752" y="1551591"/>
                </a:lnTo>
                <a:lnTo>
                  <a:pt x="8532697" y="1639198"/>
                </a:lnTo>
                <a:cubicBezTo>
                  <a:pt x="8480977" y="1573757"/>
                  <a:pt x="8393370" y="1537870"/>
                  <a:pt x="8298375" y="1537870"/>
                </a:cubicBezTo>
                <a:cubicBezTo>
                  <a:pt x="8102051" y="1537870"/>
                  <a:pt x="7940559" y="1686696"/>
                  <a:pt x="7940559" y="1902019"/>
                </a:cubicBezTo>
                <a:cubicBezTo>
                  <a:pt x="7940559" y="2119452"/>
                  <a:pt x="8099940" y="2260890"/>
                  <a:pt x="8300486" y="2260890"/>
                </a:cubicBezTo>
                <a:cubicBezTo>
                  <a:pt x="8394425" y="2260890"/>
                  <a:pt x="8472533" y="2229225"/>
                  <a:pt x="8520030" y="2172228"/>
                </a:cubicBezTo>
                <a:lnTo>
                  <a:pt x="8520030" y="2203893"/>
                </a:lnTo>
                <a:cubicBezTo>
                  <a:pt x="8518975" y="2335831"/>
                  <a:pt x="8434534" y="2391773"/>
                  <a:pt x="8283597" y="2391773"/>
                </a:cubicBezTo>
                <a:lnTo>
                  <a:pt x="8122105" y="2391773"/>
                </a:lnTo>
                <a:lnTo>
                  <a:pt x="8122105" y="2544821"/>
                </a:lnTo>
                <a:close/>
                <a:moveTo>
                  <a:pt x="7672461" y="867624"/>
                </a:moveTo>
                <a:cubicBezTo>
                  <a:pt x="7611241" y="867624"/>
                  <a:pt x="7586965" y="843348"/>
                  <a:pt x="7586965" y="780018"/>
                </a:cubicBezTo>
                <a:lnTo>
                  <a:pt x="7588021" y="450700"/>
                </a:lnTo>
                <a:lnTo>
                  <a:pt x="7753734" y="450700"/>
                </a:lnTo>
                <a:lnTo>
                  <a:pt x="7753734" y="298708"/>
                </a:lnTo>
                <a:lnTo>
                  <a:pt x="7588021" y="298708"/>
                </a:lnTo>
                <a:lnTo>
                  <a:pt x="7588021" y="49609"/>
                </a:lnTo>
                <a:lnTo>
                  <a:pt x="7419140" y="106606"/>
                </a:lnTo>
                <a:lnTo>
                  <a:pt x="7419140" y="299763"/>
                </a:lnTo>
                <a:lnTo>
                  <a:pt x="7304090" y="299763"/>
                </a:lnTo>
                <a:lnTo>
                  <a:pt x="7304090" y="452811"/>
                </a:lnTo>
                <a:lnTo>
                  <a:pt x="7418084" y="452811"/>
                </a:lnTo>
                <a:lnTo>
                  <a:pt x="7417029" y="770518"/>
                </a:lnTo>
                <a:lnTo>
                  <a:pt x="7418084" y="770518"/>
                </a:lnTo>
                <a:lnTo>
                  <a:pt x="7418084" y="777907"/>
                </a:lnTo>
                <a:cubicBezTo>
                  <a:pt x="7418084" y="946787"/>
                  <a:pt x="7502524" y="1021728"/>
                  <a:pt x="7656628" y="1021728"/>
                </a:cubicBezTo>
                <a:lnTo>
                  <a:pt x="7804399" y="1020673"/>
                </a:lnTo>
                <a:lnTo>
                  <a:pt x="7804399" y="867624"/>
                </a:lnTo>
                <a:lnTo>
                  <a:pt x="7672461" y="867624"/>
                </a:lnTo>
                <a:close/>
                <a:moveTo>
                  <a:pt x="4861653" y="576305"/>
                </a:moveTo>
                <a:cubicBezTo>
                  <a:pt x="4885929" y="486587"/>
                  <a:pt x="4962981" y="423257"/>
                  <a:pt x="5063254" y="423257"/>
                </a:cubicBezTo>
                <a:cubicBezTo>
                  <a:pt x="5158250" y="423257"/>
                  <a:pt x="5231079" y="474977"/>
                  <a:pt x="5251134" y="576305"/>
                </a:cubicBezTo>
                <a:lnTo>
                  <a:pt x="4861653" y="576305"/>
                </a:lnTo>
                <a:close/>
                <a:moveTo>
                  <a:pt x="4698050" y="662857"/>
                </a:moveTo>
                <a:cubicBezTo>
                  <a:pt x="4698050" y="880291"/>
                  <a:pt x="4848987" y="1038616"/>
                  <a:pt x="5074865" y="1038616"/>
                </a:cubicBezTo>
                <a:cubicBezTo>
                  <a:pt x="5227913" y="1038616"/>
                  <a:pt x="5339796" y="963675"/>
                  <a:pt x="5410515" y="861291"/>
                </a:cubicBezTo>
                <a:lnTo>
                  <a:pt x="5298632" y="771574"/>
                </a:lnTo>
                <a:cubicBezTo>
                  <a:pt x="5245856" y="849681"/>
                  <a:pt x="5168805" y="891901"/>
                  <a:pt x="5079087" y="891901"/>
                </a:cubicBezTo>
                <a:cubicBezTo>
                  <a:pt x="4956648" y="891901"/>
                  <a:pt x="4870097" y="812738"/>
                  <a:pt x="4856375" y="697688"/>
                </a:cubicBezTo>
                <a:lnTo>
                  <a:pt x="5411571" y="697688"/>
                </a:lnTo>
                <a:cubicBezTo>
                  <a:pt x="5428458" y="413758"/>
                  <a:pt x="5256411" y="284986"/>
                  <a:pt x="5065365" y="284986"/>
                </a:cubicBezTo>
                <a:cubicBezTo>
                  <a:pt x="4856375" y="284986"/>
                  <a:pt x="4698050" y="441201"/>
                  <a:pt x="4698050" y="662857"/>
                </a:cubicBezTo>
                <a:moveTo>
                  <a:pt x="5751443" y="576305"/>
                </a:moveTo>
                <a:cubicBezTo>
                  <a:pt x="5775720" y="486587"/>
                  <a:pt x="5852771" y="423257"/>
                  <a:pt x="5953044" y="423257"/>
                </a:cubicBezTo>
                <a:cubicBezTo>
                  <a:pt x="6048040" y="423257"/>
                  <a:pt x="6120870" y="474977"/>
                  <a:pt x="6140924" y="576305"/>
                </a:cubicBezTo>
                <a:lnTo>
                  <a:pt x="5751443" y="576305"/>
                </a:lnTo>
                <a:close/>
                <a:moveTo>
                  <a:pt x="5586784" y="662857"/>
                </a:moveTo>
                <a:cubicBezTo>
                  <a:pt x="5586784" y="880291"/>
                  <a:pt x="5738777" y="1038616"/>
                  <a:pt x="5963599" y="1038616"/>
                </a:cubicBezTo>
                <a:cubicBezTo>
                  <a:pt x="6116647" y="1038616"/>
                  <a:pt x="6228531" y="963675"/>
                  <a:pt x="6299250" y="861291"/>
                </a:cubicBezTo>
                <a:lnTo>
                  <a:pt x="6187366" y="772629"/>
                </a:lnTo>
                <a:cubicBezTo>
                  <a:pt x="6134591" y="850736"/>
                  <a:pt x="6057539" y="892957"/>
                  <a:pt x="5967822" y="892957"/>
                </a:cubicBezTo>
                <a:cubicBezTo>
                  <a:pt x="5845383" y="892957"/>
                  <a:pt x="5758831" y="813794"/>
                  <a:pt x="5745110" y="698744"/>
                </a:cubicBezTo>
                <a:lnTo>
                  <a:pt x="6301361" y="698744"/>
                </a:lnTo>
                <a:cubicBezTo>
                  <a:pt x="6318248" y="414813"/>
                  <a:pt x="6146201" y="284986"/>
                  <a:pt x="5955155" y="284986"/>
                </a:cubicBezTo>
                <a:cubicBezTo>
                  <a:pt x="5745110" y="284986"/>
                  <a:pt x="5586784" y="441201"/>
                  <a:pt x="5586784" y="662857"/>
                </a:cubicBezTo>
                <a:moveTo>
                  <a:pt x="6813280" y="282875"/>
                </a:moveTo>
                <a:cubicBezTo>
                  <a:pt x="6625401" y="282875"/>
                  <a:pt x="6513517" y="398981"/>
                  <a:pt x="6513517" y="591082"/>
                </a:cubicBezTo>
                <a:lnTo>
                  <a:pt x="6513517" y="1020673"/>
                </a:lnTo>
                <a:lnTo>
                  <a:pt x="6682397" y="1020673"/>
                </a:lnTo>
                <a:lnTo>
                  <a:pt x="6682397" y="597415"/>
                </a:lnTo>
                <a:cubicBezTo>
                  <a:pt x="6682397" y="496087"/>
                  <a:pt x="6728840" y="442256"/>
                  <a:pt x="6813280" y="442256"/>
                </a:cubicBezTo>
                <a:cubicBezTo>
                  <a:pt x="6896665" y="442256"/>
                  <a:pt x="6944163" y="497142"/>
                  <a:pt x="6944163" y="597415"/>
                </a:cubicBezTo>
                <a:lnTo>
                  <a:pt x="6944163" y="1021728"/>
                </a:lnTo>
                <a:lnTo>
                  <a:pt x="7113044" y="1021728"/>
                </a:lnTo>
                <a:lnTo>
                  <a:pt x="7113044" y="591082"/>
                </a:lnTo>
                <a:cubicBezTo>
                  <a:pt x="7113044" y="398981"/>
                  <a:pt x="7000105" y="282875"/>
                  <a:pt x="6813280" y="282875"/>
                </a:cubicBezTo>
              </a:path>
            </a:pathLst>
          </a:custGeom>
          <a:solidFill>
            <a:schemeClr val="bg1"/>
          </a:solidFill>
          <a:ln w="10555" cap="flat">
            <a:noFill/>
            <a:prstDash val="solid"/>
            <a:miter/>
          </a:ln>
        </p:spPr>
        <p:txBody>
          <a:bodyPr rtlCol="0" anchor="ctr"/>
          <a:lstStyle/>
          <a:p>
            <a:endParaRPr lang="en-US"/>
          </a:p>
        </p:txBody>
      </p:sp>
      <p:sp>
        <p:nvSpPr>
          <p:cNvPr id="9" name="Tijdelijke aanduiding voor tekst 8">
            <a:extLst>
              <a:ext uri="{FF2B5EF4-FFF2-40B4-BE49-F238E27FC236}">
                <a16:creationId xmlns:a16="http://schemas.microsoft.com/office/drawing/2014/main" id="{EFD047B2-C9C3-B2F1-039C-AA6D406A9068}"/>
              </a:ext>
            </a:extLst>
          </p:cNvPr>
          <p:cNvSpPr>
            <a:spLocks noGrp="1"/>
          </p:cNvSpPr>
          <p:nvPr>
            <p:ph type="body" sz="quarter" idx="10" hasCustomPrompt="1"/>
          </p:nvPr>
        </p:nvSpPr>
        <p:spPr>
          <a:xfrm>
            <a:off x="841375" y="3475038"/>
            <a:ext cx="8450263" cy="5765800"/>
          </a:xfrm>
          <a:noFill/>
        </p:spPr>
        <p:txBody>
          <a:bodyPr/>
          <a:lstStyle>
            <a:lvl1pPr>
              <a:lnSpc>
                <a:spcPct val="110000"/>
              </a:lnSpc>
              <a:defRPr/>
            </a:lvl1pPr>
          </a:lstStyle>
          <a:p>
            <a:pPr lvl="0"/>
            <a:r>
              <a:rPr lang="nl-NL" dirty="0" err="1"/>
              <a:t>alit</a:t>
            </a:r>
            <a:r>
              <a:rPr lang="nl-NL" dirty="0"/>
              <a:t> modi </a:t>
            </a:r>
            <a:r>
              <a:rPr lang="nl-NL" dirty="0" err="1"/>
              <a:t>alictorerum</a:t>
            </a:r>
            <a:r>
              <a:rPr lang="nl-NL" dirty="0"/>
              <a:t> </a:t>
            </a:r>
            <a:r>
              <a:rPr lang="nl-NL" dirty="0" err="1"/>
              <a:t>esti</a:t>
            </a:r>
            <a:r>
              <a:rPr lang="nl-NL" dirty="0"/>
              <a:t> </a:t>
            </a:r>
            <a:r>
              <a:rPr lang="nl-NL" dirty="0" err="1"/>
              <a:t>dolorum</a:t>
            </a:r>
            <a:r>
              <a:rPr lang="nl-NL" dirty="0"/>
              <a:t>, </a:t>
            </a:r>
            <a:r>
              <a:rPr lang="nl-NL" dirty="0" err="1"/>
              <a:t>soluptium</a:t>
            </a:r>
            <a:r>
              <a:rPr lang="nl-NL" dirty="0"/>
              <a:t>, </a:t>
            </a:r>
            <a:r>
              <a:rPr lang="nl-NL" dirty="0" err="1"/>
              <a:t>qui</a:t>
            </a:r>
            <a:r>
              <a:rPr lang="nl-NL" dirty="0"/>
              <a:t> </a:t>
            </a:r>
            <a:r>
              <a:rPr lang="nl-NL" dirty="0" err="1"/>
              <a:t>ipid</a:t>
            </a:r>
            <a:r>
              <a:rPr lang="nl-NL" dirty="0"/>
              <a:t> </a:t>
            </a:r>
            <a:r>
              <a:rPr lang="nl-NL" dirty="0" err="1"/>
              <a:t>essinit</a:t>
            </a:r>
            <a:r>
              <a:rPr lang="nl-NL" dirty="0"/>
              <a:t> </a:t>
            </a:r>
            <a:r>
              <a:rPr lang="nl-NL" dirty="0" err="1"/>
              <a:t>atistiore</a:t>
            </a:r>
            <a:r>
              <a:rPr lang="nl-NL" dirty="0"/>
              <a:t> </a:t>
            </a:r>
            <a:r>
              <a:rPr lang="nl-NL" dirty="0" err="1"/>
              <a:t>nist</a:t>
            </a:r>
            <a:r>
              <a:rPr lang="nl-NL" dirty="0"/>
              <a:t> </a:t>
            </a:r>
            <a:r>
              <a:rPr lang="nl-NL" dirty="0" err="1"/>
              <a:t>volup</a:t>
            </a:r>
            <a:r>
              <a:rPr lang="nl-NL" dirty="0"/>
              <a:t> </a:t>
            </a:r>
            <a:r>
              <a:rPr lang="nl-NL" dirty="0" err="1"/>
              <a:t>tium</a:t>
            </a:r>
            <a:r>
              <a:rPr lang="nl-NL" dirty="0"/>
              <a:t> </a:t>
            </a:r>
            <a:r>
              <a:rPr lang="nl-NL" dirty="0" err="1"/>
              <a:t>quamusa</a:t>
            </a:r>
            <a:r>
              <a:rPr lang="nl-NL" dirty="0"/>
              <a:t> es </a:t>
            </a:r>
            <a:r>
              <a:rPr lang="nl-NL" dirty="0" err="1"/>
              <a:t>dolut</a:t>
            </a:r>
            <a:r>
              <a:rPr lang="nl-NL" dirty="0"/>
              <a:t> </a:t>
            </a:r>
            <a:r>
              <a:rPr lang="nl-NL" dirty="0" err="1"/>
              <a:t>qui</a:t>
            </a:r>
            <a:r>
              <a:rPr lang="nl-NL" dirty="0"/>
              <a:t> re </a:t>
            </a:r>
            <a:r>
              <a:rPr lang="nl-NL" dirty="0" err="1"/>
              <a:t>est</a:t>
            </a:r>
            <a:r>
              <a:rPr lang="nl-NL" dirty="0"/>
              <a:t> </a:t>
            </a:r>
            <a:r>
              <a:rPr lang="nl-NL" dirty="0" err="1"/>
              <a:t>rerferf</a:t>
            </a:r>
            <a:r>
              <a:rPr lang="nl-NL" dirty="0"/>
              <a:t> </a:t>
            </a:r>
            <a:r>
              <a:rPr lang="nl-NL" dirty="0" err="1"/>
              <a:t>erestem</a:t>
            </a:r>
            <a:r>
              <a:rPr lang="nl-NL" dirty="0"/>
              <a:t> </a:t>
            </a:r>
            <a:r>
              <a:rPr lang="nl-NL" dirty="0" err="1"/>
              <a:t>doloris</a:t>
            </a:r>
            <a:r>
              <a:rPr lang="nl-NL" dirty="0"/>
              <a:t> </a:t>
            </a:r>
            <a:r>
              <a:rPr lang="nl-NL" dirty="0" err="1"/>
              <a:t>eos</a:t>
            </a:r>
            <a:r>
              <a:rPr lang="nl-NL" dirty="0"/>
              <a:t> quo que pro </a:t>
            </a:r>
            <a:r>
              <a:rPr lang="nl-NL" dirty="0" err="1"/>
              <a:t>blaut</a:t>
            </a:r>
            <a:r>
              <a:rPr lang="nl-NL" dirty="0"/>
              <a:t> </a:t>
            </a:r>
            <a:r>
              <a:rPr lang="nl-NL" dirty="0" err="1"/>
              <a:t>autem</a:t>
            </a:r>
            <a:r>
              <a:rPr lang="nl-NL" dirty="0"/>
              <a:t> </a:t>
            </a:r>
            <a:r>
              <a:rPr lang="nl-NL" dirty="0" err="1"/>
              <a:t>im</a:t>
            </a:r>
            <a:r>
              <a:rPr lang="nl-NL" dirty="0"/>
              <a:t> </a:t>
            </a:r>
            <a:r>
              <a:rPr lang="nl-NL" dirty="0" err="1"/>
              <a:t>faccaboriate</a:t>
            </a:r>
            <a:r>
              <a:rPr lang="nl-NL" dirty="0"/>
              <a:t> </a:t>
            </a:r>
            <a:r>
              <a:rPr lang="nl-NL" dirty="0" err="1"/>
              <a:t>coritatem</a:t>
            </a:r>
            <a:r>
              <a:rPr lang="nl-NL" dirty="0"/>
              <a:t> </a:t>
            </a:r>
            <a:r>
              <a:rPr lang="nl-NL" dirty="0" err="1"/>
              <a:t>nullo</a:t>
            </a:r>
            <a:r>
              <a:rPr lang="nl-NL" dirty="0"/>
              <a:t> </a:t>
            </a:r>
            <a:r>
              <a:rPr lang="nl-NL" dirty="0" err="1"/>
              <a:t>optasse</a:t>
            </a:r>
            <a:r>
              <a:rPr lang="nl-NL" dirty="0"/>
              <a:t> </a:t>
            </a:r>
            <a:r>
              <a:rPr lang="nl-NL" dirty="0" err="1"/>
              <a:t>ctusdant</a:t>
            </a:r>
            <a:r>
              <a:rPr lang="nl-NL" dirty="0"/>
              <a:t>, </a:t>
            </a:r>
            <a:r>
              <a:rPr lang="nl-NL" dirty="0" err="1"/>
              <a:t>est</a:t>
            </a:r>
            <a:r>
              <a:rPr lang="nl-NL" dirty="0"/>
              <a:t> </a:t>
            </a:r>
            <a:r>
              <a:rPr lang="nl-NL" dirty="0" err="1"/>
              <a:t>digenda</a:t>
            </a:r>
            <a:r>
              <a:rPr lang="nl-NL" dirty="0"/>
              <a:t> </a:t>
            </a:r>
            <a:r>
              <a:rPr lang="nl-NL" dirty="0" err="1"/>
              <a:t>ndebis</a:t>
            </a:r>
            <a:r>
              <a:rPr lang="nl-NL" dirty="0"/>
              <a:t> </a:t>
            </a:r>
            <a:r>
              <a:rPr lang="nl-NL" dirty="0" err="1"/>
              <a:t>restrumquam</a:t>
            </a:r>
            <a:r>
              <a:rPr lang="nl-NL" dirty="0"/>
              <a:t> </a:t>
            </a:r>
          </a:p>
          <a:p>
            <a:pPr lvl="1"/>
            <a:r>
              <a:rPr lang="nl-NL" dirty="0" err="1"/>
              <a:t>Acernat</a:t>
            </a:r>
            <a:r>
              <a:rPr lang="nl-NL" dirty="0"/>
              <a:t> </a:t>
            </a:r>
            <a:r>
              <a:rPr lang="nl-NL" dirty="0" err="1"/>
              <a:t>emoluptio</a:t>
            </a:r>
            <a:endParaRPr lang="nl-NL" dirty="0"/>
          </a:p>
          <a:p>
            <a:pPr lvl="2"/>
            <a:r>
              <a:rPr lang="nl-NL" dirty="0" err="1"/>
              <a:t>Xeristrum</a:t>
            </a:r>
            <a:r>
              <a:rPr lang="nl-NL" dirty="0"/>
              <a:t> </a:t>
            </a:r>
            <a:r>
              <a:rPr lang="nl-NL" dirty="0" err="1"/>
              <a:t>fugia</a:t>
            </a:r>
            <a:endParaRPr lang="nl-NL" dirty="0"/>
          </a:p>
          <a:p>
            <a:pPr lvl="3"/>
            <a:r>
              <a:rPr lang="nl-NL" dirty="0" err="1"/>
              <a:t>Aut</a:t>
            </a:r>
            <a:r>
              <a:rPr lang="nl-NL" dirty="0"/>
              <a:t> que</a:t>
            </a:r>
          </a:p>
          <a:p>
            <a:pPr lvl="4"/>
            <a:r>
              <a:rPr lang="nl-NL" dirty="0" err="1"/>
              <a:t>Nonsect</a:t>
            </a:r>
            <a:endParaRPr lang="nl-NL" dirty="0"/>
          </a:p>
          <a:p>
            <a:pPr lvl="5"/>
            <a:r>
              <a:rPr lang="nl-NL" dirty="0" err="1"/>
              <a:t>Excerumqui</a:t>
            </a:r>
            <a:endParaRPr lang="en-US" dirty="0"/>
          </a:p>
        </p:txBody>
      </p:sp>
      <p:sp>
        <p:nvSpPr>
          <p:cNvPr id="11" name="Tijdelijke aanduiding voor afbeelding 10">
            <a:extLst>
              <a:ext uri="{FF2B5EF4-FFF2-40B4-BE49-F238E27FC236}">
                <a16:creationId xmlns:a16="http://schemas.microsoft.com/office/drawing/2014/main" id="{34450A92-BD0D-B29B-1837-6D35E5E717F6}"/>
              </a:ext>
            </a:extLst>
          </p:cNvPr>
          <p:cNvSpPr>
            <a:spLocks noGrp="1"/>
          </p:cNvSpPr>
          <p:nvPr>
            <p:ph type="pic" sz="quarter" idx="11"/>
          </p:nvPr>
        </p:nvSpPr>
        <p:spPr>
          <a:xfrm>
            <a:off x="10134600" y="0"/>
            <a:ext cx="9969500" cy="9761538"/>
          </a:xfrm>
          <a:pattFill prst="lgCheck">
            <a:fgClr>
              <a:schemeClr val="bg1">
                <a:lumMod val="85000"/>
              </a:schemeClr>
            </a:fgClr>
            <a:bgClr>
              <a:schemeClr val="bg1">
                <a:lumMod val="75000"/>
              </a:schemeClr>
            </a:bgClr>
          </a:pattFill>
        </p:spPr>
        <p:txBody>
          <a:bodyPr lIns="360000" tIns="360000" rIns="360000" bIns="360000"/>
          <a:lstStyle/>
          <a:p>
            <a:r>
              <a:rPr lang="nl-NL"/>
              <a:t>Klik op het pictogram als u een afbeelding wilt toevoegen</a:t>
            </a:r>
            <a:endParaRPr lang="en-US"/>
          </a:p>
        </p:txBody>
      </p:sp>
      <p:sp>
        <p:nvSpPr>
          <p:cNvPr id="6" name="Holder 4">
            <a:extLst>
              <a:ext uri="{FF2B5EF4-FFF2-40B4-BE49-F238E27FC236}">
                <a16:creationId xmlns:a16="http://schemas.microsoft.com/office/drawing/2014/main" id="{42FD78BD-BDCD-FEB9-D877-FE9EC47828F0}"/>
              </a:ext>
            </a:extLst>
          </p:cNvPr>
          <p:cNvSpPr>
            <a:spLocks noGrp="1"/>
          </p:cNvSpPr>
          <p:nvPr>
            <p:ph type="ftr" sz="quarter" idx="5"/>
          </p:nvPr>
        </p:nvSpPr>
        <p:spPr>
          <a:xfrm>
            <a:off x="815445" y="10386197"/>
            <a:ext cx="7482417" cy="300082"/>
          </a:xfrm>
          <a:prstGeom prst="rect">
            <a:avLst/>
          </a:prstGeom>
        </p:spPr>
        <p:txBody>
          <a:bodyPr lIns="0" tIns="0" rIns="0" bIns="0"/>
          <a:lstStyle>
            <a:lvl1pPr>
              <a:defRPr sz="1950" b="0" i="0">
                <a:solidFill>
                  <a:schemeClr val="bg1"/>
                </a:solidFill>
                <a:latin typeface="Segoe UI"/>
                <a:cs typeface="Segoe UI"/>
              </a:defRPr>
            </a:lvl1pPr>
          </a:lstStyle>
          <a:p>
            <a:pPr marL="12700">
              <a:lnSpc>
                <a:spcPct val="100000"/>
              </a:lnSpc>
              <a:spcBef>
                <a:spcPts val="285"/>
              </a:spcBef>
            </a:pPr>
            <a:r>
              <a:rPr lang="en-US"/>
              <a:t>Thema/onderwerp</a:t>
            </a:r>
            <a:endParaRPr spc="-20" dirty="0"/>
          </a:p>
        </p:txBody>
      </p:sp>
      <p:sp>
        <p:nvSpPr>
          <p:cNvPr id="12" name="Holder 5">
            <a:extLst>
              <a:ext uri="{FF2B5EF4-FFF2-40B4-BE49-F238E27FC236}">
                <a16:creationId xmlns:a16="http://schemas.microsoft.com/office/drawing/2014/main" id="{568B4E98-C46F-6F8D-3E62-43A28F18DE6D}"/>
              </a:ext>
            </a:extLst>
          </p:cNvPr>
          <p:cNvSpPr>
            <a:spLocks noGrp="1"/>
          </p:cNvSpPr>
          <p:nvPr>
            <p:ph type="dt" sz="half" idx="6"/>
          </p:nvPr>
        </p:nvSpPr>
        <p:spPr>
          <a:xfrm>
            <a:off x="8466138" y="10381434"/>
            <a:ext cx="3149600" cy="300082"/>
          </a:xfrm>
        </p:spPr>
        <p:txBody>
          <a:bodyPr lIns="0" tIns="0" rIns="0" bIns="0"/>
          <a:lstStyle>
            <a:lvl1pPr>
              <a:defRPr sz="1950" b="0" i="0">
                <a:solidFill>
                  <a:schemeClr val="bg1"/>
                </a:solidFill>
                <a:latin typeface="Segoe UI"/>
                <a:cs typeface="Segoe UI"/>
              </a:defRPr>
            </a:lvl1pPr>
          </a:lstStyle>
          <a:p>
            <a:pPr marL="12700">
              <a:lnSpc>
                <a:spcPct val="100000"/>
              </a:lnSpc>
              <a:spcBef>
                <a:spcPts val="285"/>
              </a:spcBef>
            </a:pPr>
            <a:fld id="{ABCE72A7-34CB-4C9C-B915-143735E947BF}" type="datetime1">
              <a:rPr lang="nl-NL" spc="-10" smtClean="0"/>
              <a:t>13-11-2024</a:t>
            </a:fld>
            <a:endParaRPr spc="-10" dirty="0"/>
          </a:p>
        </p:txBody>
      </p:sp>
    </p:spTree>
    <p:extLst>
      <p:ext uri="{BB962C8B-B14F-4D97-AF65-F5344CB8AC3E}">
        <p14:creationId xmlns:p14="http://schemas.microsoft.com/office/powerpoint/2010/main" val="39041558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 afbeelding rechts - ambitie geel">
    <p:bg>
      <p:bgPr>
        <a:solidFill>
          <a:schemeClr val="bg1"/>
        </a:solidFill>
        <a:effectLst/>
      </p:bgPr>
    </p:bg>
    <p:spTree>
      <p:nvGrpSpPr>
        <p:cNvPr id="1" name=""/>
        <p:cNvGrpSpPr/>
        <p:nvPr/>
      </p:nvGrpSpPr>
      <p:grpSpPr>
        <a:xfrm>
          <a:off x="0" y="0"/>
          <a:ext cx="0" cy="0"/>
          <a:chOff x="0" y="0"/>
          <a:chExt cx="0" cy="0"/>
        </a:xfrm>
      </p:grpSpPr>
      <p:sp>
        <p:nvSpPr>
          <p:cNvPr id="3" name="Rechthoek: afgeronde hoeken 2">
            <a:extLst>
              <a:ext uri="{FF2B5EF4-FFF2-40B4-BE49-F238E27FC236}">
                <a16:creationId xmlns:a16="http://schemas.microsoft.com/office/drawing/2014/main" id="{6F903876-EDE3-D776-324A-0B74A54AC9CE}"/>
              </a:ext>
            </a:extLst>
          </p:cNvPr>
          <p:cNvSpPr/>
          <p:nvPr userDrawn="1"/>
        </p:nvSpPr>
        <p:spPr>
          <a:xfrm>
            <a:off x="171450" y="169863"/>
            <a:ext cx="9790113" cy="2705100"/>
          </a:xfrm>
          <a:prstGeom prst="roundRect">
            <a:avLst>
              <a:gd name="adj" fmla="val 1883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hthoek: afgeronde hoeken 9">
            <a:extLst>
              <a:ext uri="{FF2B5EF4-FFF2-40B4-BE49-F238E27FC236}">
                <a16:creationId xmlns:a16="http://schemas.microsoft.com/office/drawing/2014/main" id="{03AD5095-9ADD-EF73-CEFC-1987C2D2520B}"/>
              </a:ext>
            </a:extLst>
          </p:cNvPr>
          <p:cNvSpPr/>
          <p:nvPr userDrawn="1"/>
        </p:nvSpPr>
        <p:spPr>
          <a:xfrm>
            <a:off x="165100" y="9921875"/>
            <a:ext cx="19761200" cy="1223962"/>
          </a:xfrm>
          <a:prstGeom prst="roundRect">
            <a:avLst>
              <a:gd name="adj" fmla="val 4091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Holder 2"/>
          <p:cNvSpPr>
            <a:spLocks noGrp="1"/>
          </p:cNvSpPr>
          <p:nvPr>
            <p:ph type="title" hasCustomPrompt="1"/>
          </p:nvPr>
        </p:nvSpPr>
        <p:spPr>
          <a:xfrm>
            <a:off x="840846" y="473076"/>
            <a:ext cx="8298392" cy="2286000"/>
          </a:xfrm>
          <a:noFill/>
        </p:spPr>
        <p:txBody>
          <a:bodyPr lIns="0" tIns="0" rIns="0" bIns="0"/>
          <a:lstStyle>
            <a:lvl1pPr>
              <a:defRPr sz="6400" b="1" i="0" spc="-50" baseline="0">
                <a:solidFill>
                  <a:schemeClr val="tx1"/>
                </a:solidFill>
                <a:latin typeface="+mj-lt"/>
                <a:cs typeface="Segoe UI Semibold"/>
              </a:defRPr>
            </a:lvl1pPr>
          </a:lstStyle>
          <a:p>
            <a:r>
              <a:rPr lang="en-US" dirty="0" err="1"/>
              <a:t>Paginatitel</a:t>
            </a:r>
            <a:r>
              <a:rPr lang="en-US" dirty="0"/>
              <a:t> </a:t>
            </a:r>
            <a:r>
              <a:rPr lang="en-US" dirty="0" err="1"/>
              <a:t>powerpoint</a:t>
            </a:r>
            <a:endParaRPr dirty="0"/>
          </a:p>
        </p:txBody>
      </p:sp>
      <p:sp>
        <p:nvSpPr>
          <p:cNvPr id="4" name="Holder 4"/>
          <p:cNvSpPr>
            <a:spLocks noGrp="1"/>
          </p:cNvSpPr>
          <p:nvPr>
            <p:ph type="ftr" sz="quarter" idx="5"/>
          </p:nvPr>
        </p:nvSpPr>
        <p:spPr>
          <a:xfrm>
            <a:off x="7645401" y="10386197"/>
            <a:ext cx="4795838" cy="300082"/>
          </a:xfrm>
          <a:prstGeom prst="rect">
            <a:avLst/>
          </a:prstGeom>
        </p:spPr>
        <p:txBody>
          <a:bodyPr lIns="0" tIns="0" rIns="0" bIns="0"/>
          <a:lstStyle>
            <a:lvl1pPr>
              <a:defRPr sz="1950" b="0" i="0">
                <a:solidFill>
                  <a:schemeClr val="bg1"/>
                </a:solidFill>
                <a:latin typeface="Segoe UI"/>
                <a:cs typeface="Segoe UI"/>
              </a:defRPr>
            </a:lvl1pPr>
          </a:lstStyle>
          <a:p>
            <a:pPr marL="12700">
              <a:lnSpc>
                <a:spcPct val="100000"/>
              </a:lnSpc>
              <a:spcBef>
                <a:spcPts val="285"/>
              </a:spcBef>
            </a:pPr>
            <a:r>
              <a:rPr lang="en-US"/>
              <a:t>Thema/onderwerp</a:t>
            </a:r>
            <a:endParaRPr spc="-20" dirty="0"/>
          </a:p>
        </p:txBody>
      </p:sp>
      <p:sp>
        <p:nvSpPr>
          <p:cNvPr id="5" name="Holder 5"/>
          <p:cNvSpPr>
            <a:spLocks noGrp="1"/>
          </p:cNvSpPr>
          <p:nvPr>
            <p:ph type="dt" sz="half" idx="6"/>
          </p:nvPr>
        </p:nvSpPr>
        <p:spPr>
          <a:xfrm>
            <a:off x="815446" y="10403890"/>
            <a:ext cx="6644217" cy="300082"/>
          </a:xfrm>
        </p:spPr>
        <p:txBody>
          <a:bodyPr lIns="0" tIns="0" rIns="0" bIns="0"/>
          <a:lstStyle>
            <a:lvl1pPr>
              <a:defRPr sz="1950" b="0" i="0">
                <a:solidFill>
                  <a:schemeClr val="bg1"/>
                </a:solidFill>
                <a:latin typeface="Segoe UI"/>
                <a:cs typeface="Segoe UI"/>
              </a:defRPr>
            </a:lvl1pPr>
          </a:lstStyle>
          <a:p>
            <a:pPr marL="12700">
              <a:lnSpc>
                <a:spcPct val="100000"/>
              </a:lnSpc>
              <a:spcBef>
                <a:spcPts val="285"/>
              </a:spcBef>
            </a:pPr>
            <a:fld id="{5C4C643B-1023-4A78-A7D1-3E1C15A33C0F}" type="datetime1">
              <a:rPr lang="nl-NL" spc="-10" smtClean="0"/>
              <a:t>13-11-2024</a:t>
            </a:fld>
            <a:endParaRPr spc="-10" dirty="0"/>
          </a:p>
        </p:txBody>
      </p:sp>
      <p:sp>
        <p:nvSpPr>
          <p:cNvPr id="7" name="Vrije vorm: vorm 6">
            <a:extLst>
              <a:ext uri="{FF2B5EF4-FFF2-40B4-BE49-F238E27FC236}">
                <a16:creationId xmlns:a16="http://schemas.microsoft.com/office/drawing/2014/main" id="{F95FF92D-3072-CCB0-D18A-AC5D8381BE2A}"/>
              </a:ext>
            </a:extLst>
          </p:cNvPr>
          <p:cNvSpPr/>
          <p:nvPr userDrawn="1"/>
        </p:nvSpPr>
        <p:spPr>
          <a:xfrm>
            <a:off x="18036600" y="10294183"/>
            <a:ext cx="513808" cy="480651"/>
          </a:xfrm>
          <a:custGeom>
            <a:avLst/>
            <a:gdLst>
              <a:gd name="connsiteX0" fmla="*/ 2022346 w 2322116"/>
              <a:gd name="connsiteY0" fmla="*/ 1252883 h 2006513"/>
              <a:gd name="connsiteX1" fmla="*/ 1722583 w 2322116"/>
              <a:gd name="connsiteY1" fmla="*/ 1561091 h 2006513"/>
              <a:gd name="connsiteX2" fmla="*/ 1722583 w 2322116"/>
              <a:gd name="connsiteY2" fmla="*/ 1691973 h 2006513"/>
              <a:gd name="connsiteX3" fmla="*/ 1591700 w 2322116"/>
              <a:gd name="connsiteY3" fmla="*/ 1847132 h 2006513"/>
              <a:gd name="connsiteX4" fmla="*/ 1460818 w 2322116"/>
              <a:gd name="connsiteY4" fmla="*/ 1691973 h 2006513"/>
              <a:gd name="connsiteX5" fmla="*/ 1460818 w 2322116"/>
              <a:gd name="connsiteY5" fmla="*/ 308207 h 2006513"/>
              <a:gd name="connsiteX6" fmla="*/ 1161055 w 2322116"/>
              <a:gd name="connsiteY6" fmla="*/ 0 h 2006513"/>
              <a:gd name="connsiteX7" fmla="*/ 861292 w 2322116"/>
              <a:gd name="connsiteY7" fmla="*/ 308207 h 2006513"/>
              <a:gd name="connsiteX8" fmla="*/ 861292 w 2322116"/>
              <a:gd name="connsiteY8" fmla="*/ 440145 h 2006513"/>
              <a:gd name="connsiteX9" fmla="*/ 861292 w 2322116"/>
              <a:gd name="connsiteY9" fmla="*/ 440145 h 2006513"/>
              <a:gd name="connsiteX10" fmla="*/ 861292 w 2322116"/>
              <a:gd name="connsiteY10" fmla="*/ 442256 h 2006513"/>
              <a:gd name="connsiteX11" fmla="*/ 730409 w 2322116"/>
              <a:gd name="connsiteY11" fmla="*/ 597415 h 2006513"/>
              <a:gd name="connsiteX12" fmla="*/ 599526 w 2322116"/>
              <a:gd name="connsiteY12" fmla="*/ 442256 h 2006513"/>
              <a:gd name="connsiteX13" fmla="*/ 599526 w 2322116"/>
              <a:gd name="connsiteY13" fmla="*/ 309263 h 2006513"/>
              <a:gd name="connsiteX14" fmla="*/ 299763 w 2322116"/>
              <a:gd name="connsiteY14" fmla="*/ 1055 h 2006513"/>
              <a:gd name="connsiteX15" fmla="*/ 0 w 2322116"/>
              <a:gd name="connsiteY15" fmla="*/ 309263 h 2006513"/>
              <a:gd name="connsiteX16" fmla="*/ 0 w 2322116"/>
              <a:gd name="connsiteY16" fmla="*/ 738853 h 2006513"/>
              <a:gd name="connsiteX17" fmla="*/ 168881 w 2322116"/>
              <a:gd name="connsiteY17" fmla="*/ 738853 h 2006513"/>
              <a:gd name="connsiteX18" fmla="*/ 168881 w 2322116"/>
              <a:gd name="connsiteY18" fmla="*/ 314540 h 2006513"/>
              <a:gd name="connsiteX19" fmla="*/ 299763 w 2322116"/>
              <a:gd name="connsiteY19" fmla="*/ 159381 h 2006513"/>
              <a:gd name="connsiteX20" fmla="*/ 430646 w 2322116"/>
              <a:gd name="connsiteY20" fmla="*/ 314540 h 2006513"/>
              <a:gd name="connsiteX21" fmla="*/ 430646 w 2322116"/>
              <a:gd name="connsiteY21" fmla="*/ 447534 h 2006513"/>
              <a:gd name="connsiteX22" fmla="*/ 730409 w 2322116"/>
              <a:gd name="connsiteY22" fmla="*/ 755741 h 2006513"/>
              <a:gd name="connsiteX23" fmla="*/ 1030172 w 2322116"/>
              <a:gd name="connsiteY23" fmla="*/ 447534 h 2006513"/>
              <a:gd name="connsiteX24" fmla="*/ 1030172 w 2322116"/>
              <a:gd name="connsiteY24" fmla="*/ 314540 h 2006513"/>
              <a:gd name="connsiteX25" fmla="*/ 1161055 w 2322116"/>
              <a:gd name="connsiteY25" fmla="*/ 159381 h 2006513"/>
              <a:gd name="connsiteX26" fmla="*/ 1291937 w 2322116"/>
              <a:gd name="connsiteY26" fmla="*/ 314540 h 2006513"/>
              <a:gd name="connsiteX27" fmla="*/ 1291937 w 2322116"/>
              <a:gd name="connsiteY27" fmla="*/ 1698306 h 2006513"/>
              <a:gd name="connsiteX28" fmla="*/ 1591700 w 2322116"/>
              <a:gd name="connsiteY28" fmla="*/ 2006513 h 2006513"/>
              <a:gd name="connsiteX29" fmla="*/ 1891463 w 2322116"/>
              <a:gd name="connsiteY29" fmla="*/ 1698306 h 2006513"/>
              <a:gd name="connsiteX30" fmla="*/ 1891463 w 2322116"/>
              <a:gd name="connsiteY30" fmla="*/ 1567424 h 2006513"/>
              <a:gd name="connsiteX31" fmla="*/ 2022346 w 2322116"/>
              <a:gd name="connsiteY31" fmla="*/ 1412265 h 2006513"/>
              <a:gd name="connsiteX32" fmla="*/ 2153229 w 2322116"/>
              <a:gd name="connsiteY32" fmla="*/ 1567424 h 2006513"/>
              <a:gd name="connsiteX33" fmla="*/ 2153229 w 2322116"/>
              <a:gd name="connsiteY33" fmla="*/ 1991736 h 2006513"/>
              <a:gd name="connsiteX34" fmla="*/ 2322109 w 2322116"/>
              <a:gd name="connsiteY34" fmla="*/ 1991736 h 2006513"/>
              <a:gd name="connsiteX35" fmla="*/ 2322109 w 2322116"/>
              <a:gd name="connsiteY35" fmla="*/ 1562146 h 2006513"/>
              <a:gd name="connsiteX36" fmla="*/ 2022346 w 2322116"/>
              <a:gd name="connsiteY36" fmla="*/ 1252883 h 2006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322116" h="2006513">
                <a:moveTo>
                  <a:pt x="2022346" y="1252883"/>
                </a:moveTo>
                <a:cubicBezTo>
                  <a:pt x="1834466" y="1252883"/>
                  <a:pt x="1722583" y="1368989"/>
                  <a:pt x="1722583" y="1561091"/>
                </a:cubicBezTo>
                <a:lnTo>
                  <a:pt x="1722583" y="1691973"/>
                </a:lnTo>
                <a:cubicBezTo>
                  <a:pt x="1722583" y="1793302"/>
                  <a:pt x="1676141" y="1847132"/>
                  <a:pt x="1591700" y="1847132"/>
                </a:cubicBezTo>
                <a:cubicBezTo>
                  <a:pt x="1508316" y="1847132"/>
                  <a:pt x="1460818" y="1792246"/>
                  <a:pt x="1460818" y="1691973"/>
                </a:cubicBezTo>
                <a:lnTo>
                  <a:pt x="1460818" y="308207"/>
                </a:lnTo>
                <a:cubicBezTo>
                  <a:pt x="1460818" y="116105"/>
                  <a:pt x="1347879" y="0"/>
                  <a:pt x="1161055" y="0"/>
                </a:cubicBezTo>
                <a:cubicBezTo>
                  <a:pt x="973175" y="0"/>
                  <a:pt x="861292" y="116105"/>
                  <a:pt x="861292" y="308207"/>
                </a:cubicBezTo>
                <a:lnTo>
                  <a:pt x="861292" y="440145"/>
                </a:lnTo>
                <a:lnTo>
                  <a:pt x="861292" y="440145"/>
                </a:lnTo>
                <a:lnTo>
                  <a:pt x="861292" y="442256"/>
                </a:lnTo>
                <a:cubicBezTo>
                  <a:pt x="861292" y="543585"/>
                  <a:pt x="814849" y="597415"/>
                  <a:pt x="730409" y="597415"/>
                </a:cubicBezTo>
                <a:cubicBezTo>
                  <a:pt x="647024" y="597415"/>
                  <a:pt x="599526" y="542529"/>
                  <a:pt x="599526" y="442256"/>
                </a:cubicBezTo>
                <a:lnTo>
                  <a:pt x="599526" y="309263"/>
                </a:lnTo>
                <a:cubicBezTo>
                  <a:pt x="599526" y="117161"/>
                  <a:pt x="486588" y="1055"/>
                  <a:pt x="299763" y="1055"/>
                </a:cubicBezTo>
                <a:cubicBezTo>
                  <a:pt x="111884" y="1055"/>
                  <a:pt x="0" y="117161"/>
                  <a:pt x="0" y="309263"/>
                </a:cubicBezTo>
                <a:lnTo>
                  <a:pt x="0" y="738853"/>
                </a:lnTo>
                <a:lnTo>
                  <a:pt x="168881" y="738853"/>
                </a:lnTo>
                <a:lnTo>
                  <a:pt x="168881" y="314540"/>
                </a:lnTo>
                <a:cubicBezTo>
                  <a:pt x="168881" y="213212"/>
                  <a:pt x="215323" y="159381"/>
                  <a:pt x="299763" y="159381"/>
                </a:cubicBezTo>
                <a:cubicBezTo>
                  <a:pt x="383148" y="159381"/>
                  <a:pt x="430646" y="214267"/>
                  <a:pt x="430646" y="314540"/>
                </a:cubicBezTo>
                <a:lnTo>
                  <a:pt x="430646" y="447534"/>
                </a:lnTo>
                <a:cubicBezTo>
                  <a:pt x="430646" y="639636"/>
                  <a:pt x="543585" y="755741"/>
                  <a:pt x="730409" y="755741"/>
                </a:cubicBezTo>
                <a:cubicBezTo>
                  <a:pt x="918289" y="755741"/>
                  <a:pt x="1030172" y="639636"/>
                  <a:pt x="1030172" y="447534"/>
                </a:cubicBezTo>
                <a:lnTo>
                  <a:pt x="1030172" y="314540"/>
                </a:lnTo>
                <a:cubicBezTo>
                  <a:pt x="1030172" y="213212"/>
                  <a:pt x="1076614" y="159381"/>
                  <a:pt x="1161055" y="159381"/>
                </a:cubicBezTo>
                <a:cubicBezTo>
                  <a:pt x="1244440" y="159381"/>
                  <a:pt x="1291937" y="214267"/>
                  <a:pt x="1291937" y="314540"/>
                </a:cubicBezTo>
                <a:lnTo>
                  <a:pt x="1291937" y="1698306"/>
                </a:lnTo>
                <a:cubicBezTo>
                  <a:pt x="1291937" y="1890408"/>
                  <a:pt x="1404876" y="2006513"/>
                  <a:pt x="1591700" y="2006513"/>
                </a:cubicBezTo>
                <a:cubicBezTo>
                  <a:pt x="1779580" y="2006513"/>
                  <a:pt x="1891463" y="1890408"/>
                  <a:pt x="1891463" y="1698306"/>
                </a:cubicBezTo>
                <a:lnTo>
                  <a:pt x="1891463" y="1567424"/>
                </a:lnTo>
                <a:cubicBezTo>
                  <a:pt x="1891463" y="1466095"/>
                  <a:pt x="1937906" y="1412265"/>
                  <a:pt x="2022346" y="1412265"/>
                </a:cubicBezTo>
                <a:cubicBezTo>
                  <a:pt x="2105731" y="1412265"/>
                  <a:pt x="2153229" y="1467151"/>
                  <a:pt x="2153229" y="1567424"/>
                </a:cubicBezTo>
                <a:lnTo>
                  <a:pt x="2153229" y="1991736"/>
                </a:lnTo>
                <a:lnTo>
                  <a:pt x="2322109" y="1991736"/>
                </a:lnTo>
                <a:lnTo>
                  <a:pt x="2322109" y="1562146"/>
                </a:lnTo>
                <a:cubicBezTo>
                  <a:pt x="2323165" y="1368989"/>
                  <a:pt x="2209170" y="1252883"/>
                  <a:pt x="2022346" y="1252883"/>
                </a:cubicBezTo>
              </a:path>
            </a:pathLst>
          </a:custGeom>
          <a:solidFill>
            <a:schemeClr val="accent1"/>
          </a:solidFill>
          <a:ln w="10555" cap="flat">
            <a:noFill/>
            <a:prstDash val="solid"/>
            <a:miter/>
          </a:ln>
        </p:spPr>
        <p:txBody>
          <a:bodyPr rtlCol="0" anchor="ctr"/>
          <a:lstStyle/>
          <a:p>
            <a:endParaRPr lang="en-US"/>
          </a:p>
        </p:txBody>
      </p:sp>
      <p:sp>
        <p:nvSpPr>
          <p:cNvPr id="8" name="Vrije vorm: vorm 7">
            <a:extLst>
              <a:ext uri="{FF2B5EF4-FFF2-40B4-BE49-F238E27FC236}">
                <a16:creationId xmlns:a16="http://schemas.microsoft.com/office/drawing/2014/main" id="{990AF1D4-4CAA-0106-0769-F0D1C0F72278}"/>
              </a:ext>
            </a:extLst>
          </p:cNvPr>
          <p:cNvSpPr/>
          <p:nvPr userDrawn="1"/>
        </p:nvSpPr>
        <p:spPr>
          <a:xfrm>
            <a:off x="17367250" y="10226675"/>
            <a:ext cx="1921404" cy="609600"/>
          </a:xfrm>
          <a:custGeom>
            <a:avLst/>
            <a:gdLst>
              <a:gd name="connsiteX0" fmla="*/ 921455 w 8683633"/>
              <a:gd name="connsiteY0" fmla="*/ 520364 h 2544820"/>
              <a:gd name="connsiteX1" fmla="*/ 1439708 w 8683633"/>
              <a:gd name="connsiteY1" fmla="*/ 0 h 2544820"/>
              <a:gd name="connsiteX2" fmla="*/ 1834466 w 8683633"/>
              <a:gd name="connsiteY2" fmla="*/ 172047 h 2544820"/>
              <a:gd name="connsiteX3" fmla="*/ 1705695 w 8683633"/>
              <a:gd name="connsiteY3" fmla="*/ 294486 h 2544820"/>
              <a:gd name="connsiteX4" fmla="*/ 1439708 w 8683633"/>
              <a:gd name="connsiteY4" fmla="*/ 168881 h 2544820"/>
              <a:gd name="connsiteX5" fmla="*/ 1104057 w 8683633"/>
              <a:gd name="connsiteY5" fmla="*/ 521419 h 2544820"/>
              <a:gd name="connsiteX6" fmla="*/ 1438652 w 8683633"/>
              <a:gd name="connsiteY6" fmla="*/ 871846 h 2544820"/>
              <a:gd name="connsiteX7" fmla="*/ 1742638 w 8683633"/>
              <a:gd name="connsiteY7" fmla="*/ 605859 h 2544820"/>
              <a:gd name="connsiteX8" fmla="*/ 1403821 w 8683633"/>
              <a:gd name="connsiteY8" fmla="*/ 605859 h 2544820"/>
              <a:gd name="connsiteX9" fmla="*/ 1403821 w 8683633"/>
              <a:gd name="connsiteY9" fmla="*/ 448589 h 2544820"/>
              <a:gd name="connsiteX10" fmla="*/ 1929462 w 8683633"/>
              <a:gd name="connsiteY10" fmla="*/ 448589 h 2544820"/>
              <a:gd name="connsiteX11" fmla="*/ 1929462 w 8683633"/>
              <a:gd name="connsiteY11" fmla="*/ 518253 h 2544820"/>
              <a:gd name="connsiteX12" fmla="*/ 1438652 w 8683633"/>
              <a:gd name="connsiteY12" fmla="*/ 1039672 h 2544820"/>
              <a:gd name="connsiteX13" fmla="*/ 921455 w 8683633"/>
              <a:gd name="connsiteY13" fmla="*/ 520364 h 2544820"/>
              <a:gd name="connsiteX14" fmla="*/ 2269334 w 8683633"/>
              <a:gd name="connsiteY14" fmla="*/ 576305 h 2544820"/>
              <a:gd name="connsiteX15" fmla="*/ 2470936 w 8683633"/>
              <a:gd name="connsiteY15" fmla="*/ 423257 h 2544820"/>
              <a:gd name="connsiteX16" fmla="*/ 2658815 w 8683633"/>
              <a:gd name="connsiteY16" fmla="*/ 576305 h 2544820"/>
              <a:gd name="connsiteX17" fmla="*/ 2269334 w 8683633"/>
              <a:gd name="connsiteY17" fmla="*/ 576305 h 2544820"/>
              <a:gd name="connsiteX18" fmla="*/ 2105731 w 8683633"/>
              <a:gd name="connsiteY18" fmla="*/ 661801 h 2544820"/>
              <a:gd name="connsiteX19" fmla="*/ 2482546 w 8683633"/>
              <a:gd name="connsiteY19" fmla="*/ 1037561 h 2544820"/>
              <a:gd name="connsiteX20" fmla="*/ 2818196 w 8683633"/>
              <a:gd name="connsiteY20" fmla="*/ 860236 h 2544820"/>
              <a:gd name="connsiteX21" fmla="*/ 2706313 w 8683633"/>
              <a:gd name="connsiteY21" fmla="*/ 770518 h 2544820"/>
              <a:gd name="connsiteX22" fmla="*/ 2486768 w 8683633"/>
              <a:gd name="connsiteY22" fmla="*/ 890846 h 2544820"/>
              <a:gd name="connsiteX23" fmla="*/ 2264057 w 8683633"/>
              <a:gd name="connsiteY23" fmla="*/ 696633 h 2544820"/>
              <a:gd name="connsiteX24" fmla="*/ 2819252 w 8683633"/>
              <a:gd name="connsiteY24" fmla="*/ 696633 h 2544820"/>
              <a:gd name="connsiteX25" fmla="*/ 2473047 w 8683633"/>
              <a:gd name="connsiteY25" fmla="*/ 282875 h 2544820"/>
              <a:gd name="connsiteX26" fmla="*/ 2105731 w 8683633"/>
              <a:gd name="connsiteY26" fmla="*/ 661801 h 2544820"/>
              <a:gd name="connsiteX27" fmla="*/ 8103107 w 8683633"/>
              <a:gd name="connsiteY27" fmla="*/ 576305 h 2544820"/>
              <a:gd name="connsiteX28" fmla="*/ 8304708 w 8683633"/>
              <a:gd name="connsiteY28" fmla="*/ 423257 h 2544820"/>
              <a:gd name="connsiteX29" fmla="*/ 8492587 w 8683633"/>
              <a:gd name="connsiteY29" fmla="*/ 576305 h 2544820"/>
              <a:gd name="connsiteX30" fmla="*/ 8103107 w 8683633"/>
              <a:gd name="connsiteY30" fmla="*/ 576305 h 2544820"/>
              <a:gd name="connsiteX31" fmla="*/ 7939503 w 8683633"/>
              <a:gd name="connsiteY31" fmla="*/ 661801 h 2544820"/>
              <a:gd name="connsiteX32" fmla="*/ 8316319 w 8683633"/>
              <a:gd name="connsiteY32" fmla="*/ 1037561 h 2544820"/>
              <a:gd name="connsiteX33" fmla="*/ 8651968 w 8683633"/>
              <a:gd name="connsiteY33" fmla="*/ 860236 h 2544820"/>
              <a:gd name="connsiteX34" fmla="*/ 8539029 w 8683633"/>
              <a:gd name="connsiteY34" fmla="*/ 770518 h 2544820"/>
              <a:gd name="connsiteX35" fmla="*/ 8319485 w 8683633"/>
              <a:gd name="connsiteY35" fmla="*/ 890846 h 2544820"/>
              <a:gd name="connsiteX36" fmla="*/ 8096773 w 8683633"/>
              <a:gd name="connsiteY36" fmla="*/ 696633 h 2544820"/>
              <a:gd name="connsiteX37" fmla="*/ 8651968 w 8683633"/>
              <a:gd name="connsiteY37" fmla="*/ 696633 h 2544820"/>
              <a:gd name="connsiteX38" fmla="*/ 8305763 w 8683633"/>
              <a:gd name="connsiteY38" fmla="*/ 282875 h 2544820"/>
              <a:gd name="connsiteX39" fmla="*/ 7939503 w 8683633"/>
              <a:gd name="connsiteY39" fmla="*/ 661801 h 2544820"/>
              <a:gd name="connsiteX40" fmla="*/ 556251 w 8683633"/>
              <a:gd name="connsiteY40" fmla="*/ 1269772 h 2544820"/>
              <a:gd name="connsiteX41" fmla="*/ 556251 w 8683633"/>
              <a:gd name="connsiteY41" fmla="*/ 1675085 h 2544820"/>
              <a:gd name="connsiteX42" fmla="*/ 177325 w 8683633"/>
              <a:gd name="connsiteY42" fmla="*/ 1675085 h 2544820"/>
              <a:gd name="connsiteX43" fmla="*/ 177325 w 8683633"/>
              <a:gd name="connsiteY43" fmla="*/ 1269772 h 2544820"/>
              <a:gd name="connsiteX44" fmla="*/ 0 w 8683633"/>
              <a:gd name="connsiteY44" fmla="*/ 1269772 h 2544820"/>
              <a:gd name="connsiteX45" fmla="*/ 0 w 8683633"/>
              <a:gd name="connsiteY45" fmla="*/ 2271445 h 2544820"/>
              <a:gd name="connsiteX46" fmla="*/ 177325 w 8683633"/>
              <a:gd name="connsiteY46" fmla="*/ 2271445 h 2544820"/>
              <a:gd name="connsiteX47" fmla="*/ 177325 w 8683633"/>
              <a:gd name="connsiteY47" fmla="*/ 1843966 h 2544820"/>
              <a:gd name="connsiteX48" fmla="*/ 556251 w 8683633"/>
              <a:gd name="connsiteY48" fmla="*/ 1843966 h 2544820"/>
              <a:gd name="connsiteX49" fmla="*/ 556251 w 8683633"/>
              <a:gd name="connsiteY49" fmla="*/ 2271445 h 2544820"/>
              <a:gd name="connsiteX50" fmla="*/ 733575 w 8683633"/>
              <a:gd name="connsiteY50" fmla="*/ 2271445 h 2544820"/>
              <a:gd name="connsiteX51" fmla="*/ 733575 w 8683633"/>
              <a:gd name="connsiteY51" fmla="*/ 1269772 h 2544820"/>
              <a:gd name="connsiteX52" fmla="*/ 556251 w 8683633"/>
              <a:gd name="connsiteY52" fmla="*/ 1269772 h 2544820"/>
              <a:gd name="connsiteX53" fmla="*/ 1325713 w 8683633"/>
              <a:gd name="connsiteY53" fmla="*/ 2130008 h 2544820"/>
              <a:gd name="connsiteX54" fmla="*/ 1114613 w 8683633"/>
              <a:gd name="connsiteY54" fmla="*/ 1911518 h 2544820"/>
              <a:gd name="connsiteX55" fmla="*/ 1325713 w 8683633"/>
              <a:gd name="connsiteY55" fmla="*/ 1691973 h 2544820"/>
              <a:gd name="connsiteX56" fmla="*/ 1531537 w 8683633"/>
              <a:gd name="connsiteY56" fmla="*/ 1911518 h 2544820"/>
              <a:gd name="connsiteX57" fmla="*/ 1325713 w 8683633"/>
              <a:gd name="connsiteY57" fmla="*/ 2130008 h 2544820"/>
              <a:gd name="connsiteX58" fmla="*/ 944676 w 8683633"/>
              <a:gd name="connsiteY58" fmla="*/ 1911518 h 2544820"/>
              <a:gd name="connsiteX59" fmla="*/ 1303548 w 8683633"/>
              <a:gd name="connsiteY59" fmla="*/ 2285167 h 2544820"/>
              <a:gd name="connsiteX60" fmla="*/ 1536814 w 8683633"/>
              <a:gd name="connsiteY60" fmla="*/ 2183838 h 2544820"/>
              <a:gd name="connsiteX61" fmla="*/ 1537870 w 8683633"/>
              <a:gd name="connsiteY61" fmla="*/ 2271445 h 2544820"/>
              <a:gd name="connsiteX62" fmla="*/ 1688807 w 8683633"/>
              <a:gd name="connsiteY62" fmla="*/ 2271445 h 2544820"/>
              <a:gd name="connsiteX63" fmla="*/ 1688807 w 8683633"/>
              <a:gd name="connsiteY63" fmla="*/ 1549480 h 2544820"/>
              <a:gd name="connsiteX64" fmla="*/ 1538925 w 8683633"/>
              <a:gd name="connsiteY64" fmla="*/ 1549480 h 2544820"/>
              <a:gd name="connsiteX65" fmla="*/ 1537870 w 8683633"/>
              <a:gd name="connsiteY65" fmla="*/ 1637087 h 2544820"/>
              <a:gd name="connsiteX66" fmla="*/ 1304603 w 8683633"/>
              <a:gd name="connsiteY66" fmla="*/ 1535759 h 2544820"/>
              <a:gd name="connsiteX67" fmla="*/ 944676 w 8683633"/>
              <a:gd name="connsiteY67" fmla="*/ 1911518 h 2544820"/>
              <a:gd name="connsiteX68" fmla="*/ 2828752 w 8683633"/>
              <a:gd name="connsiteY68" fmla="*/ 2130008 h 2544820"/>
              <a:gd name="connsiteX69" fmla="*/ 2617651 w 8683633"/>
              <a:gd name="connsiteY69" fmla="*/ 1911518 h 2544820"/>
              <a:gd name="connsiteX70" fmla="*/ 2828752 w 8683633"/>
              <a:gd name="connsiteY70" fmla="*/ 1691973 h 2544820"/>
              <a:gd name="connsiteX71" fmla="*/ 3034575 w 8683633"/>
              <a:gd name="connsiteY71" fmla="*/ 1911518 h 2544820"/>
              <a:gd name="connsiteX72" fmla="*/ 2828752 w 8683633"/>
              <a:gd name="connsiteY72" fmla="*/ 2130008 h 2544820"/>
              <a:gd name="connsiteX73" fmla="*/ 2447714 w 8683633"/>
              <a:gd name="connsiteY73" fmla="*/ 1911518 h 2544820"/>
              <a:gd name="connsiteX74" fmla="*/ 2806586 w 8683633"/>
              <a:gd name="connsiteY74" fmla="*/ 2285167 h 2544820"/>
              <a:gd name="connsiteX75" fmla="*/ 3039852 w 8683633"/>
              <a:gd name="connsiteY75" fmla="*/ 2183838 h 2544820"/>
              <a:gd name="connsiteX76" fmla="*/ 3040908 w 8683633"/>
              <a:gd name="connsiteY76" fmla="*/ 2271445 h 2544820"/>
              <a:gd name="connsiteX77" fmla="*/ 3190789 w 8683633"/>
              <a:gd name="connsiteY77" fmla="*/ 2271445 h 2544820"/>
              <a:gd name="connsiteX78" fmla="*/ 3190789 w 8683633"/>
              <a:gd name="connsiteY78" fmla="*/ 1218052 h 2544820"/>
              <a:gd name="connsiteX79" fmla="*/ 3021909 w 8683633"/>
              <a:gd name="connsiteY79" fmla="*/ 1218052 h 2544820"/>
              <a:gd name="connsiteX80" fmla="*/ 3021909 w 8683633"/>
              <a:gd name="connsiteY80" fmla="*/ 1459762 h 2544820"/>
              <a:gd name="connsiteX81" fmla="*/ 3026131 w 8683633"/>
              <a:gd name="connsiteY81" fmla="*/ 1621255 h 2544820"/>
              <a:gd name="connsiteX82" fmla="*/ 2806586 w 8683633"/>
              <a:gd name="connsiteY82" fmla="*/ 1536814 h 2544820"/>
              <a:gd name="connsiteX83" fmla="*/ 2447714 w 8683633"/>
              <a:gd name="connsiteY83" fmla="*/ 1911518 h 2544820"/>
              <a:gd name="connsiteX84" fmla="*/ 3566549 w 8683633"/>
              <a:gd name="connsiteY84" fmla="*/ 1827078 h 2544820"/>
              <a:gd name="connsiteX85" fmla="*/ 3768150 w 8683633"/>
              <a:gd name="connsiteY85" fmla="*/ 1674030 h 2544820"/>
              <a:gd name="connsiteX86" fmla="*/ 3956030 w 8683633"/>
              <a:gd name="connsiteY86" fmla="*/ 1827078 h 2544820"/>
              <a:gd name="connsiteX87" fmla="*/ 3566549 w 8683633"/>
              <a:gd name="connsiteY87" fmla="*/ 1827078 h 2544820"/>
              <a:gd name="connsiteX88" fmla="*/ 3401890 w 8683633"/>
              <a:gd name="connsiteY88" fmla="*/ 1912574 h 2544820"/>
              <a:gd name="connsiteX89" fmla="*/ 3778705 w 8683633"/>
              <a:gd name="connsiteY89" fmla="*/ 2288333 h 2544820"/>
              <a:gd name="connsiteX90" fmla="*/ 4114356 w 8683633"/>
              <a:gd name="connsiteY90" fmla="*/ 2111008 h 2544820"/>
              <a:gd name="connsiteX91" fmla="*/ 4002472 w 8683633"/>
              <a:gd name="connsiteY91" fmla="*/ 2022346 h 2544820"/>
              <a:gd name="connsiteX92" fmla="*/ 3782927 w 8683633"/>
              <a:gd name="connsiteY92" fmla="*/ 2142674 h 2544820"/>
              <a:gd name="connsiteX93" fmla="*/ 3560216 w 8683633"/>
              <a:gd name="connsiteY93" fmla="*/ 1948461 h 2544820"/>
              <a:gd name="connsiteX94" fmla="*/ 4116467 w 8683633"/>
              <a:gd name="connsiteY94" fmla="*/ 1948461 h 2544820"/>
              <a:gd name="connsiteX95" fmla="*/ 3770261 w 8683633"/>
              <a:gd name="connsiteY95" fmla="*/ 1534703 h 2544820"/>
              <a:gd name="connsiteX96" fmla="*/ 3401890 w 8683633"/>
              <a:gd name="connsiteY96" fmla="*/ 1912574 h 2544820"/>
              <a:gd name="connsiteX97" fmla="*/ 5948822 w 8683633"/>
              <a:gd name="connsiteY97" fmla="*/ 2131063 h 2544820"/>
              <a:gd name="connsiteX98" fmla="*/ 5742999 w 8683633"/>
              <a:gd name="connsiteY98" fmla="*/ 1912574 h 2544820"/>
              <a:gd name="connsiteX99" fmla="*/ 5948822 w 8683633"/>
              <a:gd name="connsiteY99" fmla="*/ 1693029 h 2544820"/>
              <a:gd name="connsiteX100" fmla="*/ 6158868 w 8683633"/>
              <a:gd name="connsiteY100" fmla="*/ 1912574 h 2544820"/>
              <a:gd name="connsiteX101" fmla="*/ 5948822 w 8683633"/>
              <a:gd name="connsiteY101" fmla="*/ 2131063 h 2544820"/>
              <a:gd name="connsiteX102" fmla="*/ 5737721 w 8683633"/>
              <a:gd name="connsiteY102" fmla="*/ 2185949 h 2544820"/>
              <a:gd name="connsiteX103" fmla="*/ 5970988 w 8683633"/>
              <a:gd name="connsiteY103" fmla="*/ 2287278 h 2544820"/>
              <a:gd name="connsiteX104" fmla="*/ 6329859 w 8683633"/>
              <a:gd name="connsiteY104" fmla="*/ 1913629 h 2544820"/>
              <a:gd name="connsiteX105" fmla="*/ 5970988 w 8683633"/>
              <a:gd name="connsiteY105" fmla="*/ 1537870 h 2544820"/>
              <a:gd name="connsiteX106" fmla="*/ 5751443 w 8683633"/>
              <a:gd name="connsiteY106" fmla="*/ 1622310 h 2544820"/>
              <a:gd name="connsiteX107" fmla="*/ 5755665 w 8683633"/>
              <a:gd name="connsiteY107" fmla="*/ 1451318 h 2544820"/>
              <a:gd name="connsiteX108" fmla="*/ 5755665 w 8683633"/>
              <a:gd name="connsiteY108" fmla="*/ 1219107 h 2544820"/>
              <a:gd name="connsiteX109" fmla="*/ 5586784 w 8683633"/>
              <a:gd name="connsiteY109" fmla="*/ 1219107 h 2544820"/>
              <a:gd name="connsiteX110" fmla="*/ 5586784 w 8683633"/>
              <a:gd name="connsiteY110" fmla="*/ 2272501 h 2544820"/>
              <a:gd name="connsiteX111" fmla="*/ 5736666 w 8683633"/>
              <a:gd name="connsiteY111" fmla="*/ 2272501 h 2544820"/>
              <a:gd name="connsiteX112" fmla="*/ 5737721 w 8683633"/>
              <a:gd name="connsiteY112" fmla="*/ 2185949 h 2544820"/>
              <a:gd name="connsiteX113" fmla="*/ 6663398 w 8683633"/>
              <a:gd name="connsiteY113" fmla="*/ 1828133 h 2544820"/>
              <a:gd name="connsiteX114" fmla="*/ 6865000 w 8683633"/>
              <a:gd name="connsiteY114" fmla="*/ 1675085 h 2544820"/>
              <a:gd name="connsiteX115" fmla="*/ 7052880 w 8683633"/>
              <a:gd name="connsiteY115" fmla="*/ 1828133 h 2544820"/>
              <a:gd name="connsiteX116" fmla="*/ 6663398 w 8683633"/>
              <a:gd name="connsiteY116" fmla="*/ 1828133 h 2544820"/>
              <a:gd name="connsiteX117" fmla="*/ 6499795 w 8683633"/>
              <a:gd name="connsiteY117" fmla="*/ 1914685 h 2544820"/>
              <a:gd name="connsiteX118" fmla="*/ 6876610 w 8683633"/>
              <a:gd name="connsiteY118" fmla="*/ 2290444 h 2544820"/>
              <a:gd name="connsiteX119" fmla="*/ 7212261 w 8683633"/>
              <a:gd name="connsiteY119" fmla="*/ 2113119 h 2544820"/>
              <a:gd name="connsiteX120" fmla="*/ 7100377 w 8683633"/>
              <a:gd name="connsiteY120" fmla="*/ 2024457 h 2544820"/>
              <a:gd name="connsiteX121" fmla="*/ 6880833 w 8683633"/>
              <a:gd name="connsiteY121" fmla="*/ 2144785 h 2544820"/>
              <a:gd name="connsiteX122" fmla="*/ 6658121 w 8683633"/>
              <a:gd name="connsiteY122" fmla="*/ 1950572 h 2544820"/>
              <a:gd name="connsiteX123" fmla="*/ 7213317 w 8683633"/>
              <a:gd name="connsiteY123" fmla="*/ 1950572 h 2544820"/>
              <a:gd name="connsiteX124" fmla="*/ 6867111 w 8683633"/>
              <a:gd name="connsiteY124" fmla="*/ 1536814 h 2544820"/>
              <a:gd name="connsiteX125" fmla="*/ 6499795 w 8683633"/>
              <a:gd name="connsiteY125" fmla="*/ 1914685 h 2544820"/>
              <a:gd name="connsiteX126" fmla="*/ 7656628 w 8683633"/>
              <a:gd name="connsiteY126" fmla="*/ 1551591 h 2544820"/>
              <a:gd name="connsiteX127" fmla="*/ 7418084 w 8683633"/>
              <a:gd name="connsiteY127" fmla="*/ 1795413 h 2544820"/>
              <a:gd name="connsiteX128" fmla="*/ 7418084 w 8683633"/>
              <a:gd name="connsiteY128" fmla="*/ 2273556 h 2544820"/>
              <a:gd name="connsiteX129" fmla="*/ 7586965 w 8683633"/>
              <a:gd name="connsiteY129" fmla="*/ 2273556 h 2544820"/>
              <a:gd name="connsiteX130" fmla="*/ 7586965 w 8683633"/>
              <a:gd name="connsiteY130" fmla="*/ 1792246 h 2544820"/>
              <a:gd name="connsiteX131" fmla="*/ 7672461 w 8683633"/>
              <a:gd name="connsiteY131" fmla="*/ 1704639 h 2544820"/>
              <a:gd name="connsiteX132" fmla="*/ 7803343 w 8683633"/>
              <a:gd name="connsiteY132" fmla="*/ 1704639 h 2544820"/>
              <a:gd name="connsiteX133" fmla="*/ 7803343 w 8683633"/>
              <a:gd name="connsiteY133" fmla="*/ 1551591 h 2544820"/>
              <a:gd name="connsiteX134" fmla="*/ 7656628 w 8683633"/>
              <a:gd name="connsiteY134" fmla="*/ 1551591 h 2544820"/>
              <a:gd name="connsiteX135" fmla="*/ 2170117 w 8683633"/>
              <a:gd name="connsiteY135" fmla="*/ 1551591 h 2544820"/>
              <a:gd name="connsiteX136" fmla="*/ 1931573 w 8683633"/>
              <a:gd name="connsiteY136" fmla="*/ 1795413 h 2544820"/>
              <a:gd name="connsiteX137" fmla="*/ 1931573 w 8683633"/>
              <a:gd name="connsiteY137" fmla="*/ 2273556 h 2544820"/>
              <a:gd name="connsiteX138" fmla="*/ 2100454 w 8683633"/>
              <a:gd name="connsiteY138" fmla="*/ 2273556 h 2544820"/>
              <a:gd name="connsiteX139" fmla="*/ 2100454 w 8683633"/>
              <a:gd name="connsiteY139" fmla="*/ 1792246 h 2544820"/>
              <a:gd name="connsiteX140" fmla="*/ 2185949 w 8683633"/>
              <a:gd name="connsiteY140" fmla="*/ 1704639 h 2544820"/>
              <a:gd name="connsiteX141" fmla="*/ 2316832 w 8683633"/>
              <a:gd name="connsiteY141" fmla="*/ 1704639 h 2544820"/>
              <a:gd name="connsiteX142" fmla="*/ 2316832 w 8683633"/>
              <a:gd name="connsiteY142" fmla="*/ 1551591 h 2544820"/>
              <a:gd name="connsiteX143" fmla="*/ 2170117 w 8683633"/>
              <a:gd name="connsiteY143" fmla="*/ 1551591 h 2544820"/>
              <a:gd name="connsiteX144" fmla="*/ 8318429 w 8683633"/>
              <a:gd name="connsiteY144" fmla="*/ 2111008 h 2544820"/>
              <a:gd name="connsiteX145" fmla="*/ 8108384 w 8683633"/>
              <a:gd name="connsiteY145" fmla="*/ 1902019 h 2544820"/>
              <a:gd name="connsiteX146" fmla="*/ 8317374 w 8683633"/>
              <a:gd name="connsiteY146" fmla="*/ 1693029 h 2544820"/>
              <a:gd name="connsiteX147" fmla="*/ 8526363 w 8683633"/>
              <a:gd name="connsiteY147" fmla="*/ 1903074 h 2544820"/>
              <a:gd name="connsiteX148" fmla="*/ 8318429 w 8683633"/>
              <a:gd name="connsiteY148" fmla="*/ 2111008 h 2544820"/>
              <a:gd name="connsiteX149" fmla="*/ 8122105 w 8683633"/>
              <a:gd name="connsiteY149" fmla="*/ 2544821 h 2544820"/>
              <a:gd name="connsiteX150" fmla="*/ 8279376 w 8683633"/>
              <a:gd name="connsiteY150" fmla="*/ 2544821 h 2544820"/>
              <a:gd name="connsiteX151" fmla="*/ 8683634 w 8683633"/>
              <a:gd name="connsiteY151" fmla="*/ 2189116 h 2544820"/>
              <a:gd name="connsiteX152" fmla="*/ 8683634 w 8683633"/>
              <a:gd name="connsiteY152" fmla="*/ 1551591 h 2544820"/>
              <a:gd name="connsiteX153" fmla="*/ 8533752 w 8683633"/>
              <a:gd name="connsiteY153" fmla="*/ 1551591 h 2544820"/>
              <a:gd name="connsiteX154" fmla="*/ 8532697 w 8683633"/>
              <a:gd name="connsiteY154" fmla="*/ 1639198 h 2544820"/>
              <a:gd name="connsiteX155" fmla="*/ 8298375 w 8683633"/>
              <a:gd name="connsiteY155" fmla="*/ 1537870 h 2544820"/>
              <a:gd name="connsiteX156" fmla="*/ 7940559 w 8683633"/>
              <a:gd name="connsiteY156" fmla="*/ 1902019 h 2544820"/>
              <a:gd name="connsiteX157" fmla="*/ 8300486 w 8683633"/>
              <a:gd name="connsiteY157" fmla="*/ 2260890 h 2544820"/>
              <a:gd name="connsiteX158" fmla="*/ 8520030 w 8683633"/>
              <a:gd name="connsiteY158" fmla="*/ 2172228 h 2544820"/>
              <a:gd name="connsiteX159" fmla="*/ 8520030 w 8683633"/>
              <a:gd name="connsiteY159" fmla="*/ 2203893 h 2544820"/>
              <a:gd name="connsiteX160" fmla="*/ 8283597 w 8683633"/>
              <a:gd name="connsiteY160" fmla="*/ 2391773 h 2544820"/>
              <a:gd name="connsiteX161" fmla="*/ 8122105 w 8683633"/>
              <a:gd name="connsiteY161" fmla="*/ 2391773 h 2544820"/>
              <a:gd name="connsiteX162" fmla="*/ 8122105 w 8683633"/>
              <a:gd name="connsiteY162" fmla="*/ 2544821 h 2544820"/>
              <a:gd name="connsiteX163" fmla="*/ 7672461 w 8683633"/>
              <a:gd name="connsiteY163" fmla="*/ 867624 h 2544820"/>
              <a:gd name="connsiteX164" fmla="*/ 7586965 w 8683633"/>
              <a:gd name="connsiteY164" fmla="*/ 780018 h 2544820"/>
              <a:gd name="connsiteX165" fmla="*/ 7588021 w 8683633"/>
              <a:gd name="connsiteY165" fmla="*/ 450700 h 2544820"/>
              <a:gd name="connsiteX166" fmla="*/ 7753734 w 8683633"/>
              <a:gd name="connsiteY166" fmla="*/ 450700 h 2544820"/>
              <a:gd name="connsiteX167" fmla="*/ 7753734 w 8683633"/>
              <a:gd name="connsiteY167" fmla="*/ 298708 h 2544820"/>
              <a:gd name="connsiteX168" fmla="*/ 7588021 w 8683633"/>
              <a:gd name="connsiteY168" fmla="*/ 298708 h 2544820"/>
              <a:gd name="connsiteX169" fmla="*/ 7588021 w 8683633"/>
              <a:gd name="connsiteY169" fmla="*/ 49609 h 2544820"/>
              <a:gd name="connsiteX170" fmla="*/ 7419140 w 8683633"/>
              <a:gd name="connsiteY170" fmla="*/ 106606 h 2544820"/>
              <a:gd name="connsiteX171" fmla="*/ 7419140 w 8683633"/>
              <a:gd name="connsiteY171" fmla="*/ 299763 h 2544820"/>
              <a:gd name="connsiteX172" fmla="*/ 7304090 w 8683633"/>
              <a:gd name="connsiteY172" fmla="*/ 299763 h 2544820"/>
              <a:gd name="connsiteX173" fmla="*/ 7304090 w 8683633"/>
              <a:gd name="connsiteY173" fmla="*/ 452811 h 2544820"/>
              <a:gd name="connsiteX174" fmla="*/ 7418084 w 8683633"/>
              <a:gd name="connsiteY174" fmla="*/ 452811 h 2544820"/>
              <a:gd name="connsiteX175" fmla="*/ 7417029 w 8683633"/>
              <a:gd name="connsiteY175" fmla="*/ 770518 h 2544820"/>
              <a:gd name="connsiteX176" fmla="*/ 7418084 w 8683633"/>
              <a:gd name="connsiteY176" fmla="*/ 770518 h 2544820"/>
              <a:gd name="connsiteX177" fmla="*/ 7418084 w 8683633"/>
              <a:gd name="connsiteY177" fmla="*/ 777907 h 2544820"/>
              <a:gd name="connsiteX178" fmla="*/ 7656628 w 8683633"/>
              <a:gd name="connsiteY178" fmla="*/ 1021728 h 2544820"/>
              <a:gd name="connsiteX179" fmla="*/ 7804399 w 8683633"/>
              <a:gd name="connsiteY179" fmla="*/ 1020673 h 2544820"/>
              <a:gd name="connsiteX180" fmla="*/ 7804399 w 8683633"/>
              <a:gd name="connsiteY180" fmla="*/ 867624 h 2544820"/>
              <a:gd name="connsiteX181" fmla="*/ 7672461 w 8683633"/>
              <a:gd name="connsiteY181" fmla="*/ 867624 h 2544820"/>
              <a:gd name="connsiteX182" fmla="*/ 4861653 w 8683633"/>
              <a:gd name="connsiteY182" fmla="*/ 576305 h 2544820"/>
              <a:gd name="connsiteX183" fmla="*/ 5063254 w 8683633"/>
              <a:gd name="connsiteY183" fmla="*/ 423257 h 2544820"/>
              <a:gd name="connsiteX184" fmla="*/ 5251134 w 8683633"/>
              <a:gd name="connsiteY184" fmla="*/ 576305 h 2544820"/>
              <a:gd name="connsiteX185" fmla="*/ 4861653 w 8683633"/>
              <a:gd name="connsiteY185" fmla="*/ 576305 h 2544820"/>
              <a:gd name="connsiteX186" fmla="*/ 4698050 w 8683633"/>
              <a:gd name="connsiteY186" fmla="*/ 662857 h 2544820"/>
              <a:gd name="connsiteX187" fmla="*/ 5074865 w 8683633"/>
              <a:gd name="connsiteY187" fmla="*/ 1038616 h 2544820"/>
              <a:gd name="connsiteX188" fmla="*/ 5410515 w 8683633"/>
              <a:gd name="connsiteY188" fmla="*/ 861291 h 2544820"/>
              <a:gd name="connsiteX189" fmla="*/ 5298632 w 8683633"/>
              <a:gd name="connsiteY189" fmla="*/ 771574 h 2544820"/>
              <a:gd name="connsiteX190" fmla="*/ 5079087 w 8683633"/>
              <a:gd name="connsiteY190" fmla="*/ 891901 h 2544820"/>
              <a:gd name="connsiteX191" fmla="*/ 4856375 w 8683633"/>
              <a:gd name="connsiteY191" fmla="*/ 697688 h 2544820"/>
              <a:gd name="connsiteX192" fmla="*/ 5411571 w 8683633"/>
              <a:gd name="connsiteY192" fmla="*/ 697688 h 2544820"/>
              <a:gd name="connsiteX193" fmla="*/ 5065365 w 8683633"/>
              <a:gd name="connsiteY193" fmla="*/ 284986 h 2544820"/>
              <a:gd name="connsiteX194" fmla="*/ 4698050 w 8683633"/>
              <a:gd name="connsiteY194" fmla="*/ 662857 h 2544820"/>
              <a:gd name="connsiteX195" fmla="*/ 5751443 w 8683633"/>
              <a:gd name="connsiteY195" fmla="*/ 576305 h 2544820"/>
              <a:gd name="connsiteX196" fmla="*/ 5953044 w 8683633"/>
              <a:gd name="connsiteY196" fmla="*/ 423257 h 2544820"/>
              <a:gd name="connsiteX197" fmla="*/ 6140924 w 8683633"/>
              <a:gd name="connsiteY197" fmla="*/ 576305 h 2544820"/>
              <a:gd name="connsiteX198" fmla="*/ 5751443 w 8683633"/>
              <a:gd name="connsiteY198" fmla="*/ 576305 h 2544820"/>
              <a:gd name="connsiteX199" fmla="*/ 5586784 w 8683633"/>
              <a:gd name="connsiteY199" fmla="*/ 662857 h 2544820"/>
              <a:gd name="connsiteX200" fmla="*/ 5963599 w 8683633"/>
              <a:gd name="connsiteY200" fmla="*/ 1038616 h 2544820"/>
              <a:gd name="connsiteX201" fmla="*/ 6299250 w 8683633"/>
              <a:gd name="connsiteY201" fmla="*/ 861291 h 2544820"/>
              <a:gd name="connsiteX202" fmla="*/ 6187366 w 8683633"/>
              <a:gd name="connsiteY202" fmla="*/ 772629 h 2544820"/>
              <a:gd name="connsiteX203" fmla="*/ 5967822 w 8683633"/>
              <a:gd name="connsiteY203" fmla="*/ 892957 h 2544820"/>
              <a:gd name="connsiteX204" fmla="*/ 5745110 w 8683633"/>
              <a:gd name="connsiteY204" fmla="*/ 698744 h 2544820"/>
              <a:gd name="connsiteX205" fmla="*/ 6301361 w 8683633"/>
              <a:gd name="connsiteY205" fmla="*/ 698744 h 2544820"/>
              <a:gd name="connsiteX206" fmla="*/ 5955155 w 8683633"/>
              <a:gd name="connsiteY206" fmla="*/ 284986 h 2544820"/>
              <a:gd name="connsiteX207" fmla="*/ 5586784 w 8683633"/>
              <a:gd name="connsiteY207" fmla="*/ 662857 h 2544820"/>
              <a:gd name="connsiteX208" fmla="*/ 6813280 w 8683633"/>
              <a:gd name="connsiteY208" fmla="*/ 282875 h 2544820"/>
              <a:gd name="connsiteX209" fmla="*/ 6513517 w 8683633"/>
              <a:gd name="connsiteY209" fmla="*/ 591082 h 2544820"/>
              <a:gd name="connsiteX210" fmla="*/ 6513517 w 8683633"/>
              <a:gd name="connsiteY210" fmla="*/ 1020673 h 2544820"/>
              <a:gd name="connsiteX211" fmla="*/ 6682397 w 8683633"/>
              <a:gd name="connsiteY211" fmla="*/ 1020673 h 2544820"/>
              <a:gd name="connsiteX212" fmla="*/ 6682397 w 8683633"/>
              <a:gd name="connsiteY212" fmla="*/ 597415 h 2544820"/>
              <a:gd name="connsiteX213" fmla="*/ 6813280 w 8683633"/>
              <a:gd name="connsiteY213" fmla="*/ 442256 h 2544820"/>
              <a:gd name="connsiteX214" fmla="*/ 6944163 w 8683633"/>
              <a:gd name="connsiteY214" fmla="*/ 597415 h 2544820"/>
              <a:gd name="connsiteX215" fmla="*/ 6944163 w 8683633"/>
              <a:gd name="connsiteY215" fmla="*/ 1021728 h 2544820"/>
              <a:gd name="connsiteX216" fmla="*/ 7113044 w 8683633"/>
              <a:gd name="connsiteY216" fmla="*/ 1021728 h 2544820"/>
              <a:gd name="connsiteX217" fmla="*/ 7113044 w 8683633"/>
              <a:gd name="connsiteY217" fmla="*/ 591082 h 2544820"/>
              <a:gd name="connsiteX218" fmla="*/ 6813280 w 8683633"/>
              <a:gd name="connsiteY218" fmla="*/ 282875 h 2544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Lst>
            <a:rect l="l" t="t" r="r" b="b"/>
            <a:pathLst>
              <a:path w="8683633" h="2544820">
                <a:moveTo>
                  <a:pt x="921455" y="520364"/>
                </a:moveTo>
                <a:cubicBezTo>
                  <a:pt x="921455" y="214267"/>
                  <a:pt x="1145222" y="0"/>
                  <a:pt x="1439708" y="0"/>
                </a:cubicBezTo>
                <a:cubicBezTo>
                  <a:pt x="1593811" y="0"/>
                  <a:pt x="1732083" y="54886"/>
                  <a:pt x="1834466" y="172047"/>
                </a:cubicBezTo>
                <a:lnTo>
                  <a:pt x="1705695" y="294486"/>
                </a:lnTo>
                <a:cubicBezTo>
                  <a:pt x="1643420" y="216378"/>
                  <a:pt x="1546314" y="168881"/>
                  <a:pt x="1439708" y="168881"/>
                </a:cubicBezTo>
                <a:cubicBezTo>
                  <a:pt x="1243384" y="168881"/>
                  <a:pt x="1104057" y="314540"/>
                  <a:pt x="1104057" y="521419"/>
                </a:cubicBezTo>
                <a:cubicBezTo>
                  <a:pt x="1104057" y="730409"/>
                  <a:pt x="1247606" y="871846"/>
                  <a:pt x="1438652" y="871846"/>
                </a:cubicBezTo>
                <a:cubicBezTo>
                  <a:pt x="1606478" y="871846"/>
                  <a:pt x="1726805" y="765241"/>
                  <a:pt x="1742638" y="605859"/>
                </a:cubicBezTo>
                <a:lnTo>
                  <a:pt x="1403821" y="605859"/>
                </a:lnTo>
                <a:lnTo>
                  <a:pt x="1403821" y="448589"/>
                </a:lnTo>
                <a:lnTo>
                  <a:pt x="1929462" y="448589"/>
                </a:lnTo>
                <a:lnTo>
                  <a:pt x="1929462" y="518253"/>
                </a:lnTo>
                <a:cubicBezTo>
                  <a:pt x="1929462" y="834904"/>
                  <a:pt x="1728916" y="1039672"/>
                  <a:pt x="1438652" y="1039672"/>
                </a:cubicBezTo>
                <a:cubicBezTo>
                  <a:pt x="1146278" y="1039672"/>
                  <a:pt x="921455" y="825404"/>
                  <a:pt x="921455" y="520364"/>
                </a:cubicBezTo>
                <a:moveTo>
                  <a:pt x="2269334" y="576305"/>
                </a:moveTo>
                <a:cubicBezTo>
                  <a:pt x="2293611" y="486587"/>
                  <a:pt x="2370663" y="423257"/>
                  <a:pt x="2470936" y="423257"/>
                </a:cubicBezTo>
                <a:cubicBezTo>
                  <a:pt x="2566986" y="423257"/>
                  <a:pt x="2638761" y="474977"/>
                  <a:pt x="2658815" y="576305"/>
                </a:cubicBezTo>
                <a:lnTo>
                  <a:pt x="2269334" y="576305"/>
                </a:lnTo>
                <a:close/>
                <a:moveTo>
                  <a:pt x="2105731" y="661801"/>
                </a:moveTo>
                <a:cubicBezTo>
                  <a:pt x="2105731" y="879235"/>
                  <a:pt x="2257724" y="1037561"/>
                  <a:pt x="2482546" y="1037561"/>
                </a:cubicBezTo>
                <a:cubicBezTo>
                  <a:pt x="2635594" y="1037561"/>
                  <a:pt x="2747478" y="962620"/>
                  <a:pt x="2818196" y="860236"/>
                </a:cubicBezTo>
                <a:lnTo>
                  <a:pt x="2706313" y="770518"/>
                </a:lnTo>
                <a:cubicBezTo>
                  <a:pt x="2653538" y="848625"/>
                  <a:pt x="2576486" y="890846"/>
                  <a:pt x="2486768" y="890846"/>
                </a:cubicBezTo>
                <a:cubicBezTo>
                  <a:pt x="2364330" y="890846"/>
                  <a:pt x="2277778" y="811683"/>
                  <a:pt x="2264057" y="696633"/>
                </a:cubicBezTo>
                <a:lnTo>
                  <a:pt x="2819252" y="696633"/>
                </a:lnTo>
                <a:cubicBezTo>
                  <a:pt x="2835085" y="412702"/>
                  <a:pt x="2664093" y="282875"/>
                  <a:pt x="2473047" y="282875"/>
                </a:cubicBezTo>
                <a:cubicBezTo>
                  <a:pt x="2264057" y="283931"/>
                  <a:pt x="2105731" y="441201"/>
                  <a:pt x="2105731" y="661801"/>
                </a:cubicBezTo>
                <a:moveTo>
                  <a:pt x="8103107" y="576305"/>
                </a:moveTo>
                <a:cubicBezTo>
                  <a:pt x="8127383" y="486587"/>
                  <a:pt x="8204435" y="423257"/>
                  <a:pt x="8304708" y="423257"/>
                </a:cubicBezTo>
                <a:cubicBezTo>
                  <a:pt x="8399703" y="423257"/>
                  <a:pt x="8472533" y="474977"/>
                  <a:pt x="8492587" y="576305"/>
                </a:cubicBezTo>
                <a:lnTo>
                  <a:pt x="8103107" y="576305"/>
                </a:lnTo>
                <a:close/>
                <a:moveTo>
                  <a:pt x="7939503" y="661801"/>
                </a:moveTo>
                <a:cubicBezTo>
                  <a:pt x="7939503" y="879235"/>
                  <a:pt x="8090440" y="1037561"/>
                  <a:pt x="8316319" y="1037561"/>
                </a:cubicBezTo>
                <a:cubicBezTo>
                  <a:pt x="8469366" y="1037561"/>
                  <a:pt x="8581250" y="962620"/>
                  <a:pt x="8651968" y="860236"/>
                </a:cubicBezTo>
                <a:lnTo>
                  <a:pt x="8539029" y="770518"/>
                </a:lnTo>
                <a:cubicBezTo>
                  <a:pt x="8486254" y="848625"/>
                  <a:pt x="8409203" y="890846"/>
                  <a:pt x="8319485" y="890846"/>
                </a:cubicBezTo>
                <a:cubicBezTo>
                  <a:pt x="8197046" y="890846"/>
                  <a:pt x="8110495" y="811683"/>
                  <a:pt x="8096773" y="696633"/>
                </a:cubicBezTo>
                <a:lnTo>
                  <a:pt x="8651968" y="696633"/>
                </a:lnTo>
                <a:cubicBezTo>
                  <a:pt x="8668856" y="412702"/>
                  <a:pt x="8496809" y="282875"/>
                  <a:pt x="8305763" y="282875"/>
                </a:cubicBezTo>
                <a:cubicBezTo>
                  <a:pt x="8097829" y="283931"/>
                  <a:pt x="7939503" y="441201"/>
                  <a:pt x="7939503" y="661801"/>
                </a:cubicBezTo>
                <a:moveTo>
                  <a:pt x="556251" y="1269772"/>
                </a:moveTo>
                <a:lnTo>
                  <a:pt x="556251" y="1675085"/>
                </a:lnTo>
                <a:lnTo>
                  <a:pt x="177325" y="1675085"/>
                </a:lnTo>
                <a:lnTo>
                  <a:pt x="177325" y="1269772"/>
                </a:lnTo>
                <a:lnTo>
                  <a:pt x="0" y="1269772"/>
                </a:lnTo>
                <a:lnTo>
                  <a:pt x="0" y="2271445"/>
                </a:lnTo>
                <a:lnTo>
                  <a:pt x="177325" y="2271445"/>
                </a:lnTo>
                <a:lnTo>
                  <a:pt x="177325" y="1843966"/>
                </a:lnTo>
                <a:lnTo>
                  <a:pt x="556251" y="1843966"/>
                </a:lnTo>
                <a:lnTo>
                  <a:pt x="556251" y="2271445"/>
                </a:lnTo>
                <a:lnTo>
                  <a:pt x="733575" y="2271445"/>
                </a:lnTo>
                <a:lnTo>
                  <a:pt x="733575" y="1269772"/>
                </a:lnTo>
                <a:lnTo>
                  <a:pt x="556251" y="1269772"/>
                </a:lnTo>
                <a:close/>
                <a:moveTo>
                  <a:pt x="1325713" y="2130008"/>
                </a:moveTo>
                <a:cubicBezTo>
                  <a:pt x="1204330" y="2130008"/>
                  <a:pt x="1114613" y="2041345"/>
                  <a:pt x="1114613" y="1911518"/>
                </a:cubicBezTo>
                <a:cubicBezTo>
                  <a:pt x="1114613" y="1780636"/>
                  <a:pt x="1204330" y="1691973"/>
                  <a:pt x="1325713" y="1691973"/>
                </a:cubicBezTo>
                <a:cubicBezTo>
                  <a:pt x="1440763" y="1691973"/>
                  <a:pt x="1531537" y="1772191"/>
                  <a:pt x="1531537" y="1911518"/>
                </a:cubicBezTo>
                <a:cubicBezTo>
                  <a:pt x="1531537" y="2048734"/>
                  <a:pt x="1440763" y="2130008"/>
                  <a:pt x="1325713" y="2130008"/>
                </a:cubicBezTo>
                <a:moveTo>
                  <a:pt x="944676" y="1911518"/>
                </a:moveTo>
                <a:cubicBezTo>
                  <a:pt x="944676" y="2131063"/>
                  <a:pt x="1107224" y="2285167"/>
                  <a:pt x="1303548" y="2285167"/>
                </a:cubicBezTo>
                <a:cubicBezTo>
                  <a:pt x="1397488" y="2285167"/>
                  <a:pt x="1485095" y="2249280"/>
                  <a:pt x="1536814" y="2183838"/>
                </a:cubicBezTo>
                <a:lnTo>
                  <a:pt x="1537870" y="2271445"/>
                </a:lnTo>
                <a:lnTo>
                  <a:pt x="1688807" y="2271445"/>
                </a:lnTo>
                <a:lnTo>
                  <a:pt x="1688807" y="1549480"/>
                </a:lnTo>
                <a:lnTo>
                  <a:pt x="1538925" y="1549480"/>
                </a:lnTo>
                <a:lnTo>
                  <a:pt x="1537870" y="1637087"/>
                </a:lnTo>
                <a:cubicBezTo>
                  <a:pt x="1486150" y="1571646"/>
                  <a:pt x="1398543" y="1535759"/>
                  <a:pt x="1304603" y="1535759"/>
                </a:cubicBezTo>
                <a:cubicBezTo>
                  <a:pt x="1107224" y="1535759"/>
                  <a:pt x="944676" y="1688807"/>
                  <a:pt x="944676" y="1911518"/>
                </a:cubicBezTo>
                <a:moveTo>
                  <a:pt x="2828752" y="2130008"/>
                </a:moveTo>
                <a:cubicBezTo>
                  <a:pt x="2707369" y="2130008"/>
                  <a:pt x="2617651" y="2041345"/>
                  <a:pt x="2617651" y="1911518"/>
                </a:cubicBezTo>
                <a:cubicBezTo>
                  <a:pt x="2617651" y="1780636"/>
                  <a:pt x="2707369" y="1691973"/>
                  <a:pt x="2828752" y="1691973"/>
                </a:cubicBezTo>
                <a:cubicBezTo>
                  <a:pt x="2943801" y="1691973"/>
                  <a:pt x="3034575" y="1772191"/>
                  <a:pt x="3034575" y="1911518"/>
                </a:cubicBezTo>
                <a:cubicBezTo>
                  <a:pt x="3034575" y="2048734"/>
                  <a:pt x="2942746" y="2130008"/>
                  <a:pt x="2828752" y="2130008"/>
                </a:cubicBezTo>
                <a:moveTo>
                  <a:pt x="2447714" y="1911518"/>
                </a:moveTo>
                <a:cubicBezTo>
                  <a:pt x="2447714" y="2131063"/>
                  <a:pt x="2610262" y="2285167"/>
                  <a:pt x="2806586" y="2285167"/>
                </a:cubicBezTo>
                <a:cubicBezTo>
                  <a:pt x="2900526" y="2285167"/>
                  <a:pt x="2988133" y="2249280"/>
                  <a:pt x="3039852" y="2183838"/>
                </a:cubicBezTo>
                <a:lnTo>
                  <a:pt x="3040908" y="2271445"/>
                </a:lnTo>
                <a:lnTo>
                  <a:pt x="3190789" y="2271445"/>
                </a:lnTo>
                <a:lnTo>
                  <a:pt x="3190789" y="1218052"/>
                </a:lnTo>
                <a:lnTo>
                  <a:pt x="3021909" y="1218052"/>
                </a:lnTo>
                <a:lnTo>
                  <a:pt x="3021909" y="1459762"/>
                </a:lnTo>
                <a:cubicBezTo>
                  <a:pt x="3021909" y="1514649"/>
                  <a:pt x="3022964" y="1568479"/>
                  <a:pt x="3026131" y="1621255"/>
                </a:cubicBezTo>
                <a:cubicBezTo>
                  <a:pt x="2973356" y="1566368"/>
                  <a:pt x="2892082" y="1536814"/>
                  <a:pt x="2806586" y="1536814"/>
                </a:cubicBezTo>
                <a:cubicBezTo>
                  <a:pt x="2610262" y="1535759"/>
                  <a:pt x="2447714" y="1688807"/>
                  <a:pt x="2447714" y="1911518"/>
                </a:cubicBezTo>
                <a:moveTo>
                  <a:pt x="3566549" y="1827078"/>
                </a:moveTo>
                <a:cubicBezTo>
                  <a:pt x="3590826" y="1737360"/>
                  <a:pt x="3667877" y="1674030"/>
                  <a:pt x="3768150" y="1674030"/>
                </a:cubicBezTo>
                <a:cubicBezTo>
                  <a:pt x="3863146" y="1674030"/>
                  <a:pt x="3935975" y="1725749"/>
                  <a:pt x="3956030" y="1827078"/>
                </a:cubicBezTo>
                <a:lnTo>
                  <a:pt x="3566549" y="1827078"/>
                </a:lnTo>
                <a:close/>
                <a:moveTo>
                  <a:pt x="3401890" y="1912574"/>
                </a:moveTo>
                <a:cubicBezTo>
                  <a:pt x="3401890" y="2130008"/>
                  <a:pt x="3552828" y="2288333"/>
                  <a:pt x="3778705" y="2288333"/>
                </a:cubicBezTo>
                <a:cubicBezTo>
                  <a:pt x="3931753" y="2288333"/>
                  <a:pt x="4043637" y="2213392"/>
                  <a:pt x="4114356" y="2111008"/>
                </a:cubicBezTo>
                <a:lnTo>
                  <a:pt x="4002472" y="2022346"/>
                </a:lnTo>
                <a:cubicBezTo>
                  <a:pt x="3949697" y="2100453"/>
                  <a:pt x="3872645" y="2142674"/>
                  <a:pt x="3782927" y="2142674"/>
                </a:cubicBezTo>
                <a:cubicBezTo>
                  <a:pt x="3660489" y="2142674"/>
                  <a:pt x="3573938" y="2063511"/>
                  <a:pt x="3560216" y="1948461"/>
                </a:cubicBezTo>
                <a:lnTo>
                  <a:pt x="4116467" y="1948461"/>
                </a:lnTo>
                <a:cubicBezTo>
                  <a:pt x="4133355" y="1664530"/>
                  <a:pt x="3961307" y="1534703"/>
                  <a:pt x="3770261" y="1534703"/>
                </a:cubicBezTo>
                <a:cubicBezTo>
                  <a:pt x="3560216" y="1534703"/>
                  <a:pt x="3401890" y="1691973"/>
                  <a:pt x="3401890" y="1912574"/>
                </a:cubicBezTo>
                <a:moveTo>
                  <a:pt x="5948822" y="2131063"/>
                </a:moveTo>
                <a:cubicBezTo>
                  <a:pt x="5832716" y="2131063"/>
                  <a:pt x="5742999" y="2050845"/>
                  <a:pt x="5742999" y="1912574"/>
                </a:cubicBezTo>
                <a:cubicBezTo>
                  <a:pt x="5742999" y="1773247"/>
                  <a:pt x="5832716" y="1693029"/>
                  <a:pt x="5948822" y="1693029"/>
                </a:cubicBezTo>
                <a:cubicBezTo>
                  <a:pt x="6070205" y="1693029"/>
                  <a:pt x="6158868" y="1781691"/>
                  <a:pt x="6158868" y="1912574"/>
                </a:cubicBezTo>
                <a:cubicBezTo>
                  <a:pt x="6159923" y="2042401"/>
                  <a:pt x="6071261" y="2131063"/>
                  <a:pt x="5948822" y="2131063"/>
                </a:cubicBezTo>
                <a:moveTo>
                  <a:pt x="5737721" y="2185949"/>
                </a:moveTo>
                <a:cubicBezTo>
                  <a:pt x="5788386" y="2250335"/>
                  <a:pt x="5877048" y="2287278"/>
                  <a:pt x="5970988" y="2287278"/>
                </a:cubicBezTo>
                <a:cubicBezTo>
                  <a:pt x="6166256" y="2287278"/>
                  <a:pt x="6329859" y="2133174"/>
                  <a:pt x="6329859" y="1913629"/>
                </a:cubicBezTo>
                <a:cubicBezTo>
                  <a:pt x="6329859" y="1690918"/>
                  <a:pt x="6166256" y="1537870"/>
                  <a:pt x="5970988" y="1537870"/>
                </a:cubicBezTo>
                <a:cubicBezTo>
                  <a:pt x="5885492" y="1537870"/>
                  <a:pt x="5803163" y="1567424"/>
                  <a:pt x="5751443" y="1622310"/>
                </a:cubicBezTo>
                <a:cubicBezTo>
                  <a:pt x="5754610" y="1567424"/>
                  <a:pt x="5755665" y="1507260"/>
                  <a:pt x="5755665" y="1451318"/>
                </a:cubicBezTo>
                <a:lnTo>
                  <a:pt x="5755665" y="1219107"/>
                </a:lnTo>
                <a:lnTo>
                  <a:pt x="5586784" y="1219107"/>
                </a:lnTo>
                <a:lnTo>
                  <a:pt x="5586784" y="2272501"/>
                </a:lnTo>
                <a:lnTo>
                  <a:pt x="5736666" y="2272501"/>
                </a:lnTo>
                <a:lnTo>
                  <a:pt x="5737721" y="2185949"/>
                </a:lnTo>
                <a:moveTo>
                  <a:pt x="6663398" y="1828133"/>
                </a:moveTo>
                <a:cubicBezTo>
                  <a:pt x="6687675" y="1738415"/>
                  <a:pt x="6764727" y="1675085"/>
                  <a:pt x="6865000" y="1675085"/>
                </a:cubicBezTo>
                <a:cubicBezTo>
                  <a:pt x="6959996" y="1675085"/>
                  <a:pt x="7032825" y="1726805"/>
                  <a:pt x="7052880" y="1828133"/>
                </a:cubicBezTo>
                <a:lnTo>
                  <a:pt x="6663398" y="1828133"/>
                </a:lnTo>
                <a:close/>
                <a:moveTo>
                  <a:pt x="6499795" y="1914685"/>
                </a:moveTo>
                <a:cubicBezTo>
                  <a:pt x="6499795" y="2132119"/>
                  <a:pt x="6650732" y="2290444"/>
                  <a:pt x="6876610" y="2290444"/>
                </a:cubicBezTo>
                <a:cubicBezTo>
                  <a:pt x="7029659" y="2290444"/>
                  <a:pt x="7141542" y="2215503"/>
                  <a:pt x="7212261" y="2113119"/>
                </a:cubicBezTo>
                <a:lnTo>
                  <a:pt x="7100377" y="2024457"/>
                </a:lnTo>
                <a:cubicBezTo>
                  <a:pt x="7047602" y="2102564"/>
                  <a:pt x="6970551" y="2144785"/>
                  <a:pt x="6880833" y="2144785"/>
                </a:cubicBezTo>
                <a:cubicBezTo>
                  <a:pt x="6758394" y="2144785"/>
                  <a:pt x="6671842" y="2065622"/>
                  <a:pt x="6658121" y="1950572"/>
                </a:cubicBezTo>
                <a:lnTo>
                  <a:pt x="7213317" y="1950572"/>
                </a:lnTo>
                <a:cubicBezTo>
                  <a:pt x="7230204" y="1666641"/>
                  <a:pt x="7058157" y="1536814"/>
                  <a:pt x="6867111" y="1536814"/>
                </a:cubicBezTo>
                <a:cubicBezTo>
                  <a:pt x="6658121" y="1535759"/>
                  <a:pt x="6499795" y="1693029"/>
                  <a:pt x="6499795" y="1914685"/>
                </a:cubicBezTo>
                <a:moveTo>
                  <a:pt x="7656628" y="1551591"/>
                </a:moveTo>
                <a:cubicBezTo>
                  <a:pt x="7502524" y="1551591"/>
                  <a:pt x="7418084" y="1626532"/>
                  <a:pt x="7418084" y="1795413"/>
                </a:cubicBezTo>
                <a:lnTo>
                  <a:pt x="7418084" y="2273556"/>
                </a:lnTo>
                <a:lnTo>
                  <a:pt x="7586965" y="2273556"/>
                </a:lnTo>
                <a:lnTo>
                  <a:pt x="7586965" y="1792246"/>
                </a:lnTo>
                <a:cubicBezTo>
                  <a:pt x="7586965" y="1729971"/>
                  <a:pt x="7611241" y="1704639"/>
                  <a:pt x="7672461" y="1704639"/>
                </a:cubicBezTo>
                <a:lnTo>
                  <a:pt x="7803343" y="1704639"/>
                </a:lnTo>
                <a:lnTo>
                  <a:pt x="7803343" y="1551591"/>
                </a:lnTo>
                <a:lnTo>
                  <a:pt x="7656628" y="1551591"/>
                </a:lnTo>
                <a:moveTo>
                  <a:pt x="2170117" y="1551591"/>
                </a:moveTo>
                <a:cubicBezTo>
                  <a:pt x="2016013" y="1551591"/>
                  <a:pt x="1931573" y="1626532"/>
                  <a:pt x="1931573" y="1795413"/>
                </a:cubicBezTo>
                <a:lnTo>
                  <a:pt x="1931573" y="2273556"/>
                </a:lnTo>
                <a:lnTo>
                  <a:pt x="2100454" y="2273556"/>
                </a:lnTo>
                <a:lnTo>
                  <a:pt x="2100454" y="1792246"/>
                </a:lnTo>
                <a:cubicBezTo>
                  <a:pt x="2100454" y="1729971"/>
                  <a:pt x="2124730" y="1704639"/>
                  <a:pt x="2185949" y="1704639"/>
                </a:cubicBezTo>
                <a:lnTo>
                  <a:pt x="2316832" y="1704639"/>
                </a:lnTo>
                <a:lnTo>
                  <a:pt x="2316832" y="1551591"/>
                </a:lnTo>
                <a:lnTo>
                  <a:pt x="2170117" y="1551591"/>
                </a:lnTo>
                <a:moveTo>
                  <a:pt x="8318429" y="2111008"/>
                </a:moveTo>
                <a:cubicBezTo>
                  <a:pt x="8195991" y="2111008"/>
                  <a:pt x="8108384" y="2025512"/>
                  <a:pt x="8108384" y="1902019"/>
                </a:cubicBezTo>
                <a:cubicBezTo>
                  <a:pt x="8108384" y="1777469"/>
                  <a:pt x="8195991" y="1693029"/>
                  <a:pt x="8317374" y="1693029"/>
                </a:cubicBezTo>
                <a:cubicBezTo>
                  <a:pt x="8434534" y="1693029"/>
                  <a:pt x="8526363" y="1771136"/>
                  <a:pt x="8526363" y="1903074"/>
                </a:cubicBezTo>
                <a:cubicBezTo>
                  <a:pt x="8525308" y="2033957"/>
                  <a:pt x="8434534" y="2111008"/>
                  <a:pt x="8318429" y="2111008"/>
                </a:cubicBezTo>
                <a:moveTo>
                  <a:pt x="8122105" y="2544821"/>
                </a:moveTo>
                <a:lnTo>
                  <a:pt x="8279376" y="2544821"/>
                </a:lnTo>
                <a:cubicBezTo>
                  <a:pt x="8529530" y="2544821"/>
                  <a:pt x="8683634" y="2428715"/>
                  <a:pt x="8683634" y="2189116"/>
                </a:cubicBezTo>
                <a:lnTo>
                  <a:pt x="8683634" y="1551591"/>
                </a:lnTo>
                <a:lnTo>
                  <a:pt x="8533752" y="1551591"/>
                </a:lnTo>
                <a:lnTo>
                  <a:pt x="8532697" y="1639198"/>
                </a:lnTo>
                <a:cubicBezTo>
                  <a:pt x="8480977" y="1573757"/>
                  <a:pt x="8393370" y="1537870"/>
                  <a:pt x="8298375" y="1537870"/>
                </a:cubicBezTo>
                <a:cubicBezTo>
                  <a:pt x="8102051" y="1537870"/>
                  <a:pt x="7940559" y="1686696"/>
                  <a:pt x="7940559" y="1902019"/>
                </a:cubicBezTo>
                <a:cubicBezTo>
                  <a:pt x="7940559" y="2119452"/>
                  <a:pt x="8099940" y="2260890"/>
                  <a:pt x="8300486" y="2260890"/>
                </a:cubicBezTo>
                <a:cubicBezTo>
                  <a:pt x="8394425" y="2260890"/>
                  <a:pt x="8472533" y="2229225"/>
                  <a:pt x="8520030" y="2172228"/>
                </a:cubicBezTo>
                <a:lnTo>
                  <a:pt x="8520030" y="2203893"/>
                </a:lnTo>
                <a:cubicBezTo>
                  <a:pt x="8518975" y="2335831"/>
                  <a:pt x="8434534" y="2391773"/>
                  <a:pt x="8283597" y="2391773"/>
                </a:cubicBezTo>
                <a:lnTo>
                  <a:pt x="8122105" y="2391773"/>
                </a:lnTo>
                <a:lnTo>
                  <a:pt x="8122105" y="2544821"/>
                </a:lnTo>
                <a:close/>
                <a:moveTo>
                  <a:pt x="7672461" y="867624"/>
                </a:moveTo>
                <a:cubicBezTo>
                  <a:pt x="7611241" y="867624"/>
                  <a:pt x="7586965" y="843348"/>
                  <a:pt x="7586965" y="780018"/>
                </a:cubicBezTo>
                <a:lnTo>
                  <a:pt x="7588021" y="450700"/>
                </a:lnTo>
                <a:lnTo>
                  <a:pt x="7753734" y="450700"/>
                </a:lnTo>
                <a:lnTo>
                  <a:pt x="7753734" y="298708"/>
                </a:lnTo>
                <a:lnTo>
                  <a:pt x="7588021" y="298708"/>
                </a:lnTo>
                <a:lnTo>
                  <a:pt x="7588021" y="49609"/>
                </a:lnTo>
                <a:lnTo>
                  <a:pt x="7419140" y="106606"/>
                </a:lnTo>
                <a:lnTo>
                  <a:pt x="7419140" y="299763"/>
                </a:lnTo>
                <a:lnTo>
                  <a:pt x="7304090" y="299763"/>
                </a:lnTo>
                <a:lnTo>
                  <a:pt x="7304090" y="452811"/>
                </a:lnTo>
                <a:lnTo>
                  <a:pt x="7418084" y="452811"/>
                </a:lnTo>
                <a:lnTo>
                  <a:pt x="7417029" y="770518"/>
                </a:lnTo>
                <a:lnTo>
                  <a:pt x="7418084" y="770518"/>
                </a:lnTo>
                <a:lnTo>
                  <a:pt x="7418084" y="777907"/>
                </a:lnTo>
                <a:cubicBezTo>
                  <a:pt x="7418084" y="946787"/>
                  <a:pt x="7502524" y="1021728"/>
                  <a:pt x="7656628" y="1021728"/>
                </a:cubicBezTo>
                <a:lnTo>
                  <a:pt x="7804399" y="1020673"/>
                </a:lnTo>
                <a:lnTo>
                  <a:pt x="7804399" y="867624"/>
                </a:lnTo>
                <a:lnTo>
                  <a:pt x="7672461" y="867624"/>
                </a:lnTo>
                <a:close/>
                <a:moveTo>
                  <a:pt x="4861653" y="576305"/>
                </a:moveTo>
                <a:cubicBezTo>
                  <a:pt x="4885929" y="486587"/>
                  <a:pt x="4962981" y="423257"/>
                  <a:pt x="5063254" y="423257"/>
                </a:cubicBezTo>
                <a:cubicBezTo>
                  <a:pt x="5158250" y="423257"/>
                  <a:pt x="5231079" y="474977"/>
                  <a:pt x="5251134" y="576305"/>
                </a:cubicBezTo>
                <a:lnTo>
                  <a:pt x="4861653" y="576305"/>
                </a:lnTo>
                <a:close/>
                <a:moveTo>
                  <a:pt x="4698050" y="662857"/>
                </a:moveTo>
                <a:cubicBezTo>
                  <a:pt x="4698050" y="880291"/>
                  <a:pt x="4848987" y="1038616"/>
                  <a:pt x="5074865" y="1038616"/>
                </a:cubicBezTo>
                <a:cubicBezTo>
                  <a:pt x="5227913" y="1038616"/>
                  <a:pt x="5339796" y="963675"/>
                  <a:pt x="5410515" y="861291"/>
                </a:cubicBezTo>
                <a:lnTo>
                  <a:pt x="5298632" y="771574"/>
                </a:lnTo>
                <a:cubicBezTo>
                  <a:pt x="5245856" y="849681"/>
                  <a:pt x="5168805" y="891901"/>
                  <a:pt x="5079087" y="891901"/>
                </a:cubicBezTo>
                <a:cubicBezTo>
                  <a:pt x="4956648" y="891901"/>
                  <a:pt x="4870097" y="812738"/>
                  <a:pt x="4856375" y="697688"/>
                </a:cubicBezTo>
                <a:lnTo>
                  <a:pt x="5411571" y="697688"/>
                </a:lnTo>
                <a:cubicBezTo>
                  <a:pt x="5428458" y="413758"/>
                  <a:pt x="5256411" y="284986"/>
                  <a:pt x="5065365" y="284986"/>
                </a:cubicBezTo>
                <a:cubicBezTo>
                  <a:pt x="4856375" y="284986"/>
                  <a:pt x="4698050" y="441201"/>
                  <a:pt x="4698050" y="662857"/>
                </a:cubicBezTo>
                <a:moveTo>
                  <a:pt x="5751443" y="576305"/>
                </a:moveTo>
                <a:cubicBezTo>
                  <a:pt x="5775720" y="486587"/>
                  <a:pt x="5852771" y="423257"/>
                  <a:pt x="5953044" y="423257"/>
                </a:cubicBezTo>
                <a:cubicBezTo>
                  <a:pt x="6048040" y="423257"/>
                  <a:pt x="6120870" y="474977"/>
                  <a:pt x="6140924" y="576305"/>
                </a:cubicBezTo>
                <a:lnTo>
                  <a:pt x="5751443" y="576305"/>
                </a:lnTo>
                <a:close/>
                <a:moveTo>
                  <a:pt x="5586784" y="662857"/>
                </a:moveTo>
                <a:cubicBezTo>
                  <a:pt x="5586784" y="880291"/>
                  <a:pt x="5738777" y="1038616"/>
                  <a:pt x="5963599" y="1038616"/>
                </a:cubicBezTo>
                <a:cubicBezTo>
                  <a:pt x="6116647" y="1038616"/>
                  <a:pt x="6228531" y="963675"/>
                  <a:pt x="6299250" y="861291"/>
                </a:cubicBezTo>
                <a:lnTo>
                  <a:pt x="6187366" y="772629"/>
                </a:lnTo>
                <a:cubicBezTo>
                  <a:pt x="6134591" y="850736"/>
                  <a:pt x="6057539" y="892957"/>
                  <a:pt x="5967822" y="892957"/>
                </a:cubicBezTo>
                <a:cubicBezTo>
                  <a:pt x="5845383" y="892957"/>
                  <a:pt x="5758831" y="813794"/>
                  <a:pt x="5745110" y="698744"/>
                </a:cubicBezTo>
                <a:lnTo>
                  <a:pt x="6301361" y="698744"/>
                </a:lnTo>
                <a:cubicBezTo>
                  <a:pt x="6318248" y="414813"/>
                  <a:pt x="6146201" y="284986"/>
                  <a:pt x="5955155" y="284986"/>
                </a:cubicBezTo>
                <a:cubicBezTo>
                  <a:pt x="5745110" y="284986"/>
                  <a:pt x="5586784" y="441201"/>
                  <a:pt x="5586784" y="662857"/>
                </a:cubicBezTo>
                <a:moveTo>
                  <a:pt x="6813280" y="282875"/>
                </a:moveTo>
                <a:cubicBezTo>
                  <a:pt x="6625401" y="282875"/>
                  <a:pt x="6513517" y="398981"/>
                  <a:pt x="6513517" y="591082"/>
                </a:cubicBezTo>
                <a:lnTo>
                  <a:pt x="6513517" y="1020673"/>
                </a:lnTo>
                <a:lnTo>
                  <a:pt x="6682397" y="1020673"/>
                </a:lnTo>
                <a:lnTo>
                  <a:pt x="6682397" y="597415"/>
                </a:lnTo>
                <a:cubicBezTo>
                  <a:pt x="6682397" y="496087"/>
                  <a:pt x="6728840" y="442256"/>
                  <a:pt x="6813280" y="442256"/>
                </a:cubicBezTo>
                <a:cubicBezTo>
                  <a:pt x="6896665" y="442256"/>
                  <a:pt x="6944163" y="497142"/>
                  <a:pt x="6944163" y="597415"/>
                </a:cubicBezTo>
                <a:lnTo>
                  <a:pt x="6944163" y="1021728"/>
                </a:lnTo>
                <a:lnTo>
                  <a:pt x="7113044" y="1021728"/>
                </a:lnTo>
                <a:lnTo>
                  <a:pt x="7113044" y="591082"/>
                </a:lnTo>
                <a:cubicBezTo>
                  <a:pt x="7113044" y="398981"/>
                  <a:pt x="7000105" y="282875"/>
                  <a:pt x="6813280" y="282875"/>
                </a:cubicBezTo>
              </a:path>
            </a:pathLst>
          </a:custGeom>
          <a:solidFill>
            <a:schemeClr val="bg1"/>
          </a:solidFill>
          <a:ln w="10555" cap="flat">
            <a:noFill/>
            <a:prstDash val="solid"/>
            <a:miter/>
          </a:ln>
        </p:spPr>
        <p:txBody>
          <a:bodyPr rtlCol="0" anchor="ctr"/>
          <a:lstStyle/>
          <a:p>
            <a:endParaRPr lang="en-US"/>
          </a:p>
        </p:txBody>
      </p:sp>
      <p:sp>
        <p:nvSpPr>
          <p:cNvPr id="9" name="Tijdelijke aanduiding voor tekst 8">
            <a:extLst>
              <a:ext uri="{FF2B5EF4-FFF2-40B4-BE49-F238E27FC236}">
                <a16:creationId xmlns:a16="http://schemas.microsoft.com/office/drawing/2014/main" id="{EFD047B2-C9C3-B2F1-039C-AA6D406A9068}"/>
              </a:ext>
            </a:extLst>
          </p:cNvPr>
          <p:cNvSpPr>
            <a:spLocks noGrp="1"/>
          </p:cNvSpPr>
          <p:nvPr>
            <p:ph type="body" sz="quarter" idx="10" hasCustomPrompt="1"/>
          </p:nvPr>
        </p:nvSpPr>
        <p:spPr>
          <a:xfrm>
            <a:off x="841375" y="3475038"/>
            <a:ext cx="8450263" cy="5765800"/>
          </a:xfrm>
          <a:noFill/>
        </p:spPr>
        <p:txBody>
          <a:bodyPr/>
          <a:lstStyle>
            <a:lvl1pPr>
              <a:lnSpc>
                <a:spcPct val="110000"/>
              </a:lnSpc>
              <a:defRPr/>
            </a:lvl1pPr>
          </a:lstStyle>
          <a:p>
            <a:pPr lvl="0"/>
            <a:r>
              <a:rPr lang="nl-NL" dirty="0" err="1"/>
              <a:t>alit</a:t>
            </a:r>
            <a:r>
              <a:rPr lang="nl-NL" dirty="0"/>
              <a:t> modi </a:t>
            </a:r>
            <a:r>
              <a:rPr lang="nl-NL" dirty="0" err="1"/>
              <a:t>alictorerum</a:t>
            </a:r>
            <a:r>
              <a:rPr lang="nl-NL" dirty="0"/>
              <a:t> </a:t>
            </a:r>
            <a:r>
              <a:rPr lang="nl-NL" dirty="0" err="1"/>
              <a:t>esti</a:t>
            </a:r>
            <a:r>
              <a:rPr lang="nl-NL" dirty="0"/>
              <a:t> </a:t>
            </a:r>
            <a:r>
              <a:rPr lang="nl-NL" dirty="0" err="1"/>
              <a:t>dolorum</a:t>
            </a:r>
            <a:r>
              <a:rPr lang="nl-NL" dirty="0"/>
              <a:t>, </a:t>
            </a:r>
            <a:r>
              <a:rPr lang="nl-NL" dirty="0" err="1"/>
              <a:t>soluptium</a:t>
            </a:r>
            <a:r>
              <a:rPr lang="nl-NL" dirty="0"/>
              <a:t>, </a:t>
            </a:r>
            <a:r>
              <a:rPr lang="nl-NL" dirty="0" err="1"/>
              <a:t>qui</a:t>
            </a:r>
            <a:r>
              <a:rPr lang="nl-NL" dirty="0"/>
              <a:t> </a:t>
            </a:r>
            <a:r>
              <a:rPr lang="nl-NL" dirty="0" err="1"/>
              <a:t>ipid</a:t>
            </a:r>
            <a:r>
              <a:rPr lang="nl-NL" dirty="0"/>
              <a:t> </a:t>
            </a:r>
            <a:r>
              <a:rPr lang="nl-NL" dirty="0" err="1"/>
              <a:t>essinit</a:t>
            </a:r>
            <a:r>
              <a:rPr lang="nl-NL" dirty="0"/>
              <a:t> </a:t>
            </a:r>
            <a:r>
              <a:rPr lang="nl-NL" dirty="0" err="1"/>
              <a:t>atistiore</a:t>
            </a:r>
            <a:r>
              <a:rPr lang="nl-NL" dirty="0"/>
              <a:t> </a:t>
            </a:r>
            <a:r>
              <a:rPr lang="nl-NL" dirty="0" err="1"/>
              <a:t>nist</a:t>
            </a:r>
            <a:r>
              <a:rPr lang="nl-NL" dirty="0"/>
              <a:t> </a:t>
            </a:r>
            <a:r>
              <a:rPr lang="nl-NL" dirty="0" err="1"/>
              <a:t>volup</a:t>
            </a:r>
            <a:r>
              <a:rPr lang="nl-NL" dirty="0"/>
              <a:t> </a:t>
            </a:r>
            <a:r>
              <a:rPr lang="nl-NL" dirty="0" err="1"/>
              <a:t>tium</a:t>
            </a:r>
            <a:r>
              <a:rPr lang="nl-NL" dirty="0"/>
              <a:t> </a:t>
            </a:r>
            <a:r>
              <a:rPr lang="nl-NL" dirty="0" err="1"/>
              <a:t>quamusa</a:t>
            </a:r>
            <a:r>
              <a:rPr lang="nl-NL" dirty="0"/>
              <a:t> es </a:t>
            </a:r>
            <a:r>
              <a:rPr lang="nl-NL" dirty="0" err="1"/>
              <a:t>dolut</a:t>
            </a:r>
            <a:r>
              <a:rPr lang="nl-NL" dirty="0"/>
              <a:t> </a:t>
            </a:r>
            <a:r>
              <a:rPr lang="nl-NL" dirty="0" err="1"/>
              <a:t>qui</a:t>
            </a:r>
            <a:r>
              <a:rPr lang="nl-NL" dirty="0"/>
              <a:t> re </a:t>
            </a:r>
            <a:r>
              <a:rPr lang="nl-NL" dirty="0" err="1"/>
              <a:t>est</a:t>
            </a:r>
            <a:r>
              <a:rPr lang="nl-NL" dirty="0"/>
              <a:t> </a:t>
            </a:r>
            <a:r>
              <a:rPr lang="nl-NL" dirty="0" err="1"/>
              <a:t>rerferf</a:t>
            </a:r>
            <a:r>
              <a:rPr lang="nl-NL" dirty="0"/>
              <a:t> </a:t>
            </a:r>
            <a:r>
              <a:rPr lang="nl-NL" dirty="0" err="1"/>
              <a:t>erestem</a:t>
            </a:r>
            <a:r>
              <a:rPr lang="nl-NL" dirty="0"/>
              <a:t> </a:t>
            </a:r>
            <a:r>
              <a:rPr lang="nl-NL" dirty="0" err="1"/>
              <a:t>doloris</a:t>
            </a:r>
            <a:r>
              <a:rPr lang="nl-NL" dirty="0"/>
              <a:t> </a:t>
            </a:r>
            <a:r>
              <a:rPr lang="nl-NL" dirty="0" err="1"/>
              <a:t>eos</a:t>
            </a:r>
            <a:r>
              <a:rPr lang="nl-NL" dirty="0"/>
              <a:t> quo que pro </a:t>
            </a:r>
            <a:r>
              <a:rPr lang="nl-NL" dirty="0" err="1"/>
              <a:t>blaut</a:t>
            </a:r>
            <a:r>
              <a:rPr lang="nl-NL" dirty="0"/>
              <a:t> </a:t>
            </a:r>
            <a:r>
              <a:rPr lang="nl-NL" dirty="0" err="1"/>
              <a:t>autem</a:t>
            </a:r>
            <a:r>
              <a:rPr lang="nl-NL" dirty="0"/>
              <a:t> </a:t>
            </a:r>
            <a:r>
              <a:rPr lang="nl-NL" dirty="0" err="1"/>
              <a:t>im</a:t>
            </a:r>
            <a:r>
              <a:rPr lang="nl-NL" dirty="0"/>
              <a:t> </a:t>
            </a:r>
            <a:r>
              <a:rPr lang="nl-NL" dirty="0" err="1"/>
              <a:t>faccaboriate</a:t>
            </a:r>
            <a:r>
              <a:rPr lang="nl-NL" dirty="0"/>
              <a:t> </a:t>
            </a:r>
            <a:r>
              <a:rPr lang="nl-NL" dirty="0" err="1"/>
              <a:t>coritatem</a:t>
            </a:r>
            <a:r>
              <a:rPr lang="nl-NL" dirty="0"/>
              <a:t> </a:t>
            </a:r>
            <a:r>
              <a:rPr lang="nl-NL" dirty="0" err="1"/>
              <a:t>nullo</a:t>
            </a:r>
            <a:r>
              <a:rPr lang="nl-NL" dirty="0"/>
              <a:t> </a:t>
            </a:r>
            <a:r>
              <a:rPr lang="nl-NL" dirty="0" err="1"/>
              <a:t>optasse</a:t>
            </a:r>
            <a:r>
              <a:rPr lang="nl-NL" dirty="0"/>
              <a:t> </a:t>
            </a:r>
            <a:r>
              <a:rPr lang="nl-NL" dirty="0" err="1"/>
              <a:t>ctusdant</a:t>
            </a:r>
            <a:r>
              <a:rPr lang="nl-NL" dirty="0"/>
              <a:t>, </a:t>
            </a:r>
            <a:r>
              <a:rPr lang="nl-NL" dirty="0" err="1"/>
              <a:t>est</a:t>
            </a:r>
            <a:r>
              <a:rPr lang="nl-NL" dirty="0"/>
              <a:t> </a:t>
            </a:r>
            <a:r>
              <a:rPr lang="nl-NL" dirty="0" err="1"/>
              <a:t>digenda</a:t>
            </a:r>
            <a:r>
              <a:rPr lang="nl-NL" dirty="0"/>
              <a:t> </a:t>
            </a:r>
            <a:r>
              <a:rPr lang="nl-NL" dirty="0" err="1"/>
              <a:t>ndebis</a:t>
            </a:r>
            <a:r>
              <a:rPr lang="nl-NL" dirty="0"/>
              <a:t> </a:t>
            </a:r>
            <a:r>
              <a:rPr lang="nl-NL" dirty="0" err="1"/>
              <a:t>restrumquam</a:t>
            </a:r>
            <a:r>
              <a:rPr lang="nl-NL" dirty="0"/>
              <a:t> </a:t>
            </a:r>
          </a:p>
          <a:p>
            <a:pPr lvl="1"/>
            <a:r>
              <a:rPr lang="nl-NL" dirty="0" err="1"/>
              <a:t>Acernat</a:t>
            </a:r>
            <a:r>
              <a:rPr lang="nl-NL" dirty="0"/>
              <a:t> </a:t>
            </a:r>
            <a:r>
              <a:rPr lang="nl-NL" dirty="0" err="1"/>
              <a:t>emoluptio</a:t>
            </a:r>
            <a:endParaRPr lang="nl-NL" dirty="0"/>
          </a:p>
          <a:p>
            <a:pPr lvl="2"/>
            <a:r>
              <a:rPr lang="nl-NL" dirty="0" err="1"/>
              <a:t>Xeristrum</a:t>
            </a:r>
            <a:r>
              <a:rPr lang="nl-NL" dirty="0"/>
              <a:t> </a:t>
            </a:r>
            <a:r>
              <a:rPr lang="nl-NL" dirty="0" err="1"/>
              <a:t>fugia</a:t>
            </a:r>
            <a:endParaRPr lang="nl-NL" dirty="0"/>
          </a:p>
          <a:p>
            <a:pPr lvl="3"/>
            <a:r>
              <a:rPr lang="nl-NL" dirty="0" err="1"/>
              <a:t>Aut</a:t>
            </a:r>
            <a:r>
              <a:rPr lang="nl-NL" dirty="0"/>
              <a:t> que</a:t>
            </a:r>
          </a:p>
          <a:p>
            <a:pPr lvl="4"/>
            <a:r>
              <a:rPr lang="nl-NL" dirty="0" err="1"/>
              <a:t>Nonsect</a:t>
            </a:r>
            <a:endParaRPr lang="nl-NL" dirty="0"/>
          </a:p>
          <a:p>
            <a:pPr lvl="5"/>
            <a:r>
              <a:rPr lang="nl-NL" dirty="0" err="1"/>
              <a:t>Excerumqui</a:t>
            </a:r>
            <a:endParaRPr lang="en-US" dirty="0"/>
          </a:p>
        </p:txBody>
      </p:sp>
      <p:sp>
        <p:nvSpPr>
          <p:cNvPr id="11" name="Tijdelijke aanduiding voor afbeelding 10">
            <a:extLst>
              <a:ext uri="{FF2B5EF4-FFF2-40B4-BE49-F238E27FC236}">
                <a16:creationId xmlns:a16="http://schemas.microsoft.com/office/drawing/2014/main" id="{34450A92-BD0D-B29B-1837-6D35E5E717F6}"/>
              </a:ext>
            </a:extLst>
          </p:cNvPr>
          <p:cNvSpPr>
            <a:spLocks noGrp="1"/>
          </p:cNvSpPr>
          <p:nvPr>
            <p:ph type="pic" sz="quarter" idx="11"/>
          </p:nvPr>
        </p:nvSpPr>
        <p:spPr>
          <a:xfrm>
            <a:off x="10134600" y="0"/>
            <a:ext cx="9969500" cy="9761538"/>
          </a:xfrm>
          <a:pattFill prst="lgCheck">
            <a:fgClr>
              <a:schemeClr val="bg1">
                <a:lumMod val="85000"/>
              </a:schemeClr>
            </a:fgClr>
            <a:bgClr>
              <a:schemeClr val="bg1">
                <a:lumMod val="75000"/>
              </a:schemeClr>
            </a:bgClr>
          </a:pattFill>
        </p:spPr>
        <p:txBody>
          <a:bodyPr lIns="360000" tIns="360000" rIns="360000" bIns="360000"/>
          <a:lstStyle/>
          <a:p>
            <a:r>
              <a:rPr lang="nl-NL"/>
              <a:t>Klik op het pictogram als u een afbeelding wilt toevoegen</a:t>
            </a:r>
            <a:endParaRPr lang="en-US"/>
          </a:p>
        </p:txBody>
      </p:sp>
    </p:spTree>
    <p:extLst>
      <p:ext uri="{BB962C8B-B14F-4D97-AF65-F5344CB8AC3E}">
        <p14:creationId xmlns:p14="http://schemas.microsoft.com/office/powerpoint/2010/main" val="23564968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 smalle afbeelding rechts - wit">
    <p:bg>
      <p:bgPr>
        <a:solidFill>
          <a:schemeClr val="bg1"/>
        </a:solidFill>
        <a:effectLst/>
      </p:bgPr>
    </p:bg>
    <p:spTree>
      <p:nvGrpSpPr>
        <p:cNvPr id="1" name=""/>
        <p:cNvGrpSpPr/>
        <p:nvPr/>
      </p:nvGrpSpPr>
      <p:grpSpPr>
        <a:xfrm>
          <a:off x="0" y="0"/>
          <a:ext cx="0" cy="0"/>
          <a:chOff x="0" y="0"/>
          <a:chExt cx="0" cy="0"/>
        </a:xfrm>
      </p:grpSpPr>
      <p:sp>
        <p:nvSpPr>
          <p:cNvPr id="10" name="Rechthoek: afgeronde hoeken 9">
            <a:extLst>
              <a:ext uri="{FF2B5EF4-FFF2-40B4-BE49-F238E27FC236}">
                <a16:creationId xmlns:a16="http://schemas.microsoft.com/office/drawing/2014/main" id="{03AD5095-9ADD-EF73-CEFC-1987C2D2520B}"/>
              </a:ext>
            </a:extLst>
          </p:cNvPr>
          <p:cNvSpPr/>
          <p:nvPr userDrawn="1"/>
        </p:nvSpPr>
        <p:spPr>
          <a:xfrm>
            <a:off x="165100" y="9921875"/>
            <a:ext cx="19761200" cy="1223962"/>
          </a:xfrm>
          <a:prstGeom prst="roundRect">
            <a:avLst>
              <a:gd name="adj" fmla="val 4091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Holder 2"/>
          <p:cNvSpPr>
            <a:spLocks noGrp="1"/>
          </p:cNvSpPr>
          <p:nvPr>
            <p:ph type="title" hasCustomPrompt="1"/>
          </p:nvPr>
        </p:nvSpPr>
        <p:spPr>
          <a:xfrm>
            <a:off x="830263" y="569914"/>
            <a:ext cx="12443354" cy="911224"/>
          </a:xfrm>
          <a:noFill/>
        </p:spPr>
        <p:txBody>
          <a:bodyPr lIns="0" tIns="0" rIns="0" bIns="0"/>
          <a:lstStyle>
            <a:lvl1pPr>
              <a:defRPr sz="6400" b="1" i="0" spc="-50" baseline="0">
                <a:solidFill>
                  <a:schemeClr val="tx1"/>
                </a:solidFill>
                <a:latin typeface="+mj-lt"/>
                <a:cs typeface="Segoe UI Semibold"/>
              </a:defRPr>
            </a:lvl1pPr>
          </a:lstStyle>
          <a:p>
            <a:r>
              <a:rPr lang="en-US" dirty="0" err="1"/>
              <a:t>Paginatitel</a:t>
            </a:r>
            <a:r>
              <a:rPr lang="en-US" dirty="0"/>
              <a:t> </a:t>
            </a:r>
            <a:r>
              <a:rPr lang="en-US" dirty="0" err="1"/>
              <a:t>powerpoint</a:t>
            </a:r>
            <a:endParaRPr dirty="0"/>
          </a:p>
        </p:txBody>
      </p:sp>
      <p:sp>
        <p:nvSpPr>
          <p:cNvPr id="4" name="Holder 4"/>
          <p:cNvSpPr>
            <a:spLocks noGrp="1"/>
          </p:cNvSpPr>
          <p:nvPr>
            <p:ph type="ftr" sz="quarter" idx="5"/>
          </p:nvPr>
        </p:nvSpPr>
        <p:spPr>
          <a:xfrm>
            <a:off x="7645401" y="10386197"/>
            <a:ext cx="4795838" cy="300082"/>
          </a:xfrm>
          <a:prstGeom prst="rect">
            <a:avLst/>
          </a:prstGeom>
        </p:spPr>
        <p:txBody>
          <a:bodyPr lIns="0" tIns="0" rIns="0" bIns="0"/>
          <a:lstStyle>
            <a:lvl1pPr>
              <a:defRPr sz="1950" b="0" i="0">
                <a:solidFill>
                  <a:schemeClr val="bg1"/>
                </a:solidFill>
                <a:latin typeface="Segoe UI"/>
                <a:cs typeface="Segoe UI"/>
              </a:defRPr>
            </a:lvl1pPr>
          </a:lstStyle>
          <a:p>
            <a:pPr marL="12700">
              <a:lnSpc>
                <a:spcPct val="100000"/>
              </a:lnSpc>
              <a:spcBef>
                <a:spcPts val="285"/>
              </a:spcBef>
            </a:pPr>
            <a:r>
              <a:rPr lang="en-US"/>
              <a:t>Thema/onderwerp</a:t>
            </a:r>
            <a:endParaRPr spc="-20" dirty="0"/>
          </a:p>
        </p:txBody>
      </p:sp>
      <p:sp>
        <p:nvSpPr>
          <p:cNvPr id="5" name="Holder 5"/>
          <p:cNvSpPr>
            <a:spLocks noGrp="1"/>
          </p:cNvSpPr>
          <p:nvPr>
            <p:ph type="dt" sz="half" idx="6"/>
          </p:nvPr>
        </p:nvSpPr>
        <p:spPr>
          <a:xfrm>
            <a:off x="815446" y="10403890"/>
            <a:ext cx="6644217" cy="300082"/>
          </a:xfrm>
        </p:spPr>
        <p:txBody>
          <a:bodyPr lIns="0" tIns="0" rIns="0" bIns="0"/>
          <a:lstStyle>
            <a:lvl1pPr>
              <a:defRPr sz="1950" b="0" i="0">
                <a:solidFill>
                  <a:schemeClr val="bg1"/>
                </a:solidFill>
                <a:latin typeface="Segoe UI"/>
                <a:cs typeface="Segoe UI"/>
              </a:defRPr>
            </a:lvl1pPr>
          </a:lstStyle>
          <a:p>
            <a:pPr marL="12700">
              <a:lnSpc>
                <a:spcPct val="100000"/>
              </a:lnSpc>
              <a:spcBef>
                <a:spcPts val="285"/>
              </a:spcBef>
            </a:pPr>
            <a:fld id="{4C81EA3F-4544-4C7C-85DB-BA94051A917D}" type="datetime1">
              <a:rPr lang="nl-NL" spc="-10" smtClean="0"/>
              <a:t>13-11-2024</a:t>
            </a:fld>
            <a:endParaRPr spc="-10" dirty="0"/>
          </a:p>
        </p:txBody>
      </p:sp>
      <p:sp>
        <p:nvSpPr>
          <p:cNvPr id="7" name="Vrije vorm: vorm 6">
            <a:extLst>
              <a:ext uri="{FF2B5EF4-FFF2-40B4-BE49-F238E27FC236}">
                <a16:creationId xmlns:a16="http://schemas.microsoft.com/office/drawing/2014/main" id="{F95FF92D-3072-CCB0-D18A-AC5D8381BE2A}"/>
              </a:ext>
            </a:extLst>
          </p:cNvPr>
          <p:cNvSpPr/>
          <p:nvPr userDrawn="1"/>
        </p:nvSpPr>
        <p:spPr>
          <a:xfrm>
            <a:off x="18036600" y="10294183"/>
            <a:ext cx="513808" cy="480651"/>
          </a:xfrm>
          <a:custGeom>
            <a:avLst/>
            <a:gdLst>
              <a:gd name="connsiteX0" fmla="*/ 2022346 w 2322116"/>
              <a:gd name="connsiteY0" fmla="*/ 1252883 h 2006513"/>
              <a:gd name="connsiteX1" fmla="*/ 1722583 w 2322116"/>
              <a:gd name="connsiteY1" fmla="*/ 1561091 h 2006513"/>
              <a:gd name="connsiteX2" fmla="*/ 1722583 w 2322116"/>
              <a:gd name="connsiteY2" fmla="*/ 1691973 h 2006513"/>
              <a:gd name="connsiteX3" fmla="*/ 1591700 w 2322116"/>
              <a:gd name="connsiteY3" fmla="*/ 1847132 h 2006513"/>
              <a:gd name="connsiteX4" fmla="*/ 1460818 w 2322116"/>
              <a:gd name="connsiteY4" fmla="*/ 1691973 h 2006513"/>
              <a:gd name="connsiteX5" fmla="*/ 1460818 w 2322116"/>
              <a:gd name="connsiteY5" fmla="*/ 308207 h 2006513"/>
              <a:gd name="connsiteX6" fmla="*/ 1161055 w 2322116"/>
              <a:gd name="connsiteY6" fmla="*/ 0 h 2006513"/>
              <a:gd name="connsiteX7" fmla="*/ 861292 w 2322116"/>
              <a:gd name="connsiteY7" fmla="*/ 308207 h 2006513"/>
              <a:gd name="connsiteX8" fmla="*/ 861292 w 2322116"/>
              <a:gd name="connsiteY8" fmla="*/ 440145 h 2006513"/>
              <a:gd name="connsiteX9" fmla="*/ 861292 w 2322116"/>
              <a:gd name="connsiteY9" fmla="*/ 440145 h 2006513"/>
              <a:gd name="connsiteX10" fmla="*/ 861292 w 2322116"/>
              <a:gd name="connsiteY10" fmla="*/ 442256 h 2006513"/>
              <a:gd name="connsiteX11" fmla="*/ 730409 w 2322116"/>
              <a:gd name="connsiteY11" fmla="*/ 597415 h 2006513"/>
              <a:gd name="connsiteX12" fmla="*/ 599526 w 2322116"/>
              <a:gd name="connsiteY12" fmla="*/ 442256 h 2006513"/>
              <a:gd name="connsiteX13" fmla="*/ 599526 w 2322116"/>
              <a:gd name="connsiteY13" fmla="*/ 309263 h 2006513"/>
              <a:gd name="connsiteX14" fmla="*/ 299763 w 2322116"/>
              <a:gd name="connsiteY14" fmla="*/ 1055 h 2006513"/>
              <a:gd name="connsiteX15" fmla="*/ 0 w 2322116"/>
              <a:gd name="connsiteY15" fmla="*/ 309263 h 2006513"/>
              <a:gd name="connsiteX16" fmla="*/ 0 w 2322116"/>
              <a:gd name="connsiteY16" fmla="*/ 738853 h 2006513"/>
              <a:gd name="connsiteX17" fmla="*/ 168881 w 2322116"/>
              <a:gd name="connsiteY17" fmla="*/ 738853 h 2006513"/>
              <a:gd name="connsiteX18" fmla="*/ 168881 w 2322116"/>
              <a:gd name="connsiteY18" fmla="*/ 314540 h 2006513"/>
              <a:gd name="connsiteX19" fmla="*/ 299763 w 2322116"/>
              <a:gd name="connsiteY19" fmla="*/ 159381 h 2006513"/>
              <a:gd name="connsiteX20" fmla="*/ 430646 w 2322116"/>
              <a:gd name="connsiteY20" fmla="*/ 314540 h 2006513"/>
              <a:gd name="connsiteX21" fmla="*/ 430646 w 2322116"/>
              <a:gd name="connsiteY21" fmla="*/ 447534 h 2006513"/>
              <a:gd name="connsiteX22" fmla="*/ 730409 w 2322116"/>
              <a:gd name="connsiteY22" fmla="*/ 755741 h 2006513"/>
              <a:gd name="connsiteX23" fmla="*/ 1030172 w 2322116"/>
              <a:gd name="connsiteY23" fmla="*/ 447534 h 2006513"/>
              <a:gd name="connsiteX24" fmla="*/ 1030172 w 2322116"/>
              <a:gd name="connsiteY24" fmla="*/ 314540 h 2006513"/>
              <a:gd name="connsiteX25" fmla="*/ 1161055 w 2322116"/>
              <a:gd name="connsiteY25" fmla="*/ 159381 h 2006513"/>
              <a:gd name="connsiteX26" fmla="*/ 1291937 w 2322116"/>
              <a:gd name="connsiteY26" fmla="*/ 314540 h 2006513"/>
              <a:gd name="connsiteX27" fmla="*/ 1291937 w 2322116"/>
              <a:gd name="connsiteY27" fmla="*/ 1698306 h 2006513"/>
              <a:gd name="connsiteX28" fmla="*/ 1591700 w 2322116"/>
              <a:gd name="connsiteY28" fmla="*/ 2006513 h 2006513"/>
              <a:gd name="connsiteX29" fmla="*/ 1891463 w 2322116"/>
              <a:gd name="connsiteY29" fmla="*/ 1698306 h 2006513"/>
              <a:gd name="connsiteX30" fmla="*/ 1891463 w 2322116"/>
              <a:gd name="connsiteY30" fmla="*/ 1567424 h 2006513"/>
              <a:gd name="connsiteX31" fmla="*/ 2022346 w 2322116"/>
              <a:gd name="connsiteY31" fmla="*/ 1412265 h 2006513"/>
              <a:gd name="connsiteX32" fmla="*/ 2153229 w 2322116"/>
              <a:gd name="connsiteY32" fmla="*/ 1567424 h 2006513"/>
              <a:gd name="connsiteX33" fmla="*/ 2153229 w 2322116"/>
              <a:gd name="connsiteY33" fmla="*/ 1991736 h 2006513"/>
              <a:gd name="connsiteX34" fmla="*/ 2322109 w 2322116"/>
              <a:gd name="connsiteY34" fmla="*/ 1991736 h 2006513"/>
              <a:gd name="connsiteX35" fmla="*/ 2322109 w 2322116"/>
              <a:gd name="connsiteY35" fmla="*/ 1562146 h 2006513"/>
              <a:gd name="connsiteX36" fmla="*/ 2022346 w 2322116"/>
              <a:gd name="connsiteY36" fmla="*/ 1252883 h 2006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322116" h="2006513">
                <a:moveTo>
                  <a:pt x="2022346" y="1252883"/>
                </a:moveTo>
                <a:cubicBezTo>
                  <a:pt x="1834466" y="1252883"/>
                  <a:pt x="1722583" y="1368989"/>
                  <a:pt x="1722583" y="1561091"/>
                </a:cubicBezTo>
                <a:lnTo>
                  <a:pt x="1722583" y="1691973"/>
                </a:lnTo>
                <a:cubicBezTo>
                  <a:pt x="1722583" y="1793302"/>
                  <a:pt x="1676141" y="1847132"/>
                  <a:pt x="1591700" y="1847132"/>
                </a:cubicBezTo>
                <a:cubicBezTo>
                  <a:pt x="1508316" y="1847132"/>
                  <a:pt x="1460818" y="1792246"/>
                  <a:pt x="1460818" y="1691973"/>
                </a:cubicBezTo>
                <a:lnTo>
                  <a:pt x="1460818" y="308207"/>
                </a:lnTo>
                <a:cubicBezTo>
                  <a:pt x="1460818" y="116105"/>
                  <a:pt x="1347879" y="0"/>
                  <a:pt x="1161055" y="0"/>
                </a:cubicBezTo>
                <a:cubicBezTo>
                  <a:pt x="973175" y="0"/>
                  <a:pt x="861292" y="116105"/>
                  <a:pt x="861292" y="308207"/>
                </a:cubicBezTo>
                <a:lnTo>
                  <a:pt x="861292" y="440145"/>
                </a:lnTo>
                <a:lnTo>
                  <a:pt x="861292" y="440145"/>
                </a:lnTo>
                <a:lnTo>
                  <a:pt x="861292" y="442256"/>
                </a:lnTo>
                <a:cubicBezTo>
                  <a:pt x="861292" y="543585"/>
                  <a:pt x="814849" y="597415"/>
                  <a:pt x="730409" y="597415"/>
                </a:cubicBezTo>
                <a:cubicBezTo>
                  <a:pt x="647024" y="597415"/>
                  <a:pt x="599526" y="542529"/>
                  <a:pt x="599526" y="442256"/>
                </a:cubicBezTo>
                <a:lnTo>
                  <a:pt x="599526" y="309263"/>
                </a:lnTo>
                <a:cubicBezTo>
                  <a:pt x="599526" y="117161"/>
                  <a:pt x="486588" y="1055"/>
                  <a:pt x="299763" y="1055"/>
                </a:cubicBezTo>
                <a:cubicBezTo>
                  <a:pt x="111884" y="1055"/>
                  <a:pt x="0" y="117161"/>
                  <a:pt x="0" y="309263"/>
                </a:cubicBezTo>
                <a:lnTo>
                  <a:pt x="0" y="738853"/>
                </a:lnTo>
                <a:lnTo>
                  <a:pt x="168881" y="738853"/>
                </a:lnTo>
                <a:lnTo>
                  <a:pt x="168881" y="314540"/>
                </a:lnTo>
                <a:cubicBezTo>
                  <a:pt x="168881" y="213212"/>
                  <a:pt x="215323" y="159381"/>
                  <a:pt x="299763" y="159381"/>
                </a:cubicBezTo>
                <a:cubicBezTo>
                  <a:pt x="383148" y="159381"/>
                  <a:pt x="430646" y="214267"/>
                  <a:pt x="430646" y="314540"/>
                </a:cubicBezTo>
                <a:lnTo>
                  <a:pt x="430646" y="447534"/>
                </a:lnTo>
                <a:cubicBezTo>
                  <a:pt x="430646" y="639636"/>
                  <a:pt x="543585" y="755741"/>
                  <a:pt x="730409" y="755741"/>
                </a:cubicBezTo>
                <a:cubicBezTo>
                  <a:pt x="918289" y="755741"/>
                  <a:pt x="1030172" y="639636"/>
                  <a:pt x="1030172" y="447534"/>
                </a:cubicBezTo>
                <a:lnTo>
                  <a:pt x="1030172" y="314540"/>
                </a:lnTo>
                <a:cubicBezTo>
                  <a:pt x="1030172" y="213212"/>
                  <a:pt x="1076614" y="159381"/>
                  <a:pt x="1161055" y="159381"/>
                </a:cubicBezTo>
                <a:cubicBezTo>
                  <a:pt x="1244440" y="159381"/>
                  <a:pt x="1291937" y="214267"/>
                  <a:pt x="1291937" y="314540"/>
                </a:cubicBezTo>
                <a:lnTo>
                  <a:pt x="1291937" y="1698306"/>
                </a:lnTo>
                <a:cubicBezTo>
                  <a:pt x="1291937" y="1890408"/>
                  <a:pt x="1404876" y="2006513"/>
                  <a:pt x="1591700" y="2006513"/>
                </a:cubicBezTo>
                <a:cubicBezTo>
                  <a:pt x="1779580" y="2006513"/>
                  <a:pt x="1891463" y="1890408"/>
                  <a:pt x="1891463" y="1698306"/>
                </a:cubicBezTo>
                <a:lnTo>
                  <a:pt x="1891463" y="1567424"/>
                </a:lnTo>
                <a:cubicBezTo>
                  <a:pt x="1891463" y="1466095"/>
                  <a:pt x="1937906" y="1412265"/>
                  <a:pt x="2022346" y="1412265"/>
                </a:cubicBezTo>
                <a:cubicBezTo>
                  <a:pt x="2105731" y="1412265"/>
                  <a:pt x="2153229" y="1467151"/>
                  <a:pt x="2153229" y="1567424"/>
                </a:cubicBezTo>
                <a:lnTo>
                  <a:pt x="2153229" y="1991736"/>
                </a:lnTo>
                <a:lnTo>
                  <a:pt x="2322109" y="1991736"/>
                </a:lnTo>
                <a:lnTo>
                  <a:pt x="2322109" y="1562146"/>
                </a:lnTo>
                <a:cubicBezTo>
                  <a:pt x="2323165" y="1368989"/>
                  <a:pt x="2209170" y="1252883"/>
                  <a:pt x="2022346" y="1252883"/>
                </a:cubicBezTo>
              </a:path>
            </a:pathLst>
          </a:custGeom>
          <a:solidFill>
            <a:schemeClr val="accent1"/>
          </a:solidFill>
          <a:ln w="10555" cap="flat">
            <a:noFill/>
            <a:prstDash val="solid"/>
            <a:miter/>
          </a:ln>
        </p:spPr>
        <p:txBody>
          <a:bodyPr rtlCol="0" anchor="ctr"/>
          <a:lstStyle/>
          <a:p>
            <a:endParaRPr lang="en-US"/>
          </a:p>
        </p:txBody>
      </p:sp>
      <p:sp>
        <p:nvSpPr>
          <p:cNvPr id="8" name="Vrije vorm: vorm 7">
            <a:extLst>
              <a:ext uri="{FF2B5EF4-FFF2-40B4-BE49-F238E27FC236}">
                <a16:creationId xmlns:a16="http://schemas.microsoft.com/office/drawing/2014/main" id="{990AF1D4-4CAA-0106-0769-F0D1C0F72278}"/>
              </a:ext>
            </a:extLst>
          </p:cNvPr>
          <p:cNvSpPr/>
          <p:nvPr userDrawn="1"/>
        </p:nvSpPr>
        <p:spPr>
          <a:xfrm>
            <a:off x="17367250" y="10226675"/>
            <a:ext cx="1921404" cy="609600"/>
          </a:xfrm>
          <a:custGeom>
            <a:avLst/>
            <a:gdLst>
              <a:gd name="connsiteX0" fmla="*/ 921455 w 8683633"/>
              <a:gd name="connsiteY0" fmla="*/ 520364 h 2544820"/>
              <a:gd name="connsiteX1" fmla="*/ 1439708 w 8683633"/>
              <a:gd name="connsiteY1" fmla="*/ 0 h 2544820"/>
              <a:gd name="connsiteX2" fmla="*/ 1834466 w 8683633"/>
              <a:gd name="connsiteY2" fmla="*/ 172047 h 2544820"/>
              <a:gd name="connsiteX3" fmla="*/ 1705695 w 8683633"/>
              <a:gd name="connsiteY3" fmla="*/ 294486 h 2544820"/>
              <a:gd name="connsiteX4" fmla="*/ 1439708 w 8683633"/>
              <a:gd name="connsiteY4" fmla="*/ 168881 h 2544820"/>
              <a:gd name="connsiteX5" fmla="*/ 1104057 w 8683633"/>
              <a:gd name="connsiteY5" fmla="*/ 521419 h 2544820"/>
              <a:gd name="connsiteX6" fmla="*/ 1438652 w 8683633"/>
              <a:gd name="connsiteY6" fmla="*/ 871846 h 2544820"/>
              <a:gd name="connsiteX7" fmla="*/ 1742638 w 8683633"/>
              <a:gd name="connsiteY7" fmla="*/ 605859 h 2544820"/>
              <a:gd name="connsiteX8" fmla="*/ 1403821 w 8683633"/>
              <a:gd name="connsiteY8" fmla="*/ 605859 h 2544820"/>
              <a:gd name="connsiteX9" fmla="*/ 1403821 w 8683633"/>
              <a:gd name="connsiteY9" fmla="*/ 448589 h 2544820"/>
              <a:gd name="connsiteX10" fmla="*/ 1929462 w 8683633"/>
              <a:gd name="connsiteY10" fmla="*/ 448589 h 2544820"/>
              <a:gd name="connsiteX11" fmla="*/ 1929462 w 8683633"/>
              <a:gd name="connsiteY11" fmla="*/ 518253 h 2544820"/>
              <a:gd name="connsiteX12" fmla="*/ 1438652 w 8683633"/>
              <a:gd name="connsiteY12" fmla="*/ 1039672 h 2544820"/>
              <a:gd name="connsiteX13" fmla="*/ 921455 w 8683633"/>
              <a:gd name="connsiteY13" fmla="*/ 520364 h 2544820"/>
              <a:gd name="connsiteX14" fmla="*/ 2269334 w 8683633"/>
              <a:gd name="connsiteY14" fmla="*/ 576305 h 2544820"/>
              <a:gd name="connsiteX15" fmla="*/ 2470936 w 8683633"/>
              <a:gd name="connsiteY15" fmla="*/ 423257 h 2544820"/>
              <a:gd name="connsiteX16" fmla="*/ 2658815 w 8683633"/>
              <a:gd name="connsiteY16" fmla="*/ 576305 h 2544820"/>
              <a:gd name="connsiteX17" fmla="*/ 2269334 w 8683633"/>
              <a:gd name="connsiteY17" fmla="*/ 576305 h 2544820"/>
              <a:gd name="connsiteX18" fmla="*/ 2105731 w 8683633"/>
              <a:gd name="connsiteY18" fmla="*/ 661801 h 2544820"/>
              <a:gd name="connsiteX19" fmla="*/ 2482546 w 8683633"/>
              <a:gd name="connsiteY19" fmla="*/ 1037561 h 2544820"/>
              <a:gd name="connsiteX20" fmla="*/ 2818196 w 8683633"/>
              <a:gd name="connsiteY20" fmla="*/ 860236 h 2544820"/>
              <a:gd name="connsiteX21" fmla="*/ 2706313 w 8683633"/>
              <a:gd name="connsiteY21" fmla="*/ 770518 h 2544820"/>
              <a:gd name="connsiteX22" fmla="*/ 2486768 w 8683633"/>
              <a:gd name="connsiteY22" fmla="*/ 890846 h 2544820"/>
              <a:gd name="connsiteX23" fmla="*/ 2264057 w 8683633"/>
              <a:gd name="connsiteY23" fmla="*/ 696633 h 2544820"/>
              <a:gd name="connsiteX24" fmla="*/ 2819252 w 8683633"/>
              <a:gd name="connsiteY24" fmla="*/ 696633 h 2544820"/>
              <a:gd name="connsiteX25" fmla="*/ 2473047 w 8683633"/>
              <a:gd name="connsiteY25" fmla="*/ 282875 h 2544820"/>
              <a:gd name="connsiteX26" fmla="*/ 2105731 w 8683633"/>
              <a:gd name="connsiteY26" fmla="*/ 661801 h 2544820"/>
              <a:gd name="connsiteX27" fmla="*/ 8103107 w 8683633"/>
              <a:gd name="connsiteY27" fmla="*/ 576305 h 2544820"/>
              <a:gd name="connsiteX28" fmla="*/ 8304708 w 8683633"/>
              <a:gd name="connsiteY28" fmla="*/ 423257 h 2544820"/>
              <a:gd name="connsiteX29" fmla="*/ 8492587 w 8683633"/>
              <a:gd name="connsiteY29" fmla="*/ 576305 h 2544820"/>
              <a:gd name="connsiteX30" fmla="*/ 8103107 w 8683633"/>
              <a:gd name="connsiteY30" fmla="*/ 576305 h 2544820"/>
              <a:gd name="connsiteX31" fmla="*/ 7939503 w 8683633"/>
              <a:gd name="connsiteY31" fmla="*/ 661801 h 2544820"/>
              <a:gd name="connsiteX32" fmla="*/ 8316319 w 8683633"/>
              <a:gd name="connsiteY32" fmla="*/ 1037561 h 2544820"/>
              <a:gd name="connsiteX33" fmla="*/ 8651968 w 8683633"/>
              <a:gd name="connsiteY33" fmla="*/ 860236 h 2544820"/>
              <a:gd name="connsiteX34" fmla="*/ 8539029 w 8683633"/>
              <a:gd name="connsiteY34" fmla="*/ 770518 h 2544820"/>
              <a:gd name="connsiteX35" fmla="*/ 8319485 w 8683633"/>
              <a:gd name="connsiteY35" fmla="*/ 890846 h 2544820"/>
              <a:gd name="connsiteX36" fmla="*/ 8096773 w 8683633"/>
              <a:gd name="connsiteY36" fmla="*/ 696633 h 2544820"/>
              <a:gd name="connsiteX37" fmla="*/ 8651968 w 8683633"/>
              <a:gd name="connsiteY37" fmla="*/ 696633 h 2544820"/>
              <a:gd name="connsiteX38" fmla="*/ 8305763 w 8683633"/>
              <a:gd name="connsiteY38" fmla="*/ 282875 h 2544820"/>
              <a:gd name="connsiteX39" fmla="*/ 7939503 w 8683633"/>
              <a:gd name="connsiteY39" fmla="*/ 661801 h 2544820"/>
              <a:gd name="connsiteX40" fmla="*/ 556251 w 8683633"/>
              <a:gd name="connsiteY40" fmla="*/ 1269772 h 2544820"/>
              <a:gd name="connsiteX41" fmla="*/ 556251 w 8683633"/>
              <a:gd name="connsiteY41" fmla="*/ 1675085 h 2544820"/>
              <a:gd name="connsiteX42" fmla="*/ 177325 w 8683633"/>
              <a:gd name="connsiteY42" fmla="*/ 1675085 h 2544820"/>
              <a:gd name="connsiteX43" fmla="*/ 177325 w 8683633"/>
              <a:gd name="connsiteY43" fmla="*/ 1269772 h 2544820"/>
              <a:gd name="connsiteX44" fmla="*/ 0 w 8683633"/>
              <a:gd name="connsiteY44" fmla="*/ 1269772 h 2544820"/>
              <a:gd name="connsiteX45" fmla="*/ 0 w 8683633"/>
              <a:gd name="connsiteY45" fmla="*/ 2271445 h 2544820"/>
              <a:gd name="connsiteX46" fmla="*/ 177325 w 8683633"/>
              <a:gd name="connsiteY46" fmla="*/ 2271445 h 2544820"/>
              <a:gd name="connsiteX47" fmla="*/ 177325 w 8683633"/>
              <a:gd name="connsiteY47" fmla="*/ 1843966 h 2544820"/>
              <a:gd name="connsiteX48" fmla="*/ 556251 w 8683633"/>
              <a:gd name="connsiteY48" fmla="*/ 1843966 h 2544820"/>
              <a:gd name="connsiteX49" fmla="*/ 556251 w 8683633"/>
              <a:gd name="connsiteY49" fmla="*/ 2271445 h 2544820"/>
              <a:gd name="connsiteX50" fmla="*/ 733575 w 8683633"/>
              <a:gd name="connsiteY50" fmla="*/ 2271445 h 2544820"/>
              <a:gd name="connsiteX51" fmla="*/ 733575 w 8683633"/>
              <a:gd name="connsiteY51" fmla="*/ 1269772 h 2544820"/>
              <a:gd name="connsiteX52" fmla="*/ 556251 w 8683633"/>
              <a:gd name="connsiteY52" fmla="*/ 1269772 h 2544820"/>
              <a:gd name="connsiteX53" fmla="*/ 1325713 w 8683633"/>
              <a:gd name="connsiteY53" fmla="*/ 2130008 h 2544820"/>
              <a:gd name="connsiteX54" fmla="*/ 1114613 w 8683633"/>
              <a:gd name="connsiteY54" fmla="*/ 1911518 h 2544820"/>
              <a:gd name="connsiteX55" fmla="*/ 1325713 w 8683633"/>
              <a:gd name="connsiteY55" fmla="*/ 1691973 h 2544820"/>
              <a:gd name="connsiteX56" fmla="*/ 1531537 w 8683633"/>
              <a:gd name="connsiteY56" fmla="*/ 1911518 h 2544820"/>
              <a:gd name="connsiteX57" fmla="*/ 1325713 w 8683633"/>
              <a:gd name="connsiteY57" fmla="*/ 2130008 h 2544820"/>
              <a:gd name="connsiteX58" fmla="*/ 944676 w 8683633"/>
              <a:gd name="connsiteY58" fmla="*/ 1911518 h 2544820"/>
              <a:gd name="connsiteX59" fmla="*/ 1303548 w 8683633"/>
              <a:gd name="connsiteY59" fmla="*/ 2285167 h 2544820"/>
              <a:gd name="connsiteX60" fmla="*/ 1536814 w 8683633"/>
              <a:gd name="connsiteY60" fmla="*/ 2183838 h 2544820"/>
              <a:gd name="connsiteX61" fmla="*/ 1537870 w 8683633"/>
              <a:gd name="connsiteY61" fmla="*/ 2271445 h 2544820"/>
              <a:gd name="connsiteX62" fmla="*/ 1688807 w 8683633"/>
              <a:gd name="connsiteY62" fmla="*/ 2271445 h 2544820"/>
              <a:gd name="connsiteX63" fmla="*/ 1688807 w 8683633"/>
              <a:gd name="connsiteY63" fmla="*/ 1549480 h 2544820"/>
              <a:gd name="connsiteX64" fmla="*/ 1538925 w 8683633"/>
              <a:gd name="connsiteY64" fmla="*/ 1549480 h 2544820"/>
              <a:gd name="connsiteX65" fmla="*/ 1537870 w 8683633"/>
              <a:gd name="connsiteY65" fmla="*/ 1637087 h 2544820"/>
              <a:gd name="connsiteX66" fmla="*/ 1304603 w 8683633"/>
              <a:gd name="connsiteY66" fmla="*/ 1535759 h 2544820"/>
              <a:gd name="connsiteX67" fmla="*/ 944676 w 8683633"/>
              <a:gd name="connsiteY67" fmla="*/ 1911518 h 2544820"/>
              <a:gd name="connsiteX68" fmla="*/ 2828752 w 8683633"/>
              <a:gd name="connsiteY68" fmla="*/ 2130008 h 2544820"/>
              <a:gd name="connsiteX69" fmla="*/ 2617651 w 8683633"/>
              <a:gd name="connsiteY69" fmla="*/ 1911518 h 2544820"/>
              <a:gd name="connsiteX70" fmla="*/ 2828752 w 8683633"/>
              <a:gd name="connsiteY70" fmla="*/ 1691973 h 2544820"/>
              <a:gd name="connsiteX71" fmla="*/ 3034575 w 8683633"/>
              <a:gd name="connsiteY71" fmla="*/ 1911518 h 2544820"/>
              <a:gd name="connsiteX72" fmla="*/ 2828752 w 8683633"/>
              <a:gd name="connsiteY72" fmla="*/ 2130008 h 2544820"/>
              <a:gd name="connsiteX73" fmla="*/ 2447714 w 8683633"/>
              <a:gd name="connsiteY73" fmla="*/ 1911518 h 2544820"/>
              <a:gd name="connsiteX74" fmla="*/ 2806586 w 8683633"/>
              <a:gd name="connsiteY74" fmla="*/ 2285167 h 2544820"/>
              <a:gd name="connsiteX75" fmla="*/ 3039852 w 8683633"/>
              <a:gd name="connsiteY75" fmla="*/ 2183838 h 2544820"/>
              <a:gd name="connsiteX76" fmla="*/ 3040908 w 8683633"/>
              <a:gd name="connsiteY76" fmla="*/ 2271445 h 2544820"/>
              <a:gd name="connsiteX77" fmla="*/ 3190789 w 8683633"/>
              <a:gd name="connsiteY77" fmla="*/ 2271445 h 2544820"/>
              <a:gd name="connsiteX78" fmla="*/ 3190789 w 8683633"/>
              <a:gd name="connsiteY78" fmla="*/ 1218052 h 2544820"/>
              <a:gd name="connsiteX79" fmla="*/ 3021909 w 8683633"/>
              <a:gd name="connsiteY79" fmla="*/ 1218052 h 2544820"/>
              <a:gd name="connsiteX80" fmla="*/ 3021909 w 8683633"/>
              <a:gd name="connsiteY80" fmla="*/ 1459762 h 2544820"/>
              <a:gd name="connsiteX81" fmla="*/ 3026131 w 8683633"/>
              <a:gd name="connsiteY81" fmla="*/ 1621255 h 2544820"/>
              <a:gd name="connsiteX82" fmla="*/ 2806586 w 8683633"/>
              <a:gd name="connsiteY82" fmla="*/ 1536814 h 2544820"/>
              <a:gd name="connsiteX83" fmla="*/ 2447714 w 8683633"/>
              <a:gd name="connsiteY83" fmla="*/ 1911518 h 2544820"/>
              <a:gd name="connsiteX84" fmla="*/ 3566549 w 8683633"/>
              <a:gd name="connsiteY84" fmla="*/ 1827078 h 2544820"/>
              <a:gd name="connsiteX85" fmla="*/ 3768150 w 8683633"/>
              <a:gd name="connsiteY85" fmla="*/ 1674030 h 2544820"/>
              <a:gd name="connsiteX86" fmla="*/ 3956030 w 8683633"/>
              <a:gd name="connsiteY86" fmla="*/ 1827078 h 2544820"/>
              <a:gd name="connsiteX87" fmla="*/ 3566549 w 8683633"/>
              <a:gd name="connsiteY87" fmla="*/ 1827078 h 2544820"/>
              <a:gd name="connsiteX88" fmla="*/ 3401890 w 8683633"/>
              <a:gd name="connsiteY88" fmla="*/ 1912574 h 2544820"/>
              <a:gd name="connsiteX89" fmla="*/ 3778705 w 8683633"/>
              <a:gd name="connsiteY89" fmla="*/ 2288333 h 2544820"/>
              <a:gd name="connsiteX90" fmla="*/ 4114356 w 8683633"/>
              <a:gd name="connsiteY90" fmla="*/ 2111008 h 2544820"/>
              <a:gd name="connsiteX91" fmla="*/ 4002472 w 8683633"/>
              <a:gd name="connsiteY91" fmla="*/ 2022346 h 2544820"/>
              <a:gd name="connsiteX92" fmla="*/ 3782927 w 8683633"/>
              <a:gd name="connsiteY92" fmla="*/ 2142674 h 2544820"/>
              <a:gd name="connsiteX93" fmla="*/ 3560216 w 8683633"/>
              <a:gd name="connsiteY93" fmla="*/ 1948461 h 2544820"/>
              <a:gd name="connsiteX94" fmla="*/ 4116467 w 8683633"/>
              <a:gd name="connsiteY94" fmla="*/ 1948461 h 2544820"/>
              <a:gd name="connsiteX95" fmla="*/ 3770261 w 8683633"/>
              <a:gd name="connsiteY95" fmla="*/ 1534703 h 2544820"/>
              <a:gd name="connsiteX96" fmla="*/ 3401890 w 8683633"/>
              <a:gd name="connsiteY96" fmla="*/ 1912574 h 2544820"/>
              <a:gd name="connsiteX97" fmla="*/ 5948822 w 8683633"/>
              <a:gd name="connsiteY97" fmla="*/ 2131063 h 2544820"/>
              <a:gd name="connsiteX98" fmla="*/ 5742999 w 8683633"/>
              <a:gd name="connsiteY98" fmla="*/ 1912574 h 2544820"/>
              <a:gd name="connsiteX99" fmla="*/ 5948822 w 8683633"/>
              <a:gd name="connsiteY99" fmla="*/ 1693029 h 2544820"/>
              <a:gd name="connsiteX100" fmla="*/ 6158868 w 8683633"/>
              <a:gd name="connsiteY100" fmla="*/ 1912574 h 2544820"/>
              <a:gd name="connsiteX101" fmla="*/ 5948822 w 8683633"/>
              <a:gd name="connsiteY101" fmla="*/ 2131063 h 2544820"/>
              <a:gd name="connsiteX102" fmla="*/ 5737721 w 8683633"/>
              <a:gd name="connsiteY102" fmla="*/ 2185949 h 2544820"/>
              <a:gd name="connsiteX103" fmla="*/ 5970988 w 8683633"/>
              <a:gd name="connsiteY103" fmla="*/ 2287278 h 2544820"/>
              <a:gd name="connsiteX104" fmla="*/ 6329859 w 8683633"/>
              <a:gd name="connsiteY104" fmla="*/ 1913629 h 2544820"/>
              <a:gd name="connsiteX105" fmla="*/ 5970988 w 8683633"/>
              <a:gd name="connsiteY105" fmla="*/ 1537870 h 2544820"/>
              <a:gd name="connsiteX106" fmla="*/ 5751443 w 8683633"/>
              <a:gd name="connsiteY106" fmla="*/ 1622310 h 2544820"/>
              <a:gd name="connsiteX107" fmla="*/ 5755665 w 8683633"/>
              <a:gd name="connsiteY107" fmla="*/ 1451318 h 2544820"/>
              <a:gd name="connsiteX108" fmla="*/ 5755665 w 8683633"/>
              <a:gd name="connsiteY108" fmla="*/ 1219107 h 2544820"/>
              <a:gd name="connsiteX109" fmla="*/ 5586784 w 8683633"/>
              <a:gd name="connsiteY109" fmla="*/ 1219107 h 2544820"/>
              <a:gd name="connsiteX110" fmla="*/ 5586784 w 8683633"/>
              <a:gd name="connsiteY110" fmla="*/ 2272501 h 2544820"/>
              <a:gd name="connsiteX111" fmla="*/ 5736666 w 8683633"/>
              <a:gd name="connsiteY111" fmla="*/ 2272501 h 2544820"/>
              <a:gd name="connsiteX112" fmla="*/ 5737721 w 8683633"/>
              <a:gd name="connsiteY112" fmla="*/ 2185949 h 2544820"/>
              <a:gd name="connsiteX113" fmla="*/ 6663398 w 8683633"/>
              <a:gd name="connsiteY113" fmla="*/ 1828133 h 2544820"/>
              <a:gd name="connsiteX114" fmla="*/ 6865000 w 8683633"/>
              <a:gd name="connsiteY114" fmla="*/ 1675085 h 2544820"/>
              <a:gd name="connsiteX115" fmla="*/ 7052880 w 8683633"/>
              <a:gd name="connsiteY115" fmla="*/ 1828133 h 2544820"/>
              <a:gd name="connsiteX116" fmla="*/ 6663398 w 8683633"/>
              <a:gd name="connsiteY116" fmla="*/ 1828133 h 2544820"/>
              <a:gd name="connsiteX117" fmla="*/ 6499795 w 8683633"/>
              <a:gd name="connsiteY117" fmla="*/ 1914685 h 2544820"/>
              <a:gd name="connsiteX118" fmla="*/ 6876610 w 8683633"/>
              <a:gd name="connsiteY118" fmla="*/ 2290444 h 2544820"/>
              <a:gd name="connsiteX119" fmla="*/ 7212261 w 8683633"/>
              <a:gd name="connsiteY119" fmla="*/ 2113119 h 2544820"/>
              <a:gd name="connsiteX120" fmla="*/ 7100377 w 8683633"/>
              <a:gd name="connsiteY120" fmla="*/ 2024457 h 2544820"/>
              <a:gd name="connsiteX121" fmla="*/ 6880833 w 8683633"/>
              <a:gd name="connsiteY121" fmla="*/ 2144785 h 2544820"/>
              <a:gd name="connsiteX122" fmla="*/ 6658121 w 8683633"/>
              <a:gd name="connsiteY122" fmla="*/ 1950572 h 2544820"/>
              <a:gd name="connsiteX123" fmla="*/ 7213317 w 8683633"/>
              <a:gd name="connsiteY123" fmla="*/ 1950572 h 2544820"/>
              <a:gd name="connsiteX124" fmla="*/ 6867111 w 8683633"/>
              <a:gd name="connsiteY124" fmla="*/ 1536814 h 2544820"/>
              <a:gd name="connsiteX125" fmla="*/ 6499795 w 8683633"/>
              <a:gd name="connsiteY125" fmla="*/ 1914685 h 2544820"/>
              <a:gd name="connsiteX126" fmla="*/ 7656628 w 8683633"/>
              <a:gd name="connsiteY126" fmla="*/ 1551591 h 2544820"/>
              <a:gd name="connsiteX127" fmla="*/ 7418084 w 8683633"/>
              <a:gd name="connsiteY127" fmla="*/ 1795413 h 2544820"/>
              <a:gd name="connsiteX128" fmla="*/ 7418084 w 8683633"/>
              <a:gd name="connsiteY128" fmla="*/ 2273556 h 2544820"/>
              <a:gd name="connsiteX129" fmla="*/ 7586965 w 8683633"/>
              <a:gd name="connsiteY129" fmla="*/ 2273556 h 2544820"/>
              <a:gd name="connsiteX130" fmla="*/ 7586965 w 8683633"/>
              <a:gd name="connsiteY130" fmla="*/ 1792246 h 2544820"/>
              <a:gd name="connsiteX131" fmla="*/ 7672461 w 8683633"/>
              <a:gd name="connsiteY131" fmla="*/ 1704639 h 2544820"/>
              <a:gd name="connsiteX132" fmla="*/ 7803343 w 8683633"/>
              <a:gd name="connsiteY132" fmla="*/ 1704639 h 2544820"/>
              <a:gd name="connsiteX133" fmla="*/ 7803343 w 8683633"/>
              <a:gd name="connsiteY133" fmla="*/ 1551591 h 2544820"/>
              <a:gd name="connsiteX134" fmla="*/ 7656628 w 8683633"/>
              <a:gd name="connsiteY134" fmla="*/ 1551591 h 2544820"/>
              <a:gd name="connsiteX135" fmla="*/ 2170117 w 8683633"/>
              <a:gd name="connsiteY135" fmla="*/ 1551591 h 2544820"/>
              <a:gd name="connsiteX136" fmla="*/ 1931573 w 8683633"/>
              <a:gd name="connsiteY136" fmla="*/ 1795413 h 2544820"/>
              <a:gd name="connsiteX137" fmla="*/ 1931573 w 8683633"/>
              <a:gd name="connsiteY137" fmla="*/ 2273556 h 2544820"/>
              <a:gd name="connsiteX138" fmla="*/ 2100454 w 8683633"/>
              <a:gd name="connsiteY138" fmla="*/ 2273556 h 2544820"/>
              <a:gd name="connsiteX139" fmla="*/ 2100454 w 8683633"/>
              <a:gd name="connsiteY139" fmla="*/ 1792246 h 2544820"/>
              <a:gd name="connsiteX140" fmla="*/ 2185949 w 8683633"/>
              <a:gd name="connsiteY140" fmla="*/ 1704639 h 2544820"/>
              <a:gd name="connsiteX141" fmla="*/ 2316832 w 8683633"/>
              <a:gd name="connsiteY141" fmla="*/ 1704639 h 2544820"/>
              <a:gd name="connsiteX142" fmla="*/ 2316832 w 8683633"/>
              <a:gd name="connsiteY142" fmla="*/ 1551591 h 2544820"/>
              <a:gd name="connsiteX143" fmla="*/ 2170117 w 8683633"/>
              <a:gd name="connsiteY143" fmla="*/ 1551591 h 2544820"/>
              <a:gd name="connsiteX144" fmla="*/ 8318429 w 8683633"/>
              <a:gd name="connsiteY144" fmla="*/ 2111008 h 2544820"/>
              <a:gd name="connsiteX145" fmla="*/ 8108384 w 8683633"/>
              <a:gd name="connsiteY145" fmla="*/ 1902019 h 2544820"/>
              <a:gd name="connsiteX146" fmla="*/ 8317374 w 8683633"/>
              <a:gd name="connsiteY146" fmla="*/ 1693029 h 2544820"/>
              <a:gd name="connsiteX147" fmla="*/ 8526363 w 8683633"/>
              <a:gd name="connsiteY147" fmla="*/ 1903074 h 2544820"/>
              <a:gd name="connsiteX148" fmla="*/ 8318429 w 8683633"/>
              <a:gd name="connsiteY148" fmla="*/ 2111008 h 2544820"/>
              <a:gd name="connsiteX149" fmla="*/ 8122105 w 8683633"/>
              <a:gd name="connsiteY149" fmla="*/ 2544821 h 2544820"/>
              <a:gd name="connsiteX150" fmla="*/ 8279376 w 8683633"/>
              <a:gd name="connsiteY150" fmla="*/ 2544821 h 2544820"/>
              <a:gd name="connsiteX151" fmla="*/ 8683634 w 8683633"/>
              <a:gd name="connsiteY151" fmla="*/ 2189116 h 2544820"/>
              <a:gd name="connsiteX152" fmla="*/ 8683634 w 8683633"/>
              <a:gd name="connsiteY152" fmla="*/ 1551591 h 2544820"/>
              <a:gd name="connsiteX153" fmla="*/ 8533752 w 8683633"/>
              <a:gd name="connsiteY153" fmla="*/ 1551591 h 2544820"/>
              <a:gd name="connsiteX154" fmla="*/ 8532697 w 8683633"/>
              <a:gd name="connsiteY154" fmla="*/ 1639198 h 2544820"/>
              <a:gd name="connsiteX155" fmla="*/ 8298375 w 8683633"/>
              <a:gd name="connsiteY155" fmla="*/ 1537870 h 2544820"/>
              <a:gd name="connsiteX156" fmla="*/ 7940559 w 8683633"/>
              <a:gd name="connsiteY156" fmla="*/ 1902019 h 2544820"/>
              <a:gd name="connsiteX157" fmla="*/ 8300486 w 8683633"/>
              <a:gd name="connsiteY157" fmla="*/ 2260890 h 2544820"/>
              <a:gd name="connsiteX158" fmla="*/ 8520030 w 8683633"/>
              <a:gd name="connsiteY158" fmla="*/ 2172228 h 2544820"/>
              <a:gd name="connsiteX159" fmla="*/ 8520030 w 8683633"/>
              <a:gd name="connsiteY159" fmla="*/ 2203893 h 2544820"/>
              <a:gd name="connsiteX160" fmla="*/ 8283597 w 8683633"/>
              <a:gd name="connsiteY160" fmla="*/ 2391773 h 2544820"/>
              <a:gd name="connsiteX161" fmla="*/ 8122105 w 8683633"/>
              <a:gd name="connsiteY161" fmla="*/ 2391773 h 2544820"/>
              <a:gd name="connsiteX162" fmla="*/ 8122105 w 8683633"/>
              <a:gd name="connsiteY162" fmla="*/ 2544821 h 2544820"/>
              <a:gd name="connsiteX163" fmla="*/ 7672461 w 8683633"/>
              <a:gd name="connsiteY163" fmla="*/ 867624 h 2544820"/>
              <a:gd name="connsiteX164" fmla="*/ 7586965 w 8683633"/>
              <a:gd name="connsiteY164" fmla="*/ 780018 h 2544820"/>
              <a:gd name="connsiteX165" fmla="*/ 7588021 w 8683633"/>
              <a:gd name="connsiteY165" fmla="*/ 450700 h 2544820"/>
              <a:gd name="connsiteX166" fmla="*/ 7753734 w 8683633"/>
              <a:gd name="connsiteY166" fmla="*/ 450700 h 2544820"/>
              <a:gd name="connsiteX167" fmla="*/ 7753734 w 8683633"/>
              <a:gd name="connsiteY167" fmla="*/ 298708 h 2544820"/>
              <a:gd name="connsiteX168" fmla="*/ 7588021 w 8683633"/>
              <a:gd name="connsiteY168" fmla="*/ 298708 h 2544820"/>
              <a:gd name="connsiteX169" fmla="*/ 7588021 w 8683633"/>
              <a:gd name="connsiteY169" fmla="*/ 49609 h 2544820"/>
              <a:gd name="connsiteX170" fmla="*/ 7419140 w 8683633"/>
              <a:gd name="connsiteY170" fmla="*/ 106606 h 2544820"/>
              <a:gd name="connsiteX171" fmla="*/ 7419140 w 8683633"/>
              <a:gd name="connsiteY171" fmla="*/ 299763 h 2544820"/>
              <a:gd name="connsiteX172" fmla="*/ 7304090 w 8683633"/>
              <a:gd name="connsiteY172" fmla="*/ 299763 h 2544820"/>
              <a:gd name="connsiteX173" fmla="*/ 7304090 w 8683633"/>
              <a:gd name="connsiteY173" fmla="*/ 452811 h 2544820"/>
              <a:gd name="connsiteX174" fmla="*/ 7418084 w 8683633"/>
              <a:gd name="connsiteY174" fmla="*/ 452811 h 2544820"/>
              <a:gd name="connsiteX175" fmla="*/ 7417029 w 8683633"/>
              <a:gd name="connsiteY175" fmla="*/ 770518 h 2544820"/>
              <a:gd name="connsiteX176" fmla="*/ 7418084 w 8683633"/>
              <a:gd name="connsiteY176" fmla="*/ 770518 h 2544820"/>
              <a:gd name="connsiteX177" fmla="*/ 7418084 w 8683633"/>
              <a:gd name="connsiteY177" fmla="*/ 777907 h 2544820"/>
              <a:gd name="connsiteX178" fmla="*/ 7656628 w 8683633"/>
              <a:gd name="connsiteY178" fmla="*/ 1021728 h 2544820"/>
              <a:gd name="connsiteX179" fmla="*/ 7804399 w 8683633"/>
              <a:gd name="connsiteY179" fmla="*/ 1020673 h 2544820"/>
              <a:gd name="connsiteX180" fmla="*/ 7804399 w 8683633"/>
              <a:gd name="connsiteY180" fmla="*/ 867624 h 2544820"/>
              <a:gd name="connsiteX181" fmla="*/ 7672461 w 8683633"/>
              <a:gd name="connsiteY181" fmla="*/ 867624 h 2544820"/>
              <a:gd name="connsiteX182" fmla="*/ 4861653 w 8683633"/>
              <a:gd name="connsiteY182" fmla="*/ 576305 h 2544820"/>
              <a:gd name="connsiteX183" fmla="*/ 5063254 w 8683633"/>
              <a:gd name="connsiteY183" fmla="*/ 423257 h 2544820"/>
              <a:gd name="connsiteX184" fmla="*/ 5251134 w 8683633"/>
              <a:gd name="connsiteY184" fmla="*/ 576305 h 2544820"/>
              <a:gd name="connsiteX185" fmla="*/ 4861653 w 8683633"/>
              <a:gd name="connsiteY185" fmla="*/ 576305 h 2544820"/>
              <a:gd name="connsiteX186" fmla="*/ 4698050 w 8683633"/>
              <a:gd name="connsiteY186" fmla="*/ 662857 h 2544820"/>
              <a:gd name="connsiteX187" fmla="*/ 5074865 w 8683633"/>
              <a:gd name="connsiteY187" fmla="*/ 1038616 h 2544820"/>
              <a:gd name="connsiteX188" fmla="*/ 5410515 w 8683633"/>
              <a:gd name="connsiteY188" fmla="*/ 861291 h 2544820"/>
              <a:gd name="connsiteX189" fmla="*/ 5298632 w 8683633"/>
              <a:gd name="connsiteY189" fmla="*/ 771574 h 2544820"/>
              <a:gd name="connsiteX190" fmla="*/ 5079087 w 8683633"/>
              <a:gd name="connsiteY190" fmla="*/ 891901 h 2544820"/>
              <a:gd name="connsiteX191" fmla="*/ 4856375 w 8683633"/>
              <a:gd name="connsiteY191" fmla="*/ 697688 h 2544820"/>
              <a:gd name="connsiteX192" fmla="*/ 5411571 w 8683633"/>
              <a:gd name="connsiteY192" fmla="*/ 697688 h 2544820"/>
              <a:gd name="connsiteX193" fmla="*/ 5065365 w 8683633"/>
              <a:gd name="connsiteY193" fmla="*/ 284986 h 2544820"/>
              <a:gd name="connsiteX194" fmla="*/ 4698050 w 8683633"/>
              <a:gd name="connsiteY194" fmla="*/ 662857 h 2544820"/>
              <a:gd name="connsiteX195" fmla="*/ 5751443 w 8683633"/>
              <a:gd name="connsiteY195" fmla="*/ 576305 h 2544820"/>
              <a:gd name="connsiteX196" fmla="*/ 5953044 w 8683633"/>
              <a:gd name="connsiteY196" fmla="*/ 423257 h 2544820"/>
              <a:gd name="connsiteX197" fmla="*/ 6140924 w 8683633"/>
              <a:gd name="connsiteY197" fmla="*/ 576305 h 2544820"/>
              <a:gd name="connsiteX198" fmla="*/ 5751443 w 8683633"/>
              <a:gd name="connsiteY198" fmla="*/ 576305 h 2544820"/>
              <a:gd name="connsiteX199" fmla="*/ 5586784 w 8683633"/>
              <a:gd name="connsiteY199" fmla="*/ 662857 h 2544820"/>
              <a:gd name="connsiteX200" fmla="*/ 5963599 w 8683633"/>
              <a:gd name="connsiteY200" fmla="*/ 1038616 h 2544820"/>
              <a:gd name="connsiteX201" fmla="*/ 6299250 w 8683633"/>
              <a:gd name="connsiteY201" fmla="*/ 861291 h 2544820"/>
              <a:gd name="connsiteX202" fmla="*/ 6187366 w 8683633"/>
              <a:gd name="connsiteY202" fmla="*/ 772629 h 2544820"/>
              <a:gd name="connsiteX203" fmla="*/ 5967822 w 8683633"/>
              <a:gd name="connsiteY203" fmla="*/ 892957 h 2544820"/>
              <a:gd name="connsiteX204" fmla="*/ 5745110 w 8683633"/>
              <a:gd name="connsiteY204" fmla="*/ 698744 h 2544820"/>
              <a:gd name="connsiteX205" fmla="*/ 6301361 w 8683633"/>
              <a:gd name="connsiteY205" fmla="*/ 698744 h 2544820"/>
              <a:gd name="connsiteX206" fmla="*/ 5955155 w 8683633"/>
              <a:gd name="connsiteY206" fmla="*/ 284986 h 2544820"/>
              <a:gd name="connsiteX207" fmla="*/ 5586784 w 8683633"/>
              <a:gd name="connsiteY207" fmla="*/ 662857 h 2544820"/>
              <a:gd name="connsiteX208" fmla="*/ 6813280 w 8683633"/>
              <a:gd name="connsiteY208" fmla="*/ 282875 h 2544820"/>
              <a:gd name="connsiteX209" fmla="*/ 6513517 w 8683633"/>
              <a:gd name="connsiteY209" fmla="*/ 591082 h 2544820"/>
              <a:gd name="connsiteX210" fmla="*/ 6513517 w 8683633"/>
              <a:gd name="connsiteY210" fmla="*/ 1020673 h 2544820"/>
              <a:gd name="connsiteX211" fmla="*/ 6682397 w 8683633"/>
              <a:gd name="connsiteY211" fmla="*/ 1020673 h 2544820"/>
              <a:gd name="connsiteX212" fmla="*/ 6682397 w 8683633"/>
              <a:gd name="connsiteY212" fmla="*/ 597415 h 2544820"/>
              <a:gd name="connsiteX213" fmla="*/ 6813280 w 8683633"/>
              <a:gd name="connsiteY213" fmla="*/ 442256 h 2544820"/>
              <a:gd name="connsiteX214" fmla="*/ 6944163 w 8683633"/>
              <a:gd name="connsiteY214" fmla="*/ 597415 h 2544820"/>
              <a:gd name="connsiteX215" fmla="*/ 6944163 w 8683633"/>
              <a:gd name="connsiteY215" fmla="*/ 1021728 h 2544820"/>
              <a:gd name="connsiteX216" fmla="*/ 7113044 w 8683633"/>
              <a:gd name="connsiteY216" fmla="*/ 1021728 h 2544820"/>
              <a:gd name="connsiteX217" fmla="*/ 7113044 w 8683633"/>
              <a:gd name="connsiteY217" fmla="*/ 591082 h 2544820"/>
              <a:gd name="connsiteX218" fmla="*/ 6813280 w 8683633"/>
              <a:gd name="connsiteY218" fmla="*/ 282875 h 2544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Lst>
            <a:rect l="l" t="t" r="r" b="b"/>
            <a:pathLst>
              <a:path w="8683633" h="2544820">
                <a:moveTo>
                  <a:pt x="921455" y="520364"/>
                </a:moveTo>
                <a:cubicBezTo>
                  <a:pt x="921455" y="214267"/>
                  <a:pt x="1145222" y="0"/>
                  <a:pt x="1439708" y="0"/>
                </a:cubicBezTo>
                <a:cubicBezTo>
                  <a:pt x="1593811" y="0"/>
                  <a:pt x="1732083" y="54886"/>
                  <a:pt x="1834466" y="172047"/>
                </a:cubicBezTo>
                <a:lnTo>
                  <a:pt x="1705695" y="294486"/>
                </a:lnTo>
                <a:cubicBezTo>
                  <a:pt x="1643420" y="216378"/>
                  <a:pt x="1546314" y="168881"/>
                  <a:pt x="1439708" y="168881"/>
                </a:cubicBezTo>
                <a:cubicBezTo>
                  <a:pt x="1243384" y="168881"/>
                  <a:pt x="1104057" y="314540"/>
                  <a:pt x="1104057" y="521419"/>
                </a:cubicBezTo>
                <a:cubicBezTo>
                  <a:pt x="1104057" y="730409"/>
                  <a:pt x="1247606" y="871846"/>
                  <a:pt x="1438652" y="871846"/>
                </a:cubicBezTo>
                <a:cubicBezTo>
                  <a:pt x="1606478" y="871846"/>
                  <a:pt x="1726805" y="765241"/>
                  <a:pt x="1742638" y="605859"/>
                </a:cubicBezTo>
                <a:lnTo>
                  <a:pt x="1403821" y="605859"/>
                </a:lnTo>
                <a:lnTo>
                  <a:pt x="1403821" y="448589"/>
                </a:lnTo>
                <a:lnTo>
                  <a:pt x="1929462" y="448589"/>
                </a:lnTo>
                <a:lnTo>
                  <a:pt x="1929462" y="518253"/>
                </a:lnTo>
                <a:cubicBezTo>
                  <a:pt x="1929462" y="834904"/>
                  <a:pt x="1728916" y="1039672"/>
                  <a:pt x="1438652" y="1039672"/>
                </a:cubicBezTo>
                <a:cubicBezTo>
                  <a:pt x="1146278" y="1039672"/>
                  <a:pt x="921455" y="825404"/>
                  <a:pt x="921455" y="520364"/>
                </a:cubicBezTo>
                <a:moveTo>
                  <a:pt x="2269334" y="576305"/>
                </a:moveTo>
                <a:cubicBezTo>
                  <a:pt x="2293611" y="486587"/>
                  <a:pt x="2370663" y="423257"/>
                  <a:pt x="2470936" y="423257"/>
                </a:cubicBezTo>
                <a:cubicBezTo>
                  <a:pt x="2566986" y="423257"/>
                  <a:pt x="2638761" y="474977"/>
                  <a:pt x="2658815" y="576305"/>
                </a:cubicBezTo>
                <a:lnTo>
                  <a:pt x="2269334" y="576305"/>
                </a:lnTo>
                <a:close/>
                <a:moveTo>
                  <a:pt x="2105731" y="661801"/>
                </a:moveTo>
                <a:cubicBezTo>
                  <a:pt x="2105731" y="879235"/>
                  <a:pt x="2257724" y="1037561"/>
                  <a:pt x="2482546" y="1037561"/>
                </a:cubicBezTo>
                <a:cubicBezTo>
                  <a:pt x="2635594" y="1037561"/>
                  <a:pt x="2747478" y="962620"/>
                  <a:pt x="2818196" y="860236"/>
                </a:cubicBezTo>
                <a:lnTo>
                  <a:pt x="2706313" y="770518"/>
                </a:lnTo>
                <a:cubicBezTo>
                  <a:pt x="2653538" y="848625"/>
                  <a:pt x="2576486" y="890846"/>
                  <a:pt x="2486768" y="890846"/>
                </a:cubicBezTo>
                <a:cubicBezTo>
                  <a:pt x="2364330" y="890846"/>
                  <a:pt x="2277778" y="811683"/>
                  <a:pt x="2264057" y="696633"/>
                </a:cubicBezTo>
                <a:lnTo>
                  <a:pt x="2819252" y="696633"/>
                </a:lnTo>
                <a:cubicBezTo>
                  <a:pt x="2835085" y="412702"/>
                  <a:pt x="2664093" y="282875"/>
                  <a:pt x="2473047" y="282875"/>
                </a:cubicBezTo>
                <a:cubicBezTo>
                  <a:pt x="2264057" y="283931"/>
                  <a:pt x="2105731" y="441201"/>
                  <a:pt x="2105731" y="661801"/>
                </a:cubicBezTo>
                <a:moveTo>
                  <a:pt x="8103107" y="576305"/>
                </a:moveTo>
                <a:cubicBezTo>
                  <a:pt x="8127383" y="486587"/>
                  <a:pt x="8204435" y="423257"/>
                  <a:pt x="8304708" y="423257"/>
                </a:cubicBezTo>
                <a:cubicBezTo>
                  <a:pt x="8399703" y="423257"/>
                  <a:pt x="8472533" y="474977"/>
                  <a:pt x="8492587" y="576305"/>
                </a:cubicBezTo>
                <a:lnTo>
                  <a:pt x="8103107" y="576305"/>
                </a:lnTo>
                <a:close/>
                <a:moveTo>
                  <a:pt x="7939503" y="661801"/>
                </a:moveTo>
                <a:cubicBezTo>
                  <a:pt x="7939503" y="879235"/>
                  <a:pt x="8090440" y="1037561"/>
                  <a:pt x="8316319" y="1037561"/>
                </a:cubicBezTo>
                <a:cubicBezTo>
                  <a:pt x="8469366" y="1037561"/>
                  <a:pt x="8581250" y="962620"/>
                  <a:pt x="8651968" y="860236"/>
                </a:cubicBezTo>
                <a:lnTo>
                  <a:pt x="8539029" y="770518"/>
                </a:lnTo>
                <a:cubicBezTo>
                  <a:pt x="8486254" y="848625"/>
                  <a:pt x="8409203" y="890846"/>
                  <a:pt x="8319485" y="890846"/>
                </a:cubicBezTo>
                <a:cubicBezTo>
                  <a:pt x="8197046" y="890846"/>
                  <a:pt x="8110495" y="811683"/>
                  <a:pt x="8096773" y="696633"/>
                </a:cubicBezTo>
                <a:lnTo>
                  <a:pt x="8651968" y="696633"/>
                </a:lnTo>
                <a:cubicBezTo>
                  <a:pt x="8668856" y="412702"/>
                  <a:pt x="8496809" y="282875"/>
                  <a:pt x="8305763" y="282875"/>
                </a:cubicBezTo>
                <a:cubicBezTo>
                  <a:pt x="8097829" y="283931"/>
                  <a:pt x="7939503" y="441201"/>
                  <a:pt x="7939503" y="661801"/>
                </a:cubicBezTo>
                <a:moveTo>
                  <a:pt x="556251" y="1269772"/>
                </a:moveTo>
                <a:lnTo>
                  <a:pt x="556251" y="1675085"/>
                </a:lnTo>
                <a:lnTo>
                  <a:pt x="177325" y="1675085"/>
                </a:lnTo>
                <a:lnTo>
                  <a:pt x="177325" y="1269772"/>
                </a:lnTo>
                <a:lnTo>
                  <a:pt x="0" y="1269772"/>
                </a:lnTo>
                <a:lnTo>
                  <a:pt x="0" y="2271445"/>
                </a:lnTo>
                <a:lnTo>
                  <a:pt x="177325" y="2271445"/>
                </a:lnTo>
                <a:lnTo>
                  <a:pt x="177325" y="1843966"/>
                </a:lnTo>
                <a:lnTo>
                  <a:pt x="556251" y="1843966"/>
                </a:lnTo>
                <a:lnTo>
                  <a:pt x="556251" y="2271445"/>
                </a:lnTo>
                <a:lnTo>
                  <a:pt x="733575" y="2271445"/>
                </a:lnTo>
                <a:lnTo>
                  <a:pt x="733575" y="1269772"/>
                </a:lnTo>
                <a:lnTo>
                  <a:pt x="556251" y="1269772"/>
                </a:lnTo>
                <a:close/>
                <a:moveTo>
                  <a:pt x="1325713" y="2130008"/>
                </a:moveTo>
                <a:cubicBezTo>
                  <a:pt x="1204330" y="2130008"/>
                  <a:pt x="1114613" y="2041345"/>
                  <a:pt x="1114613" y="1911518"/>
                </a:cubicBezTo>
                <a:cubicBezTo>
                  <a:pt x="1114613" y="1780636"/>
                  <a:pt x="1204330" y="1691973"/>
                  <a:pt x="1325713" y="1691973"/>
                </a:cubicBezTo>
                <a:cubicBezTo>
                  <a:pt x="1440763" y="1691973"/>
                  <a:pt x="1531537" y="1772191"/>
                  <a:pt x="1531537" y="1911518"/>
                </a:cubicBezTo>
                <a:cubicBezTo>
                  <a:pt x="1531537" y="2048734"/>
                  <a:pt x="1440763" y="2130008"/>
                  <a:pt x="1325713" y="2130008"/>
                </a:cubicBezTo>
                <a:moveTo>
                  <a:pt x="944676" y="1911518"/>
                </a:moveTo>
                <a:cubicBezTo>
                  <a:pt x="944676" y="2131063"/>
                  <a:pt x="1107224" y="2285167"/>
                  <a:pt x="1303548" y="2285167"/>
                </a:cubicBezTo>
                <a:cubicBezTo>
                  <a:pt x="1397488" y="2285167"/>
                  <a:pt x="1485095" y="2249280"/>
                  <a:pt x="1536814" y="2183838"/>
                </a:cubicBezTo>
                <a:lnTo>
                  <a:pt x="1537870" y="2271445"/>
                </a:lnTo>
                <a:lnTo>
                  <a:pt x="1688807" y="2271445"/>
                </a:lnTo>
                <a:lnTo>
                  <a:pt x="1688807" y="1549480"/>
                </a:lnTo>
                <a:lnTo>
                  <a:pt x="1538925" y="1549480"/>
                </a:lnTo>
                <a:lnTo>
                  <a:pt x="1537870" y="1637087"/>
                </a:lnTo>
                <a:cubicBezTo>
                  <a:pt x="1486150" y="1571646"/>
                  <a:pt x="1398543" y="1535759"/>
                  <a:pt x="1304603" y="1535759"/>
                </a:cubicBezTo>
                <a:cubicBezTo>
                  <a:pt x="1107224" y="1535759"/>
                  <a:pt x="944676" y="1688807"/>
                  <a:pt x="944676" y="1911518"/>
                </a:cubicBezTo>
                <a:moveTo>
                  <a:pt x="2828752" y="2130008"/>
                </a:moveTo>
                <a:cubicBezTo>
                  <a:pt x="2707369" y="2130008"/>
                  <a:pt x="2617651" y="2041345"/>
                  <a:pt x="2617651" y="1911518"/>
                </a:cubicBezTo>
                <a:cubicBezTo>
                  <a:pt x="2617651" y="1780636"/>
                  <a:pt x="2707369" y="1691973"/>
                  <a:pt x="2828752" y="1691973"/>
                </a:cubicBezTo>
                <a:cubicBezTo>
                  <a:pt x="2943801" y="1691973"/>
                  <a:pt x="3034575" y="1772191"/>
                  <a:pt x="3034575" y="1911518"/>
                </a:cubicBezTo>
                <a:cubicBezTo>
                  <a:pt x="3034575" y="2048734"/>
                  <a:pt x="2942746" y="2130008"/>
                  <a:pt x="2828752" y="2130008"/>
                </a:cubicBezTo>
                <a:moveTo>
                  <a:pt x="2447714" y="1911518"/>
                </a:moveTo>
                <a:cubicBezTo>
                  <a:pt x="2447714" y="2131063"/>
                  <a:pt x="2610262" y="2285167"/>
                  <a:pt x="2806586" y="2285167"/>
                </a:cubicBezTo>
                <a:cubicBezTo>
                  <a:pt x="2900526" y="2285167"/>
                  <a:pt x="2988133" y="2249280"/>
                  <a:pt x="3039852" y="2183838"/>
                </a:cubicBezTo>
                <a:lnTo>
                  <a:pt x="3040908" y="2271445"/>
                </a:lnTo>
                <a:lnTo>
                  <a:pt x="3190789" y="2271445"/>
                </a:lnTo>
                <a:lnTo>
                  <a:pt x="3190789" y="1218052"/>
                </a:lnTo>
                <a:lnTo>
                  <a:pt x="3021909" y="1218052"/>
                </a:lnTo>
                <a:lnTo>
                  <a:pt x="3021909" y="1459762"/>
                </a:lnTo>
                <a:cubicBezTo>
                  <a:pt x="3021909" y="1514649"/>
                  <a:pt x="3022964" y="1568479"/>
                  <a:pt x="3026131" y="1621255"/>
                </a:cubicBezTo>
                <a:cubicBezTo>
                  <a:pt x="2973356" y="1566368"/>
                  <a:pt x="2892082" y="1536814"/>
                  <a:pt x="2806586" y="1536814"/>
                </a:cubicBezTo>
                <a:cubicBezTo>
                  <a:pt x="2610262" y="1535759"/>
                  <a:pt x="2447714" y="1688807"/>
                  <a:pt x="2447714" y="1911518"/>
                </a:cubicBezTo>
                <a:moveTo>
                  <a:pt x="3566549" y="1827078"/>
                </a:moveTo>
                <a:cubicBezTo>
                  <a:pt x="3590826" y="1737360"/>
                  <a:pt x="3667877" y="1674030"/>
                  <a:pt x="3768150" y="1674030"/>
                </a:cubicBezTo>
                <a:cubicBezTo>
                  <a:pt x="3863146" y="1674030"/>
                  <a:pt x="3935975" y="1725749"/>
                  <a:pt x="3956030" y="1827078"/>
                </a:cubicBezTo>
                <a:lnTo>
                  <a:pt x="3566549" y="1827078"/>
                </a:lnTo>
                <a:close/>
                <a:moveTo>
                  <a:pt x="3401890" y="1912574"/>
                </a:moveTo>
                <a:cubicBezTo>
                  <a:pt x="3401890" y="2130008"/>
                  <a:pt x="3552828" y="2288333"/>
                  <a:pt x="3778705" y="2288333"/>
                </a:cubicBezTo>
                <a:cubicBezTo>
                  <a:pt x="3931753" y="2288333"/>
                  <a:pt x="4043637" y="2213392"/>
                  <a:pt x="4114356" y="2111008"/>
                </a:cubicBezTo>
                <a:lnTo>
                  <a:pt x="4002472" y="2022346"/>
                </a:lnTo>
                <a:cubicBezTo>
                  <a:pt x="3949697" y="2100453"/>
                  <a:pt x="3872645" y="2142674"/>
                  <a:pt x="3782927" y="2142674"/>
                </a:cubicBezTo>
                <a:cubicBezTo>
                  <a:pt x="3660489" y="2142674"/>
                  <a:pt x="3573938" y="2063511"/>
                  <a:pt x="3560216" y="1948461"/>
                </a:cubicBezTo>
                <a:lnTo>
                  <a:pt x="4116467" y="1948461"/>
                </a:lnTo>
                <a:cubicBezTo>
                  <a:pt x="4133355" y="1664530"/>
                  <a:pt x="3961307" y="1534703"/>
                  <a:pt x="3770261" y="1534703"/>
                </a:cubicBezTo>
                <a:cubicBezTo>
                  <a:pt x="3560216" y="1534703"/>
                  <a:pt x="3401890" y="1691973"/>
                  <a:pt x="3401890" y="1912574"/>
                </a:cubicBezTo>
                <a:moveTo>
                  <a:pt x="5948822" y="2131063"/>
                </a:moveTo>
                <a:cubicBezTo>
                  <a:pt x="5832716" y="2131063"/>
                  <a:pt x="5742999" y="2050845"/>
                  <a:pt x="5742999" y="1912574"/>
                </a:cubicBezTo>
                <a:cubicBezTo>
                  <a:pt x="5742999" y="1773247"/>
                  <a:pt x="5832716" y="1693029"/>
                  <a:pt x="5948822" y="1693029"/>
                </a:cubicBezTo>
                <a:cubicBezTo>
                  <a:pt x="6070205" y="1693029"/>
                  <a:pt x="6158868" y="1781691"/>
                  <a:pt x="6158868" y="1912574"/>
                </a:cubicBezTo>
                <a:cubicBezTo>
                  <a:pt x="6159923" y="2042401"/>
                  <a:pt x="6071261" y="2131063"/>
                  <a:pt x="5948822" y="2131063"/>
                </a:cubicBezTo>
                <a:moveTo>
                  <a:pt x="5737721" y="2185949"/>
                </a:moveTo>
                <a:cubicBezTo>
                  <a:pt x="5788386" y="2250335"/>
                  <a:pt x="5877048" y="2287278"/>
                  <a:pt x="5970988" y="2287278"/>
                </a:cubicBezTo>
                <a:cubicBezTo>
                  <a:pt x="6166256" y="2287278"/>
                  <a:pt x="6329859" y="2133174"/>
                  <a:pt x="6329859" y="1913629"/>
                </a:cubicBezTo>
                <a:cubicBezTo>
                  <a:pt x="6329859" y="1690918"/>
                  <a:pt x="6166256" y="1537870"/>
                  <a:pt x="5970988" y="1537870"/>
                </a:cubicBezTo>
                <a:cubicBezTo>
                  <a:pt x="5885492" y="1537870"/>
                  <a:pt x="5803163" y="1567424"/>
                  <a:pt x="5751443" y="1622310"/>
                </a:cubicBezTo>
                <a:cubicBezTo>
                  <a:pt x="5754610" y="1567424"/>
                  <a:pt x="5755665" y="1507260"/>
                  <a:pt x="5755665" y="1451318"/>
                </a:cubicBezTo>
                <a:lnTo>
                  <a:pt x="5755665" y="1219107"/>
                </a:lnTo>
                <a:lnTo>
                  <a:pt x="5586784" y="1219107"/>
                </a:lnTo>
                <a:lnTo>
                  <a:pt x="5586784" y="2272501"/>
                </a:lnTo>
                <a:lnTo>
                  <a:pt x="5736666" y="2272501"/>
                </a:lnTo>
                <a:lnTo>
                  <a:pt x="5737721" y="2185949"/>
                </a:lnTo>
                <a:moveTo>
                  <a:pt x="6663398" y="1828133"/>
                </a:moveTo>
                <a:cubicBezTo>
                  <a:pt x="6687675" y="1738415"/>
                  <a:pt x="6764727" y="1675085"/>
                  <a:pt x="6865000" y="1675085"/>
                </a:cubicBezTo>
                <a:cubicBezTo>
                  <a:pt x="6959996" y="1675085"/>
                  <a:pt x="7032825" y="1726805"/>
                  <a:pt x="7052880" y="1828133"/>
                </a:cubicBezTo>
                <a:lnTo>
                  <a:pt x="6663398" y="1828133"/>
                </a:lnTo>
                <a:close/>
                <a:moveTo>
                  <a:pt x="6499795" y="1914685"/>
                </a:moveTo>
                <a:cubicBezTo>
                  <a:pt x="6499795" y="2132119"/>
                  <a:pt x="6650732" y="2290444"/>
                  <a:pt x="6876610" y="2290444"/>
                </a:cubicBezTo>
                <a:cubicBezTo>
                  <a:pt x="7029659" y="2290444"/>
                  <a:pt x="7141542" y="2215503"/>
                  <a:pt x="7212261" y="2113119"/>
                </a:cubicBezTo>
                <a:lnTo>
                  <a:pt x="7100377" y="2024457"/>
                </a:lnTo>
                <a:cubicBezTo>
                  <a:pt x="7047602" y="2102564"/>
                  <a:pt x="6970551" y="2144785"/>
                  <a:pt x="6880833" y="2144785"/>
                </a:cubicBezTo>
                <a:cubicBezTo>
                  <a:pt x="6758394" y="2144785"/>
                  <a:pt x="6671842" y="2065622"/>
                  <a:pt x="6658121" y="1950572"/>
                </a:cubicBezTo>
                <a:lnTo>
                  <a:pt x="7213317" y="1950572"/>
                </a:lnTo>
                <a:cubicBezTo>
                  <a:pt x="7230204" y="1666641"/>
                  <a:pt x="7058157" y="1536814"/>
                  <a:pt x="6867111" y="1536814"/>
                </a:cubicBezTo>
                <a:cubicBezTo>
                  <a:pt x="6658121" y="1535759"/>
                  <a:pt x="6499795" y="1693029"/>
                  <a:pt x="6499795" y="1914685"/>
                </a:cubicBezTo>
                <a:moveTo>
                  <a:pt x="7656628" y="1551591"/>
                </a:moveTo>
                <a:cubicBezTo>
                  <a:pt x="7502524" y="1551591"/>
                  <a:pt x="7418084" y="1626532"/>
                  <a:pt x="7418084" y="1795413"/>
                </a:cubicBezTo>
                <a:lnTo>
                  <a:pt x="7418084" y="2273556"/>
                </a:lnTo>
                <a:lnTo>
                  <a:pt x="7586965" y="2273556"/>
                </a:lnTo>
                <a:lnTo>
                  <a:pt x="7586965" y="1792246"/>
                </a:lnTo>
                <a:cubicBezTo>
                  <a:pt x="7586965" y="1729971"/>
                  <a:pt x="7611241" y="1704639"/>
                  <a:pt x="7672461" y="1704639"/>
                </a:cubicBezTo>
                <a:lnTo>
                  <a:pt x="7803343" y="1704639"/>
                </a:lnTo>
                <a:lnTo>
                  <a:pt x="7803343" y="1551591"/>
                </a:lnTo>
                <a:lnTo>
                  <a:pt x="7656628" y="1551591"/>
                </a:lnTo>
                <a:moveTo>
                  <a:pt x="2170117" y="1551591"/>
                </a:moveTo>
                <a:cubicBezTo>
                  <a:pt x="2016013" y="1551591"/>
                  <a:pt x="1931573" y="1626532"/>
                  <a:pt x="1931573" y="1795413"/>
                </a:cubicBezTo>
                <a:lnTo>
                  <a:pt x="1931573" y="2273556"/>
                </a:lnTo>
                <a:lnTo>
                  <a:pt x="2100454" y="2273556"/>
                </a:lnTo>
                <a:lnTo>
                  <a:pt x="2100454" y="1792246"/>
                </a:lnTo>
                <a:cubicBezTo>
                  <a:pt x="2100454" y="1729971"/>
                  <a:pt x="2124730" y="1704639"/>
                  <a:pt x="2185949" y="1704639"/>
                </a:cubicBezTo>
                <a:lnTo>
                  <a:pt x="2316832" y="1704639"/>
                </a:lnTo>
                <a:lnTo>
                  <a:pt x="2316832" y="1551591"/>
                </a:lnTo>
                <a:lnTo>
                  <a:pt x="2170117" y="1551591"/>
                </a:lnTo>
                <a:moveTo>
                  <a:pt x="8318429" y="2111008"/>
                </a:moveTo>
                <a:cubicBezTo>
                  <a:pt x="8195991" y="2111008"/>
                  <a:pt x="8108384" y="2025512"/>
                  <a:pt x="8108384" y="1902019"/>
                </a:cubicBezTo>
                <a:cubicBezTo>
                  <a:pt x="8108384" y="1777469"/>
                  <a:pt x="8195991" y="1693029"/>
                  <a:pt x="8317374" y="1693029"/>
                </a:cubicBezTo>
                <a:cubicBezTo>
                  <a:pt x="8434534" y="1693029"/>
                  <a:pt x="8526363" y="1771136"/>
                  <a:pt x="8526363" y="1903074"/>
                </a:cubicBezTo>
                <a:cubicBezTo>
                  <a:pt x="8525308" y="2033957"/>
                  <a:pt x="8434534" y="2111008"/>
                  <a:pt x="8318429" y="2111008"/>
                </a:cubicBezTo>
                <a:moveTo>
                  <a:pt x="8122105" y="2544821"/>
                </a:moveTo>
                <a:lnTo>
                  <a:pt x="8279376" y="2544821"/>
                </a:lnTo>
                <a:cubicBezTo>
                  <a:pt x="8529530" y="2544821"/>
                  <a:pt x="8683634" y="2428715"/>
                  <a:pt x="8683634" y="2189116"/>
                </a:cubicBezTo>
                <a:lnTo>
                  <a:pt x="8683634" y="1551591"/>
                </a:lnTo>
                <a:lnTo>
                  <a:pt x="8533752" y="1551591"/>
                </a:lnTo>
                <a:lnTo>
                  <a:pt x="8532697" y="1639198"/>
                </a:lnTo>
                <a:cubicBezTo>
                  <a:pt x="8480977" y="1573757"/>
                  <a:pt x="8393370" y="1537870"/>
                  <a:pt x="8298375" y="1537870"/>
                </a:cubicBezTo>
                <a:cubicBezTo>
                  <a:pt x="8102051" y="1537870"/>
                  <a:pt x="7940559" y="1686696"/>
                  <a:pt x="7940559" y="1902019"/>
                </a:cubicBezTo>
                <a:cubicBezTo>
                  <a:pt x="7940559" y="2119452"/>
                  <a:pt x="8099940" y="2260890"/>
                  <a:pt x="8300486" y="2260890"/>
                </a:cubicBezTo>
                <a:cubicBezTo>
                  <a:pt x="8394425" y="2260890"/>
                  <a:pt x="8472533" y="2229225"/>
                  <a:pt x="8520030" y="2172228"/>
                </a:cubicBezTo>
                <a:lnTo>
                  <a:pt x="8520030" y="2203893"/>
                </a:lnTo>
                <a:cubicBezTo>
                  <a:pt x="8518975" y="2335831"/>
                  <a:pt x="8434534" y="2391773"/>
                  <a:pt x="8283597" y="2391773"/>
                </a:cubicBezTo>
                <a:lnTo>
                  <a:pt x="8122105" y="2391773"/>
                </a:lnTo>
                <a:lnTo>
                  <a:pt x="8122105" y="2544821"/>
                </a:lnTo>
                <a:close/>
                <a:moveTo>
                  <a:pt x="7672461" y="867624"/>
                </a:moveTo>
                <a:cubicBezTo>
                  <a:pt x="7611241" y="867624"/>
                  <a:pt x="7586965" y="843348"/>
                  <a:pt x="7586965" y="780018"/>
                </a:cubicBezTo>
                <a:lnTo>
                  <a:pt x="7588021" y="450700"/>
                </a:lnTo>
                <a:lnTo>
                  <a:pt x="7753734" y="450700"/>
                </a:lnTo>
                <a:lnTo>
                  <a:pt x="7753734" y="298708"/>
                </a:lnTo>
                <a:lnTo>
                  <a:pt x="7588021" y="298708"/>
                </a:lnTo>
                <a:lnTo>
                  <a:pt x="7588021" y="49609"/>
                </a:lnTo>
                <a:lnTo>
                  <a:pt x="7419140" y="106606"/>
                </a:lnTo>
                <a:lnTo>
                  <a:pt x="7419140" y="299763"/>
                </a:lnTo>
                <a:lnTo>
                  <a:pt x="7304090" y="299763"/>
                </a:lnTo>
                <a:lnTo>
                  <a:pt x="7304090" y="452811"/>
                </a:lnTo>
                <a:lnTo>
                  <a:pt x="7418084" y="452811"/>
                </a:lnTo>
                <a:lnTo>
                  <a:pt x="7417029" y="770518"/>
                </a:lnTo>
                <a:lnTo>
                  <a:pt x="7418084" y="770518"/>
                </a:lnTo>
                <a:lnTo>
                  <a:pt x="7418084" y="777907"/>
                </a:lnTo>
                <a:cubicBezTo>
                  <a:pt x="7418084" y="946787"/>
                  <a:pt x="7502524" y="1021728"/>
                  <a:pt x="7656628" y="1021728"/>
                </a:cubicBezTo>
                <a:lnTo>
                  <a:pt x="7804399" y="1020673"/>
                </a:lnTo>
                <a:lnTo>
                  <a:pt x="7804399" y="867624"/>
                </a:lnTo>
                <a:lnTo>
                  <a:pt x="7672461" y="867624"/>
                </a:lnTo>
                <a:close/>
                <a:moveTo>
                  <a:pt x="4861653" y="576305"/>
                </a:moveTo>
                <a:cubicBezTo>
                  <a:pt x="4885929" y="486587"/>
                  <a:pt x="4962981" y="423257"/>
                  <a:pt x="5063254" y="423257"/>
                </a:cubicBezTo>
                <a:cubicBezTo>
                  <a:pt x="5158250" y="423257"/>
                  <a:pt x="5231079" y="474977"/>
                  <a:pt x="5251134" y="576305"/>
                </a:cubicBezTo>
                <a:lnTo>
                  <a:pt x="4861653" y="576305"/>
                </a:lnTo>
                <a:close/>
                <a:moveTo>
                  <a:pt x="4698050" y="662857"/>
                </a:moveTo>
                <a:cubicBezTo>
                  <a:pt x="4698050" y="880291"/>
                  <a:pt x="4848987" y="1038616"/>
                  <a:pt x="5074865" y="1038616"/>
                </a:cubicBezTo>
                <a:cubicBezTo>
                  <a:pt x="5227913" y="1038616"/>
                  <a:pt x="5339796" y="963675"/>
                  <a:pt x="5410515" y="861291"/>
                </a:cubicBezTo>
                <a:lnTo>
                  <a:pt x="5298632" y="771574"/>
                </a:lnTo>
                <a:cubicBezTo>
                  <a:pt x="5245856" y="849681"/>
                  <a:pt x="5168805" y="891901"/>
                  <a:pt x="5079087" y="891901"/>
                </a:cubicBezTo>
                <a:cubicBezTo>
                  <a:pt x="4956648" y="891901"/>
                  <a:pt x="4870097" y="812738"/>
                  <a:pt x="4856375" y="697688"/>
                </a:cubicBezTo>
                <a:lnTo>
                  <a:pt x="5411571" y="697688"/>
                </a:lnTo>
                <a:cubicBezTo>
                  <a:pt x="5428458" y="413758"/>
                  <a:pt x="5256411" y="284986"/>
                  <a:pt x="5065365" y="284986"/>
                </a:cubicBezTo>
                <a:cubicBezTo>
                  <a:pt x="4856375" y="284986"/>
                  <a:pt x="4698050" y="441201"/>
                  <a:pt x="4698050" y="662857"/>
                </a:cubicBezTo>
                <a:moveTo>
                  <a:pt x="5751443" y="576305"/>
                </a:moveTo>
                <a:cubicBezTo>
                  <a:pt x="5775720" y="486587"/>
                  <a:pt x="5852771" y="423257"/>
                  <a:pt x="5953044" y="423257"/>
                </a:cubicBezTo>
                <a:cubicBezTo>
                  <a:pt x="6048040" y="423257"/>
                  <a:pt x="6120870" y="474977"/>
                  <a:pt x="6140924" y="576305"/>
                </a:cubicBezTo>
                <a:lnTo>
                  <a:pt x="5751443" y="576305"/>
                </a:lnTo>
                <a:close/>
                <a:moveTo>
                  <a:pt x="5586784" y="662857"/>
                </a:moveTo>
                <a:cubicBezTo>
                  <a:pt x="5586784" y="880291"/>
                  <a:pt x="5738777" y="1038616"/>
                  <a:pt x="5963599" y="1038616"/>
                </a:cubicBezTo>
                <a:cubicBezTo>
                  <a:pt x="6116647" y="1038616"/>
                  <a:pt x="6228531" y="963675"/>
                  <a:pt x="6299250" y="861291"/>
                </a:cubicBezTo>
                <a:lnTo>
                  <a:pt x="6187366" y="772629"/>
                </a:lnTo>
                <a:cubicBezTo>
                  <a:pt x="6134591" y="850736"/>
                  <a:pt x="6057539" y="892957"/>
                  <a:pt x="5967822" y="892957"/>
                </a:cubicBezTo>
                <a:cubicBezTo>
                  <a:pt x="5845383" y="892957"/>
                  <a:pt x="5758831" y="813794"/>
                  <a:pt x="5745110" y="698744"/>
                </a:cubicBezTo>
                <a:lnTo>
                  <a:pt x="6301361" y="698744"/>
                </a:lnTo>
                <a:cubicBezTo>
                  <a:pt x="6318248" y="414813"/>
                  <a:pt x="6146201" y="284986"/>
                  <a:pt x="5955155" y="284986"/>
                </a:cubicBezTo>
                <a:cubicBezTo>
                  <a:pt x="5745110" y="284986"/>
                  <a:pt x="5586784" y="441201"/>
                  <a:pt x="5586784" y="662857"/>
                </a:cubicBezTo>
                <a:moveTo>
                  <a:pt x="6813280" y="282875"/>
                </a:moveTo>
                <a:cubicBezTo>
                  <a:pt x="6625401" y="282875"/>
                  <a:pt x="6513517" y="398981"/>
                  <a:pt x="6513517" y="591082"/>
                </a:cubicBezTo>
                <a:lnTo>
                  <a:pt x="6513517" y="1020673"/>
                </a:lnTo>
                <a:lnTo>
                  <a:pt x="6682397" y="1020673"/>
                </a:lnTo>
                <a:lnTo>
                  <a:pt x="6682397" y="597415"/>
                </a:lnTo>
                <a:cubicBezTo>
                  <a:pt x="6682397" y="496087"/>
                  <a:pt x="6728840" y="442256"/>
                  <a:pt x="6813280" y="442256"/>
                </a:cubicBezTo>
                <a:cubicBezTo>
                  <a:pt x="6896665" y="442256"/>
                  <a:pt x="6944163" y="497142"/>
                  <a:pt x="6944163" y="597415"/>
                </a:cubicBezTo>
                <a:lnTo>
                  <a:pt x="6944163" y="1021728"/>
                </a:lnTo>
                <a:lnTo>
                  <a:pt x="7113044" y="1021728"/>
                </a:lnTo>
                <a:lnTo>
                  <a:pt x="7113044" y="591082"/>
                </a:lnTo>
                <a:cubicBezTo>
                  <a:pt x="7113044" y="398981"/>
                  <a:pt x="7000105" y="282875"/>
                  <a:pt x="6813280" y="282875"/>
                </a:cubicBezTo>
              </a:path>
            </a:pathLst>
          </a:custGeom>
          <a:solidFill>
            <a:schemeClr val="bg1"/>
          </a:solidFill>
          <a:ln w="10555" cap="flat">
            <a:noFill/>
            <a:prstDash val="solid"/>
            <a:miter/>
          </a:ln>
        </p:spPr>
        <p:txBody>
          <a:bodyPr rtlCol="0" anchor="ctr"/>
          <a:lstStyle/>
          <a:p>
            <a:endParaRPr lang="en-US"/>
          </a:p>
        </p:txBody>
      </p:sp>
      <p:sp>
        <p:nvSpPr>
          <p:cNvPr id="11" name="Tijdelijke aanduiding voor afbeelding 10">
            <a:extLst>
              <a:ext uri="{FF2B5EF4-FFF2-40B4-BE49-F238E27FC236}">
                <a16:creationId xmlns:a16="http://schemas.microsoft.com/office/drawing/2014/main" id="{34450A92-BD0D-B29B-1837-6D35E5E717F6}"/>
              </a:ext>
            </a:extLst>
          </p:cNvPr>
          <p:cNvSpPr>
            <a:spLocks noGrp="1"/>
          </p:cNvSpPr>
          <p:nvPr>
            <p:ph type="pic" sz="quarter" idx="11"/>
          </p:nvPr>
        </p:nvSpPr>
        <p:spPr>
          <a:xfrm>
            <a:off x="14282738" y="0"/>
            <a:ext cx="5821362" cy="9761538"/>
          </a:xfrm>
          <a:pattFill prst="lgCheck">
            <a:fgClr>
              <a:schemeClr val="bg1">
                <a:lumMod val="85000"/>
              </a:schemeClr>
            </a:fgClr>
            <a:bgClr>
              <a:schemeClr val="bg1">
                <a:lumMod val="75000"/>
              </a:schemeClr>
            </a:bgClr>
          </a:pattFill>
        </p:spPr>
        <p:txBody>
          <a:bodyPr lIns="360000" tIns="360000" rIns="360000" bIns="360000"/>
          <a:lstStyle/>
          <a:p>
            <a:r>
              <a:rPr lang="nl-NL"/>
              <a:t>Klik op het pictogram als u een afbeelding wilt toevoegen</a:t>
            </a:r>
            <a:endParaRPr lang="en-US"/>
          </a:p>
        </p:txBody>
      </p:sp>
      <p:sp>
        <p:nvSpPr>
          <p:cNvPr id="12" name="Tijdelijke aanduiding voor tekst 11">
            <a:extLst>
              <a:ext uri="{FF2B5EF4-FFF2-40B4-BE49-F238E27FC236}">
                <a16:creationId xmlns:a16="http://schemas.microsoft.com/office/drawing/2014/main" id="{09BF34D4-E25F-E253-59A5-A6F46B98794A}"/>
              </a:ext>
            </a:extLst>
          </p:cNvPr>
          <p:cNvSpPr>
            <a:spLocks noGrp="1"/>
          </p:cNvSpPr>
          <p:nvPr>
            <p:ph type="body" sz="quarter" idx="12" hasCustomPrompt="1"/>
          </p:nvPr>
        </p:nvSpPr>
        <p:spPr>
          <a:xfrm>
            <a:off x="830263" y="2087563"/>
            <a:ext cx="12442825" cy="7148512"/>
          </a:xfrm>
        </p:spPr>
        <p:txBody>
          <a:bodyPr/>
          <a:lstStyle/>
          <a:p>
            <a:pPr lvl="0"/>
            <a:r>
              <a:rPr lang="nl-NL" dirty="0" err="1"/>
              <a:t>Acernat</a:t>
            </a:r>
            <a:r>
              <a:rPr lang="nl-NL" dirty="0"/>
              <a:t> </a:t>
            </a:r>
            <a:r>
              <a:rPr lang="nl-NL" dirty="0" err="1"/>
              <a:t>emoluptio</a:t>
            </a:r>
            <a:r>
              <a:rPr lang="nl-NL" dirty="0"/>
              <a:t>. </a:t>
            </a:r>
            <a:r>
              <a:rPr lang="nl-NL" dirty="0" err="1"/>
              <a:t>Xeristrum</a:t>
            </a:r>
            <a:r>
              <a:rPr lang="nl-NL" dirty="0"/>
              <a:t> </a:t>
            </a:r>
            <a:r>
              <a:rPr lang="nl-NL" dirty="0" err="1"/>
              <a:t>fugia</a:t>
            </a:r>
            <a:r>
              <a:rPr lang="nl-NL" dirty="0"/>
              <a:t> </a:t>
            </a:r>
            <a:r>
              <a:rPr lang="nl-NL" dirty="0" err="1"/>
              <a:t>aut</a:t>
            </a:r>
            <a:r>
              <a:rPr lang="nl-NL" dirty="0"/>
              <a:t> que ma nam ex </a:t>
            </a:r>
            <a:r>
              <a:rPr lang="nl-NL" dirty="0" err="1"/>
              <a:t>eat</a:t>
            </a:r>
            <a:r>
              <a:rPr lang="nl-NL" dirty="0"/>
              <a:t> el </a:t>
            </a:r>
            <a:r>
              <a:rPr lang="nl-NL" dirty="0" err="1"/>
              <a:t>id</a:t>
            </a:r>
            <a:r>
              <a:rPr lang="nl-NL" dirty="0"/>
              <a:t> </a:t>
            </a:r>
            <a:r>
              <a:rPr lang="nl-NL" dirty="0" err="1"/>
              <a:t>qui</a:t>
            </a:r>
            <a:r>
              <a:rPr lang="nl-NL" dirty="0"/>
              <a:t> </a:t>
            </a:r>
            <a:r>
              <a:rPr lang="nl-NL" dirty="0" err="1"/>
              <a:t>nonsect</a:t>
            </a:r>
            <a:r>
              <a:rPr lang="nl-NL" dirty="0"/>
              <a:t> </a:t>
            </a:r>
            <a:r>
              <a:rPr lang="nl-NL" dirty="0" err="1"/>
              <a:t>ecatiam</a:t>
            </a:r>
            <a:r>
              <a:rPr lang="nl-NL" dirty="0"/>
              <a:t>, </a:t>
            </a:r>
            <a:r>
              <a:rPr lang="nl-NL" dirty="0" err="1"/>
              <a:t>senis</a:t>
            </a:r>
            <a:r>
              <a:rPr lang="nl-NL" dirty="0"/>
              <a:t> dia que </a:t>
            </a:r>
            <a:r>
              <a:rPr lang="nl-NL" dirty="0" err="1"/>
              <a:t>sit</a:t>
            </a:r>
            <a:r>
              <a:rPr lang="nl-NL" dirty="0"/>
              <a:t>, </a:t>
            </a:r>
            <a:r>
              <a:rPr lang="nl-NL" dirty="0" err="1"/>
              <a:t>excerumqui</a:t>
            </a:r>
            <a:r>
              <a:rPr lang="nl-NL" dirty="0"/>
              <a:t> </a:t>
            </a:r>
            <a:r>
              <a:rPr lang="nl-NL" dirty="0" err="1"/>
              <a:t>odicatusam</a:t>
            </a:r>
            <a:r>
              <a:rPr lang="nl-NL" dirty="0"/>
              <a:t> </a:t>
            </a:r>
            <a:r>
              <a:rPr lang="nl-NL" dirty="0" err="1"/>
              <a:t>alit</a:t>
            </a:r>
            <a:r>
              <a:rPr lang="nl-NL" dirty="0"/>
              <a:t> modi </a:t>
            </a:r>
            <a:r>
              <a:rPr lang="nl-NL" dirty="0" err="1"/>
              <a:t>alictorerum</a:t>
            </a:r>
            <a:r>
              <a:rPr lang="nl-NL" dirty="0"/>
              <a:t> </a:t>
            </a:r>
            <a:r>
              <a:rPr lang="nl-NL" dirty="0" err="1"/>
              <a:t>esti</a:t>
            </a:r>
            <a:r>
              <a:rPr lang="nl-NL" dirty="0"/>
              <a:t> </a:t>
            </a:r>
            <a:r>
              <a:rPr lang="nl-NL" dirty="0" err="1"/>
              <a:t>dolorum</a:t>
            </a:r>
            <a:r>
              <a:rPr lang="nl-NL" dirty="0"/>
              <a:t>, </a:t>
            </a:r>
            <a:r>
              <a:rPr lang="nl-NL" dirty="0" err="1"/>
              <a:t>soluptium</a:t>
            </a:r>
            <a:r>
              <a:rPr lang="nl-NL" dirty="0"/>
              <a:t>, </a:t>
            </a:r>
            <a:r>
              <a:rPr lang="nl-NL" dirty="0" err="1"/>
              <a:t>qui</a:t>
            </a:r>
            <a:r>
              <a:rPr lang="nl-NL" dirty="0"/>
              <a:t> </a:t>
            </a:r>
            <a:r>
              <a:rPr lang="nl-NL" dirty="0" err="1"/>
              <a:t>ipid</a:t>
            </a:r>
            <a:r>
              <a:rPr lang="nl-NL" dirty="0"/>
              <a:t> </a:t>
            </a:r>
            <a:r>
              <a:rPr lang="nl-NL" dirty="0" err="1"/>
              <a:t>essinit</a:t>
            </a:r>
            <a:r>
              <a:rPr lang="nl-NL" dirty="0"/>
              <a:t> </a:t>
            </a:r>
            <a:r>
              <a:rPr lang="nl-NL" dirty="0" err="1"/>
              <a:t>atistiore</a:t>
            </a:r>
            <a:r>
              <a:rPr lang="nl-NL" dirty="0"/>
              <a:t> </a:t>
            </a:r>
            <a:r>
              <a:rPr lang="nl-NL" dirty="0" err="1"/>
              <a:t>nist</a:t>
            </a:r>
            <a:r>
              <a:rPr lang="nl-NL" dirty="0"/>
              <a:t> </a:t>
            </a:r>
            <a:r>
              <a:rPr lang="nl-NL" dirty="0" err="1"/>
              <a:t>volup</a:t>
            </a:r>
            <a:r>
              <a:rPr lang="nl-NL" dirty="0"/>
              <a:t> </a:t>
            </a:r>
            <a:r>
              <a:rPr lang="nl-NL" dirty="0" err="1"/>
              <a:t>tium</a:t>
            </a:r>
            <a:r>
              <a:rPr lang="nl-NL" dirty="0"/>
              <a:t> </a:t>
            </a:r>
            <a:r>
              <a:rPr lang="nl-NL" dirty="0" err="1"/>
              <a:t>quamusa</a:t>
            </a:r>
            <a:r>
              <a:rPr lang="nl-NL" dirty="0"/>
              <a:t> es </a:t>
            </a:r>
            <a:r>
              <a:rPr lang="nl-NL" dirty="0" err="1"/>
              <a:t>dolut</a:t>
            </a:r>
            <a:r>
              <a:rPr lang="nl-NL" dirty="0"/>
              <a:t> </a:t>
            </a:r>
            <a:r>
              <a:rPr lang="nl-NL" dirty="0" err="1"/>
              <a:t>qui</a:t>
            </a:r>
            <a:r>
              <a:rPr lang="nl-NL" dirty="0"/>
              <a:t> re </a:t>
            </a:r>
            <a:r>
              <a:rPr lang="nl-NL" dirty="0" err="1"/>
              <a:t>est</a:t>
            </a:r>
            <a:r>
              <a:rPr lang="nl-NL" dirty="0"/>
              <a:t> </a:t>
            </a:r>
            <a:r>
              <a:rPr lang="nl-NL" dirty="0" err="1"/>
              <a:t>rerferf</a:t>
            </a:r>
            <a:r>
              <a:rPr lang="nl-NL" dirty="0"/>
              <a:t> </a:t>
            </a:r>
            <a:r>
              <a:rPr lang="nl-NL" dirty="0" err="1"/>
              <a:t>erestem</a:t>
            </a:r>
            <a:r>
              <a:rPr lang="nl-NL" dirty="0"/>
              <a:t> </a:t>
            </a:r>
            <a:r>
              <a:rPr lang="nl-NL" dirty="0" err="1"/>
              <a:t>doloris</a:t>
            </a:r>
            <a:r>
              <a:rPr lang="nl-NL" dirty="0"/>
              <a:t> </a:t>
            </a:r>
            <a:r>
              <a:rPr lang="nl-NL" dirty="0" err="1"/>
              <a:t>eos</a:t>
            </a:r>
            <a:r>
              <a:rPr lang="nl-NL" dirty="0"/>
              <a:t> quo que pro </a:t>
            </a:r>
            <a:r>
              <a:rPr lang="nl-NL" dirty="0" err="1"/>
              <a:t>blaut</a:t>
            </a:r>
            <a:r>
              <a:rPr lang="nl-NL" dirty="0"/>
              <a:t> </a:t>
            </a:r>
            <a:r>
              <a:rPr lang="nl-NL" dirty="0" err="1"/>
              <a:t>autem</a:t>
            </a:r>
            <a:r>
              <a:rPr lang="nl-NL" dirty="0"/>
              <a:t> </a:t>
            </a:r>
            <a:r>
              <a:rPr lang="nl-NL" dirty="0" err="1"/>
              <a:t>im</a:t>
            </a:r>
            <a:r>
              <a:rPr lang="nl-NL" dirty="0"/>
              <a:t> </a:t>
            </a:r>
            <a:r>
              <a:rPr lang="nl-NL" dirty="0" err="1"/>
              <a:t>faccaboriate</a:t>
            </a:r>
            <a:r>
              <a:rPr lang="nl-NL" dirty="0"/>
              <a:t> </a:t>
            </a:r>
            <a:r>
              <a:rPr lang="nl-NL" dirty="0" err="1"/>
              <a:t>coritatem</a:t>
            </a:r>
            <a:r>
              <a:rPr lang="nl-NL" dirty="0"/>
              <a:t> </a:t>
            </a:r>
            <a:r>
              <a:rPr lang="nl-NL" dirty="0" err="1"/>
              <a:t>nullo</a:t>
            </a:r>
            <a:r>
              <a:rPr lang="nl-NL" dirty="0"/>
              <a:t> </a:t>
            </a:r>
            <a:r>
              <a:rPr lang="nl-NL" dirty="0" err="1"/>
              <a:t>optasse</a:t>
            </a:r>
            <a:r>
              <a:rPr lang="nl-NL" dirty="0"/>
              <a:t> </a:t>
            </a:r>
            <a:r>
              <a:rPr lang="nl-NL" dirty="0" err="1"/>
              <a:t>ctusdant</a:t>
            </a:r>
            <a:r>
              <a:rPr lang="nl-NL" dirty="0"/>
              <a:t>, </a:t>
            </a:r>
            <a:r>
              <a:rPr lang="nl-NL" dirty="0" err="1"/>
              <a:t>est</a:t>
            </a:r>
            <a:r>
              <a:rPr lang="nl-NL" dirty="0"/>
              <a:t> </a:t>
            </a:r>
            <a:r>
              <a:rPr lang="nl-NL" dirty="0" err="1"/>
              <a:t>digenda</a:t>
            </a:r>
            <a:r>
              <a:rPr lang="nl-NL" dirty="0"/>
              <a:t> </a:t>
            </a:r>
            <a:r>
              <a:rPr lang="nl-NL" dirty="0" err="1"/>
              <a:t>ndebis</a:t>
            </a:r>
            <a:r>
              <a:rPr lang="nl-NL" dirty="0"/>
              <a:t> </a:t>
            </a:r>
            <a:r>
              <a:rPr lang="nl-NL" dirty="0" err="1"/>
              <a:t>restrumquam</a:t>
            </a:r>
            <a:r>
              <a:rPr lang="nl-NL" dirty="0"/>
              <a:t> </a:t>
            </a:r>
          </a:p>
          <a:p>
            <a:pPr lvl="1"/>
            <a:r>
              <a:rPr lang="nl-NL" dirty="0" err="1"/>
              <a:t>Acernat</a:t>
            </a:r>
            <a:r>
              <a:rPr lang="nl-NL" dirty="0"/>
              <a:t> </a:t>
            </a:r>
            <a:r>
              <a:rPr lang="nl-NL" dirty="0" err="1"/>
              <a:t>emoluptio</a:t>
            </a:r>
            <a:endParaRPr lang="nl-NL" dirty="0"/>
          </a:p>
          <a:p>
            <a:pPr lvl="2"/>
            <a:r>
              <a:rPr lang="nl-NL" dirty="0" err="1"/>
              <a:t>Xeristrum</a:t>
            </a:r>
            <a:r>
              <a:rPr lang="nl-NL" dirty="0"/>
              <a:t> </a:t>
            </a:r>
            <a:r>
              <a:rPr lang="nl-NL" dirty="0" err="1"/>
              <a:t>fugia</a:t>
            </a:r>
            <a:endParaRPr lang="nl-NL" dirty="0"/>
          </a:p>
          <a:p>
            <a:pPr lvl="3"/>
            <a:r>
              <a:rPr lang="nl-NL" dirty="0" err="1"/>
              <a:t>Aut</a:t>
            </a:r>
            <a:r>
              <a:rPr lang="nl-NL" dirty="0"/>
              <a:t> que</a:t>
            </a:r>
          </a:p>
          <a:p>
            <a:pPr lvl="4"/>
            <a:r>
              <a:rPr lang="nl-NL" dirty="0" err="1"/>
              <a:t>Nonsect</a:t>
            </a:r>
            <a:endParaRPr lang="nl-NL" dirty="0"/>
          </a:p>
          <a:p>
            <a:pPr lvl="5"/>
            <a:r>
              <a:rPr lang="nl-NL" dirty="0" err="1"/>
              <a:t>Excerumqui</a:t>
            </a:r>
            <a:endParaRPr lang="en-US" dirty="0"/>
          </a:p>
        </p:txBody>
      </p:sp>
    </p:spTree>
    <p:extLst>
      <p:ext uri="{BB962C8B-B14F-4D97-AF65-F5344CB8AC3E}">
        <p14:creationId xmlns:p14="http://schemas.microsoft.com/office/powerpoint/2010/main" val="25972481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ontent + smalle afbeelding rechts - natuur groen">
    <p:bg>
      <p:bgPr>
        <a:solidFill>
          <a:schemeClr val="bg1"/>
        </a:solidFill>
        <a:effectLst/>
      </p:bgPr>
    </p:bg>
    <p:spTree>
      <p:nvGrpSpPr>
        <p:cNvPr id="1" name=""/>
        <p:cNvGrpSpPr/>
        <p:nvPr/>
      </p:nvGrpSpPr>
      <p:grpSpPr>
        <a:xfrm>
          <a:off x="0" y="0"/>
          <a:ext cx="0" cy="0"/>
          <a:chOff x="0" y="0"/>
          <a:chExt cx="0" cy="0"/>
        </a:xfrm>
      </p:grpSpPr>
      <p:sp>
        <p:nvSpPr>
          <p:cNvPr id="3" name="Rechthoek: afgeronde hoeken 2">
            <a:extLst>
              <a:ext uri="{FF2B5EF4-FFF2-40B4-BE49-F238E27FC236}">
                <a16:creationId xmlns:a16="http://schemas.microsoft.com/office/drawing/2014/main" id="{27D1B6C6-BE78-FA68-FCB1-C28CFC934389}"/>
              </a:ext>
            </a:extLst>
          </p:cNvPr>
          <p:cNvSpPr/>
          <p:nvPr userDrawn="1"/>
        </p:nvSpPr>
        <p:spPr>
          <a:xfrm>
            <a:off x="171450" y="169863"/>
            <a:ext cx="13950950" cy="1903412"/>
          </a:xfrm>
          <a:prstGeom prst="roundRect">
            <a:avLst>
              <a:gd name="adj" fmla="val 1883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hthoek: afgeronde hoeken 9">
            <a:extLst>
              <a:ext uri="{FF2B5EF4-FFF2-40B4-BE49-F238E27FC236}">
                <a16:creationId xmlns:a16="http://schemas.microsoft.com/office/drawing/2014/main" id="{03AD5095-9ADD-EF73-CEFC-1987C2D2520B}"/>
              </a:ext>
            </a:extLst>
          </p:cNvPr>
          <p:cNvSpPr/>
          <p:nvPr userDrawn="1"/>
        </p:nvSpPr>
        <p:spPr>
          <a:xfrm>
            <a:off x="165100" y="9921875"/>
            <a:ext cx="19761200" cy="1223962"/>
          </a:xfrm>
          <a:prstGeom prst="roundRect">
            <a:avLst>
              <a:gd name="adj" fmla="val 4091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Vrije vorm: vorm 6">
            <a:extLst>
              <a:ext uri="{FF2B5EF4-FFF2-40B4-BE49-F238E27FC236}">
                <a16:creationId xmlns:a16="http://schemas.microsoft.com/office/drawing/2014/main" id="{F95FF92D-3072-CCB0-D18A-AC5D8381BE2A}"/>
              </a:ext>
            </a:extLst>
          </p:cNvPr>
          <p:cNvSpPr/>
          <p:nvPr userDrawn="1"/>
        </p:nvSpPr>
        <p:spPr>
          <a:xfrm>
            <a:off x="18036600" y="10294183"/>
            <a:ext cx="513808" cy="480651"/>
          </a:xfrm>
          <a:custGeom>
            <a:avLst/>
            <a:gdLst>
              <a:gd name="connsiteX0" fmla="*/ 2022346 w 2322116"/>
              <a:gd name="connsiteY0" fmla="*/ 1252883 h 2006513"/>
              <a:gd name="connsiteX1" fmla="*/ 1722583 w 2322116"/>
              <a:gd name="connsiteY1" fmla="*/ 1561091 h 2006513"/>
              <a:gd name="connsiteX2" fmla="*/ 1722583 w 2322116"/>
              <a:gd name="connsiteY2" fmla="*/ 1691973 h 2006513"/>
              <a:gd name="connsiteX3" fmla="*/ 1591700 w 2322116"/>
              <a:gd name="connsiteY3" fmla="*/ 1847132 h 2006513"/>
              <a:gd name="connsiteX4" fmla="*/ 1460818 w 2322116"/>
              <a:gd name="connsiteY4" fmla="*/ 1691973 h 2006513"/>
              <a:gd name="connsiteX5" fmla="*/ 1460818 w 2322116"/>
              <a:gd name="connsiteY5" fmla="*/ 308207 h 2006513"/>
              <a:gd name="connsiteX6" fmla="*/ 1161055 w 2322116"/>
              <a:gd name="connsiteY6" fmla="*/ 0 h 2006513"/>
              <a:gd name="connsiteX7" fmla="*/ 861292 w 2322116"/>
              <a:gd name="connsiteY7" fmla="*/ 308207 h 2006513"/>
              <a:gd name="connsiteX8" fmla="*/ 861292 w 2322116"/>
              <a:gd name="connsiteY8" fmla="*/ 440145 h 2006513"/>
              <a:gd name="connsiteX9" fmla="*/ 861292 w 2322116"/>
              <a:gd name="connsiteY9" fmla="*/ 440145 h 2006513"/>
              <a:gd name="connsiteX10" fmla="*/ 861292 w 2322116"/>
              <a:gd name="connsiteY10" fmla="*/ 442256 h 2006513"/>
              <a:gd name="connsiteX11" fmla="*/ 730409 w 2322116"/>
              <a:gd name="connsiteY11" fmla="*/ 597415 h 2006513"/>
              <a:gd name="connsiteX12" fmla="*/ 599526 w 2322116"/>
              <a:gd name="connsiteY12" fmla="*/ 442256 h 2006513"/>
              <a:gd name="connsiteX13" fmla="*/ 599526 w 2322116"/>
              <a:gd name="connsiteY13" fmla="*/ 309263 h 2006513"/>
              <a:gd name="connsiteX14" fmla="*/ 299763 w 2322116"/>
              <a:gd name="connsiteY14" fmla="*/ 1055 h 2006513"/>
              <a:gd name="connsiteX15" fmla="*/ 0 w 2322116"/>
              <a:gd name="connsiteY15" fmla="*/ 309263 h 2006513"/>
              <a:gd name="connsiteX16" fmla="*/ 0 w 2322116"/>
              <a:gd name="connsiteY16" fmla="*/ 738853 h 2006513"/>
              <a:gd name="connsiteX17" fmla="*/ 168881 w 2322116"/>
              <a:gd name="connsiteY17" fmla="*/ 738853 h 2006513"/>
              <a:gd name="connsiteX18" fmla="*/ 168881 w 2322116"/>
              <a:gd name="connsiteY18" fmla="*/ 314540 h 2006513"/>
              <a:gd name="connsiteX19" fmla="*/ 299763 w 2322116"/>
              <a:gd name="connsiteY19" fmla="*/ 159381 h 2006513"/>
              <a:gd name="connsiteX20" fmla="*/ 430646 w 2322116"/>
              <a:gd name="connsiteY20" fmla="*/ 314540 h 2006513"/>
              <a:gd name="connsiteX21" fmla="*/ 430646 w 2322116"/>
              <a:gd name="connsiteY21" fmla="*/ 447534 h 2006513"/>
              <a:gd name="connsiteX22" fmla="*/ 730409 w 2322116"/>
              <a:gd name="connsiteY22" fmla="*/ 755741 h 2006513"/>
              <a:gd name="connsiteX23" fmla="*/ 1030172 w 2322116"/>
              <a:gd name="connsiteY23" fmla="*/ 447534 h 2006513"/>
              <a:gd name="connsiteX24" fmla="*/ 1030172 w 2322116"/>
              <a:gd name="connsiteY24" fmla="*/ 314540 h 2006513"/>
              <a:gd name="connsiteX25" fmla="*/ 1161055 w 2322116"/>
              <a:gd name="connsiteY25" fmla="*/ 159381 h 2006513"/>
              <a:gd name="connsiteX26" fmla="*/ 1291937 w 2322116"/>
              <a:gd name="connsiteY26" fmla="*/ 314540 h 2006513"/>
              <a:gd name="connsiteX27" fmla="*/ 1291937 w 2322116"/>
              <a:gd name="connsiteY27" fmla="*/ 1698306 h 2006513"/>
              <a:gd name="connsiteX28" fmla="*/ 1591700 w 2322116"/>
              <a:gd name="connsiteY28" fmla="*/ 2006513 h 2006513"/>
              <a:gd name="connsiteX29" fmla="*/ 1891463 w 2322116"/>
              <a:gd name="connsiteY29" fmla="*/ 1698306 h 2006513"/>
              <a:gd name="connsiteX30" fmla="*/ 1891463 w 2322116"/>
              <a:gd name="connsiteY30" fmla="*/ 1567424 h 2006513"/>
              <a:gd name="connsiteX31" fmla="*/ 2022346 w 2322116"/>
              <a:gd name="connsiteY31" fmla="*/ 1412265 h 2006513"/>
              <a:gd name="connsiteX32" fmla="*/ 2153229 w 2322116"/>
              <a:gd name="connsiteY32" fmla="*/ 1567424 h 2006513"/>
              <a:gd name="connsiteX33" fmla="*/ 2153229 w 2322116"/>
              <a:gd name="connsiteY33" fmla="*/ 1991736 h 2006513"/>
              <a:gd name="connsiteX34" fmla="*/ 2322109 w 2322116"/>
              <a:gd name="connsiteY34" fmla="*/ 1991736 h 2006513"/>
              <a:gd name="connsiteX35" fmla="*/ 2322109 w 2322116"/>
              <a:gd name="connsiteY35" fmla="*/ 1562146 h 2006513"/>
              <a:gd name="connsiteX36" fmla="*/ 2022346 w 2322116"/>
              <a:gd name="connsiteY36" fmla="*/ 1252883 h 2006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322116" h="2006513">
                <a:moveTo>
                  <a:pt x="2022346" y="1252883"/>
                </a:moveTo>
                <a:cubicBezTo>
                  <a:pt x="1834466" y="1252883"/>
                  <a:pt x="1722583" y="1368989"/>
                  <a:pt x="1722583" y="1561091"/>
                </a:cubicBezTo>
                <a:lnTo>
                  <a:pt x="1722583" y="1691973"/>
                </a:lnTo>
                <a:cubicBezTo>
                  <a:pt x="1722583" y="1793302"/>
                  <a:pt x="1676141" y="1847132"/>
                  <a:pt x="1591700" y="1847132"/>
                </a:cubicBezTo>
                <a:cubicBezTo>
                  <a:pt x="1508316" y="1847132"/>
                  <a:pt x="1460818" y="1792246"/>
                  <a:pt x="1460818" y="1691973"/>
                </a:cubicBezTo>
                <a:lnTo>
                  <a:pt x="1460818" y="308207"/>
                </a:lnTo>
                <a:cubicBezTo>
                  <a:pt x="1460818" y="116105"/>
                  <a:pt x="1347879" y="0"/>
                  <a:pt x="1161055" y="0"/>
                </a:cubicBezTo>
                <a:cubicBezTo>
                  <a:pt x="973175" y="0"/>
                  <a:pt x="861292" y="116105"/>
                  <a:pt x="861292" y="308207"/>
                </a:cubicBezTo>
                <a:lnTo>
                  <a:pt x="861292" y="440145"/>
                </a:lnTo>
                <a:lnTo>
                  <a:pt x="861292" y="440145"/>
                </a:lnTo>
                <a:lnTo>
                  <a:pt x="861292" y="442256"/>
                </a:lnTo>
                <a:cubicBezTo>
                  <a:pt x="861292" y="543585"/>
                  <a:pt x="814849" y="597415"/>
                  <a:pt x="730409" y="597415"/>
                </a:cubicBezTo>
                <a:cubicBezTo>
                  <a:pt x="647024" y="597415"/>
                  <a:pt x="599526" y="542529"/>
                  <a:pt x="599526" y="442256"/>
                </a:cubicBezTo>
                <a:lnTo>
                  <a:pt x="599526" y="309263"/>
                </a:lnTo>
                <a:cubicBezTo>
                  <a:pt x="599526" y="117161"/>
                  <a:pt x="486588" y="1055"/>
                  <a:pt x="299763" y="1055"/>
                </a:cubicBezTo>
                <a:cubicBezTo>
                  <a:pt x="111884" y="1055"/>
                  <a:pt x="0" y="117161"/>
                  <a:pt x="0" y="309263"/>
                </a:cubicBezTo>
                <a:lnTo>
                  <a:pt x="0" y="738853"/>
                </a:lnTo>
                <a:lnTo>
                  <a:pt x="168881" y="738853"/>
                </a:lnTo>
                <a:lnTo>
                  <a:pt x="168881" y="314540"/>
                </a:lnTo>
                <a:cubicBezTo>
                  <a:pt x="168881" y="213212"/>
                  <a:pt x="215323" y="159381"/>
                  <a:pt x="299763" y="159381"/>
                </a:cubicBezTo>
                <a:cubicBezTo>
                  <a:pt x="383148" y="159381"/>
                  <a:pt x="430646" y="214267"/>
                  <a:pt x="430646" y="314540"/>
                </a:cubicBezTo>
                <a:lnTo>
                  <a:pt x="430646" y="447534"/>
                </a:lnTo>
                <a:cubicBezTo>
                  <a:pt x="430646" y="639636"/>
                  <a:pt x="543585" y="755741"/>
                  <a:pt x="730409" y="755741"/>
                </a:cubicBezTo>
                <a:cubicBezTo>
                  <a:pt x="918289" y="755741"/>
                  <a:pt x="1030172" y="639636"/>
                  <a:pt x="1030172" y="447534"/>
                </a:cubicBezTo>
                <a:lnTo>
                  <a:pt x="1030172" y="314540"/>
                </a:lnTo>
                <a:cubicBezTo>
                  <a:pt x="1030172" y="213212"/>
                  <a:pt x="1076614" y="159381"/>
                  <a:pt x="1161055" y="159381"/>
                </a:cubicBezTo>
                <a:cubicBezTo>
                  <a:pt x="1244440" y="159381"/>
                  <a:pt x="1291937" y="214267"/>
                  <a:pt x="1291937" y="314540"/>
                </a:cubicBezTo>
                <a:lnTo>
                  <a:pt x="1291937" y="1698306"/>
                </a:lnTo>
                <a:cubicBezTo>
                  <a:pt x="1291937" y="1890408"/>
                  <a:pt x="1404876" y="2006513"/>
                  <a:pt x="1591700" y="2006513"/>
                </a:cubicBezTo>
                <a:cubicBezTo>
                  <a:pt x="1779580" y="2006513"/>
                  <a:pt x="1891463" y="1890408"/>
                  <a:pt x="1891463" y="1698306"/>
                </a:cubicBezTo>
                <a:lnTo>
                  <a:pt x="1891463" y="1567424"/>
                </a:lnTo>
                <a:cubicBezTo>
                  <a:pt x="1891463" y="1466095"/>
                  <a:pt x="1937906" y="1412265"/>
                  <a:pt x="2022346" y="1412265"/>
                </a:cubicBezTo>
                <a:cubicBezTo>
                  <a:pt x="2105731" y="1412265"/>
                  <a:pt x="2153229" y="1467151"/>
                  <a:pt x="2153229" y="1567424"/>
                </a:cubicBezTo>
                <a:lnTo>
                  <a:pt x="2153229" y="1991736"/>
                </a:lnTo>
                <a:lnTo>
                  <a:pt x="2322109" y="1991736"/>
                </a:lnTo>
                <a:lnTo>
                  <a:pt x="2322109" y="1562146"/>
                </a:lnTo>
                <a:cubicBezTo>
                  <a:pt x="2323165" y="1368989"/>
                  <a:pt x="2209170" y="1252883"/>
                  <a:pt x="2022346" y="1252883"/>
                </a:cubicBezTo>
              </a:path>
            </a:pathLst>
          </a:custGeom>
          <a:solidFill>
            <a:schemeClr val="accent1"/>
          </a:solidFill>
          <a:ln w="10555" cap="flat">
            <a:noFill/>
            <a:prstDash val="solid"/>
            <a:miter/>
          </a:ln>
        </p:spPr>
        <p:txBody>
          <a:bodyPr rtlCol="0" anchor="ctr"/>
          <a:lstStyle/>
          <a:p>
            <a:endParaRPr lang="en-US"/>
          </a:p>
        </p:txBody>
      </p:sp>
      <p:sp>
        <p:nvSpPr>
          <p:cNvPr id="8" name="Vrije vorm: vorm 7">
            <a:extLst>
              <a:ext uri="{FF2B5EF4-FFF2-40B4-BE49-F238E27FC236}">
                <a16:creationId xmlns:a16="http://schemas.microsoft.com/office/drawing/2014/main" id="{990AF1D4-4CAA-0106-0769-F0D1C0F72278}"/>
              </a:ext>
            </a:extLst>
          </p:cNvPr>
          <p:cNvSpPr/>
          <p:nvPr userDrawn="1"/>
        </p:nvSpPr>
        <p:spPr>
          <a:xfrm>
            <a:off x="17367250" y="10226675"/>
            <a:ext cx="1921404" cy="609600"/>
          </a:xfrm>
          <a:custGeom>
            <a:avLst/>
            <a:gdLst>
              <a:gd name="connsiteX0" fmla="*/ 921455 w 8683633"/>
              <a:gd name="connsiteY0" fmla="*/ 520364 h 2544820"/>
              <a:gd name="connsiteX1" fmla="*/ 1439708 w 8683633"/>
              <a:gd name="connsiteY1" fmla="*/ 0 h 2544820"/>
              <a:gd name="connsiteX2" fmla="*/ 1834466 w 8683633"/>
              <a:gd name="connsiteY2" fmla="*/ 172047 h 2544820"/>
              <a:gd name="connsiteX3" fmla="*/ 1705695 w 8683633"/>
              <a:gd name="connsiteY3" fmla="*/ 294486 h 2544820"/>
              <a:gd name="connsiteX4" fmla="*/ 1439708 w 8683633"/>
              <a:gd name="connsiteY4" fmla="*/ 168881 h 2544820"/>
              <a:gd name="connsiteX5" fmla="*/ 1104057 w 8683633"/>
              <a:gd name="connsiteY5" fmla="*/ 521419 h 2544820"/>
              <a:gd name="connsiteX6" fmla="*/ 1438652 w 8683633"/>
              <a:gd name="connsiteY6" fmla="*/ 871846 h 2544820"/>
              <a:gd name="connsiteX7" fmla="*/ 1742638 w 8683633"/>
              <a:gd name="connsiteY7" fmla="*/ 605859 h 2544820"/>
              <a:gd name="connsiteX8" fmla="*/ 1403821 w 8683633"/>
              <a:gd name="connsiteY8" fmla="*/ 605859 h 2544820"/>
              <a:gd name="connsiteX9" fmla="*/ 1403821 w 8683633"/>
              <a:gd name="connsiteY9" fmla="*/ 448589 h 2544820"/>
              <a:gd name="connsiteX10" fmla="*/ 1929462 w 8683633"/>
              <a:gd name="connsiteY10" fmla="*/ 448589 h 2544820"/>
              <a:gd name="connsiteX11" fmla="*/ 1929462 w 8683633"/>
              <a:gd name="connsiteY11" fmla="*/ 518253 h 2544820"/>
              <a:gd name="connsiteX12" fmla="*/ 1438652 w 8683633"/>
              <a:gd name="connsiteY12" fmla="*/ 1039672 h 2544820"/>
              <a:gd name="connsiteX13" fmla="*/ 921455 w 8683633"/>
              <a:gd name="connsiteY13" fmla="*/ 520364 h 2544820"/>
              <a:gd name="connsiteX14" fmla="*/ 2269334 w 8683633"/>
              <a:gd name="connsiteY14" fmla="*/ 576305 h 2544820"/>
              <a:gd name="connsiteX15" fmla="*/ 2470936 w 8683633"/>
              <a:gd name="connsiteY15" fmla="*/ 423257 h 2544820"/>
              <a:gd name="connsiteX16" fmla="*/ 2658815 w 8683633"/>
              <a:gd name="connsiteY16" fmla="*/ 576305 h 2544820"/>
              <a:gd name="connsiteX17" fmla="*/ 2269334 w 8683633"/>
              <a:gd name="connsiteY17" fmla="*/ 576305 h 2544820"/>
              <a:gd name="connsiteX18" fmla="*/ 2105731 w 8683633"/>
              <a:gd name="connsiteY18" fmla="*/ 661801 h 2544820"/>
              <a:gd name="connsiteX19" fmla="*/ 2482546 w 8683633"/>
              <a:gd name="connsiteY19" fmla="*/ 1037561 h 2544820"/>
              <a:gd name="connsiteX20" fmla="*/ 2818196 w 8683633"/>
              <a:gd name="connsiteY20" fmla="*/ 860236 h 2544820"/>
              <a:gd name="connsiteX21" fmla="*/ 2706313 w 8683633"/>
              <a:gd name="connsiteY21" fmla="*/ 770518 h 2544820"/>
              <a:gd name="connsiteX22" fmla="*/ 2486768 w 8683633"/>
              <a:gd name="connsiteY22" fmla="*/ 890846 h 2544820"/>
              <a:gd name="connsiteX23" fmla="*/ 2264057 w 8683633"/>
              <a:gd name="connsiteY23" fmla="*/ 696633 h 2544820"/>
              <a:gd name="connsiteX24" fmla="*/ 2819252 w 8683633"/>
              <a:gd name="connsiteY24" fmla="*/ 696633 h 2544820"/>
              <a:gd name="connsiteX25" fmla="*/ 2473047 w 8683633"/>
              <a:gd name="connsiteY25" fmla="*/ 282875 h 2544820"/>
              <a:gd name="connsiteX26" fmla="*/ 2105731 w 8683633"/>
              <a:gd name="connsiteY26" fmla="*/ 661801 h 2544820"/>
              <a:gd name="connsiteX27" fmla="*/ 8103107 w 8683633"/>
              <a:gd name="connsiteY27" fmla="*/ 576305 h 2544820"/>
              <a:gd name="connsiteX28" fmla="*/ 8304708 w 8683633"/>
              <a:gd name="connsiteY28" fmla="*/ 423257 h 2544820"/>
              <a:gd name="connsiteX29" fmla="*/ 8492587 w 8683633"/>
              <a:gd name="connsiteY29" fmla="*/ 576305 h 2544820"/>
              <a:gd name="connsiteX30" fmla="*/ 8103107 w 8683633"/>
              <a:gd name="connsiteY30" fmla="*/ 576305 h 2544820"/>
              <a:gd name="connsiteX31" fmla="*/ 7939503 w 8683633"/>
              <a:gd name="connsiteY31" fmla="*/ 661801 h 2544820"/>
              <a:gd name="connsiteX32" fmla="*/ 8316319 w 8683633"/>
              <a:gd name="connsiteY32" fmla="*/ 1037561 h 2544820"/>
              <a:gd name="connsiteX33" fmla="*/ 8651968 w 8683633"/>
              <a:gd name="connsiteY33" fmla="*/ 860236 h 2544820"/>
              <a:gd name="connsiteX34" fmla="*/ 8539029 w 8683633"/>
              <a:gd name="connsiteY34" fmla="*/ 770518 h 2544820"/>
              <a:gd name="connsiteX35" fmla="*/ 8319485 w 8683633"/>
              <a:gd name="connsiteY35" fmla="*/ 890846 h 2544820"/>
              <a:gd name="connsiteX36" fmla="*/ 8096773 w 8683633"/>
              <a:gd name="connsiteY36" fmla="*/ 696633 h 2544820"/>
              <a:gd name="connsiteX37" fmla="*/ 8651968 w 8683633"/>
              <a:gd name="connsiteY37" fmla="*/ 696633 h 2544820"/>
              <a:gd name="connsiteX38" fmla="*/ 8305763 w 8683633"/>
              <a:gd name="connsiteY38" fmla="*/ 282875 h 2544820"/>
              <a:gd name="connsiteX39" fmla="*/ 7939503 w 8683633"/>
              <a:gd name="connsiteY39" fmla="*/ 661801 h 2544820"/>
              <a:gd name="connsiteX40" fmla="*/ 556251 w 8683633"/>
              <a:gd name="connsiteY40" fmla="*/ 1269772 h 2544820"/>
              <a:gd name="connsiteX41" fmla="*/ 556251 w 8683633"/>
              <a:gd name="connsiteY41" fmla="*/ 1675085 h 2544820"/>
              <a:gd name="connsiteX42" fmla="*/ 177325 w 8683633"/>
              <a:gd name="connsiteY42" fmla="*/ 1675085 h 2544820"/>
              <a:gd name="connsiteX43" fmla="*/ 177325 w 8683633"/>
              <a:gd name="connsiteY43" fmla="*/ 1269772 h 2544820"/>
              <a:gd name="connsiteX44" fmla="*/ 0 w 8683633"/>
              <a:gd name="connsiteY44" fmla="*/ 1269772 h 2544820"/>
              <a:gd name="connsiteX45" fmla="*/ 0 w 8683633"/>
              <a:gd name="connsiteY45" fmla="*/ 2271445 h 2544820"/>
              <a:gd name="connsiteX46" fmla="*/ 177325 w 8683633"/>
              <a:gd name="connsiteY46" fmla="*/ 2271445 h 2544820"/>
              <a:gd name="connsiteX47" fmla="*/ 177325 w 8683633"/>
              <a:gd name="connsiteY47" fmla="*/ 1843966 h 2544820"/>
              <a:gd name="connsiteX48" fmla="*/ 556251 w 8683633"/>
              <a:gd name="connsiteY48" fmla="*/ 1843966 h 2544820"/>
              <a:gd name="connsiteX49" fmla="*/ 556251 w 8683633"/>
              <a:gd name="connsiteY49" fmla="*/ 2271445 h 2544820"/>
              <a:gd name="connsiteX50" fmla="*/ 733575 w 8683633"/>
              <a:gd name="connsiteY50" fmla="*/ 2271445 h 2544820"/>
              <a:gd name="connsiteX51" fmla="*/ 733575 w 8683633"/>
              <a:gd name="connsiteY51" fmla="*/ 1269772 h 2544820"/>
              <a:gd name="connsiteX52" fmla="*/ 556251 w 8683633"/>
              <a:gd name="connsiteY52" fmla="*/ 1269772 h 2544820"/>
              <a:gd name="connsiteX53" fmla="*/ 1325713 w 8683633"/>
              <a:gd name="connsiteY53" fmla="*/ 2130008 h 2544820"/>
              <a:gd name="connsiteX54" fmla="*/ 1114613 w 8683633"/>
              <a:gd name="connsiteY54" fmla="*/ 1911518 h 2544820"/>
              <a:gd name="connsiteX55" fmla="*/ 1325713 w 8683633"/>
              <a:gd name="connsiteY55" fmla="*/ 1691973 h 2544820"/>
              <a:gd name="connsiteX56" fmla="*/ 1531537 w 8683633"/>
              <a:gd name="connsiteY56" fmla="*/ 1911518 h 2544820"/>
              <a:gd name="connsiteX57" fmla="*/ 1325713 w 8683633"/>
              <a:gd name="connsiteY57" fmla="*/ 2130008 h 2544820"/>
              <a:gd name="connsiteX58" fmla="*/ 944676 w 8683633"/>
              <a:gd name="connsiteY58" fmla="*/ 1911518 h 2544820"/>
              <a:gd name="connsiteX59" fmla="*/ 1303548 w 8683633"/>
              <a:gd name="connsiteY59" fmla="*/ 2285167 h 2544820"/>
              <a:gd name="connsiteX60" fmla="*/ 1536814 w 8683633"/>
              <a:gd name="connsiteY60" fmla="*/ 2183838 h 2544820"/>
              <a:gd name="connsiteX61" fmla="*/ 1537870 w 8683633"/>
              <a:gd name="connsiteY61" fmla="*/ 2271445 h 2544820"/>
              <a:gd name="connsiteX62" fmla="*/ 1688807 w 8683633"/>
              <a:gd name="connsiteY62" fmla="*/ 2271445 h 2544820"/>
              <a:gd name="connsiteX63" fmla="*/ 1688807 w 8683633"/>
              <a:gd name="connsiteY63" fmla="*/ 1549480 h 2544820"/>
              <a:gd name="connsiteX64" fmla="*/ 1538925 w 8683633"/>
              <a:gd name="connsiteY64" fmla="*/ 1549480 h 2544820"/>
              <a:gd name="connsiteX65" fmla="*/ 1537870 w 8683633"/>
              <a:gd name="connsiteY65" fmla="*/ 1637087 h 2544820"/>
              <a:gd name="connsiteX66" fmla="*/ 1304603 w 8683633"/>
              <a:gd name="connsiteY66" fmla="*/ 1535759 h 2544820"/>
              <a:gd name="connsiteX67" fmla="*/ 944676 w 8683633"/>
              <a:gd name="connsiteY67" fmla="*/ 1911518 h 2544820"/>
              <a:gd name="connsiteX68" fmla="*/ 2828752 w 8683633"/>
              <a:gd name="connsiteY68" fmla="*/ 2130008 h 2544820"/>
              <a:gd name="connsiteX69" fmla="*/ 2617651 w 8683633"/>
              <a:gd name="connsiteY69" fmla="*/ 1911518 h 2544820"/>
              <a:gd name="connsiteX70" fmla="*/ 2828752 w 8683633"/>
              <a:gd name="connsiteY70" fmla="*/ 1691973 h 2544820"/>
              <a:gd name="connsiteX71" fmla="*/ 3034575 w 8683633"/>
              <a:gd name="connsiteY71" fmla="*/ 1911518 h 2544820"/>
              <a:gd name="connsiteX72" fmla="*/ 2828752 w 8683633"/>
              <a:gd name="connsiteY72" fmla="*/ 2130008 h 2544820"/>
              <a:gd name="connsiteX73" fmla="*/ 2447714 w 8683633"/>
              <a:gd name="connsiteY73" fmla="*/ 1911518 h 2544820"/>
              <a:gd name="connsiteX74" fmla="*/ 2806586 w 8683633"/>
              <a:gd name="connsiteY74" fmla="*/ 2285167 h 2544820"/>
              <a:gd name="connsiteX75" fmla="*/ 3039852 w 8683633"/>
              <a:gd name="connsiteY75" fmla="*/ 2183838 h 2544820"/>
              <a:gd name="connsiteX76" fmla="*/ 3040908 w 8683633"/>
              <a:gd name="connsiteY76" fmla="*/ 2271445 h 2544820"/>
              <a:gd name="connsiteX77" fmla="*/ 3190789 w 8683633"/>
              <a:gd name="connsiteY77" fmla="*/ 2271445 h 2544820"/>
              <a:gd name="connsiteX78" fmla="*/ 3190789 w 8683633"/>
              <a:gd name="connsiteY78" fmla="*/ 1218052 h 2544820"/>
              <a:gd name="connsiteX79" fmla="*/ 3021909 w 8683633"/>
              <a:gd name="connsiteY79" fmla="*/ 1218052 h 2544820"/>
              <a:gd name="connsiteX80" fmla="*/ 3021909 w 8683633"/>
              <a:gd name="connsiteY80" fmla="*/ 1459762 h 2544820"/>
              <a:gd name="connsiteX81" fmla="*/ 3026131 w 8683633"/>
              <a:gd name="connsiteY81" fmla="*/ 1621255 h 2544820"/>
              <a:gd name="connsiteX82" fmla="*/ 2806586 w 8683633"/>
              <a:gd name="connsiteY82" fmla="*/ 1536814 h 2544820"/>
              <a:gd name="connsiteX83" fmla="*/ 2447714 w 8683633"/>
              <a:gd name="connsiteY83" fmla="*/ 1911518 h 2544820"/>
              <a:gd name="connsiteX84" fmla="*/ 3566549 w 8683633"/>
              <a:gd name="connsiteY84" fmla="*/ 1827078 h 2544820"/>
              <a:gd name="connsiteX85" fmla="*/ 3768150 w 8683633"/>
              <a:gd name="connsiteY85" fmla="*/ 1674030 h 2544820"/>
              <a:gd name="connsiteX86" fmla="*/ 3956030 w 8683633"/>
              <a:gd name="connsiteY86" fmla="*/ 1827078 h 2544820"/>
              <a:gd name="connsiteX87" fmla="*/ 3566549 w 8683633"/>
              <a:gd name="connsiteY87" fmla="*/ 1827078 h 2544820"/>
              <a:gd name="connsiteX88" fmla="*/ 3401890 w 8683633"/>
              <a:gd name="connsiteY88" fmla="*/ 1912574 h 2544820"/>
              <a:gd name="connsiteX89" fmla="*/ 3778705 w 8683633"/>
              <a:gd name="connsiteY89" fmla="*/ 2288333 h 2544820"/>
              <a:gd name="connsiteX90" fmla="*/ 4114356 w 8683633"/>
              <a:gd name="connsiteY90" fmla="*/ 2111008 h 2544820"/>
              <a:gd name="connsiteX91" fmla="*/ 4002472 w 8683633"/>
              <a:gd name="connsiteY91" fmla="*/ 2022346 h 2544820"/>
              <a:gd name="connsiteX92" fmla="*/ 3782927 w 8683633"/>
              <a:gd name="connsiteY92" fmla="*/ 2142674 h 2544820"/>
              <a:gd name="connsiteX93" fmla="*/ 3560216 w 8683633"/>
              <a:gd name="connsiteY93" fmla="*/ 1948461 h 2544820"/>
              <a:gd name="connsiteX94" fmla="*/ 4116467 w 8683633"/>
              <a:gd name="connsiteY94" fmla="*/ 1948461 h 2544820"/>
              <a:gd name="connsiteX95" fmla="*/ 3770261 w 8683633"/>
              <a:gd name="connsiteY95" fmla="*/ 1534703 h 2544820"/>
              <a:gd name="connsiteX96" fmla="*/ 3401890 w 8683633"/>
              <a:gd name="connsiteY96" fmla="*/ 1912574 h 2544820"/>
              <a:gd name="connsiteX97" fmla="*/ 5948822 w 8683633"/>
              <a:gd name="connsiteY97" fmla="*/ 2131063 h 2544820"/>
              <a:gd name="connsiteX98" fmla="*/ 5742999 w 8683633"/>
              <a:gd name="connsiteY98" fmla="*/ 1912574 h 2544820"/>
              <a:gd name="connsiteX99" fmla="*/ 5948822 w 8683633"/>
              <a:gd name="connsiteY99" fmla="*/ 1693029 h 2544820"/>
              <a:gd name="connsiteX100" fmla="*/ 6158868 w 8683633"/>
              <a:gd name="connsiteY100" fmla="*/ 1912574 h 2544820"/>
              <a:gd name="connsiteX101" fmla="*/ 5948822 w 8683633"/>
              <a:gd name="connsiteY101" fmla="*/ 2131063 h 2544820"/>
              <a:gd name="connsiteX102" fmla="*/ 5737721 w 8683633"/>
              <a:gd name="connsiteY102" fmla="*/ 2185949 h 2544820"/>
              <a:gd name="connsiteX103" fmla="*/ 5970988 w 8683633"/>
              <a:gd name="connsiteY103" fmla="*/ 2287278 h 2544820"/>
              <a:gd name="connsiteX104" fmla="*/ 6329859 w 8683633"/>
              <a:gd name="connsiteY104" fmla="*/ 1913629 h 2544820"/>
              <a:gd name="connsiteX105" fmla="*/ 5970988 w 8683633"/>
              <a:gd name="connsiteY105" fmla="*/ 1537870 h 2544820"/>
              <a:gd name="connsiteX106" fmla="*/ 5751443 w 8683633"/>
              <a:gd name="connsiteY106" fmla="*/ 1622310 h 2544820"/>
              <a:gd name="connsiteX107" fmla="*/ 5755665 w 8683633"/>
              <a:gd name="connsiteY107" fmla="*/ 1451318 h 2544820"/>
              <a:gd name="connsiteX108" fmla="*/ 5755665 w 8683633"/>
              <a:gd name="connsiteY108" fmla="*/ 1219107 h 2544820"/>
              <a:gd name="connsiteX109" fmla="*/ 5586784 w 8683633"/>
              <a:gd name="connsiteY109" fmla="*/ 1219107 h 2544820"/>
              <a:gd name="connsiteX110" fmla="*/ 5586784 w 8683633"/>
              <a:gd name="connsiteY110" fmla="*/ 2272501 h 2544820"/>
              <a:gd name="connsiteX111" fmla="*/ 5736666 w 8683633"/>
              <a:gd name="connsiteY111" fmla="*/ 2272501 h 2544820"/>
              <a:gd name="connsiteX112" fmla="*/ 5737721 w 8683633"/>
              <a:gd name="connsiteY112" fmla="*/ 2185949 h 2544820"/>
              <a:gd name="connsiteX113" fmla="*/ 6663398 w 8683633"/>
              <a:gd name="connsiteY113" fmla="*/ 1828133 h 2544820"/>
              <a:gd name="connsiteX114" fmla="*/ 6865000 w 8683633"/>
              <a:gd name="connsiteY114" fmla="*/ 1675085 h 2544820"/>
              <a:gd name="connsiteX115" fmla="*/ 7052880 w 8683633"/>
              <a:gd name="connsiteY115" fmla="*/ 1828133 h 2544820"/>
              <a:gd name="connsiteX116" fmla="*/ 6663398 w 8683633"/>
              <a:gd name="connsiteY116" fmla="*/ 1828133 h 2544820"/>
              <a:gd name="connsiteX117" fmla="*/ 6499795 w 8683633"/>
              <a:gd name="connsiteY117" fmla="*/ 1914685 h 2544820"/>
              <a:gd name="connsiteX118" fmla="*/ 6876610 w 8683633"/>
              <a:gd name="connsiteY118" fmla="*/ 2290444 h 2544820"/>
              <a:gd name="connsiteX119" fmla="*/ 7212261 w 8683633"/>
              <a:gd name="connsiteY119" fmla="*/ 2113119 h 2544820"/>
              <a:gd name="connsiteX120" fmla="*/ 7100377 w 8683633"/>
              <a:gd name="connsiteY120" fmla="*/ 2024457 h 2544820"/>
              <a:gd name="connsiteX121" fmla="*/ 6880833 w 8683633"/>
              <a:gd name="connsiteY121" fmla="*/ 2144785 h 2544820"/>
              <a:gd name="connsiteX122" fmla="*/ 6658121 w 8683633"/>
              <a:gd name="connsiteY122" fmla="*/ 1950572 h 2544820"/>
              <a:gd name="connsiteX123" fmla="*/ 7213317 w 8683633"/>
              <a:gd name="connsiteY123" fmla="*/ 1950572 h 2544820"/>
              <a:gd name="connsiteX124" fmla="*/ 6867111 w 8683633"/>
              <a:gd name="connsiteY124" fmla="*/ 1536814 h 2544820"/>
              <a:gd name="connsiteX125" fmla="*/ 6499795 w 8683633"/>
              <a:gd name="connsiteY125" fmla="*/ 1914685 h 2544820"/>
              <a:gd name="connsiteX126" fmla="*/ 7656628 w 8683633"/>
              <a:gd name="connsiteY126" fmla="*/ 1551591 h 2544820"/>
              <a:gd name="connsiteX127" fmla="*/ 7418084 w 8683633"/>
              <a:gd name="connsiteY127" fmla="*/ 1795413 h 2544820"/>
              <a:gd name="connsiteX128" fmla="*/ 7418084 w 8683633"/>
              <a:gd name="connsiteY128" fmla="*/ 2273556 h 2544820"/>
              <a:gd name="connsiteX129" fmla="*/ 7586965 w 8683633"/>
              <a:gd name="connsiteY129" fmla="*/ 2273556 h 2544820"/>
              <a:gd name="connsiteX130" fmla="*/ 7586965 w 8683633"/>
              <a:gd name="connsiteY130" fmla="*/ 1792246 h 2544820"/>
              <a:gd name="connsiteX131" fmla="*/ 7672461 w 8683633"/>
              <a:gd name="connsiteY131" fmla="*/ 1704639 h 2544820"/>
              <a:gd name="connsiteX132" fmla="*/ 7803343 w 8683633"/>
              <a:gd name="connsiteY132" fmla="*/ 1704639 h 2544820"/>
              <a:gd name="connsiteX133" fmla="*/ 7803343 w 8683633"/>
              <a:gd name="connsiteY133" fmla="*/ 1551591 h 2544820"/>
              <a:gd name="connsiteX134" fmla="*/ 7656628 w 8683633"/>
              <a:gd name="connsiteY134" fmla="*/ 1551591 h 2544820"/>
              <a:gd name="connsiteX135" fmla="*/ 2170117 w 8683633"/>
              <a:gd name="connsiteY135" fmla="*/ 1551591 h 2544820"/>
              <a:gd name="connsiteX136" fmla="*/ 1931573 w 8683633"/>
              <a:gd name="connsiteY136" fmla="*/ 1795413 h 2544820"/>
              <a:gd name="connsiteX137" fmla="*/ 1931573 w 8683633"/>
              <a:gd name="connsiteY137" fmla="*/ 2273556 h 2544820"/>
              <a:gd name="connsiteX138" fmla="*/ 2100454 w 8683633"/>
              <a:gd name="connsiteY138" fmla="*/ 2273556 h 2544820"/>
              <a:gd name="connsiteX139" fmla="*/ 2100454 w 8683633"/>
              <a:gd name="connsiteY139" fmla="*/ 1792246 h 2544820"/>
              <a:gd name="connsiteX140" fmla="*/ 2185949 w 8683633"/>
              <a:gd name="connsiteY140" fmla="*/ 1704639 h 2544820"/>
              <a:gd name="connsiteX141" fmla="*/ 2316832 w 8683633"/>
              <a:gd name="connsiteY141" fmla="*/ 1704639 h 2544820"/>
              <a:gd name="connsiteX142" fmla="*/ 2316832 w 8683633"/>
              <a:gd name="connsiteY142" fmla="*/ 1551591 h 2544820"/>
              <a:gd name="connsiteX143" fmla="*/ 2170117 w 8683633"/>
              <a:gd name="connsiteY143" fmla="*/ 1551591 h 2544820"/>
              <a:gd name="connsiteX144" fmla="*/ 8318429 w 8683633"/>
              <a:gd name="connsiteY144" fmla="*/ 2111008 h 2544820"/>
              <a:gd name="connsiteX145" fmla="*/ 8108384 w 8683633"/>
              <a:gd name="connsiteY145" fmla="*/ 1902019 h 2544820"/>
              <a:gd name="connsiteX146" fmla="*/ 8317374 w 8683633"/>
              <a:gd name="connsiteY146" fmla="*/ 1693029 h 2544820"/>
              <a:gd name="connsiteX147" fmla="*/ 8526363 w 8683633"/>
              <a:gd name="connsiteY147" fmla="*/ 1903074 h 2544820"/>
              <a:gd name="connsiteX148" fmla="*/ 8318429 w 8683633"/>
              <a:gd name="connsiteY148" fmla="*/ 2111008 h 2544820"/>
              <a:gd name="connsiteX149" fmla="*/ 8122105 w 8683633"/>
              <a:gd name="connsiteY149" fmla="*/ 2544821 h 2544820"/>
              <a:gd name="connsiteX150" fmla="*/ 8279376 w 8683633"/>
              <a:gd name="connsiteY150" fmla="*/ 2544821 h 2544820"/>
              <a:gd name="connsiteX151" fmla="*/ 8683634 w 8683633"/>
              <a:gd name="connsiteY151" fmla="*/ 2189116 h 2544820"/>
              <a:gd name="connsiteX152" fmla="*/ 8683634 w 8683633"/>
              <a:gd name="connsiteY152" fmla="*/ 1551591 h 2544820"/>
              <a:gd name="connsiteX153" fmla="*/ 8533752 w 8683633"/>
              <a:gd name="connsiteY153" fmla="*/ 1551591 h 2544820"/>
              <a:gd name="connsiteX154" fmla="*/ 8532697 w 8683633"/>
              <a:gd name="connsiteY154" fmla="*/ 1639198 h 2544820"/>
              <a:gd name="connsiteX155" fmla="*/ 8298375 w 8683633"/>
              <a:gd name="connsiteY155" fmla="*/ 1537870 h 2544820"/>
              <a:gd name="connsiteX156" fmla="*/ 7940559 w 8683633"/>
              <a:gd name="connsiteY156" fmla="*/ 1902019 h 2544820"/>
              <a:gd name="connsiteX157" fmla="*/ 8300486 w 8683633"/>
              <a:gd name="connsiteY157" fmla="*/ 2260890 h 2544820"/>
              <a:gd name="connsiteX158" fmla="*/ 8520030 w 8683633"/>
              <a:gd name="connsiteY158" fmla="*/ 2172228 h 2544820"/>
              <a:gd name="connsiteX159" fmla="*/ 8520030 w 8683633"/>
              <a:gd name="connsiteY159" fmla="*/ 2203893 h 2544820"/>
              <a:gd name="connsiteX160" fmla="*/ 8283597 w 8683633"/>
              <a:gd name="connsiteY160" fmla="*/ 2391773 h 2544820"/>
              <a:gd name="connsiteX161" fmla="*/ 8122105 w 8683633"/>
              <a:gd name="connsiteY161" fmla="*/ 2391773 h 2544820"/>
              <a:gd name="connsiteX162" fmla="*/ 8122105 w 8683633"/>
              <a:gd name="connsiteY162" fmla="*/ 2544821 h 2544820"/>
              <a:gd name="connsiteX163" fmla="*/ 7672461 w 8683633"/>
              <a:gd name="connsiteY163" fmla="*/ 867624 h 2544820"/>
              <a:gd name="connsiteX164" fmla="*/ 7586965 w 8683633"/>
              <a:gd name="connsiteY164" fmla="*/ 780018 h 2544820"/>
              <a:gd name="connsiteX165" fmla="*/ 7588021 w 8683633"/>
              <a:gd name="connsiteY165" fmla="*/ 450700 h 2544820"/>
              <a:gd name="connsiteX166" fmla="*/ 7753734 w 8683633"/>
              <a:gd name="connsiteY166" fmla="*/ 450700 h 2544820"/>
              <a:gd name="connsiteX167" fmla="*/ 7753734 w 8683633"/>
              <a:gd name="connsiteY167" fmla="*/ 298708 h 2544820"/>
              <a:gd name="connsiteX168" fmla="*/ 7588021 w 8683633"/>
              <a:gd name="connsiteY168" fmla="*/ 298708 h 2544820"/>
              <a:gd name="connsiteX169" fmla="*/ 7588021 w 8683633"/>
              <a:gd name="connsiteY169" fmla="*/ 49609 h 2544820"/>
              <a:gd name="connsiteX170" fmla="*/ 7419140 w 8683633"/>
              <a:gd name="connsiteY170" fmla="*/ 106606 h 2544820"/>
              <a:gd name="connsiteX171" fmla="*/ 7419140 w 8683633"/>
              <a:gd name="connsiteY171" fmla="*/ 299763 h 2544820"/>
              <a:gd name="connsiteX172" fmla="*/ 7304090 w 8683633"/>
              <a:gd name="connsiteY172" fmla="*/ 299763 h 2544820"/>
              <a:gd name="connsiteX173" fmla="*/ 7304090 w 8683633"/>
              <a:gd name="connsiteY173" fmla="*/ 452811 h 2544820"/>
              <a:gd name="connsiteX174" fmla="*/ 7418084 w 8683633"/>
              <a:gd name="connsiteY174" fmla="*/ 452811 h 2544820"/>
              <a:gd name="connsiteX175" fmla="*/ 7417029 w 8683633"/>
              <a:gd name="connsiteY175" fmla="*/ 770518 h 2544820"/>
              <a:gd name="connsiteX176" fmla="*/ 7418084 w 8683633"/>
              <a:gd name="connsiteY176" fmla="*/ 770518 h 2544820"/>
              <a:gd name="connsiteX177" fmla="*/ 7418084 w 8683633"/>
              <a:gd name="connsiteY177" fmla="*/ 777907 h 2544820"/>
              <a:gd name="connsiteX178" fmla="*/ 7656628 w 8683633"/>
              <a:gd name="connsiteY178" fmla="*/ 1021728 h 2544820"/>
              <a:gd name="connsiteX179" fmla="*/ 7804399 w 8683633"/>
              <a:gd name="connsiteY179" fmla="*/ 1020673 h 2544820"/>
              <a:gd name="connsiteX180" fmla="*/ 7804399 w 8683633"/>
              <a:gd name="connsiteY180" fmla="*/ 867624 h 2544820"/>
              <a:gd name="connsiteX181" fmla="*/ 7672461 w 8683633"/>
              <a:gd name="connsiteY181" fmla="*/ 867624 h 2544820"/>
              <a:gd name="connsiteX182" fmla="*/ 4861653 w 8683633"/>
              <a:gd name="connsiteY182" fmla="*/ 576305 h 2544820"/>
              <a:gd name="connsiteX183" fmla="*/ 5063254 w 8683633"/>
              <a:gd name="connsiteY183" fmla="*/ 423257 h 2544820"/>
              <a:gd name="connsiteX184" fmla="*/ 5251134 w 8683633"/>
              <a:gd name="connsiteY184" fmla="*/ 576305 h 2544820"/>
              <a:gd name="connsiteX185" fmla="*/ 4861653 w 8683633"/>
              <a:gd name="connsiteY185" fmla="*/ 576305 h 2544820"/>
              <a:gd name="connsiteX186" fmla="*/ 4698050 w 8683633"/>
              <a:gd name="connsiteY186" fmla="*/ 662857 h 2544820"/>
              <a:gd name="connsiteX187" fmla="*/ 5074865 w 8683633"/>
              <a:gd name="connsiteY187" fmla="*/ 1038616 h 2544820"/>
              <a:gd name="connsiteX188" fmla="*/ 5410515 w 8683633"/>
              <a:gd name="connsiteY188" fmla="*/ 861291 h 2544820"/>
              <a:gd name="connsiteX189" fmla="*/ 5298632 w 8683633"/>
              <a:gd name="connsiteY189" fmla="*/ 771574 h 2544820"/>
              <a:gd name="connsiteX190" fmla="*/ 5079087 w 8683633"/>
              <a:gd name="connsiteY190" fmla="*/ 891901 h 2544820"/>
              <a:gd name="connsiteX191" fmla="*/ 4856375 w 8683633"/>
              <a:gd name="connsiteY191" fmla="*/ 697688 h 2544820"/>
              <a:gd name="connsiteX192" fmla="*/ 5411571 w 8683633"/>
              <a:gd name="connsiteY192" fmla="*/ 697688 h 2544820"/>
              <a:gd name="connsiteX193" fmla="*/ 5065365 w 8683633"/>
              <a:gd name="connsiteY193" fmla="*/ 284986 h 2544820"/>
              <a:gd name="connsiteX194" fmla="*/ 4698050 w 8683633"/>
              <a:gd name="connsiteY194" fmla="*/ 662857 h 2544820"/>
              <a:gd name="connsiteX195" fmla="*/ 5751443 w 8683633"/>
              <a:gd name="connsiteY195" fmla="*/ 576305 h 2544820"/>
              <a:gd name="connsiteX196" fmla="*/ 5953044 w 8683633"/>
              <a:gd name="connsiteY196" fmla="*/ 423257 h 2544820"/>
              <a:gd name="connsiteX197" fmla="*/ 6140924 w 8683633"/>
              <a:gd name="connsiteY197" fmla="*/ 576305 h 2544820"/>
              <a:gd name="connsiteX198" fmla="*/ 5751443 w 8683633"/>
              <a:gd name="connsiteY198" fmla="*/ 576305 h 2544820"/>
              <a:gd name="connsiteX199" fmla="*/ 5586784 w 8683633"/>
              <a:gd name="connsiteY199" fmla="*/ 662857 h 2544820"/>
              <a:gd name="connsiteX200" fmla="*/ 5963599 w 8683633"/>
              <a:gd name="connsiteY200" fmla="*/ 1038616 h 2544820"/>
              <a:gd name="connsiteX201" fmla="*/ 6299250 w 8683633"/>
              <a:gd name="connsiteY201" fmla="*/ 861291 h 2544820"/>
              <a:gd name="connsiteX202" fmla="*/ 6187366 w 8683633"/>
              <a:gd name="connsiteY202" fmla="*/ 772629 h 2544820"/>
              <a:gd name="connsiteX203" fmla="*/ 5967822 w 8683633"/>
              <a:gd name="connsiteY203" fmla="*/ 892957 h 2544820"/>
              <a:gd name="connsiteX204" fmla="*/ 5745110 w 8683633"/>
              <a:gd name="connsiteY204" fmla="*/ 698744 h 2544820"/>
              <a:gd name="connsiteX205" fmla="*/ 6301361 w 8683633"/>
              <a:gd name="connsiteY205" fmla="*/ 698744 h 2544820"/>
              <a:gd name="connsiteX206" fmla="*/ 5955155 w 8683633"/>
              <a:gd name="connsiteY206" fmla="*/ 284986 h 2544820"/>
              <a:gd name="connsiteX207" fmla="*/ 5586784 w 8683633"/>
              <a:gd name="connsiteY207" fmla="*/ 662857 h 2544820"/>
              <a:gd name="connsiteX208" fmla="*/ 6813280 w 8683633"/>
              <a:gd name="connsiteY208" fmla="*/ 282875 h 2544820"/>
              <a:gd name="connsiteX209" fmla="*/ 6513517 w 8683633"/>
              <a:gd name="connsiteY209" fmla="*/ 591082 h 2544820"/>
              <a:gd name="connsiteX210" fmla="*/ 6513517 w 8683633"/>
              <a:gd name="connsiteY210" fmla="*/ 1020673 h 2544820"/>
              <a:gd name="connsiteX211" fmla="*/ 6682397 w 8683633"/>
              <a:gd name="connsiteY211" fmla="*/ 1020673 h 2544820"/>
              <a:gd name="connsiteX212" fmla="*/ 6682397 w 8683633"/>
              <a:gd name="connsiteY212" fmla="*/ 597415 h 2544820"/>
              <a:gd name="connsiteX213" fmla="*/ 6813280 w 8683633"/>
              <a:gd name="connsiteY213" fmla="*/ 442256 h 2544820"/>
              <a:gd name="connsiteX214" fmla="*/ 6944163 w 8683633"/>
              <a:gd name="connsiteY214" fmla="*/ 597415 h 2544820"/>
              <a:gd name="connsiteX215" fmla="*/ 6944163 w 8683633"/>
              <a:gd name="connsiteY215" fmla="*/ 1021728 h 2544820"/>
              <a:gd name="connsiteX216" fmla="*/ 7113044 w 8683633"/>
              <a:gd name="connsiteY216" fmla="*/ 1021728 h 2544820"/>
              <a:gd name="connsiteX217" fmla="*/ 7113044 w 8683633"/>
              <a:gd name="connsiteY217" fmla="*/ 591082 h 2544820"/>
              <a:gd name="connsiteX218" fmla="*/ 6813280 w 8683633"/>
              <a:gd name="connsiteY218" fmla="*/ 282875 h 2544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Lst>
            <a:rect l="l" t="t" r="r" b="b"/>
            <a:pathLst>
              <a:path w="8683633" h="2544820">
                <a:moveTo>
                  <a:pt x="921455" y="520364"/>
                </a:moveTo>
                <a:cubicBezTo>
                  <a:pt x="921455" y="214267"/>
                  <a:pt x="1145222" y="0"/>
                  <a:pt x="1439708" y="0"/>
                </a:cubicBezTo>
                <a:cubicBezTo>
                  <a:pt x="1593811" y="0"/>
                  <a:pt x="1732083" y="54886"/>
                  <a:pt x="1834466" y="172047"/>
                </a:cubicBezTo>
                <a:lnTo>
                  <a:pt x="1705695" y="294486"/>
                </a:lnTo>
                <a:cubicBezTo>
                  <a:pt x="1643420" y="216378"/>
                  <a:pt x="1546314" y="168881"/>
                  <a:pt x="1439708" y="168881"/>
                </a:cubicBezTo>
                <a:cubicBezTo>
                  <a:pt x="1243384" y="168881"/>
                  <a:pt x="1104057" y="314540"/>
                  <a:pt x="1104057" y="521419"/>
                </a:cubicBezTo>
                <a:cubicBezTo>
                  <a:pt x="1104057" y="730409"/>
                  <a:pt x="1247606" y="871846"/>
                  <a:pt x="1438652" y="871846"/>
                </a:cubicBezTo>
                <a:cubicBezTo>
                  <a:pt x="1606478" y="871846"/>
                  <a:pt x="1726805" y="765241"/>
                  <a:pt x="1742638" y="605859"/>
                </a:cubicBezTo>
                <a:lnTo>
                  <a:pt x="1403821" y="605859"/>
                </a:lnTo>
                <a:lnTo>
                  <a:pt x="1403821" y="448589"/>
                </a:lnTo>
                <a:lnTo>
                  <a:pt x="1929462" y="448589"/>
                </a:lnTo>
                <a:lnTo>
                  <a:pt x="1929462" y="518253"/>
                </a:lnTo>
                <a:cubicBezTo>
                  <a:pt x="1929462" y="834904"/>
                  <a:pt x="1728916" y="1039672"/>
                  <a:pt x="1438652" y="1039672"/>
                </a:cubicBezTo>
                <a:cubicBezTo>
                  <a:pt x="1146278" y="1039672"/>
                  <a:pt x="921455" y="825404"/>
                  <a:pt x="921455" y="520364"/>
                </a:cubicBezTo>
                <a:moveTo>
                  <a:pt x="2269334" y="576305"/>
                </a:moveTo>
                <a:cubicBezTo>
                  <a:pt x="2293611" y="486587"/>
                  <a:pt x="2370663" y="423257"/>
                  <a:pt x="2470936" y="423257"/>
                </a:cubicBezTo>
                <a:cubicBezTo>
                  <a:pt x="2566986" y="423257"/>
                  <a:pt x="2638761" y="474977"/>
                  <a:pt x="2658815" y="576305"/>
                </a:cubicBezTo>
                <a:lnTo>
                  <a:pt x="2269334" y="576305"/>
                </a:lnTo>
                <a:close/>
                <a:moveTo>
                  <a:pt x="2105731" y="661801"/>
                </a:moveTo>
                <a:cubicBezTo>
                  <a:pt x="2105731" y="879235"/>
                  <a:pt x="2257724" y="1037561"/>
                  <a:pt x="2482546" y="1037561"/>
                </a:cubicBezTo>
                <a:cubicBezTo>
                  <a:pt x="2635594" y="1037561"/>
                  <a:pt x="2747478" y="962620"/>
                  <a:pt x="2818196" y="860236"/>
                </a:cubicBezTo>
                <a:lnTo>
                  <a:pt x="2706313" y="770518"/>
                </a:lnTo>
                <a:cubicBezTo>
                  <a:pt x="2653538" y="848625"/>
                  <a:pt x="2576486" y="890846"/>
                  <a:pt x="2486768" y="890846"/>
                </a:cubicBezTo>
                <a:cubicBezTo>
                  <a:pt x="2364330" y="890846"/>
                  <a:pt x="2277778" y="811683"/>
                  <a:pt x="2264057" y="696633"/>
                </a:cubicBezTo>
                <a:lnTo>
                  <a:pt x="2819252" y="696633"/>
                </a:lnTo>
                <a:cubicBezTo>
                  <a:pt x="2835085" y="412702"/>
                  <a:pt x="2664093" y="282875"/>
                  <a:pt x="2473047" y="282875"/>
                </a:cubicBezTo>
                <a:cubicBezTo>
                  <a:pt x="2264057" y="283931"/>
                  <a:pt x="2105731" y="441201"/>
                  <a:pt x="2105731" y="661801"/>
                </a:cubicBezTo>
                <a:moveTo>
                  <a:pt x="8103107" y="576305"/>
                </a:moveTo>
                <a:cubicBezTo>
                  <a:pt x="8127383" y="486587"/>
                  <a:pt x="8204435" y="423257"/>
                  <a:pt x="8304708" y="423257"/>
                </a:cubicBezTo>
                <a:cubicBezTo>
                  <a:pt x="8399703" y="423257"/>
                  <a:pt x="8472533" y="474977"/>
                  <a:pt x="8492587" y="576305"/>
                </a:cubicBezTo>
                <a:lnTo>
                  <a:pt x="8103107" y="576305"/>
                </a:lnTo>
                <a:close/>
                <a:moveTo>
                  <a:pt x="7939503" y="661801"/>
                </a:moveTo>
                <a:cubicBezTo>
                  <a:pt x="7939503" y="879235"/>
                  <a:pt x="8090440" y="1037561"/>
                  <a:pt x="8316319" y="1037561"/>
                </a:cubicBezTo>
                <a:cubicBezTo>
                  <a:pt x="8469366" y="1037561"/>
                  <a:pt x="8581250" y="962620"/>
                  <a:pt x="8651968" y="860236"/>
                </a:cubicBezTo>
                <a:lnTo>
                  <a:pt x="8539029" y="770518"/>
                </a:lnTo>
                <a:cubicBezTo>
                  <a:pt x="8486254" y="848625"/>
                  <a:pt x="8409203" y="890846"/>
                  <a:pt x="8319485" y="890846"/>
                </a:cubicBezTo>
                <a:cubicBezTo>
                  <a:pt x="8197046" y="890846"/>
                  <a:pt x="8110495" y="811683"/>
                  <a:pt x="8096773" y="696633"/>
                </a:cubicBezTo>
                <a:lnTo>
                  <a:pt x="8651968" y="696633"/>
                </a:lnTo>
                <a:cubicBezTo>
                  <a:pt x="8668856" y="412702"/>
                  <a:pt x="8496809" y="282875"/>
                  <a:pt x="8305763" y="282875"/>
                </a:cubicBezTo>
                <a:cubicBezTo>
                  <a:pt x="8097829" y="283931"/>
                  <a:pt x="7939503" y="441201"/>
                  <a:pt x="7939503" y="661801"/>
                </a:cubicBezTo>
                <a:moveTo>
                  <a:pt x="556251" y="1269772"/>
                </a:moveTo>
                <a:lnTo>
                  <a:pt x="556251" y="1675085"/>
                </a:lnTo>
                <a:lnTo>
                  <a:pt x="177325" y="1675085"/>
                </a:lnTo>
                <a:lnTo>
                  <a:pt x="177325" y="1269772"/>
                </a:lnTo>
                <a:lnTo>
                  <a:pt x="0" y="1269772"/>
                </a:lnTo>
                <a:lnTo>
                  <a:pt x="0" y="2271445"/>
                </a:lnTo>
                <a:lnTo>
                  <a:pt x="177325" y="2271445"/>
                </a:lnTo>
                <a:lnTo>
                  <a:pt x="177325" y="1843966"/>
                </a:lnTo>
                <a:lnTo>
                  <a:pt x="556251" y="1843966"/>
                </a:lnTo>
                <a:lnTo>
                  <a:pt x="556251" y="2271445"/>
                </a:lnTo>
                <a:lnTo>
                  <a:pt x="733575" y="2271445"/>
                </a:lnTo>
                <a:lnTo>
                  <a:pt x="733575" y="1269772"/>
                </a:lnTo>
                <a:lnTo>
                  <a:pt x="556251" y="1269772"/>
                </a:lnTo>
                <a:close/>
                <a:moveTo>
                  <a:pt x="1325713" y="2130008"/>
                </a:moveTo>
                <a:cubicBezTo>
                  <a:pt x="1204330" y="2130008"/>
                  <a:pt x="1114613" y="2041345"/>
                  <a:pt x="1114613" y="1911518"/>
                </a:cubicBezTo>
                <a:cubicBezTo>
                  <a:pt x="1114613" y="1780636"/>
                  <a:pt x="1204330" y="1691973"/>
                  <a:pt x="1325713" y="1691973"/>
                </a:cubicBezTo>
                <a:cubicBezTo>
                  <a:pt x="1440763" y="1691973"/>
                  <a:pt x="1531537" y="1772191"/>
                  <a:pt x="1531537" y="1911518"/>
                </a:cubicBezTo>
                <a:cubicBezTo>
                  <a:pt x="1531537" y="2048734"/>
                  <a:pt x="1440763" y="2130008"/>
                  <a:pt x="1325713" y="2130008"/>
                </a:cubicBezTo>
                <a:moveTo>
                  <a:pt x="944676" y="1911518"/>
                </a:moveTo>
                <a:cubicBezTo>
                  <a:pt x="944676" y="2131063"/>
                  <a:pt x="1107224" y="2285167"/>
                  <a:pt x="1303548" y="2285167"/>
                </a:cubicBezTo>
                <a:cubicBezTo>
                  <a:pt x="1397488" y="2285167"/>
                  <a:pt x="1485095" y="2249280"/>
                  <a:pt x="1536814" y="2183838"/>
                </a:cubicBezTo>
                <a:lnTo>
                  <a:pt x="1537870" y="2271445"/>
                </a:lnTo>
                <a:lnTo>
                  <a:pt x="1688807" y="2271445"/>
                </a:lnTo>
                <a:lnTo>
                  <a:pt x="1688807" y="1549480"/>
                </a:lnTo>
                <a:lnTo>
                  <a:pt x="1538925" y="1549480"/>
                </a:lnTo>
                <a:lnTo>
                  <a:pt x="1537870" y="1637087"/>
                </a:lnTo>
                <a:cubicBezTo>
                  <a:pt x="1486150" y="1571646"/>
                  <a:pt x="1398543" y="1535759"/>
                  <a:pt x="1304603" y="1535759"/>
                </a:cubicBezTo>
                <a:cubicBezTo>
                  <a:pt x="1107224" y="1535759"/>
                  <a:pt x="944676" y="1688807"/>
                  <a:pt x="944676" y="1911518"/>
                </a:cubicBezTo>
                <a:moveTo>
                  <a:pt x="2828752" y="2130008"/>
                </a:moveTo>
                <a:cubicBezTo>
                  <a:pt x="2707369" y="2130008"/>
                  <a:pt x="2617651" y="2041345"/>
                  <a:pt x="2617651" y="1911518"/>
                </a:cubicBezTo>
                <a:cubicBezTo>
                  <a:pt x="2617651" y="1780636"/>
                  <a:pt x="2707369" y="1691973"/>
                  <a:pt x="2828752" y="1691973"/>
                </a:cubicBezTo>
                <a:cubicBezTo>
                  <a:pt x="2943801" y="1691973"/>
                  <a:pt x="3034575" y="1772191"/>
                  <a:pt x="3034575" y="1911518"/>
                </a:cubicBezTo>
                <a:cubicBezTo>
                  <a:pt x="3034575" y="2048734"/>
                  <a:pt x="2942746" y="2130008"/>
                  <a:pt x="2828752" y="2130008"/>
                </a:cubicBezTo>
                <a:moveTo>
                  <a:pt x="2447714" y="1911518"/>
                </a:moveTo>
                <a:cubicBezTo>
                  <a:pt x="2447714" y="2131063"/>
                  <a:pt x="2610262" y="2285167"/>
                  <a:pt x="2806586" y="2285167"/>
                </a:cubicBezTo>
                <a:cubicBezTo>
                  <a:pt x="2900526" y="2285167"/>
                  <a:pt x="2988133" y="2249280"/>
                  <a:pt x="3039852" y="2183838"/>
                </a:cubicBezTo>
                <a:lnTo>
                  <a:pt x="3040908" y="2271445"/>
                </a:lnTo>
                <a:lnTo>
                  <a:pt x="3190789" y="2271445"/>
                </a:lnTo>
                <a:lnTo>
                  <a:pt x="3190789" y="1218052"/>
                </a:lnTo>
                <a:lnTo>
                  <a:pt x="3021909" y="1218052"/>
                </a:lnTo>
                <a:lnTo>
                  <a:pt x="3021909" y="1459762"/>
                </a:lnTo>
                <a:cubicBezTo>
                  <a:pt x="3021909" y="1514649"/>
                  <a:pt x="3022964" y="1568479"/>
                  <a:pt x="3026131" y="1621255"/>
                </a:cubicBezTo>
                <a:cubicBezTo>
                  <a:pt x="2973356" y="1566368"/>
                  <a:pt x="2892082" y="1536814"/>
                  <a:pt x="2806586" y="1536814"/>
                </a:cubicBezTo>
                <a:cubicBezTo>
                  <a:pt x="2610262" y="1535759"/>
                  <a:pt x="2447714" y="1688807"/>
                  <a:pt x="2447714" y="1911518"/>
                </a:cubicBezTo>
                <a:moveTo>
                  <a:pt x="3566549" y="1827078"/>
                </a:moveTo>
                <a:cubicBezTo>
                  <a:pt x="3590826" y="1737360"/>
                  <a:pt x="3667877" y="1674030"/>
                  <a:pt x="3768150" y="1674030"/>
                </a:cubicBezTo>
                <a:cubicBezTo>
                  <a:pt x="3863146" y="1674030"/>
                  <a:pt x="3935975" y="1725749"/>
                  <a:pt x="3956030" y="1827078"/>
                </a:cubicBezTo>
                <a:lnTo>
                  <a:pt x="3566549" y="1827078"/>
                </a:lnTo>
                <a:close/>
                <a:moveTo>
                  <a:pt x="3401890" y="1912574"/>
                </a:moveTo>
                <a:cubicBezTo>
                  <a:pt x="3401890" y="2130008"/>
                  <a:pt x="3552828" y="2288333"/>
                  <a:pt x="3778705" y="2288333"/>
                </a:cubicBezTo>
                <a:cubicBezTo>
                  <a:pt x="3931753" y="2288333"/>
                  <a:pt x="4043637" y="2213392"/>
                  <a:pt x="4114356" y="2111008"/>
                </a:cubicBezTo>
                <a:lnTo>
                  <a:pt x="4002472" y="2022346"/>
                </a:lnTo>
                <a:cubicBezTo>
                  <a:pt x="3949697" y="2100453"/>
                  <a:pt x="3872645" y="2142674"/>
                  <a:pt x="3782927" y="2142674"/>
                </a:cubicBezTo>
                <a:cubicBezTo>
                  <a:pt x="3660489" y="2142674"/>
                  <a:pt x="3573938" y="2063511"/>
                  <a:pt x="3560216" y="1948461"/>
                </a:cubicBezTo>
                <a:lnTo>
                  <a:pt x="4116467" y="1948461"/>
                </a:lnTo>
                <a:cubicBezTo>
                  <a:pt x="4133355" y="1664530"/>
                  <a:pt x="3961307" y="1534703"/>
                  <a:pt x="3770261" y="1534703"/>
                </a:cubicBezTo>
                <a:cubicBezTo>
                  <a:pt x="3560216" y="1534703"/>
                  <a:pt x="3401890" y="1691973"/>
                  <a:pt x="3401890" y="1912574"/>
                </a:cubicBezTo>
                <a:moveTo>
                  <a:pt x="5948822" y="2131063"/>
                </a:moveTo>
                <a:cubicBezTo>
                  <a:pt x="5832716" y="2131063"/>
                  <a:pt x="5742999" y="2050845"/>
                  <a:pt x="5742999" y="1912574"/>
                </a:cubicBezTo>
                <a:cubicBezTo>
                  <a:pt x="5742999" y="1773247"/>
                  <a:pt x="5832716" y="1693029"/>
                  <a:pt x="5948822" y="1693029"/>
                </a:cubicBezTo>
                <a:cubicBezTo>
                  <a:pt x="6070205" y="1693029"/>
                  <a:pt x="6158868" y="1781691"/>
                  <a:pt x="6158868" y="1912574"/>
                </a:cubicBezTo>
                <a:cubicBezTo>
                  <a:pt x="6159923" y="2042401"/>
                  <a:pt x="6071261" y="2131063"/>
                  <a:pt x="5948822" y="2131063"/>
                </a:cubicBezTo>
                <a:moveTo>
                  <a:pt x="5737721" y="2185949"/>
                </a:moveTo>
                <a:cubicBezTo>
                  <a:pt x="5788386" y="2250335"/>
                  <a:pt x="5877048" y="2287278"/>
                  <a:pt x="5970988" y="2287278"/>
                </a:cubicBezTo>
                <a:cubicBezTo>
                  <a:pt x="6166256" y="2287278"/>
                  <a:pt x="6329859" y="2133174"/>
                  <a:pt x="6329859" y="1913629"/>
                </a:cubicBezTo>
                <a:cubicBezTo>
                  <a:pt x="6329859" y="1690918"/>
                  <a:pt x="6166256" y="1537870"/>
                  <a:pt x="5970988" y="1537870"/>
                </a:cubicBezTo>
                <a:cubicBezTo>
                  <a:pt x="5885492" y="1537870"/>
                  <a:pt x="5803163" y="1567424"/>
                  <a:pt x="5751443" y="1622310"/>
                </a:cubicBezTo>
                <a:cubicBezTo>
                  <a:pt x="5754610" y="1567424"/>
                  <a:pt x="5755665" y="1507260"/>
                  <a:pt x="5755665" y="1451318"/>
                </a:cubicBezTo>
                <a:lnTo>
                  <a:pt x="5755665" y="1219107"/>
                </a:lnTo>
                <a:lnTo>
                  <a:pt x="5586784" y="1219107"/>
                </a:lnTo>
                <a:lnTo>
                  <a:pt x="5586784" y="2272501"/>
                </a:lnTo>
                <a:lnTo>
                  <a:pt x="5736666" y="2272501"/>
                </a:lnTo>
                <a:lnTo>
                  <a:pt x="5737721" y="2185949"/>
                </a:lnTo>
                <a:moveTo>
                  <a:pt x="6663398" y="1828133"/>
                </a:moveTo>
                <a:cubicBezTo>
                  <a:pt x="6687675" y="1738415"/>
                  <a:pt x="6764727" y="1675085"/>
                  <a:pt x="6865000" y="1675085"/>
                </a:cubicBezTo>
                <a:cubicBezTo>
                  <a:pt x="6959996" y="1675085"/>
                  <a:pt x="7032825" y="1726805"/>
                  <a:pt x="7052880" y="1828133"/>
                </a:cubicBezTo>
                <a:lnTo>
                  <a:pt x="6663398" y="1828133"/>
                </a:lnTo>
                <a:close/>
                <a:moveTo>
                  <a:pt x="6499795" y="1914685"/>
                </a:moveTo>
                <a:cubicBezTo>
                  <a:pt x="6499795" y="2132119"/>
                  <a:pt x="6650732" y="2290444"/>
                  <a:pt x="6876610" y="2290444"/>
                </a:cubicBezTo>
                <a:cubicBezTo>
                  <a:pt x="7029659" y="2290444"/>
                  <a:pt x="7141542" y="2215503"/>
                  <a:pt x="7212261" y="2113119"/>
                </a:cubicBezTo>
                <a:lnTo>
                  <a:pt x="7100377" y="2024457"/>
                </a:lnTo>
                <a:cubicBezTo>
                  <a:pt x="7047602" y="2102564"/>
                  <a:pt x="6970551" y="2144785"/>
                  <a:pt x="6880833" y="2144785"/>
                </a:cubicBezTo>
                <a:cubicBezTo>
                  <a:pt x="6758394" y="2144785"/>
                  <a:pt x="6671842" y="2065622"/>
                  <a:pt x="6658121" y="1950572"/>
                </a:cubicBezTo>
                <a:lnTo>
                  <a:pt x="7213317" y="1950572"/>
                </a:lnTo>
                <a:cubicBezTo>
                  <a:pt x="7230204" y="1666641"/>
                  <a:pt x="7058157" y="1536814"/>
                  <a:pt x="6867111" y="1536814"/>
                </a:cubicBezTo>
                <a:cubicBezTo>
                  <a:pt x="6658121" y="1535759"/>
                  <a:pt x="6499795" y="1693029"/>
                  <a:pt x="6499795" y="1914685"/>
                </a:cubicBezTo>
                <a:moveTo>
                  <a:pt x="7656628" y="1551591"/>
                </a:moveTo>
                <a:cubicBezTo>
                  <a:pt x="7502524" y="1551591"/>
                  <a:pt x="7418084" y="1626532"/>
                  <a:pt x="7418084" y="1795413"/>
                </a:cubicBezTo>
                <a:lnTo>
                  <a:pt x="7418084" y="2273556"/>
                </a:lnTo>
                <a:lnTo>
                  <a:pt x="7586965" y="2273556"/>
                </a:lnTo>
                <a:lnTo>
                  <a:pt x="7586965" y="1792246"/>
                </a:lnTo>
                <a:cubicBezTo>
                  <a:pt x="7586965" y="1729971"/>
                  <a:pt x="7611241" y="1704639"/>
                  <a:pt x="7672461" y="1704639"/>
                </a:cubicBezTo>
                <a:lnTo>
                  <a:pt x="7803343" y="1704639"/>
                </a:lnTo>
                <a:lnTo>
                  <a:pt x="7803343" y="1551591"/>
                </a:lnTo>
                <a:lnTo>
                  <a:pt x="7656628" y="1551591"/>
                </a:lnTo>
                <a:moveTo>
                  <a:pt x="2170117" y="1551591"/>
                </a:moveTo>
                <a:cubicBezTo>
                  <a:pt x="2016013" y="1551591"/>
                  <a:pt x="1931573" y="1626532"/>
                  <a:pt x="1931573" y="1795413"/>
                </a:cubicBezTo>
                <a:lnTo>
                  <a:pt x="1931573" y="2273556"/>
                </a:lnTo>
                <a:lnTo>
                  <a:pt x="2100454" y="2273556"/>
                </a:lnTo>
                <a:lnTo>
                  <a:pt x="2100454" y="1792246"/>
                </a:lnTo>
                <a:cubicBezTo>
                  <a:pt x="2100454" y="1729971"/>
                  <a:pt x="2124730" y="1704639"/>
                  <a:pt x="2185949" y="1704639"/>
                </a:cubicBezTo>
                <a:lnTo>
                  <a:pt x="2316832" y="1704639"/>
                </a:lnTo>
                <a:lnTo>
                  <a:pt x="2316832" y="1551591"/>
                </a:lnTo>
                <a:lnTo>
                  <a:pt x="2170117" y="1551591"/>
                </a:lnTo>
                <a:moveTo>
                  <a:pt x="8318429" y="2111008"/>
                </a:moveTo>
                <a:cubicBezTo>
                  <a:pt x="8195991" y="2111008"/>
                  <a:pt x="8108384" y="2025512"/>
                  <a:pt x="8108384" y="1902019"/>
                </a:cubicBezTo>
                <a:cubicBezTo>
                  <a:pt x="8108384" y="1777469"/>
                  <a:pt x="8195991" y="1693029"/>
                  <a:pt x="8317374" y="1693029"/>
                </a:cubicBezTo>
                <a:cubicBezTo>
                  <a:pt x="8434534" y="1693029"/>
                  <a:pt x="8526363" y="1771136"/>
                  <a:pt x="8526363" y="1903074"/>
                </a:cubicBezTo>
                <a:cubicBezTo>
                  <a:pt x="8525308" y="2033957"/>
                  <a:pt x="8434534" y="2111008"/>
                  <a:pt x="8318429" y="2111008"/>
                </a:cubicBezTo>
                <a:moveTo>
                  <a:pt x="8122105" y="2544821"/>
                </a:moveTo>
                <a:lnTo>
                  <a:pt x="8279376" y="2544821"/>
                </a:lnTo>
                <a:cubicBezTo>
                  <a:pt x="8529530" y="2544821"/>
                  <a:pt x="8683634" y="2428715"/>
                  <a:pt x="8683634" y="2189116"/>
                </a:cubicBezTo>
                <a:lnTo>
                  <a:pt x="8683634" y="1551591"/>
                </a:lnTo>
                <a:lnTo>
                  <a:pt x="8533752" y="1551591"/>
                </a:lnTo>
                <a:lnTo>
                  <a:pt x="8532697" y="1639198"/>
                </a:lnTo>
                <a:cubicBezTo>
                  <a:pt x="8480977" y="1573757"/>
                  <a:pt x="8393370" y="1537870"/>
                  <a:pt x="8298375" y="1537870"/>
                </a:cubicBezTo>
                <a:cubicBezTo>
                  <a:pt x="8102051" y="1537870"/>
                  <a:pt x="7940559" y="1686696"/>
                  <a:pt x="7940559" y="1902019"/>
                </a:cubicBezTo>
                <a:cubicBezTo>
                  <a:pt x="7940559" y="2119452"/>
                  <a:pt x="8099940" y="2260890"/>
                  <a:pt x="8300486" y="2260890"/>
                </a:cubicBezTo>
                <a:cubicBezTo>
                  <a:pt x="8394425" y="2260890"/>
                  <a:pt x="8472533" y="2229225"/>
                  <a:pt x="8520030" y="2172228"/>
                </a:cubicBezTo>
                <a:lnTo>
                  <a:pt x="8520030" y="2203893"/>
                </a:lnTo>
                <a:cubicBezTo>
                  <a:pt x="8518975" y="2335831"/>
                  <a:pt x="8434534" y="2391773"/>
                  <a:pt x="8283597" y="2391773"/>
                </a:cubicBezTo>
                <a:lnTo>
                  <a:pt x="8122105" y="2391773"/>
                </a:lnTo>
                <a:lnTo>
                  <a:pt x="8122105" y="2544821"/>
                </a:lnTo>
                <a:close/>
                <a:moveTo>
                  <a:pt x="7672461" y="867624"/>
                </a:moveTo>
                <a:cubicBezTo>
                  <a:pt x="7611241" y="867624"/>
                  <a:pt x="7586965" y="843348"/>
                  <a:pt x="7586965" y="780018"/>
                </a:cubicBezTo>
                <a:lnTo>
                  <a:pt x="7588021" y="450700"/>
                </a:lnTo>
                <a:lnTo>
                  <a:pt x="7753734" y="450700"/>
                </a:lnTo>
                <a:lnTo>
                  <a:pt x="7753734" y="298708"/>
                </a:lnTo>
                <a:lnTo>
                  <a:pt x="7588021" y="298708"/>
                </a:lnTo>
                <a:lnTo>
                  <a:pt x="7588021" y="49609"/>
                </a:lnTo>
                <a:lnTo>
                  <a:pt x="7419140" y="106606"/>
                </a:lnTo>
                <a:lnTo>
                  <a:pt x="7419140" y="299763"/>
                </a:lnTo>
                <a:lnTo>
                  <a:pt x="7304090" y="299763"/>
                </a:lnTo>
                <a:lnTo>
                  <a:pt x="7304090" y="452811"/>
                </a:lnTo>
                <a:lnTo>
                  <a:pt x="7418084" y="452811"/>
                </a:lnTo>
                <a:lnTo>
                  <a:pt x="7417029" y="770518"/>
                </a:lnTo>
                <a:lnTo>
                  <a:pt x="7418084" y="770518"/>
                </a:lnTo>
                <a:lnTo>
                  <a:pt x="7418084" y="777907"/>
                </a:lnTo>
                <a:cubicBezTo>
                  <a:pt x="7418084" y="946787"/>
                  <a:pt x="7502524" y="1021728"/>
                  <a:pt x="7656628" y="1021728"/>
                </a:cubicBezTo>
                <a:lnTo>
                  <a:pt x="7804399" y="1020673"/>
                </a:lnTo>
                <a:lnTo>
                  <a:pt x="7804399" y="867624"/>
                </a:lnTo>
                <a:lnTo>
                  <a:pt x="7672461" y="867624"/>
                </a:lnTo>
                <a:close/>
                <a:moveTo>
                  <a:pt x="4861653" y="576305"/>
                </a:moveTo>
                <a:cubicBezTo>
                  <a:pt x="4885929" y="486587"/>
                  <a:pt x="4962981" y="423257"/>
                  <a:pt x="5063254" y="423257"/>
                </a:cubicBezTo>
                <a:cubicBezTo>
                  <a:pt x="5158250" y="423257"/>
                  <a:pt x="5231079" y="474977"/>
                  <a:pt x="5251134" y="576305"/>
                </a:cubicBezTo>
                <a:lnTo>
                  <a:pt x="4861653" y="576305"/>
                </a:lnTo>
                <a:close/>
                <a:moveTo>
                  <a:pt x="4698050" y="662857"/>
                </a:moveTo>
                <a:cubicBezTo>
                  <a:pt x="4698050" y="880291"/>
                  <a:pt x="4848987" y="1038616"/>
                  <a:pt x="5074865" y="1038616"/>
                </a:cubicBezTo>
                <a:cubicBezTo>
                  <a:pt x="5227913" y="1038616"/>
                  <a:pt x="5339796" y="963675"/>
                  <a:pt x="5410515" y="861291"/>
                </a:cubicBezTo>
                <a:lnTo>
                  <a:pt x="5298632" y="771574"/>
                </a:lnTo>
                <a:cubicBezTo>
                  <a:pt x="5245856" y="849681"/>
                  <a:pt x="5168805" y="891901"/>
                  <a:pt x="5079087" y="891901"/>
                </a:cubicBezTo>
                <a:cubicBezTo>
                  <a:pt x="4956648" y="891901"/>
                  <a:pt x="4870097" y="812738"/>
                  <a:pt x="4856375" y="697688"/>
                </a:cubicBezTo>
                <a:lnTo>
                  <a:pt x="5411571" y="697688"/>
                </a:lnTo>
                <a:cubicBezTo>
                  <a:pt x="5428458" y="413758"/>
                  <a:pt x="5256411" y="284986"/>
                  <a:pt x="5065365" y="284986"/>
                </a:cubicBezTo>
                <a:cubicBezTo>
                  <a:pt x="4856375" y="284986"/>
                  <a:pt x="4698050" y="441201"/>
                  <a:pt x="4698050" y="662857"/>
                </a:cubicBezTo>
                <a:moveTo>
                  <a:pt x="5751443" y="576305"/>
                </a:moveTo>
                <a:cubicBezTo>
                  <a:pt x="5775720" y="486587"/>
                  <a:pt x="5852771" y="423257"/>
                  <a:pt x="5953044" y="423257"/>
                </a:cubicBezTo>
                <a:cubicBezTo>
                  <a:pt x="6048040" y="423257"/>
                  <a:pt x="6120870" y="474977"/>
                  <a:pt x="6140924" y="576305"/>
                </a:cubicBezTo>
                <a:lnTo>
                  <a:pt x="5751443" y="576305"/>
                </a:lnTo>
                <a:close/>
                <a:moveTo>
                  <a:pt x="5586784" y="662857"/>
                </a:moveTo>
                <a:cubicBezTo>
                  <a:pt x="5586784" y="880291"/>
                  <a:pt x="5738777" y="1038616"/>
                  <a:pt x="5963599" y="1038616"/>
                </a:cubicBezTo>
                <a:cubicBezTo>
                  <a:pt x="6116647" y="1038616"/>
                  <a:pt x="6228531" y="963675"/>
                  <a:pt x="6299250" y="861291"/>
                </a:cubicBezTo>
                <a:lnTo>
                  <a:pt x="6187366" y="772629"/>
                </a:lnTo>
                <a:cubicBezTo>
                  <a:pt x="6134591" y="850736"/>
                  <a:pt x="6057539" y="892957"/>
                  <a:pt x="5967822" y="892957"/>
                </a:cubicBezTo>
                <a:cubicBezTo>
                  <a:pt x="5845383" y="892957"/>
                  <a:pt x="5758831" y="813794"/>
                  <a:pt x="5745110" y="698744"/>
                </a:cubicBezTo>
                <a:lnTo>
                  <a:pt x="6301361" y="698744"/>
                </a:lnTo>
                <a:cubicBezTo>
                  <a:pt x="6318248" y="414813"/>
                  <a:pt x="6146201" y="284986"/>
                  <a:pt x="5955155" y="284986"/>
                </a:cubicBezTo>
                <a:cubicBezTo>
                  <a:pt x="5745110" y="284986"/>
                  <a:pt x="5586784" y="441201"/>
                  <a:pt x="5586784" y="662857"/>
                </a:cubicBezTo>
                <a:moveTo>
                  <a:pt x="6813280" y="282875"/>
                </a:moveTo>
                <a:cubicBezTo>
                  <a:pt x="6625401" y="282875"/>
                  <a:pt x="6513517" y="398981"/>
                  <a:pt x="6513517" y="591082"/>
                </a:cubicBezTo>
                <a:lnTo>
                  <a:pt x="6513517" y="1020673"/>
                </a:lnTo>
                <a:lnTo>
                  <a:pt x="6682397" y="1020673"/>
                </a:lnTo>
                <a:lnTo>
                  <a:pt x="6682397" y="597415"/>
                </a:lnTo>
                <a:cubicBezTo>
                  <a:pt x="6682397" y="496087"/>
                  <a:pt x="6728840" y="442256"/>
                  <a:pt x="6813280" y="442256"/>
                </a:cubicBezTo>
                <a:cubicBezTo>
                  <a:pt x="6896665" y="442256"/>
                  <a:pt x="6944163" y="497142"/>
                  <a:pt x="6944163" y="597415"/>
                </a:cubicBezTo>
                <a:lnTo>
                  <a:pt x="6944163" y="1021728"/>
                </a:lnTo>
                <a:lnTo>
                  <a:pt x="7113044" y="1021728"/>
                </a:lnTo>
                <a:lnTo>
                  <a:pt x="7113044" y="591082"/>
                </a:lnTo>
                <a:cubicBezTo>
                  <a:pt x="7113044" y="398981"/>
                  <a:pt x="7000105" y="282875"/>
                  <a:pt x="6813280" y="282875"/>
                </a:cubicBezTo>
              </a:path>
            </a:pathLst>
          </a:custGeom>
          <a:solidFill>
            <a:schemeClr val="bg1"/>
          </a:solidFill>
          <a:ln w="10555" cap="flat">
            <a:noFill/>
            <a:prstDash val="solid"/>
            <a:miter/>
          </a:ln>
        </p:spPr>
        <p:txBody>
          <a:bodyPr rtlCol="0" anchor="ctr"/>
          <a:lstStyle/>
          <a:p>
            <a:endParaRPr lang="en-US"/>
          </a:p>
        </p:txBody>
      </p:sp>
      <p:sp>
        <p:nvSpPr>
          <p:cNvPr id="11" name="Tijdelijke aanduiding voor afbeelding 10">
            <a:extLst>
              <a:ext uri="{FF2B5EF4-FFF2-40B4-BE49-F238E27FC236}">
                <a16:creationId xmlns:a16="http://schemas.microsoft.com/office/drawing/2014/main" id="{34450A92-BD0D-B29B-1837-6D35E5E717F6}"/>
              </a:ext>
            </a:extLst>
          </p:cNvPr>
          <p:cNvSpPr>
            <a:spLocks noGrp="1"/>
          </p:cNvSpPr>
          <p:nvPr>
            <p:ph type="pic" sz="quarter" idx="11"/>
          </p:nvPr>
        </p:nvSpPr>
        <p:spPr>
          <a:xfrm>
            <a:off x="14282738" y="0"/>
            <a:ext cx="5821362" cy="9761538"/>
          </a:xfrm>
          <a:pattFill prst="lgCheck">
            <a:fgClr>
              <a:schemeClr val="bg1">
                <a:lumMod val="85000"/>
              </a:schemeClr>
            </a:fgClr>
            <a:bgClr>
              <a:schemeClr val="bg1">
                <a:lumMod val="75000"/>
              </a:schemeClr>
            </a:bgClr>
          </a:pattFill>
        </p:spPr>
        <p:txBody>
          <a:bodyPr lIns="360000" tIns="360000" rIns="360000" bIns="360000"/>
          <a:lstStyle/>
          <a:p>
            <a:r>
              <a:rPr lang="nl-NL"/>
              <a:t>Klik op het pictogram als u een afbeelding wilt toevoegen</a:t>
            </a:r>
            <a:endParaRPr lang="en-US"/>
          </a:p>
        </p:txBody>
      </p:sp>
      <p:sp>
        <p:nvSpPr>
          <p:cNvPr id="12" name="Tijdelijke aanduiding voor tekst 11">
            <a:extLst>
              <a:ext uri="{FF2B5EF4-FFF2-40B4-BE49-F238E27FC236}">
                <a16:creationId xmlns:a16="http://schemas.microsoft.com/office/drawing/2014/main" id="{09BF34D4-E25F-E253-59A5-A6F46B98794A}"/>
              </a:ext>
            </a:extLst>
          </p:cNvPr>
          <p:cNvSpPr>
            <a:spLocks noGrp="1"/>
          </p:cNvSpPr>
          <p:nvPr>
            <p:ph type="body" sz="quarter" idx="12" hasCustomPrompt="1"/>
          </p:nvPr>
        </p:nvSpPr>
        <p:spPr>
          <a:xfrm>
            <a:off x="830263" y="2759075"/>
            <a:ext cx="12442825" cy="6477000"/>
          </a:xfrm>
        </p:spPr>
        <p:txBody>
          <a:bodyPr/>
          <a:lstStyle/>
          <a:p>
            <a:pPr lvl="0"/>
            <a:r>
              <a:rPr lang="nl-NL" dirty="0" err="1"/>
              <a:t>Acernat</a:t>
            </a:r>
            <a:r>
              <a:rPr lang="nl-NL" dirty="0"/>
              <a:t> </a:t>
            </a:r>
            <a:r>
              <a:rPr lang="nl-NL" dirty="0" err="1"/>
              <a:t>emoluptio</a:t>
            </a:r>
            <a:r>
              <a:rPr lang="nl-NL" dirty="0"/>
              <a:t>. </a:t>
            </a:r>
            <a:r>
              <a:rPr lang="nl-NL" dirty="0" err="1"/>
              <a:t>Xeristrum</a:t>
            </a:r>
            <a:r>
              <a:rPr lang="nl-NL" dirty="0"/>
              <a:t> </a:t>
            </a:r>
            <a:r>
              <a:rPr lang="nl-NL" dirty="0" err="1"/>
              <a:t>fugia</a:t>
            </a:r>
            <a:r>
              <a:rPr lang="nl-NL" dirty="0"/>
              <a:t> </a:t>
            </a:r>
            <a:r>
              <a:rPr lang="nl-NL" dirty="0" err="1"/>
              <a:t>aut</a:t>
            </a:r>
            <a:r>
              <a:rPr lang="nl-NL" dirty="0"/>
              <a:t> que ma nam ex </a:t>
            </a:r>
            <a:r>
              <a:rPr lang="nl-NL" dirty="0" err="1"/>
              <a:t>eat</a:t>
            </a:r>
            <a:r>
              <a:rPr lang="nl-NL" dirty="0"/>
              <a:t> el </a:t>
            </a:r>
            <a:r>
              <a:rPr lang="nl-NL" dirty="0" err="1"/>
              <a:t>id</a:t>
            </a:r>
            <a:r>
              <a:rPr lang="nl-NL" dirty="0"/>
              <a:t> </a:t>
            </a:r>
            <a:r>
              <a:rPr lang="nl-NL" dirty="0" err="1"/>
              <a:t>qui</a:t>
            </a:r>
            <a:r>
              <a:rPr lang="nl-NL" dirty="0"/>
              <a:t> </a:t>
            </a:r>
            <a:r>
              <a:rPr lang="nl-NL" dirty="0" err="1"/>
              <a:t>nonsect</a:t>
            </a:r>
            <a:r>
              <a:rPr lang="nl-NL" dirty="0"/>
              <a:t> </a:t>
            </a:r>
            <a:r>
              <a:rPr lang="nl-NL" dirty="0" err="1"/>
              <a:t>ecatiam</a:t>
            </a:r>
            <a:r>
              <a:rPr lang="nl-NL" dirty="0"/>
              <a:t>, </a:t>
            </a:r>
            <a:r>
              <a:rPr lang="nl-NL" dirty="0" err="1"/>
              <a:t>senis</a:t>
            </a:r>
            <a:r>
              <a:rPr lang="nl-NL" dirty="0"/>
              <a:t> dia que </a:t>
            </a:r>
            <a:r>
              <a:rPr lang="nl-NL" dirty="0" err="1"/>
              <a:t>sit</a:t>
            </a:r>
            <a:r>
              <a:rPr lang="nl-NL" dirty="0"/>
              <a:t>, </a:t>
            </a:r>
            <a:r>
              <a:rPr lang="nl-NL" dirty="0" err="1"/>
              <a:t>excerumqui</a:t>
            </a:r>
            <a:r>
              <a:rPr lang="nl-NL" dirty="0"/>
              <a:t> </a:t>
            </a:r>
            <a:r>
              <a:rPr lang="nl-NL" dirty="0" err="1"/>
              <a:t>odicatusam</a:t>
            </a:r>
            <a:r>
              <a:rPr lang="nl-NL" dirty="0"/>
              <a:t> </a:t>
            </a:r>
            <a:r>
              <a:rPr lang="nl-NL" dirty="0" err="1"/>
              <a:t>alit</a:t>
            </a:r>
            <a:r>
              <a:rPr lang="nl-NL" dirty="0"/>
              <a:t> modi </a:t>
            </a:r>
            <a:r>
              <a:rPr lang="nl-NL" dirty="0" err="1"/>
              <a:t>alictorerum</a:t>
            </a:r>
            <a:r>
              <a:rPr lang="nl-NL" dirty="0"/>
              <a:t> </a:t>
            </a:r>
            <a:r>
              <a:rPr lang="nl-NL" dirty="0" err="1"/>
              <a:t>esti</a:t>
            </a:r>
            <a:r>
              <a:rPr lang="nl-NL" dirty="0"/>
              <a:t> </a:t>
            </a:r>
            <a:r>
              <a:rPr lang="nl-NL" dirty="0" err="1"/>
              <a:t>dolorum</a:t>
            </a:r>
            <a:r>
              <a:rPr lang="nl-NL" dirty="0"/>
              <a:t>, </a:t>
            </a:r>
            <a:r>
              <a:rPr lang="nl-NL" dirty="0" err="1"/>
              <a:t>soluptium</a:t>
            </a:r>
            <a:r>
              <a:rPr lang="nl-NL" dirty="0"/>
              <a:t>, </a:t>
            </a:r>
            <a:r>
              <a:rPr lang="nl-NL" dirty="0" err="1"/>
              <a:t>qui</a:t>
            </a:r>
            <a:r>
              <a:rPr lang="nl-NL" dirty="0"/>
              <a:t> </a:t>
            </a:r>
            <a:r>
              <a:rPr lang="nl-NL" dirty="0" err="1"/>
              <a:t>ipid</a:t>
            </a:r>
            <a:r>
              <a:rPr lang="nl-NL" dirty="0"/>
              <a:t> </a:t>
            </a:r>
            <a:r>
              <a:rPr lang="nl-NL" dirty="0" err="1"/>
              <a:t>essinit</a:t>
            </a:r>
            <a:r>
              <a:rPr lang="nl-NL" dirty="0"/>
              <a:t> </a:t>
            </a:r>
            <a:r>
              <a:rPr lang="nl-NL" dirty="0" err="1"/>
              <a:t>atistiore</a:t>
            </a:r>
            <a:r>
              <a:rPr lang="nl-NL" dirty="0"/>
              <a:t> </a:t>
            </a:r>
            <a:r>
              <a:rPr lang="nl-NL" dirty="0" err="1"/>
              <a:t>nist</a:t>
            </a:r>
            <a:r>
              <a:rPr lang="nl-NL" dirty="0"/>
              <a:t> </a:t>
            </a:r>
            <a:r>
              <a:rPr lang="nl-NL" dirty="0" err="1"/>
              <a:t>volup</a:t>
            </a:r>
            <a:r>
              <a:rPr lang="nl-NL" dirty="0"/>
              <a:t> </a:t>
            </a:r>
            <a:r>
              <a:rPr lang="nl-NL" dirty="0" err="1"/>
              <a:t>tium</a:t>
            </a:r>
            <a:r>
              <a:rPr lang="nl-NL" dirty="0"/>
              <a:t> </a:t>
            </a:r>
            <a:r>
              <a:rPr lang="nl-NL" dirty="0" err="1"/>
              <a:t>quamusa</a:t>
            </a:r>
            <a:r>
              <a:rPr lang="nl-NL" dirty="0"/>
              <a:t> es </a:t>
            </a:r>
            <a:r>
              <a:rPr lang="nl-NL" dirty="0" err="1"/>
              <a:t>dolut</a:t>
            </a:r>
            <a:r>
              <a:rPr lang="nl-NL" dirty="0"/>
              <a:t> </a:t>
            </a:r>
            <a:r>
              <a:rPr lang="nl-NL" dirty="0" err="1"/>
              <a:t>qui</a:t>
            </a:r>
            <a:r>
              <a:rPr lang="nl-NL" dirty="0"/>
              <a:t> re </a:t>
            </a:r>
            <a:r>
              <a:rPr lang="nl-NL" dirty="0" err="1"/>
              <a:t>est</a:t>
            </a:r>
            <a:r>
              <a:rPr lang="nl-NL" dirty="0"/>
              <a:t> </a:t>
            </a:r>
            <a:r>
              <a:rPr lang="nl-NL" dirty="0" err="1"/>
              <a:t>rerferf</a:t>
            </a:r>
            <a:r>
              <a:rPr lang="nl-NL" dirty="0"/>
              <a:t> </a:t>
            </a:r>
            <a:r>
              <a:rPr lang="nl-NL" dirty="0" err="1"/>
              <a:t>erestem</a:t>
            </a:r>
            <a:r>
              <a:rPr lang="nl-NL" dirty="0"/>
              <a:t> </a:t>
            </a:r>
            <a:r>
              <a:rPr lang="nl-NL" dirty="0" err="1"/>
              <a:t>doloris</a:t>
            </a:r>
            <a:r>
              <a:rPr lang="nl-NL" dirty="0"/>
              <a:t> </a:t>
            </a:r>
            <a:r>
              <a:rPr lang="nl-NL" dirty="0" err="1"/>
              <a:t>eos</a:t>
            </a:r>
            <a:r>
              <a:rPr lang="nl-NL" dirty="0"/>
              <a:t> quo que pro </a:t>
            </a:r>
            <a:r>
              <a:rPr lang="nl-NL" dirty="0" err="1"/>
              <a:t>blaut</a:t>
            </a:r>
            <a:r>
              <a:rPr lang="nl-NL" dirty="0"/>
              <a:t> </a:t>
            </a:r>
            <a:r>
              <a:rPr lang="nl-NL" dirty="0" err="1"/>
              <a:t>autem</a:t>
            </a:r>
            <a:r>
              <a:rPr lang="nl-NL" dirty="0"/>
              <a:t> </a:t>
            </a:r>
            <a:r>
              <a:rPr lang="nl-NL" dirty="0" err="1"/>
              <a:t>im</a:t>
            </a:r>
            <a:r>
              <a:rPr lang="nl-NL" dirty="0"/>
              <a:t> </a:t>
            </a:r>
            <a:r>
              <a:rPr lang="nl-NL" dirty="0" err="1"/>
              <a:t>faccaboriate</a:t>
            </a:r>
            <a:r>
              <a:rPr lang="nl-NL" dirty="0"/>
              <a:t> </a:t>
            </a:r>
            <a:r>
              <a:rPr lang="nl-NL" dirty="0" err="1"/>
              <a:t>coritatem</a:t>
            </a:r>
            <a:r>
              <a:rPr lang="nl-NL" dirty="0"/>
              <a:t> </a:t>
            </a:r>
            <a:r>
              <a:rPr lang="nl-NL" dirty="0" err="1"/>
              <a:t>nullo</a:t>
            </a:r>
            <a:r>
              <a:rPr lang="nl-NL" dirty="0"/>
              <a:t> </a:t>
            </a:r>
            <a:r>
              <a:rPr lang="nl-NL" dirty="0" err="1"/>
              <a:t>optasse</a:t>
            </a:r>
            <a:r>
              <a:rPr lang="nl-NL" dirty="0"/>
              <a:t> </a:t>
            </a:r>
            <a:r>
              <a:rPr lang="nl-NL" dirty="0" err="1"/>
              <a:t>ctusdant</a:t>
            </a:r>
            <a:r>
              <a:rPr lang="nl-NL" dirty="0"/>
              <a:t>, </a:t>
            </a:r>
            <a:r>
              <a:rPr lang="nl-NL" dirty="0" err="1"/>
              <a:t>est</a:t>
            </a:r>
            <a:r>
              <a:rPr lang="nl-NL" dirty="0"/>
              <a:t> </a:t>
            </a:r>
            <a:r>
              <a:rPr lang="nl-NL" dirty="0" err="1"/>
              <a:t>digenda</a:t>
            </a:r>
            <a:r>
              <a:rPr lang="nl-NL" dirty="0"/>
              <a:t> </a:t>
            </a:r>
            <a:r>
              <a:rPr lang="nl-NL" dirty="0" err="1"/>
              <a:t>ndebis</a:t>
            </a:r>
            <a:r>
              <a:rPr lang="nl-NL" dirty="0"/>
              <a:t> </a:t>
            </a:r>
            <a:r>
              <a:rPr lang="nl-NL" dirty="0" err="1"/>
              <a:t>restrumquam</a:t>
            </a:r>
            <a:r>
              <a:rPr lang="nl-NL" dirty="0"/>
              <a:t> </a:t>
            </a:r>
          </a:p>
          <a:p>
            <a:pPr lvl="1"/>
            <a:r>
              <a:rPr lang="nl-NL" dirty="0" err="1"/>
              <a:t>Acernat</a:t>
            </a:r>
            <a:r>
              <a:rPr lang="nl-NL" dirty="0"/>
              <a:t> </a:t>
            </a:r>
            <a:r>
              <a:rPr lang="nl-NL" dirty="0" err="1"/>
              <a:t>emoluptio</a:t>
            </a:r>
            <a:endParaRPr lang="nl-NL" dirty="0"/>
          </a:p>
          <a:p>
            <a:pPr lvl="2"/>
            <a:r>
              <a:rPr lang="nl-NL" dirty="0" err="1"/>
              <a:t>Xeristrum</a:t>
            </a:r>
            <a:r>
              <a:rPr lang="nl-NL" dirty="0"/>
              <a:t> </a:t>
            </a:r>
            <a:r>
              <a:rPr lang="nl-NL" dirty="0" err="1"/>
              <a:t>fugia</a:t>
            </a:r>
            <a:endParaRPr lang="nl-NL" dirty="0"/>
          </a:p>
          <a:p>
            <a:pPr lvl="3"/>
            <a:r>
              <a:rPr lang="nl-NL" dirty="0" err="1"/>
              <a:t>Aut</a:t>
            </a:r>
            <a:r>
              <a:rPr lang="nl-NL" dirty="0"/>
              <a:t> que</a:t>
            </a:r>
          </a:p>
          <a:p>
            <a:pPr lvl="4"/>
            <a:r>
              <a:rPr lang="nl-NL" dirty="0" err="1"/>
              <a:t>Nonsect</a:t>
            </a:r>
            <a:endParaRPr lang="nl-NL" dirty="0"/>
          </a:p>
          <a:p>
            <a:pPr lvl="5"/>
            <a:r>
              <a:rPr lang="nl-NL" dirty="0" err="1"/>
              <a:t>Excerumqui</a:t>
            </a:r>
            <a:endParaRPr lang="en-US" dirty="0"/>
          </a:p>
        </p:txBody>
      </p:sp>
      <p:sp>
        <p:nvSpPr>
          <p:cNvPr id="6" name="Holder 2">
            <a:extLst>
              <a:ext uri="{FF2B5EF4-FFF2-40B4-BE49-F238E27FC236}">
                <a16:creationId xmlns:a16="http://schemas.microsoft.com/office/drawing/2014/main" id="{94A451FE-4694-81C2-33C9-F72EDDD282C2}"/>
              </a:ext>
            </a:extLst>
          </p:cNvPr>
          <p:cNvSpPr>
            <a:spLocks noGrp="1"/>
          </p:cNvSpPr>
          <p:nvPr>
            <p:ph type="title" hasCustomPrompt="1"/>
          </p:nvPr>
        </p:nvSpPr>
        <p:spPr>
          <a:xfrm>
            <a:off x="830263" y="569914"/>
            <a:ext cx="12443354" cy="911224"/>
          </a:xfrm>
          <a:noFill/>
        </p:spPr>
        <p:txBody>
          <a:bodyPr lIns="0" tIns="0" rIns="0" bIns="0"/>
          <a:lstStyle>
            <a:lvl1pPr>
              <a:defRPr sz="6400" b="1" i="0" spc="-50" baseline="0">
                <a:solidFill>
                  <a:schemeClr val="tx1"/>
                </a:solidFill>
                <a:latin typeface="+mj-lt"/>
                <a:cs typeface="Segoe UI Semibold"/>
              </a:defRPr>
            </a:lvl1pPr>
          </a:lstStyle>
          <a:p>
            <a:r>
              <a:rPr lang="en-US" dirty="0" err="1"/>
              <a:t>Paginatitel</a:t>
            </a:r>
            <a:r>
              <a:rPr lang="en-US" dirty="0"/>
              <a:t> </a:t>
            </a:r>
            <a:r>
              <a:rPr lang="en-US" dirty="0" err="1"/>
              <a:t>powerpoint</a:t>
            </a:r>
            <a:endParaRPr dirty="0"/>
          </a:p>
        </p:txBody>
      </p:sp>
      <p:sp>
        <p:nvSpPr>
          <p:cNvPr id="9" name="Holder 4">
            <a:extLst>
              <a:ext uri="{FF2B5EF4-FFF2-40B4-BE49-F238E27FC236}">
                <a16:creationId xmlns:a16="http://schemas.microsoft.com/office/drawing/2014/main" id="{51A2D362-4F3C-2D52-68A9-4C9A0A35DAAB}"/>
              </a:ext>
            </a:extLst>
          </p:cNvPr>
          <p:cNvSpPr>
            <a:spLocks noGrp="1"/>
          </p:cNvSpPr>
          <p:nvPr>
            <p:ph type="ftr" sz="quarter" idx="5"/>
          </p:nvPr>
        </p:nvSpPr>
        <p:spPr>
          <a:xfrm>
            <a:off x="815445" y="10386197"/>
            <a:ext cx="7482417" cy="300082"/>
          </a:xfrm>
          <a:prstGeom prst="rect">
            <a:avLst/>
          </a:prstGeom>
        </p:spPr>
        <p:txBody>
          <a:bodyPr lIns="0" tIns="0" rIns="0" bIns="0"/>
          <a:lstStyle>
            <a:lvl1pPr>
              <a:defRPr sz="1950" b="0" i="0">
                <a:solidFill>
                  <a:schemeClr val="bg1"/>
                </a:solidFill>
                <a:latin typeface="Segoe UI"/>
                <a:cs typeface="Segoe UI"/>
              </a:defRPr>
            </a:lvl1pPr>
          </a:lstStyle>
          <a:p>
            <a:pPr marL="12700">
              <a:lnSpc>
                <a:spcPct val="100000"/>
              </a:lnSpc>
              <a:spcBef>
                <a:spcPts val="285"/>
              </a:spcBef>
            </a:pPr>
            <a:r>
              <a:rPr lang="en-US"/>
              <a:t>Thema/onderwerp</a:t>
            </a:r>
            <a:endParaRPr spc="-20" dirty="0"/>
          </a:p>
        </p:txBody>
      </p:sp>
      <p:sp>
        <p:nvSpPr>
          <p:cNvPr id="13" name="Holder 5">
            <a:extLst>
              <a:ext uri="{FF2B5EF4-FFF2-40B4-BE49-F238E27FC236}">
                <a16:creationId xmlns:a16="http://schemas.microsoft.com/office/drawing/2014/main" id="{4B51868C-761D-505B-421E-60883FA5B5D5}"/>
              </a:ext>
            </a:extLst>
          </p:cNvPr>
          <p:cNvSpPr>
            <a:spLocks noGrp="1"/>
          </p:cNvSpPr>
          <p:nvPr>
            <p:ph type="dt" sz="half" idx="6"/>
          </p:nvPr>
        </p:nvSpPr>
        <p:spPr>
          <a:xfrm>
            <a:off x="8466138" y="10381434"/>
            <a:ext cx="3149600" cy="300082"/>
          </a:xfrm>
        </p:spPr>
        <p:txBody>
          <a:bodyPr lIns="0" tIns="0" rIns="0" bIns="0"/>
          <a:lstStyle>
            <a:lvl1pPr>
              <a:defRPr sz="1950" b="0" i="0">
                <a:solidFill>
                  <a:schemeClr val="bg1"/>
                </a:solidFill>
                <a:latin typeface="Segoe UI"/>
                <a:cs typeface="Segoe UI"/>
              </a:defRPr>
            </a:lvl1pPr>
          </a:lstStyle>
          <a:p>
            <a:pPr marL="12700">
              <a:lnSpc>
                <a:spcPct val="100000"/>
              </a:lnSpc>
              <a:spcBef>
                <a:spcPts val="285"/>
              </a:spcBef>
            </a:pPr>
            <a:fld id="{A5013856-5744-4F82-88FC-DCD570323571}" type="datetime1">
              <a:rPr lang="nl-NL" spc="-10" smtClean="0"/>
              <a:t>13-11-2024</a:t>
            </a:fld>
            <a:endParaRPr spc="-10" dirty="0"/>
          </a:p>
        </p:txBody>
      </p:sp>
    </p:spTree>
    <p:extLst>
      <p:ext uri="{BB962C8B-B14F-4D97-AF65-F5344CB8AC3E}">
        <p14:creationId xmlns:p14="http://schemas.microsoft.com/office/powerpoint/2010/main" val="27291368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 smalle afbeelding rechts - menselijk roze">
    <p:bg>
      <p:bgPr>
        <a:solidFill>
          <a:schemeClr val="bg1"/>
        </a:solidFill>
        <a:effectLst/>
      </p:bgPr>
    </p:bg>
    <p:spTree>
      <p:nvGrpSpPr>
        <p:cNvPr id="1" name=""/>
        <p:cNvGrpSpPr/>
        <p:nvPr/>
      </p:nvGrpSpPr>
      <p:grpSpPr>
        <a:xfrm>
          <a:off x="0" y="0"/>
          <a:ext cx="0" cy="0"/>
          <a:chOff x="0" y="0"/>
          <a:chExt cx="0" cy="0"/>
        </a:xfrm>
      </p:grpSpPr>
      <p:sp>
        <p:nvSpPr>
          <p:cNvPr id="3" name="Rechthoek: afgeronde hoeken 2">
            <a:extLst>
              <a:ext uri="{FF2B5EF4-FFF2-40B4-BE49-F238E27FC236}">
                <a16:creationId xmlns:a16="http://schemas.microsoft.com/office/drawing/2014/main" id="{27D1B6C6-BE78-FA68-FCB1-C28CFC934389}"/>
              </a:ext>
            </a:extLst>
          </p:cNvPr>
          <p:cNvSpPr/>
          <p:nvPr userDrawn="1"/>
        </p:nvSpPr>
        <p:spPr>
          <a:xfrm>
            <a:off x="171450" y="169863"/>
            <a:ext cx="13950950" cy="1903412"/>
          </a:xfrm>
          <a:prstGeom prst="roundRect">
            <a:avLst>
              <a:gd name="adj" fmla="val 1883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hthoek: afgeronde hoeken 9">
            <a:extLst>
              <a:ext uri="{FF2B5EF4-FFF2-40B4-BE49-F238E27FC236}">
                <a16:creationId xmlns:a16="http://schemas.microsoft.com/office/drawing/2014/main" id="{03AD5095-9ADD-EF73-CEFC-1987C2D2520B}"/>
              </a:ext>
            </a:extLst>
          </p:cNvPr>
          <p:cNvSpPr/>
          <p:nvPr userDrawn="1"/>
        </p:nvSpPr>
        <p:spPr>
          <a:xfrm>
            <a:off x="165100" y="9921875"/>
            <a:ext cx="19761200" cy="1223962"/>
          </a:xfrm>
          <a:prstGeom prst="roundRect">
            <a:avLst>
              <a:gd name="adj" fmla="val 4091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Holder 4"/>
          <p:cNvSpPr>
            <a:spLocks noGrp="1"/>
          </p:cNvSpPr>
          <p:nvPr>
            <p:ph type="ftr" sz="quarter" idx="5"/>
          </p:nvPr>
        </p:nvSpPr>
        <p:spPr>
          <a:xfrm>
            <a:off x="7645401" y="10386197"/>
            <a:ext cx="4795838" cy="300082"/>
          </a:xfrm>
          <a:prstGeom prst="rect">
            <a:avLst/>
          </a:prstGeom>
        </p:spPr>
        <p:txBody>
          <a:bodyPr lIns="0" tIns="0" rIns="0" bIns="0"/>
          <a:lstStyle>
            <a:lvl1pPr>
              <a:defRPr sz="1950" b="0" i="0">
                <a:solidFill>
                  <a:schemeClr val="bg1"/>
                </a:solidFill>
                <a:latin typeface="Segoe UI"/>
                <a:cs typeface="Segoe UI"/>
              </a:defRPr>
            </a:lvl1pPr>
          </a:lstStyle>
          <a:p>
            <a:pPr marL="12700">
              <a:lnSpc>
                <a:spcPct val="100000"/>
              </a:lnSpc>
              <a:spcBef>
                <a:spcPts val="285"/>
              </a:spcBef>
            </a:pPr>
            <a:r>
              <a:rPr lang="en-US"/>
              <a:t>Thema/onderwerp</a:t>
            </a:r>
            <a:endParaRPr spc="-20" dirty="0"/>
          </a:p>
        </p:txBody>
      </p:sp>
      <p:sp>
        <p:nvSpPr>
          <p:cNvPr id="5" name="Holder 5"/>
          <p:cNvSpPr>
            <a:spLocks noGrp="1"/>
          </p:cNvSpPr>
          <p:nvPr>
            <p:ph type="dt" sz="half" idx="6"/>
          </p:nvPr>
        </p:nvSpPr>
        <p:spPr>
          <a:xfrm>
            <a:off x="815446" y="10403890"/>
            <a:ext cx="6644217" cy="300082"/>
          </a:xfrm>
        </p:spPr>
        <p:txBody>
          <a:bodyPr lIns="0" tIns="0" rIns="0" bIns="0"/>
          <a:lstStyle>
            <a:lvl1pPr>
              <a:defRPr sz="1950" b="0" i="0">
                <a:solidFill>
                  <a:schemeClr val="bg1"/>
                </a:solidFill>
                <a:latin typeface="Segoe UI"/>
                <a:cs typeface="Segoe UI"/>
              </a:defRPr>
            </a:lvl1pPr>
          </a:lstStyle>
          <a:p>
            <a:pPr marL="12700">
              <a:lnSpc>
                <a:spcPct val="100000"/>
              </a:lnSpc>
              <a:spcBef>
                <a:spcPts val="285"/>
              </a:spcBef>
            </a:pPr>
            <a:fld id="{A172EA15-EBDA-4EFB-9D61-49880DCB6749}" type="datetime1">
              <a:rPr lang="nl-NL" spc="-10" smtClean="0"/>
              <a:t>13-11-2024</a:t>
            </a:fld>
            <a:endParaRPr spc="-10" dirty="0"/>
          </a:p>
        </p:txBody>
      </p:sp>
      <p:sp>
        <p:nvSpPr>
          <p:cNvPr id="7" name="Vrije vorm: vorm 6">
            <a:extLst>
              <a:ext uri="{FF2B5EF4-FFF2-40B4-BE49-F238E27FC236}">
                <a16:creationId xmlns:a16="http://schemas.microsoft.com/office/drawing/2014/main" id="{F95FF92D-3072-CCB0-D18A-AC5D8381BE2A}"/>
              </a:ext>
            </a:extLst>
          </p:cNvPr>
          <p:cNvSpPr/>
          <p:nvPr userDrawn="1"/>
        </p:nvSpPr>
        <p:spPr>
          <a:xfrm>
            <a:off x="18036600" y="10294183"/>
            <a:ext cx="513808" cy="480651"/>
          </a:xfrm>
          <a:custGeom>
            <a:avLst/>
            <a:gdLst>
              <a:gd name="connsiteX0" fmla="*/ 2022346 w 2322116"/>
              <a:gd name="connsiteY0" fmla="*/ 1252883 h 2006513"/>
              <a:gd name="connsiteX1" fmla="*/ 1722583 w 2322116"/>
              <a:gd name="connsiteY1" fmla="*/ 1561091 h 2006513"/>
              <a:gd name="connsiteX2" fmla="*/ 1722583 w 2322116"/>
              <a:gd name="connsiteY2" fmla="*/ 1691973 h 2006513"/>
              <a:gd name="connsiteX3" fmla="*/ 1591700 w 2322116"/>
              <a:gd name="connsiteY3" fmla="*/ 1847132 h 2006513"/>
              <a:gd name="connsiteX4" fmla="*/ 1460818 w 2322116"/>
              <a:gd name="connsiteY4" fmla="*/ 1691973 h 2006513"/>
              <a:gd name="connsiteX5" fmla="*/ 1460818 w 2322116"/>
              <a:gd name="connsiteY5" fmla="*/ 308207 h 2006513"/>
              <a:gd name="connsiteX6" fmla="*/ 1161055 w 2322116"/>
              <a:gd name="connsiteY6" fmla="*/ 0 h 2006513"/>
              <a:gd name="connsiteX7" fmla="*/ 861292 w 2322116"/>
              <a:gd name="connsiteY7" fmla="*/ 308207 h 2006513"/>
              <a:gd name="connsiteX8" fmla="*/ 861292 w 2322116"/>
              <a:gd name="connsiteY8" fmla="*/ 440145 h 2006513"/>
              <a:gd name="connsiteX9" fmla="*/ 861292 w 2322116"/>
              <a:gd name="connsiteY9" fmla="*/ 440145 h 2006513"/>
              <a:gd name="connsiteX10" fmla="*/ 861292 w 2322116"/>
              <a:gd name="connsiteY10" fmla="*/ 442256 h 2006513"/>
              <a:gd name="connsiteX11" fmla="*/ 730409 w 2322116"/>
              <a:gd name="connsiteY11" fmla="*/ 597415 h 2006513"/>
              <a:gd name="connsiteX12" fmla="*/ 599526 w 2322116"/>
              <a:gd name="connsiteY12" fmla="*/ 442256 h 2006513"/>
              <a:gd name="connsiteX13" fmla="*/ 599526 w 2322116"/>
              <a:gd name="connsiteY13" fmla="*/ 309263 h 2006513"/>
              <a:gd name="connsiteX14" fmla="*/ 299763 w 2322116"/>
              <a:gd name="connsiteY14" fmla="*/ 1055 h 2006513"/>
              <a:gd name="connsiteX15" fmla="*/ 0 w 2322116"/>
              <a:gd name="connsiteY15" fmla="*/ 309263 h 2006513"/>
              <a:gd name="connsiteX16" fmla="*/ 0 w 2322116"/>
              <a:gd name="connsiteY16" fmla="*/ 738853 h 2006513"/>
              <a:gd name="connsiteX17" fmla="*/ 168881 w 2322116"/>
              <a:gd name="connsiteY17" fmla="*/ 738853 h 2006513"/>
              <a:gd name="connsiteX18" fmla="*/ 168881 w 2322116"/>
              <a:gd name="connsiteY18" fmla="*/ 314540 h 2006513"/>
              <a:gd name="connsiteX19" fmla="*/ 299763 w 2322116"/>
              <a:gd name="connsiteY19" fmla="*/ 159381 h 2006513"/>
              <a:gd name="connsiteX20" fmla="*/ 430646 w 2322116"/>
              <a:gd name="connsiteY20" fmla="*/ 314540 h 2006513"/>
              <a:gd name="connsiteX21" fmla="*/ 430646 w 2322116"/>
              <a:gd name="connsiteY21" fmla="*/ 447534 h 2006513"/>
              <a:gd name="connsiteX22" fmla="*/ 730409 w 2322116"/>
              <a:gd name="connsiteY22" fmla="*/ 755741 h 2006513"/>
              <a:gd name="connsiteX23" fmla="*/ 1030172 w 2322116"/>
              <a:gd name="connsiteY23" fmla="*/ 447534 h 2006513"/>
              <a:gd name="connsiteX24" fmla="*/ 1030172 w 2322116"/>
              <a:gd name="connsiteY24" fmla="*/ 314540 h 2006513"/>
              <a:gd name="connsiteX25" fmla="*/ 1161055 w 2322116"/>
              <a:gd name="connsiteY25" fmla="*/ 159381 h 2006513"/>
              <a:gd name="connsiteX26" fmla="*/ 1291937 w 2322116"/>
              <a:gd name="connsiteY26" fmla="*/ 314540 h 2006513"/>
              <a:gd name="connsiteX27" fmla="*/ 1291937 w 2322116"/>
              <a:gd name="connsiteY27" fmla="*/ 1698306 h 2006513"/>
              <a:gd name="connsiteX28" fmla="*/ 1591700 w 2322116"/>
              <a:gd name="connsiteY28" fmla="*/ 2006513 h 2006513"/>
              <a:gd name="connsiteX29" fmla="*/ 1891463 w 2322116"/>
              <a:gd name="connsiteY29" fmla="*/ 1698306 h 2006513"/>
              <a:gd name="connsiteX30" fmla="*/ 1891463 w 2322116"/>
              <a:gd name="connsiteY30" fmla="*/ 1567424 h 2006513"/>
              <a:gd name="connsiteX31" fmla="*/ 2022346 w 2322116"/>
              <a:gd name="connsiteY31" fmla="*/ 1412265 h 2006513"/>
              <a:gd name="connsiteX32" fmla="*/ 2153229 w 2322116"/>
              <a:gd name="connsiteY32" fmla="*/ 1567424 h 2006513"/>
              <a:gd name="connsiteX33" fmla="*/ 2153229 w 2322116"/>
              <a:gd name="connsiteY33" fmla="*/ 1991736 h 2006513"/>
              <a:gd name="connsiteX34" fmla="*/ 2322109 w 2322116"/>
              <a:gd name="connsiteY34" fmla="*/ 1991736 h 2006513"/>
              <a:gd name="connsiteX35" fmla="*/ 2322109 w 2322116"/>
              <a:gd name="connsiteY35" fmla="*/ 1562146 h 2006513"/>
              <a:gd name="connsiteX36" fmla="*/ 2022346 w 2322116"/>
              <a:gd name="connsiteY36" fmla="*/ 1252883 h 2006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322116" h="2006513">
                <a:moveTo>
                  <a:pt x="2022346" y="1252883"/>
                </a:moveTo>
                <a:cubicBezTo>
                  <a:pt x="1834466" y="1252883"/>
                  <a:pt x="1722583" y="1368989"/>
                  <a:pt x="1722583" y="1561091"/>
                </a:cubicBezTo>
                <a:lnTo>
                  <a:pt x="1722583" y="1691973"/>
                </a:lnTo>
                <a:cubicBezTo>
                  <a:pt x="1722583" y="1793302"/>
                  <a:pt x="1676141" y="1847132"/>
                  <a:pt x="1591700" y="1847132"/>
                </a:cubicBezTo>
                <a:cubicBezTo>
                  <a:pt x="1508316" y="1847132"/>
                  <a:pt x="1460818" y="1792246"/>
                  <a:pt x="1460818" y="1691973"/>
                </a:cubicBezTo>
                <a:lnTo>
                  <a:pt x="1460818" y="308207"/>
                </a:lnTo>
                <a:cubicBezTo>
                  <a:pt x="1460818" y="116105"/>
                  <a:pt x="1347879" y="0"/>
                  <a:pt x="1161055" y="0"/>
                </a:cubicBezTo>
                <a:cubicBezTo>
                  <a:pt x="973175" y="0"/>
                  <a:pt x="861292" y="116105"/>
                  <a:pt x="861292" y="308207"/>
                </a:cubicBezTo>
                <a:lnTo>
                  <a:pt x="861292" y="440145"/>
                </a:lnTo>
                <a:lnTo>
                  <a:pt x="861292" y="440145"/>
                </a:lnTo>
                <a:lnTo>
                  <a:pt x="861292" y="442256"/>
                </a:lnTo>
                <a:cubicBezTo>
                  <a:pt x="861292" y="543585"/>
                  <a:pt x="814849" y="597415"/>
                  <a:pt x="730409" y="597415"/>
                </a:cubicBezTo>
                <a:cubicBezTo>
                  <a:pt x="647024" y="597415"/>
                  <a:pt x="599526" y="542529"/>
                  <a:pt x="599526" y="442256"/>
                </a:cubicBezTo>
                <a:lnTo>
                  <a:pt x="599526" y="309263"/>
                </a:lnTo>
                <a:cubicBezTo>
                  <a:pt x="599526" y="117161"/>
                  <a:pt x="486588" y="1055"/>
                  <a:pt x="299763" y="1055"/>
                </a:cubicBezTo>
                <a:cubicBezTo>
                  <a:pt x="111884" y="1055"/>
                  <a:pt x="0" y="117161"/>
                  <a:pt x="0" y="309263"/>
                </a:cubicBezTo>
                <a:lnTo>
                  <a:pt x="0" y="738853"/>
                </a:lnTo>
                <a:lnTo>
                  <a:pt x="168881" y="738853"/>
                </a:lnTo>
                <a:lnTo>
                  <a:pt x="168881" y="314540"/>
                </a:lnTo>
                <a:cubicBezTo>
                  <a:pt x="168881" y="213212"/>
                  <a:pt x="215323" y="159381"/>
                  <a:pt x="299763" y="159381"/>
                </a:cubicBezTo>
                <a:cubicBezTo>
                  <a:pt x="383148" y="159381"/>
                  <a:pt x="430646" y="214267"/>
                  <a:pt x="430646" y="314540"/>
                </a:cubicBezTo>
                <a:lnTo>
                  <a:pt x="430646" y="447534"/>
                </a:lnTo>
                <a:cubicBezTo>
                  <a:pt x="430646" y="639636"/>
                  <a:pt x="543585" y="755741"/>
                  <a:pt x="730409" y="755741"/>
                </a:cubicBezTo>
                <a:cubicBezTo>
                  <a:pt x="918289" y="755741"/>
                  <a:pt x="1030172" y="639636"/>
                  <a:pt x="1030172" y="447534"/>
                </a:cubicBezTo>
                <a:lnTo>
                  <a:pt x="1030172" y="314540"/>
                </a:lnTo>
                <a:cubicBezTo>
                  <a:pt x="1030172" y="213212"/>
                  <a:pt x="1076614" y="159381"/>
                  <a:pt x="1161055" y="159381"/>
                </a:cubicBezTo>
                <a:cubicBezTo>
                  <a:pt x="1244440" y="159381"/>
                  <a:pt x="1291937" y="214267"/>
                  <a:pt x="1291937" y="314540"/>
                </a:cubicBezTo>
                <a:lnTo>
                  <a:pt x="1291937" y="1698306"/>
                </a:lnTo>
                <a:cubicBezTo>
                  <a:pt x="1291937" y="1890408"/>
                  <a:pt x="1404876" y="2006513"/>
                  <a:pt x="1591700" y="2006513"/>
                </a:cubicBezTo>
                <a:cubicBezTo>
                  <a:pt x="1779580" y="2006513"/>
                  <a:pt x="1891463" y="1890408"/>
                  <a:pt x="1891463" y="1698306"/>
                </a:cubicBezTo>
                <a:lnTo>
                  <a:pt x="1891463" y="1567424"/>
                </a:lnTo>
                <a:cubicBezTo>
                  <a:pt x="1891463" y="1466095"/>
                  <a:pt x="1937906" y="1412265"/>
                  <a:pt x="2022346" y="1412265"/>
                </a:cubicBezTo>
                <a:cubicBezTo>
                  <a:pt x="2105731" y="1412265"/>
                  <a:pt x="2153229" y="1467151"/>
                  <a:pt x="2153229" y="1567424"/>
                </a:cubicBezTo>
                <a:lnTo>
                  <a:pt x="2153229" y="1991736"/>
                </a:lnTo>
                <a:lnTo>
                  <a:pt x="2322109" y="1991736"/>
                </a:lnTo>
                <a:lnTo>
                  <a:pt x="2322109" y="1562146"/>
                </a:lnTo>
                <a:cubicBezTo>
                  <a:pt x="2323165" y="1368989"/>
                  <a:pt x="2209170" y="1252883"/>
                  <a:pt x="2022346" y="1252883"/>
                </a:cubicBezTo>
              </a:path>
            </a:pathLst>
          </a:custGeom>
          <a:solidFill>
            <a:schemeClr val="accent1"/>
          </a:solidFill>
          <a:ln w="10555" cap="flat">
            <a:noFill/>
            <a:prstDash val="solid"/>
            <a:miter/>
          </a:ln>
        </p:spPr>
        <p:txBody>
          <a:bodyPr rtlCol="0" anchor="ctr"/>
          <a:lstStyle/>
          <a:p>
            <a:endParaRPr lang="en-US"/>
          </a:p>
        </p:txBody>
      </p:sp>
      <p:sp>
        <p:nvSpPr>
          <p:cNvPr id="8" name="Vrije vorm: vorm 7">
            <a:extLst>
              <a:ext uri="{FF2B5EF4-FFF2-40B4-BE49-F238E27FC236}">
                <a16:creationId xmlns:a16="http://schemas.microsoft.com/office/drawing/2014/main" id="{990AF1D4-4CAA-0106-0769-F0D1C0F72278}"/>
              </a:ext>
            </a:extLst>
          </p:cNvPr>
          <p:cNvSpPr/>
          <p:nvPr userDrawn="1"/>
        </p:nvSpPr>
        <p:spPr>
          <a:xfrm>
            <a:off x="17367250" y="10226675"/>
            <a:ext cx="1921404" cy="609600"/>
          </a:xfrm>
          <a:custGeom>
            <a:avLst/>
            <a:gdLst>
              <a:gd name="connsiteX0" fmla="*/ 921455 w 8683633"/>
              <a:gd name="connsiteY0" fmla="*/ 520364 h 2544820"/>
              <a:gd name="connsiteX1" fmla="*/ 1439708 w 8683633"/>
              <a:gd name="connsiteY1" fmla="*/ 0 h 2544820"/>
              <a:gd name="connsiteX2" fmla="*/ 1834466 w 8683633"/>
              <a:gd name="connsiteY2" fmla="*/ 172047 h 2544820"/>
              <a:gd name="connsiteX3" fmla="*/ 1705695 w 8683633"/>
              <a:gd name="connsiteY3" fmla="*/ 294486 h 2544820"/>
              <a:gd name="connsiteX4" fmla="*/ 1439708 w 8683633"/>
              <a:gd name="connsiteY4" fmla="*/ 168881 h 2544820"/>
              <a:gd name="connsiteX5" fmla="*/ 1104057 w 8683633"/>
              <a:gd name="connsiteY5" fmla="*/ 521419 h 2544820"/>
              <a:gd name="connsiteX6" fmla="*/ 1438652 w 8683633"/>
              <a:gd name="connsiteY6" fmla="*/ 871846 h 2544820"/>
              <a:gd name="connsiteX7" fmla="*/ 1742638 w 8683633"/>
              <a:gd name="connsiteY7" fmla="*/ 605859 h 2544820"/>
              <a:gd name="connsiteX8" fmla="*/ 1403821 w 8683633"/>
              <a:gd name="connsiteY8" fmla="*/ 605859 h 2544820"/>
              <a:gd name="connsiteX9" fmla="*/ 1403821 w 8683633"/>
              <a:gd name="connsiteY9" fmla="*/ 448589 h 2544820"/>
              <a:gd name="connsiteX10" fmla="*/ 1929462 w 8683633"/>
              <a:gd name="connsiteY10" fmla="*/ 448589 h 2544820"/>
              <a:gd name="connsiteX11" fmla="*/ 1929462 w 8683633"/>
              <a:gd name="connsiteY11" fmla="*/ 518253 h 2544820"/>
              <a:gd name="connsiteX12" fmla="*/ 1438652 w 8683633"/>
              <a:gd name="connsiteY12" fmla="*/ 1039672 h 2544820"/>
              <a:gd name="connsiteX13" fmla="*/ 921455 w 8683633"/>
              <a:gd name="connsiteY13" fmla="*/ 520364 h 2544820"/>
              <a:gd name="connsiteX14" fmla="*/ 2269334 w 8683633"/>
              <a:gd name="connsiteY14" fmla="*/ 576305 h 2544820"/>
              <a:gd name="connsiteX15" fmla="*/ 2470936 w 8683633"/>
              <a:gd name="connsiteY15" fmla="*/ 423257 h 2544820"/>
              <a:gd name="connsiteX16" fmla="*/ 2658815 w 8683633"/>
              <a:gd name="connsiteY16" fmla="*/ 576305 h 2544820"/>
              <a:gd name="connsiteX17" fmla="*/ 2269334 w 8683633"/>
              <a:gd name="connsiteY17" fmla="*/ 576305 h 2544820"/>
              <a:gd name="connsiteX18" fmla="*/ 2105731 w 8683633"/>
              <a:gd name="connsiteY18" fmla="*/ 661801 h 2544820"/>
              <a:gd name="connsiteX19" fmla="*/ 2482546 w 8683633"/>
              <a:gd name="connsiteY19" fmla="*/ 1037561 h 2544820"/>
              <a:gd name="connsiteX20" fmla="*/ 2818196 w 8683633"/>
              <a:gd name="connsiteY20" fmla="*/ 860236 h 2544820"/>
              <a:gd name="connsiteX21" fmla="*/ 2706313 w 8683633"/>
              <a:gd name="connsiteY21" fmla="*/ 770518 h 2544820"/>
              <a:gd name="connsiteX22" fmla="*/ 2486768 w 8683633"/>
              <a:gd name="connsiteY22" fmla="*/ 890846 h 2544820"/>
              <a:gd name="connsiteX23" fmla="*/ 2264057 w 8683633"/>
              <a:gd name="connsiteY23" fmla="*/ 696633 h 2544820"/>
              <a:gd name="connsiteX24" fmla="*/ 2819252 w 8683633"/>
              <a:gd name="connsiteY24" fmla="*/ 696633 h 2544820"/>
              <a:gd name="connsiteX25" fmla="*/ 2473047 w 8683633"/>
              <a:gd name="connsiteY25" fmla="*/ 282875 h 2544820"/>
              <a:gd name="connsiteX26" fmla="*/ 2105731 w 8683633"/>
              <a:gd name="connsiteY26" fmla="*/ 661801 h 2544820"/>
              <a:gd name="connsiteX27" fmla="*/ 8103107 w 8683633"/>
              <a:gd name="connsiteY27" fmla="*/ 576305 h 2544820"/>
              <a:gd name="connsiteX28" fmla="*/ 8304708 w 8683633"/>
              <a:gd name="connsiteY28" fmla="*/ 423257 h 2544820"/>
              <a:gd name="connsiteX29" fmla="*/ 8492587 w 8683633"/>
              <a:gd name="connsiteY29" fmla="*/ 576305 h 2544820"/>
              <a:gd name="connsiteX30" fmla="*/ 8103107 w 8683633"/>
              <a:gd name="connsiteY30" fmla="*/ 576305 h 2544820"/>
              <a:gd name="connsiteX31" fmla="*/ 7939503 w 8683633"/>
              <a:gd name="connsiteY31" fmla="*/ 661801 h 2544820"/>
              <a:gd name="connsiteX32" fmla="*/ 8316319 w 8683633"/>
              <a:gd name="connsiteY32" fmla="*/ 1037561 h 2544820"/>
              <a:gd name="connsiteX33" fmla="*/ 8651968 w 8683633"/>
              <a:gd name="connsiteY33" fmla="*/ 860236 h 2544820"/>
              <a:gd name="connsiteX34" fmla="*/ 8539029 w 8683633"/>
              <a:gd name="connsiteY34" fmla="*/ 770518 h 2544820"/>
              <a:gd name="connsiteX35" fmla="*/ 8319485 w 8683633"/>
              <a:gd name="connsiteY35" fmla="*/ 890846 h 2544820"/>
              <a:gd name="connsiteX36" fmla="*/ 8096773 w 8683633"/>
              <a:gd name="connsiteY36" fmla="*/ 696633 h 2544820"/>
              <a:gd name="connsiteX37" fmla="*/ 8651968 w 8683633"/>
              <a:gd name="connsiteY37" fmla="*/ 696633 h 2544820"/>
              <a:gd name="connsiteX38" fmla="*/ 8305763 w 8683633"/>
              <a:gd name="connsiteY38" fmla="*/ 282875 h 2544820"/>
              <a:gd name="connsiteX39" fmla="*/ 7939503 w 8683633"/>
              <a:gd name="connsiteY39" fmla="*/ 661801 h 2544820"/>
              <a:gd name="connsiteX40" fmla="*/ 556251 w 8683633"/>
              <a:gd name="connsiteY40" fmla="*/ 1269772 h 2544820"/>
              <a:gd name="connsiteX41" fmla="*/ 556251 w 8683633"/>
              <a:gd name="connsiteY41" fmla="*/ 1675085 h 2544820"/>
              <a:gd name="connsiteX42" fmla="*/ 177325 w 8683633"/>
              <a:gd name="connsiteY42" fmla="*/ 1675085 h 2544820"/>
              <a:gd name="connsiteX43" fmla="*/ 177325 w 8683633"/>
              <a:gd name="connsiteY43" fmla="*/ 1269772 h 2544820"/>
              <a:gd name="connsiteX44" fmla="*/ 0 w 8683633"/>
              <a:gd name="connsiteY44" fmla="*/ 1269772 h 2544820"/>
              <a:gd name="connsiteX45" fmla="*/ 0 w 8683633"/>
              <a:gd name="connsiteY45" fmla="*/ 2271445 h 2544820"/>
              <a:gd name="connsiteX46" fmla="*/ 177325 w 8683633"/>
              <a:gd name="connsiteY46" fmla="*/ 2271445 h 2544820"/>
              <a:gd name="connsiteX47" fmla="*/ 177325 w 8683633"/>
              <a:gd name="connsiteY47" fmla="*/ 1843966 h 2544820"/>
              <a:gd name="connsiteX48" fmla="*/ 556251 w 8683633"/>
              <a:gd name="connsiteY48" fmla="*/ 1843966 h 2544820"/>
              <a:gd name="connsiteX49" fmla="*/ 556251 w 8683633"/>
              <a:gd name="connsiteY49" fmla="*/ 2271445 h 2544820"/>
              <a:gd name="connsiteX50" fmla="*/ 733575 w 8683633"/>
              <a:gd name="connsiteY50" fmla="*/ 2271445 h 2544820"/>
              <a:gd name="connsiteX51" fmla="*/ 733575 w 8683633"/>
              <a:gd name="connsiteY51" fmla="*/ 1269772 h 2544820"/>
              <a:gd name="connsiteX52" fmla="*/ 556251 w 8683633"/>
              <a:gd name="connsiteY52" fmla="*/ 1269772 h 2544820"/>
              <a:gd name="connsiteX53" fmla="*/ 1325713 w 8683633"/>
              <a:gd name="connsiteY53" fmla="*/ 2130008 h 2544820"/>
              <a:gd name="connsiteX54" fmla="*/ 1114613 w 8683633"/>
              <a:gd name="connsiteY54" fmla="*/ 1911518 h 2544820"/>
              <a:gd name="connsiteX55" fmla="*/ 1325713 w 8683633"/>
              <a:gd name="connsiteY55" fmla="*/ 1691973 h 2544820"/>
              <a:gd name="connsiteX56" fmla="*/ 1531537 w 8683633"/>
              <a:gd name="connsiteY56" fmla="*/ 1911518 h 2544820"/>
              <a:gd name="connsiteX57" fmla="*/ 1325713 w 8683633"/>
              <a:gd name="connsiteY57" fmla="*/ 2130008 h 2544820"/>
              <a:gd name="connsiteX58" fmla="*/ 944676 w 8683633"/>
              <a:gd name="connsiteY58" fmla="*/ 1911518 h 2544820"/>
              <a:gd name="connsiteX59" fmla="*/ 1303548 w 8683633"/>
              <a:gd name="connsiteY59" fmla="*/ 2285167 h 2544820"/>
              <a:gd name="connsiteX60" fmla="*/ 1536814 w 8683633"/>
              <a:gd name="connsiteY60" fmla="*/ 2183838 h 2544820"/>
              <a:gd name="connsiteX61" fmla="*/ 1537870 w 8683633"/>
              <a:gd name="connsiteY61" fmla="*/ 2271445 h 2544820"/>
              <a:gd name="connsiteX62" fmla="*/ 1688807 w 8683633"/>
              <a:gd name="connsiteY62" fmla="*/ 2271445 h 2544820"/>
              <a:gd name="connsiteX63" fmla="*/ 1688807 w 8683633"/>
              <a:gd name="connsiteY63" fmla="*/ 1549480 h 2544820"/>
              <a:gd name="connsiteX64" fmla="*/ 1538925 w 8683633"/>
              <a:gd name="connsiteY64" fmla="*/ 1549480 h 2544820"/>
              <a:gd name="connsiteX65" fmla="*/ 1537870 w 8683633"/>
              <a:gd name="connsiteY65" fmla="*/ 1637087 h 2544820"/>
              <a:gd name="connsiteX66" fmla="*/ 1304603 w 8683633"/>
              <a:gd name="connsiteY66" fmla="*/ 1535759 h 2544820"/>
              <a:gd name="connsiteX67" fmla="*/ 944676 w 8683633"/>
              <a:gd name="connsiteY67" fmla="*/ 1911518 h 2544820"/>
              <a:gd name="connsiteX68" fmla="*/ 2828752 w 8683633"/>
              <a:gd name="connsiteY68" fmla="*/ 2130008 h 2544820"/>
              <a:gd name="connsiteX69" fmla="*/ 2617651 w 8683633"/>
              <a:gd name="connsiteY69" fmla="*/ 1911518 h 2544820"/>
              <a:gd name="connsiteX70" fmla="*/ 2828752 w 8683633"/>
              <a:gd name="connsiteY70" fmla="*/ 1691973 h 2544820"/>
              <a:gd name="connsiteX71" fmla="*/ 3034575 w 8683633"/>
              <a:gd name="connsiteY71" fmla="*/ 1911518 h 2544820"/>
              <a:gd name="connsiteX72" fmla="*/ 2828752 w 8683633"/>
              <a:gd name="connsiteY72" fmla="*/ 2130008 h 2544820"/>
              <a:gd name="connsiteX73" fmla="*/ 2447714 w 8683633"/>
              <a:gd name="connsiteY73" fmla="*/ 1911518 h 2544820"/>
              <a:gd name="connsiteX74" fmla="*/ 2806586 w 8683633"/>
              <a:gd name="connsiteY74" fmla="*/ 2285167 h 2544820"/>
              <a:gd name="connsiteX75" fmla="*/ 3039852 w 8683633"/>
              <a:gd name="connsiteY75" fmla="*/ 2183838 h 2544820"/>
              <a:gd name="connsiteX76" fmla="*/ 3040908 w 8683633"/>
              <a:gd name="connsiteY76" fmla="*/ 2271445 h 2544820"/>
              <a:gd name="connsiteX77" fmla="*/ 3190789 w 8683633"/>
              <a:gd name="connsiteY77" fmla="*/ 2271445 h 2544820"/>
              <a:gd name="connsiteX78" fmla="*/ 3190789 w 8683633"/>
              <a:gd name="connsiteY78" fmla="*/ 1218052 h 2544820"/>
              <a:gd name="connsiteX79" fmla="*/ 3021909 w 8683633"/>
              <a:gd name="connsiteY79" fmla="*/ 1218052 h 2544820"/>
              <a:gd name="connsiteX80" fmla="*/ 3021909 w 8683633"/>
              <a:gd name="connsiteY80" fmla="*/ 1459762 h 2544820"/>
              <a:gd name="connsiteX81" fmla="*/ 3026131 w 8683633"/>
              <a:gd name="connsiteY81" fmla="*/ 1621255 h 2544820"/>
              <a:gd name="connsiteX82" fmla="*/ 2806586 w 8683633"/>
              <a:gd name="connsiteY82" fmla="*/ 1536814 h 2544820"/>
              <a:gd name="connsiteX83" fmla="*/ 2447714 w 8683633"/>
              <a:gd name="connsiteY83" fmla="*/ 1911518 h 2544820"/>
              <a:gd name="connsiteX84" fmla="*/ 3566549 w 8683633"/>
              <a:gd name="connsiteY84" fmla="*/ 1827078 h 2544820"/>
              <a:gd name="connsiteX85" fmla="*/ 3768150 w 8683633"/>
              <a:gd name="connsiteY85" fmla="*/ 1674030 h 2544820"/>
              <a:gd name="connsiteX86" fmla="*/ 3956030 w 8683633"/>
              <a:gd name="connsiteY86" fmla="*/ 1827078 h 2544820"/>
              <a:gd name="connsiteX87" fmla="*/ 3566549 w 8683633"/>
              <a:gd name="connsiteY87" fmla="*/ 1827078 h 2544820"/>
              <a:gd name="connsiteX88" fmla="*/ 3401890 w 8683633"/>
              <a:gd name="connsiteY88" fmla="*/ 1912574 h 2544820"/>
              <a:gd name="connsiteX89" fmla="*/ 3778705 w 8683633"/>
              <a:gd name="connsiteY89" fmla="*/ 2288333 h 2544820"/>
              <a:gd name="connsiteX90" fmla="*/ 4114356 w 8683633"/>
              <a:gd name="connsiteY90" fmla="*/ 2111008 h 2544820"/>
              <a:gd name="connsiteX91" fmla="*/ 4002472 w 8683633"/>
              <a:gd name="connsiteY91" fmla="*/ 2022346 h 2544820"/>
              <a:gd name="connsiteX92" fmla="*/ 3782927 w 8683633"/>
              <a:gd name="connsiteY92" fmla="*/ 2142674 h 2544820"/>
              <a:gd name="connsiteX93" fmla="*/ 3560216 w 8683633"/>
              <a:gd name="connsiteY93" fmla="*/ 1948461 h 2544820"/>
              <a:gd name="connsiteX94" fmla="*/ 4116467 w 8683633"/>
              <a:gd name="connsiteY94" fmla="*/ 1948461 h 2544820"/>
              <a:gd name="connsiteX95" fmla="*/ 3770261 w 8683633"/>
              <a:gd name="connsiteY95" fmla="*/ 1534703 h 2544820"/>
              <a:gd name="connsiteX96" fmla="*/ 3401890 w 8683633"/>
              <a:gd name="connsiteY96" fmla="*/ 1912574 h 2544820"/>
              <a:gd name="connsiteX97" fmla="*/ 5948822 w 8683633"/>
              <a:gd name="connsiteY97" fmla="*/ 2131063 h 2544820"/>
              <a:gd name="connsiteX98" fmla="*/ 5742999 w 8683633"/>
              <a:gd name="connsiteY98" fmla="*/ 1912574 h 2544820"/>
              <a:gd name="connsiteX99" fmla="*/ 5948822 w 8683633"/>
              <a:gd name="connsiteY99" fmla="*/ 1693029 h 2544820"/>
              <a:gd name="connsiteX100" fmla="*/ 6158868 w 8683633"/>
              <a:gd name="connsiteY100" fmla="*/ 1912574 h 2544820"/>
              <a:gd name="connsiteX101" fmla="*/ 5948822 w 8683633"/>
              <a:gd name="connsiteY101" fmla="*/ 2131063 h 2544820"/>
              <a:gd name="connsiteX102" fmla="*/ 5737721 w 8683633"/>
              <a:gd name="connsiteY102" fmla="*/ 2185949 h 2544820"/>
              <a:gd name="connsiteX103" fmla="*/ 5970988 w 8683633"/>
              <a:gd name="connsiteY103" fmla="*/ 2287278 h 2544820"/>
              <a:gd name="connsiteX104" fmla="*/ 6329859 w 8683633"/>
              <a:gd name="connsiteY104" fmla="*/ 1913629 h 2544820"/>
              <a:gd name="connsiteX105" fmla="*/ 5970988 w 8683633"/>
              <a:gd name="connsiteY105" fmla="*/ 1537870 h 2544820"/>
              <a:gd name="connsiteX106" fmla="*/ 5751443 w 8683633"/>
              <a:gd name="connsiteY106" fmla="*/ 1622310 h 2544820"/>
              <a:gd name="connsiteX107" fmla="*/ 5755665 w 8683633"/>
              <a:gd name="connsiteY107" fmla="*/ 1451318 h 2544820"/>
              <a:gd name="connsiteX108" fmla="*/ 5755665 w 8683633"/>
              <a:gd name="connsiteY108" fmla="*/ 1219107 h 2544820"/>
              <a:gd name="connsiteX109" fmla="*/ 5586784 w 8683633"/>
              <a:gd name="connsiteY109" fmla="*/ 1219107 h 2544820"/>
              <a:gd name="connsiteX110" fmla="*/ 5586784 w 8683633"/>
              <a:gd name="connsiteY110" fmla="*/ 2272501 h 2544820"/>
              <a:gd name="connsiteX111" fmla="*/ 5736666 w 8683633"/>
              <a:gd name="connsiteY111" fmla="*/ 2272501 h 2544820"/>
              <a:gd name="connsiteX112" fmla="*/ 5737721 w 8683633"/>
              <a:gd name="connsiteY112" fmla="*/ 2185949 h 2544820"/>
              <a:gd name="connsiteX113" fmla="*/ 6663398 w 8683633"/>
              <a:gd name="connsiteY113" fmla="*/ 1828133 h 2544820"/>
              <a:gd name="connsiteX114" fmla="*/ 6865000 w 8683633"/>
              <a:gd name="connsiteY114" fmla="*/ 1675085 h 2544820"/>
              <a:gd name="connsiteX115" fmla="*/ 7052880 w 8683633"/>
              <a:gd name="connsiteY115" fmla="*/ 1828133 h 2544820"/>
              <a:gd name="connsiteX116" fmla="*/ 6663398 w 8683633"/>
              <a:gd name="connsiteY116" fmla="*/ 1828133 h 2544820"/>
              <a:gd name="connsiteX117" fmla="*/ 6499795 w 8683633"/>
              <a:gd name="connsiteY117" fmla="*/ 1914685 h 2544820"/>
              <a:gd name="connsiteX118" fmla="*/ 6876610 w 8683633"/>
              <a:gd name="connsiteY118" fmla="*/ 2290444 h 2544820"/>
              <a:gd name="connsiteX119" fmla="*/ 7212261 w 8683633"/>
              <a:gd name="connsiteY119" fmla="*/ 2113119 h 2544820"/>
              <a:gd name="connsiteX120" fmla="*/ 7100377 w 8683633"/>
              <a:gd name="connsiteY120" fmla="*/ 2024457 h 2544820"/>
              <a:gd name="connsiteX121" fmla="*/ 6880833 w 8683633"/>
              <a:gd name="connsiteY121" fmla="*/ 2144785 h 2544820"/>
              <a:gd name="connsiteX122" fmla="*/ 6658121 w 8683633"/>
              <a:gd name="connsiteY122" fmla="*/ 1950572 h 2544820"/>
              <a:gd name="connsiteX123" fmla="*/ 7213317 w 8683633"/>
              <a:gd name="connsiteY123" fmla="*/ 1950572 h 2544820"/>
              <a:gd name="connsiteX124" fmla="*/ 6867111 w 8683633"/>
              <a:gd name="connsiteY124" fmla="*/ 1536814 h 2544820"/>
              <a:gd name="connsiteX125" fmla="*/ 6499795 w 8683633"/>
              <a:gd name="connsiteY125" fmla="*/ 1914685 h 2544820"/>
              <a:gd name="connsiteX126" fmla="*/ 7656628 w 8683633"/>
              <a:gd name="connsiteY126" fmla="*/ 1551591 h 2544820"/>
              <a:gd name="connsiteX127" fmla="*/ 7418084 w 8683633"/>
              <a:gd name="connsiteY127" fmla="*/ 1795413 h 2544820"/>
              <a:gd name="connsiteX128" fmla="*/ 7418084 w 8683633"/>
              <a:gd name="connsiteY128" fmla="*/ 2273556 h 2544820"/>
              <a:gd name="connsiteX129" fmla="*/ 7586965 w 8683633"/>
              <a:gd name="connsiteY129" fmla="*/ 2273556 h 2544820"/>
              <a:gd name="connsiteX130" fmla="*/ 7586965 w 8683633"/>
              <a:gd name="connsiteY130" fmla="*/ 1792246 h 2544820"/>
              <a:gd name="connsiteX131" fmla="*/ 7672461 w 8683633"/>
              <a:gd name="connsiteY131" fmla="*/ 1704639 h 2544820"/>
              <a:gd name="connsiteX132" fmla="*/ 7803343 w 8683633"/>
              <a:gd name="connsiteY132" fmla="*/ 1704639 h 2544820"/>
              <a:gd name="connsiteX133" fmla="*/ 7803343 w 8683633"/>
              <a:gd name="connsiteY133" fmla="*/ 1551591 h 2544820"/>
              <a:gd name="connsiteX134" fmla="*/ 7656628 w 8683633"/>
              <a:gd name="connsiteY134" fmla="*/ 1551591 h 2544820"/>
              <a:gd name="connsiteX135" fmla="*/ 2170117 w 8683633"/>
              <a:gd name="connsiteY135" fmla="*/ 1551591 h 2544820"/>
              <a:gd name="connsiteX136" fmla="*/ 1931573 w 8683633"/>
              <a:gd name="connsiteY136" fmla="*/ 1795413 h 2544820"/>
              <a:gd name="connsiteX137" fmla="*/ 1931573 w 8683633"/>
              <a:gd name="connsiteY137" fmla="*/ 2273556 h 2544820"/>
              <a:gd name="connsiteX138" fmla="*/ 2100454 w 8683633"/>
              <a:gd name="connsiteY138" fmla="*/ 2273556 h 2544820"/>
              <a:gd name="connsiteX139" fmla="*/ 2100454 w 8683633"/>
              <a:gd name="connsiteY139" fmla="*/ 1792246 h 2544820"/>
              <a:gd name="connsiteX140" fmla="*/ 2185949 w 8683633"/>
              <a:gd name="connsiteY140" fmla="*/ 1704639 h 2544820"/>
              <a:gd name="connsiteX141" fmla="*/ 2316832 w 8683633"/>
              <a:gd name="connsiteY141" fmla="*/ 1704639 h 2544820"/>
              <a:gd name="connsiteX142" fmla="*/ 2316832 w 8683633"/>
              <a:gd name="connsiteY142" fmla="*/ 1551591 h 2544820"/>
              <a:gd name="connsiteX143" fmla="*/ 2170117 w 8683633"/>
              <a:gd name="connsiteY143" fmla="*/ 1551591 h 2544820"/>
              <a:gd name="connsiteX144" fmla="*/ 8318429 w 8683633"/>
              <a:gd name="connsiteY144" fmla="*/ 2111008 h 2544820"/>
              <a:gd name="connsiteX145" fmla="*/ 8108384 w 8683633"/>
              <a:gd name="connsiteY145" fmla="*/ 1902019 h 2544820"/>
              <a:gd name="connsiteX146" fmla="*/ 8317374 w 8683633"/>
              <a:gd name="connsiteY146" fmla="*/ 1693029 h 2544820"/>
              <a:gd name="connsiteX147" fmla="*/ 8526363 w 8683633"/>
              <a:gd name="connsiteY147" fmla="*/ 1903074 h 2544820"/>
              <a:gd name="connsiteX148" fmla="*/ 8318429 w 8683633"/>
              <a:gd name="connsiteY148" fmla="*/ 2111008 h 2544820"/>
              <a:gd name="connsiteX149" fmla="*/ 8122105 w 8683633"/>
              <a:gd name="connsiteY149" fmla="*/ 2544821 h 2544820"/>
              <a:gd name="connsiteX150" fmla="*/ 8279376 w 8683633"/>
              <a:gd name="connsiteY150" fmla="*/ 2544821 h 2544820"/>
              <a:gd name="connsiteX151" fmla="*/ 8683634 w 8683633"/>
              <a:gd name="connsiteY151" fmla="*/ 2189116 h 2544820"/>
              <a:gd name="connsiteX152" fmla="*/ 8683634 w 8683633"/>
              <a:gd name="connsiteY152" fmla="*/ 1551591 h 2544820"/>
              <a:gd name="connsiteX153" fmla="*/ 8533752 w 8683633"/>
              <a:gd name="connsiteY153" fmla="*/ 1551591 h 2544820"/>
              <a:gd name="connsiteX154" fmla="*/ 8532697 w 8683633"/>
              <a:gd name="connsiteY154" fmla="*/ 1639198 h 2544820"/>
              <a:gd name="connsiteX155" fmla="*/ 8298375 w 8683633"/>
              <a:gd name="connsiteY155" fmla="*/ 1537870 h 2544820"/>
              <a:gd name="connsiteX156" fmla="*/ 7940559 w 8683633"/>
              <a:gd name="connsiteY156" fmla="*/ 1902019 h 2544820"/>
              <a:gd name="connsiteX157" fmla="*/ 8300486 w 8683633"/>
              <a:gd name="connsiteY157" fmla="*/ 2260890 h 2544820"/>
              <a:gd name="connsiteX158" fmla="*/ 8520030 w 8683633"/>
              <a:gd name="connsiteY158" fmla="*/ 2172228 h 2544820"/>
              <a:gd name="connsiteX159" fmla="*/ 8520030 w 8683633"/>
              <a:gd name="connsiteY159" fmla="*/ 2203893 h 2544820"/>
              <a:gd name="connsiteX160" fmla="*/ 8283597 w 8683633"/>
              <a:gd name="connsiteY160" fmla="*/ 2391773 h 2544820"/>
              <a:gd name="connsiteX161" fmla="*/ 8122105 w 8683633"/>
              <a:gd name="connsiteY161" fmla="*/ 2391773 h 2544820"/>
              <a:gd name="connsiteX162" fmla="*/ 8122105 w 8683633"/>
              <a:gd name="connsiteY162" fmla="*/ 2544821 h 2544820"/>
              <a:gd name="connsiteX163" fmla="*/ 7672461 w 8683633"/>
              <a:gd name="connsiteY163" fmla="*/ 867624 h 2544820"/>
              <a:gd name="connsiteX164" fmla="*/ 7586965 w 8683633"/>
              <a:gd name="connsiteY164" fmla="*/ 780018 h 2544820"/>
              <a:gd name="connsiteX165" fmla="*/ 7588021 w 8683633"/>
              <a:gd name="connsiteY165" fmla="*/ 450700 h 2544820"/>
              <a:gd name="connsiteX166" fmla="*/ 7753734 w 8683633"/>
              <a:gd name="connsiteY166" fmla="*/ 450700 h 2544820"/>
              <a:gd name="connsiteX167" fmla="*/ 7753734 w 8683633"/>
              <a:gd name="connsiteY167" fmla="*/ 298708 h 2544820"/>
              <a:gd name="connsiteX168" fmla="*/ 7588021 w 8683633"/>
              <a:gd name="connsiteY168" fmla="*/ 298708 h 2544820"/>
              <a:gd name="connsiteX169" fmla="*/ 7588021 w 8683633"/>
              <a:gd name="connsiteY169" fmla="*/ 49609 h 2544820"/>
              <a:gd name="connsiteX170" fmla="*/ 7419140 w 8683633"/>
              <a:gd name="connsiteY170" fmla="*/ 106606 h 2544820"/>
              <a:gd name="connsiteX171" fmla="*/ 7419140 w 8683633"/>
              <a:gd name="connsiteY171" fmla="*/ 299763 h 2544820"/>
              <a:gd name="connsiteX172" fmla="*/ 7304090 w 8683633"/>
              <a:gd name="connsiteY172" fmla="*/ 299763 h 2544820"/>
              <a:gd name="connsiteX173" fmla="*/ 7304090 w 8683633"/>
              <a:gd name="connsiteY173" fmla="*/ 452811 h 2544820"/>
              <a:gd name="connsiteX174" fmla="*/ 7418084 w 8683633"/>
              <a:gd name="connsiteY174" fmla="*/ 452811 h 2544820"/>
              <a:gd name="connsiteX175" fmla="*/ 7417029 w 8683633"/>
              <a:gd name="connsiteY175" fmla="*/ 770518 h 2544820"/>
              <a:gd name="connsiteX176" fmla="*/ 7418084 w 8683633"/>
              <a:gd name="connsiteY176" fmla="*/ 770518 h 2544820"/>
              <a:gd name="connsiteX177" fmla="*/ 7418084 w 8683633"/>
              <a:gd name="connsiteY177" fmla="*/ 777907 h 2544820"/>
              <a:gd name="connsiteX178" fmla="*/ 7656628 w 8683633"/>
              <a:gd name="connsiteY178" fmla="*/ 1021728 h 2544820"/>
              <a:gd name="connsiteX179" fmla="*/ 7804399 w 8683633"/>
              <a:gd name="connsiteY179" fmla="*/ 1020673 h 2544820"/>
              <a:gd name="connsiteX180" fmla="*/ 7804399 w 8683633"/>
              <a:gd name="connsiteY180" fmla="*/ 867624 h 2544820"/>
              <a:gd name="connsiteX181" fmla="*/ 7672461 w 8683633"/>
              <a:gd name="connsiteY181" fmla="*/ 867624 h 2544820"/>
              <a:gd name="connsiteX182" fmla="*/ 4861653 w 8683633"/>
              <a:gd name="connsiteY182" fmla="*/ 576305 h 2544820"/>
              <a:gd name="connsiteX183" fmla="*/ 5063254 w 8683633"/>
              <a:gd name="connsiteY183" fmla="*/ 423257 h 2544820"/>
              <a:gd name="connsiteX184" fmla="*/ 5251134 w 8683633"/>
              <a:gd name="connsiteY184" fmla="*/ 576305 h 2544820"/>
              <a:gd name="connsiteX185" fmla="*/ 4861653 w 8683633"/>
              <a:gd name="connsiteY185" fmla="*/ 576305 h 2544820"/>
              <a:gd name="connsiteX186" fmla="*/ 4698050 w 8683633"/>
              <a:gd name="connsiteY186" fmla="*/ 662857 h 2544820"/>
              <a:gd name="connsiteX187" fmla="*/ 5074865 w 8683633"/>
              <a:gd name="connsiteY187" fmla="*/ 1038616 h 2544820"/>
              <a:gd name="connsiteX188" fmla="*/ 5410515 w 8683633"/>
              <a:gd name="connsiteY188" fmla="*/ 861291 h 2544820"/>
              <a:gd name="connsiteX189" fmla="*/ 5298632 w 8683633"/>
              <a:gd name="connsiteY189" fmla="*/ 771574 h 2544820"/>
              <a:gd name="connsiteX190" fmla="*/ 5079087 w 8683633"/>
              <a:gd name="connsiteY190" fmla="*/ 891901 h 2544820"/>
              <a:gd name="connsiteX191" fmla="*/ 4856375 w 8683633"/>
              <a:gd name="connsiteY191" fmla="*/ 697688 h 2544820"/>
              <a:gd name="connsiteX192" fmla="*/ 5411571 w 8683633"/>
              <a:gd name="connsiteY192" fmla="*/ 697688 h 2544820"/>
              <a:gd name="connsiteX193" fmla="*/ 5065365 w 8683633"/>
              <a:gd name="connsiteY193" fmla="*/ 284986 h 2544820"/>
              <a:gd name="connsiteX194" fmla="*/ 4698050 w 8683633"/>
              <a:gd name="connsiteY194" fmla="*/ 662857 h 2544820"/>
              <a:gd name="connsiteX195" fmla="*/ 5751443 w 8683633"/>
              <a:gd name="connsiteY195" fmla="*/ 576305 h 2544820"/>
              <a:gd name="connsiteX196" fmla="*/ 5953044 w 8683633"/>
              <a:gd name="connsiteY196" fmla="*/ 423257 h 2544820"/>
              <a:gd name="connsiteX197" fmla="*/ 6140924 w 8683633"/>
              <a:gd name="connsiteY197" fmla="*/ 576305 h 2544820"/>
              <a:gd name="connsiteX198" fmla="*/ 5751443 w 8683633"/>
              <a:gd name="connsiteY198" fmla="*/ 576305 h 2544820"/>
              <a:gd name="connsiteX199" fmla="*/ 5586784 w 8683633"/>
              <a:gd name="connsiteY199" fmla="*/ 662857 h 2544820"/>
              <a:gd name="connsiteX200" fmla="*/ 5963599 w 8683633"/>
              <a:gd name="connsiteY200" fmla="*/ 1038616 h 2544820"/>
              <a:gd name="connsiteX201" fmla="*/ 6299250 w 8683633"/>
              <a:gd name="connsiteY201" fmla="*/ 861291 h 2544820"/>
              <a:gd name="connsiteX202" fmla="*/ 6187366 w 8683633"/>
              <a:gd name="connsiteY202" fmla="*/ 772629 h 2544820"/>
              <a:gd name="connsiteX203" fmla="*/ 5967822 w 8683633"/>
              <a:gd name="connsiteY203" fmla="*/ 892957 h 2544820"/>
              <a:gd name="connsiteX204" fmla="*/ 5745110 w 8683633"/>
              <a:gd name="connsiteY204" fmla="*/ 698744 h 2544820"/>
              <a:gd name="connsiteX205" fmla="*/ 6301361 w 8683633"/>
              <a:gd name="connsiteY205" fmla="*/ 698744 h 2544820"/>
              <a:gd name="connsiteX206" fmla="*/ 5955155 w 8683633"/>
              <a:gd name="connsiteY206" fmla="*/ 284986 h 2544820"/>
              <a:gd name="connsiteX207" fmla="*/ 5586784 w 8683633"/>
              <a:gd name="connsiteY207" fmla="*/ 662857 h 2544820"/>
              <a:gd name="connsiteX208" fmla="*/ 6813280 w 8683633"/>
              <a:gd name="connsiteY208" fmla="*/ 282875 h 2544820"/>
              <a:gd name="connsiteX209" fmla="*/ 6513517 w 8683633"/>
              <a:gd name="connsiteY209" fmla="*/ 591082 h 2544820"/>
              <a:gd name="connsiteX210" fmla="*/ 6513517 w 8683633"/>
              <a:gd name="connsiteY210" fmla="*/ 1020673 h 2544820"/>
              <a:gd name="connsiteX211" fmla="*/ 6682397 w 8683633"/>
              <a:gd name="connsiteY211" fmla="*/ 1020673 h 2544820"/>
              <a:gd name="connsiteX212" fmla="*/ 6682397 w 8683633"/>
              <a:gd name="connsiteY212" fmla="*/ 597415 h 2544820"/>
              <a:gd name="connsiteX213" fmla="*/ 6813280 w 8683633"/>
              <a:gd name="connsiteY213" fmla="*/ 442256 h 2544820"/>
              <a:gd name="connsiteX214" fmla="*/ 6944163 w 8683633"/>
              <a:gd name="connsiteY214" fmla="*/ 597415 h 2544820"/>
              <a:gd name="connsiteX215" fmla="*/ 6944163 w 8683633"/>
              <a:gd name="connsiteY215" fmla="*/ 1021728 h 2544820"/>
              <a:gd name="connsiteX216" fmla="*/ 7113044 w 8683633"/>
              <a:gd name="connsiteY216" fmla="*/ 1021728 h 2544820"/>
              <a:gd name="connsiteX217" fmla="*/ 7113044 w 8683633"/>
              <a:gd name="connsiteY217" fmla="*/ 591082 h 2544820"/>
              <a:gd name="connsiteX218" fmla="*/ 6813280 w 8683633"/>
              <a:gd name="connsiteY218" fmla="*/ 282875 h 2544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Lst>
            <a:rect l="l" t="t" r="r" b="b"/>
            <a:pathLst>
              <a:path w="8683633" h="2544820">
                <a:moveTo>
                  <a:pt x="921455" y="520364"/>
                </a:moveTo>
                <a:cubicBezTo>
                  <a:pt x="921455" y="214267"/>
                  <a:pt x="1145222" y="0"/>
                  <a:pt x="1439708" y="0"/>
                </a:cubicBezTo>
                <a:cubicBezTo>
                  <a:pt x="1593811" y="0"/>
                  <a:pt x="1732083" y="54886"/>
                  <a:pt x="1834466" y="172047"/>
                </a:cubicBezTo>
                <a:lnTo>
                  <a:pt x="1705695" y="294486"/>
                </a:lnTo>
                <a:cubicBezTo>
                  <a:pt x="1643420" y="216378"/>
                  <a:pt x="1546314" y="168881"/>
                  <a:pt x="1439708" y="168881"/>
                </a:cubicBezTo>
                <a:cubicBezTo>
                  <a:pt x="1243384" y="168881"/>
                  <a:pt x="1104057" y="314540"/>
                  <a:pt x="1104057" y="521419"/>
                </a:cubicBezTo>
                <a:cubicBezTo>
                  <a:pt x="1104057" y="730409"/>
                  <a:pt x="1247606" y="871846"/>
                  <a:pt x="1438652" y="871846"/>
                </a:cubicBezTo>
                <a:cubicBezTo>
                  <a:pt x="1606478" y="871846"/>
                  <a:pt x="1726805" y="765241"/>
                  <a:pt x="1742638" y="605859"/>
                </a:cubicBezTo>
                <a:lnTo>
                  <a:pt x="1403821" y="605859"/>
                </a:lnTo>
                <a:lnTo>
                  <a:pt x="1403821" y="448589"/>
                </a:lnTo>
                <a:lnTo>
                  <a:pt x="1929462" y="448589"/>
                </a:lnTo>
                <a:lnTo>
                  <a:pt x="1929462" y="518253"/>
                </a:lnTo>
                <a:cubicBezTo>
                  <a:pt x="1929462" y="834904"/>
                  <a:pt x="1728916" y="1039672"/>
                  <a:pt x="1438652" y="1039672"/>
                </a:cubicBezTo>
                <a:cubicBezTo>
                  <a:pt x="1146278" y="1039672"/>
                  <a:pt x="921455" y="825404"/>
                  <a:pt x="921455" y="520364"/>
                </a:cubicBezTo>
                <a:moveTo>
                  <a:pt x="2269334" y="576305"/>
                </a:moveTo>
                <a:cubicBezTo>
                  <a:pt x="2293611" y="486587"/>
                  <a:pt x="2370663" y="423257"/>
                  <a:pt x="2470936" y="423257"/>
                </a:cubicBezTo>
                <a:cubicBezTo>
                  <a:pt x="2566986" y="423257"/>
                  <a:pt x="2638761" y="474977"/>
                  <a:pt x="2658815" y="576305"/>
                </a:cubicBezTo>
                <a:lnTo>
                  <a:pt x="2269334" y="576305"/>
                </a:lnTo>
                <a:close/>
                <a:moveTo>
                  <a:pt x="2105731" y="661801"/>
                </a:moveTo>
                <a:cubicBezTo>
                  <a:pt x="2105731" y="879235"/>
                  <a:pt x="2257724" y="1037561"/>
                  <a:pt x="2482546" y="1037561"/>
                </a:cubicBezTo>
                <a:cubicBezTo>
                  <a:pt x="2635594" y="1037561"/>
                  <a:pt x="2747478" y="962620"/>
                  <a:pt x="2818196" y="860236"/>
                </a:cubicBezTo>
                <a:lnTo>
                  <a:pt x="2706313" y="770518"/>
                </a:lnTo>
                <a:cubicBezTo>
                  <a:pt x="2653538" y="848625"/>
                  <a:pt x="2576486" y="890846"/>
                  <a:pt x="2486768" y="890846"/>
                </a:cubicBezTo>
                <a:cubicBezTo>
                  <a:pt x="2364330" y="890846"/>
                  <a:pt x="2277778" y="811683"/>
                  <a:pt x="2264057" y="696633"/>
                </a:cubicBezTo>
                <a:lnTo>
                  <a:pt x="2819252" y="696633"/>
                </a:lnTo>
                <a:cubicBezTo>
                  <a:pt x="2835085" y="412702"/>
                  <a:pt x="2664093" y="282875"/>
                  <a:pt x="2473047" y="282875"/>
                </a:cubicBezTo>
                <a:cubicBezTo>
                  <a:pt x="2264057" y="283931"/>
                  <a:pt x="2105731" y="441201"/>
                  <a:pt x="2105731" y="661801"/>
                </a:cubicBezTo>
                <a:moveTo>
                  <a:pt x="8103107" y="576305"/>
                </a:moveTo>
                <a:cubicBezTo>
                  <a:pt x="8127383" y="486587"/>
                  <a:pt x="8204435" y="423257"/>
                  <a:pt x="8304708" y="423257"/>
                </a:cubicBezTo>
                <a:cubicBezTo>
                  <a:pt x="8399703" y="423257"/>
                  <a:pt x="8472533" y="474977"/>
                  <a:pt x="8492587" y="576305"/>
                </a:cubicBezTo>
                <a:lnTo>
                  <a:pt x="8103107" y="576305"/>
                </a:lnTo>
                <a:close/>
                <a:moveTo>
                  <a:pt x="7939503" y="661801"/>
                </a:moveTo>
                <a:cubicBezTo>
                  <a:pt x="7939503" y="879235"/>
                  <a:pt x="8090440" y="1037561"/>
                  <a:pt x="8316319" y="1037561"/>
                </a:cubicBezTo>
                <a:cubicBezTo>
                  <a:pt x="8469366" y="1037561"/>
                  <a:pt x="8581250" y="962620"/>
                  <a:pt x="8651968" y="860236"/>
                </a:cubicBezTo>
                <a:lnTo>
                  <a:pt x="8539029" y="770518"/>
                </a:lnTo>
                <a:cubicBezTo>
                  <a:pt x="8486254" y="848625"/>
                  <a:pt x="8409203" y="890846"/>
                  <a:pt x="8319485" y="890846"/>
                </a:cubicBezTo>
                <a:cubicBezTo>
                  <a:pt x="8197046" y="890846"/>
                  <a:pt x="8110495" y="811683"/>
                  <a:pt x="8096773" y="696633"/>
                </a:cubicBezTo>
                <a:lnTo>
                  <a:pt x="8651968" y="696633"/>
                </a:lnTo>
                <a:cubicBezTo>
                  <a:pt x="8668856" y="412702"/>
                  <a:pt x="8496809" y="282875"/>
                  <a:pt x="8305763" y="282875"/>
                </a:cubicBezTo>
                <a:cubicBezTo>
                  <a:pt x="8097829" y="283931"/>
                  <a:pt x="7939503" y="441201"/>
                  <a:pt x="7939503" y="661801"/>
                </a:cubicBezTo>
                <a:moveTo>
                  <a:pt x="556251" y="1269772"/>
                </a:moveTo>
                <a:lnTo>
                  <a:pt x="556251" y="1675085"/>
                </a:lnTo>
                <a:lnTo>
                  <a:pt x="177325" y="1675085"/>
                </a:lnTo>
                <a:lnTo>
                  <a:pt x="177325" y="1269772"/>
                </a:lnTo>
                <a:lnTo>
                  <a:pt x="0" y="1269772"/>
                </a:lnTo>
                <a:lnTo>
                  <a:pt x="0" y="2271445"/>
                </a:lnTo>
                <a:lnTo>
                  <a:pt x="177325" y="2271445"/>
                </a:lnTo>
                <a:lnTo>
                  <a:pt x="177325" y="1843966"/>
                </a:lnTo>
                <a:lnTo>
                  <a:pt x="556251" y="1843966"/>
                </a:lnTo>
                <a:lnTo>
                  <a:pt x="556251" y="2271445"/>
                </a:lnTo>
                <a:lnTo>
                  <a:pt x="733575" y="2271445"/>
                </a:lnTo>
                <a:lnTo>
                  <a:pt x="733575" y="1269772"/>
                </a:lnTo>
                <a:lnTo>
                  <a:pt x="556251" y="1269772"/>
                </a:lnTo>
                <a:close/>
                <a:moveTo>
                  <a:pt x="1325713" y="2130008"/>
                </a:moveTo>
                <a:cubicBezTo>
                  <a:pt x="1204330" y="2130008"/>
                  <a:pt x="1114613" y="2041345"/>
                  <a:pt x="1114613" y="1911518"/>
                </a:cubicBezTo>
                <a:cubicBezTo>
                  <a:pt x="1114613" y="1780636"/>
                  <a:pt x="1204330" y="1691973"/>
                  <a:pt x="1325713" y="1691973"/>
                </a:cubicBezTo>
                <a:cubicBezTo>
                  <a:pt x="1440763" y="1691973"/>
                  <a:pt x="1531537" y="1772191"/>
                  <a:pt x="1531537" y="1911518"/>
                </a:cubicBezTo>
                <a:cubicBezTo>
                  <a:pt x="1531537" y="2048734"/>
                  <a:pt x="1440763" y="2130008"/>
                  <a:pt x="1325713" y="2130008"/>
                </a:cubicBezTo>
                <a:moveTo>
                  <a:pt x="944676" y="1911518"/>
                </a:moveTo>
                <a:cubicBezTo>
                  <a:pt x="944676" y="2131063"/>
                  <a:pt x="1107224" y="2285167"/>
                  <a:pt x="1303548" y="2285167"/>
                </a:cubicBezTo>
                <a:cubicBezTo>
                  <a:pt x="1397488" y="2285167"/>
                  <a:pt x="1485095" y="2249280"/>
                  <a:pt x="1536814" y="2183838"/>
                </a:cubicBezTo>
                <a:lnTo>
                  <a:pt x="1537870" y="2271445"/>
                </a:lnTo>
                <a:lnTo>
                  <a:pt x="1688807" y="2271445"/>
                </a:lnTo>
                <a:lnTo>
                  <a:pt x="1688807" y="1549480"/>
                </a:lnTo>
                <a:lnTo>
                  <a:pt x="1538925" y="1549480"/>
                </a:lnTo>
                <a:lnTo>
                  <a:pt x="1537870" y="1637087"/>
                </a:lnTo>
                <a:cubicBezTo>
                  <a:pt x="1486150" y="1571646"/>
                  <a:pt x="1398543" y="1535759"/>
                  <a:pt x="1304603" y="1535759"/>
                </a:cubicBezTo>
                <a:cubicBezTo>
                  <a:pt x="1107224" y="1535759"/>
                  <a:pt x="944676" y="1688807"/>
                  <a:pt x="944676" y="1911518"/>
                </a:cubicBezTo>
                <a:moveTo>
                  <a:pt x="2828752" y="2130008"/>
                </a:moveTo>
                <a:cubicBezTo>
                  <a:pt x="2707369" y="2130008"/>
                  <a:pt x="2617651" y="2041345"/>
                  <a:pt x="2617651" y="1911518"/>
                </a:cubicBezTo>
                <a:cubicBezTo>
                  <a:pt x="2617651" y="1780636"/>
                  <a:pt x="2707369" y="1691973"/>
                  <a:pt x="2828752" y="1691973"/>
                </a:cubicBezTo>
                <a:cubicBezTo>
                  <a:pt x="2943801" y="1691973"/>
                  <a:pt x="3034575" y="1772191"/>
                  <a:pt x="3034575" y="1911518"/>
                </a:cubicBezTo>
                <a:cubicBezTo>
                  <a:pt x="3034575" y="2048734"/>
                  <a:pt x="2942746" y="2130008"/>
                  <a:pt x="2828752" y="2130008"/>
                </a:cubicBezTo>
                <a:moveTo>
                  <a:pt x="2447714" y="1911518"/>
                </a:moveTo>
                <a:cubicBezTo>
                  <a:pt x="2447714" y="2131063"/>
                  <a:pt x="2610262" y="2285167"/>
                  <a:pt x="2806586" y="2285167"/>
                </a:cubicBezTo>
                <a:cubicBezTo>
                  <a:pt x="2900526" y="2285167"/>
                  <a:pt x="2988133" y="2249280"/>
                  <a:pt x="3039852" y="2183838"/>
                </a:cubicBezTo>
                <a:lnTo>
                  <a:pt x="3040908" y="2271445"/>
                </a:lnTo>
                <a:lnTo>
                  <a:pt x="3190789" y="2271445"/>
                </a:lnTo>
                <a:lnTo>
                  <a:pt x="3190789" y="1218052"/>
                </a:lnTo>
                <a:lnTo>
                  <a:pt x="3021909" y="1218052"/>
                </a:lnTo>
                <a:lnTo>
                  <a:pt x="3021909" y="1459762"/>
                </a:lnTo>
                <a:cubicBezTo>
                  <a:pt x="3021909" y="1514649"/>
                  <a:pt x="3022964" y="1568479"/>
                  <a:pt x="3026131" y="1621255"/>
                </a:cubicBezTo>
                <a:cubicBezTo>
                  <a:pt x="2973356" y="1566368"/>
                  <a:pt x="2892082" y="1536814"/>
                  <a:pt x="2806586" y="1536814"/>
                </a:cubicBezTo>
                <a:cubicBezTo>
                  <a:pt x="2610262" y="1535759"/>
                  <a:pt x="2447714" y="1688807"/>
                  <a:pt x="2447714" y="1911518"/>
                </a:cubicBezTo>
                <a:moveTo>
                  <a:pt x="3566549" y="1827078"/>
                </a:moveTo>
                <a:cubicBezTo>
                  <a:pt x="3590826" y="1737360"/>
                  <a:pt x="3667877" y="1674030"/>
                  <a:pt x="3768150" y="1674030"/>
                </a:cubicBezTo>
                <a:cubicBezTo>
                  <a:pt x="3863146" y="1674030"/>
                  <a:pt x="3935975" y="1725749"/>
                  <a:pt x="3956030" y="1827078"/>
                </a:cubicBezTo>
                <a:lnTo>
                  <a:pt x="3566549" y="1827078"/>
                </a:lnTo>
                <a:close/>
                <a:moveTo>
                  <a:pt x="3401890" y="1912574"/>
                </a:moveTo>
                <a:cubicBezTo>
                  <a:pt x="3401890" y="2130008"/>
                  <a:pt x="3552828" y="2288333"/>
                  <a:pt x="3778705" y="2288333"/>
                </a:cubicBezTo>
                <a:cubicBezTo>
                  <a:pt x="3931753" y="2288333"/>
                  <a:pt x="4043637" y="2213392"/>
                  <a:pt x="4114356" y="2111008"/>
                </a:cubicBezTo>
                <a:lnTo>
                  <a:pt x="4002472" y="2022346"/>
                </a:lnTo>
                <a:cubicBezTo>
                  <a:pt x="3949697" y="2100453"/>
                  <a:pt x="3872645" y="2142674"/>
                  <a:pt x="3782927" y="2142674"/>
                </a:cubicBezTo>
                <a:cubicBezTo>
                  <a:pt x="3660489" y="2142674"/>
                  <a:pt x="3573938" y="2063511"/>
                  <a:pt x="3560216" y="1948461"/>
                </a:cubicBezTo>
                <a:lnTo>
                  <a:pt x="4116467" y="1948461"/>
                </a:lnTo>
                <a:cubicBezTo>
                  <a:pt x="4133355" y="1664530"/>
                  <a:pt x="3961307" y="1534703"/>
                  <a:pt x="3770261" y="1534703"/>
                </a:cubicBezTo>
                <a:cubicBezTo>
                  <a:pt x="3560216" y="1534703"/>
                  <a:pt x="3401890" y="1691973"/>
                  <a:pt x="3401890" y="1912574"/>
                </a:cubicBezTo>
                <a:moveTo>
                  <a:pt x="5948822" y="2131063"/>
                </a:moveTo>
                <a:cubicBezTo>
                  <a:pt x="5832716" y="2131063"/>
                  <a:pt x="5742999" y="2050845"/>
                  <a:pt x="5742999" y="1912574"/>
                </a:cubicBezTo>
                <a:cubicBezTo>
                  <a:pt x="5742999" y="1773247"/>
                  <a:pt x="5832716" y="1693029"/>
                  <a:pt x="5948822" y="1693029"/>
                </a:cubicBezTo>
                <a:cubicBezTo>
                  <a:pt x="6070205" y="1693029"/>
                  <a:pt x="6158868" y="1781691"/>
                  <a:pt x="6158868" y="1912574"/>
                </a:cubicBezTo>
                <a:cubicBezTo>
                  <a:pt x="6159923" y="2042401"/>
                  <a:pt x="6071261" y="2131063"/>
                  <a:pt x="5948822" y="2131063"/>
                </a:cubicBezTo>
                <a:moveTo>
                  <a:pt x="5737721" y="2185949"/>
                </a:moveTo>
                <a:cubicBezTo>
                  <a:pt x="5788386" y="2250335"/>
                  <a:pt x="5877048" y="2287278"/>
                  <a:pt x="5970988" y="2287278"/>
                </a:cubicBezTo>
                <a:cubicBezTo>
                  <a:pt x="6166256" y="2287278"/>
                  <a:pt x="6329859" y="2133174"/>
                  <a:pt x="6329859" y="1913629"/>
                </a:cubicBezTo>
                <a:cubicBezTo>
                  <a:pt x="6329859" y="1690918"/>
                  <a:pt x="6166256" y="1537870"/>
                  <a:pt x="5970988" y="1537870"/>
                </a:cubicBezTo>
                <a:cubicBezTo>
                  <a:pt x="5885492" y="1537870"/>
                  <a:pt x="5803163" y="1567424"/>
                  <a:pt x="5751443" y="1622310"/>
                </a:cubicBezTo>
                <a:cubicBezTo>
                  <a:pt x="5754610" y="1567424"/>
                  <a:pt x="5755665" y="1507260"/>
                  <a:pt x="5755665" y="1451318"/>
                </a:cubicBezTo>
                <a:lnTo>
                  <a:pt x="5755665" y="1219107"/>
                </a:lnTo>
                <a:lnTo>
                  <a:pt x="5586784" y="1219107"/>
                </a:lnTo>
                <a:lnTo>
                  <a:pt x="5586784" y="2272501"/>
                </a:lnTo>
                <a:lnTo>
                  <a:pt x="5736666" y="2272501"/>
                </a:lnTo>
                <a:lnTo>
                  <a:pt x="5737721" y="2185949"/>
                </a:lnTo>
                <a:moveTo>
                  <a:pt x="6663398" y="1828133"/>
                </a:moveTo>
                <a:cubicBezTo>
                  <a:pt x="6687675" y="1738415"/>
                  <a:pt x="6764727" y="1675085"/>
                  <a:pt x="6865000" y="1675085"/>
                </a:cubicBezTo>
                <a:cubicBezTo>
                  <a:pt x="6959996" y="1675085"/>
                  <a:pt x="7032825" y="1726805"/>
                  <a:pt x="7052880" y="1828133"/>
                </a:cubicBezTo>
                <a:lnTo>
                  <a:pt x="6663398" y="1828133"/>
                </a:lnTo>
                <a:close/>
                <a:moveTo>
                  <a:pt x="6499795" y="1914685"/>
                </a:moveTo>
                <a:cubicBezTo>
                  <a:pt x="6499795" y="2132119"/>
                  <a:pt x="6650732" y="2290444"/>
                  <a:pt x="6876610" y="2290444"/>
                </a:cubicBezTo>
                <a:cubicBezTo>
                  <a:pt x="7029659" y="2290444"/>
                  <a:pt x="7141542" y="2215503"/>
                  <a:pt x="7212261" y="2113119"/>
                </a:cubicBezTo>
                <a:lnTo>
                  <a:pt x="7100377" y="2024457"/>
                </a:lnTo>
                <a:cubicBezTo>
                  <a:pt x="7047602" y="2102564"/>
                  <a:pt x="6970551" y="2144785"/>
                  <a:pt x="6880833" y="2144785"/>
                </a:cubicBezTo>
                <a:cubicBezTo>
                  <a:pt x="6758394" y="2144785"/>
                  <a:pt x="6671842" y="2065622"/>
                  <a:pt x="6658121" y="1950572"/>
                </a:cubicBezTo>
                <a:lnTo>
                  <a:pt x="7213317" y="1950572"/>
                </a:lnTo>
                <a:cubicBezTo>
                  <a:pt x="7230204" y="1666641"/>
                  <a:pt x="7058157" y="1536814"/>
                  <a:pt x="6867111" y="1536814"/>
                </a:cubicBezTo>
                <a:cubicBezTo>
                  <a:pt x="6658121" y="1535759"/>
                  <a:pt x="6499795" y="1693029"/>
                  <a:pt x="6499795" y="1914685"/>
                </a:cubicBezTo>
                <a:moveTo>
                  <a:pt x="7656628" y="1551591"/>
                </a:moveTo>
                <a:cubicBezTo>
                  <a:pt x="7502524" y="1551591"/>
                  <a:pt x="7418084" y="1626532"/>
                  <a:pt x="7418084" y="1795413"/>
                </a:cubicBezTo>
                <a:lnTo>
                  <a:pt x="7418084" y="2273556"/>
                </a:lnTo>
                <a:lnTo>
                  <a:pt x="7586965" y="2273556"/>
                </a:lnTo>
                <a:lnTo>
                  <a:pt x="7586965" y="1792246"/>
                </a:lnTo>
                <a:cubicBezTo>
                  <a:pt x="7586965" y="1729971"/>
                  <a:pt x="7611241" y="1704639"/>
                  <a:pt x="7672461" y="1704639"/>
                </a:cubicBezTo>
                <a:lnTo>
                  <a:pt x="7803343" y="1704639"/>
                </a:lnTo>
                <a:lnTo>
                  <a:pt x="7803343" y="1551591"/>
                </a:lnTo>
                <a:lnTo>
                  <a:pt x="7656628" y="1551591"/>
                </a:lnTo>
                <a:moveTo>
                  <a:pt x="2170117" y="1551591"/>
                </a:moveTo>
                <a:cubicBezTo>
                  <a:pt x="2016013" y="1551591"/>
                  <a:pt x="1931573" y="1626532"/>
                  <a:pt x="1931573" y="1795413"/>
                </a:cubicBezTo>
                <a:lnTo>
                  <a:pt x="1931573" y="2273556"/>
                </a:lnTo>
                <a:lnTo>
                  <a:pt x="2100454" y="2273556"/>
                </a:lnTo>
                <a:lnTo>
                  <a:pt x="2100454" y="1792246"/>
                </a:lnTo>
                <a:cubicBezTo>
                  <a:pt x="2100454" y="1729971"/>
                  <a:pt x="2124730" y="1704639"/>
                  <a:pt x="2185949" y="1704639"/>
                </a:cubicBezTo>
                <a:lnTo>
                  <a:pt x="2316832" y="1704639"/>
                </a:lnTo>
                <a:lnTo>
                  <a:pt x="2316832" y="1551591"/>
                </a:lnTo>
                <a:lnTo>
                  <a:pt x="2170117" y="1551591"/>
                </a:lnTo>
                <a:moveTo>
                  <a:pt x="8318429" y="2111008"/>
                </a:moveTo>
                <a:cubicBezTo>
                  <a:pt x="8195991" y="2111008"/>
                  <a:pt x="8108384" y="2025512"/>
                  <a:pt x="8108384" y="1902019"/>
                </a:cubicBezTo>
                <a:cubicBezTo>
                  <a:pt x="8108384" y="1777469"/>
                  <a:pt x="8195991" y="1693029"/>
                  <a:pt x="8317374" y="1693029"/>
                </a:cubicBezTo>
                <a:cubicBezTo>
                  <a:pt x="8434534" y="1693029"/>
                  <a:pt x="8526363" y="1771136"/>
                  <a:pt x="8526363" y="1903074"/>
                </a:cubicBezTo>
                <a:cubicBezTo>
                  <a:pt x="8525308" y="2033957"/>
                  <a:pt x="8434534" y="2111008"/>
                  <a:pt x="8318429" y="2111008"/>
                </a:cubicBezTo>
                <a:moveTo>
                  <a:pt x="8122105" y="2544821"/>
                </a:moveTo>
                <a:lnTo>
                  <a:pt x="8279376" y="2544821"/>
                </a:lnTo>
                <a:cubicBezTo>
                  <a:pt x="8529530" y="2544821"/>
                  <a:pt x="8683634" y="2428715"/>
                  <a:pt x="8683634" y="2189116"/>
                </a:cubicBezTo>
                <a:lnTo>
                  <a:pt x="8683634" y="1551591"/>
                </a:lnTo>
                <a:lnTo>
                  <a:pt x="8533752" y="1551591"/>
                </a:lnTo>
                <a:lnTo>
                  <a:pt x="8532697" y="1639198"/>
                </a:lnTo>
                <a:cubicBezTo>
                  <a:pt x="8480977" y="1573757"/>
                  <a:pt x="8393370" y="1537870"/>
                  <a:pt x="8298375" y="1537870"/>
                </a:cubicBezTo>
                <a:cubicBezTo>
                  <a:pt x="8102051" y="1537870"/>
                  <a:pt x="7940559" y="1686696"/>
                  <a:pt x="7940559" y="1902019"/>
                </a:cubicBezTo>
                <a:cubicBezTo>
                  <a:pt x="7940559" y="2119452"/>
                  <a:pt x="8099940" y="2260890"/>
                  <a:pt x="8300486" y="2260890"/>
                </a:cubicBezTo>
                <a:cubicBezTo>
                  <a:pt x="8394425" y="2260890"/>
                  <a:pt x="8472533" y="2229225"/>
                  <a:pt x="8520030" y="2172228"/>
                </a:cubicBezTo>
                <a:lnTo>
                  <a:pt x="8520030" y="2203893"/>
                </a:lnTo>
                <a:cubicBezTo>
                  <a:pt x="8518975" y="2335831"/>
                  <a:pt x="8434534" y="2391773"/>
                  <a:pt x="8283597" y="2391773"/>
                </a:cubicBezTo>
                <a:lnTo>
                  <a:pt x="8122105" y="2391773"/>
                </a:lnTo>
                <a:lnTo>
                  <a:pt x="8122105" y="2544821"/>
                </a:lnTo>
                <a:close/>
                <a:moveTo>
                  <a:pt x="7672461" y="867624"/>
                </a:moveTo>
                <a:cubicBezTo>
                  <a:pt x="7611241" y="867624"/>
                  <a:pt x="7586965" y="843348"/>
                  <a:pt x="7586965" y="780018"/>
                </a:cubicBezTo>
                <a:lnTo>
                  <a:pt x="7588021" y="450700"/>
                </a:lnTo>
                <a:lnTo>
                  <a:pt x="7753734" y="450700"/>
                </a:lnTo>
                <a:lnTo>
                  <a:pt x="7753734" y="298708"/>
                </a:lnTo>
                <a:lnTo>
                  <a:pt x="7588021" y="298708"/>
                </a:lnTo>
                <a:lnTo>
                  <a:pt x="7588021" y="49609"/>
                </a:lnTo>
                <a:lnTo>
                  <a:pt x="7419140" y="106606"/>
                </a:lnTo>
                <a:lnTo>
                  <a:pt x="7419140" y="299763"/>
                </a:lnTo>
                <a:lnTo>
                  <a:pt x="7304090" y="299763"/>
                </a:lnTo>
                <a:lnTo>
                  <a:pt x="7304090" y="452811"/>
                </a:lnTo>
                <a:lnTo>
                  <a:pt x="7418084" y="452811"/>
                </a:lnTo>
                <a:lnTo>
                  <a:pt x="7417029" y="770518"/>
                </a:lnTo>
                <a:lnTo>
                  <a:pt x="7418084" y="770518"/>
                </a:lnTo>
                <a:lnTo>
                  <a:pt x="7418084" y="777907"/>
                </a:lnTo>
                <a:cubicBezTo>
                  <a:pt x="7418084" y="946787"/>
                  <a:pt x="7502524" y="1021728"/>
                  <a:pt x="7656628" y="1021728"/>
                </a:cubicBezTo>
                <a:lnTo>
                  <a:pt x="7804399" y="1020673"/>
                </a:lnTo>
                <a:lnTo>
                  <a:pt x="7804399" y="867624"/>
                </a:lnTo>
                <a:lnTo>
                  <a:pt x="7672461" y="867624"/>
                </a:lnTo>
                <a:close/>
                <a:moveTo>
                  <a:pt x="4861653" y="576305"/>
                </a:moveTo>
                <a:cubicBezTo>
                  <a:pt x="4885929" y="486587"/>
                  <a:pt x="4962981" y="423257"/>
                  <a:pt x="5063254" y="423257"/>
                </a:cubicBezTo>
                <a:cubicBezTo>
                  <a:pt x="5158250" y="423257"/>
                  <a:pt x="5231079" y="474977"/>
                  <a:pt x="5251134" y="576305"/>
                </a:cubicBezTo>
                <a:lnTo>
                  <a:pt x="4861653" y="576305"/>
                </a:lnTo>
                <a:close/>
                <a:moveTo>
                  <a:pt x="4698050" y="662857"/>
                </a:moveTo>
                <a:cubicBezTo>
                  <a:pt x="4698050" y="880291"/>
                  <a:pt x="4848987" y="1038616"/>
                  <a:pt x="5074865" y="1038616"/>
                </a:cubicBezTo>
                <a:cubicBezTo>
                  <a:pt x="5227913" y="1038616"/>
                  <a:pt x="5339796" y="963675"/>
                  <a:pt x="5410515" y="861291"/>
                </a:cubicBezTo>
                <a:lnTo>
                  <a:pt x="5298632" y="771574"/>
                </a:lnTo>
                <a:cubicBezTo>
                  <a:pt x="5245856" y="849681"/>
                  <a:pt x="5168805" y="891901"/>
                  <a:pt x="5079087" y="891901"/>
                </a:cubicBezTo>
                <a:cubicBezTo>
                  <a:pt x="4956648" y="891901"/>
                  <a:pt x="4870097" y="812738"/>
                  <a:pt x="4856375" y="697688"/>
                </a:cubicBezTo>
                <a:lnTo>
                  <a:pt x="5411571" y="697688"/>
                </a:lnTo>
                <a:cubicBezTo>
                  <a:pt x="5428458" y="413758"/>
                  <a:pt x="5256411" y="284986"/>
                  <a:pt x="5065365" y="284986"/>
                </a:cubicBezTo>
                <a:cubicBezTo>
                  <a:pt x="4856375" y="284986"/>
                  <a:pt x="4698050" y="441201"/>
                  <a:pt x="4698050" y="662857"/>
                </a:cubicBezTo>
                <a:moveTo>
                  <a:pt x="5751443" y="576305"/>
                </a:moveTo>
                <a:cubicBezTo>
                  <a:pt x="5775720" y="486587"/>
                  <a:pt x="5852771" y="423257"/>
                  <a:pt x="5953044" y="423257"/>
                </a:cubicBezTo>
                <a:cubicBezTo>
                  <a:pt x="6048040" y="423257"/>
                  <a:pt x="6120870" y="474977"/>
                  <a:pt x="6140924" y="576305"/>
                </a:cubicBezTo>
                <a:lnTo>
                  <a:pt x="5751443" y="576305"/>
                </a:lnTo>
                <a:close/>
                <a:moveTo>
                  <a:pt x="5586784" y="662857"/>
                </a:moveTo>
                <a:cubicBezTo>
                  <a:pt x="5586784" y="880291"/>
                  <a:pt x="5738777" y="1038616"/>
                  <a:pt x="5963599" y="1038616"/>
                </a:cubicBezTo>
                <a:cubicBezTo>
                  <a:pt x="6116647" y="1038616"/>
                  <a:pt x="6228531" y="963675"/>
                  <a:pt x="6299250" y="861291"/>
                </a:cubicBezTo>
                <a:lnTo>
                  <a:pt x="6187366" y="772629"/>
                </a:lnTo>
                <a:cubicBezTo>
                  <a:pt x="6134591" y="850736"/>
                  <a:pt x="6057539" y="892957"/>
                  <a:pt x="5967822" y="892957"/>
                </a:cubicBezTo>
                <a:cubicBezTo>
                  <a:pt x="5845383" y="892957"/>
                  <a:pt x="5758831" y="813794"/>
                  <a:pt x="5745110" y="698744"/>
                </a:cubicBezTo>
                <a:lnTo>
                  <a:pt x="6301361" y="698744"/>
                </a:lnTo>
                <a:cubicBezTo>
                  <a:pt x="6318248" y="414813"/>
                  <a:pt x="6146201" y="284986"/>
                  <a:pt x="5955155" y="284986"/>
                </a:cubicBezTo>
                <a:cubicBezTo>
                  <a:pt x="5745110" y="284986"/>
                  <a:pt x="5586784" y="441201"/>
                  <a:pt x="5586784" y="662857"/>
                </a:cubicBezTo>
                <a:moveTo>
                  <a:pt x="6813280" y="282875"/>
                </a:moveTo>
                <a:cubicBezTo>
                  <a:pt x="6625401" y="282875"/>
                  <a:pt x="6513517" y="398981"/>
                  <a:pt x="6513517" y="591082"/>
                </a:cubicBezTo>
                <a:lnTo>
                  <a:pt x="6513517" y="1020673"/>
                </a:lnTo>
                <a:lnTo>
                  <a:pt x="6682397" y="1020673"/>
                </a:lnTo>
                <a:lnTo>
                  <a:pt x="6682397" y="597415"/>
                </a:lnTo>
                <a:cubicBezTo>
                  <a:pt x="6682397" y="496087"/>
                  <a:pt x="6728840" y="442256"/>
                  <a:pt x="6813280" y="442256"/>
                </a:cubicBezTo>
                <a:cubicBezTo>
                  <a:pt x="6896665" y="442256"/>
                  <a:pt x="6944163" y="497142"/>
                  <a:pt x="6944163" y="597415"/>
                </a:cubicBezTo>
                <a:lnTo>
                  <a:pt x="6944163" y="1021728"/>
                </a:lnTo>
                <a:lnTo>
                  <a:pt x="7113044" y="1021728"/>
                </a:lnTo>
                <a:lnTo>
                  <a:pt x="7113044" y="591082"/>
                </a:lnTo>
                <a:cubicBezTo>
                  <a:pt x="7113044" y="398981"/>
                  <a:pt x="7000105" y="282875"/>
                  <a:pt x="6813280" y="282875"/>
                </a:cubicBezTo>
              </a:path>
            </a:pathLst>
          </a:custGeom>
          <a:solidFill>
            <a:schemeClr val="bg1"/>
          </a:solidFill>
          <a:ln w="10555" cap="flat">
            <a:noFill/>
            <a:prstDash val="solid"/>
            <a:miter/>
          </a:ln>
        </p:spPr>
        <p:txBody>
          <a:bodyPr rtlCol="0" anchor="ctr"/>
          <a:lstStyle/>
          <a:p>
            <a:endParaRPr lang="en-US"/>
          </a:p>
        </p:txBody>
      </p:sp>
      <p:sp>
        <p:nvSpPr>
          <p:cNvPr id="11" name="Tijdelijke aanduiding voor afbeelding 10">
            <a:extLst>
              <a:ext uri="{FF2B5EF4-FFF2-40B4-BE49-F238E27FC236}">
                <a16:creationId xmlns:a16="http://schemas.microsoft.com/office/drawing/2014/main" id="{34450A92-BD0D-B29B-1837-6D35E5E717F6}"/>
              </a:ext>
            </a:extLst>
          </p:cNvPr>
          <p:cNvSpPr>
            <a:spLocks noGrp="1"/>
          </p:cNvSpPr>
          <p:nvPr>
            <p:ph type="pic" sz="quarter" idx="11"/>
          </p:nvPr>
        </p:nvSpPr>
        <p:spPr>
          <a:xfrm>
            <a:off x="14282738" y="0"/>
            <a:ext cx="5821362" cy="9761538"/>
          </a:xfrm>
          <a:pattFill prst="lgCheck">
            <a:fgClr>
              <a:schemeClr val="bg1">
                <a:lumMod val="85000"/>
              </a:schemeClr>
            </a:fgClr>
            <a:bgClr>
              <a:schemeClr val="bg1">
                <a:lumMod val="75000"/>
              </a:schemeClr>
            </a:bgClr>
          </a:pattFill>
        </p:spPr>
        <p:txBody>
          <a:bodyPr lIns="360000" tIns="360000" rIns="360000" bIns="360000"/>
          <a:lstStyle/>
          <a:p>
            <a:r>
              <a:rPr lang="nl-NL"/>
              <a:t>Klik op het pictogram als u een afbeelding wilt toevoegen</a:t>
            </a:r>
            <a:endParaRPr lang="en-US"/>
          </a:p>
        </p:txBody>
      </p:sp>
      <p:sp>
        <p:nvSpPr>
          <p:cNvPr id="12" name="Tijdelijke aanduiding voor tekst 11">
            <a:extLst>
              <a:ext uri="{FF2B5EF4-FFF2-40B4-BE49-F238E27FC236}">
                <a16:creationId xmlns:a16="http://schemas.microsoft.com/office/drawing/2014/main" id="{09BF34D4-E25F-E253-59A5-A6F46B98794A}"/>
              </a:ext>
            </a:extLst>
          </p:cNvPr>
          <p:cNvSpPr>
            <a:spLocks noGrp="1"/>
          </p:cNvSpPr>
          <p:nvPr>
            <p:ph type="body" sz="quarter" idx="12" hasCustomPrompt="1"/>
          </p:nvPr>
        </p:nvSpPr>
        <p:spPr>
          <a:xfrm>
            <a:off x="830263" y="2759075"/>
            <a:ext cx="12442825" cy="6477000"/>
          </a:xfrm>
        </p:spPr>
        <p:txBody>
          <a:bodyPr/>
          <a:lstStyle/>
          <a:p>
            <a:pPr lvl="0"/>
            <a:r>
              <a:rPr lang="nl-NL" dirty="0" err="1"/>
              <a:t>Acernat</a:t>
            </a:r>
            <a:r>
              <a:rPr lang="nl-NL" dirty="0"/>
              <a:t> </a:t>
            </a:r>
            <a:r>
              <a:rPr lang="nl-NL" dirty="0" err="1"/>
              <a:t>emoluptio</a:t>
            </a:r>
            <a:r>
              <a:rPr lang="nl-NL" dirty="0"/>
              <a:t>. </a:t>
            </a:r>
            <a:r>
              <a:rPr lang="nl-NL" dirty="0" err="1"/>
              <a:t>Xeristrum</a:t>
            </a:r>
            <a:r>
              <a:rPr lang="nl-NL" dirty="0"/>
              <a:t> </a:t>
            </a:r>
            <a:r>
              <a:rPr lang="nl-NL" dirty="0" err="1"/>
              <a:t>fugia</a:t>
            </a:r>
            <a:r>
              <a:rPr lang="nl-NL" dirty="0"/>
              <a:t> </a:t>
            </a:r>
            <a:r>
              <a:rPr lang="nl-NL" dirty="0" err="1"/>
              <a:t>aut</a:t>
            </a:r>
            <a:r>
              <a:rPr lang="nl-NL" dirty="0"/>
              <a:t> que ma nam ex </a:t>
            </a:r>
            <a:r>
              <a:rPr lang="nl-NL" dirty="0" err="1"/>
              <a:t>eat</a:t>
            </a:r>
            <a:r>
              <a:rPr lang="nl-NL" dirty="0"/>
              <a:t> el </a:t>
            </a:r>
            <a:r>
              <a:rPr lang="nl-NL" dirty="0" err="1"/>
              <a:t>id</a:t>
            </a:r>
            <a:r>
              <a:rPr lang="nl-NL" dirty="0"/>
              <a:t> </a:t>
            </a:r>
            <a:r>
              <a:rPr lang="nl-NL" dirty="0" err="1"/>
              <a:t>qui</a:t>
            </a:r>
            <a:r>
              <a:rPr lang="nl-NL" dirty="0"/>
              <a:t> </a:t>
            </a:r>
            <a:r>
              <a:rPr lang="nl-NL" dirty="0" err="1"/>
              <a:t>nonsect</a:t>
            </a:r>
            <a:r>
              <a:rPr lang="nl-NL" dirty="0"/>
              <a:t> </a:t>
            </a:r>
            <a:r>
              <a:rPr lang="nl-NL" dirty="0" err="1"/>
              <a:t>ecatiam</a:t>
            </a:r>
            <a:r>
              <a:rPr lang="nl-NL" dirty="0"/>
              <a:t>, </a:t>
            </a:r>
            <a:r>
              <a:rPr lang="nl-NL" dirty="0" err="1"/>
              <a:t>senis</a:t>
            </a:r>
            <a:r>
              <a:rPr lang="nl-NL" dirty="0"/>
              <a:t> dia que </a:t>
            </a:r>
            <a:r>
              <a:rPr lang="nl-NL" dirty="0" err="1"/>
              <a:t>sit</a:t>
            </a:r>
            <a:r>
              <a:rPr lang="nl-NL" dirty="0"/>
              <a:t>, </a:t>
            </a:r>
            <a:r>
              <a:rPr lang="nl-NL" dirty="0" err="1"/>
              <a:t>excerumqui</a:t>
            </a:r>
            <a:r>
              <a:rPr lang="nl-NL" dirty="0"/>
              <a:t> </a:t>
            </a:r>
            <a:r>
              <a:rPr lang="nl-NL" dirty="0" err="1"/>
              <a:t>odicatusam</a:t>
            </a:r>
            <a:r>
              <a:rPr lang="nl-NL" dirty="0"/>
              <a:t> </a:t>
            </a:r>
            <a:r>
              <a:rPr lang="nl-NL" dirty="0" err="1"/>
              <a:t>alit</a:t>
            </a:r>
            <a:r>
              <a:rPr lang="nl-NL" dirty="0"/>
              <a:t> modi </a:t>
            </a:r>
            <a:r>
              <a:rPr lang="nl-NL" dirty="0" err="1"/>
              <a:t>alictorerum</a:t>
            </a:r>
            <a:r>
              <a:rPr lang="nl-NL" dirty="0"/>
              <a:t> </a:t>
            </a:r>
            <a:r>
              <a:rPr lang="nl-NL" dirty="0" err="1"/>
              <a:t>esti</a:t>
            </a:r>
            <a:r>
              <a:rPr lang="nl-NL" dirty="0"/>
              <a:t> </a:t>
            </a:r>
            <a:r>
              <a:rPr lang="nl-NL" dirty="0" err="1"/>
              <a:t>dolorum</a:t>
            </a:r>
            <a:r>
              <a:rPr lang="nl-NL" dirty="0"/>
              <a:t>, </a:t>
            </a:r>
            <a:r>
              <a:rPr lang="nl-NL" dirty="0" err="1"/>
              <a:t>soluptium</a:t>
            </a:r>
            <a:r>
              <a:rPr lang="nl-NL" dirty="0"/>
              <a:t>, </a:t>
            </a:r>
            <a:r>
              <a:rPr lang="nl-NL" dirty="0" err="1"/>
              <a:t>qui</a:t>
            </a:r>
            <a:r>
              <a:rPr lang="nl-NL" dirty="0"/>
              <a:t> </a:t>
            </a:r>
            <a:r>
              <a:rPr lang="nl-NL" dirty="0" err="1"/>
              <a:t>ipid</a:t>
            </a:r>
            <a:r>
              <a:rPr lang="nl-NL" dirty="0"/>
              <a:t> </a:t>
            </a:r>
            <a:r>
              <a:rPr lang="nl-NL" dirty="0" err="1"/>
              <a:t>essinit</a:t>
            </a:r>
            <a:r>
              <a:rPr lang="nl-NL" dirty="0"/>
              <a:t> </a:t>
            </a:r>
            <a:r>
              <a:rPr lang="nl-NL" dirty="0" err="1"/>
              <a:t>atistiore</a:t>
            </a:r>
            <a:r>
              <a:rPr lang="nl-NL" dirty="0"/>
              <a:t> </a:t>
            </a:r>
            <a:r>
              <a:rPr lang="nl-NL" dirty="0" err="1"/>
              <a:t>nist</a:t>
            </a:r>
            <a:r>
              <a:rPr lang="nl-NL" dirty="0"/>
              <a:t> </a:t>
            </a:r>
            <a:r>
              <a:rPr lang="nl-NL" dirty="0" err="1"/>
              <a:t>volup</a:t>
            </a:r>
            <a:r>
              <a:rPr lang="nl-NL" dirty="0"/>
              <a:t> </a:t>
            </a:r>
            <a:r>
              <a:rPr lang="nl-NL" dirty="0" err="1"/>
              <a:t>tium</a:t>
            </a:r>
            <a:r>
              <a:rPr lang="nl-NL" dirty="0"/>
              <a:t> </a:t>
            </a:r>
            <a:r>
              <a:rPr lang="nl-NL" dirty="0" err="1"/>
              <a:t>quamusa</a:t>
            </a:r>
            <a:r>
              <a:rPr lang="nl-NL" dirty="0"/>
              <a:t> es </a:t>
            </a:r>
            <a:r>
              <a:rPr lang="nl-NL" dirty="0" err="1"/>
              <a:t>dolut</a:t>
            </a:r>
            <a:r>
              <a:rPr lang="nl-NL" dirty="0"/>
              <a:t> </a:t>
            </a:r>
            <a:r>
              <a:rPr lang="nl-NL" dirty="0" err="1"/>
              <a:t>qui</a:t>
            </a:r>
            <a:r>
              <a:rPr lang="nl-NL" dirty="0"/>
              <a:t> re </a:t>
            </a:r>
            <a:r>
              <a:rPr lang="nl-NL" dirty="0" err="1"/>
              <a:t>est</a:t>
            </a:r>
            <a:r>
              <a:rPr lang="nl-NL" dirty="0"/>
              <a:t> </a:t>
            </a:r>
            <a:r>
              <a:rPr lang="nl-NL" dirty="0" err="1"/>
              <a:t>rerferf</a:t>
            </a:r>
            <a:r>
              <a:rPr lang="nl-NL" dirty="0"/>
              <a:t> </a:t>
            </a:r>
            <a:r>
              <a:rPr lang="nl-NL" dirty="0" err="1"/>
              <a:t>erestem</a:t>
            </a:r>
            <a:r>
              <a:rPr lang="nl-NL" dirty="0"/>
              <a:t> </a:t>
            </a:r>
            <a:r>
              <a:rPr lang="nl-NL" dirty="0" err="1"/>
              <a:t>doloris</a:t>
            </a:r>
            <a:r>
              <a:rPr lang="nl-NL" dirty="0"/>
              <a:t> </a:t>
            </a:r>
            <a:r>
              <a:rPr lang="nl-NL" dirty="0" err="1"/>
              <a:t>eos</a:t>
            </a:r>
            <a:r>
              <a:rPr lang="nl-NL" dirty="0"/>
              <a:t> quo que pro </a:t>
            </a:r>
            <a:r>
              <a:rPr lang="nl-NL" dirty="0" err="1"/>
              <a:t>blaut</a:t>
            </a:r>
            <a:r>
              <a:rPr lang="nl-NL" dirty="0"/>
              <a:t> </a:t>
            </a:r>
            <a:r>
              <a:rPr lang="nl-NL" dirty="0" err="1"/>
              <a:t>autem</a:t>
            </a:r>
            <a:r>
              <a:rPr lang="nl-NL" dirty="0"/>
              <a:t> </a:t>
            </a:r>
            <a:r>
              <a:rPr lang="nl-NL" dirty="0" err="1"/>
              <a:t>im</a:t>
            </a:r>
            <a:r>
              <a:rPr lang="nl-NL" dirty="0"/>
              <a:t> </a:t>
            </a:r>
            <a:r>
              <a:rPr lang="nl-NL" dirty="0" err="1"/>
              <a:t>faccaboriate</a:t>
            </a:r>
            <a:r>
              <a:rPr lang="nl-NL" dirty="0"/>
              <a:t> </a:t>
            </a:r>
            <a:r>
              <a:rPr lang="nl-NL" dirty="0" err="1"/>
              <a:t>coritatem</a:t>
            </a:r>
            <a:r>
              <a:rPr lang="nl-NL" dirty="0"/>
              <a:t> </a:t>
            </a:r>
            <a:r>
              <a:rPr lang="nl-NL" dirty="0" err="1"/>
              <a:t>nullo</a:t>
            </a:r>
            <a:r>
              <a:rPr lang="nl-NL" dirty="0"/>
              <a:t> </a:t>
            </a:r>
            <a:r>
              <a:rPr lang="nl-NL" dirty="0" err="1"/>
              <a:t>optasse</a:t>
            </a:r>
            <a:r>
              <a:rPr lang="nl-NL" dirty="0"/>
              <a:t> </a:t>
            </a:r>
            <a:r>
              <a:rPr lang="nl-NL" dirty="0" err="1"/>
              <a:t>ctusdant</a:t>
            </a:r>
            <a:r>
              <a:rPr lang="nl-NL" dirty="0"/>
              <a:t>, </a:t>
            </a:r>
            <a:r>
              <a:rPr lang="nl-NL" dirty="0" err="1"/>
              <a:t>est</a:t>
            </a:r>
            <a:r>
              <a:rPr lang="nl-NL" dirty="0"/>
              <a:t> </a:t>
            </a:r>
            <a:r>
              <a:rPr lang="nl-NL" dirty="0" err="1"/>
              <a:t>digenda</a:t>
            </a:r>
            <a:r>
              <a:rPr lang="nl-NL" dirty="0"/>
              <a:t> </a:t>
            </a:r>
            <a:r>
              <a:rPr lang="nl-NL" dirty="0" err="1"/>
              <a:t>ndebis</a:t>
            </a:r>
            <a:r>
              <a:rPr lang="nl-NL" dirty="0"/>
              <a:t> </a:t>
            </a:r>
            <a:r>
              <a:rPr lang="nl-NL" dirty="0" err="1"/>
              <a:t>restrumquam</a:t>
            </a:r>
            <a:r>
              <a:rPr lang="nl-NL" dirty="0"/>
              <a:t> </a:t>
            </a:r>
          </a:p>
          <a:p>
            <a:pPr lvl="1"/>
            <a:r>
              <a:rPr lang="nl-NL" dirty="0" err="1"/>
              <a:t>Acernat</a:t>
            </a:r>
            <a:r>
              <a:rPr lang="nl-NL" dirty="0"/>
              <a:t> </a:t>
            </a:r>
            <a:r>
              <a:rPr lang="nl-NL" dirty="0" err="1"/>
              <a:t>emoluptio</a:t>
            </a:r>
            <a:endParaRPr lang="nl-NL" dirty="0"/>
          </a:p>
          <a:p>
            <a:pPr lvl="2"/>
            <a:r>
              <a:rPr lang="nl-NL" dirty="0" err="1"/>
              <a:t>Xeristrum</a:t>
            </a:r>
            <a:r>
              <a:rPr lang="nl-NL" dirty="0"/>
              <a:t> </a:t>
            </a:r>
            <a:r>
              <a:rPr lang="nl-NL" dirty="0" err="1"/>
              <a:t>fugia</a:t>
            </a:r>
            <a:endParaRPr lang="nl-NL" dirty="0"/>
          </a:p>
          <a:p>
            <a:pPr lvl="3"/>
            <a:r>
              <a:rPr lang="nl-NL" dirty="0" err="1"/>
              <a:t>Aut</a:t>
            </a:r>
            <a:r>
              <a:rPr lang="nl-NL" dirty="0"/>
              <a:t> que</a:t>
            </a:r>
          </a:p>
          <a:p>
            <a:pPr lvl="4"/>
            <a:r>
              <a:rPr lang="nl-NL" dirty="0" err="1"/>
              <a:t>Nonsect</a:t>
            </a:r>
            <a:endParaRPr lang="nl-NL" dirty="0"/>
          </a:p>
          <a:p>
            <a:pPr lvl="5"/>
            <a:r>
              <a:rPr lang="nl-NL" dirty="0" err="1"/>
              <a:t>Excerumqui</a:t>
            </a:r>
            <a:endParaRPr lang="en-US" dirty="0"/>
          </a:p>
        </p:txBody>
      </p:sp>
      <p:sp>
        <p:nvSpPr>
          <p:cNvPr id="6" name="Holder 2">
            <a:extLst>
              <a:ext uri="{FF2B5EF4-FFF2-40B4-BE49-F238E27FC236}">
                <a16:creationId xmlns:a16="http://schemas.microsoft.com/office/drawing/2014/main" id="{94A451FE-4694-81C2-33C9-F72EDDD282C2}"/>
              </a:ext>
            </a:extLst>
          </p:cNvPr>
          <p:cNvSpPr>
            <a:spLocks noGrp="1"/>
          </p:cNvSpPr>
          <p:nvPr>
            <p:ph type="title" hasCustomPrompt="1"/>
          </p:nvPr>
        </p:nvSpPr>
        <p:spPr>
          <a:xfrm>
            <a:off x="830263" y="569914"/>
            <a:ext cx="12443354" cy="911224"/>
          </a:xfrm>
          <a:noFill/>
        </p:spPr>
        <p:txBody>
          <a:bodyPr lIns="0" tIns="0" rIns="0" bIns="0"/>
          <a:lstStyle>
            <a:lvl1pPr>
              <a:defRPr sz="6400" b="1" i="0" spc="-50" baseline="0">
                <a:solidFill>
                  <a:schemeClr val="tx1"/>
                </a:solidFill>
                <a:latin typeface="+mj-lt"/>
                <a:cs typeface="Segoe UI Semibold"/>
              </a:defRPr>
            </a:lvl1pPr>
          </a:lstStyle>
          <a:p>
            <a:r>
              <a:rPr lang="en-US" dirty="0" err="1"/>
              <a:t>Paginatitel</a:t>
            </a:r>
            <a:r>
              <a:rPr lang="en-US" dirty="0"/>
              <a:t> </a:t>
            </a:r>
            <a:r>
              <a:rPr lang="en-US" dirty="0" err="1"/>
              <a:t>powerpoint</a:t>
            </a:r>
            <a:endParaRPr dirty="0"/>
          </a:p>
        </p:txBody>
      </p:sp>
    </p:spTree>
    <p:extLst>
      <p:ext uri="{BB962C8B-B14F-4D97-AF65-F5344CB8AC3E}">
        <p14:creationId xmlns:p14="http://schemas.microsoft.com/office/powerpoint/2010/main" val="20349388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 smalle afbeelding rechts - ambitie geel">
    <p:bg>
      <p:bgPr>
        <a:solidFill>
          <a:schemeClr val="bg1"/>
        </a:solidFill>
        <a:effectLst/>
      </p:bgPr>
    </p:bg>
    <p:spTree>
      <p:nvGrpSpPr>
        <p:cNvPr id="1" name=""/>
        <p:cNvGrpSpPr/>
        <p:nvPr/>
      </p:nvGrpSpPr>
      <p:grpSpPr>
        <a:xfrm>
          <a:off x="0" y="0"/>
          <a:ext cx="0" cy="0"/>
          <a:chOff x="0" y="0"/>
          <a:chExt cx="0" cy="0"/>
        </a:xfrm>
      </p:grpSpPr>
      <p:sp>
        <p:nvSpPr>
          <p:cNvPr id="3" name="Rechthoek: afgeronde hoeken 2">
            <a:extLst>
              <a:ext uri="{FF2B5EF4-FFF2-40B4-BE49-F238E27FC236}">
                <a16:creationId xmlns:a16="http://schemas.microsoft.com/office/drawing/2014/main" id="{27D1B6C6-BE78-FA68-FCB1-C28CFC934389}"/>
              </a:ext>
            </a:extLst>
          </p:cNvPr>
          <p:cNvSpPr/>
          <p:nvPr userDrawn="1"/>
        </p:nvSpPr>
        <p:spPr>
          <a:xfrm>
            <a:off x="171450" y="169863"/>
            <a:ext cx="13950950" cy="1903412"/>
          </a:xfrm>
          <a:prstGeom prst="roundRect">
            <a:avLst>
              <a:gd name="adj" fmla="val 1883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hthoek: afgeronde hoeken 9">
            <a:extLst>
              <a:ext uri="{FF2B5EF4-FFF2-40B4-BE49-F238E27FC236}">
                <a16:creationId xmlns:a16="http://schemas.microsoft.com/office/drawing/2014/main" id="{03AD5095-9ADD-EF73-CEFC-1987C2D2520B}"/>
              </a:ext>
            </a:extLst>
          </p:cNvPr>
          <p:cNvSpPr/>
          <p:nvPr userDrawn="1"/>
        </p:nvSpPr>
        <p:spPr>
          <a:xfrm>
            <a:off x="165100" y="9921875"/>
            <a:ext cx="19761200" cy="1223962"/>
          </a:xfrm>
          <a:prstGeom prst="roundRect">
            <a:avLst>
              <a:gd name="adj" fmla="val 4091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Holder 4"/>
          <p:cNvSpPr>
            <a:spLocks noGrp="1"/>
          </p:cNvSpPr>
          <p:nvPr>
            <p:ph type="ftr" sz="quarter" idx="5"/>
          </p:nvPr>
        </p:nvSpPr>
        <p:spPr>
          <a:xfrm>
            <a:off x="7645401" y="10386197"/>
            <a:ext cx="4795838" cy="300082"/>
          </a:xfrm>
          <a:prstGeom prst="rect">
            <a:avLst/>
          </a:prstGeom>
        </p:spPr>
        <p:txBody>
          <a:bodyPr lIns="0" tIns="0" rIns="0" bIns="0"/>
          <a:lstStyle>
            <a:lvl1pPr>
              <a:defRPr sz="1950" b="0" i="0">
                <a:solidFill>
                  <a:schemeClr val="bg1"/>
                </a:solidFill>
                <a:latin typeface="Segoe UI"/>
                <a:cs typeface="Segoe UI"/>
              </a:defRPr>
            </a:lvl1pPr>
          </a:lstStyle>
          <a:p>
            <a:pPr marL="12700">
              <a:lnSpc>
                <a:spcPct val="100000"/>
              </a:lnSpc>
              <a:spcBef>
                <a:spcPts val="285"/>
              </a:spcBef>
            </a:pPr>
            <a:r>
              <a:rPr lang="en-US"/>
              <a:t>Thema/onderwerp</a:t>
            </a:r>
            <a:endParaRPr spc="-20" dirty="0"/>
          </a:p>
        </p:txBody>
      </p:sp>
      <p:sp>
        <p:nvSpPr>
          <p:cNvPr id="5" name="Holder 5"/>
          <p:cNvSpPr>
            <a:spLocks noGrp="1"/>
          </p:cNvSpPr>
          <p:nvPr>
            <p:ph type="dt" sz="half" idx="6"/>
          </p:nvPr>
        </p:nvSpPr>
        <p:spPr>
          <a:xfrm>
            <a:off x="815446" y="10403890"/>
            <a:ext cx="6644217" cy="300082"/>
          </a:xfrm>
        </p:spPr>
        <p:txBody>
          <a:bodyPr lIns="0" tIns="0" rIns="0" bIns="0"/>
          <a:lstStyle>
            <a:lvl1pPr>
              <a:defRPr sz="1950" b="0" i="0">
                <a:solidFill>
                  <a:schemeClr val="bg1"/>
                </a:solidFill>
                <a:latin typeface="Segoe UI"/>
                <a:cs typeface="Segoe UI"/>
              </a:defRPr>
            </a:lvl1pPr>
          </a:lstStyle>
          <a:p>
            <a:pPr marL="12700">
              <a:lnSpc>
                <a:spcPct val="100000"/>
              </a:lnSpc>
              <a:spcBef>
                <a:spcPts val="285"/>
              </a:spcBef>
            </a:pPr>
            <a:fld id="{41FC94B8-A32D-4D6D-8D9C-5712D60AD3A6}" type="datetime1">
              <a:rPr lang="nl-NL" spc="-10" smtClean="0"/>
              <a:t>13-11-2024</a:t>
            </a:fld>
            <a:endParaRPr spc="-10" dirty="0"/>
          </a:p>
        </p:txBody>
      </p:sp>
      <p:sp>
        <p:nvSpPr>
          <p:cNvPr id="7" name="Vrije vorm: vorm 6">
            <a:extLst>
              <a:ext uri="{FF2B5EF4-FFF2-40B4-BE49-F238E27FC236}">
                <a16:creationId xmlns:a16="http://schemas.microsoft.com/office/drawing/2014/main" id="{F95FF92D-3072-CCB0-D18A-AC5D8381BE2A}"/>
              </a:ext>
            </a:extLst>
          </p:cNvPr>
          <p:cNvSpPr/>
          <p:nvPr userDrawn="1"/>
        </p:nvSpPr>
        <p:spPr>
          <a:xfrm>
            <a:off x="18036600" y="10294183"/>
            <a:ext cx="513808" cy="480651"/>
          </a:xfrm>
          <a:custGeom>
            <a:avLst/>
            <a:gdLst>
              <a:gd name="connsiteX0" fmla="*/ 2022346 w 2322116"/>
              <a:gd name="connsiteY0" fmla="*/ 1252883 h 2006513"/>
              <a:gd name="connsiteX1" fmla="*/ 1722583 w 2322116"/>
              <a:gd name="connsiteY1" fmla="*/ 1561091 h 2006513"/>
              <a:gd name="connsiteX2" fmla="*/ 1722583 w 2322116"/>
              <a:gd name="connsiteY2" fmla="*/ 1691973 h 2006513"/>
              <a:gd name="connsiteX3" fmla="*/ 1591700 w 2322116"/>
              <a:gd name="connsiteY3" fmla="*/ 1847132 h 2006513"/>
              <a:gd name="connsiteX4" fmla="*/ 1460818 w 2322116"/>
              <a:gd name="connsiteY4" fmla="*/ 1691973 h 2006513"/>
              <a:gd name="connsiteX5" fmla="*/ 1460818 w 2322116"/>
              <a:gd name="connsiteY5" fmla="*/ 308207 h 2006513"/>
              <a:gd name="connsiteX6" fmla="*/ 1161055 w 2322116"/>
              <a:gd name="connsiteY6" fmla="*/ 0 h 2006513"/>
              <a:gd name="connsiteX7" fmla="*/ 861292 w 2322116"/>
              <a:gd name="connsiteY7" fmla="*/ 308207 h 2006513"/>
              <a:gd name="connsiteX8" fmla="*/ 861292 w 2322116"/>
              <a:gd name="connsiteY8" fmla="*/ 440145 h 2006513"/>
              <a:gd name="connsiteX9" fmla="*/ 861292 w 2322116"/>
              <a:gd name="connsiteY9" fmla="*/ 440145 h 2006513"/>
              <a:gd name="connsiteX10" fmla="*/ 861292 w 2322116"/>
              <a:gd name="connsiteY10" fmla="*/ 442256 h 2006513"/>
              <a:gd name="connsiteX11" fmla="*/ 730409 w 2322116"/>
              <a:gd name="connsiteY11" fmla="*/ 597415 h 2006513"/>
              <a:gd name="connsiteX12" fmla="*/ 599526 w 2322116"/>
              <a:gd name="connsiteY12" fmla="*/ 442256 h 2006513"/>
              <a:gd name="connsiteX13" fmla="*/ 599526 w 2322116"/>
              <a:gd name="connsiteY13" fmla="*/ 309263 h 2006513"/>
              <a:gd name="connsiteX14" fmla="*/ 299763 w 2322116"/>
              <a:gd name="connsiteY14" fmla="*/ 1055 h 2006513"/>
              <a:gd name="connsiteX15" fmla="*/ 0 w 2322116"/>
              <a:gd name="connsiteY15" fmla="*/ 309263 h 2006513"/>
              <a:gd name="connsiteX16" fmla="*/ 0 w 2322116"/>
              <a:gd name="connsiteY16" fmla="*/ 738853 h 2006513"/>
              <a:gd name="connsiteX17" fmla="*/ 168881 w 2322116"/>
              <a:gd name="connsiteY17" fmla="*/ 738853 h 2006513"/>
              <a:gd name="connsiteX18" fmla="*/ 168881 w 2322116"/>
              <a:gd name="connsiteY18" fmla="*/ 314540 h 2006513"/>
              <a:gd name="connsiteX19" fmla="*/ 299763 w 2322116"/>
              <a:gd name="connsiteY19" fmla="*/ 159381 h 2006513"/>
              <a:gd name="connsiteX20" fmla="*/ 430646 w 2322116"/>
              <a:gd name="connsiteY20" fmla="*/ 314540 h 2006513"/>
              <a:gd name="connsiteX21" fmla="*/ 430646 w 2322116"/>
              <a:gd name="connsiteY21" fmla="*/ 447534 h 2006513"/>
              <a:gd name="connsiteX22" fmla="*/ 730409 w 2322116"/>
              <a:gd name="connsiteY22" fmla="*/ 755741 h 2006513"/>
              <a:gd name="connsiteX23" fmla="*/ 1030172 w 2322116"/>
              <a:gd name="connsiteY23" fmla="*/ 447534 h 2006513"/>
              <a:gd name="connsiteX24" fmla="*/ 1030172 w 2322116"/>
              <a:gd name="connsiteY24" fmla="*/ 314540 h 2006513"/>
              <a:gd name="connsiteX25" fmla="*/ 1161055 w 2322116"/>
              <a:gd name="connsiteY25" fmla="*/ 159381 h 2006513"/>
              <a:gd name="connsiteX26" fmla="*/ 1291937 w 2322116"/>
              <a:gd name="connsiteY26" fmla="*/ 314540 h 2006513"/>
              <a:gd name="connsiteX27" fmla="*/ 1291937 w 2322116"/>
              <a:gd name="connsiteY27" fmla="*/ 1698306 h 2006513"/>
              <a:gd name="connsiteX28" fmla="*/ 1591700 w 2322116"/>
              <a:gd name="connsiteY28" fmla="*/ 2006513 h 2006513"/>
              <a:gd name="connsiteX29" fmla="*/ 1891463 w 2322116"/>
              <a:gd name="connsiteY29" fmla="*/ 1698306 h 2006513"/>
              <a:gd name="connsiteX30" fmla="*/ 1891463 w 2322116"/>
              <a:gd name="connsiteY30" fmla="*/ 1567424 h 2006513"/>
              <a:gd name="connsiteX31" fmla="*/ 2022346 w 2322116"/>
              <a:gd name="connsiteY31" fmla="*/ 1412265 h 2006513"/>
              <a:gd name="connsiteX32" fmla="*/ 2153229 w 2322116"/>
              <a:gd name="connsiteY32" fmla="*/ 1567424 h 2006513"/>
              <a:gd name="connsiteX33" fmla="*/ 2153229 w 2322116"/>
              <a:gd name="connsiteY33" fmla="*/ 1991736 h 2006513"/>
              <a:gd name="connsiteX34" fmla="*/ 2322109 w 2322116"/>
              <a:gd name="connsiteY34" fmla="*/ 1991736 h 2006513"/>
              <a:gd name="connsiteX35" fmla="*/ 2322109 w 2322116"/>
              <a:gd name="connsiteY35" fmla="*/ 1562146 h 2006513"/>
              <a:gd name="connsiteX36" fmla="*/ 2022346 w 2322116"/>
              <a:gd name="connsiteY36" fmla="*/ 1252883 h 2006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322116" h="2006513">
                <a:moveTo>
                  <a:pt x="2022346" y="1252883"/>
                </a:moveTo>
                <a:cubicBezTo>
                  <a:pt x="1834466" y="1252883"/>
                  <a:pt x="1722583" y="1368989"/>
                  <a:pt x="1722583" y="1561091"/>
                </a:cubicBezTo>
                <a:lnTo>
                  <a:pt x="1722583" y="1691973"/>
                </a:lnTo>
                <a:cubicBezTo>
                  <a:pt x="1722583" y="1793302"/>
                  <a:pt x="1676141" y="1847132"/>
                  <a:pt x="1591700" y="1847132"/>
                </a:cubicBezTo>
                <a:cubicBezTo>
                  <a:pt x="1508316" y="1847132"/>
                  <a:pt x="1460818" y="1792246"/>
                  <a:pt x="1460818" y="1691973"/>
                </a:cubicBezTo>
                <a:lnTo>
                  <a:pt x="1460818" y="308207"/>
                </a:lnTo>
                <a:cubicBezTo>
                  <a:pt x="1460818" y="116105"/>
                  <a:pt x="1347879" y="0"/>
                  <a:pt x="1161055" y="0"/>
                </a:cubicBezTo>
                <a:cubicBezTo>
                  <a:pt x="973175" y="0"/>
                  <a:pt x="861292" y="116105"/>
                  <a:pt x="861292" y="308207"/>
                </a:cubicBezTo>
                <a:lnTo>
                  <a:pt x="861292" y="440145"/>
                </a:lnTo>
                <a:lnTo>
                  <a:pt x="861292" y="440145"/>
                </a:lnTo>
                <a:lnTo>
                  <a:pt x="861292" y="442256"/>
                </a:lnTo>
                <a:cubicBezTo>
                  <a:pt x="861292" y="543585"/>
                  <a:pt x="814849" y="597415"/>
                  <a:pt x="730409" y="597415"/>
                </a:cubicBezTo>
                <a:cubicBezTo>
                  <a:pt x="647024" y="597415"/>
                  <a:pt x="599526" y="542529"/>
                  <a:pt x="599526" y="442256"/>
                </a:cubicBezTo>
                <a:lnTo>
                  <a:pt x="599526" y="309263"/>
                </a:lnTo>
                <a:cubicBezTo>
                  <a:pt x="599526" y="117161"/>
                  <a:pt x="486588" y="1055"/>
                  <a:pt x="299763" y="1055"/>
                </a:cubicBezTo>
                <a:cubicBezTo>
                  <a:pt x="111884" y="1055"/>
                  <a:pt x="0" y="117161"/>
                  <a:pt x="0" y="309263"/>
                </a:cubicBezTo>
                <a:lnTo>
                  <a:pt x="0" y="738853"/>
                </a:lnTo>
                <a:lnTo>
                  <a:pt x="168881" y="738853"/>
                </a:lnTo>
                <a:lnTo>
                  <a:pt x="168881" y="314540"/>
                </a:lnTo>
                <a:cubicBezTo>
                  <a:pt x="168881" y="213212"/>
                  <a:pt x="215323" y="159381"/>
                  <a:pt x="299763" y="159381"/>
                </a:cubicBezTo>
                <a:cubicBezTo>
                  <a:pt x="383148" y="159381"/>
                  <a:pt x="430646" y="214267"/>
                  <a:pt x="430646" y="314540"/>
                </a:cubicBezTo>
                <a:lnTo>
                  <a:pt x="430646" y="447534"/>
                </a:lnTo>
                <a:cubicBezTo>
                  <a:pt x="430646" y="639636"/>
                  <a:pt x="543585" y="755741"/>
                  <a:pt x="730409" y="755741"/>
                </a:cubicBezTo>
                <a:cubicBezTo>
                  <a:pt x="918289" y="755741"/>
                  <a:pt x="1030172" y="639636"/>
                  <a:pt x="1030172" y="447534"/>
                </a:cubicBezTo>
                <a:lnTo>
                  <a:pt x="1030172" y="314540"/>
                </a:lnTo>
                <a:cubicBezTo>
                  <a:pt x="1030172" y="213212"/>
                  <a:pt x="1076614" y="159381"/>
                  <a:pt x="1161055" y="159381"/>
                </a:cubicBezTo>
                <a:cubicBezTo>
                  <a:pt x="1244440" y="159381"/>
                  <a:pt x="1291937" y="214267"/>
                  <a:pt x="1291937" y="314540"/>
                </a:cubicBezTo>
                <a:lnTo>
                  <a:pt x="1291937" y="1698306"/>
                </a:lnTo>
                <a:cubicBezTo>
                  <a:pt x="1291937" y="1890408"/>
                  <a:pt x="1404876" y="2006513"/>
                  <a:pt x="1591700" y="2006513"/>
                </a:cubicBezTo>
                <a:cubicBezTo>
                  <a:pt x="1779580" y="2006513"/>
                  <a:pt x="1891463" y="1890408"/>
                  <a:pt x="1891463" y="1698306"/>
                </a:cubicBezTo>
                <a:lnTo>
                  <a:pt x="1891463" y="1567424"/>
                </a:lnTo>
                <a:cubicBezTo>
                  <a:pt x="1891463" y="1466095"/>
                  <a:pt x="1937906" y="1412265"/>
                  <a:pt x="2022346" y="1412265"/>
                </a:cubicBezTo>
                <a:cubicBezTo>
                  <a:pt x="2105731" y="1412265"/>
                  <a:pt x="2153229" y="1467151"/>
                  <a:pt x="2153229" y="1567424"/>
                </a:cubicBezTo>
                <a:lnTo>
                  <a:pt x="2153229" y="1991736"/>
                </a:lnTo>
                <a:lnTo>
                  <a:pt x="2322109" y="1991736"/>
                </a:lnTo>
                <a:lnTo>
                  <a:pt x="2322109" y="1562146"/>
                </a:lnTo>
                <a:cubicBezTo>
                  <a:pt x="2323165" y="1368989"/>
                  <a:pt x="2209170" y="1252883"/>
                  <a:pt x="2022346" y="1252883"/>
                </a:cubicBezTo>
              </a:path>
            </a:pathLst>
          </a:custGeom>
          <a:solidFill>
            <a:schemeClr val="accent1"/>
          </a:solidFill>
          <a:ln w="10555" cap="flat">
            <a:noFill/>
            <a:prstDash val="solid"/>
            <a:miter/>
          </a:ln>
        </p:spPr>
        <p:txBody>
          <a:bodyPr rtlCol="0" anchor="ctr"/>
          <a:lstStyle/>
          <a:p>
            <a:endParaRPr lang="en-US"/>
          </a:p>
        </p:txBody>
      </p:sp>
      <p:sp>
        <p:nvSpPr>
          <p:cNvPr id="8" name="Vrije vorm: vorm 7">
            <a:extLst>
              <a:ext uri="{FF2B5EF4-FFF2-40B4-BE49-F238E27FC236}">
                <a16:creationId xmlns:a16="http://schemas.microsoft.com/office/drawing/2014/main" id="{990AF1D4-4CAA-0106-0769-F0D1C0F72278}"/>
              </a:ext>
            </a:extLst>
          </p:cNvPr>
          <p:cNvSpPr/>
          <p:nvPr userDrawn="1"/>
        </p:nvSpPr>
        <p:spPr>
          <a:xfrm>
            <a:off x="17367250" y="10226675"/>
            <a:ext cx="1921404" cy="609600"/>
          </a:xfrm>
          <a:custGeom>
            <a:avLst/>
            <a:gdLst>
              <a:gd name="connsiteX0" fmla="*/ 921455 w 8683633"/>
              <a:gd name="connsiteY0" fmla="*/ 520364 h 2544820"/>
              <a:gd name="connsiteX1" fmla="*/ 1439708 w 8683633"/>
              <a:gd name="connsiteY1" fmla="*/ 0 h 2544820"/>
              <a:gd name="connsiteX2" fmla="*/ 1834466 w 8683633"/>
              <a:gd name="connsiteY2" fmla="*/ 172047 h 2544820"/>
              <a:gd name="connsiteX3" fmla="*/ 1705695 w 8683633"/>
              <a:gd name="connsiteY3" fmla="*/ 294486 h 2544820"/>
              <a:gd name="connsiteX4" fmla="*/ 1439708 w 8683633"/>
              <a:gd name="connsiteY4" fmla="*/ 168881 h 2544820"/>
              <a:gd name="connsiteX5" fmla="*/ 1104057 w 8683633"/>
              <a:gd name="connsiteY5" fmla="*/ 521419 h 2544820"/>
              <a:gd name="connsiteX6" fmla="*/ 1438652 w 8683633"/>
              <a:gd name="connsiteY6" fmla="*/ 871846 h 2544820"/>
              <a:gd name="connsiteX7" fmla="*/ 1742638 w 8683633"/>
              <a:gd name="connsiteY7" fmla="*/ 605859 h 2544820"/>
              <a:gd name="connsiteX8" fmla="*/ 1403821 w 8683633"/>
              <a:gd name="connsiteY8" fmla="*/ 605859 h 2544820"/>
              <a:gd name="connsiteX9" fmla="*/ 1403821 w 8683633"/>
              <a:gd name="connsiteY9" fmla="*/ 448589 h 2544820"/>
              <a:gd name="connsiteX10" fmla="*/ 1929462 w 8683633"/>
              <a:gd name="connsiteY10" fmla="*/ 448589 h 2544820"/>
              <a:gd name="connsiteX11" fmla="*/ 1929462 w 8683633"/>
              <a:gd name="connsiteY11" fmla="*/ 518253 h 2544820"/>
              <a:gd name="connsiteX12" fmla="*/ 1438652 w 8683633"/>
              <a:gd name="connsiteY12" fmla="*/ 1039672 h 2544820"/>
              <a:gd name="connsiteX13" fmla="*/ 921455 w 8683633"/>
              <a:gd name="connsiteY13" fmla="*/ 520364 h 2544820"/>
              <a:gd name="connsiteX14" fmla="*/ 2269334 w 8683633"/>
              <a:gd name="connsiteY14" fmla="*/ 576305 h 2544820"/>
              <a:gd name="connsiteX15" fmla="*/ 2470936 w 8683633"/>
              <a:gd name="connsiteY15" fmla="*/ 423257 h 2544820"/>
              <a:gd name="connsiteX16" fmla="*/ 2658815 w 8683633"/>
              <a:gd name="connsiteY16" fmla="*/ 576305 h 2544820"/>
              <a:gd name="connsiteX17" fmla="*/ 2269334 w 8683633"/>
              <a:gd name="connsiteY17" fmla="*/ 576305 h 2544820"/>
              <a:gd name="connsiteX18" fmla="*/ 2105731 w 8683633"/>
              <a:gd name="connsiteY18" fmla="*/ 661801 h 2544820"/>
              <a:gd name="connsiteX19" fmla="*/ 2482546 w 8683633"/>
              <a:gd name="connsiteY19" fmla="*/ 1037561 h 2544820"/>
              <a:gd name="connsiteX20" fmla="*/ 2818196 w 8683633"/>
              <a:gd name="connsiteY20" fmla="*/ 860236 h 2544820"/>
              <a:gd name="connsiteX21" fmla="*/ 2706313 w 8683633"/>
              <a:gd name="connsiteY21" fmla="*/ 770518 h 2544820"/>
              <a:gd name="connsiteX22" fmla="*/ 2486768 w 8683633"/>
              <a:gd name="connsiteY22" fmla="*/ 890846 h 2544820"/>
              <a:gd name="connsiteX23" fmla="*/ 2264057 w 8683633"/>
              <a:gd name="connsiteY23" fmla="*/ 696633 h 2544820"/>
              <a:gd name="connsiteX24" fmla="*/ 2819252 w 8683633"/>
              <a:gd name="connsiteY24" fmla="*/ 696633 h 2544820"/>
              <a:gd name="connsiteX25" fmla="*/ 2473047 w 8683633"/>
              <a:gd name="connsiteY25" fmla="*/ 282875 h 2544820"/>
              <a:gd name="connsiteX26" fmla="*/ 2105731 w 8683633"/>
              <a:gd name="connsiteY26" fmla="*/ 661801 h 2544820"/>
              <a:gd name="connsiteX27" fmla="*/ 8103107 w 8683633"/>
              <a:gd name="connsiteY27" fmla="*/ 576305 h 2544820"/>
              <a:gd name="connsiteX28" fmla="*/ 8304708 w 8683633"/>
              <a:gd name="connsiteY28" fmla="*/ 423257 h 2544820"/>
              <a:gd name="connsiteX29" fmla="*/ 8492587 w 8683633"/>
              <a:gd name="connsiteY29" fmla="*/ 576305 h 2544820"/>
              <a:gd name="connsiteX30" fmla="*/ 8103107 w 8683633"/>
              <a:gd name="connsiteY30" fmla="*/ 576305 h 2544820"/>
              <a:gd name="connsiteX31" fmla="*/ 7939503 w 8683633"/>
              <a:gd name="connsiteY31" fmla="*/ 661801 h 2544820"/>
              <a:gd name="connsiteX32" fmla="*/ 8316319 w 8683633"/>
              <a:gd name="connsiteY32" fmla="*/ 1037561 h 2544820"/>
              <a:gd name="connsiteX33" fmla="*/ 8651968 w 8683633"/>
              <a:gd name="connsiteY33" fmla="*/ 860236 h 2544820"/>
              <a:gd name="connsiteX34" fmla="*/ 8539029 w 8683633"/>
              <a:gd name="connsiteY34" fmla="*/ 770518 h 2544820"/>
              <a:gd name="connsiteX35" fmla="*/ 8319485 w 8683633"/>
              <a:gd name="connsiteY35" fmla="*/ 890846 h 2544820"/>
              <a:gd name="connsiteX36" fmla="*/ 8096773 w 8683633"/>
              <a:gd name="connsiteY36" fmla="*/ 696633 h 2544820"/>
              <a:gd name="connsiteX37" fmla="*/ 8651968 w 8683633"/>
              <a:gd name="connsiteY37" fmla="*/ 696633 h 2544820"/>
              <a:gd name="connsiteX38" fmla="*/ 8305763 w 8683633"/>
              <a:gd name="connsiteY38" fmla="*/ 282875 h 2544820"/>
              <a:gd name="connsiteX39" fmla="*/ 7939503 w 8683633"/>
              <a:gd name="connsiteY39" fmla="*/ 661801 h 2544820"/>
              <a:gd name="connsiteX40" fmla="*/ 556251 w 8683633"/>
              <a:gd name="connsiteY40" fmla="*/ 1269772 h 2544820"/>
              <a:gd name="connsiteX41" fmla="*/ 556251 w 8683633"/>
              <a:gd name="connsiteY41" fmla="*/ 1675085 h 2544820"/>
              <a:gd name="connsiteX42" fmla="*/ 177325 w 8683633"/>
              <a:gd name="connsiteY42" fmla="*/ 1675085 h 2544820"/>
              <a:gd name="connsiteX43" fmla="*/ 177325 w 8683633"/>
              <a:gd name="connsiteY43" fmla="*/ 1269772 h 2544820"/>
              <a:gd name="connsiteX44" fmla="*/ 0 w 8683633"/>
              <a:gd name="connsiteY44" fmla="*/ 1269772 h 2544820"/>
              <a:gd name="connsiteX45" fmla="*/ 0 w 8683633"/>
              <a:gd name="connsiteY45" fmla="*/ 2271445 h 2544820"/>
              <a:gd name="connsiteX46" fmla="*/ 177325 w 8683633"/>
              <a:gd name="connsiteY46" fmla="*/ 2271445 h 2544820"/>
              <a:gd name="connsiteX47" fmla="*/ 177325 w 8683633"/>
              <a:gd name="connsiteY47" fmla="*/ 1843966 h 2544820"/>
              <a:gd name="connsiteX48" fmla="*/ 556251 w 8683633"/>
              <a:gd name="connsiteY48" fmla="*/ 1843966 h 2544820"/>
              <a:gd name="connsiteX49" fmla="*/ 556251 w 8683633"/>
              <a:gd name="connsiteY49" fmla="*/ 2271445 h 2544820"/>
              <a:gd name="connsiteX50" fmla="*/ 733575 w 8683633"/>
              <a:gd name="connsiteY50" fmla="*/ 2271445 h 2544820"/>
              <a:gd name="connsiteX51" fmla="*/ 733575 w 8683633"/>
              <a:gd name="connsiteY51" fmla="*/ 1269772 h 2544820"/>
              <a:gd name="connsiteX52" fmla="*/ 556251 w 8683633"/>
              <a:gd name="connsiteY52" fmla="*/ 1269772 h 2544820"/>
              <a:gd name="connsiteX53" fmla="*/ 1325713 w 8683633"/>
              <a:gd name="connsiteY53" fmla="*/ 2130008 h 2544820"/>
              <a:gd name="connsiteX54" fmla="*/ 1114613 w 8683633"/>
              <a:gd name="connsiteY54" fmla="*/ 1911518 h 2544820"/>
              <a:gd name="connsiteX55" fmla="*/ 1325713 w 8683633"/>
              <a:gd name="connsiteY55" fmla="*/ 1691973 h 2544820"/>
              <a:gd name="connsiteX56" fmla="*/ 1531537 w 8683633"/>
              <a:gd name="connsiteY56" fmla="*/ 1911518 h 2544820"/>
              <a:gd name="connsiteX57" fmla="*/ 1325713 w 8683633"/>
              <a:gd name="connsiteY57" fmla="*/ 2130008 h 2544820"/>
              <a:gd name="connsiteX58" fmla="*/ 944676 w 8683633"/>
              <a:gd name="connsiteY58" fmla="*/ 1911518 h 2544820"/>
              <a:gd name="connsiteX59" fmla="*/ 1303548 w 8683633"/>
              <a:gd name="connsiteY59" fmla="*/ 2285167 h 2544820"/>
              <a:gd name="connsiteX60" fmla="*/ 1536814 w 8683633"/>
              <a:gd name="connsiteY60" fmla="*/ 2183838 h 2544820"/>
              <a:gd name="connsiteX61" fmla="*/ 1537870 w 8683633"/>
              <a:gd name="connsiteY61" fmla="*/ 2271445 h 2544820"/>
              <a:gd name="connsiteX62" fmla="*/ 1688807 w 8683633"/>
              <a:gd name="connsiteY62" fmla="*/ 2271445 h 2544820"/>
              <a:gd name="connsiteX63" fmla="*/ 1688807 w 8683633"/>
              <a:gd name="connsiteY63" fmla="*/ 1549480 h 2544820"/>
              <a:gd name="connsiteX64" fmla="*/ 1538925 w 8683633"/>
              <a:gd name="connsiteY64" fmla="*/ 1549480 h 2544820"/>
              <a:gd name="connsiteX65" fmla="*/ 1537870 w 8683633"/>
              <a:gd name="connsiteY65" fmla="*/ 1637087 h 2544820"/>
              <a:gd name="connsiteX66" fmla="*/ 1304603 w 8683633"/>
              <a:gd name="connsiteY66" fmla="*/ 1535759 h 2544820"/>
              <a:gd name="connsiteX67" fmla="*/ 944676 w 8683633"/>
              <a:gd name="connsiteY67" fmla="*/ 1911518 h 2544820"/>
              <a:gd name="connsiteX68" fmla="*/ 2828752 w 8683633"/>
              <a:gd name="connsiteY68" fmla="*/ 2130008 h 2544820"/>
              <a:gd name="connsiteX69" fmla="*/ 2617651 w 8683633"/>
              <a:gd name="connsiteY69" fmla="*/ 1911518 h 2544820"/>
              <a:gd name="connsiteX70" fmla="*/ 2828752 w 8683633"/>
              <a:gd name="connsiteY70" fmla="*/ 1691973 h 2544820"/>
              <a:gd name="connsiteX71" fmla="*/ 3034575 w 8683633"/>
              <a:gd name="connsiteY71" fmla="*/ 1911518 h 2544820"/>
              <a:gd name="connsiteX72" fmla="*/ 2828752 w 8683633"/>
              <a:gd name="connsiteY72" fmla="*/ 2130008 h 2544820"/>
              <a:gd name="connsiteX73" fmla="*/ 2447714 w 8683633"/>
              <a:gd name="connsiteY73" fmla="*/ 1911518 h 2544820"/>
              <a:gd name="connsiteX74" fmla="*/ 2806586 w 8683633"/>
              <a:gd name="connsiteY74" fmla="*/ 2285167 h 2544820"/>
              <a:gd name="connsiteX75" fmla="*/ 3039852 w 8683633"/>
              <a:gd name="connsiteY75" fmla="*/ 2183838 h 2544820"/>
              <a:gd name="connsiteX76" fmla="*/ 3040908 w 8683633"/>
              <a:gd name="connsiteY76" fmla="*/ 2271445 h 2544820"/>
              <a:gd name="connsiteX77" fmla="*/ 3190789 w 8683633"/>
              <a:gd name="connsiteY77" fmla="*/ 2271445 h 2544820"/>
              <a:gd name="connsiteX78" fmla="*/ 3190789 w 8683633"/>
              <a:gd name="connsiteY78" fmla="*/ 1218052 h 2544820"/>
              <a:gd name="connsiteX79" fmla="*/ 3021909 w 8683633"/>
              <a:gd name="connsiteY79" fmla="*/ 1218052 h 2544820"/>
              <a:gd name="connsiteX80" fmla="*/ 3021909 w 8683633"/>
              <a:gd name="connsiteY80" fmla="*/ 1459762 h 2544820"/>
              <a:gd name="connsiteX81" fmla="*/ 3026131 w 8683633"/>
              <a:gd name="connsiteY81" fmla="*/ 1621255 h 2544820"/>
              <a:gd name="connsiteX82" fmla="*/ 2806586 w 8683633"/>
              <a:gd name="connsiteY82" fmla="*/ 1536814 h 2544820"/>
              <a:gd name="connsiteX83" fmla="*/ 2447714 w 8683633"/>
              <a:gd name="connsiteY83" fmla="*/ 1911518 h 2544820"/>
              <a:gd name="connsiteX84" fmla="*/ 3566549 w 8683633"/>
              <a:gd name="connsiteY84" fmla="*/ 1827078 h 2544820"/>
              <a:gd name="connsiteX85" fmla="*/ 3768150 w 8683633"/>
              <a:gd name="connsiteY85" fmla="*/ 1674030 h 2544820"/>
              <a:gd name="connsiteX86" fmla="*/ 3956030 w 8683633"/>
              <a:gd name="connsiteY86" fmla="*/ 1827078 h 2544820"/>
              <a:gd name="connsiteX87" fmla="*/ 3566549 w 8683633"/>
              <a:gd name="connsiteY87" fmla="*/ 1827078 h 2544820"/>
              <a:gd name="connsiteX88" fmla="*/ 3401890 w 8683633"/>
              <a:gd name="connsiteY88" fmla="*/ 1912574 h 2544820"/>
              <a:gd name="connsiteX89" fmla="*/ 3778705 w 8683633"/>
              <a:gd name="connsiteY89" fmla="*/ 2288333 h 2544820"/>
              <a:gd name="connsiteX90" fmla="*/ 4114356 w 8683633"/>
              <a:gd name="connsiteY90" fmla="*/ 2111008 h 2544820"/>
              <a:gd name="connsiteX91" fmla="*/ 4002472 w 8683633"/>
              <a:gd name="connsiteY91" fmla="*/ 2022346 h 2544820"/>
              <a:gd name="connsiteX92" fmla="*/ 3782927 w 8683633"/>
              <a:gd name="connsiteY92" fmla="*/ 2142674 h 2544820"/>
              <a:gd name="connsiteX93" fmla="*/ 3560216 w 8683633"/>
              <a:gd name="connsiteY93" fmla="*/ 1948461 h 2544820"/>
              <a:gd name="connsiteX94" fmla="*/ 4116467 w 8683633"/>
              <a:gd name="connsiteY94" fmla="*/ 1948461 h 2544820"/>
              <a:gd name="connsiteX95" fmla="*/ 3770261 w 8683633"/>
              <a:gd name="connsiteY95" fmla="*/ 1534703 h 2544820"/>
              <a:gd name="connsiteX96" fmla="*/ 3401890 w 8683633"/>
              <a:gd name="connsiteY96" fmla="*/ 1912574 h 2544820"/>
              <a:gd name="connsiteX97" fmla="*/ 5948822 w 8683633"/>
              <a:gd name="connsiteY97" fmla="*/ 2131063 h 2544820"/>
              <a:gd name="connsiteX98" fmla="*/ 5742999 w 8683633"/>
              <a:gd name="connsiteY98" fmla="*/ 1912574 h 2544820"/>
              <a:gd name="connsiteX99" fmla="*/ 5948822 w 8683633"/>
              <a:gd name="connsiteY99" fmla="*/ 1693029 h 2544820"/>
              <a:gd name="connsiteX100" fmla="*/ 6158868 w 8683633"/>
              <a:gd name="connsiteY100" fmla="*/ 1912574 h 2544820"/>
              <a:gd name="connsiteX101" fmla="*/ 5948822 w 8683633"/>
              <a:gd name="connsiteY101" fmla="*/ 2131063 h 2544820"/>
              <a:gd name="connsiteX102" fmla="*/ 5737721 w 8683633"/>
              <a:gd name="connsiteY102" fmla="*/ 2185949 h 2544820"/>
              <a:gd name="connsiteX103" fmla="*/ 5970988 w 8683633"/>
              <a:gd name="connsiteY103" fmla="*/ 2287278 h 2544820"/>
              <a:gd name="connsiteX104" fmla="*/ 6329859 w 8683633"/>
              <a:gd name="connsiteY104" fmla="*/ 1913629 h 2544820"/>
              <a:gd name="connsiteX105" fmla="*/ 5970988 w 8683633"/>
              <a:gd name="connsiteY105" fmla="*/ 1537870 h 2544820"/>
              <a:gd name="connsiteX106" fmla="*/ 5751443 w 8683633"/>
              <a:gd name="connsiteY106" fmla="*/ 1622310 h 2544820"/>
              <a:gd name="connsiteX107" fmla="*/ 5755665 w 8683633"/>
              <a:gd name="connsiteY107" fmla="*/ 1451318 h 2544820"/>
              <a:gd name="connsiteX108" fmla="*/ 5755665 w 8683633"/>
              <a:gd name="connsiteY108" fmla="*/ 1219107 h 2544820"/>
              <a:gd name="connsiteX109" fmla="*/ 5586784 w 8683633"/>
              <a:gd name="connsiteY109" fmla="*/ 1219107 h 2544820"/>
              <a:gd name="connsiteX110" fmla="*/ 5586784 w 8683633"/>
              <a:gd name="connsiteY110" fmla="*/ 2272501 h 2544820"/>
              <a:gd name="connsiteX111" fmla="*/ 5736666 w 8683633"/>
              <a:gd name="connsiteY111" fmla="*/ 2272501 h 2544820"/>
              <a:gd name="connsiteX112" fmla="*/ 5737721 w 8683633"/>
              <a:gd name="connsiteY112" fmla="*/ 2185949 h 2544820"/>
              <a:gd name="connsiteX113" fmla="*/ 6663398 w 8683633"/>
              <a:gd name="connsiteY113" fmla="*/ 1828133 h 2544820"/>
              <a:gd name="connsiteX114" fmla="*/ 6865000 w 8683633"/>
              <a:gd name="connsiteY114" fmla="*/ 1675085 h 2544820"/>
              <a:gd name="connsiteX115" fmla="*/ 7052880 w 8683633"/>
              <a:gd name="connsiteY115" fmla="*/ 1828133 h 2544820"/>
              <a:gd name="connsiteX116" fmla="*/ 6663398 w 8683633"/>
              <a:gd name="connsiteY116" fmla="*/ 1828133 h 2544820"/>
              <a:gd name="connsiteX117" fmla="*/ 6499795 w 8683633"/>
              <a:gd name="connsiteY117" fmla="*/ 1914685 h 2544820"/>
              <a:gd name="connsiteX118" fmla="*/ 6876610 w 8683633"/>
              <a:gd name="connsiteY118" fmla="*/ 2290444 h 2544820"/>
              <a:gd name="connsiteX119" fmla="*/ 7212261 w 8683633"/>
              <a:gd name="connsiteY119" fmla="*/ 2113119 h 2544820"/>
              <a:gd name="connsiteX120" fmla="*/ 7100377 w 8683633"/>
              <a:gd name="connsiteY120" fmla="*/ 2024457 h 2544820"/>
              <a:gd name="connsiteX121" fmla="*/ 6880833 w 8683633"/>
              <a:gd name="connsiteY121" fmla="*/ 2144785 h 2544820"/>
              <a:gd name="connsiteX122" fmla="*/ 6658121 w 8683633"/>
              <a:gd name="connsiteY122" fmla="*/ 1950572 h 2544820"/>
              <a:gd name="connsiteX123" fmla="*/ 7213317 w 8683633"/>
              <a:gd name="connsiteY123" fmla="*/ 1950572 h 2544820"/>
              <a:gd name="connsiteX124" fmla="*/ 6867111 w 8683633"/>
              <a:gd name="connsiteY124" fmla="*/ 1536814 h 2544820"/>
              <a:gd name="connsiteX125" fmla="*/ 6499795 w 8683633"/>
              <a:gd name="connsiteY125" fmla="*/ 1914685 h 2544820"/>
              <a:gd name="connsiteX126" fmla="*/ 7656628 w 8683633"/>
              <a:gd name="connsiteY126" fmla="*/ 1551591 h 2544820"/>
              <a:gd name="connsiteX127" fmla="*/ 7418084 w 8683633"/>
              <a:gd name="connsiteY127" fmla="*/ 1795413 h 2544820"/>
              <a:gd name="connsiteX128" fmla="*/ 7418084 w 8683633"/>
              <a:gd name="connsiteY128" fmla="*/ 2273556 h 2544820"/>
              <a:gd name="connsiteX129" fmla="*/ 7586965 w 8683633"/>
              <a:gd name="connsiteY129" fmla="*/ 2273556 h 2544820"/>
              <a:gd name="connsiteX130" fmla="*/ 7586965 w 8683633"/>
              <a:gd name="connsiteY130" fmla="*/ 1792246 h 2544820"/>
              <a:gd name="connsiteX131" fmla="*/ 7672461 w 8683633"/>
              <a:gd name="connsiteY131" fmla="*/ 1704639 h 2544820"/>
              <a:gd name="connsiteX132" fmla="*/ 7803343 w 8683633"/>
              <a:gd name="connsiteY132" fmla="*/ 1704639 h 2544820"/>
              <a:gd name="connsiteX133" fmla="*/ 7803343 w 8683633"/>
              <a:gd name="connsiteY133" fmla="*/ 1551591 h 2544820"/>
              <a:gd name="connsiteX134" fmla="*/ 7656628 w 8683633"/>
              <a:gd name="connsiteY134" fmla="*/ 1551591 h 2544820"/>
              <a:gd name="connsiteX135" fmla="*/ 2170117 w 8683633"/>
              <a:gd name="connsiteY135" fmla="*/ 1551591 h 2544820"/>
              <a:gd name="connsiteX136" fmla="*/ 1931573 w 8683633"/>
              <a:gd name="connsiteY136" fmla="*/ 1795413 h 2544820"/>
              <a:gd name="connsiteX137" fmla="*/ 1931573 w 8683633"/>
              <a:gd name="connsiteY137" fmla="*/ 2273556 h 2544820"/>
              <a:gd name="connsiteX138" fmla="*/ 2100454 w 8683633"/>
              <a:gd name="connsiteY138" fmla="*/ 2273556 h 2544820"/>
              <a:gd name="connsiteX139" fmla="*/ 2100454 w 8683633"/>
              <a:gd name="connsiteY139" fmla="*/ 1792246 h 2544820"/>
              <a:gd name="connsiteX140" fmla="*/ 2185949 w 8683633"/>
              <a:gd name="connsiteY140" fmla="*/ 1704639 h 2544820"/>
              <a:gd name="connsiteX141" fmla="*/ 2316832 w 8683633"/>
              <a:gd name="connsiteY141" fmla="*/ 1704639 h 2544820"/>
              <a:gd name="connsiteX142" fmla="*/ 2316832 w 8683633"/>
              <a:gd name="connsiteY142" fmla="*/ 1551591 h 2544820"/>
              <a:gd name="connsiteX143" fmla="*/ 2170117 w 8683633"/>
              <a:gd name="connsiteY143" fmla="*/ 1551591 h 2544820"/>
              <a:gd name="connsiteX144" fmla="*/ 8318429 w 8683633"/>
              <a:gd name="connsiteY144" fmla="*/ 2111008 h 2544820"/>
              <a:gd name="connsiteX145" fmla="*/ 8108384 w 8683633"/>
              <a:gd name="connsiteY145" fmla="*/ 1902019 h 2544820"/>
              <a:gd name="connsiteX146" fmla="*/ 8317374 w 8683633"/>
              <a:gd name="connsiteY146" fmla="*/ 1693029 h 2544820"/>
              <a:gd name="connsiteX147" fmla="*/ 8526363 w 8683633"/>
              <a:gd name="connsiteY147" fmla="*/ 1903074 h 2544820"/>
              <a:gd name="connsiteX148" fmla="*/ 8318429 w 8683633"/>
              <a:gd name="connsiteY148" fmla="*/ 2111008 h 2544820"/>
              <a:gd name="connsiteX149" fmla="*/ 8122105 w 8683633"/>
              <a:gd name="connsiteY149" fmla="*/ 2544821 h 2544820"/>
              <a:gd name="connsiteX150" fmla="*/ 8279376 w 8683633"/>
              <a:gd name="connsiteY150" fmla="*/ 2544821 h 2544820"/>
              <a:gd name="connsiteX151" fmla="*/ 8683634 w 8683633"/>
              <a:gd name="connsiteY151" fmla="*/ 2189116 h 2544820"/>
              <a:gd name="connsiteX152" fmla="*/ 8683634 w 8683633"/>
              <a:gd name="connsiteY152" fmla="*/ 1551591 h 2544820"/>
              <a:gd name="connsiteX153" fmla="*/ 8533752 w 8683633"/>
              <a:gd name="connsiteY153" fmla="*/ 1551591 h 2544820"/>
              <a:gd name="connsiteX154" fmla="*/ 8532697 w 8683633"/>
              <a:gd name="connsiteY154" fmla="*/ 1639198 h 2544820"/>
              <a:gd name="connsiteX155" fmla="*/ 8298375 w 8683633"/>
              <a:gd name="connsiteY155" fmla="*/ 1537870 h 2544820"/>
              <a:gd name="connsiteX156" fmla="*/ 7940559 w 8683633"/>
              <a:gd name="connsiteY156" fmla="*/ 1902019 h 2544820"/>
              <a:gd name="connsiteX157" fmla="*/ 8300486 w 8683633"/>
              <a:gd name="connsiteY157" fmla="*/ 2260890 h 2544820"/>
              <a:gd name="connsiteX158" fmla="*/ 8520030 w 8683633"/>
              <a:gd name="connsiteY158" fmla="*/ 2172228 h 2544820"/>
              <a:gd name="connsiteX159" fmla="*/ 8520030 w 8683633"/>
              <a:gd name="connsiteY159" fmla="*/ 2203893 h 2544820"/>
              <a:gd name="connsiteX160" fmla="*/ 8283597 w 8683633"/>
              <a:gd name="connsiteY160" fmla="*/ 2391773 h 2544820"/>
              <a:gd name="connsiteX161" fmla="*/ 8122105 w 8683633"/>
              <a:gd name="connsiteY161" fmla="*/ 2391773 h 2544820"/>
              <a:gd name="connsiteX162" fmla="*/ 8122105 w 8683633"/>
              <a:gd name="connsiteY162" fmla="*/ 2544821 h 2544820"/>
              <a:gd name="connsiteX163" fmla="*/ 7672461 w 8683633"/>
              <a:gd name="connsiteY163" fmla="*/ 867624 h 2544820"/>
              <a:gd name="connsiteX164" fmla="*/ 7586965 w 8683633"/>
              <a:gd name="connsiteY164" fmla="*/ 780018 h 2544820"/>
              <a:gd name="connsiteX165" fmla="*/ 7588021 w 8683633"/>
              <a:gd name="connsiteY165" fmla="*/ 450700 h 2544820"/>
              <a:gd name="connsiteX166" fmla="*/ 7753734 w 8683633"/>
              <a:gd name="connsiteY166" fmla="*/ 450700 h 2544820"/>
              <a:gd name="connsiteX167" fmla="*/ 7753734 w 8683633"/>
              <a:gd name="connsiteY167" fmla="*/ 298708 h 2544820"/>
              <a:gd name="connsiteX168" fmla="*/ 7588021 w 8683633"/>
              <a:gd name="connsiteY168" fmla="*/ 298708 h 2544820"/>
              <a:gd name="connsiteX169" fmla="*/ 7588021 w 8683633"/>
              <a:gd name="connsiteY169" fmla="*/ 49609 h 2544820"/>
              <a:gd name="connsiteX170" fmla="*/ 7419140 w 8683633"/>
              <a:gd name="connsiteY170" fmla="*/ 106606 h 2544820"/>
              <a:gd name="connsiteX171" fmla="*/ 7419140 w 8683633"/>
              <a:gd name="connsiteY171" fmla="*/ 299763 h 2544820"/>
              <a:gd name="connsiteX172" fmla="*/ 7304090 w 8683633"/>
              <a:gd name="connsiteY172" fmla="*/ 299763 h 2544820"/>
              <a:gd name="connsiteX173" fmla="*/ 7304090 w 8683633"/>
              <a:gd name="connsiteY173" fmla="*/ 452811 h 2544820"/>
              <a:gd name="connsiteX174" fmla="*/ 7418084 w 8683633"/>
              <a:gd name="connsiteY174" fmla="*/ 452811 h 2544820"/>
              <a:gd name="connsiteX175" fmla="*/ 7417029 w 8683633"/>
              <a:gd name="connsiteY175" fmla="*/ 770518 h 2544820"/>
              <a:gd name="connsiteX176" fmla="*/ 7418084 w 8683633"/>
              <a:gd name="connsiteY176" fmla="*/ 770518 h 2544820"/>
              <a:gd name="connsiteX177" fmla="*/ 7418084 w 8683633"/>
              <a:gd name="connsiteY177" fmla="*/ 777907 h 2544820"/>
              <a:gd name="connsiteX178" fmla="*/ 7656628 w 8683633"/>
              <a:gd name="connsiteY178" fmla="*/ 1021728 h 2544820"/>
              <a:gd name="connsiteX179" fmla="*/ 7804399 w 8683633"/>
              <a:gd name="connsiteY179" fmla="*/ 1020673 h 2544820"/>
              <a:gd name="connsiteX180" fmla="*/ 7804399 w 8683633"/>
              <a:gd name="connsiteY180" fmla="*/ 867624 h 2544820"/>
              <a:gd name="connsiteX181" fmla="*/ 7672461 w 8683633"/>
              <a:gd name="connsiteY181" fmla="*/ 867624 h 2544820"/>
              <a:gd name="connsiteX182" fmla="*/ 4861653 w 8683633"/>
              <a:gd name="connsiteY182" fmla="*/ 576305 h 2544820"/>
              <a:gd name="connsiteX183" fmla="*/ 5063254 w 8683633"/>
              <a:gd name="connsiteY183" fmla="*/ 423257 h 2544820"/>
              <a:gd name="connsiteX184" fmla="*/ 5251134 w 8683633"/>
              <a:gd name="connsiteY184" fmla="*/ 576305 h 2544820"/>
              <a:gd name="connsiteX185" fmla="*/ 4861653 w 8683633"/>
              <a:gd name="connsiteY185" fmla="*/ 576305 h 2544820"/>
              <a:gd name="connsiteX186" fmla="*/ 4698050 w 8683633"/>
              <a:gd name="connsiteY186" fmla="*/ 662857 h 2544820"/>
              <a:gd name="connsiteX187" fmla="*/ 5074865 w 8683633"/>
              <a:gd name="connsiteY187" fmla="*/ 1038616 h 2544820"/>
              <a:gd name="connsiteX188" fmla="*/ 5410515 w 8683633"/>
              <a:gd name="connsiteY188" fmla="*/ 861291 h 2544820"/>
              <a:gd name="connsiteX189" fmla="*/ 5298632 w 8683633"/>
              <a:gd name="connsiteY189" fmla="*/ 771574 h 2544820"/>
              <a:gd name="connsiteX190" fmla="*/ 5079087 w 8683633"/>
              <a:gd name="connsiteY190" fmla="*/ 891901 h 2544820"/>
              <a:gd name="connsiteX191" fmla="*/ 4856375 w 8683633"/>
              <a:gd name="connsiteY191" fmla="*/ 697688 h 2544820"/>
              <a:gd name="connsiteX192" fmla="*/ 5411571 w 8683633"/>
              <a:gd name="connsiteY192" fmla="*/ 697688 h 2544820"/>
              <a:gd name="connsiteX193" fmla="*/ 5065365 w 8683633"/>
              <a:gd name="connsiteY193" fmla="*/ 284986 h 2544820"/>
              <a:gd name="connsiteX194" fmla="*/ 4698050 w 8683633"/>
              <a:gd name="connsiteY194" fmla="*/ 662857 h 2544820"/>
              <a:gd name="connsiteX195" fmla="*/ 5751443 w 8683633"/>
              <a:gd name="connsiteY195" fmla="*/ 576305 h 2544820"/>
              <a:gd name="connsiteX196" fmla="*/ 5953044 w 8683633"/>
              <a:gd name="connsiteY196" fmla="*/ 423257 h 2544820"/>
              <a:gd name="connsiteX197" fmla="*/ 6140924 w 8683633"/>
              <a:gd name="connsiteY197" fmla="*/ 576305 h 2544820"/>
              <a:gd name="connsiteX198" fmla="*/ 5751443 w 8683633"/>
              <a:gd name="connsiteY198" fmla="*/ 576305 h 2544820"/>
              <a:gd name="connsiteX199" fmla="*/ 5586784 w 8683633"/>
              <a:gd name="connsiteY199" fmla="*/ 662857 h 2544820"/>
              <a:gd name="connsiteX200" fmla="*/ 5963599 w 8683633"/>
              <a:gd name="connsiteY200" fmla="*/ 1038616 h 2544820"/>
              <a:gd name="connsiteX201" fmla="*/ 6299250 w 8683633"/>
              <a:gd name="connsiteY201" fmla="*/ 861291 h 2544820"/>
              <a:gd name="connsiteX202" fmla="*/ 6187366 w 8683633"/>
              <a:gd name="connsiteY202" fmla="*/ 772629 h 2544820"/>
              <a:gd name="connsiteX203" fmla="*/ 5967822 w 8683633"/>
              <a:gd name="connsiteY203" fmla="*/ 892957 h 2544820"/>
              <a:gd name="connsiteX204" fmla="*/ 5745110 w 8683633"/>
              <a:gd name="connsiteY204" fmla="*/ 698744 h 2544820"/>
              <a:gd name="connsiteX205" fmla="*/ 6301361 w 8683633"/>
              <a:gd name="connsiteY205" fmla="*/ 698744 h 2544820"/>
              <a:gd name="connsiteX206" fmla="*/ 5955155 w 8683633"/>
              <a:gd name="connsiteY206" fmla="*/ 284986 h 2544820"/>
              <a:gd name="connsiteX207" fmla="*/ 5586784 w 8683633"/>
              <a:gd name="connsiteY207" fmla="*/ 662857 h 2544820"/>
              <a:gd name="connsiteX208" fmla="*/ 6813280 w 8683633"/>
              <a:gd name="connsiteY208" fmla="*/ 282875 h 2544820"/>
              <a:gd name="connsiteX209" fmla="*/ 6513517 w 8683633"/>
              <a:gd name="connsiteY209" fmla="*/ 591082 h 2544820"/>
              <a:gd name="connsiteX210" fmla="*/ 6513517 w 8683633"/>
              <a:gd name="connsiteY210" fmla="*/ 1020673 h 2544820"/>
              <a:gd name="connsiteX211" fmla="*/ 6682397 w 8683633"/>
              <a:gd name="connsiteY211" fmla="*/ 1020673 h 2544820"/>
              <a:gd name="connsiteX212" fmla="*/ 6682397 w 8683633"/>
              <a:gd name="connsiteY212" fmla="*/ 597415 h 2544820"/>
              <a:gd name="connsiteX213" fmla="*/ 6813280 w 8683633"/>
              <a:gd name="connsiteY213" fmla="*/ 442256 h 2544820"/>
              <a:gd name="connsiteX214" fmla="*/ 6944163 w 8683633"/>
              <a:gd name="connsiteY214" fmla="*/ 597415 h 2544820"/>
              <a:gd name="connsiteX215" fmla="*/ 6944163 w 8683633"/>
              <a:gd name="connsiteY215" fmla="*/ 1021728 h 2544820"/>
              <a:gd name="connsiteX216" fmla="*/ 7113044 w 8683633"/>
              <a:gd name="connsiteY216" fmla="*/ 1021728 h 2544820"/>
              <a:gd name="connsiteX217" fmla="*/ 7113044 w 8683633"/>
              <a:gd name="connsiteY217" fmla="*/ 591082 h 2544820"/>
              <a:gd name="connsiteX218" fmla="*/ 6813280 w 8683633"/>
              <a:gd name="connsiteY218" fmla="*/ 282875 h 2544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Lst>
            <a:rect l="l" t="t" r="r" b="b"/>
            <a:pathLst>
              <a:path w="8683633" h="2544820">
                <a:moveTo>
                  <a:pt x="921455" y="520364"/>
                </a:moveTo>
                <a:cubicBezTo>
                  <a:pt x="921455" y="214267"/>
                  <a:pt x="1145222" y="0"/>
                  <a:pt x="1439708" y="0"/>
                </a:cubicBezTo>
                <a:cubicBezTo>
                  <a:pt x="1593811" y="0"/>
                  <a:pt x="1732083" y="54886"/>
                  <a:pt x="1834466" y="172047"/>
                </a:cubicBezTo>
                <a:lnTo>
                  <a:pt x="1705695" y="294486"/>
                </a:lnTo>
                <a:cubicBezTo>
                  <a:pt x="1643420" y="216378"/>
                  <a:pt x="1546314" y="168881"/>
                  <a:pt x="1439708" y="168881"/>
                </a:cubicBezTo>
                <a:cubicBezTo>
                  <a:pt x="1243384" y="168881"/>
                  <a:pt x="1104057" y="314540"/>
                  <a:pt x="1104057" y="521419"/>
                </a:cubicBezTo>
                <a:cubicBezTo>
                  <a:pt x="1104057" y="730409"/>
                  <a:pt x="1247606" y="871846"/>
                  <a:pt x="1438652" y="871846"/>
                </a:cubicBezTo>
                <a:cubicBezTo>
                  <a:pt x="1606478" y="871846"/>
                  <a:pt x="1726805" y="765241"/>
                  <a:pt x="1742638" y="605859"/>
                </a:cubicBezTo>
                <a:lnTo>
                  <a:pt x="1403821" y="605859"/>
                </a:lnTo>
                <a:lnTo>
                  <a:pt x="1403821" y="448589"/>
                </a:lnTo>
                <a:lnTo>
                  <a:pt x="1929462" y="448589"/>
                </a:lnTo>
                <a:lnTo>
                  <a:pt x="1929462" y="518253"/>
                </a:lnTo>
                <a:cubicBezTo>
                  <a:pt x="1929462" y="834904"/>
                  <a:pt x="1728916" y="1039672"/>
                  <a:pt x="1438652" y="1039672"/>
                </a:cubicBezTo>
                <a:cubicBezTo>
                  <a:pt x="1146278" y="1039672"/>
                  <a:pt x="921455" y="825404"/>
                  <a:pt x="921455" y="520364"/>
                </a:cubicBezTo>
                <a:moveTo>
                  <a:pt x="2269334" y="576305"/>
                </a:moveTo>
                <a:cubicBezTo>
                  <a:pt x="2293611" y="486587"/>
                  <a:pt x="2370663" y="423257"/>
                  <a:pt x="2470936" y="423257"/>
                </a:cubicBezTo>
                <a:cubicBezTo>
                  <a:pt x="2566986" y="423257"/>
                  <a:pt x="2638761" y="474977"/>
                  <a:pt x="2658815" y="576305"/>
                </a:cubicBezTo>
                <a:lnTo>
                  <a:pt x="2269334" y="576305"/>
                </a:lnTo>
                <a:close/>
                <a:moveTo>
                  <a:pt x="2105731" y="661801"/>
                </a:moveTo>
                <a:cubicBezTo>
                  <a:pt x="2105731" y="879235"/>
                  <a:pt x="2257724" y="1037561"/>
                  <a:pt x="2482546" y="1037561"/>
                </a:cubicBezTo>
                <a:cubicBezTo>
                  <a:pt x="2635594" y="1037561"/>
                  <a:pt x="2747478" y="962620"/>
                  <a:pt x="2818196" y="860236"/>
                </a:cubicBezTo>
                <a:lnTo>
                  <a:pt x="2706313" y="770518"/>
                </a:lnTo>
                <a:cubicBezTo>
                  <a:pt x="2653538" y="848625"/>
                  <a:pt x="2576486" y="890846"/>
                  <a:pt x="2486768" y="890846"/>
                </a:cubicBezTo>
                <a:cubicBezTo>
                  <a:pt x="2364330" y="890846"/>
                  <a:pt x="2277778" y="811683"/>
                  <a:pt x="2264057" y="696633"/>
                </a:cubicBezTo>
                <a:lnTo>
                  <a:pt x="2819252" y="696633"/>
                </a:lnTo>
                <a:cubicBezTo>
                  <a:pt x="2835085" y="412702"/>
                  <a:pt x="2664093" y="282875"/>
                  <a:pt x="2473047" y="282875"/>
                </a:cubicBezTo>
                <a:cubicBezTo>
                  <a:pt x="2264057" y="283931"/>
                  <a:pt x="2105731" y="441201"/>
                  <a:pt x="2105731" y="661801"/>
                </a:cubicBezTo>
                <a:moveTo>
                  <a:pt x="8103107" y="576305"/>
                </a:moveTo>
                <a:cubicBezTo>
                  <a:pt x="8127383" y="486587"/>
                  <a:pt x="8204435" y="423257"/>
                  <a:pt x="8304708" y="423257"/>
                </a:cubicBezTo>
                <a:cubicBezTo>
                  <a:pt x="8399703" y="423257"/>
                  <a:pt x="8472533" y="474977"/>
                  <a:pt x="8492587" y="576305"/>
                </a:cubicBezTo>
                <a:lnTo>
                  <a:pt x="8103107" y="576305"/>
                </a:lnTo>
                <a:close/>
                <a:moveTo>
                  <a:pt x="7939503" y="661801"/>
                </a:moveTo>
                <a:cubicBezTo>
                  <a:pt x="7939503" y="879235"/>
                  <a:pt x="8090440" y="1037561"/>
                  <a:pt x="8316319" y="1037561"/>
                </a:cubicBezTo>
                <a:cubicBezTo>
                  <a:pt x="8469366" y="1037561"/>
                  <a:pt x="8581250" y="962620"/>
                  <a:pt x="8651968" y="860236"/>
                </a:cubicBezTo>
                <a:lnTo>
                  <a:pt x="8539029" y="770518"/>
                </a:lnTo>
                <a:cubicBezTo>
                  <a:pt x="8486254" y="848625"/>
                  <a:pt x="8409203" y="890846"/>
                  <a:pt x="8319485" y="890846"/>
                </a:cubicBezTo>
                <a:cubicBezTo>
                  <a:pt x="8197046" y="890846"/>
                  <a:pt x="8110495" y="811683"/>
                  <a:pt x="8096773" y="696633"/>
                </a:cubicBezTo>
                <a:lnTo>
                  <a:pt x="8651968" y="696633"/>
                </a:lnTo>
                <a:cubicBezTo>
                  <a:pt x="8668856" y="412702"/>
                  <a:pt x="8496809" y="282875"/>
                  <a:pt x="8305763" y="282875"/>
                </a:cubicBezTo>
                <a:cubicBezTo>
                  <a:pt x="8097829" y="283931"/>
                  <a:pt x="7939503" y="441201"/>
                  <a:pt x="7939503" y="661801"/>
                </a:cubicBezTo>
                <a:moveTo>
                  <a:pt x="556251" y="1269772"/>
                </a:moveTo>
                <a:lnTo>
                  <a:pt x="556251" y="1675085"/>
                </a:lnTo>
                <a:lnTo>
                  <a:pt x="177325" y="1675085"/>
                </a:lnTo>
                <a:lnTo>
                  <a:pt x="177325" y="1269772"/>
                </a:lnTo>
                <a:lnTo>
                  <a:pt x="0" y="1269772"/>
                </a:lnTo>
                <a:lnTo>
                  <a:pt x="0" y="2271445"/>
                </a:lnTo>
                <a:lnTo>
                  <a:pt x="177325" y="2271445"/>
                </a:lnTo>
                <a:lnTo>
                  <a:pt x="177325" y="1843966"/>
                </a:lnTo>
                <a:lnTo>
                  <a:pt x="556251" y="1843966"/>
                </a:lnTo>
                <a:lnTo>
                  <a:pt x="556251" y="2271445"/>
                </a:lnTo>
                <a:lnTo>
                  <a:pt x="733575" y="2271445"/>
                </a:lnTo>
                <a:lnTo>
                  <a:pt x="733575" y="1269772"/>
                </a:lnTo>
                <a:lnTo>
                  <a:pt x="556251" y="1269772"/>
                </a:lnTo>
                <a:close/>
                <a:moveTo>
                  <a:pt x="1325713" y="2130008"/>
                </a:moveTo>
                <a:cubicBezTo>
                  <a:pt x="1204330" y="2130008"/>
                  <a:pt x="1114613" y="2041345"/>
                  <a:pt x="1114613" y="1911518"/>
                </a:cubicBezTo>
                <a:cubicBezTo>
                  <a:pt x="1114613" y="1780636"/>
                  <a:pt x="1204330" y="1691973"/>
                  <a:pt x="1325713" y="1691973"/>
                </a:cubicBezTo>
                <a:cubicBezTo>
                  <a:pt x="1440763" y="1691973"/>
                  <a:pt x="1531537" y="1772191"/>
                  <a:pt x="1531537" y="1911518"/>
                </a:cubicBezTo>
                <a:cubicBezTo>
                  <a:pt x="1531537" y="2048734"/>
                  <a:pt x="1440763" y="2130008"/>
                  <a:pt x="1325713" y="2130008"/>
                </a:cubicBezTo>
                <a:moveTo>
                  <a:pt x="944676" y="1911518"/>
                </a:moveTo>
                <a:cubicBezTo>
                  <a:pt x="944676" y="2131063"/>
                  <a:pt x="1107224" y="2285167"/>
                  <a:pt x="1303548" y="2285167"/>
                </a:cubicBezTo>
                <a:cubicBezTo>
                  <a:pt x="1397488" y="2285167"/>
                  <a:pt x="1485095" y="2249280"/>
                  <a:pt x="1536814" y="2183838"/>
                </a:cubicBezTo>
                <a:lnTo>
                  <a:pt x="1537870" y="2271445"/>
                </a:lnTo>
                <a:lnTo>
                  <a:pt x="1688807" y="2271445"/>
                </a:lnTo>
                <a:lnTo>
                  <a:pt x="1688807" y="1549480"/>
                </a:lnTo>
                <a:lnTo>
                  <a:pt x="1538925" y="1549480"/>
                </a:lnTo>
                <a:lnTo>
                  <a:pt x="1537870" y="1637087"/>
                </a:lnTo>
                <a:cubicBezTo>
                  <a:pt x="1486150" y="1571646"/>
                  <a:pt x="1398543" y="1535759"/>
                  <a:pt x="1304603" y="1535759"/>
                </a:cubicBezTo>
                <a:cubicBezTo>
                  <a:pt x="1107224" y="1535759"/>
                  <a:pt x="944676" y="1688807"/>
                  <a:pt x="944676" y="1911518"/>
                </a:cubicBezTo>
                <a:moveTo>
                  <a:pt x="2828752" y="2130008"/>
                </a:moveTo>
                <a:cubicBezTo>
                  <a:pt x="2707369" y="2130008"/>
                  <a:pt x="2617651" y="2041345"/>
                  <a:pt x="2617651" y="1911518"/>
                </a:cubicBezTo>
                <a:cubicBezTo>
                  <a:pt x="2617651" y="1780636"/>
                  <a:pt x="2707369" y="1691973"/>
                  <a:pt x="2828752" y="1691973"/>
                </a:cubicBezTo>
                <a:cubicBezTo>
                  <a:pt x="2943801" y="1691973"/>
                  <a:pt x="3034575" y="1772191"/>
                  <a:pt x="3034575" y="1911518"/>
                </a:cubicBezTo>
                <a:cubicBezTo>
                  <a:pt x="3034575" y="2048734"/>
                  <a:pt x="2942746" y="2130008"/>
                  <a:pt x="2828752" y="2130008"/>
                </a:cubicBezTo>
                <a:moveTo>
                  <a:pt x="2447714" y="1911518"/>
                </a:moveTo>
                <a:cubicBezTo>
                  <a:pt x="2447714" y="2131063"/>
                  <a:pt x="2610262" y="2285167"/>
                  <a:pt x="2806586" y="2285167"/>
                </a:cubicBezTo>
                <a:cubicBezTo>
                  <a:pt x="2900526" y="2285167"/>
                  <a:pt x="2988133" y="2249280"/>
                  <a:pt x="3039852" y="2183838"/>
                </a:cubicBezTo>
                <a:lnTo>
                  <a:pt x="3040908" y="2271445"/>
                </a:lnTo>
                <a:lnTo>
                  <a:pt x="3190789" y="2271445"/>
                </a:lnTo>
                <a:lnTo>
                  <a:pt x="3190789" y="1218052"/>
                </a:lnTo>
                <a:lnTo>
                  <a:pt x="3021909" y="1218052"/>
                </a:lnTo>
                <a:lnTo>
                  <a:pt x="3021909" y="1459762"/>
                </a:lnTo>
                <a:cubicBezTo>
                  <a:pt x="3021909" y="1514649"/>
                  <a:pt x="3022964" y="1568479"/>
                  <a:pt x="3026131" y="1621255"/>
                </a:cubicBezTo>
                <a:cubicBezTo>
                  <a:pt x="2973356" y="1566368"/>
                  <a:pt x="2892082" y="1536814"/>
                  <a:pt x="2806586" y="1536814"/>
                </a:cubicBezTo>
                <a:cubicBezTo>
                  <a:pt x="2610262" y="1535759"/>
                  <a:pt x="2447714" y="1688807"/>
                  <a:pt x="2447714" y="1911518"/>
                </a:cubicBezTo>
                <a:moveTo>
                  <a:pt x="3566549" y="1827078"/>
                </a:moveTo>
                <a:cubicBezTo>
                  <a:pt x="3590826" y="1737360"/>
                  <a:pt x="3667877" y="1674030"/>
                  <a:pt x="3768150" y="1674030"/>
                </a:cubicBezTo>
                <a:cubicBezTo>
                  <a:pt x="3863146" y="1674030"/>
                  <a:pt x="3935975" y="1725749"/>
                  <a:pt x="3956030" y="1827078"/>
                </a:cubicBezTo>
                <a:lnTo>
                  <a:pt x="3566549" y="1827078"/>
                </a:lnTo>
                <a:close/>
                <a:moveTo>
                  <a:pt x="3401890" y="1912574"/>
                </a:moveTo>
                <a:cubicBezTo>
                  <a:pt x="3401890" y="2130008"/>
                  <a:pt x="3552828" y="2288333"/>
                  <a:pt x="3778705" y="2288333"/>
                </a:cubicBezTo>
                <a:cubicBezTo>
                  <a:pt x="3931753" y="2288333"/>
                  <a:pt x="4043637" y="2213392"/>
                  <a:pt x="4114356" y="2111008"/>
                </a:cubicBezTo>
                <a:lnTo>
                  <a:pt x="4002472" y="2022346"/>
                </a:lnTo>
                <a:cubicBezTo>
                  <a:pt x="3949697" y="2100453"/>
                  <a:pt x="3872645" y="2142674"/>
                  <a:pt x="3782927" y="2142674"/>
                </a:cubicBezTo>
                <a:cubicBezTo>
                  <a:pt x="3660489" y="2142674"/>
                  <a:pt x="3573938" y="2063511"/>
                  <a:pt x="3560216" y="1948461"/>
                </a:cubicBezTo>
                <a:lnTo>
                  <a:pt x="4116467" y="1948461"/>
                </a:lnTo>
                <a:cubicBezTo>
                  <a:pt x="4133355" y="1664530"/>
                  <a:pt x="3961307" y="1534703"/>
                  <a:pt x="3770261" y="1534703"/>
                </a:cubicBezTo>
                <a:cubicBezTo>
                  <a:pt x="3560216" y="1534703"/>
                  <a:pt x="3401890" y="1691973"/>
                  <a:pt x="3401890" y="1912574"/>
                </a:cubicBezTo>
                <a:moveTo>
                  <a:pt x="5948822" y="2131063"/>
                </a:moveTo>
                <a:cubicBezTo>
                  <a:pt x="5832716" y="2131063"/>
                  <a:pt x="5742999" y="2050845"/>
                  <a:pt x="5742999" y="1912574"/>
                </a:cubicBezTo>
                <a:cubicBezTo>
                  <a:pt x="5742999" y="1773247"/>
                  <a:pt x="5832716" y="1693029"/>
                  <a:pt x="5948822" y="1693029"/>
                </a:cubicBezTo>
                <a:cubicBezTo>
                  <a:pt x="6070205" y="1693029"/>
                  <a:pt x="6158868" y="1781691"/>
                  <a:pt x="6158868" y="1912574"/>
                </a:cubicBezTo>
                <a:cubicBezTo>
                  <a:pt x="6159923" y="2042401"/>
                  <a:pt x="6071261" y="2131063"/>
                  <a:pt x="5948822" y="2131063"/>
                </a:cubicBezTo>
                <a:moveTo>
                  <a:pt x="5737721" y="2185949"/>
                </a:moveTo>
                <a:cubicBezTo>
                  <a:pt x="5788386" y="2250335"/>
                  <a:pt x="5877048" y="2287278"/>
                  <a:pt x="5970988" y="2287278"/>
                </a:cubicBezTo>
                <a:cubicBezTo>
                  <a:pt x="6166256" y="2287278"/>
                  <a:pt x="6329859" y="2133174"/>
                  <a:pt x="6329859" y="1913629"/>
                </a:cubicBezTo>
                <a:cubicBezTo>
                  <a:pt x="6329859" y="1690918"/>
                  <a:pt x="6166256" y="1537870"/>
                  <a:pt x="5970988" y="1537870"/>
                </a:cubicBezTo>
                <a:cubicBezTo>
                  <a:pt x="5885492" y="1537870"/>
                  <a:pt x="5803163" y="1567424"/>
                  <a:pt x="5751443" y="1622310"/>
                </a:cubicBezTo>
                <a:cubicBezTo>
                  <a:pt x="5754610" y="1567424"/>
                  <a:pt x="5755665" y="1507260"/>
                  <a:pt x="5755665" y="1451318"/>
                </a:cubicBezTo>
                <a:lnTo>
                  <a:pt x="5755665" y="1219107"/>
                </a:lnTo>
                <a:lnTo>
                  <a:pt x="5586784" y="1219107"/>
                </a:lnTo>
                <a:lnTo>
                  <a:pt x="5586784" y="2272501"/>
                </a:lnTo>
                <a:lnTo>
                  <a:pt x="5736666" y="2272501"/>
                </a:lnTo>
                <a:lnTo>
                  <a:pt x="5737721" y="2185949"/>
                </a:lnTo>
                <a:moveTo>
                  <a:pt x="6663398" y="1828133"/>
                </a:moveTo>
                <a:cubicBezTo>
                  <a:pt x="6687675" y="1738415"/>
                  <a:pt x="6764727" y="1675085"/>
                  <a:pt x="6865000" y="1675085"/>
                </a:cubicBezTo>
                <a:cubicBezTo>
                  <a:pt x="6959996" y="1675085"/>
                  <a:pt x="7032825" y="1726805"/>
                  <a:pt x="7052880" y="1828133"/>
                </a:cubicBezTo>
                <a:lnTo>
                  <a:pt x="6663398" y="1828133"/>
                </a:lnTo>
                <a:close/>
                <a:moveTo>
                  <a:pt x="6499795" y="1914685"/>
                </a:moveTo>
                <a:cubicBezTo>
                  <a:pt x="6499795" y="2132119"/>
                  <a:pt x="6650732" y="2290444"/>
                  <a:pt x="6876610" y="2290444"/>
                </a:cubicBezTo>
                <a:cubicBezTo>
                  <a:pt x="7029659" y="2290444"/>
                  <a:pt x="7141542" y="2215503"/>
                  <a:pt x="7212261" y="2113119"/>
                </a:cubicBezTo>
                <a:lnTo>
                  <a:pt x="7100377" y="2024457"/>
                </a:lnTo>
                <a:cubicBezTo>
                  <a:pt x="7047602" y="2102564"/>
                  <a:pt x="6970551" y="2144785"/>
                  <a:pt x="6880833" y="2144785"/>
                </a:cubicBezTo>
                <a:cubicBezTo>
                  <a:pt x="6758394" y="2144785"/>
                  <a:pt x="6671842" y="2065622"/>
                  <a:pt x="6658121" y="1950572"/>
                </a:cubicBezTo>
                <a:lnTo>
                  <a:pt x="7213317" y="1950572"/>
                </a:lnTo>
                <a:cubicBezTo>
                  <a:pt x="7230204" y="1666641"/>
                  <a:pt x="7058157" y="1536814"/>
                  <a:pt x="6867111" y="1536814"/>
                </a:cubicBezTo>
                <a:cubicBezTo>
                  <a:pt x="6658121" y="1535759"/>
                  <a:pt x="6499795" y="1693029"/>
                  <a:pt x="6499795" y="1914685"/>
                </a:cubicBezTo>
                <a:moveTo>
                  <a:pt x="7656628" y="1551591"/>
                </a:moveTo>
                <a:cubicBezTo>
                  <a:pt x="7502524" y="1551591"/>
                  <a:pt x="7418084" y="1626532"/>
                  <a:pt x="7418084" y="1795413"/>
                </a:cubicBezTo>
                <a:lnTo>
                  <a:pt x="7418084" y="2273556"/>
                </a:lnTo>
                <a:lnTo>
                  <a:pt x="7586965" y="2273556"/>
                </a:lnTo>
                <a:lnTo>
                  <a:pt x="7586965" y="1792246"/>
                </a:lnTo>
                <a:cubicBezTo>
                  <a:pt x="7586965" y="1729971"/>
                  <a:pt x="7611241" y="1704639"/>
                  <a:pt x="7672461" y="1704639"/>
                </a:cubicBezTo>
                <a:lnTo>
                  <a:pt x="7803343" y="1704639"/>
                </a:lnTo>
                <a:lnTo>
                  <a:pt x="7803343" y="1551591"/>
                </a:lnTo>
                <a:lnTo>
                  <a:pt x="7656628" y="1551591"/>
                </a:lnTo>
                <a:moveTo>
                  <a:pt x="2170117" y="1551591"/>
                </a:moveTo>
                <a:cubicBezTo>
                  <a:pt x="2016013" y="1551591"/>
                  <a:pt x="1931573" y="1626532"/>
                  <a:pt x="1931573" y="1795413"/>
                </a:cubicBezTo>
                <a:lnTo>
                  <a:pt x="1931573" y="2273556"/>
                </a:lnTo>
                <a:lnTo>
                  <a:pt x="2100454" y="2273556"/>
                </a:lnTo>
                <a:lnTo>
                  <a:pt x="2100454" y="1792246"/>
                </a:lnTo>
                <a:cubicBezTo>
                  <a:pt x="2100454" y="1729971"/>
                  <a:pt x="2124730" y="1704639"/>
                  <a:pt x="2185949" y="1704639"/>
                </a:cubicBezTo>
                <a:lnTo>
                  <a:pt x="2316832" y="1704639"/>
                </a:lnTo>
                <a:lnTo>
                  <a:pt x="2316832" y="1551591"/>
                </a:lnTo>
                <a:lnTo>
                  <a:pt x="2170117" y="1551591"/>
                </a:lnTo>
                <a:moveTo>
                  <a:pt x="8318429" y="2111008"/>
                </a:moveTo>
                <a:cubicBezTo>
                  <a:pt x="8195991" y="2111008"/>
                  <a:pt x="8108384" y="2025512"/>
                  <a:pt x="8108384" y="1902019"/>
                </a:cubicBezTo>
                <a:cubicBezTo>
                  <a:pt x="8108384" y="1777469"/>
                  <a:pt x="8195991" y="1693029"/>
                  <a:pt x="8317374" y="1693029"/>
                </a:cubicBezTo>
                <a:cubicBezTo>
                  <a:pt x="8434534" y="1693029"/>
                  <a:pt x="8526363" y="1771136"/>
                  <a:pt x="8526363" y="1903074"/>
                </a:cubicBezTo>
                <a:cubicBezTo>
                  <a:pt x="8525308" y="2033957"/>
                  <a:pt x="8434534" y="2111008"/>
                  <a:pt x="8318429" y="2111008"/>
                </a:cubicBezTo>
                <a:moveTo>
                  <a:pt x="8122105" y="2544821"/>
                </a:moveTo>
                <a:lnTo>
                  <a:pt x="8279376" y="2544821"/>
                </a:lnTo>
                <a:cubicBezTo>
                  <a:pt x="8529530" y="2544821"/>
                  <a:pt x="8683634" y="2428715"/>
                  <a:pt x="8683634" y="2189116"/>
                </a:cubicBezTo>
                <a:lnTo>
                  <a:pt x="8683634" y="1551591"/>
                </a:lnTo>
                <a:lnTo>
                  <a:pt x="8533752" y="1551591"/>
                </a:lnTo>
                <a:lnTo>
                  <a:pt x="8532697" y="1639198"/>
                </a:lnTo>
                <a:cubicBezTo>
                  <a:pt x="8480977" y="1573757"/>
                  <a:pt x="8393370" y="1537870"/>
                  <a:pt x="8298375" y="1537870"/>
                </a:cubicBezTo>
                <a:cubicBezTo>
                  <a:pt x="8102051" y="1537870"/>
                  <a:pt x="7940559" y="1686696"/>
                  <a:pt x="7940559" y="1902019"/>
                </a:cubicBezTo>
                <a:cubicBezTo>
                  <a:pt x="7940559" y="2119452"/>
                  <a:pt x="8099940" y="2260890"/>
                  <a:pt x="8300486" y="2260890"/>
                </a:cubicBezTo>
                <a:cubicBezTo>
                  <a:pt x="8394425" y="2260890"/>
                  <a:pt x="8472533" y="2229225"/>
                  <a:pt x="8520030" y="2172228"/>
                </a:cubicBezTo>
                <a:lnTo>
                  <a:pt x="8520030" y="2203893"/>
                </a:lnTo>
                <a:cubicBezTo>
                  <a:pt x="8518975" y="2335831"/>
                  <a:pt x="8434534" y="2391773"/>
                  <a:pt x="8283597" y="2391773"/>
                </a:cubicBezTo>
                <a:lnTo>
                  <a:pt x="8122105" y="2391773"/>
                </a:lnTo>
                <a:lnTo>
                  <a:pt x="8122105" y="2544821"/>
                </a:lnTo>
                <a:close/>
                <a:moveTo>
                  <a:pt x="7672461" y="867624"/>
                </a:moveTo>
                <a:cubicBezTo>
                  <a:pt x="7611241" y="867624"/>
                  <a:pt x="7586965" y="843348"/>
                  <a:pt x="7586965" y="780018"/>
                </a:cubicBezTo>
                <a:lnTo>
                  <a:pt x="7588021" y="450700"/>
                </a:lnTo>
                <a:lnTo>
                  <a:pt x="7753734" y="450700"/>
                </a:lnTo>
                <a:lnTo>
                  <a:pt x="7753734" y="298708"/>
                </a:lnTo>
                <a:lnTo>
                  <a:pt x="7588021" y="298708"/>
                </a:lnTo>
                <a:lnTo>
                  <a:pt x="7588021" y="49609"/>
                </a:lnTo>
                <a:lnTo>
                  <a:pt x="7419140" y="106606"/>
                </a:lnTo>
                <a:lnTo>
                  <a:pt x="7419140" y="299763"/>
                </a:lnTo>
                <a:lnTo>
                  <a:pt x="7304090" y="299763"/>
                </a:lnTo>
                <a:lnTo>
                  <a:pt x="7304090" y="452811"/>
                </a:lnTo>
                <a:lnTo>
                  <a:pt x="7418084" y="452811"/>
                </a:lnTo>
                <a:lnTo>
                  <a:pt x="7417029" y="770518"/>
                </a:lnTo>
                <a:lnTo>
                  <a:pt x="7418084" y="770518"/>
                </a:lnTo>
                <a:lnTo>
                  <a:pt x="7418084" y="777907"/>
                </a:lnTo>
                <a:cubicBezTo>
                  <a:pt x="7418084" y="946787"/>
                  <a:pt x="7502524" y="1021728"/>
                  <a:pt x="7656628" y="1021728"/>
                </a:cubicBezTo>
                <a:lnTo>
                  <a:pt x="7804399" y="1020673"/>
                </a:lnTo>
                <a:lnTo>
                  <a:pt x="7804399" y="867624"/>
                </a:lnTo>
                <a:lnTo>
                  <a:pt x="7672461" y="867624"/>
                </a:lnTo>
                <a:close/>
                <a:moveTo>
                  <a:pt x="4861653" y="576305"/>
                </a:moveTo>
                <a:cubicBezTo>
                  <a:pt x="4885929" y="486587"/>
                  <a:pt x="4962981" y="423257"/>
                  <a:pt x="5063254" y="423257"/>
                </a:cubicBezTo>
                <a:cubicBezTo>
                  <a:pt x="5158250" y="423257"/>
                  <a:pt x="5231079" y="474977"/>
                  <a:pt x="5251134" y="576305"/>
                </a:cubicBezTo>
                <a:lnTo>
                  <a:pt x="4861653" y="576305"/>
                </a:lnTo>
                <a:close/>
                <a:moveTo>
                  <a:pt x="4698050" y="662857"/>
                </a:moveTo>
                <a:cubicBezTo>
                  <a:pt x="4698050" y="880291"/>
                  <a:pt x="4848987" y="1038616"/>
                  <a:pt x="5074865" y="1038616"/>
                </a:cubicBezTo>
                <a:cubicBezTo>
                  <a:pt x="5227913" y="1038616"/>
                  <a:pt x="5339796" y="963675"/>
                  <a:pt x="5410515" y="861291"/>
                </a:cubicBezTo>
                <a:lnTo>
                  <a:pt x="5298632" y="771574"/>
                </a:lnTo>
                <a:cubicBezTo>
                  <a:pt x="5245856" y="849681"/>
                  <a:pt x="5168805" y="891901"/>
                  <a:pt x="5079087" y="891901"/>
                </a:cubicBezTo>
                <a:cubicBezTo>
                  <a:pt x="4956648" y="891901"/>
                  <a:pt x="4870097" y="812738"/>
                  <a:pt x="4856375" y="697688"/>
                </a:cubicBezTo>
                <a:lnTo>
                  <a:pt x="5411571" y="697688"/>
                </a:lnTo>
                <a:cubicBezTo>
                  <a:pt x="5428458" y="413758"/>
                  <a:pt x="5256411" y="284986"/>
                  <a:pt x="5065365" y="284986"/>
                </a:cubicBezTo>
                <a:cubicBezTo>
                  <a:pt x="4856375" y="284986"/>
                  <a:pt x="4698050" y="441201"/>
                  <a:pt x="4698050" y="662857"/>
                </a:cubicBezTo>
                <a:moveTo>
                  <a:pt x="5751443" y="576305"/>
                </a:moveTo>
                <a:cubicBezTo>
                  <a:pt x="5775720" y="486587"/>
                  <a:pt x="5852771" y="423257"/>
                  <a:pt x="5953044" y="423257"/>
                </a:cubicBezTo>
                <a:cubicBezTo>
                  <a:pt x="6048040" y="423257"/>
                  <a:pt x="6120870" y="474977"/>
                  <a:pt x="6140924" y="576305"/>
                </a:cubicBezTo>
                <a:lnTo>
                  <a:pt x="5751443" y="576305"/>
                </a:lnTo>
                <a:close/>
                <a:moveTo>
                  <a:pt x="5586784" y="662857"/>
                </a:moveTo>
                <a:cubicBezTo>
                  <a:pt x="5586784" y="880291"/>
                  <a:pt x="5738777" y="1038616"/>
                  <a:pt x="5963599" y="1038616"/>
                </a:cubicBezTo>
                <a:cubicBezTo>
                  <a:pt x="6116647" y="1038616"/>
                  <a:pt x="6228531" y="963675"/>
                  <a:pt x="6299250" y="861291"/>
                </a:cubicBezTo>
                <a:lnTo>
                  <a:pt x="6187366" y="772629"/>
                </a:lnTo>
                <a:cubicBezTo>
                  <a:pt x="6134591" y="850736"/>
                  <a:pt x="6057539" y="892957"/>
                  <a:pt x="5967822" y="892957"/>
                </a:cubicBezTo>
                <a:cubicBezTo>
                  <a:pt x="5845383" y="892957"/>
                  <a:pt x="5758831" y="813794"/>
                  <a:pt x="5745110" y="698744"/>
                </a:cubicBezTo>
                <a:lnTo>
                  <a:pt x="6301361" y="698744"/>
                </a:lnTo>
                <a:cubicBezTo>
                  <a:pt x="6318248" y="414813"/>
                  <a:pt x="6146201" y="284986"/>
                  <a:pt x="5955155" y="284986"/>
                </a:cubicBezTo>
                <a:cubicBezTo>
                  <a:pt x="5745110" y="284986"/>
                  <a:pt x="5586784" y="441201"/>
                  <a:pt x="5586784" y="662857"/>
                </a:cubicBezTo>
                <a:moveTo>
                  <a:pt x="6813280" y="282875"/>
                </a:moveTo>
                <a:cubicBezTo>
                  <a:pt x="6625401" y="282875"/>
                  <a:pt x="6513517" y="398981"/>
                  <a:pt x="6513517" y="591082"/>
                </a:cubicBezTo>
                <a:lnTo>
                  <a:pt x="6513517" y="1020673"/>
                </a:lnTo>
                <a:lnTo>
                  <a:pt x="6682397" y="1020673"/>
                </a:lnTo>
                <a:lnTo>
                  <a:pt x="6682397" y="597415"/>
                </a:lnTo>
                <a:cubicBezTo>
                  <a:pt x="6682397" y="496087"/>
                  <a:pt x="6728840" y="442256"/>
                  <a:pt x="6813280" y="442256"/>
                </a:cubicBezTo>
                <a:cubicBezTo>
                  <a:pt x="6896665" y="442256"/>
                  <a:pt x="6944163" y="497142"/>
                  <a:pt x="6944163" y="597415"/>
                </a:cubicBezTo>
                <a:lnTo>
                  <a:pt x="6944163" y="1021728"/>
                </a:lnTo>
                <a:lnTo>
                  <a:pt x="7113044" y="1021728"/>
                </a:lnTo>
                <a:lnTo>
                  <a:pt x="7113044" y="591082"/>
                </a:lnTo>
                <a:cubicBezTo>
                  <a:pt x="7113044" y="398981"/>
                  <a:pt x="7000105" y="282875"/>
                  <a:pt x="6813280" y="282875"/>
                </a:cubicBezTo>
              </a:path>
            </a:pathLst>
          </a:custGeom>
          <a:solidFill>
            <a:schemeClr val="bg1"/>
          </a:solidFill>
          <a:ln w="10555" cap="flat">
            <a:noFill/>
            <a:prstDash val="solid"/>
            <a:miter/>
          </a:ln>
        </p:spPr>
        <p:txBody>
          <a:bodyPr rtlCol="0" anchor="ctr"/>
          <a:lstStyle/>
          <a:p>
            <a:endParaRPr lang="en-US"/>
          </a:p>
        </p:txBody>
      </p:sp>
      <p:sp>
        <p:nvSpPr>
          <p:cNvPr id="11" name="Tijdelijke aanduiding voor afbeelding 10">
            <a:extLst>
              <a:ext uri="{FF2B5EF4-FFF2-40B4-BE49-F238E27FC236}">
                <a16:creationId xmlns:a16="http://schemas.microsoft.com/office/drawing/2014/main" id="{34450A92-BD0D-B29B-1837-6D35E5E717F6}"/>
              </a:ext>
            </a:extLst>
          </p:cNvPr>
          <p:cNvSpPr>
            <a:spLocks noGrp="1"/>
          </p:cNvSpPr>
          <p:nvPr>
            <p:ph type="pic" sz="quarter" idx="11"/>
          </p:nvPr>
        </p:nvSpPr>
        <p:spPr>
          <a:xfrm>
            <a:off x="14282738" y="0"/>
            <a:ext cx="5821362" cy="9761538"/>
          </a:xfrm>
          <a:pattFill prst="lgCheck">
            <a:fgClr>
              <a:schemeClr val="bg1">
                <a:lumMod val="85000"/>
              </a:schemeClr>
            </a:fgClr>
            <a:bgClr>
              <a:schemeClr val="bg1">
                <a:lumMod val="75000"/>
              </a:schemeClr>
            </a:bgClr>
          </a:pattFill>
        </p:spPr>
        <p:txBody>
          <a:bodyPr lIns="360000" tIns="360000" rIns="360000" bIns="360000"/>
          <a:lstStyle/>
          <a:p>
            <a:r>
              <a:rPr lang="nl-NL"/>
              <a:t>Klik op het pictogram als u een afbeelding wilt toevoegen</a:t>
            </a:r>
            <a:endParaRPr lang="en-US"/>
          </a:p>
        </p:txBody>
      </p:sp>
      <p:sp>
        <p:nvSpPr>
          <p:cNvPr id="12" name="Tijdelijke aanduiding voor tekst 11">
            <a:extLst>
              <a:ext uri="{FF2B5EF4-FFF2-40B4-BE49-F238E27FC236}">
                <a16:creationId xmlns:a16="http://schemas.microsoft.com/office/drawing/2014/main" id="{09BF34D4-E25F-E253-59A5-A6F46B98794A}"/>
              </a:ext>
            </a:extLst>
          </p:cNvPr>
          <p:cNvSpPr>
            <a:spLocks noGrp="1"/>
          </p:cNvSpPr>
          <p:nvPr>
            <p:ph type="body" sz="quarter" idx="12" hasCustomPrompt="1"/>
          </p:nvPr>
        </p:nvSpPr>
        <p:spPr>
          <a:xfrm>
            <a:off x="830263" y="2759075"/>
            <a:ext cx="12442825" cy="6477000"/>
          </a:xfrm>
        </p:spPr>
        <p:txBody>
          <a:bodyPr/>
          <a:lstStyle/>
          <a:p>
            <a:pPr lvl="0"/>
            <a:r>
              <a:rPr lang="nl-NL" dirty="0" err="1"/>
              <a:t>Acernat</a:t>
            </a:r>
            <a:r>
              <a:rPr lang="nl-NL" dirty="0"/>
              <a:t> </a:t>
            </a:r>
            <a:r>
              <a:rPr lang="nl-NL" dirty="0" err="1"/>
              <a:t>emoluptio</a:t>
            </a:r>
            <a:r>
              <a:rPr lang="nl-NL" dirty="0"/>
              <a:t>. </a:t>
            </a:r>
            <a:r>
              <a:rPr lang="nl-NL" dirty="0" err="1"/>
              <a:t>Xeristrum</a:t>
            </a:r>
            <a:r>
              <a:rPr lang="nl-NL" dirty="0"/>
              <a:t> </a:t>
            </a:r>
            <a:r>
              <a:rPr lang="nl-NL" dirty="0" err="1"/>
              <a:t>fugia</a:t>
            </a:r>
            <a:r>
              <a:rPr lang="nl-NL" dirty="0"/>
              <a:t> </a:t>
            </a:r>
            <a:r>
              <a:rPr lang="nl-NL" dirty="0" err="1"/>
              <a:t>aut</a:t>
            </a:r>
            <a:r>
              <a:rPr lang="nl-NL" dirty="0"/>
              <a:t> que ma nam ex </a:t>
            </a:r>
            <a:r>
              <a:rPr lang="nl-NL" dirty="0" err="1"/>
              <a:t>eat</a:t>
            </a:r>
            <a:r>
              <a:rPr lang="nl-NL" dirty="0"/>
              <a:t> el </a:t>
            </a:r>
            <a:r>
              <a:rPr lang="nl-NL" dirty="0" err="1"/>
              <a:t>id</a:t>
            </a:r>
            <a:r>
              <a:rPr lang="nl-NL" dirty="0"/>
              <a:t> </a:t>
            </a:r>
            <a:r>
              <a:rPr lang="nl-NL" dirty="0" err="1"/>
              <a:t>qui</a:t>
            </a:r>
            <a:r>
              <a:rPr lang="nl-NL" dirty="0"/>
              <a:t> </a:t>
            </a:r>
            <a:r>
              <a:rPr lang="nl-NL" dirty="0" err="1"/>
              <a:t>nonsect</a:t>
            </a:r>
            <a:r>
              <a:rPr lang="nl-NL" dirty="0"/>
              <a:t> </a:t>
            </a:r>
            <a:r>
              <a:rPr lang="nl-NL" dirty="0" err="1"/>
              <a:t>ecatiam</a:t>
            </a:r>
            <a:r>
              <a:rPr lang="nl-NL" dirty="0"/>
              <a:t>, </a:t>
            </a:r>
            <a:r>
              <a:rPr lang="nl-NL" dirty="0" err="1"/>
              <a:t>senis</a:t>
            </a:r>
            <a:r>
              <a:rPr lang="nl-NL" dirty="0"/>
              <a:t> dia que </a:t>
            </a:r>
            <a:r>
              <a:rPr lang="nl-NL" dirty="0" err="1"/>
              <a:t>sit</a:t>
            </a:r>
            <a:r>
              <a:rPr lang="nl-NL" dirty="0"/>
              <a:t>, </a:t>
            </a:r>
            <a:r>
              <a:rPr lang="nl-NL" dirty="0" err="1"/>
              <a:t>excerumqui</a:t>
            </a:r>
            <a:r>
              <a:rPr lang="nl-NL" dirty="0"/>
              <a:t> </a:t>
            </a:r>
            <a:r>
              <a:rPr lang="nl-NL" dirty="0" err="1"/>
              <a:t>odicatusam</a:t>
            </a:r>
            <a:r>
              <a:rPr lang="nl-NL" dirty="0"/>
              <a:t> </a:t>
            </a:r>
            <a:r>
              <a:rPr lang="nl-NL" dirty="0" err="1"/>
              <a:t>alit</a:t>
            </a:r>
            <a:r>
              <a:rPr lang="nl-NL" dirty="0"/>
              <a:t> modi </a:t>
            </a:r>
            <a:r>
              <a:rPr lang="nl-NL" dirty="0" err="1"/>
              <a:t>alictorerum</a:t>
            </a:r>
            <a:r>
              <a:rPr lang="nl-NL" dirty="0"/>
              <a:t> </a:t>
            </a:r>
            <a:r>
              <a:rPr lang="nl-NL" dirty="0" err="1"/>
              <a:t>esti</a:t>
            </a:r>
            <a:r>
              <a:rPr lang="nl-NL" dirty="0"/>
              <a:t> </a:t>
            </a:r>
            <a:r>
              <a:rPr lang="nl-NL" dirty="0" err="1"/>
              <a:t>dolorum</a:t>
            </a:r>
            <a:r>
              <a:rPr lang="nl-NL" dirty="0"/>
              <a:t>, </a:t>
            </a:r>
            <a:r>
              <a:rPr lang="nl-NL" dirty="0" err="1"/>
              <a:t>soluptium</a:t>
            </a:r>
            <a:r>
              <a:rPr lang="nl-NL" dirty="0"/>
              <a:t>, </a:t>
            </a:r>
            <a:r>
              <a:rPr lang="nl-NL" dirty="0" err="1"/>
              <a:t>qui</a:t>
            </a:r>
            <a:r>
              <a:rPr lang="nl-NL" dirty="0"/>
              <a:t> </a:t>
            </a:r>
            <a:r>
              <a:rPr lang="nl-NL" dirty="0" err="1"/>
              <a:t>ipid</a:t>
            </a:r>
            <a:r>
              <a:rPr lang="nl-NL" dirty="0"/>
              <a:t> </a:t>
            </a:r>
            <a:r>
              <a:rPr lang="nl-NL" dirty="0" err="1"/>
              <a:t>essinit</a:t>
            </a:r>
            <a:r>
              <a:rPr lang="nl-NL" dirty="0"/>
              <a:t> </a:t>
            </a:r>
            <a:r>
              <a:rPr lang="nl-NL" dirty="0" err="1"/>
              <a:t>atistiore</a:t>
            </a:r>
            <a:r>
              <a:rPr lang="nl-NL" dirty="0"/>
              <a:t> </a:t>
            </a:r>
            <a:r>
              <a:rPr lang="nl-NL" dirty="0" err="1"/>
              <a:t>nist</a:t>
            </a:r>
            <a:r>
              <a:rPr lang="nl-NL" dirty="0"/>
              <a:t> </a:t>
            </a:r>
            <a:r>
              <a:rPr lang="nl-NL" dirty="0" err="1"/>
              <a:t>volup</a:t>
            </a:r>
            <a:r>
              <a:rPr lang="nl-NL" dirty="0"/>
              <a:t> </a:t>
            </a:r>
            <a:r>
              <a:rPr lang="nl-NL" dirty="0" err="1"/>
              <a:t>tium</a:t>
            </a:r>
            <a:r>
              <a:rPr lang="nl-NL" dirty="0"/>
              <a:t> </a:t>
            </a:r>
            <a:r>
              <a:rPr lang="nl-NL" dirty="0" err="1"/>
              <a:t>quamusa</a:t>
            </a:r>
            <a:r>
              <a:rPr lang="nl-NL" dirty="0"/>
              <a:t> es </a:t>
            </a:r>
            <a:r>
              <a:rPr lang="nl-NL" dirty="0" err="1"/>
              <a:t>dolut</a:t>
            </a:r>
            <a:r>
              <a:rPr lang="nl-NL" dirty="0"/>
              <a:t> </a:t>
            </a:r>
            <a:r>
              <a:rPr lang="nl-NL" dirty="0" err="1"/>
              <a:t>qui</a:t>
            </a:r>
            <a:r>
              <a:rPr lang="nl-NL" dirty="0"/>
              <a:t> re </a:t>
            </a:r>
            <a:r>
              <a:rPr lang="nl-NL" dirty="0" err="1"/>
              <a:t>est</a:t>
            </a:r>
            <a:r>
              <a:rPr lang="nl-NL" dirty="0"/>
              <a:t> </a:t>
            </a:r>
            <a:r>
              <a:rPr lang="nl-NL" dirty="0" err="1"/>
              <a:t>rerferf</a:t>
            </a:r>
            <a:r>
              <a:rPr lang="nl-NL" dirty="0"/>
              <a:t> </a:t>
            </a:r>
            <a:r>
              <a:rPr lang="nl-NL" dirty="0" err="1"/>
              <a:t>erestem</a:t>
            </a:r>
            <a:r>
              <a:rPr lang="nl-NL" dirty="0"/>
              <a:t> </a:t>
            </a:r>
            <a:r>
              <a:rPr lang="nl-NL" dirty="0" err="1"/>
              <a:t>doloris</a:t>
            </a:r>
            <a:r>
              <a:rPr lang="nl-NL" dirty="0"/>
              <a:t> </a:t>
            </a:r>
            <a:r>
              <a:rPr lang="nl-NL" dirty="0" err="1"/>
              <a:t>eos</a:t>
            </a:r>
            <a:r>
              <a:rPr lang="nl-NL" dirty="0"/>
              <a:t> quo que pro </a:t>
            </a:r>
            <a:r>
              <a:rPr lang="nl-NL" dirty="0" err="1"/>
              <a:t>blaut</a:t>
            </a:r>
            <a:r>
              <a:rPr lang="nl-NL" dirty="0"/>
              <a:t> </a:t>
            </a:r>
            <a:r>
              <a:rPr lang="nl-NL" dirty="0" err="1"/>
              <a:t>autem</a:t>
            </a:r>
            <a:r>
              <a:rPr lang="nl-NL" dirty="0"/>
              <a:t> </a:t>
            </a:r>
            <a:r>
              <a:rPr lang="nl-NL" dirty="0" err="1"/>
              <a:t>im</a:t>
            </a:r>
            <a:r>
              <a:rPr lang="nl-NL" dirty="0"/>
              <a:t> </a:t>
            </a:r>
            <a:r>
              <a:rPr lang="nl-NL" dirty="0" err="1"/>
              <a:t>faccaboriate</a:t>
            </a:r>
            <a:r>
              <a:rPr lang="nl-NL" dirty="0"/>
              <a:t> </a:t>
            </a:r>
            <a:r>
              <a:rPr lang="nl-NL" dirty="0" err="1"/>
              <a:t>coritatem</a:t>
            </a:r>
            <a:r>
              <a:rPr lang="nl-NL" dirty="0"/>
              <a:t> </a:t>
            </a:r>
            <a:r>
              <a:rPr lang="nl-NL" dirty="0" err="1"/>
              <a:t>nullo</a:t>
            </a:r>
            <a:r>
              <a:rPr lang="nl-NL" dirty="0"/>
              <a:t> </a:t>
            </a:r>
            <a:r>
              <a:rPr lang="nl-NL" dirty="0" err="1"/>
              <a:t>optasse</a:t>
            </a:r>
            <a:r>
              <a:rPr lang="nl-NL" dirty="0"/>
              <a:t> </a:t>
            </a:r>
            <a:r>
              <a:rPr lang="nl-NL" dirty="0" err="1"/>
              <a:t>ctusdant</a:t>
            </a:r>
            <a:r>
              <a:rPr lang="nl-NL" dirty="0"/>
              <a:t>, </a:t>
            </a:r>
            <a:r>
              <a:rPr lang="nl-NL" dirty="0" err="1"/>
              <a:t>est</a:t>
            </a:r>
            <a:r>
              <a:rPr lang="nl-NL" dirty="0"/>
              <a:t> </a:t>
            </a:r>
            <a:r>
              <a:rPr lang="nl-NL" dirty="0" err="1"/>
              <a:t>digenda</a:t>
            </a:r>
            <a:r>
              <a:rPr lang="nl-NL" dirty="0"/>
              <a:t> </a:t>
            </a:r>
            <a:r>
              <a:rPr lang="nl-NL" dirty="0" err="1"/>
              <a:t>ndebis</a:t>
            </a:r>
            <a:r>
              <a:rPr lang="nl-NL" dirty="0"/>
              <a:t> </a:t>
            </a:r>
            <a:r>
              <a:rPr lang="nl-NL" dirty="0" err="1"/>
              <a:t>restrumquam</a:t>
            </a:r>
            <a:r>
              <a:rPr lang="nl-NL" dirty="0"/>
              <a:t> </a:t>
            </a:r>
          </a:p>
          <a:p>
            <a:pPr lvl="1"/>
            <a:r>
              <a:rPr lang="nl-NL" dirty="0" err="1"/>
              <a:t>Acernat</a:t>
            </a:r>
            <a:r>
              <a:rPr lang="nl-NL" dirty="0"/>
              <a:t> </a:t>
            </a:r>
            <a:r>
              <a:rPr lang="nl-NL" dirty="0" err="1"/>
              <a:t>emoluptio</a:t>
            </a:r>
            <a:endParaRPr lang="nl-NL" dirty="0"/>
          </a:p>
          <a:p>
            <a:pPr lvl="2"/>
            <a:r>
              <a:rPr lang="nl-NL" dirty="0" err="1"/>
              <a:t>Xeristrum</a:t>
            </a:r>
            <a:r>
              <a:rPr lang="nl-NL" dirty="0"/>
              <a:t> </a:t>
            </a:r>
            <a:r>
              <a:rPr lang="nl-NL" dirty="0" err="1"/>
              <a:t>fugia</a:t>
            </a:r>
            <a:endParaRPr lang="nl-NL" dirty="0"/>
          </a:p>
          <a:p>
            <a:pPr lvl="3"/>
            <a:r>
              <a:rPr lang="nl-NL" dirty="0" err="1"/>
              <a:t>Aut</a:t>
            </a:r>
            <a:r>
              <a:rPr lang="nl-NL" dirty="0"/>
              <a:t> que</a:t>
            </a:r>
          </a:p>
          <a:p>
            <a:pPr lvl="4"/>
            <a:r>
              <a:rPr lang="nl-NL" dirty="0" err="1"/>
              <a:t>Nonsect</a:t>
            </a:r>
            <a:endParaRPr lang="nl-NL" dirty="0"/>
          </a:p>
          <a:p>
            <a:pPr lvl="5"/>
            <a:r>
              <a:rPr lang="nl-NL" dirty="0" err="1"/>
              <a:t>Excerumqui</a:t>
            </a:r>
            <a:endParaRPr lang="en-US" dirty="0"/>
          </a:p>
        </p:txBody>
      </p:sp>
      <p:sp>
        <p:nvSpPr>
          <p:cNvPr id="6" name="Holder 2">
            <a:extLst>
              <a:ext uri="{FF2B5EF4-FFF2-40B4-BE49-F238E27FC236}">
                <a16:creationId xmlns:a16="http://schemas.microsoft.com/office/drawing/2014/main" id="{94A451FE-4694-81C2-33C9-F72EDDD282C2}"/>
              </a:ext>
            </a:extLst>
          </p:cNvPr>
          <p:cNvSpPr>
            <a:spLocks noGrp="1"/>
          </p:cNvSpPr>
          <p:nvPr>
            <p:ph type="title" hasCustomPrompt="1"/>
          </p:nvPr>
        </p:nvSpPr>
        <p:spPr>
          <a:xfrm>
            <a:off x="830263" y="569914"/>
            <a:ext cx="12443354" cy="911224"/>
          </a:xfrm>
          <a:noFill/>
        </p:spPr>
        <p:txBody>
          <a:bodyPr lIns="0" tIns="0" rIns="0" bIns="0"/>
          <a:lstStyle>
            <a:lvl1pPr>
              <a:defRPr sz="6400" b="1" i="0" spc="-50" baseline="0">
                <a:solidFill>
                  <a:schemeClr val="tx1"/>
                </a:solidFill>
                <a:latin typeface="+mj-lt"/>
                <a:cs typeface="Segoe UI Semibold"/>
              </a:defRPr>
            </a:lvl1pPr>
          </a:lstStyle>
          <a:p>
            <a:r>
              <a:rPr lang="en-US" dirty="0" err="1"/>
              <a:t>Paginatitel</a:t>
            </a:r>
            <a:r>
              <a:rPr lang="en-US" dirty="0"/>
              <a:t> </a:t>
            </a:r>
            <a:r>
              <a:rPr lang="en-US" dirty="0" err="1"/>
              <a:t>powerpoint</a:t>
            </a:r>
            <a:endParaRPr dirty="0"/>
          </a:p>
        </p:txBody>
      </p:sp>
    </p:spTree>
    <p:extLst>
      <p:ext uri="{BB962C8B-B14F-4D97-AF65-F5344CB8AC3E}">
        <p14:creationId xmlns:p14="http://schemas.microsoft.com/office/powerpoint/2010/main" val="27310257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fbeelding full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hthoek: afgeronde hoeken 9">
            <a:extLst>
              <a:ext uri="{FF2B5EF4-FFF2-40B4-BE49-F238E27FC236}">
                <a16:creationId xmlns:a16="http://schemas.microsoft.com/office/drawing/2014/main" id="{03AD5095-9ADD-EF73-CEFC-1987C2D2520B}"/>
              </a:ext>
            </a:extLst>
          </p:cNvPr>
          <p:cNvSpPr/>
          <p:nvPr userDrawn="1"/>
        </p:nvSpPr>
        <p:spPr>
          <a:xfrm>
            <a:off x="165100" y="9921875"/>
            <a:ext cx="19761200" cy="1223962"/>
          </a:xfrm>
          <a:prstGeom prst="roundRect">
            <a:avLst>
              <a:gd name="adj" fmla="val 4091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Vrije vorm: vorm 6">
            <a:extLst>
              <a:ext uri="{FF2B5EF4-FFF2-40B4-BE49-F238E27FC236}">
                <a16:creationId xmlns:a16="http://schemas.microsoft.com/office/drawing/2014/main" id="{F95FF92D-3072-CCB0-D18A-AC5D8381BE2A}"/>
              </a:ext>
            </a:extLst>
          </p:cNvPr>
          <p:cNvSpPr/>
          <p:nvPr userDrawn="1"/>
        </p:nvSpPr>
        <p:spPr>
          <a:xfrm>
            <a:off x="18036600" y="10294183"/>
            <a:ext cx="513808" cy="480651"/>
          </a:xfrm>
          <a:custGeom>
            <a:avLst/>
            <a:gdLst>
              <a:gd name="connsiteX0" fmla="*/ 2022346 w 2322116"/>
              <a:gd name="connsiteY0" fmla="*/ 1252883 h 2006513"/>
              <a:gd name="connsiteX1" fmla="*/ 1722583 w 2322116"/>
              <a:gd name="connsiteY1" fmla="*/ 1561091 h 2006513"/>
              <a:gd name="connsiteX2" fmla="*/ 1722583 w 2322116"/>
              <a:gd name="connsiteY2" fmla="*/ 1691973 h 2006513"/>
              <a:gd name="connsiteX3" fmla="*/ 1591700 w 2322116"/>
              <a:gd name="connsiteY3" fmla="*/ 1847132 h 2006513"/>
              <a:gd name="connsiteX4" fmla="*/ 1460818 w 2322116"/>
              <a:gd name="connsiteY4" fmla="*/ 1691973 h 2006513"/>
              <a:gd name="connsiteX5" fmla="*/ 1460818 w 2322116"/>
              <a:gd name="connsiteY5" fmla="*/ 308207 h 2006513"/>
              <a:gd name="connsiteX6" fmla="*/ 1161055 w 2322116"/>
              <a:gd name="connsiteY6" fmla="*/ 0 h 2006513"/>
              <a:gd name="connsiteX7" fmla="*/ 861292 w 2322116"/>
              <a:gd name="connsiteY7" fmla="*/ 308207 h 2006513"/>
              <a:gd name="connsiteX8" fmla="*/ 861292 w 2322116"/>
              <a:gd name="connsiteY8" fmla="*/ 440145 h 2006513"/>
              <a:gd name="connsiteX9" fmla="*/ 861292 w 2322116"/>
              <a:gd name="connsiteY9" fmla="*/ 440145 h 2006513"/>
              <a:gd name="connsiteX10" fmla="*/ 861292 w 2322116"/>
              <a:gd name="connsiteY10" fmla="*/ 442256 h 2006513"/>
              <a:gd name="connsiteX11" fmla="*/ 730409 w 2322116"/>
              <a:gd name="connsiteY11" fmla="*/ 597415 h 2006513"/>
              <a:gd name="connsiteX12" fmla="*/ 599526 w 2322116"/>
              <a:gd name="connsiteY12" fmla="*/ 442256 h 2006513"/>
              <a:gd name="connsiteX13" fmla="*/ 599526 w 2322116"/>
              <a:gd name="connsiteY13" fmla="*/ 309263 h 2006513"/>
              <a:gd name="connsiteX14" fmla="*/ 299763 w 2322116"/>
              <a:gd name="connsiteY14" fmla="*/ 1055 h 2006513"/>
              <a:gd name="connsiteX15" fmla="*/ 0 w 2322116"/>
              <a:gd name="connsiteY15" fmla="*/ 309263 h 2006513"/>
              <a:gd name="connsiteX16" fmla="*/ 0 w 2322116"/>
              <a:gd name="connsiteY16" fmla="*/ 738853 h 2006513"/>
              <a:gd name="connsiteX17" fmla="*/ 168881 w 2322116"/>
              <a:gd name="connsiteY17" fmla="*/ 738853 h 2006513"/>
              <a:gd name="connsiteX18" fmla="*/ 168881 w 2322116"/>
              <a:gd name="connsiteY18" fmla="*/ 314540 h 2006513"/>
              <a:gd name="connsiteX19" fmla="*/ 299763 w 2322116"/>
              <a:gd name="connsiteY19" fmla="*/ 159381 h 2006513"/>
              <a:gd name="connsiteX20" fmla="*/ 430646 w 2322116"/>
              <a:gd name="connsiteY20" fmla="*/ 314540 h 2006513"/>
              <a:gd name="connsiteX21" fmla="*/ 430646 w 2322116"/>
              <a:gd name="connsiteY21" fmla="*/ 447534 h 2006513"/>
              <a:gd name="connsiteX22" fmla="*/ 730409 w 2322116"/>
              <a:gd name="connsiteY22" fmla="*/ 755741 h 2006513"/>
              <a:gd name="connsiteX23" fmla="*/ 1030172 w 2322116"/>
              <a:gd name="connsiteY23" fmla="*/ 447534 h 2006513"/>
              <a:gd name="connsiteX24" fmla="*/ 1030172 w 2322116"/>
              <a:gd name="connsiteY24" fmla="*/ 314540 h 2006513"/>
              <a:gd name="connsiteX25" fmla="*/ 1161055 w 2322116"/>
              <a:gd name="connsiteY25" fmla="*/ 159381 h 2006513"/>
              <a:gd name="connsiteX26" fmla="*/ 1291937 w 2322116"/>
              <a:gd name="connsiteY26" fmla="*/ 314540 h 2006513"/>
              <a:gd name="connsiteX27" fmla="*/ 1291937 w 2322116"/>
              <a:gd name="connsiteY27" fmla="*/ 1698306 h 2006513"/>
              <a:gd name="connsiteX28" fmla="*/ 1591700 w 2322116"/>
              <a:gd name="connsiteY28" fmla="*/ 2006513 h 2006513"/>
              <a:gd name="connsiteX29" fmla="*/ 1891463 w 2322116"/>
              <a:gd name="connsiteY29" fmla="*/ 1698306 h 2006513"/>
              <a:gd name="connsiteX30" fmla="*/ 1891463 w 2322116"/>
              <a:gd name="connsiteY30" fmla="*/ 1567424 h 2006513"/>
              <a:gd name="connsiteX31" fmla="*/ 2022346 w 2322116"/>
              <a:gd name="connsiteY31" fmla="*/ 1412265 h 2006513"/>
              <a:gd name="connsiteX32" fmla="*/ 2153229 w 2322116"/>
              <a:gd name="connsiteY32" fmla="*/ 1567424 h 2006513"/>
              <a:gd name="connsiteX33" fmla="*/ 2153229 w 2322116"/>
              <a:gd name="connsiteY33" fmla="*/ 1991736 h 2006513"/>
              <a:gd name="connsiteX34" fmla="*/ 2322109 w 2322116"/>
              <a:gd name="connsiteY34" fmla="*/ 1991736 h 2006513"/>
              <a:gd name="connsiteX35" fmla="*/ 2322109 w 2322116"/>
              <a:gd name="connsiteY35" fmla="*/ 1562146 h 2006513"/>
              <a:gd name="connsiteX36" fmla="*/ 2022346 w 2322116"/>
              <a:gd name="connsiteY36" fmla="*/ 1252883 h 2006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322116" h="2006513">
                <a:moveTo>
                  <a:pt x="2022346" y="1252883"/>
                </a:moveTo>
                <a:cubicBezTo>
                  <a:pt x="1834466" y="1252883"/>
                  <a:pt x="1722583" y="1368989"/>
                  <a:pt x="1722583" y="1561091"/>
                </a:cubicBezTo>
                <a:lnTo>
                  <a:pt x="1722583" y="1691973"/>
                </a:lnTo>
                <a:cubicBezTo>
                  <a:pt x="1722583" y="1793302"/>
                  <a:pt x="1676141" y="1847132"/>
                  <a:pt x="1591700" y="1847132"/>
                </a:cubicBezTo>
                <a:cubicBezTo>
                  <a:pt x="1508316" y="1847132"/>
                  <a:pt x="1460818" y="1792246"/>
                  <a:pt x="1460818" y="1691973"/>
                </a:cubicBezTo>
                <a:lnTo>
                  <a:pt x="1460818" y="308207"/>
                </a:lnTo>
                <a:cubicBezTo>
                  <a:pt x="1460818" y="116105"/>
                  <a:pt x="1347879" y="0"/>
                  <a:pt x="1161055" y="0"/>
                </a:cubicBezTo>
                <a:cubicBezTo>
                  <a:pt x="973175" y="0"/>
                  <a:pt x="861292" y="116105"/>
                  <a:pt x="861292" y="308207"/>
                </a:cubicBezTo>
                <a:lnTo>
                  <a:pt x="861292" y="440145"/>
                </a:lnTo>
                <a:lnTo>
                  <a:pt x="861292" y="440145"/>
                </a:lnTo>
                <a:lnTo>
                  <a:pt x="861292" y="442256"/>
                </a:lnTo>
                <a:cubicBezTo>
                  <a:pt x="861292" y="543585"/>
                  <a:pt x="814849" y="597415"/>
                  <a:pt x="730409" y="597415"/>
                </a:cubicBezTo>
                <a:cubicBezTo>
                  <a:pt x="647024" y="597415"/>
                  <a:pt x="599526" y="542529"/>
                  <a:pt x="599526" y="442256"/>
                </a:cubicBezTo>
                <a:lnTo>
                  <a:pt x="599526" y="309263"/>
                </a:lnTo>
                <a:cubicBezTo>
                  <a:pt x="599526" y="117161"/>
                  <a:pt x="486588" y="1055"/>
                  <a:pt x="299763" y="1055"/>
                </a:cubicBezTo>
                <a:cubicBezTo>
                  <a:pt x="111884" y="1055"/>
                  <a:pt x="0" y="117161"/>
                  <a:pt x="0" y="309263"/>
                </a:cubicBezTo>
                <a:lnTo>
                  <a:pt x="0" y="738853"/>
                </a:lnTo>
                <a:lnTo>
                  <a:pt x="168881" y="738853"/>
                </a:lnTo>
                <a:lnTo>
                  <a:pt x="168881" y="314540"/>
                </a:lnTo>
                <a:cubicBezTo>
                  <a:pt x="168881" y="213212"/>
                  <a:pt x="215323" y="159381"/>
                  <a:pt x="299763" y="159381"/>
                </a:cubicBezTo>
                <a:cubicBezTo>
                  <a:pt x="383148" y="159381"/>
                  <a:pt x="430646" y="214267"/>
                  <a:pt x="430646" y="314540"/>
                </a:cubicBezTo>
                <a:lnTo>
                  <a:pt x="430646" y="447534"/>
                </a:lnTo>
                <a:cubicBezTo>
                  <a:pt x="430646" y="639636"/>
                  <a:pt x="543585" y="755741"/>
                  <a:pt x="730409" y="755741"/>
                </a:cubicBezTo>
                <a:cubicBezTo>
                  <a:pt x="918289" y="755741"/>
                  <a:pt x="1030172" y="639636"/>
                  <a:pt x="1030172" y="447534"/>
                </a:cubicBezTo>
                <a:lnTo>
                  <a:pt x="1030172" y="314540"/>
                </a:lnTo>
                <a:cubicBezTo>
                  <a:pt x="1030172" y="213212"/>
                  <a:pt x="1076614" y="159381"/>
                  <a:pt x="1161055" y="159381"/>
                </a:cubicBezTo>
                <a:cubicBezTo>
                  <a:pt x="1244440" y="159381"/>
                  <a:pt x="1291937" y="214267"/>
                  <a:pt x="1291937" y="314540"/>
                </a:cubicBezTo>
                <a:lnTo>
                  <a:pt x="1291937" y="1698306"/>
                </a:lnTo>
                <a:cubicBezTo>
                  <a:pt x="1291937" y="1890408"/>
                  <a:pt x="1404876" y="2006513"/>
                  <a:pt x="1591700" y="2006513"/>
                </a:cubicBezTo>
                <a:cubicBezTo>
                  <a:pt x="1779580" y="2006513"/>
                  <a:pt x="1891463" y="1890408"/>
                  <a:pt x="1891463" y="1698306"/>
                </a:cubicBezTo>
                <a:lnTo>
                  <a:pt x="1891463" y="1567424"/>
                </a:lnTo>
                <a:cubicBezTo>
                  <a:pt x="1891463" y="1466095"/>
                  <a:pt x="1937906" y="1412265"/>
                  <a:pt x="2022346" y="1412265"/>
                </a:cubicBezTo>
                <a:cubicBezTo>
                  <a:pt x="2105731" y="1412265"/>
                  <a:pt x="2153229" y="1467151"/>
                  <a:pt x="2153229" y="1567424"/>
                </a:cubicBezTo>
                <a:lnTo>
                  <a:pt x="2153229" y="1991736"/>
                </a:lnTo>
                <a:lnTo>
                  <a:pt x="2322109" y="1991736"/>
                </a:lnTo>
                <a:lnTo>
                  <a:pt x="2322109" y="1562146"/>
                </a:lnTo>
                <a:cubicBezTo>
                  <a:pt x="2323165" y="1368989"/>
                  <a:pt x="2209170" y="1252883"/>
                  <a:pt x="2022346" y="1252883"/>
                </a:cubicBezTo>
              </a:path>
            </a:pathLst>
          </a:custGeom>
          <a:solidFill>
            <a:schemeClr val="accent1"/>
          </a:solidFill>
          <a:ln w="10555" cap="flat">
            <a:noFill/>
            <a:prstDash val="solid"/>
            <a:miter/>
          </a:ln>
        </p:spPr>
        <p:txBody>
          <a:bodyPr rtlCol="0" anchor="ctr"/>
          <a:lstStyle/>
          <a:p>
            <a:endParaRPr lang="en-US"/>
          </a:p>
        </p:txBody>
      </p:sp>
      <p:sp>
        <p:nvSpPr>
          <p:cNvPr id="8" name="Vrije vorm: vorm 7">
            <a:extLst>
              <a:ext uri="{FF2B5EF4-FFF2-40B4-BE49-F238E27FC236}">
                <a16:creationId xmlns:a16="http://schemas.microsoft.com/office/drawing/2014/main" id="{990AF1D4-4CAA-0106-0769-F0D1C0F72278}"/>
              </a:ext>
            </a:extLst>
          </p:cNvPr>
          <p:cNvSpPr/>
          <p:nvPr userDrawn="1"/>
        </p:nvSpPr>
        <p:spPr>
          <a:xfrm>
            <a:off x="17367250" y="10226675"/>
            <a:ext cx="1921404" cy="609600"/>
          </a:xfrm>
          <a:custGeom>
            <a:avLst/>
            <a:gdLst>
              <a:gd name="connsiteX0" fmla="*/ 921455 w 8683633"/>
              <a:gd name="connsiteY0" fmla="*/ 520364 h 2544820"/>
              <a:gd name="connsiteX1" fmla="*/ 1439708 w 8683633"/>
              <a:gd name="connsiteY1" fmla="*/ 0 h 2544820"/>
              <a:gd name="connsiteX2" fmla="*/ 1834466 w 8683633"/>
              <a:gd name="connsiteY2" fmla="*/ 172047 h 2544820"/>
              <a:gd name="connsiteX3" fmla="*/ 1705695 w 8683633"/>
              <a:gd name="connsiteY3" fmla="*/ 294486 h 2544820"/>
              <a:gd name="connsiteX4" fmla="*/ 1439708 w 8683633"/>
              <a:gd name="connsiteY4" fmla="*/ 168881 h 2544820"/>
              <a:gd name="connsiteX5" fmla="*/ 1104057 w 8683633"/>
              <a:gd name="connsiteY5" fmla="*/ 521419 h 2544820"/>
              <a:gd name="connsiteX6" fmla="*/ 1438652 w 8683633"/>
              <a:gd name="connsiteY6" fmla="*/ 871846 h 2544820"/>
              <a:gd name="connsiteX7" fmla="*/ 1742638 w 8683633"/>
              <a:gd name="connsiteY7" fmla="*/ 605859 h 2544820"/>
              <a:gd name="connsiteX8" fmla="*/ 1403821 w 8683633"/>
              <a:gd name="connsiteY8" fmla="*/ 605859 h 2544820"/>
              <a:gd name="connsiteX9" fmla="*/ 1403821 w 8683633"/>
              <a:gd name="connsiteY9" fmla="*/ 448589 h 2544820"/>
              <a:gd name="connsiteX10" fmla="*/ 1929462 w 8683633"/>
              <a:gd name="connsiteY10" fmla="*/ 448589 h 2544820"/>
              <a:gd name="connsiteX11" fmla="*/ 1929462 w 8683633"/>
              <a:gd name="connsiteY11" fmla="*/ 518253 h 2544820"/>
              <a:gd name="connsiteX12" fmla="*/ 1438652 w 8683633"/>
              <a:gd name="connsiteY12" fmla="*/ 1039672 h 2544820"/>
              <a:gd name="connsiteX13" fmla="*/ 921455 w 8683633"/>
              <a:gd name="connsiteY13" fmla="*/ 520364 h 2544820"/>
              <a:gd name="connsiteX14" fmla="*/ 2269334 w 8683633"/>
              <a:gd name="connsiteY14" fmla="*/ 576305 h 2544820"/>
              <a:gd name="connsiteX15" fmla="*/ 2470936 w 8683633"/>
              <a:gd name="connsiteY15" fmla="*/ 423257 h 2544820"/>
              <a:gd name="connsiteX16" fmla="*/ 2658815 w 8683633"/>
              <a:gd name="connsiteY16" fmla="*/ 576305 h 2544820"/>
              <a:gd name="connsiteX17" fmla="*/ 2269334 w 8683633"/>
              <a:gd name="connsiteY17" fmla="*/ 576305 h 2544820"/>
              <a:gd name="connsiteX18" fmla="*/ 2105731 w 8683633"/>
              <a:gd name="connsiteY18" fmla="*/ 661801 h 2544820"/>
              <a:gd name="connsiteX19" fmla="*/ 2482546 w 8683633"/>
              <a:gd name="connsiteY19" fmla="*/ 1037561 h 2544820"/>
              <a:gd name="connsiteX20" fmla="*/ 2818196 w 8683633"/>
              <a:gd name="connsiteY20" fmla="*/ 860236 h 2544820"/>
              <a:gd name="connsiteX21" fmla="*/ 2706313 w 8683633"/>
              <a:gd name="connsiteY21" fmla="*/ 770518 h 2544820"/>
              <a:gd name="connsiteX22" fmla="*/ 2486768 w 8683633"/>
              <a:gd name="connsiteY22" fmla="*/ 890846 h 2544820"/>
              <a:gd name="connsiteX23" fmla="*/ 2264057 w 8683633"/>
              <a:gd name="connsiteY23" fmla="*/ 696633 h 2544820"/>
              <a:gd name="connsiteX24" fmla="*/ 2819252 w 8683633"/>
              <a:gd name="connsiteY24" fmla="*/ 696633 h 2544820"/>
              <a:gd name="connsiteX25" fmla="*/ 2473047 w 8683633"/>
              <a:gd name="connsiteY25" fmla="*/ 282875 h 2544820"/>
              <a:gd name="connsiteX26" fmla="*/ 2105731 w 8683633"/>
              <a:gd name="connsiteY26" fmla="*/ 661801 h 2544820"/>
              <a:gd name="connsiteX27" fmla="*/ 8103107 w 8683633"/>
              <a:gd name="connsiteY27" fmla="*/ 576305 h 2544820"/>
              <a:gd name="connsiteX28" fmla="*/ 8304708 w 8683633"/>
              <a:gd name="connsiteY28" fmla="*/ 423257 h 2544820"/>
              <a:gd name="connsiteX29" fmla="*/ 8492587 w 8683633"/>
              <a:gd name="connsiteY29" fmla="*/ 576305 h 2544820"/>
              <a:gd name="connsiteX30" fmla="*/ 8103107 w 8683633"/>
              <a:gd name="connsiteY30" fmla="*/ 576305 h 2544820"/>
              <a:gd name="connsiteX31" fmla="*/ 7939503 w 8683633"/>
              <a:gd name="connsiteY31" fmla="*/ 661801 h 2544820"/>
              <a:gd name="connsiteX32" fmla="*/ 8316319 w 8683633"/>
              <a:gd name="connsiteY32" fmla="*/ 1037561 h 2544820"/>
              <a:gd name="connsiteX33" fmla="*/ 8651968 w 8683633"/>
              <a:gd name="connsiteY33" fmla="*/ 860236 h 2544820"/>
              <a:gd name="connsiteX34" fmla="*/ 8539029 w 8683633"/>
              <a:gd name="connsiteY34" fmla="*/ 770518 h 2544820"/>
              <a:gd name="connsiteX35" fmla="*/ 8319485 w 8683633"/>
              <a:gd name="connsiteY35" fmla="*/ 890846 h 2544820"/>
              <a:gd name="connsiteX36" fmla="*/ 8096773 w 8683633"/>
              <a:gd name="connsiteY36" fmla="*/ 696633 h 2544820"/>
              <a:gd name="connsiteX37" fmla="*/ 8651968 w 8683633"/>
              <a:gd name="connsiteY37" fmla="*/ 696633 h 2544820"/>
              <a:gd name="connsiteX38" fmla="*/ 8305763 w 8683633"/>
              <a:gd name="connsiteY38" fmla="*/ 282875 h 2544820"/>
              <a:gd name="connsiteX39" fmla="*/ 7939503 w 8683633"/>
              <a:gd name="connsiteY39" fmla="*/ 661801 h 2544820"/>
              <a:gd name="connsiteX40" fmla="*/ 556251 w 8683633"/>
              <a:gd name="connsiteY40" fmla="*/ 1269772 h 2544820"/>
              <a:gd name="connsiteX41" fmla="*/ 556251 w 8683633"/>
              <a:gd name="connsiteY41" fmla="*/ 1675085 h 2544820"/>
              <a:gd name="connsiteX42" fmla="*/ 177325 w 8683633"/>
              <a:gd name="connsiteY42" fmla="*/ 1675085 h 2544820"/>
              <a:gd name="connsiteX43" fmla="*/ 177325 w 8683633"/>
              <a:gd name="connsiteY43" fmla="*/ 1269772 h 2544820"/>
              <a:gd name="connsiteX44" fmla="*/ 0 w 8683633"/>
              <a:gd name="connsiteY44" fmla="*/ 1269772 h 2544820"/>
              <a:gd name="connsiteX45" fmla="*/ 0 w 8683633"/>
              <a:gd name="connsiteY45" fmla="*/ 2271445 h 2544820"/>
              <a:gd name="connsiteX46" fmla="*/ 177325 w 8683633"/>
              <a:gd name="connsiteY46" fmla="*/ 2271445 h 2544820"/>
              <a:gd name="connsiteX47" fmla="*/ 177325 w 8683633"/>
              <a:gd name="connsiteY47" fmla="*/ 1843966 h 2544820"/>
              <a:gd name="connsiteX48" fmla="*/ 556251 w 8683633"/>
              <a:gd name="connsiteY48" fmla="*/ 1843966 h 2544820"/>
              <a:gd name="connsiteX49" fmla="*/ 556251 w 8683633"/>
              <a:gd name="connsiteY49" fmla="*/ 2271445 h 2544820"/>
              <a:gd name="connsiteX50" fmla="*/ 733575 w 8683633"/>
              <a:gd name="connsiteY50" fmla="*/ 2271445 h 2544820"/>
              <a:gd name="connsiteX51" fmla="*/ 733575 w 8683633"/>
              <a:gd name="connsiteY51" fmla="*/ 1269772 h 2544820"/>
              <a:gd name="connsiteX52" fmla="*/ 556251 w 8683633"/>
              <a:gd name="connsiteY52" fmla="*/ 1269772 h 2544820"/>
              <a:gd name="connsiteX53" fmla="*/ 1325713 w 8683633"/>
              <a:gd name="connsiteY53" fmla="*/ 2130008 h 2544820"/>
              <a:gd name="connsiteX54" fmla="*/ 1114613 w 8683633"/>
              <a:gd name="connsiteY54" fmla="*/ 1911518 h 2544820"/>
              <a:gd name="connsiteX55" fmla="*/ 1325713 w 8683633"/>
              <a:gd name="connsiteY55" fmla="*/ 1691973 h 2544820"/>
              <a:gd name="connsiteX56" fmla="*/ 1531537 w 8683633"/>
              <a:gd name="connsiteY56" fmla="*/ 1911518 h 2544820"/>
              <a:gd name="connsiteX57" fmla="*/ 1325713 w 8683633"/>
              <a:gd name="connsiteY57" fmla="*/ 2130008 h 2544820"/>
              <a:gd name="connsiteX58" fmla="*/ 944676 w 8683633"/>
              <a:gd name="connsiteY58" fmla="*/ 1911518 h 2544820"/>
              <a:gd name="connsiteX59" fmla="*/ 1303548 w 8683633"/>
              <a:gd name="connsiteY59" fmla="*/ 2285167 h 2544820"/>
              <a:gd name="connsiteX60" fmla="*/ 1536814 w 8683633"/>
              <a:gd name="connsiteY60" fmla="*/ 2183838 h 2544820"/>
              <a:gd name="connsiteX61" fmla="*/ 1537870 w 8683633"/>
              <a:gd name="connsiteY61" fmla="*/ 2271445 h 2544820"/>
              <a:gd name="connsiteX62" fmla="*/ 1688807 w 8683633"/>
              <a:gd name="connsiteY62" fmla="*/ 2271445 h 2544820"/>
              <a:gd name="connsiteX63" fmla="*/ 1688807 w 8683633"/>
              <a:gd name="connsiteY63" fmla="*/ 1549480 h 2544820"/>
              <a:gd name="connsiteX64" fmla="*/ 1538925 w 8683633"/>
              <a:gd name="connsiteY64" fmla="*/ 1549480 h 2544820"/>
              <a:gd name="connsiteX65" fmla="*/ 1537870 w 8683633"/>
              <a:gd name="connsiteY65" fmla="*/ 1637087 h 2544820"/>
              <a:gd name="connsiteX66" fmla="*/ 1304603 w 8683633"/>
              <a:gd name="connsiteY66" fmla="*/ 1535759 h 2544820"/>
              <a:gd name="connsiteX67" fmla="*/ 944676 w 8683633"/>
              <a:gd name="connsiteY67" fmla="*/ 1911518 h 2544820"/>
              <a:gd name="connsiteX68" fmla="*/ 2828752 w 8683633"/>
              <a:gd name="connsiteY68" fmla="*/ 2130008 h 2544820"/>
              <a:gd name="connsiteX69" fmla="*/ 2617651 w 8683633"/>
              <a:gd name="connsiteY69" fmla="*/ 1911518 h 2544820"/>
              <a:gd name="connsiteX70" fmla="*/ 2828752 w 8683633"/>
              <a:gd name="connsiteY70" fmla="*/ 1691973 h 2544820"/>
              <a:gd name="connsiteX71" fmla="*/ 3034575 w 8683633"/>
              <a:gd name="connsiteY71" fmla="*/ 1911518 h 2544820"/>
              <a:gd name="connsiteX72" fmla="*/ 2828752 w 8683633"/>
              <a:gd name="connsiteY72" fmla="*/ 2130008 h 2544820"/>
              <a:gd name="connsiteX73" fmla="*/ 2447714 w 8683633"/>
              <a:gd name="connsiteY73" fmla="*/ 1911518 h 2544820"/>
              <a:gd name="connsiteX74" fmla="*/ 2806586 w 8683633"/>
              <a:gd name="connsiteY74" fmla="*/ 2285167 h 2544820"/>
              <a:gd name="connsiteX75" fmla="*/ 3039852 w 8683633"/>
              <a:gd name="connsiteY75" fmla="*/ 2183838 h 2544820"/>
              <a:gd name="connsiteX76" fmla="*/ 3040908 w 8683633"/>
              <a:gd name="connsiteY76" fmla="*/ 2271445 h 2544820"/>
              <a:gd name="connsiteX77" fmla="*/ 3190789 w 8683633"/>
              <a:gd name="connsiteY77" fmla="*/ 2271445 h 2544820"/>
              <a:gd name="connsiteX78" fmla="*/ 3190789 w 8683633"/>
              <a:gd name="connsiteY78" fmla="*/ 1218052 h 2544820"/>
              <a:gd name="connsiteX79" fmla="*/ 3021909 w 8683633"/>
              <a:gd name="connsiteY79" fmla="*/ 1218052 h 2544820"/>
              <a:gd name="connsiteX80" fmla="*/ 3021909 w 8683633"/>
              <a:gd name="connsiteY80" fmla="*/ 1459762 h 2544820"/>
              <a:gd name="connsiteX81" fmla="*/ 3026131 w 8683633"/>
              <a:gd name="connsiteY81" fmla="*/ 1621255 h 2544820"/>
              <a:gd name="connsiteX82" fmla="*/ 2806586 w 8683633"/>
              <a:gd name="connsiteY82" fmla="*/ 1536814 h 2544820"/>
              <a:gd name="connsiteX83" fmla="*/ 2447714 w 8683633"/>
              <a:gd name="connsiteY83" fmla="*/ 1911518 h 2544820"/>
              <a:gd name="connsiteX84" fmla="*/ 3566549 w 8683633"/>
              <a:gd name="connsiteY84" fmla="*/ 1827078 h 2544820"/>
              <a:gd name="connsiteX85" fmla="*/ 3768150 w 8683633"/>
              <a:gd name="connsiteY85" fmla="*/ 1674030 h 2544820"/>
              <a:gd name="connsiteX86" fmla="*/ 3956030 w 8683633"/>
              <a:gd name="connsiteY86" fmla="*/ 1827078 h 2544820"/>
              <a:gd name="connsiteX87" fmla="*/ 3566549 w 8683633"/>
              <a:gd name="connsiteY87" fmla="*/ 1827078 h 2544820"/>
              <a:gd name="connsiteX88" fmla="*/ 3401890 w 8683633"/>
              <a:gd name="connsiteY88" fmla="*/ 1912574 h 2544820"/>
              <a:gd name="connsiteX89" fmla="*/ 3778705 w 8683633"/>
              <a:gd name="connsiteY89" fmla="*/ 2288333 h 2544820"/>
              <a:gd name="connsiteX90" fmla="*/ 4114356 w 8683633"/>
              <a:gd name="connsiteY90" fmla="*/ 2111008 h 2544820"/>
              <a:gd name="connsiteX91" fmla="*/ 4002472 w 8683633"/>
              <a:gd name="connsiteY91" fmla="*/ 2022346 h 2544820"/>
              <a:gd name="connsiteX92" fmla="*/ 3782927 w 8683633"/>
              <a:gd name="connsiteY92" fmla="*/ 2142674 h 2544820"/>
              <a:gd name="connsiteX93" fmla="*/ 3560216 w 8683633"/>
              <a:gd name="connsiteY93" fmla="*/ 1948461 h 2544820"/>
              <a:gd name="connsiteX94" fmla="*/ 4116467 w 8683633"/>
              <a:gd name="connsiteY94" fmla="*/ 1948461 h 2544820"/>
              <a:gd name="connsiteX95" fmla="*/ 3770261 w 8683633"/>
              <a:gd name="connsiteY95" fmla="*/ 1534703 h 2544820"/>
              <a:gd name="connsiteX96" fmla="*/ 3401890 w 8683633"/>
              <a:gd name="connsiteY96" fmla="*/ 1912574 h 2544820"/>
              <a:gd name="connsiteX97" fmla="*/ 5948822 w 8683633"/>
              <a:gd name="connsiteY97" fmla="*/ 2131063 h 2544820"/>
              <a:gd name="connsiteX98" fmla="*/ 5742999 w 8683633"/>
              <a:gd name="connsiteY98" fmla="*/ 1912574 h 2544820"/>
              <a:gd name="connsiteX99" fmla="*/ 5948822 w 8683633"/>
              <a:gd name="connsiteY99" fmla="*/ 1693029 h 2544820"/>
              <a:gd name="connsiteX100" fmla="*/ 6158868 w 8683633"/>
              <a:gd name="connsiteY100" fmla="*/ 1912574 h 2544820"/>
              <a:gd name="connsiteX101" fmla="*/ 5948822 w 8683633"/>
              <a:gd name="connsiteY101" fmla="*/ 2131063 h 2544820"/>
              <a:gd name="connsiteX102" fmla="*/ 5737721 w 8683633"/>
              <a:gd name="connsiteY102" fmla="*/ 2185949 h 2544820"/>
              <a:gd name="connsiteX103" fmla="*/ 5970988 w 8683633"/>
              <a:gd name="connsiteY103" fmla="*/ 2287278 h 2544820"/>
              <a:gd name="connsiteX104" fmla="*/ 6329859 w 8683633"/>
              <a:gd name="connsiteY104" fmla="*/ 1913629 h 2544820"/>
              <a:gd name="connsiteX105" fmla="*/ 5970988 w 8683633"/>
              <a:gd name="connsiteY105" fmla="*/ 1537870 h 2544820"/>
              <a:gd name="connsiteX106" fmla="*/ 5751443 w 8683633"/>
              <a:gd name="connsiteY106" fmla="*/ 1622310 h 2544820"/>
              <a:gd name="connsiteX107" fmla="*/ 5755665 w 8683633"/>
              <a:gd name="connsiteY107" fmla="*/ 1451318 h 2544820"/>
              <a:gd name="connsiteX108" fmla="*/ 5755665 w 8683633"/>
              <a:gd name="connsiteY108" fmla="*/ 1219107 h 2544820"/>
              <a:gd name="connsiteX109" fmla="*/ 5586784 w 8683633"/>
              <a:gd name="connsiteY109" fmla="*/ 1219107 h 2544820"/>
              <a:gd name="connsiteX110" fmla="*/ 5586784 w 8683633"/>
              <a:gd name="connsiteY110" fmla="*/ 2272501 h 2544820"/>
              <a:gd name="connsiteX111" fmla="*/ 5736666 w 8683633"/>
              <a:gd name="connsiteY111" fmla="*/ 2272501 h 2544820"/>
              <a:gd name="connsiteX112" fmla="*/ 5737721 w 8683633"/>
              <a:gd name="connsiteY112" fmla="*/ 2185949 h 2544820"/>
              <a:gd name="connsiteX113" fmla="*/ 6663398 w 8683633"/>
              <a:gd name="connsiteY113" fmla="*/ 1828133 h 2544820"/>
              <a:gd name="connsiteX114" fmla="*/ 6865000 w 8683633"/>
              <a:gd name="connsiteY114" fmla="*/ 1675085 h 2544820"/>
              <a:gd name="connsiteX115" fmla="*/ 7052880 w 8683633"/>
              <a:gd name="connsiteY115" fmla="*/ 1828133 h 2544820"/>
              <a:gd name="connsiteX116" fmla="*/ 6663398 w 8683633"/>
              <a:gd name="connsiteY116" fmla="*/ 1828133 h 2544820"/>
              <a:gd name="connsiteX117" fmla="*/ 6499795 w 8683633"/>
              <a:gd name="connsiteY117" fmla="*/ 1914685 h 2544820"/>
              <a:gd name="connsiteX118" fmla="*/ 6876610 w 8683633"/>
              <a:gd name="connsiteY118" fmla="*/ 2290444 h 2544820"/>
              <a:gd name="connsiteX119" fmla="*/ 7212261 w 8683633"/>
              <a:gd name="connsiteY119" fmla="*/ 2113119 h 2544820"/>
              <a:gd name="connsiteX120" fmla="*/ 7100377 w 8683633"/>
              <a:gd name="connsiteY120" fmla="*/ 2024457 h 2544820"/>
              <a:gd name="connsiteX121" fmla="*/ 6880833 w 8683633"/>
              <a:gd name="connsiteY121" fmla="*/ 2144785 h 2544820"/>
              <a:gd name="connsiteX122" fmla="*/ 6658121 w 8683633"/>
              <a:gd name="connsiteY122" fmla="*/ 1950572 h 2544820"/>
              <a:gd name="connsiteX123" fmla="*/ 7213317 w 8683633"/>
              <a:gd name="connsiteY123" fmla="*/ 1950572 h 2544820"/>
              <a:gd name="connsiteX124" fmla="*/ 6867111 w 8683633"/>
              <a:gd name="connsiteY124" fmla="*/ 1536814 h 2544820"/>
              <a:gd name="connsiteX125" fmla="*/ 6499795 w 8683633"/>
              <a:gd name="connsiteY125" fmla="*/ 1914685 h 2544820"/>
              <a:gd name="connsiteX126" fmla="*/ 7656628 w 8683633"/>
              <a:gd name="connsiteY126" fmla="*/ 1551591 h 2544820"/>
              <a:gd name="connsiteX127" fmla="*/ 7418084 w 8683633"/>
              <a:gd name="connsiteY127" fmla="*/ 1795413 h 2544820"/>
              <a:gd name="connsiteX128" fmla="*/ 7418084 w 8683633"/>
              <a:gd name="connsiteY128" fmla="*/ 2273556 h 2544820"/>
              <a:gd name="connsiteX129" fmla="*/ 7586965 w 8683633"/>
              <a:gd name="connsiteY129" fmla="*/ 2273556 h 2544820"/>
              <a:gd name="connsiteX130" fmla="*/ 7586965 w 8683633"/>
              <a:gd name="connsiteY130" fmla="*/ 1792246 h 2544820"/>
              <a:gd name="connsiteX131" fmla="*/ 7672461 w 8683633"/>
              <a:gd name="connsiteY131" fmla="*/ 1704639 h 2544820"/>
              <a:gd name="connsiteX132" fmla="*/ 7803343 w 8683633"/>
              <a:gd name="connsiteY132" fmla="*/ 1704639 h 2544820"/>
              <a:gd name="connsiteX133" fmla="*/ 7803343 w 8683633"/>
              <a:gd name="connsiteY133" fmla="*/ 1551591 h 2544820"/>
              <a:gd name="connsiteX134" fmla="*/ 7656628 w 8683633"/>
              <a:gd name="connsiteY134" fmla="*/ 1551591 h 2544820"/>
              <a:gd name="connsiteX135" fmla="*/ 2170117 w 8683633"/>
              <a:gd name="connsiteY135" fmla="*/ 1551591 h 2544820"/>
              <a:gd name="connsiteX136" fmla="*/ 1931573 w 8683633"/>
              <a:gd name="connsiteY136" fmla="*/ 1795413 h 2544820"/>
              <a:gd name="connsiteX137" fmla="*/ 1931573 w 8683633"/>
              <a:gd name="connsiteY137" fmla="*/ 2273556 h 2544820"/>
              <a:gd name="connsiteX138" fmla="*/ 2100454 w 8683633"/>
              <a:gd name="connsiteY138" fmla="*/ 2273556 h 2544820"/>
              <a:gd name="connsiteX139" fmla="*/ 2100454 w 8683633"/>
              <a:gd name="connsiteY139" fmla="*/ 1792246 h 2544820"/>
              <a:gd name="connsiteX140" fmla="*/ 2185949 w 8683633"/>
              <a:gd name="connsiteY140" fmla="*/ 1704639 h 2544820"/>
              <a:gd name="connsiteX141" fmla="*/ 2316832 w 8683633"/>
              <a:gd name="connsiteY141" fmla="*/ 1704639 h 2544820"/>
              <a:gd name="connsiteX142" fmla="*/ 2316832 w 8683633"/>
              <a:gd name="connsiteY142" fmla="*/ 1551591 h 2544820"/>
              <a:gd name="connsiteX143" fmla="*/ 2170117 w 8683633"/>
              <a:gd name="connsiteY143" fmla="*/ 1551591 h 2544820"/>
              <a:gd name="connsiteX144" fmla="*/ 8318429 w 8683633"/>
              <a:gd name="connsiteY144" fmla="*/ 2111008 h 2544820"/>
              <a:gd name="connsiteX145" fmla="*/ 8108384 w 8683633"/>
              <a:gd name="connsiteY145" fmla="*/ 1902019 h 2544820"/>
              <a:gd name="connsiteX146" fmla="*/ 8317374 w 8683633"/>
              <a:gd name="connsiteY146" fmla="*/ 1693029 h 2544820"/>
              <a:gd name="connsiteX147" fmla="*/ 8526363 w 8683633"/>
              <a:gd name="connsiteY147" fmla="*/ 1903074 h 2544820"/>
              <a:gd name="connsiteX148" fmla="*/ 8318429 w 8683633"/>
              <a:gd name="connsiteY148" fmla="*/ 2111008 h 2544820"/>
              <a:gd name="connsiteX149" fmla="*/ 8122105 w 8683633"/>
              <a:gd name="connsiteY149" fmla="*/ 2544821 h 2544820"/>
              <a:gd name="connsiteX150" fmla="*/ 8279376 w 8683633"/>
              <a:gd name="connsiteY150" fmla="*/ 2544821 h 2544820"/>
              <a:gd name="connsiteX151" fmla="*/ 8683634 w 8683633"/>
              <a:gd name="connsiteY151" fmla="*/ 2189116 h 2544820"/>
              <a:gd name="connsiteX152" fmla="*/ 8683634 w 8683633"/>
              <a:gd name="connsiteY152" fmla="*/ 1551591 h 2544820"/>
              <a:gd name="connsiteX153" fmla="*/ 8533752 w 8683633"/>
              <a:gd name="connsiteY153" fmla="*/ 1551591 h 2544820"/>
              <a:gd name="connsiteX154" fmla="*/ 8532697 w 8683633"/>
              <a:gd name="connsiteY154" fmla="*/ 1639198 h 2544820"/>
              <a:gd name="connsiteX155" fmla="*/ 8298375 w 8683633"/>
              <a:gd name="connsiteY155" fmla="*/ 1537870 h 2544820"/>
              <a:gd name="connsiteX156" fmla="*/ 7940559 w 8683633"/>
              <a:gd name="connsiteY156" fmla="*/ 1902019 h 2544820"/>
              <a:gd name="connsiteX157" fmla="*/ 8300486 w 8683633"/>
              <a:gd name="connsiteY157" fmla="*/ 2260890 h 2544820"/>
              <a:gd name="connsiteX158" fmla="*/ 8520030 w 8683633"/>
              <a:gd name="connsiteY158" fmla="*/ 2172228 h 2544820"/>
              <a:gd name="connsiteX159" fmla="*/ 8520030 w 8683633"/>
              <a:gd name="connsiteY159" fmla="*/ 2203893 h 2544820"/>
              <a:gd name="connsiteX160" fmla="*/ 8283597 w 8683633"/>
              <a:gd name="connsiteY160" fmla="*/ 2391773 h 2544820"/>
              <a:gd name="connsiteX161" fmla="*/ 8122105 w 8683633"/>
              <a:gd name="connsiteY161" fmla="*/ 2391773 h 2544820"/>
              <a:gd name="connsiteX162" fmla="*/ 8122105 w 8683633"/>
              <a:gd name="connsiteY162" fmla="*/ 2544821 h 2544820"/>
              <a:gd name="connsiteX163" fmla="*/ 7672461 w 8683633"/>
              <a:gd name="connsiteY163" fmla="*/ 867624 h 2544820"/>
              <a:gd name="connsiteX164" fmla="*/ 7586965 w 8683633"/>
              <a:gd name="connsiteY164" fmla="*/ 780018 h 2544820"/>
              <a:gd name="connsiteX165" fmla="*/ 7588021 w 8683633"/>
              <a:gd name="connsiteY165" fmla="*/ 450700 h 2544820"/>
              <a:gd name="connsiteX166" fmla="*/ 7753734 w 8683633"/>
              <a:gd name="connsiteY166" fmla="*/ 450700 h 2544820"/>
              <a:gd name="connsiteX167" fmla="*/ 7753734 w 8683633"/>
              <a:gd name="connsiteY167" fmla="*/ 298708 h 2544820"/>
              <a:gd name="connsiteX168" fmla="*/ 7588021 w 8683633"/>
              <a:gd name="connsiteY168" fmla="*/ 298708 h 2544820"/>
              <a:gd name="connsiteX169" fmla="*/ 7588021 w 8683633"/>
              <a:gd name="connsiteY169" fmla="*/ 49609 h 2544820"/>
              <a:gd name="connsiteX170" fmla="*/ 7419140 w 8683633"/>
              <a:gd name="connsiteY170" fmla="*/ 106606 h 2544820"/>
              <a:gd name="connsiteX171" fmla="*/ 7419140 w 8683633"/>
              <a:gd name="connsiteY171" fmla="*/ 299763 h 2544820"/>
              <a:gd name="connsiteX172" fmla="*/ 7304090 w 8683633"/>
              <a:gd name="connsiteY172" fmla="*/ 299763 h 2544820"/>
              <a:gd name="connsiteX173" fmla="*/ 7304090 w 8683633"/>
              <a:gd name="connsiteY173" fmla="*/ 452811 h 2544820"/>
              <a:gd name="connsiteX174" fmla="*/ 7418084 w 8683633"/>
              <a:gd name="connsiteY174" fmla="*/ 452811 h 2544820"/>
              <a:gd name="connsiteX175" fmla="*/ 7417029 w 8683633"/>
              <a:gd name="connsiteY175" fmla="*/ 770518 h 2544820"/>
              <a:gd name="connsiteX176" fmla="*/ 7418084 w 8683633"/>
              <a:gd name="connsiteY176" fmla="*/ 770518 h 2544820"/>
              <a:gd name="connsiteX177" fmla="*/ 7418084 w 8683633"/>
              <a:gd name="connsiteY177" fmla="*/ 777907 h 2544820"/>
              <a:gd name="connsiteX178" fmla="*/ 7656628 w 8683633"/>
              <a:gd name="connsiteY178" fmla="*/ 1021728 h 2544820"/>
              <a:gd name="connsiteX179" fmla="*/ 7804399 w 8683633"/>
              <a:gd name="connsiteY179" fmla="*/ 1020673 h 2544820"/>
              <a:gd name="connsiteX180" fmla="*/ 7804399 w 8683633"/>
              <a:gd name="connsiteY180" fmla="*/ 867624 h 2544820"/>
              <a:gd name="connsiteX181" fmla="*/ 7672461 w 8683633"/>
              <a:gd name="connsiteY181" fmla="*/ 867624 h 2544820"/>
              <a:gd name="connsiteX182" fmla="*/ 4861653 w 8683633"/>
              <a:gd name="connsiteY182" fmla="*/ 576305 h 2544820"/>
              <a:gd name="connsiteX183" fmla="*/ 5063254 w 8683633"/>
              <a:gd name="connsiteY183" fmla="*/ 423257 h 2544820"/>
              <a:gd name="connsiteX184" fmla="*/ 5251134 w 8683633"/>
              <a:gd name="connsiteY184" fmla="*/ 576305 h 2544820"/>
              <a:gd name="connsiteX185" fmla="*/ 4861653 w 8683633"/>
              <a:gd name="connsiteY185" fmla="*/ 576305 h 2544820"/>
              <a:gd name="connsiteX186" fmla="*/ 4698050 w 8683633"/>
              <a:gd name="connsiteY186" fmla="*/ 662857 h 2544820"/>
              <a:gd name="connsiteX187" fmla="*/ 5074865 w 8683633"/>
              <a:gd name="connsiteY187" fmla="*/ 1038616 h 2544820"/>
              <a:gd name="connsiteX188" fmla="*/ 5410515 w 8683633"/>
              <a:gd name="connsiteY188" fmla="*/ 861291 h 2544820"/>
              <a:gd name="connsiteX189" fmla="*/ 5298632 w 8683633"/>
              <a:gd name="connsiteY189" fmla="*/ 771574 h 2544820"/>
              <a:gd name="connsiteX190" fmla="*/ 5079087 w 8683633"/>
              <a:gd name="connsiteY190" fmla="*/ 891901 h 2544820"/>
              <a:gd name="connsiteX191" fmla="*/ 4856375 w 8683633"/>
              <a:gd name="connsiteY191" fmla="*/ 697688 h 2544820"/>
              <a:gd name="connsiteX192" fmla="*/ 5411571 w 8683633"/>
              <a:gd name="connsiteY192" fmla="*/ 697688 h 2544820"/>
              <a:gd name="connsiteX193" fmla="*/ 5065365 w 8683633"/>
              <a:gd name="connsiteY193" fmla="*/ 284986 h 2544820"/>
              <a:gd name="connsiteX194" fmla="*/ 4698050 w 8683633"/>
              <a:gd name="connsiteY194" fmla="*/ 662857 h 2544820"/>
              <a:gd name="connsiteX195" fmla="*/ 5751443 w 8683633"/>
              <a:gd name="connsiteY195" fmla="*/ 576305 h 2544820"/>
              <a:gd name="connsiteX196" fmla="*/ 5953044 w 8683633"/>
              <a:gd name="connsiteY196" fmla="*/ 423257 h 2544820"/>
              <a:gd name="connsiteX197" fmla="*/ 6140924 w 8683633"/>
              <a:gd name="connsiteY197" fmla="*/ 576305 h 2544820"/>
              <a:gd name="connsiteX198" fmla="*/ 5751443 w 8683633"/>
              <a:gd name="connsiteY198" fmla="*/ 576305 h 2544820"/>
              <a:gd name="connsiteX199" fmla="*/ 5586784 w 8683633"/>
              <a:gd name="connsiteY199" fmla="*/ 662857 h 2544820"/>
              <a:gd name="connsiteX200" fmla="*/ 5963599 w 8683633"/>
              <a:gd name="connsiteY200" fmla="*/ 1038616 h 2544820"/>
              <a:gd name="connsiteX201" fmla="*/ 6299250 w 8683633"/>
              <a:gd name="connsiteY201" fmla="*/ 861291 h 2544820"/>
              <a:gd name="connsiteX202" fmla="*/ 6187366 w 8683633"/>
              <a:gd name="connsiteY202" fmla="*/ 772629 h 2544820"/>
              <a:gd name="connsiteX203" fmla="*/ 5967822 w 8683633"/>
              <a:gd name="connsiteY203" fmla="*/ 892957 h 2544820"/>
              <a:gd name="connsiteX204" fmla="*/ 5745110 w 8683633"/>
              <a:gd name="connsiteY204" fmla="*/ 698744 h 2544820"/>
              <a:gd name="connsiteX205" fmla="*/ 6301361 w 8683633"/>
              <a:gd name="connsiteY205" fmla="*/ 698744 h 2544820"/>
              <a:gd name="connsiteX206" fmla="*/ 5955155 w 8683633"/>
              <a:gd name="connsiteY206" fmla="*/ 284986 h 2544820"/>
              <a:gd name="connsiteX207" fmla="*/ 5586784 w 8683633"/>
              <a:gd name="connsiteY207" fmla="*/ 662857 h 2544820"/>
              <a:gd name="connsiteX208" fmla="*/ 6813280 w 8683633"/>
              <a:gd name="connsiteY208" fmla="*/ 282875 h 2544820"/>
              <a:gd name="connsiteX209" fmla="*/ 6513517 w 8683633"/>
              <a:gd name="connsiteY209" fmla="*/ 591082 h 2544820"/>
              <a:gd name="connsiteX210" fmla="*/ 6513517 w 8683633"/>
              <a:gd name="connsiteY210" fmla="*/ 1020673 h 2544820"/>
              <a:gd name="connsiteX211" fmla="*/ 6682397 w 8683633"/>
              <a:gd name="connsiteY211" fmla="*/ 1020673 h 2544820"/>
              <a:gd name="connsiteX212" fmla="*/ 6682397 w 8683633"/>
              <a:gd name="connsiteY212" fmla="*/ 597415 h 2544820"/>
              <a:gd name="connsiteX213" fmla="*/ 6813280 w 8683633"/>
              <a:gd name="connsiteY213" fmla="*/ 442256 h 2544820"/>
              <a:gd name="connsiteX214" fmla="*/ 6944163 w 8683633"/>
              <a:gd name="connsiteY214" fmla="*/ 597415 h 2544820"/>
              <a:gd name="connsiteX215" fmla="*/ 6944163 w 8683633"/>
              <a:gd name="connsiteY215" fmla="*/ 1021728 h 2544820"/>
              <a:gd name="connsiteX216" fmla="*/ 7113044 w 8683633"/>
              <a:gd name="connsiteY216" fmla="*/ 1021728 h 2544820"/>
              <a:gd name="connsiteX217" fmla="*/ 7113044 w 8683633"/>
              <a:gd name="connsiteY217" fmla="*/ 591082 h 2544820"/>
              <a:gd name="connsiteX218" fmla="*/ 6813280 w 8683633"/>
              <a:gd name="connsiteY218" fmla="*/ 282875 h 2544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Lst>
            <a:rect l="l" t="t" r="r" b="b"/>
            <a:pathLst>
              <a:path w="8683633" h="2544820">
                <a:moveTo>
                  <a:pt x="921455" y="520364"/>
                </a:moveTo>
                <a:cubicBezTo>
                  <a:pt x="921455" y="214267"/>
                  <a:pt x="1145222" y="0"/>
                  <a:pt x="1439708" y="0"/>
                </a:cubicBezTo>
                <a:cubicBezTo>
                  <a:pt x="1593811" y="0"/>
                  <a:pt x="1732083" y="54886"/>
                  <a:pt x="1834466" y="172047"/>
                </a:cubicBezTo>
                <a:lnTo>
                  <a:pt x="1705695" y="294486"/>
                </a:lnTo>
                <a:cubicBezTo>
                  <a:pt x="1643420" y="216378"/>
                  <a:pt x="1546314" y="168881"/>
                  <a:pt x="1439708" y="168881"/>
                </a:cubicBezTo>
                <a:cubicBezTo>
                  <a:pt x="1243384" y="168881"/>
                  <a:pt x="1104057" y="314540"/>
                  <a:pt x="1104057" y="521419"/>
                </a:cubicBezTo>
                <a:cubicBezTo>
                  <a:pt x="1104057" y="730409"/>
                  <a:pt x="1247606" y="871846"/>
                  <a:pt x="1438652" y="871846"/>
                </a:cubicBezTo>
                <a:cubicBezTo>
                  <a:pt x="1606478" y="871846"/>
                  <a:pt x="1726805" y="765241"/>
                  <a:pt x="1742638" y="605859"/>
                </a:cubicBezTo>
                <a:lnTo>
                  <a:pt x="1403821" y="605859"/>
                </a:lnTo>
                <a:lnTo>
                  <a:pt x="1403821" y="448589"/>
                </a:lnTo>
                <a:lnTo>
                  <a:pt x="1929462" y="448589"/>
                </a:lnTo>
                <a:lnTo>
                  <a:pt x="1929462" y="518253"/>
                </a:lnTo>
                <a:cubicBezTo>
                  <a:pt x="1929462" y="834904"/>
                  <a:pt x="1728916" y="1039672"/>
                  <a:pt x="1438652" y="1039672"/>
                </a:cubicBezTo>
                <a:cubicBezTo>
                  <a:pt x="1146278" y="1039672"/>
                  <a:pt x="921455" y="825404"/>
                  <a:pt x="921455" y="520364"/>
                </a:cubicBezTo>
                <a:moveTo>
                  <a:pt x="2269334" y="576305"/>
                </a:moveTo>
                <a:cubicBezTo>
                  <a:pt x="2293611" y="486587"/>
                  <a:pt x="2370663" y="423257"/>
                  <a:pt x="2470936" y="423257"/>
                </a:cubicBezTo>
                <a:cubicBezTo>
                  <a:pt x="2566986" y="423257"/>
                  <a:pt x="2638761" y="474977"/>
                  <a:pt x="2658815" y="576305"/>
                </a:cubicBezTo>
                <a:lnTo>
                  <a:pt x="2269334" y="576305"/>
                </a:lnTo>
                <a:close/>
                <a:moveTo>
                  <a:pt x="2105731" y="661801"/>
                </a:moveTo>
                <a:cubicBezTo>
                  <a:pt x="2105731" y="879235"/>
                  <a:pt x="2257724" y="1037561"/>
                  <a:pt x="2482546" y="1037561"/>
                </a:cubicBezTo>
                <a:cubicBezTo>
                  <a:pt x="2635594" y="1037561"/>
                  <a:pt x="2747478" y="962620"/>
                  <a:pt x="2818196" y="860236"/>
                </a:cubicBezTo>
                <a:lnTo>
                  <a:pt x="2706313" y="770518"/>
                </a:lnTo>
                <a:cubicBezTo>
                  <a:pt x="2653538" y="848625"/>
                  <a:pt x="2576486" y="890846"/>
                  <a:pt x="2486768" y="890846"/>
                </a:cubicBezTo>
                <a:cubicBezTo>
                  <a:pt x="2364330" y="890846"/>
                  <a:pt x="2277778" y="811683"/>
                  <a:pt x="2264057" y="696633"/>
                </a:cubicBezTo>
                <a:lnTo>
                  <a:pt x="2819252" y="696633"/>
                </a:lnTo>
                <a:cubicBezTo>
                  <a:pt x="2835085" y="412702"/>
                  <a:pt x="2664093" y="282875"/>
                  <a:pt x="2473047" y="282875"/>
                </a:cubicBezTo>
                <a:cubicBezTo>
                  <a:pt x="2264057" y="283931"/>
                  <a:pt x="2105731" y="441201"/>
                  <a:pt x="2105731" y="661801"/>
                </a:cubicBezTo>
                <a:moveTo>
                  <a:pt x="8103107" y="576305"/>
                </a:moveTo>
                <a:cubicBezTo>
                  <a:pt x="8127383" y="486587"/>
                  <a:pt x="8204435" y="423257"/>
                  <a:pt x="8304708" y="423257"/>
                </a:cubicBezTo>
                <a:cubicBezTo>
                  <a:pt x="8399703" y="423257"/>
                  <a:pt x="8472533" y="474977"/>
                  <a:pt x="8492587" y="576305"/>
                </a:cubicBezTo>
                <a:lnTo>
                  <a:pt x="8103107" y="576305"/>
                </a:lnTo>
                <a:close/>
                <a:moveTo>
                  <a:pt x="7939503" y="661801"/>
                </a:moveTo>
                <a:cubicBezTo>
                  <a:pt x="7939503" y="879235"/>
                  <a:pt x="8090440" y="1037561"/>
                  <a:pt x="8316319" y="1037561"/>
                </a:cubicBezTo>
                <a:cubicBezTo>
                  <a:pt x="8469366" y="1037561"/>
                  <a:pt x="8581250" y="962620"/>
                  <a:pt x="8651968" y="860236"/>
                </a:cubicBezTo>
                <a:lnTo>
                  <a:pt x="8539029" y="770518"/>
                </a:lnTo>
                <a:cubicBezTo>
                  <a:pt x="8486254" y="848625"/>
                  <a:pt x="8409203" y="890846"/>
                  <a:pt x="8319485" y="890846"/>
                </a:cubicBezTo>
                <a:cubicBezTo>
                  <a:pt x="8197046" y="890846"/>
                  <a:pt x="8110495" y="811683"/>
                  <a:pt x="8096773" y="696633"/>
                </a:cubicBezTo>
                <a:lnTo>
                  <a:pt x="8651968" y="696633"/>
                </a:lnTo>
                <a:cubicBezTo>
                  <a:pt x="8668856" y="412702"/>
                  <a:pt x="8496809" y="282875"/>
                  <a:pt x="8305763" y="282875"/>
                </a:cubicBezTo>
                <a:cubicBezTo>
                  <a:pt x="8097829" y="283931"/>
                  <a:pt x="7939503" y="441201"/>
                  <a:pt x="7939503" y="661801"/>
                </a:cubicBezTo>
                <a:moveTo>
                  <a:pt x="556251" y="1269772"/>
                </a:moveTo>
                <a:lnTo>
                  <a:pt x="556251" y="1675085"/>
                </a:lnTo>
                <a:lnTo>
                  <a:pt x="177325" y="1675085"/>
                </a:lnTo>
                <a:lnTo>
                  <a:pt x="177325" y="1269772"/>
                </a:lnTo>
                <a:lnTo>
                  <a:pt x="0" y="1269772"/>
                </a:lnTo>
                <a:lnTo>
                  <a:pt x="0" y="2271445"/>
                </a:lnTo>
                <a:lnTo>
                  <a:pt x="177325" y="2271445"/>
                </a:lnTo>
                <a:lnTo>
                  <a:pt x="177325" y="1843966"/>
                </a:lnTo>
                <a:lnTo>
                  <a:pt x="556251" y="1843966"/>
                </a:lnTo>
                <a:lnTo>
                  <a:pt x="556251" y="2271445"/>
                </a:lnTo>
                <a:lnTo>
                  <a:pt x="733575" y="2271445"/>
                </a:lnTo>
                <a:lnTo>
                  <a:pt x="733575" y="1269772"/>
                </a:lnTo>
                <a:lnTo>
                  <a:pt x="556251" y="1269772"/>
                </a:lnTo>
                <a:close/>
                <a:moveTo>
                  <a:pt x="1325713" y="2130008"/>
                </a:moveTo>
                <a:cubicBezTo>
                  <a:pt x="1204330" y="2130008"/>
                  <a:pt x="1114613" y="2041345"/>
                  <a:pt x="1114613" y="1911518"/>
                </a:cubicBezTo>
                <a:cubicBezTo>
                  <a:pt x="1114613" y="1780636"/>
                  <a:pt x="1204330" y="1691973"/>
                  <a:pt x="1325713" y="1691973"/>
                </a:cubicBezTo>
                <a:cubicBezTo>
                  <a:pt x="1440763" y="1691973"/>
                  <a:pt x="1531537" y="1772191"/>
                  <a:pt x="1531537" y="1911518"/>
                </a:cubicBezTo>
                <a:cubicBezTo>
                  <a:pt x="1531537" y="2048734"/>
                  <a:pt x="1440763" y="2130008"/>
                  <a:pt x="1325713" y="2130008"/>
                </a:cubicBezTo>
                <a:moveTo>
                  <a:pt x="944676" y="1911518"/>
                </a:moveTo>
                <a:cubicBezTo>
                  <a:pt x="944676" y="2131063"/>
                  <a:pt x="1107224" y="2285167"/>
                  <a:pt x="1303548" y="2285167"/>
                </a:cubicBezTo>
                <a:cubicBezTo>
                  <a:pt x="1397488" y="2285167"/>
                  <a:pt x="1485095" y="2249280"/>
                  <a:pt x="1536814" y="2183838"/>
                </a:cubicBezTo>
                <a:lnTo>
                  <a:pt x="1537870" y="2271445"/>
                </a:lnTo>
                <a:lnTo>
                  <a:pt x="1688807" y="2271445"/>
                </a:lnTo>
                <a:lnTo>
                  <a:pt x="1688807" y="1549480"/>
                </a:lnTo>
                <a:lnTo>
                  <a:pt x="1538925" y="1549480"/>
                </a:lnTo>
                <a:lnTo>
                  <a:pt x="1537870" y="1637087"/>
                </a:lnTo>
                <a:cubicBezTo>
                  <a:pt x="1486150" y="1571646"/>
                  <a:pt x="1398543" y="1535759"/>
                  <a:pt x="1304603" y="1535759"/>
                </a:cubicBezTo>
                <a:cubicBezTo>
                  <a:pt x="1107224" y="1535759"/>
                  <a:pt x="944676" y="1688807"/>
                  <a:pt x="944676" y="1911518"/>
                </a:cubicBezTo>
                <a:moveTo>
                  <a:pt x="2828752" y="2130008"/>
                </a:moveTo>
                <a:cubicBezTo>
                  <a:pt x="2707369" y="2130008"/>
                  <a:pt x="2617651" y="2041345"/>
                  <a:pt x="2617651" y="1911518"/>
                </a:cubicBezTo>
                <a:cubicBezTo>
                  <a:pt x="2617651" y="1780636"/>
                  <a:pt x="2707369" y="1691973"/>
                  <a:pt x="2828752" y="1691973"/>
                </a:cubicBezTo>
                <a:cubicBezTo>
                  <a:pt x="2943801" y="1691973"/>
                  <a:pt x="3034575" y="1772191"/>
                  <a:pt x="3034575" y="1911518"/>
                </a:cubicBezTo>
                <a:cubicBezTo>
                  <a:pt x="3034575" y="2048734"/>
                  <a:pt x="2942746" y="2130008"/>
                  <a:pt x="2828752" y="2130008"/>
                </a:cubicBezTo>
                <a:moveTo>
                  <a:pt x="2447714" y="1911518"/>
                </a:moveTo>
                <a:cubicBezTo>
                  <a:pt x="2447714" y="2131063"/>
                  <a:pt x="2610262" y="2285167"/>
                  <a:pt x="2806586" y="2285167"/>
                </a:cubicBezTo>
                <a:cubicBezTo>
                  <a:pt x="2900526" y="2285167"/>
                  <a:pt x="2988133" y="2249280"/>
                  <a:pt x="3039852" y="2183838"/>
                </a:cubicBezTo>
                <a:lnTo>
                  <a:pt x="3040908" y="2271445"/>
                </a:lnTo>
                <a:lnTo>
                  <a:pt x="3190789" y="2271445"/>
                </a:lnTo>
                <a:lnTo>
                  <a:pt x="3190789" y="1218052"/>
                </a:lnTo>
                <a:lnTo>
                  <a:pt x="3021909" y="1218052"/>
                </a:lnTo>
                <a:lnTo>
                  <a:pt x="3021909" y="1459762"/>
                </a:lnTo>
                <a:cubicBezTo>
                  <a:pt x="3021909" y="1514649"/>
                  <a:pt x="3022964" y="1568479"/>
                  <a:pt x="3026131" y="1621255"/>
                </a:cubicBezTo>
                <a:cubicBezTo>
                  <a:pt x="2973356" y="1566368"/>
                  <a:pt x="2892082" y="1536814"/>
                  <a:pt x="2806586" y="1536814"/>
                </a:cubicBezTo>
                <a:cubicBezTo>
                  <a:pt x="2610262" y="1535759"/>
                  <a:pt x="2447714" y="1688807"/>
                  <a:pt x="2447714" y="1911518"/>
                </a:cubicBezTo>
                <a:moveTo>
                  <a:pt x="3566549" y="1827078"/>
                </a:moveTo>
                <a:cubicBezTo>
                  <a:pt x="3590826" y="1737360"/>
                  <a:pt x="3667877" y="1674030"/>
                  <a:pt x="3768150" y="1674030"/>
                </a:cubicBezTo>
                <a:cubicBezTo>
                  <a:pt x="3863146" y="1674030"/>
                  <a:pt x="3935975" y="1725749"/>
                  <a:pt x="3956030" y="1827078"/>
                </a:cubicBezTo>
                <a:lnTo>
                  <a:pt x="3566549" y="1827078"/>
                </a:lnTo>
                <a:close/>
                <a:moveTo>
                  <a:pt x="3401890" y="1912574"/>
                </a:moveTo>
                <a:cubicBezTo>
                  <a:pt x="3401890" y="2130008"/>
                  <a:pt x="3552828" y="2288333"/>
                  <a:pt x="3778705" y="2288333"/>
                </a:cubicBezTo>
                <a:cubicBezTo>
                  <a:pt x="3931753" y="2288333"/>
                  <a:pt x="4043637" y="2213392"/>
                  <a:pt x="4114356" y="2111008"/>
                </a:cubicBezTo>
                <a:lnTo>
                  <a:pt x="4002472" y="2022346"/>
                </a:lnTo>
                <a:cubicBezTo>
                  <a:pt x="3949697" y="2100453"/>
                  <a:pt x="3872645" y="2142674"/>
                  <a:pt x="3782927" y="2142674"/>
                </a:cubicBezTo>
                <a:cubicBezTo>
                  <a:pt x="3660489" y="2142674"/>
                  <a:pt x="3573938" y="2063511"/>
                  <a:pt x="3560216" y="1948461"/>
                </a:cubicBezTo>
                <a:lnTo>
                  <a:pt x="4116467" y="1948461"/>
                </a:lnTo>
                <a:cubicBezTo>
                  <a:pt x="4133355" y="1664530"/>
                  <a:pt x="3961307" y="1534703"/>
                  <a:pt x="3770261" y="1534703"/>
                </a:cubicBezTo>
                <a:cubicBezTo>
                  <a:pt x="3560216" y="1534703"/>
                  <a:pt x="3401890" y="1691973"/>
                  <a:pt x="3401890" y="1912574"/>
                </a:cubicBezTo>
                <a:moveTo>
                  <a:pt x="5948822" y="2131063"/>
                </a:moveTo>
                <a:cubicBezTo>
                  <a:pt x="5832716" y="2131063"/>
                  <a:pt x="5742999" y="2050845"/>
                  <a:pt x="5742999" y="1912574"/>
                </a:cubicBezTo>
                <a:cubicBezTo>
                  <a:pt x="5742999" y="1773247"/>
                  <a:pt x="5832716" y="1693029"/>
                  <a:pt x="5948822" y="1693029"/>
                </a:cubicBezTo>
                <a:cubicBezTo>
                  <a:pt x="6070205" y="1693029"/>
                  <a:pt x="6158868" y="1781691"/>
                  <a:pt x="6158868" y="1912574"/>
                </a:cubicBezTo>
                <a:cubicBezTo>
                  <a:pt x="6159923" y="2042401"/>
                  <a:pt x="6071261" y="2131063"/>
                  <a:pt x="5948822" y="2131063"/>
                </a:cubicBezTo>
                <a:moveTo>
                  <a:pt x="5737721" y="2185949"/>
                </a:moveTo>
                <a:cubicBezTo>
                  <a:pt x="5788386" y="2250335"/>
                  <a:pt x="5877048" y="2287278"/>
                  <a:pt x="5970988" y="2287278"/>
                </a:cubicBezTo>
                <a:cubicBezTo>
                  <a:pt x="6166256" y="2287278"/>
                  <a:pt x="6329859" y="2133174"/>
                  <a:pt x="6329859" y="1913629"/>
                </a:cubicBezTo>
                <a:cubicBezTo>
                  <a:pt x="6329859" y="1690918"/>
                  <a:pt x="6166256" y="1537870"/>
                  <a:pt x="5970988" y="1537870"/>
                </a:cubicBezTo>
                <a:cubicBezTo>
                  <a:pt x="5885492" y="1537870"/>
                  <a:pt x="5803163" y="1567424"/>
                  <a:pt x="5751443" y="1622310"/>
                </a:cubicBezTo>
                <a:cubicBezTo>
                  <a:pt x="5754610" y="1567424"/>
                  <a:pt x="5755665" y="1507260"/>
                  <a:pt x="5755665" y="1451318"/>
                </a:cubicBezTo>
                <a:lnTo>
                  <a:pt x="5755665" y="1219107"/>
                </a:lnTo>
                <a:lnTo>
                  <a:pt x="5586784" y="1219107"/>
                </a:lnTo>
                <a:lnTo>
                  <a:pt x="5586784" y="2272501"/>
                </a:lnTo>
                <a:lnTo>
                  <a:pt x="5736666" y="2272501"/>
                </a:lnTo>
                <a:lnTo>
                  <a:pt x="5737721" y="2185949"/>
                </a:lnTo>
                <a:moveTo>
                  <a:pt x="6663398" y="1828133"/>
                </a:moveTo>
                <a:cubicBezTo>
                  <a:pt x="6687675" y="1738415"/>
                  <a:pt x="6764727" y="1675085"/>
                  <a:pt x="6865000" y="1675085"/>
                </a:cubicBezTo>
                <a:cubicBezTo>
                  <a:pt x="6959996" y="1675085"/>
                  <a:pt x="7032825" y="1726805"/>
                  <a:pt x="7052880" y="1828133"/>
                </a:cubicBezTo>
                <a:lnTo>
                  <a:pt x="6663398" y="1828133"/>
                </a:lnTo>
                <a:close/>
                <a:moveTo>
                  <a:pt x="6499795" y="1914685"/>
                </a:moveTo>
                <a:cubicBezTo>
                  <a:pt x="6499795" y="2132119"/>
                  <a:pt x="6650732" y="2290444"/>
                  <a:pt x="6876610" y="2290444"/>
                </a:cubicBezTo>
                <a:cubicBezTo>
                  <a:pt x="7029659" y="2290444"/>
                  <a:pt x="7141542" y="2215503"/>
                  <a:pt x="7212261" y="2113119"/>
                </a:cubicBezTo>
                <a:lnTo>
                  <a:pt x="7100377" y="2024457"/>
                </a:lnTo>
                <a:cubicBezTo>
                  <a:pt x="7047602" y="2102564"/>
                  <a:pt x="6970551" y="2144785"/>
                  <a:pt x="6880833" y="2144785"/>
                </a:cubicBezTo>
                <a:cubicBezTo>
                  <a:pt x="6758394" y="2144785"/>
                  <a:pt x="6671842" y="2065622"/>
                  <a:pt x="6658121" y="1950572"/>
                </a:cubicBezTo>
                <a:lnTo>
                  <a:pt x="7213317" y="1950572"/>
                </a:lnTo>
                <a:cubicBezTo>
                  <a:pt x="7230204" y="1666641"/>
                  <a:pt x="7058157" y="1536814"/>
                  <a:pt x="6867111" y="1536814"/>
                </a:cubicBezTo>
                <a:cubicBezTo>
                  <a:pt x="6658121" y="1535759"/>
                  <a:pt x="6499795" y="1693029"/>
                  <a:pt x="6499795" y="1914685"/>
                </a:cubicBezTo>
                <a:moveTo>
                  <a:pt x="7656628" y="1551591"/>
                </a:moveTo>
                <a:cubicBezTo>
                  <a:pt x="7502524" y="1551591"/>
                  <a:pt x="7418084" y="1626532"/>
                  <a:pt x="7418084" y="1795413"/>
                </a:cubicBezTo>
                <a:lnTo>
                  <a:pt x="7418084" y="2273556"/>
                </a:lnTo>
                <a:lnTo>
                  <a:pt x="7586965" y="2273556"/>
                </a:lnTo>
                <a:lnTo>
                  <a:pt x="7586965" y="1792246"/>
                </a:lnTo>
                <a:cubicBezTo>
                  <a:pt x="7586965" y="1729971"/>
                  <a:pt x="7611241" y="1704639"/>
                  <a:pt x="7672461" y="1704639"/>
                </a:cubicBezTo>
                <a:lnTo>
                  <a:pt x="7803343" y="1704639"/>
                </a:lnTo>
                <a:lnTo>
                  <a:pt x="7803343" y="1551591"/>
                </a:lnTo>
                <a:lnTo>
                  <a:pt x="7656628" y="1551591"/>
                </a:lnTo>
                <a:moveTo>
                  <a:pt x="2170117" y="1551591"/>
                </a:moveTo>
                <a:cubicBezTo>
                  <a:pt x="2016013" y="1551591"/>
                  <a:pt x="1931573" y="1626532"/>
                  <a:pt x="1931573" y="1795413"/>
                </a:cubicBezTo>
                <a:lnTo>
                  <a:pt x="1931573" y="2273556"/>
                </a:lnTo>
                <a:lnTo>
                  <a:pt x="2100454" y="2273556"/>
                </a:lnTo>
                <a:lnTo>
                  <a:pt x="2100454" y="1792246"/>
                </a:lnTo>
                <a:cubicBezTo>
                  <a:pt x="2100454" y="1729971"/>
                  <a:pt x="2124730" y="1704639"/>
                  <a:pt x="2185949" y="1704639"/>
                </a:cubicBezTo>
                <a:lnTo>
                  <a:pt x="2316832" y="1704639"/>
                </a:lnTo>
                <a:lnTo>
                  <a:pt x="2316832" y="1551591"/>
                </a:lnTo>
                <a:lnTo>
                  <a:pt x="2170117" y="1551591"/>
                </a:lnTo>
                <a:moveTo>
                  <a:pt x="8318429" y="2111008"/>
                </a:moveTo>
                <a:cubicBezTo>
                  <a:pt x="8195991" y="2111008"/>
                  <a:pt x="8108384" y="2025512"/>
                  <a:pt x="8108384" y="1902019"/>
                </a:cubicBezTo>
                <a:cubicBezTo>
                  <a:pt x="8108384" y="1777469"/>
                  <a:pt x="8195991" y="1693029"/>
                  <a:pt x="8317374" y="1693029"/>
                </a:cubicBezTo>
                <a:cubicBezTo>
                  <a:pt x="8434534" y="1693029"/>
                  <a:pt x="8526363" y="1771136"/>
                  <a:pt x="8526363" y="1903074"/>
                </a:cubicBezTo>
                <a:cubicBezTo>
                  <a:pt x="8525308" y="2033957"/>
                  <a:pt x="8434534" y="2111008"/>
                  <a:pt x="8318429" y="2111008"/>
                </a:cubicBezTo>
                <a:moveTo>
                  <a:pt x="8122105" y="2544821"/>
                </a:moveTo>
                <a:lnTo>
                  <a:pt x="8279376" y="2544821"/>
                </a:lnTo>
                <a:cubicBezTo>
                  <a:pt x="8529530" y="2544821"/>
                  <a:pt x="8683634" y="2428715"/>
                  <a:pt x="8683634" y="2189116"/>
                </a:cubicBezTo>
                <a:lnTo>
                  <a:pt x="8683634" y="1551591"/>
                </a:lnTo>
                <a:lnTo>
                  <a:pt x="8533752" y="1551591"/>
                </a:lnTo>
                <a:lnTo>
                  <a:pt x="8532697" y="1639198"/>
                </a:lnTo>
                <a:cubicBezTo>
                  <a:pt x="8480977" y="1573757"/>
                  <a:pt x="8393370" y="1537870"/>
                  <a:pt x="8298375" y="1537870"/>
                </a:cubicBezTo>
                <a:cubicBezTo>
                  <a:pt x="8102051" y="1537870"/>
                  <a:pt x="7940559" y="1686696"/>
                  <a:pt x="7940559" y="1902019"/>
                </a:cubicBezTo>
                <a:cubicBezTo>
                  <a:pt x="7940559" y="2119452"/>
                  <a:pt x="8099940" y="2260890"/>
                  <a:pt x="8300486" y="2260890"/>
                </a:cubicBezTo>
                <a:cubicBezTo>
                  <a:pt x="8394425" y="2260890"/>
                  <a:pt x="8472533" y="2229225"/>
                  <a:pt x="8520030" y="2172228"/>
                </a:cubicBezTo>
                <a:lnTo>
                  <a:pt x="8520030" y="2203893"/>
                </a:lnTo>
                <a:cubicBezTo>
                  <a:pt x="8518975" y="2335831"/>
                  <a:pt x="8434534" y="2391773"/>
                  <a:pt x="8283597" y="2391773"/>
                </a:cubicBezTo>
                <a:lnTo>
                  <a:pt x="8122105" y="2391773"/>
                </a:lnTo>
                <a:lnTo>
                  <a:pt x="8122105" y="2544821"/>
                </a:lnTo>
                <a:close/>
                <a:moveTo>
                  <a:pt x="7672461" y="867624"/>
                </a:moveTo>
                <a:cubicBezTo>
                  <a:pt x="7611241" y="867624"/>
                  <a:pt x="7586965" y="843348"/>
                  <a:pt x="7586965" y="780018"/>
                </a:cubicBezTo>
                <a:lnTo>
                  <a:pt x="7588021" y="450700"/>
                </a:lnTo>
                <a:lnTo>
                  <a:pt x="7753734" y="450700"/>
                </a:lnTo>
                <a:lnTo>
                  <a:pt x="7753734" y="298708"/>
                </a:lnTo>
                <a:lnTo>
                  <a:pt x="7588021" y="298708"/>
                </a:lnTo>
                <a:lnTo>
                  <a:pt x="7588021" y="49609"/>
                </a:lnTo>
                <a:lnTo>
                  <a:pt x="7419140" y="106606"/>
                </a:lnTo>
                <a:lnTo>
                  <a:pt x="7419140" y="299763"/>
                </a:lnTo>
                <a:lnTo>
                  <a:pt x="7304090" y="299763"/>
                </a:lnTo>
                <a:lnTo>
                  <a:pt x="7304090" y="452811"/>
                </a:lnTo>
                <a:lnTo>
                  <a:pt x="7418084" y="452811"/>
                </a:lnTo>
                <a:lnTo>
                  <a:pt x="7417029" y="770518"/>
                </a:lnTo>
                <a:lnTo>
                  <a:pt x="7418084" y="770518"/>
                </a:lnTo>
                <a:lnTo>
                  <a:pt x="7418084" y="777907"/>
                </a:lnTo>
                <a:cubicBezTo>
                  <a:pt x="7418084" y="946787"/>
                  <a:pt x="7502524" y="1021728"/>
                  <a:pt x="7656628" y="1021728"/>
                </a:cubicBezTo>
                <a:lnTo>
                  <a:pt x="7804399" y="1020673"/>
                </a:lnTo>
                <a:lnTo>
                  <a:pt x="7804399" y="867624"/>
                </a:lnTo>
                <a:lnTo>
                  <a:pt x="7672461" y="867624"/>
                </a:lnTo>
                <a:close/>
                <a:moveTo>
                  <a:pt x="4861653" y="576305"/>
                </a:moveTo>
                <a:cubicBezTo>
                  <a:pt x="4885929" y="486587"/>
                  <a:pt x="4962981" y="423257"/>
                  <a:pt x="5063254" y="423257"/>
                </a:cubicBezTo>
                <a:cubicBezTo>
                  <a:pt x="5158250" y="423257"/>
                  <a:pt x="5231079" y="474977"/>
                  <a:pt x="5251134" y="576305"/>
                </a:cubicBezTo>
                <a:lnTo>
                  <a:pt x="4861653" y="576305"/>
                </a:lnTo>
                <a:close/>
                <a:moveTo>
                  <a:pt x="4698050" y="662857"/>
                </a:moveTo>
                <a:cubicBezTo>
                  <a:pt x="4698050" y="880291"/>
                  <a:pt x="4848987" y="1038616"/>
                  <a:pt x="5074865" y="1038616"/>
                </a:cubicBezTo>
                <a:cubicBezTo>
                  <a:pt x="5227913" y="1038616"/>
                  <a:pt x="5339796" y="963675"/>
                  <a:pt x="5410515" y="861291"/>
                </a:cubicBezTo>
                <a:lnTo>
                  <a:pt x="5298632" y="771574"/>
                </a:lnTo>
                <a:cubicBezTo>
                  <a:pt x="5245856" y="849681"/>
                  <a:pt x="5168805" y="891901"/>
                  <a:pt x="5079087" y="891901"/>
                </a:cubicBezTo>
                <a:cubicBezTo>
                  <a:pt x="4956648" y="891901"/>
                  <a:pt x="4870097" y="812738"/>
                  <a:pt x="4856375" y="697688"/>
                </a:cubicBezTo>
                <a:lnTo>
                  <a:pt x="5411571" y="697688"/>
                </a:lnTo>
                <a:cubicBezTo>
                  <a:pt x="5428458" y="413758"/>
                  <a:pt x="5256411" y="284986"/>
                  <a:pt x="5065365" y="284986"/>
                </a:cubicBezTo>
                <a:cubicBezTo>
                  <a:pt x="4856375" y="284986"/>
                  <a:pt x="4698050" y="441201"/>
                  <a:pt x="4698050" y="662857"/>
                </a:cubicBezTo>
                <a:moveTo>
                  <a:pt x="5751443" y="576305"/>
                </a:moveTo>
                <a:cubicBezTo>
                  <a:pt x="5775720" y="486587"/>
                  <a:pt x="5852771" y="423257"/>
                  <a:pt x="5953044" y="423257"/>
                </a:cubicBezTo>
                <a:cubicBezTo>
                  <a:pt x="6048040" y="423257"/>
                  <a:pt x="6120870" y="474977"/>
                  <a:pt x="6140924" y="576305"/>
                </a:cubicBezTo>
                <a:lnTo>
                  <a:pt x="5751443" y="576305"/>
                </a:lnTo>
                <a:close/>
                <a:moveTo>
                  <a:pt x="5586784" y="662857"/>
                </a:moveTo>
                <a:cubicBezTo>
                  <a:pt x="5586784" y="880291"/>
                  <a:pt x="5738777" y="1038616"/>
                  <a:pt x="5963599" y="1038616"/>
                </a:cubicBezTo>
                <a:cubicBezTo>
                  <a:pt x="6116647" y="1038616"/>
                  <a:pt x="6228531" y="963675"/>
                  <a:pt x="6299250" y="861291"/>
                </a:cubicBezTo>
                <a:lnTo>
                  <a:pt x="6187366" y="772629"/>
                </a:lnTo>
                <a:cubicBezTo>
                  <a:pt x="6134591" y="850736"/>
                  <a:pt x="6057539" y="892957"/>
                  <a:pt x="5967822" y="892957"/>
                </a:cubicBezTo>
                <a:cubicBezTo>
                  <a:pt x="5845383" y="892957"/>
                  <a:pt x="5758831" y="813794"/>
                  <a:pt x="5745110" y="698744"/>
                </a:cubicBezTo>
                <a:lnTo>
                  <a:pt x="6301361" y="698744"/>
                </a:lnTo>
                <a:cubicBezTo>
                  <a:pt x="6318248" y="414813"/>
                  <a:pt x="6146201" y="284986"/>
                  <a:pt x="5955155" y="284986"/>
                </a:cubicBezTo>
                <a:cubicBezTo>
                  <a:pt x="5745110" y="284986"/>
                  <a:pt x="5586784" y="441201"/>
                  <a:pt x="5586784" y="662857"/>
                </a:cubicBezTo>
                <a:moveTo>
                  <a:pt x="6813280" y="282875"/>
                </a:moveTo>
                <a:cubicBezTo>
                  <a:pt x="6625401" y="282875"/>
                  <a:pt x="6513517" y="398981"/>
                  <a:pt x="6513517" y="591082"/>
                </a:cubicBezTo>
                <a:lnTo>
                  <a:pt x="6513517" y="1020673"/>
                </a:lnTo>
                <a:lnTo>
                  <a:pt x="6682397" y="1020673"/>
                </a:lnTo>
                <a:lnTo>
                  <a:pt x="6682397" y="597415"/>
                </a:lnTo>
                <a:cubicBezTo>
                  <a:pt x="6682397" y="496087"/>
                  <a:pt x="6728840" y="442256"/>
                  <a:pt x="6813280" y="442256"/>
                </a:cubicBezTo>
                <a:cubicBezTo>
                  <a:pt x="6896665" y="442256"/>
                  <a:pt x="6944163" y="497142"/>
                  <a:pt x="6944163" y="597415"/>
                </a:cubicBezTo>
                <a:lnTo>
                  <a:pt x="6944163" y="1021728"/>
                </a:lnTo>
                <a:lnTo>
                  <a:pt x="7113044" y="1021728"/>
                </a:lnTo>
                <a:lnTo>
                  <a:pt x="7113044" y="591082"/>
                </a:lnTo>
                <a:cubicBezTo>
                  <a:pt x="7113044" y="398981"/>
                  <a:pt x="7000105" y="282875"/>
                  <a:pt x="6813280" y="282875"/>
                </a:cubicBezTo>
              </a:path>
            </a:pathLst>
          </a:custGeom>
          <a:solidFill>
            <a:schemeClr val="bg1"/>
          </a:solidFill>
          <a:ln w="10555" cap="flat">
            <a:noFill/>
            <a:prstDash val="solid"/>
            <a:miter/>
          </a:ln>
        </p:spPr>
        <p:txBody>
          <a:bodyPr rtlCol="0" anchor="ctr"/>
          <a:lstStyle/>
          <a:p>
            <a:endParaRPr lang="en-US"/>
          </a:p>
        </p:txBody>
      </p:sp>
      <p:sp>
        <p:nvSpPr>
          <p:cNvPr id="11" name="Tijdelijke aanduiding voor afbeelding 10">
            <a:extLst>
              <a:ext uri="{FF2B5EF4-FFF2-40B4-BE49-F238E27FC236}">
                <a16:creationId xmlns:a16="http://schemas.microsoft.com/office/drawing/2014/main" id="{34450A92-BD0D-B29B-1837-6D35E5E717F6}"/>
              </a:ext>
            </a:extLst>
          </p:cNvPr>
          <p:cNvSpPr>
            <a:spLocks noGrp="1"/>
          </p:cNvSpPr>
          <p:nvPr>
            <p:ph type="pic" sz="quarter" idx="11"/>
          </p:nvPr>
        </p:nvSpPr>
        <p:spPr>
          <a:xfrm>
            <a:off x="-6350" y="0"/>
            <a:ext cx="20110450" cy="9761538"/>
          </a:xfrm>
          <a:pattFill prst="lgCheck">
            <a:fgClr>
              <a:schemeClr val="bg1">
                <a:lumMod val="85000"/>
              </a:schemeClr>
            </a:fgClr>
            <a:bgClr>
              <a:schemeClr val="bg1">
                <a:lumMod val="75000"/>
              </a:schemeClr>
            </a:bgClr>
          </a:pattFill>
        </p:spPr>
        <p:txBody>
          <a:bodyPr lIns="360000" tIns="360000" rIns="360000" bIns="360000"/>
          <a:lstStyle/>
          <a:p>
            <a:r>
              <a:rPr lang="nl-NL"/>
              <a:t>Klik op het pictogram als u een afbeelding wilt toevoegen</a:t>
            </a:r>
            <a:endParaRPr lang="en-US"/>
          </a:p>
        </p:txBody>
      </p:sp>
      <p:sp>
        <p:nvSpPr>
          <p:cNvPr id="2" name="Holder 4">
            <a:extLst>
              <a:ext uri="{FF2B5EF4-FFF2-40B4-BE49-F238E27FC236}">
                <a16:creationId xmlns:a16="http://schemas.microsoft.com/office/drawing/2014/main" id="{F4D6A121-E630-984A-5D0B-80779E366FAA}"/>
              </a:ext>
            </a:extLst>
          </p:cNvPr>
          <p:cNvSpPr>
            <a:spLocks noGrp="1"/>
          </p:cNvSpPr>
          <p:nvPr>
            <p:ph type="ftr" sz="quarter" idx="5"/>
          </p:nvPr>
        </p:nvSpPr>
        <p:spPr>
          <a:xfrm>
            <a:off x="815445" y="10386197"/>
            <a:ext cx="7482417" cy="300082"/>
          </a:xfrm>
          <a:prstGeom prst="rect">
            <a:avLst/>
          </a:prstGeom>
        </p:spPr>
        <p:txBody>
          <a:bodyPr lIns="0" tIns="0" rIns="0" bIns="0"/>
          <a:lstStyle>
            <a:lvl1pPr>
              <a:defRPr sz="1950" b="0" i="0">
                <a:solidFill>
                  <a:schemeClr val="bg1"/>
                </a:solidFill>
                <a:latin typeface="Segoe UI"/>
                <a:cs typeface="Segoe UI"/>
              </a:defRPr>
            </a:lvl1pPr>
          </a:lstStyle>
          <a:p>
            <a:pPr marL="12700">
              <a:lnSpc>
                <a:spcPct val="100000"/>
              </a:lnSpc>
              <a:spcBef>
                <a:spcPts val="285"/>
              </a:spcBef>
            </a:pPr>
            <a:r>
              <a:rPr lang="en-US"/>
              <a:t>Thema/onderwerp</a:t>
            </a:r>
            <a:endParaRPr spc="-20" dirty="0"/>
          </a:p>
        </p:txBody>
      </p:sp>
      <p:sp>
        <p:nvSpPr>
          <p:cNvPr id="9" name="Holder 5">
            <a:extLst>
              <a:ext uri="{FF2B5EF4-FFF2-40B4-BE49-F238E27FC236}">
                <a16:creationId xmlns:a16="http://schemas.microsoft.com/office/drawing/2014/main" id="{F2ACDCDD-6492-5B36-8315-9AEC9AB9A384}"/>
              </a:ext>
            </a:extLst>
          </p:cNvPr>
          <p:cNvSpPr>
            <a:spLocks noGrp="1"/>
          </p:cNvSpPr>
          <p:nvPr>
            <p:ph type="dt" sz="half" idx="6"/>
          </p:nvPr>
        </p:nvSpPr>
        <p:spPr>
          <a:xfrm>
            <a:off x="8466138" y="10381434"/>
            <a:ext cx="3149600" cy="300082"/>
          </a:xfrm>
        </p:spPr>
        <p:txBody>
          <a:bodyPr lIns="0" tIns="0" rIns="0" bIns="0"/>
          <a:lstStyle>
            <a:lvl1pPr>
              <a:defRPr sz="1950" b="0" i="0">
                <a:solidFill>
                  <a:schemeClr val="bg1"/>
                </a:solidFill>
                <a:latin typeface="Segoe UI"/>
                <a:cs typeface="Segoe UI"/>
              </a:defRPr>
            </a:lvl1pPr>
          </a:lstStyle>
          <a:p>
            <a:pPr marL="12700">
              <a:lnSpc>
                <a:spcPct val="100000"/>
              </a:lnSpc>
              <a:spcBef>
                <a:spcPts val="285"/>
              </a:spcBef>
            </a:pPr>
            <a:fld id="{4DE77343-C059-4641-88BC-C44854F0E57B}" type="datetime1">
              <a:rPr lang="nl-NL" spc="-10" smtClean="0"/>
              <a:t>13-11-2024</a:t>
            </a:fld>
            <a:endParaRPr spc="-10" dirty="0"/>
          </a:p>
        </p:txBody>
      </p:sp>
    </p:spTree>
    <p:extLst>
      <p:ext uri="{BB962C8B-B14F-4D97-AF65-F5344CB8AC3E}">
        <p14:creationId xmlns:p14="http://schemas.microsoft.com/office/powerpoint/2010/main" val="16464421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logoslide - thema">
    <p:bg>
      <p:bgPr>
        <a:solidFill>
          <a:schemeClr val="bg1"/>
        </a:solidFill>
        <a:effectLst/>
      </p:bgPr>
    </p:bg>
    <p:spTree>
      <p:nvGrpSpPr>
        <p:cNvPr id="1" name=""/>
        <p:cNvGrpSpPr/>
        <p:nvPr/>
      </p:nvGrpSpPr>
      <p:grpSpPr>
        <a:xfrm>
          <a:off x="0" y="0"/>
          <a:ext cx="0" cy="0"/>
          <a:chOff x="0" y="0"/>
          <a:chExt cx="0" cy="0"/>
        </a:xfrm>
      </p:grpSpPr>
      <p:sp>
        <p:nvSpPr>
          <p:cNvPr id="11" name="Rechthoek: afgeronde hoeken 10">
            <a:extLst>
              <a:ext uri="{FF2B5EF4-FFF2-40B4-BE49-F238E27FC236}">
                <a16:creationId xmlns:a16="http://schemas.microsoft.com/office/drawing/2014/main" id="{13DC31E3-90BC-D475-24F8-B5084BC442DA}"/>
              </a:ext>
            </a:extLst>
          </p:cNvPr>
          <p:cNvSpPr/>
          <p:nvPr userDrawn="1"/>
        </p:nvSpPr>
        <p:spPr>
          <a:xfrm>
            <a:off x="5913438" y="9048750"/>
            <a:ext cx="8293100" cy="2090737"/>
          </a:xfrm>
          <a:prstGeom prst="roundRect">
            <a:avLst>
              <a:gd name="adj" fmla="val 23271"/>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Holder 4"/>
          <p:cNvSpPr>
            <a:spLocks noGrp="1"/>
          </p:cNvSpPr>
          <p:nvPr>
            <p:ph type="ftr" sz="quarter" idx="5"/>
          </p:nvPr>
        </p:nvSpPr>
        <p:spPr>
          <a:xfrm>
            <a:off x="6802438" y="9829801"/>
            <a:ext cx="6481762" cy="701674"/>
          </a:xfrm>
          <a:prstGeom prst="rect">
            <a:avLst/>
          </a:prstGeom>
        </p:spPr>
        <p:txBody>
          <a:bodyPr lIns="0" tIns="0" rIns="0" bIns="0">
            <a:noAutofit/>
          </a:bodyPr>
          <a:lstStyle>
            <a:lvl1pPr algn="ctr">
              <a:defRPr sz="3200" b="0" i="0">
                <a:solidFill>
                  <a:schemeClr val="bg1"/>
                </a:solidFill>
                <a:latin typeface="Segoe UI"/>
                <a:cs typeface="Segoe UI"/>
              </a:defRPr>
            </a:lvl1pPr>
          </a:lstStyle>
          <a:p>
            <a:pPr marL="12700">
              <a:spcBef>
                <a:spcPts val="285"/>
              </a:spcBef>
            </a:pPr>
            <a:r>
              <a:rPr lang="en-US"/>
              <a:t>Thema/onderwerp</a:t>
            </a:r>
            <a:endParaRPr lang="en-US" spc="-20" dirty="0"/>
          </a:p>
        </p:txBody>
      </p:sp>
      <p:sp>
        <p:nvSpPr>
          <p:cNvPr id="7" name="Rechthoek: afgeronde hoeken 6">
            <a:extLst>
              <a:ext uri="{FF2B5EF4-FFF2-40B4-BE49-F238E27FC236}">
                <a16:creationId xmlns:a16="http://schemas.microsoft.com/office/drawing/2014/main" id="{ABA3AE4D-1E64-22BF-86B8-784FE0729290}"/>
              </a:ext>
            </a:extLst>
          </p:cNvPr>
          <p:cNvSpPr/>
          <p:nvPr userDrawn="1"/>
        </p:nvSpPr>
        <p:spPr>
          <a:xfrm>
            <a:off x="185528" y="169863"/>
            <a:ext cx="1658938" cy="2784475"/>
          </a:xfrm>
          <a:prstGeom prst="roundRect">
            <a:avLst>
              <a:gd name="adj" fmla="val 31978"/>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hthoek: afgeronde hoeken 7">
            <a:extLst>
              <a:ext uri="{FF2B5EF4-FFF2-40B4-BE49-F238E27FC236}">
                <a16:creationId xmlns:a16="http://schemas.microsoft.com/office/drawing/2014/main" id="{CD3A106F-4869-15E0-B328-42F7F87F0458}"/>
              </a:ext>
            </a:extLst>
          </p:cNvPr>
          <p:cNvSpPr/>
          <p:nvPr userDrawn="1"/>
        </p:nvSpPr>
        <p:spPr>
          <a:xfrm>
            <a:off x="13284200" y="169863"/>
            <a:ext cx="4991100" cy="1384299"/>
          </a:xfrm>
          <a:prstGeom prst="roundRect">
            <a:avLst>
              <a:gd name="adj" fmla="val 31978"/>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hthoek: afgeronde hoeken 8">
            <a:extLst>
              <a:ext uri="{FF2B5EF4-FFF2-40B4-BE49-F238E27FC236}">
                <a16:creationId xmlns:a16="http://schemas.microsoft.com/office/drawing/2014/main" id="{60CBEABE-B161-4F0C-81DE-1A7487DD7200}"/>
              </a:ext>
            </a:extLst>
          </p:cNvPr>
          <p:cNvSpPr/>
          <p:nvPr userDrawn="1"/>
        </p:nvSpPr>
        <p:spPr>
          <a:xfrm>
            <a:off x="18275300" y="6273800"/>
            <a:ext cx="1651000" cy="2260600"/>
          </a:xfrm>
          <a:prstGeom prst="roundRect">
            <a:avLst>
              <a:gd name="adj" fmla="val 31978"/>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Vrije vorm: vorm 14">
            <a:extLst>
              <a:ext uri="{FF2B5EF4-FFF2-40B4-BE49-F238E27FC236}">
                <a16:creationId xmlns:a16="http://schemas.microsoft.com/office/drawing/2014/main" id="{DA266356-3FA8-548F-1B18-A60C426B39B1}"/>
              </a:ext>
            </a:extLst>
          </p:cNvPr>
          <p:cNvSpPr/>
          <p:nvPr/>
        </p:nvSpPr>
        <p:spPr>
          <a:xfrm>
            <a:off x="8733725" y="4664611"/>
            <a:ext cx="2322116" cy="2006513"/>
          </a:xfrm>
          <a:custGeom>
            <a:avLst/>
            <a:gdLst>
              <a:gd name="connsiteX0" fmla="*/ 2022346 w 2322116"/>
              <a:gd name="connsiteY0" fmla="*/ 1252883 h 2006513"/>
              <a:gd name="connsiteX1" fmla="*/ 1722583 w 2322116"/>
              <a:gd name="connsiteY1" fmla="*/ 1561091 h 2006513"/>
              <a:gd name="connsiteX2" fmla="*/ 1722583 w 2322116"/>
              <a:gd name="connsiteY2" fmla="*/ 1691973 h 2006513"/>
              <a:gd name="connsiteX3" fmla="*/ 1591700 w 2322116"/>
              <a:gd name="connsiteY3" fmla="*/ 1847132 h 2006513"/>
              <a:gd name="connsiteX4" fmla="*/ 1460818 w 2322116"/>
              <a:gd name="connsiteY4" fmla="*/ 1691973 h 2006513"/>
              <a:gd name="connsiteX5" fmla="*/ 1460818 w 2322116"/>
              <a:gd name="connsiteY5" fmla="*/ 308207 h 2006513"/>
              <a:gd name="connsiteX6" fmla="*/ 1161055 w 2322116"/>
              <a:gd name="connsiteY6" fmla="*/ 0 h 2006513"/>
              <a:gd name="connsiteX7" fmla="*/ 861292 w 2322116"/>
              <a:gd name="connsiteY7" fmla="*/ 308207 h 2006513"/>
              <a:gd name="connsiteX8" fmla="*/ 861292 w 2322116"/>
              <a:gd name="connsiteY8" fmla="*/ 440145 h 2006513"/>
              <a:gd name="connsiteX9" fmla="*/ 861292 w 2322116"/>
              <a:gd name="connsiteY9" fmla="*/ 440145 h 2006513"/>
              <a:gd name="connsiteX10" fmla="*/ 861292 w 2322116"/>
              <a:gd name="connsiteY10" fmla="*/ 442256 h 2006513"/>
              <a:gd name="connsiteX11" fmla="*/ 730409 w 2322116"/>
              <a:gd name="connsiteY11" fmla="*/ 597415 h 2006513"/>
              <a:gd name="connsiteX12" fmla="*/ 599526 w 2322116"/>
              <a:gd name="connsiteY12" fmla="*/ 442256 h 2006513"/>
              <a:gd name="connsiteX13" fmla="*/ 599526 w 2322116"/>
              <a:gd name="connsiteY13" fmla="*/ 309263 h 2006513"/>
              <a:gd name="connsiteX14" fmla="*/ 299763 w 2322116"/>
              <a:gd name="connsiteY14" fmla="*/ 1055 h 2006513"/>
              <a:gd name="connsiteX15" fmla="*/ 0 w 2322116"/>
              <a:gd name="connsiteY15" fmla="*/ 309263 h 2006513"/>
              <a:gd name="connsiteX16" fmla="*/ 0 w 2322116"/>
              <a:gd name="connsiteY16" fmla="*/ 738853 h 2006513"/>
              <a:gd name="connsiteX17" fmla="*/ 168881 w 2322116"/>
              <a:gd name="connsiteY17" fmla="*/ 738853 h 2006513"/>
              <a:gd name="connsiteX18" fmla="*/ 168881 w 2322116"/>
              <a:gd name="connsiteY18" fmla="*/ 314540 h 2006513"/>
              <a:gd name="connsiteX19" fmla="*/ 299763 w 2322116"/>
              <a:gd name="connsiteY19" fmla="*/ 159381 h 2006513"/>
              <a:gd name="connsiteX20" fmla="*/ 430646 w 2322116"/>
              <a:gd name="connsiteY20" fmla="*/ 314540 h 2006513"/>
              <a:gd name="connsiteX21" fmla="*/ 430646 w 2322116"/>
              <a:gd name="connsiteY21" fmla="*/ 447534 h 2006513"/>
              <a:gd name="connsiteX22" fmla="*/ 730409 w 2322116"/>
              <a:gd name="connsiteY22" fmla="*/ 755741 h 2006513"/>
              <a:gd name="connsiteX23" fmla="*/ 1030172 w 2322116"/>
              <a:gd name="connsiteY23" fmla="*/ 447534 h 2006513"/>
              <a:gd name="connsiteX24" fmla="*/ 1030172 w 2322116"/>
              <a:gd name="connsiteY24" fmla="*/ 314540 h 2006513"/>
              <a:gd name="connsiteX25" fmla="*/ 1161055 w 2322116"/>
              <a:gd name="connsiteY25" fmla="*/ 159381 h 2006513"/>
              <a:gd name="connsiteX26" fmla="*/ 1291937 w 2322116"/>
              <a:gd name="connsiteY26" fmla="*/ 314540 h 2006513"/>
              <a:gd name="connsiteX27" fmla="*/ 1291937 w 2322116"/>
              <a:gd name="connsiteY27" fmla="*/ 1698306 h 2006513"/>
              <a:gd name="connsiteX28" fmla="*/ 1591700 w 2322116"/>
              <a:gd name="connsiteY28" fmla="*/ 2006513 h 2006513"/>
              <a:gd name="connsiteX29" fmla="*/ 1891463 w 2322116"/>
              <a:gd name="connsiteY29" fmla="*/ 1698306 h 2006513"/>
              <a:gd name="connsiteX30" fmla="*/ 1891463 w 2322116"/>
              <a:gd name="connsiteY30" fmla="*/ 1567424 h 2006513"/>
              <a:gd name="connsiteX31" fmla="*/ 2022346 w 2322116"/>
              <a:gd name="connsiteY31" fmla="*/ 1412265 h 2006513"/>
              <a:gd name="connsiteX32" fmla="*/ 2153229 w 2322116"/>
              <a:gd name="connsiteY32" fmla="*/ 1567424 h 2006513"/>
              <a:gd name="connsiteX33" fmla="*/ 2153229 w 2322116"/>
              <a:gd name="connsiteY33" fmla="*/ 1991736 h 2006513"/>
              <a:gd name="connsiteX34" fmla="*/ 2322109 w 2322116"/>
              <a:gd name="connsiteY34" fmla="*/ 1991736 h 2006513"/>
              <a:gd name="connsiteX35" fmla="*/ 2322109 w 2322116"/>
              <a:gd name="connsiteY35" fmla="*/ 1562146 h 2006513"/>
              <a:gd name="connsiteX36" fmla="*/ 2022346 w 2322116"/>
              <a:gd name="connsiteY36" fmla="*/ 1252883 h 2006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322116" h="2006513">
                <a:moveTo>
                  <a:pt x="2022346" y="1252883"/>
                </a:moveTo>
                <a:cubicBezTo>
                  <a:pt x="1834466" y="1252883"/>
                  <a:pt x="1722583" y="1368989"/>
                  <a:pt x="1722583" y="1561091"/>
                </a:cubicBezTo>
                <a:lnTo>
                  <a:pt x="1722583" y="1691973"/>
                </a:lnTo>
                <a:cubicBezTo>
                  <a:pt x="1722583" y="1793302"/>
                  <a:pt x="1676141" y="1847132"/>
                  <a:pt x="1591700" y="1847132"/>
                </a:cubicBezTo>
                <a:cubicBezTo>
                  <a:pt x="1508316" y="1847132"/>
                  <a:pt x="1460818" y="1792246"/>
                  <a:pt x="1460818" y="1691973"/>
                </a:cubicBezTo>
                <a:lnTo>
                  <a:pt x="1460818" y="308207"/>
                </a:lnTo>
                <a:cubicBezTo>
                  <a:pt x="1460818" y="116105"/>
                  <a:pt x="1347879" y="0"/>
                  <a:pt x="1161055" y="0"/>
                </a:cubicBezTo>
                <a:cubicBezTo>
                  <a:pt x="973175" y="0"/>
                  <a:pt x="861292" y="116105"/>
                  <a:pt x="861292" y="308207"/>
                </a:cubicBezTo>
                <a:lnTo>
                  <a:pt x="861292" y="440145"/>
                </a:lnTo>
                <a:lnTo>
                  <a:pt x="861292" y="440145"/>
                </a:lnTo>
                <a:lnTo>
                  <a:pt x="861292" y="442256"/>
                </a:lnTo>
                <a:cubicBezTo>
                  <a:pt x="861292" y="543585"/>
                  <a:pt x="814849" y="597415"/>
                  <a:pt x="730409" y="597415"/>
                </a:cubicBezTo>
                <a:cubicBezTo>
                  <a:pt x="647024" y="597415"/>
                  <a:pt x="599526" y="542529"/>
                  <a:pt x="599526" y="442256"/>
                </a:cubicBezTo>
                <a:lnTo>
                  <a:pt x="599526" y="309263"/>
                </a:lnTo>
                <a:cubicBezTo>
                  <a:pt x="599526" y="117161"/>
                  <a:pt x="486588" y="1055"/>
                  <a:pt x="299763" y="1055"/>
                </a:cubicBezTo>
                <a:cubicBezTo>
                  <a:pt x="111884" y="1055"/>
                  <a:pt x="0" y="117161"/>
                  <a:pt x="0" y="309263"/>
                </a:cubicBezTo>
                <a:lnTo>
                  <a:pt x="0" y="738853"/>
                </a:lnTo>
                <a:lnTo>
                  <a:pt x="168881" y="738853"/>
                </a:lnTo>
                <a:lnTo>
                  <a:pt x="168881" y="314540"/>
                </a:lnTo>
                <a:cubicBezTo>
                  <a:pt x="168881" y="213212"/>
                  <a:pt x="215323" y="159381"/>
                  <a:pt x="299763" y="159381"/>
                </a:cubicBezTo>
                <a:cubicBezTo>
                  <a:pt x="383148" y="159381"/>
                  <a:pt x="430646" y="214267"/>
                  <a:pt x="430646" y="314540"/>
                </a:cubicBezTo>
                <a:lnTo>
                  <a:pt x="430646" y="447534"/>
                </a:lnTo>
                <a:cubicBezTo>
                  <a:pt x="430646" y="639636"/>
                  <a:pt x="543585" y="755741"/>
                  <a:pt x="730409" y="755741"/>
                </a:cubicBezTo>
                <a:cubicBezTo>
                  <a:pt x="918289" y="755741"/>
                  <a:pt x="1030172" y="639636"/>
                  <a:pt x="1030172" y="447534"/>
                </a:cubicBezTo>
                <a:lnTo>
                  <a:pt x="1030172" y="314540"/>
                </a:lnTo>
                <a:cubicBezTo>
                  <a:pt x="1030172" y="213212"/>
                  <a:pt x="1076614" y="159381"/>
                  <a:pt x="1161055" y="159381"/>
                </a:cubicBezTo>
                <a:cubicBezTo>
                  <a:pt x="1244440" y="159381"/>
                  <a:pt x="1291937" y="214267"/>
                  <a:pt x="1291937" y="314540"/>
                </a:cubicBezTo>
                <a:lnTo>
                  <a:pt x="1291937" y="1698306"/>
                </a:lnTo>
                <a:cubicBezTo>
                  <a:pt x="1291937" y="1890408"/>
                  <a:pt x="1404876" y="2006513"/>
                  <a:pt x="1591700" y="2006513"/>
                </a:cubicBezTo>
                <a:cubicBezTo>
                  <a:pt x="1779580" y="2006513"/>
                  <a:pt x="1891463" y="1890408"/>
                  <a:pt x="1891463" y="1698306"/>
                </a:cubicBezTo>
                <a:lnTo>
                  <a:pt x="1891463" y="1567424"/>
                </a:lnTo>
                <a:cubicBezTo>
                  <a:pt x="1891463" y="1466095"/>
                  <a:pt x="1937906" y="1412265"/>
                  <a:pt x="2022346" y="1412265"/>
                </a:cubicBezTo>
                <a:cubicBezTo>
                  <a:pt x="2105731" y="1412265"/>
                  <a:pt x="2153229" y="1467151"/>
                  <a:pt x="2153229" y="1567424"/>
                </a:cubicBezTo>
                <a:lnTo>
                  <a:pt x="2153229" y="1991736"/>
                </a:lnTo>
                <a:lnTo>
                  <a:pt x="2322109" y="1991736"/>
                </a:lnTo>
                <a:lnTo>
                  <a:pt x="2322109" y="1562146"/>
                </a:lnTo>
                <a:cubicBezTo>
                  <a:pt x="2323165" y="1368989"/>
                  <a:pt x="2209170" y="1252883"/>
                  <a:pt x="2022346" y="1252883"/>
                </a:cubicBezTo>
              </a:path>
            </a:pathLst>
          </a:custGeom>
          <a:solidFill>
            <a:schemeClr val="accent1"/>
          </a:solidFill>
          <a:ln w="10555" cap="flat">
            <a:noFill/>
            <a:prstDash val="solid"/>
            <a:miter/>
          </a:ln>
        </p:spPr>
        <p:txBody>
          <a:bodyPr rtlCol="0" anchor="ctr"/>
          <a:lstStyle/>
          <a:p>
            <a:endParaRPr lang="en-US"/>
          </a:p>
        </p:txBody>
      </p:sp>
      <p:sp>
        <p:nvSpPr>
          <p:cNvPr id="16" name="Vrije vorm: vorm 15">
            <a:extLst>
              <a:ext uri="{FF2B5EF4-FFF2-40B4-BE49-F238E27FC236}">
                <a16:creationId xmlns:a16="http://schemas.microsoft.com/office/drawing/2014/main" id="{467EAFCA-A798-6BB7-5E68-A0162F1BACEE}"/>
              </a:ext>
            </a:extLst>
          </p:cNvPr>
          <p:cNvSpPr/>
          <p:nvPr/>
        </p:nvSpPr>
        <p:spPr>
          <a:xfrm>
            <a:off x="5708650" y="4382792"/>
            <a:ext cx="8683633" cy="2544820"/>
          </a:xfrm>
          <a:custGeom>
            <a:avLst/>
            <a:gdLst>
              <a:gd name="connsiteX0" fmla="*/ 921455 w 8683633"/>
              <a:gd name="connsiteY0" fmla="*/ 520364 h 2544820"/>
              <a:gd name="connsiteX1" fmla="*/ 1439708 w 8683633"/>
              <a:gd name="connsiteY1" fmla="*/ 0 h 2544820"/>
              <a:gd name="connsiteX2" fmla="*/ 1834466 w 8683633"/>
              <a:gd name="connsiteY2" fmla="*/ 172047 h 2544820"/>
              <a:gd name="connsiteX3" fmla="*/ 1705695 w 8683633"/>
              <a:gd name="connsiteY3" fmla="*/ 294486 h 2544820"/>
              <a:gd name="connsiteX4" fmla="*/ 1439708 w 8683633"/>
              <a:gd name="connsiteY4" fmla="*/ 168881 h 2544820"/>
              <a:gd name="connsiteX5" fmla="*/ 1104057 w 8683633"/>
              <a:gd name="connsiteY5" fmla="*/ 521419 h 2544820"/>
              <a:gd name="connsiteX6" fmla="*/ 1438652 w 8683633"/>
              <a:gd name="connsiteY6" fmla="*/ 871846 h 2544820"/>
              <a:gd name="connsiteX7" fmla="*/ 1742638 w 8683633"/>
              <a:gd name="connsiteY7" fmla="*/ 605859 h 2544820"/>
              <a:gd name="connsiteX8" fmla="*/ 1403821 w 8683633"/>
              <a:gd name="connsiteY8" fmla="*/ 605859 h 2544820"/>
              <a:gd name="connsiteX9" fmla="*/ 1403821 w 8683633"/>
              <a:gd name="connsiteY9" fmla="*/ 448589 h 2544820"/>
              <a:gd name="connsiteX10" fmla="*/ 1929462 w 8683633"/>
              <a:gd name="connsiteY10" fmla="*/ 448589 h 2544820"/>
              <a:gd name="connsiteX11" fmla="*/ 1929462 w 8683633"/>
              <a:gd name="connsiteY11" fmla="*/ 518253 h 2544820"/>
              <a:gd name="connsiteX12" fmla="*/ 1438652 w 8683633"/>
              <a:gd name="connsiteY12" fmla="*/ 1039672 h 2544820"/>
              <a:gd name="connsiteX13" fmla="*/ 921455 w 8683633"/>
              <a:gd name="connsiteY13" fmla="*/ 520364 h 2544820"/>
              <a:gd name="connsiteX14" fmla="*/ 2269334 w 8683633"/>
              <a:gd name="connsiteY14" fmla="*/ 576305 h 2544820"/>
              <a:gd name="connsiteX15" fmla="*/ 2470936 w 8683633"/>
              <a:gd name="connsiteY15" fmla="*/ 423257 h 2544820"/>
              <a:gd name="connsiteX16" fmla="*/ 2658815 w 8683633"/>
              <a:gd name="connsiteY16" fmla="*/ 576305 h 2544820"/>
              <a:gd name="connsiteX17" fmla="*/ 2269334 w 8683633"/>
              <a:gd name="connsiteY17" fmla="*/ 576305 h 2544820"/>
              <a:gd name="connsiteX18" fmla="*/ 2105731 w 8683633"/>
              <a:gd name="connsiteY18" fmla="*/ 661801 h 2544820"/>
              <a:gd name="connsiteX19" fmla="*/ 2482546 w 8683633"/>
              <a:gd name="connsiteY19" fmla="*/ 1037561 h 2544820"/>
              <a:gd name="connsiteX20" fmla="*/ 2818196 w 8683633"/>
              <a:gd name="connsiteY20" fmla="*/ 860236 h 2544820"/>
              <a:gd name="connsiteX21" fmla="*/ 2706313 w 8683633"/>
              <a:gd name="connsiteY21" fmla="*/ 770518 h 2544820"/>
              <a:gd name="connsiteX22" fmla="*/ 2486768 w 8683633"/>
              <a:gd name="connsiteY22" fmla="*/ 890846 h 2544820"/>
              <a:gd name="connsiteX23" fmla="*/ 2264057 w 8683633"/>
              <a:gd name="connsiteY23" fmla="*/ 696633 h 2544820"/>
              <a:gd name="connsiteX24" fmla="*/ 2819252 w 8683633"/>
              <a:gd name="connsiteY24" fmla="*/ 696633 h 2544820"/>
              <a:gd name="connsiteX25" fmla="*/ 2473047 w 8683633"/>
              <a:gd name="connsiteY25" fmla="*/ 282875 h 2544820"/>
              <a:gd name="connsiteX26" fmla="*/ 2105731 w 8683633"/>
              <a:gd name="connsiteY26" fmla="*/ 661801 h 2544820"/>
              <a:gd name="connsiteX27" fmla="*/ 8103107 w 8683633"/>
              <a:gd name="connsiteY27" fmla="*/ 576305 h 2544820"/>
              <a:gd name="connsiteX28" fmla="*/ 8304708 w 8683633"/>
              <a:gd name="connsiteY28" fmla="*/ 423257 h 2544820"/>
              <a:gd name="connsiteX29" fmla="*/ 8492587 w 8683633"/>
              <a:gd name="connsiteY29" fmla="*/ 576305 h 2544820"/>
              <a:gd name="connsiteX30" fmla="*/ 8103107 w 8683633"/>
              <a:gd name="connsiteY30" fmla="*/ 576305 h 2544820"/>
              <a:gd name="connsiteX31" fmla="*/ 7939503 w 8683633"/>
              <a:gd name="connsiteY31" fmla="*/ 661801 h 2544820"/>
              <a:gd name="connsiteX32" fmla="*/ 8316319 w 8683633"/>
              <a:gd name="connsiteY32" fmla="*/ 1037561 h 2544820"/>
              <a:gd name="connsiteX33" fmla="*/ 8651968 w 8683633"/>
              <a:gd name="connsiteY33" fmla="*/ 860236 h 2544820"/>
              <a:gd name="connsiteX34" fmla="*/ 8539029 w 8683633"/>
              <a:gd name="connsiteY34" fmla="*/ 770518 h 2544820"/>
              <a:gd name="connsiteX35" fmla="*/ 8319485 w 8683633"/>
              <a:gd name="connsiteY35" fmla="*/ 890846 h 2544820"/>
              <a:gd name="connsiteX36" fmla="*/ 8096773 w 8683633"/>
              <a:gd name="connsiteY36" fmla="*/ 696633 h 2544820"/>
              <a:gd name="connsiteX37" fmla="*/ 8651968 w 8683633"/>
              <a:gd name="connsiteY37" fmla="*/ 696633 h 2544820"/>
              <a:gd name="connsiteX38" fmla="*/ 8305763 w 8683633"/>
              <a:gd name="connsiteY38" fmla="*/ 282875 h 2544820"/>
              <a:gd name="connsiteX39" fmla="*/ 7939503 w 8683633"/>
              <a:gd name="connsiteY39" fmla="*/ 661801 h 2544820"/>
              <a:gd name="connsiteX40" fmla="*/ 556251 w 8683633"/>
              <a:gd name="connsiteY40" fmla="*/ 1269772 h 2544820"/>
              <a:gd name="connsiteX41" fmla="*/ 556251 w 8683633"/>
              <a:gd name="connsiteY41" fmla="*/ 1675085 h 2544820"/>
              <a:gd name="connsiteX42" fmla="*/ 177325 w 8683633"/>
              <a:gd name="connsiteY42" fmla="*/ 1675085 h 2544820"/>
              <a:gd name="connsiteX43" fmla="*/ 177325 w 8683633"/>
              <a:gd name="connsiteY43" fmla="*/ 1269772 h 2544820"/>
              <a:gd name="connsiteX44" fmla="*/ 0 w 8683633"/>
              <a:gd name="connsiteY44" fmla="*/ 1269772 h 2544820"/>
              <a:gd name="connsiteX45" fmla="*/ 0 w 8683633"/>
              <a:gd name="connsiteY45" fmla="*/ 2271445 h 2544820"/>
              <a:gd name="connsiteX46" fmla="*/ 177325 w 8683633"/>
              <a:gd name="connsiteY46" fmla="*/ 2271445 h 2544820"/>
              <a:gd name="connsiteX47" fmla="*/ 177325 w 8683633"/>
              <a:gd name="connsiteY47" fmla="*/ 1843966 h 2544820"/>
              <a:gd name="connsiteX48" fmla="*/ 556251 w 8683633"/>
              <a:gd name="connsiteY48" fmla="*/ 1843966 h 2544820"/>
              <a:gd name="connsiteX49" fmla="*/ 556251 w 8683633"/>
              <a:gd name="connsiteY49" fmla="*/ 2271445 h 2544820"/>
              <a:gd name="connsiteX50" fmla="*/ 733575 w 8683633"/>
              <a:gd name="connsiteY50" fmla="*/ 2271445 h 2544820"/>
              <a:gd name="connsiteX51" fmla="*/ 733575 w 8683633"/>
              <a:gd name="connsiteY51" fmla="*/ 1269772 h 2544820"/>
              <a:gd name="connsiteX52" fmla="*/ 556251 w 8683633"/>
              <a:gd name="connsiteY52" fmla="*/ 1269772 h 2544820"/>
              <a:gd name="connsiteX53" fmla="*/ 1325713 w 8683633"/>
              <a:gd name="connsiteY53" fmla="*/ 2130008 h 2544820"/>
              <a:gd name="connsiteX54" fmla="*/ 1114613 w 8683633"/>
              <a:gd name="connsiteY54" fmla="*/ 1911518 h 2544820"/>
              <a:gd name="connsiteX55" fmla="*/ 1325713 w 8683633"/>
              <a:gd name="connsiteY55" fmla="*/ 1691973 h 2544820"/>
              <a:gd name="connsiteX56" fmla="*/ 1531537 w 8683633"/>
              <a:gd name="connsiteY56" fmla="*/ 1911518 h 2544820"/>
              <a:gd name="connsiteX57" fmla="*/ 1325713 w 8683633"/>
              <a:gd name="connsiteY57" fmla="*/ 2130008 h 2544820"/>
              <a:gd name="connsiteX58" fmla="*/ 944676 w 8683633"/>
              <a:gd name="connsiteY58" fmla="*/ 1911518 h 2544820"/>
              <a:gd name="connsiteX59" fmla="*/ 1303548 w 8683633"/>
              <a:gd name="connsiteY59" fmla="*/ 2285167 h 2544820"/>
              <a:gd name="connsiteX60" fmla="*/ 1536814 w 8683633"/>
              <a:gd name="connsiteY60" fmla="*/ 2183838 h 2544820"/>
              <a:gd name="connsiteX61" fmla="*/ 1537870 w 8683633"/>
              <a:gd name="connsiteY61" fmla="*/ 2271445 h 2544820"/>
              <a:gd name="connsiteX62" fmla="*/ 1688807 w 8683633"/>
              <a:gd name="connsiteY62" fmla="*/ 2271445 h 2544820"/>
              <a:gd name="connsiteX63" fmla="*/ 1688807 w 8683633"/>
              <a:gd name="connsiteY63" fmla="*/ 1549480 h 2544820"/>
              <a:gd name="connsiteX64" fmla="*/ 1538925 w 8683633"/>
              <a:gd name="connsiteY64" fmla="*/ 1549480 h 2544820"/>
              <a:gd name="connsiteX65" fmla="*/ 1537870 w 8683633"/>
              <a:gd name="connsiteY65" fmla="*/ 1637087 h 2544820"/>
              <a:gd name="connsiteX66" fmla="*/ 1304603 w 8683633"/>
              <a:gd name="connsiteY66" fmla="*/ 1535759 h 2544820"/>
              <a:gd name="connsiteX67" fmla="*/ 944676 w 8683633"/>
              <a:gd name="connsiteY67" fmla="*/ 1911518 h 2544820"/>
              <a:gd name="connsiteX68" fmla="*/ 2828752 w 8683633"/>
              <a:gd name="connsiteY68" fmla="*/ 2130008 h 2544820"/>
              <a:gd name="connsiteX69" fmla="*/ 2617651 w 8683633"/>
              <a:gd name="connsiteY69" fmla="*/ 1911518 h 2544820"/>
              <a:gd name="connsiteX70" fmla="*/ 2828752 w 8683633"/>
              <a:gd name="connsiteY70" fmla="*/ 1691973 h 2544820"/>
              <a:gd name="connsiteX71" fmla="*/ 3034575 w 8683633"/>
              <a:gd name="connsiteY71" fmla="*/ 1911518 h 2544820"/>
              <a:gd name="connsiteX72" fmla="*/ 2828752 w 8683633"/>
              <a:gd name="connsiteY72" fmla="*/ 2130008 h 2544820"/>
              <a:gd name="connsiteX73" fmla="*/ 2447714 w 8683633"/>
              <a:gd name="connsiteY73" fmla="*/ 1911518 h 2544820"/>
              <a:gd name="connsiteX74" fmla="*/ 2806586 w 8683633"/>
              <a:gd name="connsiteY74" fmla="*/ 2285167 h 2544820"/>
              <a:gd name="connsiteX75" fmla="*/ 3039852 w 8683633"/>
              <a:gd name="connsiteY75" fmla="*/ 2183838 h 2544820"/>
              <a:gd name="connsiteX76" fmla="*/ 3040908 w 8683633"/>
              <a:gd name="connsiteY76" fmla="*/ 2271445 h 2544820"/>
              <a:gd name="connsiteX77" fmla="*/ 3190789 w 8683633"/>
              <a:gd name="connsiteY77" fmla="*/ 2271445 h 2544820"/>
              <a:gd name="connsiteX78" fmla="*/ 3190789 w 8683633"/>
              <a:gd name="connsiteY78" fmla="*/ 1218052 h 2544820"/>
              <a:gd name="connsiteX79" fmla="*/ 3021909 w 8683633"/>
              <a:gd name="connsiteY79" fmla="*/ 1218052 h 2544820"/>
              <a:gd name="connsiteX80" fmla="*/ 3021909 w 8683633"/>
              <a:gd name="connsiteY80" fmla="*/ 1459762 h 2544820"/>
              <a:gd name="connsiteX81" fmla="*/ 3026131 w 8683633"/>
              <a:gd name="connsiteY81" fmla="*/ 1621255 h 2544820"/>
              <a:gd name="connsiteX82" fmla="*/ 2806586 w 8683633"/>
              <a:gd name="connsiteY82" fmla="*/ 1536814 h 2544820"/>
              <a:gd name="connsiteX83" fmla="*/ 2447714 w 8683633"/>
              <a:gd name="connsiteY83" fmla="*/ 1911518 h 2544820"/>
              <a:gd name="connsiteX84" fmla="*/ 3566549 w 8683633"/>
              <a:gd name="connsiteY84" fmla="*/ 1827078 h 2544820"/>
              <a:gd name="connsiteX85" fmla="*/ 3768150 w 8683633"/>
              <a:gd name="connsiteY85" fmla="*/ 1674030 h 2544820"/>
              <a:gd name="connsiteX86" fmla="*/ 3956030 w 8683633"/>
              <a:gd name="connsiteY86" fmla="*/ 1827078 h 2544820"/>
              <a:gd name="connsiteX87" fmla="*/ 3566549 w 8683633"/>
              <a:gd name="connsiteY87" fmla="*/ 1827078 h 2544820"/>
              <a:gd name="connsiteX88" fmla="*/ 3401890 w 8683633"/>
              <a:gd name="connsiteY88" fmla="*/ 1912574 h 2544820"/>
              <a:gd name="connsiteX89" fmla="*/ 3778705 w 8683633"/>
              <a:gd name="connsiteY89" fmla="*/ 2288333 h 2544820"/>
              <a:gd name="connsiteX90" fmla="*/ 4114356 w 8683633"/>
              <a:gd name="connsiteY90" fmla="*/ 2111008 h 2544820"/>
              <a:gd name="connsiteX91" fmla="*/ 4002472 w 8683633"/>
              <a:gd name="connsiteY91" fmla="*/ 2022346 h 2544820"/>
              <a:gd name="connsiteX92" fmla="*/ 3782927 w 8683633"/>
              <a:gd name="connsiteY92" fmla="*/ 2142674 h 2544820"/>
              <a:gd name="connsiteX93" fmla="*/ 3560216 w 8683633"/>
              <a:gd name="connsiteY93" fmla="*/ 1948461 h 2544820"/>
              <a:gd name="connsiteX94" fmla="*/ 4116467 w 8683633"/>
              <a:gd name="connsiteY94" fmla="*/ 1948461 h 2544820"/>
              <a:gd name="connsiteX95" fmla="*/ 3770261 w 8683633"/>
              <a:gd name="connsiteY95" fmla="*/ 1534703 h 2544820"/>
              <a:gd name="connsiteX96" fmla="*/ 3401890 w 8683633"/>
              <a:gd name="connsiteY96" fmla="*/ 1912574 h 2544820"/>
              <a:gd name="connsiteX97" fmla="*/ 5948822 w 8683633"/>
              <a:gd name="connsiteY97" fmla="*/ 2131063 h 2544820"/>
              <a:gd name="connsiteX98" fmla="*/ 5742999 w 8683633"/>
              <a:gd name="connsiteY98" fmla="*/ 1912574 h 2544820"/>
              <a:gd name="connsiteX99" fmla="*/ 5948822 w 8683633"/>
              <a:gd name="connsiteY99" fmla="*/ 1693029 h 2544820"/>
              <a:gd name="connsiteX100" fmla="*/ 6158868 w 8683633"/>
              <a:gd name="connsiteY100" fmla="*/ 1912574 h 2544820"/>
              <a:gd name="connsiteX101" fmla="*/ 5948822 w 8683633"/>
              <a:gd name="connsiteY101" fmla="*/ 2131063 h 2544820"/>
              <a:gd name="connsiteX102" fmla="*/ 5737721 w 8683633"/>
              <a:gd name="connsiteY102" fmla="*/ 2185949 h 2544820"/>
              <a:gd name="connsiteX103" fmla="*/ 5970988 w 8683633"/>
              <a:gd name="connsiteY103" fmla="*/ 2287278 h 2544820"/>
              <a:gd name="connsiteX104" fmla="*/ 6329859 w 8683633"/>
              <a:gd name="connsiteY104" fmla="*/ 1913629 h 2544820"/>
              <a:gd name="connsiteX105" fmla="*/ 5970988 w 8683633"/>
              <a:gd name="connsiteY105" fmla="*/ 1537870 h 2544820"/>
              <a:gd name="connsiteX106" fmla="*/ 5751443 w 8683633"/>
              <a:gd name="connsiteY106" fmla="*/ 1622310 h 2544820"/>
              <a:gd name="connsiteX107" fmla="*/ 5755665 w 8683633"/>
              <a:gd name="connsiteY107" fmla="*/ 1451318 h 2544820"/>
              <a:gd name="connsiteX108" fmla="*/ 5755665 w 8683633"/>
              <a:gd name="connsiteY108" fmla="*/ 1219107 h 2544820"/>
              <a:gd name="connsiteX109" fmla="*/ 5586784 w 8683633"/>
              <a:gd name="connsiteY109" fmla="*/ 1219107 h 2544820"/>
              <a:gd name="connsiteX110" fmla="*/ 5586784 w 8683633"/>
              <a:gd name="connsiteY110" fmla="*/ 2272501 h 2544820"/>
              <a:gd name="connsiteX111" fmla="*/ 5736666 w 8683633"/>
              <a:gd name="connsiteY111" fmla="*/ 2272501 h 2544820"/>
              <a:gd name="connsiteX112" fmla="*/ 5737721 w 8683633"/>
              <a:gd name="connsiteY112" fmla="*/ 2185949 h 2544820"/>
              <a:gd name="connsiteX113" fmla="*/ 6663398 w 8683633"/>
              <a:gd name="connsiteY113" fmla="*/ 1828133 h 2544820"/>
              <a:gd name="connsiteX114" fmla="*/ 6865000 w 8683633"/>
              <a:gd name="connsiteY114" fmla="*/ 1675085 h 2544820"/>
              <a:gd name="connsiteX115" fmla="*/ 7052880 w 8683633"/>
              <a:gd name="connsiteY115" fmla="*/ 1828133 h 2544820"/>
              <a:gd name="connsiteX116" fmla="*/ 6663398 w 8683633"/>
              <a:gd name="connsiteY116" fmla="*/ 1828133 h 2544820"/>
              <a:gd name="connsiteX117" fmla="*/ 6499795 w 8683633"/>
              <a:gd name="connsiteY117" fmla="*/ 1914685 h 2544820"/>
              <a:gd name="connsiteX118" fmla="*/ 6876610 w 8683633"/>
              <a:gd name="connsiteY118" fmla="*/ 2290444 h 2544820"/>
              <a:gd name="connsiteX119" fmla="*/ 7212261 w 8683633"/>
              <a:gd name="connsiteY119" fmla="*/ 2113119 h 2544820"/>
              <a:gd name="connsiteX120" fmla="*/ 7100377 w 8683633"/>
              <a:gd name="connsiteY120" fmla="*/ 2024457 h 2544820"/>
              <a:gd name="connsiteX121" fmla="*/ 6880833 w 8683633"/>
              <a:gd name="connsiteY121" fmla="*/ 2144785 h 2544820"/>
              <a:gd name="connsiteX122" fmla="*/ 6658121 w 8683633"/>
              <a:gd name="connsiteY122" fmla="*/ 1950572 h 2544820"/>
              <a:gd name="connsiteX123" fmla="*/ 7213317 w 8683633"/>
              <a:gd name="connsiteY123" fmla="*/ 1950572 h 2544820"/>
              <a:gd name="connsiteX124" fmla="*/ 6867111 w 8683633"/>
              <a:gd name="connsiteY124" fmla="*/ 1536814 h 2544820"/>
              <a:gd name="connsiteX125" fmla="*/ 6499795 w 8683633"/>
              <a:gd name="connsiteY125" fmla="*/ 1914685 h 2544820"/>
              <a:gd name="connsiteX126" fmla="*/ 7656628 w 8683633"/>
              <a:gd name="connsiteY126" fmla="*/ 1551591 h 2544820"/>
              <a:gd name="connsiteX127" fmla="*/ 7418084 w 8683633"/>
              <a:gd name="connsiteY127" fmla="*/ 1795413 h 2544820"/>
              <a:gd name="connsiteX128" fmla="*/ 7418084 w 8683633"/>
              <a:gd name="connsiteY128" fmla="*/ 2273556 h 2544820"/>
              <a:gd name="connsiteX129" fmla="*/ 7586965 w 8683633"/>
              <a:gd name="connsiteY129" fmla="*/ 2273556 h 2544820"/>
              <a:gd name="connsiteX130" fmla="*/ 7586965 w 8683633"/>
              <a:gd name="connsiteY130" fmla="*/ 1792246 h 2544820"/>
              <a:gd name="connsiteX131" fmla="*/ 7672461 w 8683633"/>
              <a:gd name="connsiteY131" fmla="*/ 1704639 h 2544820"/>
              <a:gd name="connsiteX132" fmla="*/ 7803343 w 8683633"/>
              <a:gd name="connsiteY132" fmla="*/ 1704639 h 2544820"/>
              <a:gd name="connsiteX133" fmla="*/ 7803343 w 8683633"/>
              <a:gd name="connsiteY133" fmla="*/ 1551591 h 2544820"/>
              <a:gd name="connsiteX134" fmla="*/ 7656628 w 8683633"/>
              <a:gd name="connsiteY134" fmla="*/ 1551591 h 2544820"/>
              <a:gd name="connsiteX135" fmla="*/ 2170117 w 8683633"/>
              <a:gd name="connsiteY135" fmla="*/ 1551591 h 2544820"/>
              <a:gd name="connsiteX136" fmla="*/ 1931573 w 8683633"/>
              <a:gd name="connsiteY136" fmla="*/ 1795413 h 2544820"/>
              <a:gd name="connsiteX137" fmla="*/ 1931573 w 8683633"/>
              <a:gd name="connsiteY137" fmla="*/ 2273556 h 2544820"/>
              <a:gd name="connsiteX138" fmla="*/ 2100454 w 8683633"/>
              <a:gd name="connsiteY138" fmla="*/ 2273556 h 2544820"/>
              <a:gd name="connsiteX139" fmla="*/ 2100454 w 8683633"/>
              <a:gd name="connsiteY139" fmla="*/ 1792246 h 2544820"/>
              <a:gd name="connsiteX140" fmla="*/ 2185949 w 8683633"/>
              <a:gd name="connsiteY140" fmla="*/ 1704639 h 2544820"/>
              <a:gd name="connsiteX141" fmla="*/ 2316832 w 8683633"/>
              <a:gd name="connsiteY141" fmla="*/ 1704639 h 2544820"/>
              <a:gd name="connsiteX142" fmla="*/ 2316832 w 8683633"/>
              <a:gd name="connsiteY142" fmla="*/ 1551591 h 2544820"/>
              <a:gd name="connsiteX143" fmla="*/ 2170117 w 8683633"/>
              <a:gd name="connsiteY143" fmla="*/ 1551591 h 2544820"/>
              <a:gd name="connsiteX144" fmla="*/ 8318429 w 8683633"/>
              <a:gd name="connsiteY144" fmla="*/ 2111008 h 2544820"/>
              <a:gd name="connsiteX145" fmla="*/ 8108384 w 8683633"/>
              <a:gd name="connsiteY145" fmla="*/ 1902019 h 2544820"/>
              <a:gd name="connsiteX146" fmla="*/ 8317374 w 8683633"/>
              <a:gd name="connsiteY146" fmla="*/ 1693029 h 2544820"/>
              <a:gd name="connsiteX147" fmla="*/ 8526363 w 8683633"/>
              <a:gd name="connsiteY147" fmla="*/ 1903074 h 2544820"/>
              <a:gd name="connsiteX148" fmla="*/ 8318429 w 8683633"/>
              <a:gd name="connsiteY148" fmla="*/ 2111008 h 2544820"/>
              <a:gd name="connsiteX149" fmla="*/ 8122105 w 8683633"/>
              <a:gd name="connsiteY149" fmla="*/ 2544821 h 2544820"/>
              <a:gd name="connsiteX150" fmla="*/ 8279376 w 8683633"/>
              <a:gd name="connsiteY150" fmla="*/ 2544821 h 2544820"/>
              <a:gd name="connsiteX151" fmla="*/ 8683634 w 8683633"/>
              <a:gd name="connsiteY151" fmla="*/ 2189116 h 2544820"/>
              <a:gd name="connsiteX152" fmla="*/ 8683634 w 8683633"/>
              <a:gd name="connsiteY152" fmla="*/ 1551591 h 2544820"/>
              <a:gd name="connsiteX153" fmla="*/ 8533752 w 8683633"/>
              <a:gd name="connsiteY153" fmla="*/ 1551591 h 2544820"/>
              <a:gd name="connsiteX154" fmla="*/ 8532697 w 8683633"/>
              <a:gd name="connsiteY154" fmla="*/ 1639198 h 2544820"/>
              <a:gd name="connsiteX155" fmla="*/ 8298375 w 8683633"/>
              <a:gd name="connsiteY155" fmla="*/ 1537870 h 2544820"/>
              <a:gd name="connsiteX156" fmla="*/ 7940559 w 8683633"/>
              <a:gd name="connsiteY156" fmla="*/ 1902019 h 2544820"/>
              <a:gd name="connsiteX157" fmla="*/ 8300486 w 8683633"/>
              <a:gd name="connsiteY157" fmla="*/ 2260890 h 2544820"/>
              <a:gd name="connsiteX158" fmla="*/ 8520030 w 8683633"/>
              <a:gd name="connsiteY158" fmla="*/ 2172228 h 2544820"/>
              <a:gd name="connsiteX159" fmla="*/ 8520030 w 8683633"/>
              <a:gd name="connsiteY159" fmla="*/ 2203893 h 2544820"/>
              <a:gd name="connsiteX160" fmla="*/ 8283597 w 8683633"/>
              <a:gd name="connsiteY160" fmla="*/ 2391773 h 2544820"/>
              <a:gd name="connsiteX161" fmla="*/ 8122105 w 8683633"/>
              <a:gd name="connsiteY161" fmla="*/ 2391773 h 2544820"/>
              <a:gd name="connsiteX162" fmla="*/ 8122105 w 8683633"/>
              <a:gd name="connsiteY162" fmla="*/ 2544821 h 2544820"/>
              <a:gd name="connsiteX163" fmla="*/ 7672461 w 8683633"/>
              <a:gd name="connsiteY163" fmla="*/ 867624 h 2544820"/>
              <a:gd name="connsiteX164" fmla="*/ 7586965 w 8683633"/>
              <a:gd name="connsiteY164" fmla="*/ 780018 h 2544820"/>
              <a:gd name="connsiteX165" fmla="*/ 7588021 w 8683633"/>
              <a:gd name="connsiteY165" fmla="*/ 450700 h 2544820"/>
              <a:gd name="connsiteX166" fmla="*/ 7753734 w 8683633"/>
              <a:gd name="connsiteY166" fmla="*/ 450700 h 2544820"/>
              <a:gd name="connsiteX167" fmla="*/ 7753734 w 8683633"/>
              <a:gd name="connsiteY167" fmla="*/ 298708 h 2544820"/>
              <a:gd name="connsiteX168" fmla="*/ 7588021 w 8683633"/>
              <a:gd name="connsiteY168" fmla="*/ 298708 h 2544820"/>
              <a:gd name="connsiteX169" fmla="*/ 7588021 w 8683633"/>
              <a:gd name="connsiteY169" fmla="*/ 49609 h 2544820"/>
              <a:gd name="connsiteX170" fmla="*/ 7419140 w 8683633"/>
              <a:gd name="connsiteY170" fmla="*/ 106606 h 2544820"/>
              <a:gd name="connsiteX171" fmla="*/ 7419140 w 8683633"/>
              <a:gd name="connsiteY171" fmla="*/ 299763 h 2544820"/>
              <a:gd name="connsiteX172" fmla="*/ 7304090 w 8683633"/>
              <a:gd name="connsiteY172" fmla="*/ 299763 h 2544820"/>
              <a:gd name="connsiteX173" fmla="*/ 7304090 w 8683633"/>
              <a:gd name="connsiteY173" fmla="*/ 452811 h 2544820"/>
              <a:gd name="connsiteX174" fmla="*/ 7418084 w 8683633"/>
              <a:gd name="connsiteY174" fmla="*/ 452811 h 2544820"/>
              <a:gd name="connsiteX175" fmla="*/ 7417029 w 8683633"/>
              <a:gd name="connsiteY175" fmla="*/ 770518 h 2544820"/>
              <a:gd name="connsiteX176" fmla="*/ 7418084 w 8683633"/>
              <a:gd name="connsiteY176" fmla="*/ 770518 h 2544820"/>
              <a:gd name="connsiteX177" fmla="*/ 7418084 w 8683633"/>
              <a:gd name="connsiteY177" fmla="*/ 777907 h 2544820"/>
              <a:gd name="connsiteX178" fmla="*/ 7656628 w 8683633"/>
              <a:gd name="connsiteY178" fmla="*/ 1021728 h 2544820"/>
              <a:gd name="connsiteX179" fmla="*/ 7804399 w 8683633"/>
              <a:gd name="connsiteY179" fmla="*/ 1020673 h 2544820"/>
              <a:gd name="connsiteX180" fmla="*/ 7804399 w 8683633"/>
              <a:gd name="connsiteY180" fmla="*/ 867624 h 2544820"/>
              <a:gd name="connsiteX181" fmla="*/ 7672461 w 8683633"/>
              <a:gd name="connsiteY181" fmla="*/ 867624 h 2544820"/>
              <a:gd name="connsiteX182" fmla="*/ 4861653 w 8683633"/>
              <a:gd name="connsiteY182" fmla="*/ 576305 h 2544820"/>
              <a:gd name="connsiteX183" fmla="*/ 5063254 w 8683633"/>
              <a:gd name="connsiteY183" fmla="*/ 423257 h 2544820"/>
              <a:gd name="connsiteX184" fmla="*/ 5251134 w 8683633"/>
              <a:gd name="connsiteY184" fmla="*/ 576305 h 2544820"/>
              <a:gd name="connsiteX185" fmla="*/ 4861653 w 8683633"/>
              <a:gd name="connsiteY185" fmla="*/ 576305 h 2544820"/>
              <a:gd name="connsiteX186" fmla="*/ 4698050 w 8683633"/>
              <a:gd name="connsiteY186" fmla="*/ 662857 h 2544820"/>
              <a:gd name="connsiteX187" fmla="*/ 5074865 w 8683633"/>
              <a:gd name="connsiteY187" fmla="*/ 1038616 h 2544820"/>
              <a:gd name="connsiteX188" fmla="*/ 5410515 w 8683633"/>
              <a:gd name="connsiteY188" fmla="*/ 861291 h 2544820"/>
              <a:gd name="connsiteX189" fmla="*/ 5298632 w 8683633"/>
              <a:gd name="connsiteY189" fmla="*/ 771574 h 2544820"/>
              <a:gd name="connsiteX190" fmla="*/ 5079087 w 8683633"/>
              <a:gd name="connsiteY190" fmla="*/ 891901 h 2544820"/>
              <a:gd name="connsiteX191" fmla="*/ 4856375 w 8683633"/>
              <a:gd name="connsiteY191" fmla="*/ 697688 h 2544820"/>
              <a:gd name="connsiteX192" fmla="*/ 5411571 w 8683633"/>
              <a:gd name="connsiteY192" fmla="*/ 697688 h 2544820"/>
              <a:gd name="connsiteX193" fmla="*/ 5065365 w 8683633"/>
              <a:gd name="connsiteY193" fmla="*/ 284986 h 2544820"/>
              <a:gd name="connsiteX194" fmla="*/ 4698050 w 8683633"/>
              <a:gd name="connsiteY194" fmla="*/ 662857 h 2544820"/>
              <a:gd name="connsiteX195" fmla="*/ 5751443 w 8683633"/>
              <a:gd name="connsiteY195" fmla="*/ 576305 h 2544820"/>
              <a:gd name="connsiteX196" fmla="*/ 5953044 w 8683633"/>
              <a:gd name="connsiteY196" fmla="*/ 423257 h 2544820"/>
              <a:gd name="connsiteX197" fmla="*/ 6140924 w 8683633"/>
              <a:gd name="connsiteY197" fmla="*/ 576305 h 2544820"/>
              <a:gd name="connsiteX198" fmla="*/ 5751443 w 8683633"/>
              <a:gd name="connsiteY198" fmla="*/ 576305 h 2544820"/>
              <a:gd name="connsiteX199" fmla="*/ 5586784 w 8683633"/>
              <a:gd name="connsiteY199" fmla="*/ 662857 h 2544820"/>
              <a:gd name="connsiteX200" fmla="*/ 5963599 w 8683633"/>
              <a:gd name="connsiteY200" fmla="*/ 1038616 h 2544820"/>
              <a:gd name="connsiteX201" fmla="*/ 6299250 w 8683633"/>
              <a:gd name="connsiteY201" fmla="*/ 861291 h 2544820"/>
              <a:gd name="connsiteX202" fmla="*/ 6187366 w 8683633"/>
              <a:gd name="connsiteY202" fmla="*/ 772629 h 2544820"/>
              <a:gd name="connsiteX203" fmla="*/ 5967822 w 8683633"/>
              <a:gd name="connsiteY203" fmla="*/ 892957 h 2544820"/>
              <a:gd name="connsiteX204" fmla="*/ 5745110 w 8683633"/>
              <a:gd name="connsiteY204" fmla="*/ 698744 h 2544820"/>
              <a:gd name="connsiteX205" fmla="*/ 6301361 w 8683633"/>
              <a:gd name="connsiteY205" fmla="*/ 698744 h 2544820"/>
              <a:gd name="connsiteX206" fmla="*/ 5955155 w 8683633"/>
              <a:gd name="connsiteY206" fmla="*/ 284986 h 2544820"/>
              <a:gd name="connsiteX207" fmla="*/ 5586784 w 8683633"/>
              <a:gd name="connsiteY207" fmla="*/ 662857 h 2544820"/>
              <a:gd name="connsiteX208" fmla="*/ 6813280 w 8683633"/>
              <a:gd name="connsiteY208" fmla="*/ 282875 h 2544820"/>
              <a:gd name="connsiteX209" fmla="*/ 6513517 w 8683633"/>
              <a:gd name="connsiteY209" fmla="*/ 591082 h 2544820"/>
              <a:gd name="connsiteX210" fmla="*/ 6513517 w 8683633"/>
              <a:gd name="connsiteY210" fmla="*/ 1020673 h 2544820"/>
              <a:gd name="connsiteX211" fmla="*/ 6682397 w 8683633"/>
              <a:gd name="connsiteY211" fmla="*/ 1020673 h 2544820"/>
              <a:gd name="connsiteX212" fmla="*/ 6682397 w 8683633"/>
              <a:gd name="connsiteY212" fmla="*/ 597415 h 2544820"/>
              <a:gd name="connsiteX213" fmla="*/ 6813280 w 8683633"/>
              <a:gd name="connsiteY213" fmla="*/ 442256 h 2544820"/>
              <a:gd name="connsiteX214" fmla="*/ 6944163 w 8683633"/>
              <a:gd name="connsiteY214" fmla="*/ 597415 h 2544820"/>
              <a:gd name="connsiteX215" fmla="*/ 6944163 w 8683633"/>
              <a:gd name="connsiteY215" fmla="*/ 1021728 h 2544820"/>
              <a:gd name="connsiteX216" fmla="*/ 7113044 w 8683633"/>
              <a:gd name="connsiteY216" fmla="*/ 1021728 h 2544820"/>
              <a:gd name="connsiteX217" fmla="*/ 7113044 w 8683633"/>
              <a:gd name="connsiteY217" fmla="*/ 591082 h 2544820"/>
              <a:gd name="connsiteX218" fmla="*/ 6813280 w 8683633"/>
              <a:gd name="connsiteY218" fmla="*/ 282875 h 2544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Lst>
            <a:rect l="l" t="t" r="r" b="b"/>
            <a:pathLst>
              <a:path w="8683633" h="2544820">
                <a:moveTo>
                  <a:pt x="921455" y="520364"/>
                </a:moveTo>
                <a:cubicBezTo>
                  <a:pt x="921455" y="214267"/>
                  <a:pt x="1145222" y="0"/>
                  <a:pt x="1439708" y="0"/>
                </a:cubicBezTo>
                <a:cubicBezTo>
                  <a:pt x="1593811" y="0"/>
                  <a:pt x="1732083" y="54886"/>
                  <a:pt x="1834466" y="172047"/>
                </a:cubicBezTo>
                <a:lnTo>
                  <a:pt x="1705695" y="294486"/>
                </a:lnTo>
                <a:cubicBezTo>
                  <a:pt x="1643420" y="216378"/>
                  <a:pt x="1546314" y="168881"/>
                  <a:pt x="1439708" y="168881"/>
                </a:cubicBezTo>
                <a:cubicBezTo>
                  <a:pt x="1243384" y="168881"/>
                  <a:pt x="1104057" y="314540"/>
                  <a:pt x="1104057" y="521419"/>
                </a:cubicBezTo>
                <a:cubicBezTo>
                  <a:pt x="1104057" y="730409"/>
                  <a:pt x="1247606" y="871846"/>
                  <a:pt x="1438652" y="871846"/>
                </a:cubicBezTo>
                <a:cubicBezTo>
                  <a:pt x="1606478" y="871846"/>
                  <a:pt x="1726805" y="765241"/>
                  <a:pt x="1742638" y="605859"/>
                </a:cubicBezTo>
                <a:lnTo>
                  <a:pt x="1403821" y="605859"/>
                </a:lnTo>
                <a:lnTo>
                  <a:pt x="1403821" y="448589"/>
                </a:lnTo>
                <a:lnTo>
                  <a:pt x="1929462" y="448589"/>
                </a:lnTo>
                <a:lnTo>
                  <a:pt x="1929462" y="518253"/>
                </a:lnTo>
                <a:cubicBezTo>
                  <a:pt x="1929462" y="834904"/>
                  <a:pt x="1728916" y="1039672"/>
                  <a:pt x="1438652" y="1039672"/>
                </a:cubicBezTo>
                <a:cubicBezTo>
                  <a:pt x="1146278" y="1039672"/>
                  <a:pt x="921455" y="825404"/>
                  <a:pt x="921455" y="520364"/>
                </a:cubicBezTo>
                <a:moveTo>
                  <a:pt x="2269334" y="576305"/>
                </a:moveTo>
                <a:cubicBezTo>
                  <a:pt x="2293611" y="486587"/>
                  <a:pt x="2370663" y="423257"/>
                  <a:pt x="2470936" y="423257"/>
                </a:cubicBezTo>
                <a:cubicBezTo>
                  <a:pt x="2566986" y="423257"/>
                  <a:pt x="2638761" y="474977"/>
                  <a:pt x="2658815" y="576305"/>
                </a:cubicBezTo>
                <a:lnTo>
                  <a:pt x="2269334" y="576305"/>
                </a:lnTo>
                <a:close/>
                <a:moveTo>
                  <a:pt x="2105731" y="661801"/>
                </a:moveTo>
                <a:cubicBezTo>
                  <a:pt x="2105731" y="879235"/>
                  <a:pt x="2257724" y="1037561"/>
                  <a:pt x="2482546" y="1037561"/>
                </a:cubicBezTo>
                <a:cubicBezTo>
                  <a:pt x="2635594" y="1037561"/>
                  <a:pt x="2747478" y="962620"/>
                  <a:pt x="2818196" y="860236"/>
                </a:cubicBezTo>
                <a:lnTo>
                  <a:pt x="2706313" y="770518"/>
                </a:lnTo>
                <a:cubicBezTo>
                  <a:pt x="2653538" y="848625"/>
                  <a:pt x="2576486" y="890846"/>
                  <a:pt x="2486768" y="890846"/>
                </a:cubicBezTo>
                <a:cubicBezTo>
                  <a:pt x="2364330" y="890846"/>
                  <a:pt x="2277778" y="811683"/>
                  <a:pt x="2264057" y="696633"/>
                </a:cubicBezTo>
                <a:lnTo>
                  <a:pt x="2819252" y="696633"/>
                </a:lnTo>
                <a:cubicBezTo>
                  <a:pt x="2835085" y="412702"/>
                  <a:pt x="2664093" y="282875"/>
                  <a:pt x="2473047" y="282875"/>
                </a:cubicBezTo>
                <a:cubicBezTo>
                  <a:pt x="2264057" y="283931"/>
                  <a:pt x="2105731" y="441201"/>
                  <a:pt x="2105731" y="661801"/>
                </a:cubicBezTo>
                <a:moveTo>
                  <a:pt x="8103107" y="576305"/>
                </a:moveTo>
                <a:cubicBezTo>
                  <a:pt x="8127383" y="486587"/>
                  <a:pt x="8204435" y="423257"/>
                  <a:pt x="8304708" y="423257"/>
                </a:cubicBezTo>
                <a:cubicBezTo>
                  <a:pt x="8399703" y="423257"/>
                  <a:pt x="8472533" y="474977"/>
                  <a:pt x="8492587" y="576305"/>
                </a:cubicBezTo>
                <a:lnTo>
                  <a:pt x="8103107" y="576305"/>
                </a:lnTo>
                <a:close/>
                <a:moveTo>
                  <a:pt x="7939503" y="661801"/>
                </a:moveTo>
                <a:cubicBezTo>
                  <a:pt x="7939503" y="879235"/>
                  <a:pt x="8090440" y="1037561"/>
                  <a:pt x="8316319" y="1037561"/>
                </a:cubicBezTo>
                <a:cubicBezTo>
                  <a:pt x="8469366" y="1037561"/>
                  <a:pt x="8581250" y="962620"/>
                  <a:pt x="8651968" y="860236"/>
                </a:cubicBezTo>
                <a:lnTo>
                  <a:pt x="8539029" y="770518"/>
                </a:lnTo>
                <a:cubicBezTo>
                  <a:pt x="8486254" y="848625"/>
                  <a:pt x="8409203" y="890846"/>
                  <a:pt x="8319485" y="890846"/>
                </a:cubicBezTo>
                <a:cubicBezTo>
                  <a:pt x="8197046" y="890846"/>
                  <a:pt x="8110495" y="811683"/>
                  <a:pt x="8096773" y="696633"/>
                </a:cubicBezTo>
                <a:lnTo>
                  <a:pt x="8651968" y="696633"/>
                </a:lnTo>
                <a:cubicBezTo>
                  <a:pt x="8668856" y="412702"/>
                  <a:pt x="8496809" y="282875"/>
                  <a:pt x="8305763" y="282875"/>
                </a:cubicBezTo>
                <a:cubicBezTo>
                  <a:pt x="8097829" y="283931"/>
                  <a:pt x="7939503" y="441201"/>
                  <a:pt x="7939503" y="661801"/>
                </a:cubicBezTo>
                <a:moveTo>
                  <a:pt x="556251" y="1269772"/>
                </a:moveTo>
                <a:lnTo>
                  <a:pt x="556251" y="1675085"/>
                </a:lnTo>
                <a:lnTo>
                  <a:pt x="177325" y="1675085"/>
                </a:lnTo>
                <a:lnTo>
                  <a:pt x="177325" y="1269772"/>
                </a:lnTo>
                <a:lnTo>
                  <a:pt x="0" y="1269772"/>
                </a:lnTo>
                <a:lnTo>
                  <a:pt x="0" y="2271445"/>
                </a:lnTo>
                <a:lnTo>
                  <a:pt x="177325" y="2271445"/>
                </a:lnTo>
                <a:lnTo>
                  <a:pt x="177325" y="1843966"/>
                </a:lnTo>
                <a:lnTo>
                  <a:pt x="556251" y="1843966"/>
                </a:lnTo>
                <a:lnTo>
                  <a:pt x="556251" y="2271445"/>
                </a:lnTo>
                <a:lnTo>
                  <a:pt x="733575" y="2271445"/>
                </a:lnTo>
                <a:lnTo>
                  <a:pt x="733575" y="1269772"/>
                </a:lnTo>
                <a:lnTo>
                  <a:pt x="556251" y="1269772"/>
                </a:lnTo>
                <a:close/>
                <a:moveTo>
                  <a:pt x="1325713" y="2130008"/>
                </a:moveTo>
                <a:cubicBezTo>
                  <a:pt x="1204330" y="2130008"/>
                  <a:pt x="1114613" y="2041345"/>
                  <a:pt x="1114613" y="1911518"/>
                </a:cubicBezTo>
                <a:cubicBezTo>
                  <a:pt x="1114613" y="1780636"/>
                  <a:pt x="1204330" y="1691973"/>
                  <a:pt x="1325713" y="1691973"/>
                </a:cubicBezTo>
                <a:cubicBezTo>
                  <a:pt x="1440763" y="1691973"/>
                  <a:pt x="1531537" y="1772191"/>
                  <a:pt x="1531537" y="1911518"/>
                </a:cubicBezTo>
                <a:cubicBezTo>
                  <a:pt x="1531537" y="2048734"/>
                  <a:pt x="1440763" y="2130008"/>
                  <a:pt x="1325713" y="2130008"/>
                </a:cubicBezTo>
                <a:moveTo>
                  <a:pt x="944676" y="1911518"/>
                </a:moveTo>
                <a:cubicBezTo>
                  <a:pt x="944676" y="2131063"/>
                  <a:pt x="1107224" y="2285167"/>
                  <a:pt x="1303548" y="2285167"/>
                </a:cubicBezTo>
                <a:cubicBezTo>
                  <a:pt x="1397488" y="2285167"/>
                  <a:pt x="1485095" y="2249280"/>
                  <a:pt x="1536814" y="2183838"/>
                </a:cubicBezTo>
                <a:lnTo>
                  <a:pt x="1537870" y="2271445"/>
                </a:lnTo>
                <a:lnTo>
                  <a:pt x="1688807" y="2271445"/>
                </a:lnTo>
                <a:lnTo>
                  <a:pt x="1688807" y="1549480"/>
                </a:lnTo>
                <a:lnTo>
                  <a:pt x="1538925" y="1549480"/>
                </a:lnTo>
                <a:lnTo>
                  <a:pt x="1537870" y="1637087"/>
                </a:lnTo>
                <a:cubicBezTo>
                  <a:pt x="1486150" y="1571646"/>
                  <a:pt x="1398543" y="1535759"/>
                  <a:pt x="1304603" y="1535759"/>
                </a:cubicBezTo>
                <a:cubicBezTo>
                  <a:pt x="1107224" y="1535759"/>
                  <a:pt x="944676" y="1688807"/>
                  <a:pt x="944676" y="1911518"/>
                </a:cubicBezTo>
                <a:moveTo>
                  <a:pt x="2828752" y="2130008"/>
                </a:moveTo>
                <a:cubicBezTo>
                  <a:pt x="2707369" y="2130008"/>
                  <a:pt x="2617651" y="2041345"/>
                  <a:pt x="2617651" y="1911518"/>
                </a:cubicBezTo>
                <a:cubicBezTo>
                  <a:pt x="2617651" y="1780636"/>
                  <a:pt x="2707369" y="1691973"/>
                  <a:pt x="2828752" y="1691973"/>
                </a:cubicBezTo>
                <a:cubicBezTo>
                  <a:pt x="2943801" y="1691973"/>
                  <a:pt x="3034575" y="1772191"/>
                  <a:pt x="3034575" y="1911518"/>
                </a:cubicBezTo>
                <a:cubicBezTo>
                  <a:pt x="3034575" y="2048734"/>
                  <a:pt x="2942746" y="2130008"/>
                  <a:pt x="2828752" y="2130008"/>
                </a:cubicBezTo>
                <a:moveTo>
                  <a:pt x="2447714" y="1911518"/>
                </a:moveTo>
                <a:cubicBezTo>
                  <a:pt x="2447714" y="2131063"/>
                  <a:pt x="2610262" y="2285167"/>
                  <a:pt x="2806586" y="2285167"/>
                </a:cubicBezTo>
                <a:cubicBezTo>
                  <a:pt x="2900526" y="2285167"/>
                  <a:pt x="2988133" y="2249280"/>
                  <a:pt x="3039852" y="2183838"/>
                </a:cubicBezTo>
                <a:lnTo>
                  <a:pt x="3040908" y="2271445"/>
                </a:lnTo>
                <a:lnTo>
                  <a:pt x="3190789" y="2271445"/>
                </a:lnTo>
                <a:lnTo>
                  <a:pt x="3190789" y="1218052"/>
                </a:lnTo>
                <a:lnTo>
                  <a:pt x="3021909" y="1218052"/>
                </a:lnTo>
                <a:lnTo>
                  <a:pt x="3021909" y="1459762"/>
                </a:lnTo>
                <a:cubicBezTo>
                  <a:pt x="3021909" y="1514649"/>
                  <a:pt x="3022964" y="1568479"/>
                  <a:pt x="3026131" y="1621255"/>
                </a:cubicBezTo>
                <a:cubicBezTo>
                  <a:pt x="2973356" y="1566368"/>
                  <a:pt x="2892082" y="1536814"/>
                  <a:pt x="2806586" y="1536814"/>
                </a:cubicBezTo>
                <a:cubicBezTo>
                  <a:pt x="2610262" y="1535759"/>
                  <a:pt x="2447714" y="1688807"/>
                  <a:pt x="2447714" y="1911518"/>
                </a:cubicBezTo>
                <a:moveTo>
                  <a:pt x="3566549" y="1827078"/>
                </a:moveTo>
                <a:cubicBezTo>
                  <a:pt x="3590826" y="1737360"/>
                  <a:pt x="3667877" y="1674030"/>
                  <a:pt x="3768150" y="1674030"/>
                </a:cubicBezTo>
                <a:cubicBezTo>
                  <a:pt x="3863146" y="1674030"/>
                  <a:pt x="3935975" y="1725749"/>
                  <a:pt x="3956030" y="1827078"/>
                </a:cubicBezTo>
                <a:lnTo>
                  <a:pt x="3566549" y="1827078"/>
                </a:lnTo>
                <a:close/>
                <a:moveTo>
                  <a:pt x="3401890" y="1912574"/>
                </a:moveTo>
                <a:cubicBezTo>
                  <a:pt x="3401890" y="2130008"/>
                  <a:pt x="3552828" y="2288333"/>
                  <a:pt x="3778705" y="2288333"/>
                </a:cubicBezTo>
                <a:cubicBezTo>
                  <a:pt x="3931753" y="2288333"/>
                  <a:pt x="4043637" y="2213392"/>
                  <a:pt x="4114356" y="2111008"/>
                </a:cubicBezTo>
                <a:lnTo>
                  <a:pt x="4002472" y="2022346"/>
                </a:lnTo>
                <a:cubicBezTo>
                  <a:pt x="3949697" y="2100453"/>
                  <a:pt x="3872645" y="2142674"/>
                  <a:pt x="3782927" y="2142674"/>
                </a:cubicBezTo>
                <a:cubicBezTo>
                  <a:pt x="3660489" y="2142674"/>
                  <a:pt x="3573938" y="2063511"/>
                  <a:pt x="3560216" y="1948461"/>
                </a:cubicBezTo>
                <a:lnTo>
                  <a:pt x="4116467" y="1948461"/>
                </a:lnTo>
                <a:cubicBezTo>
                  <a:pt x="4133355" y="1664530"/>
                  <a:pt x="3961307" y="1534703"/>
                  <a:pt x="3770261" y="1534703"/>
                </a:cubicBezTo>
                <a:cubicBezTo>
                  <a:pt x="3560216" y="1534703"/>
                  <a:pt x="3401890" y="1691973"/>
                  <a:pt x="3401890" y="1912574"/>
                </a:cubicBezTo>
                <a:moveTo>
                  <a:pt x="5948822" y="2131063"/>
                </a:moveTo>
                <a:cubicBezTo>
                  <a:pt x="5832716" y="2131063"/>
                  <a:pt x="5742999" y="2050845"/>
                  <a:pt x="5742999" y="1912574"/>
                </a:cubicBezTo>
                <a:cubicBezTo>
                  <a:pt x="5742999" y="1773247"/>
                  <a:pt x="5832716" y="1693029"/>
                  <a:pt x="5948822" y="1693029"/>
                </a:cubicBezTo>
                <a:cubicBezTo>
                  <a:pt x="6070205" y="1693029"/>
                  <a:pt x="6158868" y="1781691"/>
                  <a:pt x="6158868" y="1912574"/>
                </a:cubicBezTo>
                <a:cubicBezTo>
                  <a:pt x="6159923" y="2042401"/>
                  <a:pt x="6071261" y="2131063"/>
                  <a:pt x="5948822" y="2131063"/>
                </a:cubicBezTo>
                <a:moveTo>
                  <a:pt x="5737721" y="2185949"/>
                </a:moveTo>
                <a:cubicBezTo>
                  <a:pt x="5788386" y="2250335"/>
                  <a:pt x="5877048" y="2287278"/>
                  <a:pt x="5970988" y="2287278"/>
                </a:cubicBezTo>
                <a:cubicBezTo>
                  <a:pt x="6166256" y="2287278"/>
                  <a:pt x="6329859" y="2133174"/>
                  <a:pt x="6329859" y="1913629"/>
                </a:cubicBezTo>
                <a:cubicBezTo>
                  <a:pt x="6329859" y="1690918"/>
                  <a:pt x="6166256" y="1537870"/>
                  <a:pt x="5970988" y="1537870"/>
                </a:cubicBezTo>
                <a:cubicBezTo>
                  <a:pt x="5885492" y="1537870"/>
                  <a:pt x="5803163" y="1567424"/>
                  <a:pt x="5751443" y="1622310"/>
                </a:cubicBezTo>
                <a:cubicBezTo>
                  <a:pt x="5754610" y="1567424"/>
                  <a:pt x="5755665" y="1507260"/>
                  <a:pt x="5755665" y="1451318"/>
                </a:cubicBezTo>
                <a:lnTo>
                  <a:pt x="5755665" y="1219107"/>
                </a:lnTo>
                <a:lnTo>
                  <a:pt x="5586784" y="1219107"/>
                </a:lnTo>
                <a:lnTo>
                  <a:pt x="5586784" y="2272501"/>
                </a:lnTo>
                <a:lnTo>
                  <a:pt x="5736666" y="2272501"/>
                </a:lnTo>
                <a:lnTo>
                  <a:pt x="5737721" y="2185949"/>
                </a:lnTo>
                <a:moveTo>
                  <a:pt x="6663398" y="1828133"/>
                </a:moveTo>
                <a:cubicBezTo>
                  <a:pt x="6687675" y="1738415"/>
                  <a:pt x="6764727" y="1675085"/>
                  <a:pt x="6865000" y="1675085"/>
                </a:cubicBezTo>
                <a:cubicBezTo>
                  <a:pt x="6959996" y="1675085"/>
                  <a:pt x="7032825" y="1726805"/>
                  <a:pt x="7052880" y="1828133"/>
                </a:cubicBezTo>
                <a:lnTo>
                  <a:pt x="6663398" y="1828133"/>
                </a:lnTo>
                <a:close/>
                <a:moveTo>
                  <a:pt x="6499795" y="1914685"/>
                </a:moveTo>
                <a:cubicBezTo>
                  <a:pt x="6499795" y="2132119"/>
                  <a:pt x="6650732" y="2290444"/>
                  <a:pt x="6876610" y="2290444"/>
                </a:cubicBezTo>
                <a:cubicBezTo>
                  <a:pt x="7029659" y="2290444"/>
                  <a:pt x="7141542" y="2215503"/>
                  <a:pt x="7212261" y="2113119"/>
                </a:cubicBezTo>
                <a:lnTo>
                  <a:pt x="7100377" y="2024457"/>
                </a:lnTo>
                <a:cubicBezTo>
                  <a:pt x="7047602" y="2102564"/>
                  <a:pt x="6970551" y="2144785"/>
                  <a:pt x="6880833" y="2144785"/>
                </a:cubicBezTo>
                <a:cubicBezTo>
                  <a:pt x="6758394" y="2144785"/>
                  <a:pt x="6671842" y="2065622"/>
                  <a:pt x="6658121" y="1950572"/>
                </a:cubicBezTo>
                <a:lnTo>
                  <a:pt x="7213317" y="1950572"/>
                </a:lnTo>
                <a:cubicBezTo>
                  <a:pt x="7230204" y="1666641"/>
                  <a:pt x="7058157" y="1536814"/>
                  <a:pt x="6867111" y="1536814"/>
                </a:cubicBezTo>
                <a:cubicBezTo>
                  <a:pt x="6658121" y="1535759"/>
                  <a:pt x="6499795" y="1693029"/>
                  <a:pt x="6499795" y="1914685"/>
                </a:cubicBezTo>
                <a:moveTo>
                  <a:pt x="7656628" y="1551591"/>
                </a:moveTo>
                <a:cubicBezTo>
                  <a:pt x="7502524" y="1551591"/>
                  <a:pt x="7418084" y="1626532"/>
                  <a:pt x="7418084" y="1795413"/>
                </a:cubicBezTo>
                <a:lnTo>
                  <a:pt x="7418084" y="2273556"/>
                </a:lnTo>
                <a:lnTo>
                  <a:pt x="7586965" y="2273556"/>
                </a:lnTo>
                <a:lnTo>
                  <a:pt x="7586965" y="1792246"/>
                </a:lnTo>
                <a:cubicBezTo>
                  <a:pt x="7586965" y="1729971"/>
                  <a:pt x="7611241" y="1704639"/>
                  <a:pt x="7672461" y="1704639"/>
                </a:cubicBezTo>
                <a:lnTo>
                  <a:pt x="7803343" y="1704639"/>
                </a:lnTo>
                <a:lnTo>
                  <a:pt x="7803343" y="1551591"/>
                </a:lnTo>
                <a:lnTo>
                  <a:pt x="7656628" y="1551591"/>
                </a:lnTo>
                <a:moveTo>
                  <a:pt x="2170117" y="1551591"/>
                </a:moveTo>
                <a:cubicBezTo>
                  <a:pt x="2016013" y="1551591"/>
                  <a:pt x="1931573" y="1626532"/>
                  <a:pt x="1931573" y="1795413"/>
                </a:cubicBezTo>
                <a:lnTo>
                  <a:pt x="1931573" y="2273556"/>
                </a:lnTo>
                <a:lnTo>
                  <a:pt x="2100454" y="2273556"/>
                </a:lnTo>
                <a:lnTo>
                  <a:pt x="2100454" y="1792246"/>
                </a:lnTo>
                <a:cubicBezTo>
                  <a:pt x="2100454" y="1729971"/>
                  <a:pt x="2124730" y="1704639"/>
                  <a:pt x="2185949" y="1704639"/>
                </a:cubicBezTo>
                <a:lnTo>
                  <a:pt x="2316832" y="1704639"/>
                </a:lnTo>
                <a:lnTo>
                  <a:pt x="2316832" y="1551591"/>
                </a:lnTo>
                <a:lnTo>
                  <a:pt x="2170117" y="1551591"/>
                </a:lnTo>
                <a:moveTo>
                  <a:pt x="8318429" y="2111008"/>
                </a:moveTo>
                <a:cubicBezTo>
                  <a:pt x="8195991" y="2111008"/>
                  <a:pt x="8108384" y="2025512"/>
                  <a:pt x="8108384" y="1902019"/>
                </a:cubicBezTo>
                <a:cubicBezTo>
                  <a:pt x="8108384" y="1777469"/>
                  <a:pt x="8195991" y="1693029"/>
                  <a:pt x="8317374" y="1693029"/>
                </a:cubicBezTo>
                <a:cubicBezTo>
                  <a:pt x="8434534" y="1693029"/>
                  <a:pt x="8526363" y="1771136"/>
                  <a:pt x="8526363" y="1903074"/>
                </a:cubicBezTo>
                <a:cubicBezTo>
                  <a:pt x="8525308" y="2033957"/>
                  <a:pt x="8434534" y="2111008"/>
                  <a:pt x="8318429" y="2111008"/>
                </a:cubicBezTo>
                <a:moveTo>
                  <a:pt x="8122105" y="2544821"/>
                </a:moveTo>
                <a:lnTo>
                  <a:pt x="8279376" y="2544821"/>
                </a:lnTo>
                <a:cubicBezTo>
                  <a:pt x="8529530" y="2544821"/>
                  <a:pt x="8683634" y="2428715"/>
                  <a:pt x="8683634" y="2189116"/>
                </a:cubicBezTo>
                <a:lnTo>
                  <a:pt x="8683634" y="1551591"/>
                </a:lnTo>
                <a:lnTo>
                  <a:pt x="8533752" y="1551591"/>
                </a:lnTo>
                <a:lnTo>
                  <a:pt x="8532697" y="1639198"/>
                </a:lnTo>
                <a:cubicBezTo>
                  <a:pt x="8480977" y="1573757"/>
                  <a:pt x="8393370" y="1537870"/>
                  <a:pt x="8298375" y="1537870"/>
                </a:cubicBezTo>
                <a:cubicBezTo>
                  <a:pt x="8102051" y="1537870"/>
                  <a:pt x="7940559" y="1686696"/>
                  <a:pt x="7940559" y="1902019"/>
                </a:cubicBezTo>
                <a:cubicBezTo>
                  <a:pt x="7940559" y="2119452"/>
                  <a:pt x="8099940" y="2260890"/>
                  <a:pt x="8300486" y="2260890"/>
                </a:cubicBezTo>
                <a:cubicBezTo>
                  <a:pt x="8394425" y="2260890"/>
                  <a:pt x="8472533" y="2229225"/>
                  <a:pt x="8520030" y="2172228"/>
                </a:cubicBezTo>
                <a:lnTo>
                  <a:pt x="8520030" y="2203893"/>
                </a:lnTo>
                <a:cubicBezTo>
                  <a:pt x="8518975" y="2335831"/>
                  <a:pt x="8434534" y="2391773"/>
                  <a:pt x="8283597" y="2391773"/>
                </a:cubicBezTo>
                <a:lnTo>
                  <a:pt x="8122105" y="2391773"/>
                </a:lnTo>
                <a:lnTo>
                  <a:pt x="8122105" y="2544821"/>
                </a:lnTo>
                <a:close/>
                <a:moveTo>
                  <a:pt x="7672461" y="867624"/>
                </a:moveTo>
                <a:cubicBezTo>
                  <a:pt x="7611241" y="867624"/>
                  <a:pt x="7586965" y="843348"/>
                  <a:pt x="7586965" y="780018"/>
                </a:cubicBezTo>
                <a:lnTo>
                  <a:pt x="7588021" y="450700"/>
                </a:lnTo>
                <a:lnTo>
                  <a:pt x="7753734" y="450700"/>
                </a:lnTo>
                <a:lnTo>
                  <a:pt x="7753734" y="298708"/>
                </a:lnTo>
                <a:lnTo>
                  <a:pt x="7588021" y="298708"/>
                </a:lnTo>
                <a:lnTo>
                  <a:pt x="7588021" y="49609"/>
                </a:lnTo>
                <a:lnTo>
                  <a:pt x="7419140" y="106606"/>
                </a:lnTo>
                <a:lnTo>
                  <a:pt x="7419140" y="299763"/>
                </a:lnTo>
                <a:lnTo>
                  <a:pt x="7304090" y="299763"/>
                </a:lnTo>
                <a:lnTo>
                  <a:pt x="7304090" y="452811"/>
                </a:lnTo>
                <a:lnTo>
                  <a:pt x="7418084" y="452811"/>
                </a:lnTo>
                <a:lnTo>
                  <a:pt x="7417029" y="770518"/>
                </a:lnTo>
                <a:lnTo>
                  <a:pt x="7418084" y="770518"/>
                </a:lnTo>
                <a:lnTo>
                  <a:pt x="7418084" y="777907"/>
                </a:lnTo>
                <a:cubicBezTo>
                  <a:pt x="7418084" y="946787"/>
                  <a:pt x="7502524" y="1021728"/>
                  <a:pt x="7656628" y="1021728"/>
                </a:cubicBezTo>
                <a:lnTo>
                  <a:pt x="7804399" y="1020673"/>
                </a:lnTo>
                <a:lnTo>
                  <a:pt x="7804399" y="867624"/>
                </a:lnTo>
                <a:lnTo>
                  <a:pt x="7672461" y="867624"/>
                </a:lnTo>
                <a:close/>
                <a:moveTo>
                  <a:pt x="4861653" y="576305"/>
                </a:moveTo>
                <a:cubicBezTo>
                  <a:pt x="4885929" y="486587"/>
                  <a:pt x="4962981" y="423257"/>
                  <a:pt x="5063254" y="423257"/>
                </a:cubicBezTo>
                <a:cubicBezTo>
                  <a:pt x="5158250" y="423257"/>
                  <a:pt x="5231079" y="474977"/>
                  <a:pt x="5251134" y="576305"/>
                </a:cubicBezTo>
                <a:lnTo>
                  <a:pt x="4861653" y="576305"/>
                </a:lnTo>
                <a:close/>
                <a:moveTo>
                  <a:pt x="4698050" y="662857"/>
                </a:moveTo>
                <a:cubicBezTo>
                  <a:pt x="4698050" y="880291"/>
                  <a:pt x="4848987" y="1038616"/>
                  <a:pt x="5074865" y="1038616"/>
                </a:cubicBezTo>
                <a:cubicBezTo>
                  <a:pt x="5227913" y="1038616"/>
                  <a:pt x="5339796" y="963675"/>
                  <a:pt x="5410515" y="861291"/>
                </a:cubicBezTo>
                <a:lnTo>
                  <a:pt x="5298632" y="771574"/>
                </a:lnTo>
                <a:cubicBezTo>
                  <a:pt x="5245856" y="849681"/>
                  <a:pt x="5168805" y="891901"/>
                  <a:pt x="5079087" y="891901"/>
                </a:cubicBezTo>
                <a:cubicBezTo>
                  <a:pt x="4956648" y="891901"/>
                  <a:pt x="4870097" y="812738"/>
                  <a:pt x="4856375" y="697688"/>
                </a:cubicBezTo>
                <a:lnTo>
                  <a:pt x="5411571" y="697688"/>
                </a:lnTo>
                <a:cubicBezTo>
                  <a:pt x="5428458" y="413758"/>
                  <a:pt x="5256411" y="284986"/>
                  <a:pt x="5065365" y="284986"/>
                </a:cubicBezTo>
                <a:cubicBezTo>
                  <a:pt x="4856375" y="284986"/>
                  <a:pt x="4698050" y="441201"/>
                  <a:pt x="4698050" y="662857"/>
                </a:cubicBezTo>
                <a:moveTo>
                  <a:pt x="5751443" y="576305"/>
                </a:moveTo>
                <a:cubicBezTo>
                  <a:pt x="5775720" y="486587"/>
                  <a:pt x="5852771" y="423257"/>
                  <a:pt x="5953044" y="423257"/>
                </a:cubicBezTo>
                <a:cubicBezTo>
                  <a:pt x="6048040" y="423257"/>
                  <a:pt x="6120870" y="474977"/>
                  <a:pt x="6140924" y="576305"/>
                </a:cubicBezTo>
                <a:lnTo>
                  <a:pt x="5751443" y="576305"/>
                </a:lnTo>
                <a:close/>
                <a:moveTo>
                  <a:pt x="5586784" y="662857"/>
                </a:moveTo>
                <a:cubicBezTo>
                  <a:pt x="5586784" y="880291"/>
                  <a:pt x="5738777" y="1038616"/>
                  <a:pt x="5963599" y="1038616"/>
                </a:cubicBezTo>
                <a:cubicBezTo>
                  <a:pt x="6116647" y="1038616"/>
                  <a:pt x="6228531" y="963675"/>
                  <a:pt x="6299250" y="861291"/>
                </a:cubicBezTo>
                <a:lnTo>
                  <a:pt x="6187366" y="772629"/>
                </a:lnTo>
                <a:cubicBezTo>
                  <a:pt x="6134591" y="850736"/>
                  <a:pt x="6057539" y="892957"/>
                  <a:pt x="5967822" y="892957"/>
                </a:cubicBezTo>
                <a:cubicBezTo>
                  <a:pt x="5845383" y="892957"/>
                  <a:pt x="5758831" y="813794"/>
                  <a:pt x="5745110" y="698744"/>
                </a:cubicBezTo>
                <a:lnTo>
                  <a:pt x="6301361" y="698744"/>
                </a:lnTo>
                <a:cubicBezTo>
                  <a:pt x="6318248" y="414813"/>
                  <a:pt x="6146201" y="284986"/>
                  <a:pt x="5955155" y="284986"/>
                </a:cubicBezTo>
                <a:cubicBezTo>
                  <a:pt x="5745110" y="284986"/>
                  <a:pt x="5586784" y="441201"/>
                  <a:pt x="5586784" y="662857"/>
                </a:cubicBezTo>
                <a:moveTo>
                  <a:pt x="6813280" y="282875"/>
                </a:moveTo>
                <a:cubicBezTo>
                  <a:pt x="6625401" y="282875"/>
                  <a:pt x="6513517" y="398981"/>
                  <a:pt x="6513517" y="591082"/>
                </a:cubicBezTo>
                <a:lnTo>
                  <a:pt x="6513517" y="1020673"/>
                </a:lnTo>
                <a:lnTo>
                  <a:pt x="6682397" y="1020673"/>
                </a:lnTo>
                <a:lnTo>
                  <a:pt x="6682397" y="597415"/>
                </a:lnTo>
                <a:cubicBezTo>
                  <a:pt x="6682397" y="496087"/>
                  <a:pt x="6728840" y="442256"/>
                  <a:pt x="6813280" y="442256"/>
                </a:cubicBezTo>
                <a:cubicBezTo>
                  <a:pt x="6896665" y="442256"/>
                  <a:pt x="6944163" y="497142"/>
                  <a:pt x="6944163" y="597415"/>
                </a:cubicBezTo>
                <a:lnTo>
                  <a:pt x="6944163" y="1021728"/>
                </a:lnTo>
                <a:lnTo>
                  <a:pt x="7113044" y="1021728"/>
                </a:lnTo>
                <a:lnTo>
                  <a:pt x="7113044" y="591082"/>
                </a:lnTo>
                <a:cubicBezTo>
                  <a:pt x="7113044" y="398981"/>
                  <a:pt x="7000105" y="282875"/>
                  <a:pt x="6813280" y="282875"/>
                </a:cubicBezTo>
              </a:path>
            </a:pathLst>
          </a:custGeom>
          <a:solidFill>
            <a:schemeClr val="tx1"/>
          </a:solidFill>
          <a:ln w="10555" cap="flat">
            <a:noFill/>
            <a:prstDash val="solid"/>
            <a:miter/>
          </a:ln>
        </p:spPr>
        <p:txBody>
          <a:bodyPr rtlCol="0" anchor="ctr"/>
          <a:lstStyle/>
          <a:p>
            <a:endParaRPr lang="en-US"/>
          </a:p>
        </p:txBody>
      </p:sp>
    </p:spTree>
    <p:extLst>
      <p:ext uri="{BB962C8B-B14F-4D97-AF65-F5344CB8AC3E}">
        <p14:creationId xmlns:p14="http://schemas.microsoft.com/office/powerpoint/2010/main" val="19547603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eindslide">
    <p:bg>
      <p:bgPr>
        <a:solidFill>
          <a:schemeClr val="bg1"/>
        </a:solidFill>
        <a:effectLst/>
      </p:bgPr>
    </p:bg>
    <p:spTree>
      <p:nvGrpSpPr>
        <p:cNvPr id="1" name=""/>
        <p:cNvGrpSpPr/>
        <p:nvPr/>
      </p:nvGrpSpPr>
      <p:grpSpPr>
        <a:xfrm>
          <a:off x="0" y="0"/>
          <a:ext cx="0" cy="0"/>
          <a:chOff x="0" y="0"/>
          <a:chExt cx="0" cy="0"/>
        </a:xfrm>
      </p:grpSpPr>
      <p:sp>
        <p:nvSpPr>
          <p:cNvPr id="10" name="Rechthoek: afgeronde hoeken 9">
            <a:extLst>
              <a:ext uri="{FF2B5EF4-FFF2-40B4-BE49-F238E27FC236}">
                <a16:creationId xmlns:a16="http://schemas.microsoft.com/office/drawing/2014/main" id="{03AD5095-9ADD-EF73-CEFC-1987C2D2520B}"/>
              </a:ext>
            </a:extLst>
          </p:cNvPr>
          <p:cNvSpPr/>
          <p:nvPr userDrawn="1"/>
        </p:nvSpPr>
        <p:spPr>
          <a:xfrm>
            <a:off x="165100" y="9921875"/>
            <a:ext cx="19761200" cy="1223962"/>
          </a:xfrm>
          <a:prstGeom prst="roundRect">
            <a:avLst>
              <a:gd name="adj" fmla="val 4091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Holder 4"/>
          <p:cNvSpPr>
            <a:spLocks noGrp="1"/>
          </p:cNvSpPr>
          <p:nvPr>
            <p:ph type="ftr" sz="quarter" idx="5"/>
          </p:nvPr>
        </p:nvSpPr>
        <p:spPr>
          <a:xfrm>
            <a:off x="7645401" y="10386197"/>
            <a:ext cx="4795838" cy="300082"/>
          </a:xfrm>
          <a:prstGeom prst="rect">
            <a:avLst/>
          </a:prstGeom>
        </p:spPr>
        <p:txBody>
          <a:bodyPr lIns="0" tIns="0" rIns="0" bIns="0"/>
          <a:lstStyle>
            <a:lvl1pPr>
              <a:defRPr sz="1950" b="0" i="0">
                <a:solidFill>
                  <a:schemeClr val="bg1"/>
                </a:solidFill>
                <a:latin typeface="Segoe UI"/>
                <a:cs typeface="Segoe UI"/>
              </a:defRPr>
            </a:lvl1pPr>
          </a:lstStyle>
          <a:p>
            <a:pPr marL="12700">
              <a:lnSpc>
                <a:spcPct val="100000"/>
              </a:lnSpc>
              <a:spcBef>
                <a:spcPts val="285"/>
              </a:spcBef>
            </a:pPr>
            <a:r>
              <a:rPr lang="en-US"/>
              <a:t>Thema/onderwerp</a:t>
            </a:r>
            <a:endParaRPr spc="-20" dirty="0"/>
          </a:p>
        </p:txBody>
      </p:sp>
      <p:sp>
        <p:nvSpPr>
          <p:cNvPr id="5" name="Holder 5"/>
          <p:cNvSpPr>
            <a:spLocks noGrp="1"/>
          </p:cNvSpPr>
          <p:nvPr>
            <p:ph type="dt" sz="half" idx="6"/>
          </p:nvPr>
        </p:nvSpPr>
        <p:spPr>
          <a:xfrm>
            <a:off x="815446" y="10403890"/>
            <a:ext cx="6644217" cy="300082"/>
          </a:xfrm>
        </p:spPr>
        <p:txBody>
          <a:bodyPr lIns="0" tIns="0" rIns="0" bIns="0"/>
          <a:lstStyle>
            <a:lvl1pPr>
              <a:defRPr sz="1950" b="0" i="0">
                <a:solidFill>
                  <a:schemeClr val="bg1"/>
                </a:solidFill>
                <a:latin typeface="Segoe UI"/>
                <a:cs typeface="Segoe UI"/>
              </a:defRPr>
            </a:lvl1pPr>
          </a:lstStyle>
          <a:p>
            <a:pPr marL="12700">
              <a:lnSpc>
                <a:spcPct val="100000"/>
              </a:lnSpc>
              <a:spcBef>
                <a:spcPts val="285"/>
              </a:spcBef>
            </a:pPr>
            <a:fld id="{842E806F-EAFA-496D-A6A2-3CAA88A760CF}" type="datetime1">
              <a:rPr lang="nl-NL" spc="-10" smtClean="0"/>
              <a:t>13-11-2024</a:t>
            </a:fld>
            <a:endParaRPr spc="-10" dirty="0"/>
          </a:p>
        </p:txBody>
      </p:sp>
      <p:sp>
        <p:nvSpPr>
          <p:cNvPr id="7" name="Vrije vorm: vorm 6">
            <a:extLst>
              <a:ext uri="{FF2B5EF4-FFF2-40B4-BE49-F238E27FC236}">
                <a16:creationId xmlns:a16="http://schemas.microsoft.com/office/drawing/2014/main" id="{F95FF92D-3072-CCB0-D18A-AC5D8381BE2A}"/>
              </a:ext>
            </a:extLst>
          </p:cNvPr>
          <p:cNvSpPr/>
          <p:nvPr userDrawn="1"/>
        </p:nvSpPr>
        <p:spPr>
          <a:xfrm>
            <a:off x="18036600" y="10294183"/>
            <a:ext cx="513808" cy="480651"/>
          </a:xfrm>
          <a:custGeom>
            <a:avLst/>
            <a:gdLst>
              <a:gd name="connsiteX0" fmla="*/ 2022346 w 2322116"/>
              <a:gd name="connsiteY0" fmla="*/ 1252883 h 2006513"/>
              <a:gd name="connsiteX1" fmla="*/ 1722583 w 2322116"/>
              <a:gd name="connsiteY1" fmla="*/ 1561091 h 2006513"/>
              <a:gd name="connsiteX2" fmla="*/ 1722583 w 2322116"/>
              <a:gd name="connsiteY2" fmla="*/ 1691973 h 2006513"/>
              <a:gd name="connsiteX3" fmla="*/ 1591700 w 2322116"/>
              <a:gd name="connsiteY3" fmla="*/ 1847132 h 2006513"/>
              <a:gd name="connsiteX4" fmla="*/ 1460818 w 2322116"/>
              <a:gd name="connsiteY4" fmla="*/ 1691973 h 2006513"/>
              <a:gd name="connsiteX5" fmla="*/ 1460818 w 2322116"/>
              <a:gd name="connsiteY5" fmla="*/ 308207 h 2006513"/>
              <a:gd name="connsiteX6" fmla="*/ 1161055 w 2322116"/>
              <a:gd name="connsiteY6" fmla="*/ 0 h 2006513"/>
              <a:gd name="connsiteX7" fmla="*/ 861292 w 2322116"/>
              <a:gd name="connsiteY7" fmla="*/ 308207 h 2006513"/>
              <a:gd name="connsiteX8" fmla="*/ 861292 w 2322116"/>
              <a:gd name="connsiteY8" fmla="*/ 440145 h 2006513"/>
              <a:gd name="connsiteX9" fmla="*/ 861292 w 2322116"/>
              <a:gd name="connsiteY9" fmla="*/ 440145 h 2006513"/>
              <a:gd name="connsiteX10" fmla="*/ 861292 w 2322116"/>
              <a:gd name="connsiteY10" fmla="*/ 442256 h 2006513"/>
              <a:gd name="connsiteX11" fmla="*/ 730409 w 2322116"/>
              <a:gd name="connsiteY11" fmla="*/ 597415 h 2006513"/>
              <a:gd name="connsiteX12" fmla="*/ 599526 w 2322116"/>
              <a:gd name="connsiteY12" fmla="*/ 442256 h 2006513"/>
              <a:gd name="connsiteX13" fmla="*/ 599526 w 2322116"/>
              <a:gd name="connsiteY13" fmla="*/ 309263 h 2006513"/>
              <a:gd name="connsiteX14" fmla="*/ 299763 w 2322116"/>
              <a:gd name="connsiteY14" fmla="*/ 1055 h 2006513"/>
              <a:gd name="connsiteX15" fmla="*/ 0 w 2322116"/>
              <a:gd name="connsiteY15" fmla="*/ 309263 h 2006513"/>
              <a:gd name="connsiteX16" fmla="*/ 0 w 2322116"/>
              <a:gd name="connsiteY16" fmla="*/ 738853 h 2006513"/>
              <a:gd name="connsiteX17" fmla="*/ 168881 w 2322116"/>
              <a:gd name="connsiteY17" fmla="*/ 738853 h 2006513"/>
              <a:gd name="connsiteX18" fmla="*/ 168881 w 2322116"/>
              <a:gd name="connsiteY18" fmla="*/ 314540 h 2006513"/>
              <a:gd name="connsiteX19" fmla="*/ 299763 w 2322116"/>
              <a:gd name="connsiteY19" fmla="*/ 159381 h 2006513"/>
              <a:gd name="connsiteX20" fmla="*/ 430646 w 2322116"/>
              <a:gd name="connsiteY20" fmla="*/ 314540 h 2006513"/>
              <a:gd name="connsiteX21" fmla="*/ 430646 w 2322116"/>
              <a:gd name="connsiteY21" fmla="*/ 447534 h 2006513"/>
              <a:gd name="connsiteX22" fmla="*/ 730409 w 2322116"/>
              <a:gd name="connsiteY22" fmla="*/ 755741 h 2006513"/>
              <a:gd name="connsiteX23" fmla="*/ 1030172 w 2322116"/>
              <a:gd name="connsiteY23" fmla="*/ 447534 h 2006513"/>
              <a:gd name="connsiteX24" fmla="*/ 1030172 w 2322116"/>
              <a:gd name="connsiteY24" fmla="*/ 314540 h 2006513"/>
              <a:gd name="connsiteX25" fmla="*/ 1161055 w 2322116"/>
              <a:gd name="connsiteY25" fmla="*/ 159381 h 2006513"/>
              <a:gd name="connsiteX26" fmla="*/ 1291937 w 2322116"/>
              <a:gd name="connsiteY26" fmla="*/ 314540 h 2006513"/>
              <a:gd name="connsiteX27" fmla="*/ 1291937 w 2322116"/>
              <a:gd name="connsiteY27" fmla="*/ 1698306 h 2006513"/>
              <a:gd name="connsiteX28" fmla="*/ 1591700 w 2322116"/>
              <a:gd name="connsiteY28" fmla="*/ 2006513 h 2006513"/>
              <a:gd name="connsiteX29" fmla="*/ 1891463 w 2322116"/>
              <a:gd name="connsiteY29" fmla="*/ 1698306 h 2006513"/>
              <a:gd name="connsiteX30" fmla="*/ 1891463 w 2322116"/>
              <a:gd name="connsiteY30" fmla="*/ 1567424 h 2006513"/>
              <a:gd name="connsiteX31" fmla="*/ 2022346 w 2322116"/>
              <a:gd name="connsiteY31" fmla="*/ 1412265 h 2006513"/>
              <a:gd name="connsiteX32" fmla="*/ 2153229 w 2322116"/>
              <a:gd name="connsiteY32" fmla="*/ 1567424 h 2006513"/>
              <a:gd name="connsiteX33" fmla="*/ 2153229 w 2322116"/>
              <a:gd name="connsiteY33" fmla="*/ 1991736 h 2006513"/>
              <a:gd name="connsiteX34" fmla="*/ 2322109 w 2322116"/>
              <a:gd name="connsiteY34" fmla="*/ 1991736 h 2006513"/>
              <a:gd name="connsiteX35" fmla="*/ 2322109 w 2322116"/>
              <a:gd name="connsiteY35" fmla="*/ 1562146 h 2006513"/>
              <a:gd name="connsiteX36" fmla="*/ 2022346 w 2322116"/>
              <a:gd name="connsiteY36" fmla="*/ 1252883 h 2006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322116" h="2006513">
                <a:moveTo>
                  <a:pt x="2022346" y="1252883"/>
                </a:moveTo>
                <a:cubicBezTo>
                  <a:pt x="1834466" y="1252883"/>
                  <a:pt x="1722583" y="1368989"/>
                  <a:pt x="1722583" y="1561091"/>
                </a:cubicBezTo>
                <a:lnTo>
                  <a:pt x="1722583" y="1691973"/>
                </a:lnTo>
                <a:cubicBezTo>
                  <a:pt x="1722583" y="1793302"/>
                  <a:pt x="1676141" y="1847132"/>
                  <a:pt x="1591700" y="1847132"/>
                </a:cubicBezTo>
                <a:cubicBezTo>
                  <a:pt x="1508316" y="1847132"/>
                  <a:pt x="1460818" y="1792246"/>
                  <a:pt x="1460818" y="1691973"/>
                </a:cubicBezTo>
                <a:lnTo>
                  <a:pt x="1460818" y="308207"/>
                </a:lnTo>
                <a:cubicBezTo>
                  <a:pt x="1460818" y="116105"/>
                  <a:pt x="1347879" y="0"/>
                  <a:pt x="1161055" y="0"/>
                </a:cubicBezTo>
                <a:cubicBezTo>
                  <a:pt x="973175" y="0"/>
                  <a:pt x="861292" y="116105"/>
                  <a:pt x="861292" y="308207"/>
                </a:cubicBezTo>
                <a:lnTo>
                  <a:pt x="861292" y="440145"/>
                </a:lnTo>
                <a:lnTo>
                  <a:pt x="861292" y="440145"/>
                </a:lnTo>
                <a:lnTo>
                  <a:pt x="861292" y="442256"/>
                </a:lnTo>
                <a:cubicBezTo>
                  <a:pt x="861292" y="543585"/>
                  <a:pt x="814849" y="597415"/>
                  <a:pt x="730409" y="597415"/>
                </a:cubicBezTo>
                <a:cubicBezTo>
                  <a:pt x="647024" y="597415"/>
                  <a:pt x="599526" y="542529"/>
                  <a:pt x="599526" y="442256"/>
                </a:cubicBezTo>
                <a:lnTo>
                  <a:pt x="599526" y="309263"/>
                </a:lnTo>
                <a:cubicBezTo>
                  <a:pt x="599526" y="117161"/>
                  <a:pt x="486588" y="1055"/>
                  <a:pt x="299763" y="1055"/>
                </a:cubicBezTo>
                <a:cubicBezTo>
                  <a:pt x="111884" y="1055"/>
                  <a:pt x="0" y="117161"/>
                  <a:pt x="0" y="309263"/>
                </a:cubicBezTo>
                <a:lnTo>
                  <a:pt x="0" y="738853"/>
                </a:lnTo>
                <a:lnTo>
                  <a:pt x="168881" y="738853"/>
                </a:lnTo>
                <a:lnTo>
                  <a:pt x="168881" y="314540"/>
                </a:lnTo>
                <a:cubicBezTo>
                  <a:pt x="168881" y="213212"/>
                  <a:pt x="215323" y="159381"/>
                  <a:pt x="299763" y="159381"/>
                </a:cubicBezTo>
                <a:cubicBezTo>
                  <a:pt x="383148" y="159381"/>
                  <a:pt x="430646" y="214267"/>
                  <a:pt x="430646" y="314540"/>
                </a:cubicBezTo>
                <a:lnTo>
                  <a:pt x="430646" y="447534"/>
                </a:lnTo>
                <a:cubicBezTo>
                  <a:pt x="430646" y="639636"/>
                  <a:pt x="543585" y="755741"/>
                  <a:pt x="730409" y="755741"/>
                </a:cubicBezTo>
                <a:cubicBezTo>
                  <a:pt x="918289" y="755741"/>
                  <a:pt x="1030172" y="639636"/>
                  <a:pt x="1030172" y="447534"/>
                </a:cubicBezTo>
                <a:lnTo>
                  <a:pt x="1030172" y="314540"/>
                </a:lnTo>
                <a:cubicBezTo>
                  <a:pt x="1030172" y="213212"/>
                  <a:pt x="1076614" y="159381"/>
                  <a:pt x="1161055" y="159381"/>
                </a:cubicBezTo>
                <a:cubicBezTo>
                  <a:pt x="1244440" y="159381"/>
                  <a:pt x="1291937" y="214267"/>
                  <a:pt x="1291937" y="314540"/>
                </a:cubicBezTo>
                <a:lnTo>
                  <a:pt x="1291937" y="1698306"/>
                </a:lnTo>
                <a:cubicBezTo>
                  <a:pt x="1291937" y="1890408"/>
                  <a:pt x="1404876" y="2006513"/>
                  <a:pt x="1591700" y="2006513"/>
                </a:cubicBezTo>
                <a:cubicBezTo>
                  <a:pt x="1779580" y="2006513"/>
                  <a:pt x="1891463" y="1890408"/>
                  <a:pt x="1891463" y="1698306"/>
                </a:cubicBezTo>
                <a:lnTo>
                  <a:pt x="1891463" y="1567424"/>
                </a:lnTo>
                <a:cubicBezTo>
                  <a:pt x="1891463" y="1466095"/>
                  <a:pt x="1937906" y="1412265"/>
                  <a:pt x="2022346" y="1412265"/>
                </a:cubicBezTo>
                <a:cubicBezTo>
                  <a:pt x="2105731" y="1412265"/>
                  <a:pt x="2153229" y="1467151"/>
                  <a:pt x="2153229" y="1567424"/>
                </a:cubicBezTo>
                <a:lnTo>
                  <a:pt x="2153229" y="1991736"/>
                </a:lnTo>
                <a:lnTo>
                  <a:pt x="2322109" y="1991736"/>
                </a:lnTo>
                <a:lnTo>
                  <a:pt x="2322109" y="1562146"/>
                </a:lnTo>
                <a:cubicBezTo>
                  <a:pt x="2323165" y="1368989"/>
                  <a:pt x="2209170" y="1252883"/>
                  <a:pt x="2022346" y="1252883"/>
                </a:cubicBezTo>
              </a:path>
            </a:pathLst>
          </a:custGeom>
          <a:solidFill>
            <a:schemeClr val="accent1"/>
          </a:solidFill>
          <a:ln w="10555" cap="flat">
            <a:noFill/>
            <a:prstDash val="solid"/>
            <a:miter/>
          </a:ln>
        </p:spPr>
        <p:txBody>
          <a:bodyPr rtlCol="0" anchor="ctr"/>
          <a:lstStyle/>
          <a:p>
            <a:endParaRPr lang="en-US"/>
          </a:p>
        </p:txBody>
      </p:sp>
      <p:sp>
        <p:nvSpPr>
          <p:cNvPr id="8" name="Vrije vorm: vorm 7">
            <a:extLst>
              <a:ext uri="{FF2B5EF4-FFF2-40B4-BE49-F238E27FC236}">
                <a16:creationId xmlns:a16="http://schemas.microsoft.com/office/drawing/2014/main" id="{990AF1D4-4CAA-0106-0769-F0D1C0F72278}"/>
              </a:ext>
            </a:extLst>
          </p:cNvPr>
          <p:cNvSpPr/>
          <p:nvPr userDrawn="1"/>
        </p:nvSpPr>
        <p:spPr>
          <a:xfrm>
            <a:off x="17367250" y="10226675"/>
            <a:ext cx="1921404" cy="609600"/>
          </a:xfrm>
          <a:custGeom>
            <a:avLst/>
            <a:gdLst>
              <a:gd name="connsiteX0" fmla="*/ 921455 w 8683633"/>
              <a:gd name="connsiteY0" fmla="*/ 520364 h 2544820"/>
              <a:gd name="connsiteX1" fmla="*/ 1439708 w 8683633"/>
              <a:gd name="connsiteY1" fmla="*/ 0 h 2544820"/>
              <a:gd name="connsiteX2" fmla="*/ 1834466 w 8683633"/>
              <a:gd name="connsiteY2" fmla="*/ 172047 h 2544820"/>
              <a:gd name="connsiteX3" fmla="*/ 1705695 w 8683633"/>
              <a:gd name="connsiteY3" fmla="*/ 294486 h 2544820"/>
              <a:gd name="connsiteX4" fmla="*/ 1439708 w 8683633"/>
              <a:gd name="connsiteY4" fmla="*/ 168881 h 2544820"/>
              <a:gd name="connsiteX5" fmla="*/ 1104057 w 8683633"/>
              <a:gd name="connsiteY5" fmla="*/ 521419 h 2544820"/>
              <a:gd name="connsiteX6" fmla="*/ 1438652 w 8683633"/>
              <a:gd name="connsiteY6" fmla="*/ 871846 h 2544820"/>
              <a:gd name="connsiteX7" fmla="*/ 1742638 w 8683633"/>
              <a:gd name="connsiteY7" fmla="*/ 605859 h 2544820"/>
              <a:gd name="connsiteX8" fmla="*/ 1403821 w 8683633"/>
              <a:gd name="connsiteY8" fmla="*/ 605859 h 2544820"/>
              <a:gd name="connsiteX9" fmla="*/ 1403821 w 8683633"/>
              <a:gd name="connsiteY9" fmla="*/ 448589 h 2544820"/>
              <a:gd name="connsiteX10" fmla="*/ 1929462 w 8683633"/>
              <a:gd name="connsiteY10" fmla="*/ 448589 h 2544820"/>
              <a:gd name="connsiteX11" fmla="*/ 1929462 w 8683633"/>
              <a:gd name="connsiteY11" fmla="*/ 518253 h 2544820"/>
              <a:gd name="connsiteX12" fmla="*/ 1438652 w 8683633"/>
              <a:gd name="connsiteY12" fmla="*/ 1039672 h 2544820"/>
              <a:gd name="connsiteX13" fmla="*/ 921455 w 8683633"/>
              <a:gd name="connsiteY13" fmla="*/ 520364 h 2544820"/>
              <a:gd name="connsiteX14" fmla="*/ 2269334 w 8683633"/>
              <a:gd name="connsiteY14" fmla="*/ 576305 h 2544820"/>
              <a:gd name="connsiteX15" fmla="*/ 2470936 w 8683633"/>
              <a:gd name="connsiteY15" fmla="*/ 423257 h 2544820"/>
              <a:gd name="connsiteX16" fmla="*/ 2658815 w 8683633"/>
              <a:gd name="connsiteY16" fmla="*/ 576305 h 2544820"/>
              <a:gd name="connsiteX17" fmla="*/ 2269334 w 8683633"/>
              <a:gd name="connsiteY17" fmla="*/ 576305 h 2544820"/>
              <a:gd name="connsiteX18" fmla="*/ 2105731 w 8683633"/>
              <a:gd name="connsiteY18" fmla="*/ 661801 h 2544820"/>
              <a:gd name="connsiteX19" fmla="*/ 2482546 w 8683633"/>
              <a:gd name="connsiteY19" fmla="*/ 1037561 h 2544820"/>
              <a:gd name="connsiteX20" fmla="*/ 2818196 w 8683633"/>
              <a:gd name="connsiteY20" fmla="*/ 860236 h 2544820"/>
              <a:gd name="connsiteX21" fmla="*/ 2706313 w 8683633"/>
              <a:gd name="connsiteY21" fmla="*/ 770518 h 2544820"/>
              <a:gd name="connsiteX22" fmla="*/ 2486768 w 8683633"/>
              <a:gd name="connsiteY22" fmla="*/ 890846 h 2544820"/>
              <a:gd name="connsiteX23" fmla="*/ 2264057 w 8683633"/>
              <a:gd name="connsiteY23" fmla="*/ 696633 h 2544820"/>
              <a:gd name="connsiteX24" fmla="*/ 2819252 w 8683633"/>
              <a:gd name="connsiteY24" fmla="*/ 696633 h 2544820"/>
              <a:gd name="connsiteX25" fmla="*/ 2473047 w 8683633"/>
              <a:gd name="connsiteY25" fmla="*/ 282875 h 2544820"/>
              <a:gd name="connsiteX26" fmla="*/ 2105731 w 8683633"/>
              <a:gd name="connsiteY26" fmla="*/ 661801 h 2544820"/>
              <a:gd name="connsiteX27" fmla="*/ 8103107 w 8683633"/>
              <a:gd name="connsiteY27" fmla="*/ 576305 h 2544820"/>
              <a:gd name="connsiteX28" fmla="*/ 8304708 w 8683633"/>
              <a:gd name="connsiteY28" fmla="*/ 423257 h 2544820"/>
              <a:gd name="connsiteX29" fmla="*/ 8492587 w 8683633"/>
              <a:gd name="connsiteY29" fmla="*/ 576305 h 2544820"/>
              <a:gd name="connsiteX30" fmla="*/ 8103107 w 8683633"/>
              <a:gd name="connsiteY30" fmla="*/ 576305 h 2544820"/>
              <a:gd name="connsiteX31" fmla="*/ 7939503 w 8683633"/>
              <a:gd name="connsiteY31" fmla="*/ 661801 h 2544820"/>
              <a:gd name="connsiteX32" fmla="*/ 8316319 w 8683633"/>
              <a:gd name="connsiteY32" fmla="*/ 1037561 h 2544820"/>
              <a:gd name="connsiteX33" fmla="*/ 8651968 w 8683633"/>
              <a:gd name="connsiteY33" fmla="*/ 860236 h 2544820"/>
              <a:gd name="connsiteX34" fmla="*/ 8539029 w 8683633"/>
              <a:gd name="connsiteY34" fmla="*/ 770518 h 2544820"/>
              <a:gd name="connsiteX35" fmla="*/ 8319485 w 8683633"/>
              <a:gd name="connsiteY35" fmla="*/ 890846 h 2544820"/>
              <a:gd name="connsiteX36" fmla="*/ 8096773 w 8683633"/>
              <a:gd name="connsiteY36" fmla="*/ 696633 h 2544820"/>
              <a:gd name="connsiteX37" fmla="*/ 8651968 w 8683633"/>
              <a:gd name="connsiteY37" fmla="*/ 696633 h 2544820"/>
              <a:gd name="connsiteX38" fmla="*/ 8305763 w 8683633"/>
              <a:gd name="connsiteY38" fmla="*/ 282875 h 2544820"/>
              <a:gd name="connsiteX39" fmla="*/ 7939503 w 8683633"/>
              <a:gd name="connsiteY39" fmla="*/ 661801 h 2544820"/>
              <a:gd name="connsiteX40" fmla="*/ 556251 w 8683633"/>
              <a:gd name="connsiteY40" fmla="*/ 1269772 h 2544820"/>
              <a:gd name="connsiteX41" fmla="*/ 556251 w 8683633"/>
              <a:gd name="connsiteY41" fmla="*/ 1675085 h 2544820"/>
              <a:gd name="connsiteX42" fmla="*/ 177325 w 8683633"/>
              <a:gd name="connsiteY42" fmla="*/ 1675085 h 2544820"/>
              <a:gd name="connsiteX43" fmla="*/ 177325 w 8683633"/>
              <a:gd name="connsiteY43" fmla="*/ 1269772 h 2544820"/>
              <a:gd name="connsiteX44" fmla="*/ 0 w 8683633"/>
              <a:gd name="connsiteY44" fmla="*/ 1269772 h 2544820"/>
              <a:gd name="connsiteX45" fmla="*/ 0 w 8683633"/>
              <a:gd name="connsiteY45" fmla="*/ 2271445 h 2544820"/>
              <a:gd name="connsiteX46" fmla="*/ 177325 w 8683633"/>
              <a:gd name="connsiteY46" fmla="*/ 2271445 h 2544820"/>
              <a:gd name="connsiteX47" fmla="*/ 177325 w 8683633"/>
              <a:gd name="connsiteY47" fmla="*/ 1843966 h 2544820"/>
              <a:gd name="connsiteX48" fmla="*/ 556251 w 8683633"/>
              <a:gd name="connsiteY48" fmla="*/ 1843966 h 2544820"/>
              <a:gd name="connsiteX49" fmla="*/ 556251 w 8683633"/>
              <a:gd name="connsiteY49" fmla="*/ 2271445 h 2544820"/>
              <a:gd name="connsiteX50" fmla="*/ 733575 w 8683633"/>
              <a:gd name="connsiteY50" fmla="*/ 2271445 h 2544820"/>
              <a:gd name="connsiteX51" fmla="*/ 733575 w 8683633"/>
              <a:gd name="connsiteY51" fmla="*/ 1269772 h 2544820"/>
              <a:gd name="connsiteX52" fmla="*/ 556251 w 8683633"/>
              <a:gd name="connsiteY52" fmla="*/ 1269772 h 2544820"/>
              <a:gd name="connsiteX53" fmla="*/ 1325713 w 8683633"/>
              <a:gd name="connsiteY53" fmla="*/ 2130008 h 2544820"/>
              <a:gd name="connsiteX54" fmla="*/ 1114613 w 8683633"/>
              <a:gd name="connsiteY54" fmla="*/ 1911518 h 2544820"/>
              <a:gd name="connsiteX55" fmla="*/ 1325713 w 8683633"/>
              <a:gd name="connsiteY55" fmla="*/ 1691973 h 2544820"/>
              <a:gd name="connsiteX56" fmla="*/ 1531537 w 8683633"/>
              <a:gd name="connsiteY56" fmla="*/ 1911518 h 2544820"/>
              <a:gd name="connsiteX57" fmla="*/ 1325713 w 8683633"/>
              <a:gd name="connsiteY57" fmla="*/ 2130008 h 2544820"/>
              <a:gd name="connsiteX58" fmla="*/ 944676 w 8683633"/>
              <a:gd name="connsiteY58" fmla="*/ 1911518 h 2544820"/>
              <a:gd name="connsiteX59" fmla="*/ 1303548 w 8683633"/>
              <a:gd name="connsiteY59" fmla="*/ 2285167 h 2544820"/>
              <a:gd name="connsiteX60" fmla="*/ 1536814 w 8683633"/>
              <a:gd name="connsiteY60" fmla="*/ 2183838 h 2544820"/>
              <a:gd name="connsiteX61" fmla="*/ 1537870 w 8683633"/>
              <a:gd name="connsiteY61" fmla="*/ 2271445 h 2544820"/>
              <a:gd name="connsiteX62" fmla="*/ 1688807 w 8683633"/>
              <a:gd name="connsiteY62" fmla="*/ 2271445 h 2544820"/>
              <a:gd name="connsiteX63" fmla="*/ 1688807 w 8683633"/>
              <a:gd name="connsiteY63" fmla="*/ 1549480 h 2544820"/>
              <a:gd name="connsiteX64" fmla="*/ 1538925 w 8683633"/>
              <a:gd name="connsiteY64" fmla="*/ 1549480 h 2544820"/>
              <a:gd name="connsiteX65" fmla="*/ 1537870 w 8683633"/>
              <a:gd name="connsiteY65" fmla="*/ 1637087 h 2544820"/>
              <a:gd name="connsiteX66" fmla="*/ 1304603 w 8683633"/>
              <a:gd name="connsiteY66" fmla="*/ 1535759 h 2544820"/>
              <a:gd name="connsiteX67" fmla="*/ 944676 w 8683633"/>
              <a:gd name="connsiteY67" fmla="*/ 1911518 h 2544820"/>
              <a:gd name="connsiteX68" fmla="*/ 2828752 w 8683633"/>
              <a:gd name="connsiteY68" fmla="*/ 2130008 h 2544820"/>
              <a:gd name="connsiteX69" fmla="*/ 2617651 w 8683633"/>
              <a:gd name="connsiteY69" fmla="*/ 1911518 h 2544820"/>
              <a:gd name="connsiteX70" fmla="*/ 2828752 w 8683633"/>
              <a:gd name="connsiteY70" fmla="*/ 1691973 h 2544820"/>
              <a:gd name="connsiteX71" fmla="*/ 3034575 w 8683633"/>
              <a:gd name="connsiteY71" fmla="*/ 1911518 h 2544820"/>
              <a:gd name="connsiteX72" fmla="*/ 2828752 w 8683633"/>
              <a:gd name="connsiteY72" fmla="*/ 2130008 h 2544820"/>
              <a:gd name="connsiteX73" fmla="*/ 2447714 w 8683633"/>
              <a:gd name="connsiteY73" fmla="*/ 1911518 h 2544820"/>
              <a:gd name="connsiteX74" fmla="*/ 2806586 w 8683633"/>
              <a:gd name="connsiteY74" fmla="*/ 2285167 h 2544820"/>
              <a:gd name="connsiteX75" fmla="*/ 3039852 w 8683633"/>
              <a:gd name="connsiteY75" fmla="*/ 2183838 h 2544820"/>
              <a:gd name="connsiteX76" fmla="*/ 3040908 w 8683633"/>
              <a:gd name="connsiteY76" fmla="*/ 2271445 h 2544820"/>
              <a:gd name="connsiteX77" fmla="*/ 3190789 w 8683633"/>
              <a:gd name="connsiteY77" fmla="*/ 2271445 h 2544820"/>
              <a:gd name="connsiteX78" fmla="*/ 3190789 w 8683633"/>
              <a:gd name="connsiteY78" fmla="*/ 1218052 h 2544820"/>
              <a:gd name="connsiteX79" fmla="*/ 3021909 w 8683633"/>
              <a:gd name="connsiteY79" fmla="*/ 1218052 h 2544820"/>
              <a:gd name="connsiteX80" fmla="*/ 3021909 w 8683633"/>
              <a:gd name="connsiteY80" fmla="*/ 1459762 h 2544820"/>
              <a:gd name="connsiteX81" fmla="*/ 3026131 w 8683633"/>
              <a:gd name="connsiteY81" fmla="*/ 1621255 h 2544820"/>
              <a:gd name="connsiteX82" fmla="*/ 2806586 w 8683633"/>
              <a:gd name="connsiteY82" fmla="*/ 1536814 h 2544820"/>
              <a:gd name="connsiteX83" fmla="*/ 2447714 w 8683633"/>
              <a:gd name="connsiteY83" fmla="*/ 1911518 h 2544820"/>
              <a:gd name="connsiteX84" fmla="*/ 3566549 w 8683633"/>
              <a:gd name="connsiteY84" fmla="*/ 1827078 h 2544820"/>
              <a:gd name="connsiteX85" fmla="*/ 3768150 w 8683633"/>
              <a:gd name="connsiteY85" fmla="*/ 1674030 h 2544820"/>
              <a:gd name="connsiteX86" fmla="*/ 3956030 w 8683633"/>
              <a:gd name="connsiteY86" fmla="*/ 1827078 h 2544820"/>
              <a:gd name="connsiteX87" fmla="*/ 3566549 w 8683633"/>
              <a:gd name="connsiteY87" fmla="*/ 1827078 h 2544820"/>
              <a:gd name="connsiteX88" fmla="*/ 3401890 w 8683633"/>
              <a:gd name="connsiteY88" fmla="*/ 1912574 h 2544820"/>
              <a:gd name="connsiteX89" fmla="*/ 3778705 w 8683633"/>
              <a:gd name="connsiteY89" fmla="*/ 2288333 h 2544820"/>
              <a:gd name="connsiteX90" fmla="*/ 4114356 w 8683633"/>
              <a:gd name="connsiteY90" fmla="*/ 2111008 h 2544820"/>
              <a:gd name="connsiteX91" fmla="*/ 4002472 w 8683633"/>
              <a:gd name="connsiteY91" fmla="*/ 2022346 h 2544820"/>
              <a:gd name="connsiteX92" fmla="*/ 3782927 w 8683633"/>
              <a:gd name="connsiteY92" fmla="*/ 2142674 h 2544820"/>
              <a:gd name="connsiteX93" fmla="*/ 3560216 w 8683633"/>
              <a:gd name="connsiteY93" fmla="*/ 1948461 h 2544820"/>
              <a:gd name="connsiteX94" fmla="*/ 4116467 w 8683633"/>
              <a:gd name="connsiteY94" fmla="*/ 1948461 h 2544820"/>
              <a:gd name="connsiteX95" fmla="*/ 3770261 w 8683633"/>
              <a:gd name="connsiteY95" fmla="*/ 1534703 h 2544820"/>
              <a:gd name="connsiteX96" fmla="*/ 3401890 w 8683633"/>
              <a:gd name="connsiteY96" fmla="*/ 1912574 h 2544820"/>
              <a:gd name="connsiteX97" fmla="*/ 5948822 w 8683633"/>
              <a:gd name="connsiteY97" fmla="*/ 2131063 h 2544820"/>
              <a:gd name="connsiteX98" fmla="*/ 5742999 w 8683633"/>
              <a:gd name="connsiteY98" fmla="*/ 1912574 h 2544820"/>
              <a:gd name="connsiteX99" fmla="*/ 5948822 w 8683633"/>
              <a:gd name="connsiteY99" fmla="*/ 1693029 h 2544820"/>
              <a:gd name="connsiteX100" fmla="*/ 6158868 w 8683633"/>
              <a:gd name="connsiteY100" fmla="*/ 1912574 h 2544820"/>
              <a:gd name="connsiteX101" fmla="*/ 5948822 w 8683633"/>
              <a:gd name="connsiteY101" fmla="*/ 2131063 h 2544820"/>
              <a:gd name="connsiteX102" fmla="*/ 5737721 w 8683633"/>
              <a:gd name="connsiteY102" fmla="*/ 2185949 h 2544820"/>
              <a:gd name="connsiteX103" fmla="*/ 5970988 w 8683633"/>
              <a:gd name="connsiteY103" fmla="*/ 2287278 h 2544820"/>
              <a:gd name="connsiteX104" fmla="*/ 6329859 w 8683633"/>
              <a:gd name="connsiteY104" fmla="*/ 1913629 h 2544820"/>
              <a:gd name="connsiteX105" fmla="*/ 5970988 w 8683633"/>
              <a:gd name="connsiteY105" fmla="*/ 1537870 h 2544820"/>
              <a:gd name="connsiteX106" fmla="*/ 5751443 w 8683633"/>
              <a:gd name="connsiteY106" fmla="*/ 1622310 h 2544820"/>
              <a:gd name="connsiteX107" fmla="*/ 5755665 w 8683633"/>
              <a:gd name="connsiteY107" fmla="*/ 1451318 h 2544820"/>
              <a:gd name="connsiteX108" fmla="*/ 5755665 w 8683633"/>
              <a:gd name="connsiteY108" fmla="*/ 1219107 h 2544820"/>
              <a:gd name="connsiteX109" fmla="*/ 5586784 w 8683633"/>
              <a:gd name="connsiteY109" fmla="*/ 1219107 h 2544820"/>
              <a:gd name="connsiteX110" fmla="*/ 5586784 w 8683633"/>
              <a:gd name="connsiteY110" fmla="*/ 2272501 h 2544820"/>
              <a:gd name="connsiteX111" fmla="*/ 5736666 w 8683633"/>
              <a:gd name="connsiteY111" fmla="*/ 2272501 h 2544820"/>
              <a:gd name="connsiteX112" fmla="*/ 5737721 w 8683633"/>
              <a:gd name="connsiteY112" fmla="*/ 2185949 h 2544820"/>
              <a:gd name="connsiteX113" fmla="*/ 6663398 w 8683633"/>
              <a:gd name="connsiteY113" fmla="*/ 1828133 h 2544820"/>
              <a:gd name="connsiteX114" fmla="*/ 6865000 w 8683633"/>
              <a:gd name="connsiteY114" fmla="*/ 1675085 h 2544820"/>
              <a:gd name="connsiteX115" fmla="*/ 7052880 w 8683633"/>
              <a:gd name="connsiteY115" fmla="*/ 1828133 h 2544820"/>
              <a:gd name="connsiteX116" fmla="*/ 6663398 w 8683633"/>
              <a:gd name="connsiteY116" fmla="*/ 1828133 h 2544820"/>
              <a:gd name="connsiteX117" fmla="*/ 6499795 w 8683633"/>
              <a:gd name="connsiteY117" fmla="*/ 1914685 h 2544820"/>
              <a:gd name="connsiteX118" fmla="*/ 6876610 w 8683633"/>
              <a:gd name="connsiteY118" fmla="*/ 2290444 h 2544820"/>
              <a:gd name="connsiteX119" fmla="*/ 7212261 w 8683633"/>
              <a:gd name="connsiteY119" fmla="*/ 2113119 h 2544820"/>
              <a:gd name="connsiteX120" fmla="*/ 7100377 w 8683633"/>
              <a:gd name="connsiteY120" fmla="*/ 2024457 h 2544820"/>
              <a:gd name="connsiteX121" fmla="*/ 6880833 w 8683633"/>
              <a:gd name="connsiteY121" fmla="*/ 2144785 h 2544820"/>
              <a:gd name="connsiteX122" fmla="*/ 6658121 w 8683633"/>
              <a:gd name="connsiteY122" fmla="*/ 1950572 h 2544820"/>
              <a:gd name="connsiteX123" fmla="*/ 7213317 w 8683633"/>
              <a:gd name="connsiteY123" fmla="*/ 1950572 h 2544820"/>
              <a:gd name="connsiteX124" fmla="*/ 6867111 w 8683633"/>
              <a:gd name="connsiteY124" fmla="*/ 1536814 h 2544820"/>
              <a:gd name="connsiteX125" fmla="*/ 6499795 w 8683633"/>
              <a:gd name="connsiteY125" fmla="*/ 1914685 h 2544820"/>
              <a:gd name="connsiteX126" fmla="*/ 7656628 w 8683633"/>
              <a:gd name="connsiteY126" fmla="*/ 1551591 h 2544820"/>
              <a:gd name="connsiteX127" fmla="*/ 7418084 w 8683633"/>
              <a:gd name="connsiteY127" fmla="*/ 1795413 h 2544820"/>
              <a:gd name="connsiteX128" fmla="*/ 7418084 w 8683633"/>
              <a:gd name="connsiteY128" fmla="*/ 2273556 h 2544820"/>
              <a:gd name="connsiteX129" fmla="*/ 7586965 w 8683633"/>
              <a:gd name="connsiteY129" fmla="*/ 2273556 h 2544820"/>
              <a:gd name="connsiteX130" fmla="*/ 7586965 w 8683633"/>
              <a:gd name="connsiteY130" fmla="*/ 1792246 h 2544820"/>
              <a:gd name="connsiteX131" fmla="*/ 7672461 w 8683633"/>
              <a:gd name="connsiteY131" fmla="*/ 1704639 h 2544820"/>
              <a:gd name="connsiteX132" fmla="*/ 7803343 w 8683633"/>
              <a:gd name="connsiteY132" fmla="*/ 1704639 h 2544820"/>
              <a:gd name="connsiteX133" fmla="*/ 7803343 w 8683633"/>
              <a:gd name="connsiteY133" fmla="*/ 1551591 h 2544820"/>
              <a:gd name="connsiteX134" fmla="*/ 7656628 w 8683633"/>
              <a:gd name="connsiteY134" fmla="*/ 1551591 h 2544820"/>
              <a:gd name="connsiteX135" fmla="*/ 2170117 w 8683633"/>
              <a:gd name="connsiteY135" fmla="*/ 1551591 h 2544820"/>
              <a:gd name="connsiteX136" fmla="*/ 1931573 w 8683633"/>
              <a:gd name="connsiteY136" fmla="*/ 1795413 h 2544820"/>
              <a:gd name="connsiteX137" fmla="*/ 1931573 w 8683633"/>
              <a:gd name="connsiteY137" fmla="*/ 2273556 h 2544820"/>
              <a:gd name="connsiteX138" fmla="*/ 2100454 w 8683633"/>
              <a:gd name="connsiteY138" fmla="*/ 2273556 h 2544820"/>
              <a:gd name="connsiteX139" fmla="*/ 2100454 w 8683633"/>
              <a:gd name="connsiteY139" fmla="*/ 1792246 h 2544820"/>
              <a:gd name="connsiteX140" fmla="*/ 2185949 w 8683633"/>
              <a:gd name="connsiteY140" fmla="*/ 1704639 h 2544820"/>
              <a:gd name="connsiteX141" fmla="*/ 2316832 w 8683633"/>
              <a:gd name="connsiteY141" fmla="*/ 1704639 h 2544820"/>
              <a:gd name="connsiteX142" fmla="*/ 2316832 w 8683633"/>
              <a:gd name="connsiteY142" fmla="*/ 1551591 h 2544820"/>
              <a:gd name="connsiteX143" fmla="*/ 2170117 w 8683633"/>
              <a:gd name="connsiteY143" fmla="*/ 1551591 h 2544820"/>
              <a:gd name="connsiteX144" fmla="*/ 8318429 w 8683633"/>
              <a:gd name="connsiteY144" fmla="*/ 2111008 h 2544820"/>
              <a:gd name="connsiteX145" fmla="*/ 8108384 w 8683633"/>
              <a:gd name="connsiteY145" fmla="*/ 1902019 h 2544820"/>
              <a:gd name="connsiteX146" fmla="*/ 8317374 w 8683633"/>
              <a:gd name="connsiteY146" fmla="*/ 1693029 h 2544820"/>
              <a:gd name="connsiteX147" fmla="*/ 8526363 w 8683633"/>
              <a:gd name="connsiteY147" fmla="*/ 1903074 h 2544820"/>
              <a:gd name="connsiteX148" fmla="*/ 8318429 w 8683633"/>
              <a:gd name="connsiteY148" fmla="*/ 2111008 h 2544820"/>
              <a:gd name="connsiteX149" fmla="*/ 8122105 w 8683633"/>
              <a:gd name="connsiteY149" fmla="*/ 2544821 h 2544820"/>
              <a:gd name="connsiteX150" fmla="*/ 8279376 w 8683633"/>
              <a:gd name="connsiteY150" fmla="*/ 2544821 h 2544820"/>
              <a:gd name="connsiteX151" fmla="*/ 8683634 w 8683633"/>
              <a:gd name="connsiteY151" fmla="*/ 2189116 h 2544820"/>
              <a:gd name="connsiteX152" fmla="*/ 8683634 w 8683633"/>
              <a:gd name="connsiteY152" fmla="*/ 1551591 h 2544820"/>
              <a:gd name="connsiteX153" fmla="*/ 8533752 w 8683633"/>
              <a:gd name="connsiteY153" fmla="*/ 1551591 h 2544820"/>
              <a:gd name="connsiteX154" fmla="*/ 8532697 w 8683633"/>
              <a:gd name="connsiteY154" fmla="*/ 1639198 h 2544820"/>
              <a:gd name="connsiteX155" fmla="*/ 8298375 w 8683633"/>
              <a:gd name="connsiteY155" fmla="*/ 1537870 h 2544820"/>
              <a:gd name="connsiteX156" fmla="*/ 7940559 w 8683633"/>
              <a:gd name="connsiteY156" fmla="*/ 1902019 h 2544820"/>
              <a:gd name="connsiteX157" fmla="*/ 8300486 w 8683633"/>
              <a:gd name="connsiteY157" fmla="*/ 2260890 h 2544820"/>
              <a:gd name="connsiteX158" fmla="*/ 8520030 w 8683633"/>
              <a:gd name="connsiteY158" fmla="*/ 2172228 h 2544820"/>
              <a:gd name="connsiteX159" fmla="*/ 8520030 w 8683633"/>
              <a:gd name="connsiteY159" fmla="*/ 2203893 h 2544820"/>
              <a:gd name="connsiteX160" fmla="*/ 8283597 w 8683633"/>
              <a:gd name="connsiteY160" fmla="*/ 2391773 h 2544820"/>
              <a:gd name="connsiteX161" fmla="*/ 8122105 w 8683633"/>
              <a:gd name="connsiteY161" fmla="*/ 2391773 h 2544820"/>
              <a:gd name="connsiteX162" fmla="*/ 8122105 w 8683633"/>
              <a:gd name="connsiteY162" fmla="*/ 2544821 h 2544820"/>
              <a:gd name="connsiteX163" fmla="*/ 7672461 w 8683633"/>
              <a:gd name="connsiteY163" fmla="*/ 867624 h 2544820"/>
              <a:gd name="connsiteX164" fmla="*/ 7586965 w 8683633"/>
              <a:gd name="connsiteY164" fmla="*/ 780018 h 2544820"/>
              <a:gd name="connsiteX165" fmla="*/ 7588021 w 8683633"/>
              <a:gd name="connsiteY165" fmla="*/ 450700 h 2544820"/>
              <a:gd name="connsiteX166" fmla="*/ 7753734 w 8683633"/>
              <a:gd name="connsiteY166" fmla="*/ 450700 h 2544820"/>
              <a:gd name="connsiteX167" fmla="*/ 7753734 w 8683633"/>
              <a:gd name="connsiteY167" fmla="*/ 298708 h 2544820"/>
              <a:gd name="connsiteX168" fmla="*/ 7588021 w 8683633"/>
              <a:gd name="connsiteY168" fmla="*/ 298708 h 2544820"/>
              <a:gd name="connsiteX169" fmla="*/ 7588021 w 8683633"/>
              <a:gd name="connsiteY169" fmla="*/ 49609 h 2544820"/>
              <a:gd name="connsiteX170" fmla="*/ 7419140 w 8683633"/>
              <a:gd name="connsiteY170" fmla="*/ 106606 h 2544820"/>
              <a:gd name="connsiteX171" fmla="*/ 7419140 w 8683633"/>
              <a:gd name="connsiteY171" fmla="*/ 299763 h 2544820"/>
              <a:gd name="connsiteX172" fmla="*/ 7304090 w 8683633"/>
              <a:gd name="connsiteY172" fmla="*/ 299763 h 2544820"/>
              <a:gd name="connsiteX173" fmla="*/ 7304090 w 8683633"/>
              <a:gd name="connsiteY173" fmla="*/ 452811 h 2544820"/>
              <a:gd name="connsiteX174" fmla="*/ 7418084 w 8683633"/>
              <a:gd name="connsiteY174" fmla="*/ 452811 h 2544820"/>
              <a:gd name="connsiteX175" fmla="*/ 7417029 w 8683633"/>
              <a:gd name="connsiteY175" fmla="*/ 770518 h 2544820"/>
              <a:gd name="connsiteX176" fmla="*/ 7418084 w 8683633"/>
              <a:gd name="connsiteY176" fmla="*/ 770518 h 2544820"/>
              <a:gd name="connsiteX177" fmla="*/ 7418084 w 8683633"/>
              <a:gd name="connsiteY177" fmla="*/ 777907 h 2544820"/>
              <a:gd name="connsiteX178" fmla="*/ 7656628 w 8683633"/>
              <a:gd name="connsiteY178" fmla="*/ 1021728 h 2544820"/>
              <a:gd name="connsiteX179" fmla="*/ 7804399 w 8683633"/>
              <a:gd name="connsiteY179" fmla="*/ 1020673 h 2544820"/>
              <a:gd name="connsiteX180" fmla="*/ 7804399 w 8683633"/>
              <a:gd name="connsiteY180" fmla="*/ 867624 h 2544820"/>
              <a:gd name="connsiteX181" fmla="*/ 7672461 w 8683633"/>
              <a:gd name="connsiteY181" fmla="*/ 867624 h 2544820"/>
              <a:gd name="connsiteX182" fmla="*/ 4861653 w 8683633"/>
              <a:gd name="connsiteY182" fmla="*/ 576305 h 2544820"/>
              <a:gd name="connsiteX183" fmla="*/ 5063254 w 8683633"/>
              <a:gd name="connsiteY183" fmla="*/ 423257 h 2544820"/>
              <a:gd name="connsiteX184" fmla="*/ 5251134 w 8683633"/>
              <a:gd name="connsiteY184" fmla="*/ 576305 h 2544820"/>
              <a:gd name="connsiteX185" fmla="*/ 4861653 w 8683633"/>
              <a:gd name="connsiteY185" fmla="*/ 576305 h 2544820"/>
              <a:gd name="connsiteX186" fmla="*/ 4698050 w 8683633"/>
              <a:gd name="connsiteY186" fmla="*/ 662857 h 2544820"/>
              <a:gd name="connsiteX187" fmla="*/ 5074865 w 8683633"/>
              <a:gd name="connsiteY187" fmla="*/ 1038616 h 2544820"/>
              <a:gd name="connsiteX188" fmla="*/ 5410515 w 8683633"/>
              <a:gd name="connsiteY188" fmla="*/ 861291 h 2544820"/>
              <a:gd name="connsiteX189" fmla="*/ 5298632 w 8683633"/>
              <a:gd name="connsiteY189" fmla="*/ 771574 h 2544820"/>
              <a:gd name="connsiteX190" fmla="*/ 5079087 w 8683633"/>
              <a:gd name="connsiteY190" fmla="*/ 891901 h 2544820"/>
              <a:gd name="connsiteX191" fmla="*/ 4856375 w 8683633"/>
              <a:gd name="connsiteY191" fmla="*/ 697688 h 2544820"/>
              <a:gd name="connsiteX192" fmla="*/ 5411571 w 8683633"/>
              <a:gd name="connsiteY192" fmla="*/ 697688 h 2544820"/>
              <a:gd name="connsiteX193" fmla="*/ 5065365 w 8683633"/>
              <a:gd name="connsiteY193" fmla="*/ 284986 h 2544820"/>
              <a:gd name="connsiteX194" fmla="*/ 4698050 w 8683633"/>
              <a:gd name="connsiteY194" fmla="*/ 662857 h 2544820"/>
              <a:gd name="connsiteX195" fmla="*/ 5751443 w 8683633"/>
              <a:gd name="connsiteY195" fmla="*/ 576305 h 2544820"/>
              <a:gd name="connsiteX196" fmla="*/ 5953044 w 8683633"/>
              <a:gd name="connsiteY196" fmla="*/ 423257 h 2544820"/>
              <a:gd name="connsiteX197" fmla="*/ 6140924 w 8683633"/>
              <a:gd name="connsiteY197" fmla="*/ 576305 h 2544820"/>
              <a:gd name="connsiteX198" fmla="*/ 5751443 w 8683633"/>
              <a:gd name="connsiteY198" fmla="*/ 576305 h 2544820"/>
              <a:gd name="connsiteX199" fmla="*/ 5586784 w 8683633"/>
              <a:gd name="connsiteY199" fmla="*/ 662857 h 2544820"/>
              <a:gd name="connsiteX200" fmla="*/ 5963599 w 8683633"/>
              <a:gd name="connsiteY200" fmla="*/ 1038616 h 2544820"/>
              <a:gd name="connsiteX201" fmla="*/ 6299250 w 8683633"/>
              <a:gd name="connsiteY201" fmla="*/ 861291 h 2544820"/>
              <a:gd name="connsiteX202" fmla="*/ 6187366 w 8683633"/>
              <a:gd name="connsiteY202" fmla="*/ 772629 h 2544820"/>
              <a:gd name="connsiteX203" fmla="*/ 5967822 w 8683633"/>
              <a:gd name="connsiteY203" fmla="*/ 892957 h 2544820"/>
              <a:gd name="connsiteX204" fmla="*/ 5745110 w 8683633"/>
              <a:gd name="connsiteY204" fmla="*/ 698744 h 2544820"/>
              <a:gd name="connsiteX205" fmla="*/ 6301361 w 8683633"/>
              <a:gd name="connsiteY205" fmla="*/ 698744 h 2544820"/>
              <a:gd name="connsiteX206" fmla="*/ 5955155 w 8683633"/>
              <a:gd name="connsiteY206" fmla="*/ 284986 h 2544820"/>
              <a:gd name="connsiteX207" fmla="*/ 5586784 w 8683633"/>
              <a:gd name="connsiteY207" fmla="*/ 662857 h 2544820"/>
              <a:gd name="connsiteX208" fmla="*/ 6813280 w 8683633"/>
              <a:gd name="connsiteY208" fmla="*/ 282875 h 2544820"/>
              <a:gd name="connsiteX209" fmla="*/ 6513517 w 8683633"/>
              <a:gd name="connsiteY209" fmla="*/ 591082 h 2544820"/>
              <a:gd name="connsiteX210" fmla="*/ 6513517 w 8683633"/>
              <a:gd name="connsiteY210" fmla="*/ 1020673 h 2544820"/>
              <a:gd name="connsiteX211" fmla="*/ 6682397 w 8683633"/>
              <a:gd name="connsiteY211" fmla="*/ 1020673 h 2544820"/>
              <a:gd name="connsiteX212" fmla="*/ 6682397 w 8683633"/>
              <a:gd name="connsiteY212" fmla="*/ 597415 h 2544820"/>
              <a:gd name="connsiteX213" fmla="*/ 6813280 w 8683633"/>
              <a:gd name="connsiteY213" fmla="*/ 442256 h 2544820"/>
              <a:gd name="connsiteX214" fmla="*/ 6944163 w 8683633"/>
              <a:gd name="connsiteY214" fmla="*/ 597415 h 2544820"/>
              <a:gd name="connsiteX215" fmla="*/ 6944163 w 8683633"/>
              <a:gd name="connsiteY215" fmla="*/ 1021728 h 2544820"/>
              <a:gd name="connsiteX216" fmla="*/ 7113044 w 8683633"/>
              <a:gd name="connsiteY216" fmla="*/ 1021728 h 2544820"/>
              <a:gd name="connsiteX217" fmla="*/ 7113044 w 8683633"/>
              <a:gd name="connsiteY217" fmla="*/ 591082 h 2544820"/>
              <a:gd name="connsiteX218" fmla="*/ 6813280 w 8683633"/>
              <a:gd name="connsiteY218" fmla="*/ 282875 h 2544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Lst>
            <a:rect l="l" t="t" r="r" b="b"/>
            <a:pathLst>
              <a:path w="8683633" h="2544820">
                <a:moveTo>
                  <a:pt x="921455" y="520364"/>
                </a:moveTo>
                <a:cubicBezTo>
                  <a:pt x="921455" y="214267"/>
                  <a:pt x="1145222" y="0"/>
                  <a:pt x="1439708" y="0"/>
                </a:cubicBezTo>
                <a:cubicBezTo>
                  <a:pt x="1593811" y="0"/>
                  <a:pt x="1732083" y="54886"/>
                  <a:pt x="1834466" y="172047"/>
                </a:cubicBezTo>
                <a:lnTo>
                  <a:pt x="1705695" y="294486"/>
                </a:lnTo>
                <a:cubicBezTo>
                  <a:pt x="1643420" y="216378"/>
                  <a:pt x="1546314" y="168881"/>
                  <a:pt x="1439708" y="168881"/>
                </a:cubicBezTo>
                <a:cubicBezTo>
                  <a:pt x="1243384" y="168881"/>
                  <a:pt x="1104057" y="314540"/>
                  <a:pt x="1104057" y="521419"/>
                </a:cubicBezTo>
                <a:cubicBezTo>
                  <a:pt x="1104057" y="730409"/>
                  <a:pt x="1247606" y="871846"/>
                  <a:pt x="1438652" y="871846"/>
                </a:cubicBezTo>
                <a:cubicBezTo>
                  <a:pt x="1606478" y="871846"/>
                  <a:pt x="1726805" y="765241"/>
                  <a:pt x="1742638" y="605859"/>
                </a:cubicBezTo>
                <a:lnTo>
                  <a:pt x="1403821" y="605859"/>
                </a:lnTo>
                <a:lnTo>
                  <a:pt x="1403821" y="448589"/>
                </a:lnTo>
                <a:lnTo>
                  <a:pt x="1929462" y="448589"/>
                </a:lnTo>
                <a:lnTo>
                  <a:pt x="1929462" y="518253"/>
                </a:lnTo>
                <a:cubicBezTo>
                  <a:pt x="1929462" y="834904"/>
                  <a:pt x="1728916" y="1039672"/>
                  <a:pt x="1438652" y="1039672"/>
                </a:cubicBezTo>
                <a:cubicBezTo>
                  <a:pt x="1146278" y="1039672"/>
                  <a:pt x="921455" y="825404"/>
                  <a:pt x="921455" y="520364"/>
                </a:cubicBezTo>
                <a:moveTo>
                  <a:pt x="2269334" y="576305"/>
                </a:moveTo>
                <a:cubicBezTo>
                  <a:pt x="2293611" y="486587"/>
                  <a:pt x="2370663" y="423257"/>
                  <a:pt x="2470936" y="423257"/>
                </a:cubicBezTo>
                <a:cubicBezTo>
                  <a:pt x="2566986" y="423257"/>
                  <a:pt x="2638761" y="474977"/>
                  <a:pt x="2658815" y="576305"/>
                </a:cubicBezTo>
                <a:lnTo>
                  <a:pt x="2269334" y="576305"/>
                </a:lnTo>
                <a:close/>
                <a:moveTo>
                  <a:pt x="2105731" y="661801"/>
                </a:moveTo>
                <a:cubicBezTo>
                  <a:pt x="2105731" y="879235"/>
                  <a:pt x="2257724" y="1037561"/>
                  <a:pt x="2482546" y="1037561"/>
                </a:cubicBezTo>
                <a:cubicBezTo>
                  <a:pt x="2635594" y="1037561"/>
                  <a:pt x="2747478" y="962620"/>
                  <a:pt x="2818196" y="860236"/>
                </a:cubicBezTo>
                <a:lnTo>
                  <a:pt x="2706313" y="770518"/>
                </a:lnTo>
                <a:cubicBezTo>
                  <a:pt x="2653538" y="848625"/>
                  <a:pt x="2576486" y="890846"/>
                  <a:pt x="2486768" y="890846"/>
                </a:cubicBezTo>
                <a:cubicBezTo>
                  <a:pt x="2364330" y="890846"/>
                  <a:pt x="2277778" y="811683"/>
                  <a:pt x="2264057" y="696633"/>
                </a:cubicBezTo>
                <a:lnTo>
                  <a:pt x="2819252" y="696633"/>
                </a:lnTo>
                <a:cubicBezTo>
                  <a:pt x="2835085" y="412702"/>
                  <a:pt x="2664093" y="282875"/>
                  <a:pt x="2473047" y="282875"/>
                </a:cubicBezTo>
                <a:cubicBezTo>
                  <a:pt x="2264057" y="283931"/>
                  <a:pt x="2105731" y="441201"/>
                  <a:pt x="2105731" y="661801"/>
                </a:cubicBezTo>
                <a:moveTo>
                  <a:pt x="8103107" y="576305"/>
                </a:moveTo>
                <a:cubicBezTo>
                  <a:pt x="8127383" y="486587"/>
                  <a:pt x="8204435" y="423257"/>
                  <a:pt x="8304708" y="423257"/>
                </a:cubicBezTo>
                <a:cubicBezTo>
                  <a:pt x="8399703" y="423257"/>
                  <a:pt x="8472533" y="474977"/>
                  <a:pt x="8492587" y="576305"/>
                </a:cubicBezTo>
                <a:lnTo>
                  <a:pt x="8103107" y="576305"/>
                </a:lnTo>
                <a:close/>
                <a:moveTo>
                  <a:pt x="7939503" y="661801"/>
                </a:moveTo>
                <a:cubicBezTo>
                  <a:pt x="7939503" y="879235"/>
                  <a:pt x="8090440" y="1037561"/>
                  <a:pt x="8316319" y="1037561"/>
                </a:cubicBezTo>
                <a:cubicBezTo>
                  <a:pt x="8469366" y="1037561"/>
                  <a:pt x="8581250" y="962620"/>
                  <a:pt x="8651968" y="860236"/>
                </a:cubicBezTo>
                <a:lnTo>
                  <a:pt x="8539029" y="770518"/>
                </a:lnTo>
                <a:cubicBezTo>
                  <a:pt x="8486254" y="848625"/>
                  <a:pt x="8409203" y="890846"/>
                  <a:pt x="8319485" y="890846"/>
                </a:cubicBezTo>
                <a:cubicBezTo>
                  <a:pt x="8197046" y="890846"/>
                  <a:pt x="8110495" y="811683"/>
                  <a:pt x="8096773" y="696633"/>
                </a:cubicBezTo>
                <a:lnTo>
                  <a:pt x="8651968" y="696633"/>
                </a:lnTo>
                <a:cubicBezTo>
                  <a:pt x="8668856" y="412702"/>
                  <a:pt x="8496809" y="282875"/>
                  <a:pt x="8305763" y="282875"/>
                </a:cubicBezTo>
                <a:cubicBezTo>
                  <a:pt x="8097829" y="283931"/>
                  <a:pt x="7939503" y="441201"/>
                  <a:pt x="7939503" y="661801"/>
                </a:cubicBezTo>
                <a:moveTo>
                  <a:pt x="556251" y="1269772"/>
                </a:moveTo>
                <a:lnTo>
                  <a:pt x="556251" y="1675085"/>
                </a:lnTo>
                <a:lnTo>
                  <a:pt x="177325" y="1675085"/>
                </a:lnTo>
                <a:lnTo>
                  <a:pt x="177325" y="1269772"/>
                </a:lnTo>
                <a:lnTo>
                  <a:pt x="0" y="1269772"/>
                </a:lnTo>
                <a:lnTo>
                  <a:pt x="0" y="2271445"/>
                </a:lnTo>
                <a:lnTo>
                  <a:pt x="177325" y="2271445"/>
                </a:lnTo>
                <a:lnTo>
                  <a:pt x="177325" y="1843966"/>
                </a:lnTo>
                <a:lnTo>
                  <a:pt x="556251" y="1843966"/>
                </a:lnTo>
                <a:lnTo>
                  <a:pt x="556251" y="2271445"/>
                </a:lnTo>
                <a:lnTo>
                  <a:pt x="733575" y="2271445"/>
                </a:lnTo>
                <a:lnTo>
                  <a:pt x="733575" y="1269772"/>
                </a:lnTo>
                <a:lnTo>
                  <a:pt x="556251" y="1269772"/>
                </a:lnTo>
                <a:close/>
                <a:moveTo>
                  <a:pt x="1325713" y="2130008"/>
                </a:moveTo>
                <a:cubicBezTo>
                  <a:pt x="1204330" y="2130008"/>
                  <a:pt x="1114613" y="2041345"/>
                  <a:pt x="1114613" y="1911518"/>
                </a:cubicBezTo>
                <a:cubicBezTo>
                  <a:pt x="1114613" y="1780636"/>
                  <a:pt x="1204330" y="1691973"/>
                  <a:pt x="1325713" y="1691973"/>
                </a:cubicBezTo>
                <a:cubicBezTo>
                  <a:pt x="1440763" y="1691973"/>
                  <a:pt x="1531537" y="1772191"/>
                  <a:pt x="1531537" y="1911518"/>
                </a:cubicBezTo>
                <a:cubicBezTo>
                  <a:pt x="1531537" y="2048734"/>
                  <a:pt x="1440763" y="2130008"/>
                  <a:pt x="1325713" y="2130008"/>
                </a:cubicBezTo>
                <a:moveTo>
                  <a:pt x="944676" y="1911518"/>
                </a:moveTo>
                <a:cubicBezTo>
                  <a:pt x="944676" y="2131063"/>
                  <a:pt x="1107224" y="2285167"/>
                  <a:pt x="1303548" y="2285167"/>
                </a:cubicBezTo>
                <a:cubicBezTo>
                  <a:pt x="1397488" y="2285167"/>
                  <a:pt x="1485095" y="2249280"/>
                  <a:pt x="1536814" y="2183838"/>
                </a:cubicBezTo>
                <a:lnTo>
                  <a:pt x="1537870" y="2271445"/>
                </a:lnTo>
                <a:lnTo>
                  <a:pt x="1688807" y="2271445"/>
                </a:lnTo>
                <a:lnTo>
                  <a:pt x="1688807" y="1549480"/>
                </a:lnTo>
                <a:lnTo>
                  <a:pt x="1538925" y="1549480"/>
                </a:lnTo>
                <a:lnTo>
                  <a:pt x="1537870" y="1637087"/>
                </a:lnTo>
                <a:cubicBezTo>
                  <a:pt x="1486150" y="1571646"/>
                  <a:pt x="1398543" y="1535759"/>
                  <a:pt x="1304603" y="1535759"/>
                </a:cubicBezTo>
                <a:cubicBezTo>
                  <a:pt x="1107224" y="1535759"/>
                  <a:pt x="944676" y="1688807"/>
                  <a:pt x="944676" y="1911518"/>
                </a:cubicBezTo>
                <a:moveTo>
                  <a:pt x="2828752" y="2130008"/>
                </a:moveTo>
                <a:cubicBezTo>
                  <a:pt x="2707369" y="2130008"/>
                  <a:pt x="2617651" y="2041345"/>
                  <a:pt x="2617651" y="1911518"/>
                </a:cubicBezTo>
                <a:cubicBezTo>
                  <a:pt x="2617651" y="1780636"/>
                  <a:pt x="2707369" y="1691973"/>
                  <a:pt x="2828752" y="1691973"/>
                </a:cubicBezTo>
                <a:cubicBezTo>
                  <a:pt x="2943801" y="1691973"/>
                  <a:pt x="3034575" y="1772191"/>
                  <a:pt x="3034575" y="1911518"/>
                </a:cubicBezTo>
                <a:cubicBezTo>
                  <a:pt x="3034575" y="2048734"/>
                  <a:pt x="2942746" y="2130008"/>
                  <a:pt x="2828752" y="2130008"/>
                </a:cubicBezTo>
                <a:moveTo>
                  <a:pt x="2447714" y="1911518"/>
                </a:moveTo>
                <a:cubicBezTo>
                  <a:pt x="2447714" y="2131063"/>
                  <a:pt x="2610262" y="2285167"/>
                  <a:pt x="2806586" y="2285167"/>
                </a:cubicBezTo>
                <a:cubicBezTo>
                  <a:pt x="2900526" y="2285167"/>
                  <a:pt x="2988133" y="2249280"/>
                  <a:pt x="3039852" y="2183838"/>
                </a:cubicBezTo>
                <a:lnTo>
                  <a:pt x="3040908" y="2271445"/>
                </a:lnTo>
                <a:lnTo>
                  <a:pt x="3190789" y="2271445"/>
                </a:lnTo>
                <a:lnTo>
                  <a:pt x="3190789" y="1218052"/>
                </a:lnTo>
                <a:lnTo>
                  <a:pt x="3021909" y="1218052"/>
                </a:lnTo>
                <a:lnTo>
                  <a:pt x="3021909" y="1459762"/>
                </a:lnTo>
                <a:cubicBezTo>
                  <a:pt x="3021909" y="1514649"/>
                  <a:pt x="3022964" y="1568479"/>
                  <a:pt x="3026131" y="1621255"/>
                </a:cubicBezTo>
                <a:cubicBezTo>
                  <a:pt x="2973356" y="1566368"/>
                  <a:pt x="2892082" y="1536814"/>
                  <a:pt x="2806586" y="1536814"/>
                </a:cubicBezTo>
                <a:cubicBezTo>
                  <a:pt x="2610262" y="1535759"/>
                  <a:pt x="2447714" y="1688807"/>
                  <a:pt x="2447714" y="1911518"/>
                </a:cubicBezTo>
                <a:moveTo>
                  <a:pt x="3566549" y="1827078"/>
                </a:moveTo>
                <a:cubicBezTo>
                  <a:pt x="3590826" y="1737360"/>
                  <a:pt x="3667877" y="1674030"/>
                  <a:pt x="3768150" y="1674030"/>
                </a:cubicBezTo>
                <a:cubicBezTo>
                  <a:pt x="3863146" y="1674030"/>
                  <a:pt x="3935975" y="1725749"/>
                  <a:pt x="3956030" y="1827078"/>
                </a:cubicBezTo>
                <a:lnTo>
                  <a:pt x="3566549" y="1827078"/>
                </a:lnTo>
                <a:close/>
                <a:moveTo>
                  <a:pt x="3401890" y="1912574"/>
                </a:moveTo>
                <a:cubicBezTo>
                  <a:pt x="3401890" y="2130008"/>
                  <a:pt x="3552828" y="2288333"/>
                  <a:pt x="3778705" y="2288333"/>
                </a:cubicBezTo>
                <a:cubicBezTo>
                  <a:pt x="3931753" y="2288333"/>
                  <a:pt x="4043637" y="2213392"/>
                  <a:pt x="4114356" y="2111008"/>
                </a:cubicBezTo>
                <a:lnTo>
                  <a:pt x="4002472" y="2022346"/>
                </a:lnTo>
                <a:cubicBezTo>
                  <a:pt x="3949697" y="2100453"/>
                  <a:pt x="3872645" y="2142674"/>
                  <a:pt x="3782927" y="2142674"/>
                </a:cubicBezTo>
                <a:cubicBezTo>
                  <a:pt x="3660489" y="2142674"/>
                  <a:pt x="3573938" y="2063511"/>
                  <a:pt x="3560216" y="1948461"/>
                </a:cubicBezTo>
                <a:lnTo>
                  <a:pt x="4116467" y="1948461"/>
                </a:lnTo>
                <a:cubicBezTo>
                  <a:pt x="4133355" y="1664530"/>
                  <a:pt x="3961307" y="1534703"/>
                  <a:pt x="3770261" y="1534703"/>
                </a:cubicBezTo>
                <a:cubicBezTo>
                  <a:pt x="3560216" y="1534703"/>
                  <a:pt x="3401890" y="1691973"/>
                  <a:pt x="3401890" y="1912574"/>
                </a:cubicBezTo>
                <a:moveTo>
                  <a:pt x="5948822" y="2131063"/>
                </a:moveTo>
                <a:cubicBezTo>
                  <a:pt x="5832716" y="2131063"/>
                  <a:pt x="5742999" y="2050845"/>
                  <a:pt x="5742999" y="1912574"/>
                </a:cubicBezTo>
                <a:cubicBezTo>
                  <a:pt x="5742999" y="1773247"/>
                  <a:pt x="5832716" y="1693029"/>
                  <a:pt x="5948822" y="1693029"/>
                </a:cubicBezTo>
                <a:cubicBezTo>
                  <a:pt x="6070205" y="1693029"/>
                  <a:pt x="6158868" y="1781691"/>
                  <a:pt x="6158868" y="1912574"/>
                </a:cubicBezTo>
                <a:cubicBezTo>
                  <a:pt x="6159923" y="2042401"/>
                  <a:pt x="6071261" y="2131063"/>
                  <a:pt x="5948822" y="2131063"/>
                </a:cubicBezTo>
                <a:moveTo>
                  <a:pt x="5737721" y="2185949"/>
                </a:moveTo>
                <a:cubicBezTo>
                  <a:pt x="5788386" y="2250335"/>
                  <a:pt x="5877048" y="2287278"/>
                  <a:pt x="5970988" y="2287278"/>
                </a:cubicBezTo>
                <a:cubicBezTo>
                  <a:pt x="6166256" y="2287278"/>
                  <a:pt x="6329859" y="2133174"/>
                  <a:pt x="6329859" y="1913629"/>
                </a:cubicBezTo>
                <a:cubicBezTo>
                  <a:pt x="6329859" y="1690918"/>
                  <a:pt x="6166256" y="1537870"/>
                  <a:pt x="5970988" y="1537870"/>
                </a:cubicBezTo>
                <a:cubicBezTo>
                  <a:pt x="5885492" y="1537870"/>
                  <a:pt x="5803163" y="1567424"/>
                  <a:pt x="5751443" y="1622310"/>
                </a:cubicBezTo>
                <a:cubicBezTo>
                  <a:pt x="5754610" y="1567424"/>
                  <a:pt x="5755665" y="1507260"/>
                  <a:pt x="5755665" y="1451318"/>
                </a:cubicBezTo>
                <a:lnTo>
                  <a:pt x="5755665" y="1219107"/>
                </a:lnTo>
                <a:lnTo>
                  <a:pt x="5586784" y="1219107"/>
                </a:lnTo>
                <a:lnTo>
                  <a:pt x="5586784" y="2272501"/>
                </a:lnTo>
                <a:lnTo>
                  <a:pt x="5736666" y="2272501"/>
                </a:lnTo>
                <a:lnTo>
                  <a:pt x="5737721" y="2185949"/>
                </a:lnTo>
                <a:moveTo>
                  <a:pt x="6663398" y="1828133"/>
                </a:moveTo>
                <a:cubicBezTo>
                  <a:pt x="6687675" y="1738415"/>
                  <a:pt x="6764727" y="1675085"/>
                  <a:pt x="6865000" y="1675085"/>
                </a:cubicBezTo>
                <a:cubicBezTo>
                  <a:pt x="6959996" y="1675085"/>
                  <a:pt x="7032825" y="1726805"/>
                  <a:pt x="7052880" y="1828133"/>
                </a:cubicBezTo>
                <a:lnTo>
                  <a:pt x="6663398" y="1828133"/>
                </a:lnTo>
                <a:close/>
                <a:moveTo>
                  <a:pt x="6499795" y="1914685"/>
                </a:moveTo>
                <a:cubicBezTo>
                  <a:pt x="6499795" y="2132119"/>
                  <a:pt x="6650732" y="2290444"/>
                  <a:pt x="6876610" y="2290444"/>
                </a:cubicBezTo>
                <a:cubicBezTo>
                  <a:pt x="7029659" y="2290444"/>
                  <a:pt x="7141542" y="2215503"/>
                  <a:pt x="7212261" y="2113119"/>
                </a:cubicBezTo>
                <a:lnTo>
                  <a:pt x="7100377" y="2024457"/>
                </a:lnTo>
                <a:cubicBezTo>
                  <a:pt x="7047602" y="2102564"/>
                  <a:pt x="6970551" y="2144785"/>
                  <a:pt x="6880833" y="2144785"/>
                </a:cubicBezTo>
                <a:cubicBezTo>
                  <a:pt x="6758394" y="2144785"/>
                  <a:pt x="6671842" y="2065622"/>
                  <a:pt x="6658121" y="1950572"/>
                </a:cubicBezTo>
                <a:lnTo>
                  <a:pt x="7213317" y="1950572"/>
                </a:lnTo>
                <a:cubicBezTo>
                  <a:pt x="7230204" y="1666641"/>
                  <a:pt x="7058157" y="1536814"/>
                  <a:pt x="6867111" y="1536814"/>
                </a:cubicBezTo>
                <a:cubicBezTo>
                  <a:pt x="6658121" y="1535759"/>
                  <a:pt x="6499795" y="1693029"/>
                  <a:pt x="6499795" y="1914685"/>
                </a:cubicBezTo>
                <a:moveTo>
                  <a:pt x="7656628" y="1551591"/>
                </a:moveTo>
                <a:cubicBezTo>
                  <a:pt x="7502524" y="1551591"/>
                  <a:pt x="7418084" y="1626532"/>
                  <a:pt x="7418084" y="1795413"/>
                </a:cubicBezTo>
                <a:lnTo>
                  <a:pt x="7418084" y="2273556"/>
                </a:lnTo>
                <a:lnTo>
                  <a:pt x="7586965" y="2273556"/>
                </a:lnTo>
                <a:lnTo>
                  <a:pt x="7586965" y="1792246"/>
                </a:lnTo>
                <a:cubicBezTo>
                  <a:pt x="7586965" y="1729971"/>
                  <a:pt x="7611241" y="1704639"/>
                  <a:pt x="7672461" y="1704639"/>
                </a:cubicBezTo>
                <a:lnTo>
                  <a:pt x="7803343" y="1704639"/>
                </a:lnTo>
                <a:lnTo>
                  <a:pt x="7803343" y="1551591"/>
                </a:lnTo>
                <a:lnTo>
                  <a:pt x="7656628" y="1551591"/>
                </a:lnTo>
                <a:moveTo>
                  <a:pt x="2170117" y="1551591"/>
                </a:moveTo>
                <a:cubicBezTo>
                  <a:pt x="2016013" y="1551591"/>
                  <a:pt x="1931573" y="1626532"/>
                  <a:pt x="1931573" y="1795413"/>
                </a:cubicBezTo>
                <a:lnTo>
                  <a:pt x="1931573" y="2273556"/>
                </a:lnTo>
                <a:lnTo>
                  <a:pt x="2100454" y="2273556"/>
                </a:lnTo>
                <a:lnTo>
                  <a:pt x="2100454" y="1792246"/>
                </a:lnTo>
                <a:cubicBezTo>
                  <a:pt x="2100454" y="1729971"/>
                  <a:pt x="2124730" y="1704639"/>
                  <a:pt x="2185949" y="1704639"/>
                </a:cubicBezTo>
                <a:lnTo>
                  <a:pt x="2316832" y="1704639"/>
                </a:lnTo>
                <a:lnTo>
                  <a:pt x="2316832" y="1551591"/>
                </a:lnTo>
                <a:lnTo>
                  <a:pt x="2170117" y="1551591"/>
                </a:lnTo>
                <a:moveTo>
                  <a:pt x="8318429" y="2111008"/>
                </a:moveTo>
                <a:cubicBezTo>
                  <a:pt x="8195991" y="2111008"/>
                  <a:pt x="8108384" y="2025512"/>
                  <a:pt x="8108384" y="1902019"/>
                </a:cubicBezTo>
                <a:cubicBezTo>
                  <a:pt x="8108384" y="1777469"/>
                  <a:pt x="8195991" y="1693029"/>
                  <a:pt x="8317374" y="1693029"/>
                </a:cubicBezTo>
                <a:cubicBezTo>
                  <a:pt x="8434534" y="1693029"/>
                  <a:pt x="8526363" y="1771136"/>
                  <a:pt x="8526363" y="1903074"/>
                </a:cubicBezTo>
                <a:cubicBezTo>
                  <a:pt x="8525308" y="2033957"/>
                  <a:pt x="8434534" y="2111008"/>
                  <a:pt x="8318429" y="2111008"/>
                </a:cubicBezTo>
                <a:moveTo>
                  <a:pt x="8122105" y="2544821"/>
                </a:moveTo>
                <a:lnTo>
                  <a:pt x="8279376" y="2544821"/>
                </a:lnTo>
                <a:cubicBezTo>
                  <a:pt x="8529530" y="2544821"/>
                  <a:pt x="8683634" y="2428715"/>
                  <a:pt x="8683634" y="2189116"/>
                </a:cubicBezTo>
                <a:lnTo>
                  <a:pt x="8683634" y="1551591"/>
                </a:lnTo>
                <a:lnTo>
                  <a:pt x="8533752" y="1551591"/>
                </a:lnTo>
                <a:lnTo>
                  <a:pt x="8532697" y="1639198"/>
                </a:lnTo>
                <a:cubicBezTo>
                  <a:pt x="8480977" y="1573757"/>
                  <a:pt x="8393370" y="1537870"/>
                  <a:pt x="8298375" y="1537870"/>
                </a:cubicBezTo>
                <a:cubicBezTo>
                  <a:pt x="8102051" y="1537870"/>
                  <a:pt x="7940559" y="1686696"/>
                  <a:pt x="7940559" y="1902019"/>
                </a:cubicBezTo>
                <a:cubicBezTo>
                  <a:pt x="7940559" y="2119452"/>
                  <a:pt x="8099940" y="2260890"/>
                  <a:pt x="8300486" y="2260890"/>
                </a:cubicBezTo>
                <a:cubicBezTo>
                  <a:pt x="8394425" y="2260890"/>
                  <a:pt x="8472533" y="2229225"/>
                  <a:pt x="8520030" y="2172228"/>
                </a:cubicBezTo>
                <a:lnTo>
                  <a:pt x="8520030" y="2203893"/>
                </a:lnTo>
                <a:cubicBezTo>
                  <a:pt x="8518975" y="2335831"/>
                  <a:pt x="8434534" y="2391773"/>
                  <a:pt x="8283597" y="2391773"/>
                </a:cubicBezTo>
                <a:lnTo>
                  <a:pt x="8122105" y="2391773"/>
                </a:lnTo>
                <a:lnTo>
                  <a:pt x="8122105" y="2544821"/>
                </a:lnTo>
                <a:close/>
                <a:moveTo>
                  <a:pt x="7672461" y="867624"/>
                </a:moveTo>
                <a:cubicBezTo>
                  <a:pt x="7611241" y="867624"/>
                  <a:pt x="7586965" y="843348"/>
                  <a:pt x="7586965" y="780018"/>
                </a:cubicBezTo>
                <a:lnTo>
                  <a:pt x="7588021" y="450700"/>
                </a:lnTo>
                <a:lnTo>
                  <a:pt x="7753734" y="450700"/>
                </a:lnTo>
                <a:lnTo>
                  <a:pt x="7753734" y="298708"/>
                </a:lnTo>
                <a:lnTo>
                  <a:pt x="7588021" y="298708"/>
                </a:lnTo>
                <a:lnTo>
                  <a:pt x="7588021" y="49609"/>
                </a:lnTo>
                <a:lnTo>
                  <a:pt x="7419140" y="106606"/>
                </a:lnTo>
                <a:lnTo>
                  <a:pt x="7419140" y="299763"/>
                </a:lnTo>
                <a:lnTo>
                  <a:pt x="7304090" y="299763"/>
                </a:lnTo>
                <a:lnTo>
                  <a:pt x="7304090" y="452811"/>
                </a:lnTo>
                <a:lnTo>
                  <a:pt x="7418084" y="452811"/>
                </a:lnTo>
                <a:lnTo>
                  <a:pt x="7417029" y="770518"/>
                </a:lnTo>
                <a:lnTo>
                  <a:pt x="7418084" y="770518"/>
                </a:lnTo>
                <a:lnTo>
                  <a:pt x="7418084" y="777907"/>
                </a:lnTo>
                <a:cubicBezTo>
                  <a:pt x="7418084" y="946787"/>
                  <a:pt x="7502524" y="1021728"/>
                  <a:pt x="7656628" y="1021728"/>
                </a:cubicBezTo>
                <a:lnTo>
                  <a:pt x="7804399" y="1020673"/>
                </a:lnTo>
                <a:lnTo>
                  <a:pt x="7804399" y="867624"/>
                </a:lnTo>
                <a:lnTo>
                  <a:pt x="7672461" y="867624"/>
                </a:lnTo>
                <a:close/>
                <a:moveTo>
                  <a:pt x="4861653" y="576305"/>
                </a:moveTo>
                <a:cubicBezTo>
                  <a:pt x="4885929" y="486587"/>
                  <a:pt x="4962981" y="423257"/>
                  <a:pt x="5063254" y="423257"/>
                </a:cubicBezTo>
                <a:cubicBezTo>
                  <a:pt x="5158250" y="423257"/>
                  <a:pt x="5231079" y="474977"/>
                  <a:pt x="5251134" y="576305"/>
                </a:cubicBezTo>
                <a:lnTo>
                  <a:pt x="4861653" y="576305"/>
                </a:lnTo>
                <a:close/>
                <a:moveTo>
                  <a:pt x="4698050" y="662857"/>
                </a:moveTo>
                <a:cubicBezTo>
                  <a:pt x="4698050" y="880291"/>
                  <a:pt x="4848987" y="1038616"/>
                  <a:pt x="5074865" y="1038616"/>
                </a:cubicBezTo>
                <a:cubicBezTo>
                  <a:pt x="5227913" y="1038616"/>
                  <a:pt x="5339796" y="963675"/>
                  <a:pt x="5410515" y="861291"/>
                </a:cubicBezTo>
                <a:lnTo>
                  <a:pt x="5298632" y="771574"/>
                </a:lnTo>
                <a:cubicBezTo>
                  <a:pt x="5245856" y="849681"/>
                  <a:pt x="5168805" y="891901"/>
                  <a:pt x="5079087" y="891901"/>
                </a:cubicBezTo>
                <a:cubicBezTo>
                  <a:pt x="4956648" y="891901"/>
                  <a:pt x="4870097" y="812738"/>
                  <a:pt x="4856375" y="697688"/>
                </a:cubicBezTo>
                <a:lnTo>
                  <a:pt x="5411571" y="697688"/>
                </a:lnTo>
                <a:cubicBezTo>
                  <a:pt x="5428458" y="413758"/>
                  <a:pt x="5256411" y="284986"/>
                  <a:pt x="5065365" y="284986"/>
                </a:cubicBezTo>
                <a:cubicBezTo>
                  <a:pt x="4856375" y="284986"/>
                  <a:pt x="4698050" y="441201"/>
                  <a:pt x="4698050" y="662857"/>
                </a:cubicBezTo>
                <a:moveTo>
                  <a:pt x="5751443" y="576305"/>
                </a:moveTo>
                <a:cubicBezTo>
                  <a:pt x="5775720" y="486587"/>
                  <a:pt x="5852771" y="423257"/>
                  <a:pt x="5953044" y="423257"/>
                </a:cubicBezTo>
                <a:cubicBezTo>
                  <a:pt x="6048040" y="423257"/>
                  <a:pt x="6120870" y="474977"/>
                  <a:pt x="6140924" y="576305"/>
                </a:cubicBezTo>
                <a:lnTo>
                  <a:pt x="5751443" y="576305"/>
                </a:lnTo>
                <a:close/>
                <a:moveTo>
                  <a:pt x="5586784" y="662857"/>
                </a:moveTo>
                <a:cubicBezTo>
                  <a:pt x="5586784" y="880291"/>
                  <a:pt x="5738777" y="1038616"/>
                  <a:pt x="5963599" y="1038616"/>
                </a:cubicBezTo>
                <a:cubicBezTo>
                  <a:pt x="6116647" y="1038616"/>
                  <a:pt x="6228531" y="963675"/>
                  <a:pt x="6299250" y="861291"/>
                </a:cubicBezTo>
                <a:lnTo>
                  <a:pt x="6187366" y="772629"/>
                </a:lnTo>
                <a:cubicBezTo>
                  <a:pt x="6134591" y="850736"/>
                  <a:pt x="6057539" y="892957"/>
                  <a:pt x="5967822" y="892957"/>
                </a:cubicBezTo>
                <a:cubicBezTo>
                  <a:pt x="5845383" y="892957"/>
                  <a:pt x="5758831" y="813794"/>
                  <a:pt x="5745110" y="698744"/>
                </a:cubicBezTo>
                <a:lnTo>
                  <a:pt x="6301361" y="698744"/>
                </a:lnTo>
                <a:cubicBezTo>
                  <a:pt x="6318248" y="414813"/>
                  <a:pt x="6146201" y="284986"/>
                  <a:pt x="5955155" y="284986"/>
                </a:cubicBezTo>
                <a:cubicBezTo>
                  <a:pt x="5745110" y="284986"/>
                  <a:pt x="5586784" y="441201"/>
                  <a:pt x="5586784" y="662857"/>
                </a:cubicBezTo>
                <a:moveTo>
                  <a:pt x="6813280" y="282875"/>
                </a:moveTo>
                <a:cubicBezTo>
                  <a:pt x="6625401" y="282875"/>
                  <a:pt x="6513517" y="398981"/>
                  <a:pt x="6513517" y="591082"/>
                </a:cubicBezTo>
                <a:lnTo>
                  <a:pt x="6513517" y="1020673"/>
                </a:lnTo>
                <a:lnTo>
                  <a:pt x="6682397" y="1020673"/>
                </a:lnTo>
                <a:lnTo>
                  <a:pt x="6682397" y="597415"/>
                </a:lnTo>
                <a:cubicBezTo>
                  <a:pt x="6682397" y="496087"/>
                  <a:pt x="6728840" y="442256"/>
                  <a:pt x="6813280" y="442256"/>
                </a:cubicBezTo>
                <a:cubicBezTo>
                  <a:pt x="6896665" y="442256"/>
                  <a:pt x="6944163" y="497142"/>
                  <a:pt x="6944163" y="597415"/>
                </a:cubicBezTo>
                <a:lnTo>
                  <a:pt x="6944163" y="1021728"/>
                </a:lnTo>
                <a:lnTo>
                  <a:pt x="7113044" y="1021728"/>
                </a:lnTo>
                <a:lnTo>
                  <a:pt x="7113044" y="591082"/>
                </a:lnTo>
                <a:cubicBezTo>
                  <a:pt x="7113044" y="398981"/>
                  <a:pt x="7000105" y="282875"/>
                  <a:pt x="6813280" y="282875"/>
                </a:cubicBezTo>
              </a:path>
            </a:pathLst>
          </a:custGeom>
          <a:solidFill>
            <a:schemeClr val="bg1"/>
          </a:solidFill>
          <a:ln w="10555" cap="flat">
            <a:noFill/>
            <a:prstDash val="solid"/>
            <a:miter/>
          </a:ln>
        </p:spPr>
        <p:txBody>
          <a:bodyPr rtlCol="0" anchor="ctr"/>
          <a:lstStyle/>
          <a:p>
            <a:endParaRPr lang="en-US"/>
          </a:p>
        </p:txBody>
      </p:sp>
      <p:sp>
        <p:nvSpPr>
          <p:cNvPr id="2" name="Titel 1">
            <a:extLst>
              <a:ext uri="{FF2B5EF4-FFF2-40B4-BE49-F238E27FC236}">
                <a16:creationId xmlns:a16="http://schemas.microsoft.com/office/drawing/2014/main" id="{C779B2C1-31BA-5195-908D-0F992EA401F7}"/>
              </a:ext>
            </a:extLst>
          </p:cNvPr>
          <p:cNvSpPr>
            <a:spLocks noGrp="1"/>
          </p:cNvSpPr>
          <p:nvPr>
            <p:ph type="title" hasCustomPrompt="1"/>
          </p:nvPr>
        </p:nvSpPr>
        <p:spPr>
          <a:xfrm>
            <a:off x="4325938" y="3475038"/>
            <a:ext cx="11460162" cy="2963862"/>
          </a:xfrm>
        </p:spPr>
        <p:txBody>
          <a:bodyPr/>
          <a:lstStyle>
            <a:lvl1pPr algn="ctr">
              <a:defRPr sz="10000" b="0">
                <a:latin typeface="+mn-lt"/>
              </a:defRPr>
            </a:lvl1pPr>
          </a:lstStyle>
          <a:p>
            <a:r>
              <a:rPr lang="nl-NL" dirty="0"/>
              <a:t>Bedankt voor </a:t>
            </a:r>
            <a:br>
              <a:rPr lang="nl-NL" dirty="0"/>
            </a:br>
            <a:r>
              <a:rPr lang="nl-NL" dirty="0"/>
              <a:t>het luisteren</a:t>
            </a:r>
            <a:endParaRPr lang="en-US" dirty="0"/>
          </a:p>
        </p:txBody>
      </p:sp>
      <p:sp>
        <p:nvSpPr>
          <p:cNvPr id="3" name="Rechthoek: afgeronde hoeken 2">
            <a:extLst>
              <a:ext uri="{FF2B5EF4-FFF2-40B4-BE49-F238E27FC236}">
                <a16:creationId xmlns:a16="http://schemas.microsoft.com/office/drawing/2014/main" id="{A2E85BD0-CBF3-87EC-BBB0-894E51767E42}"/>
              </a:ext>
            </a:extLst>
          </p:cNvPr>
          <p:cNvSpPr/>
          <p:nvPr userDrawn="1"/>
        </p:nvSpPr>
        <p:spPr>
          <a:xfrm>
            <a:off x="185528" y="169863"/>
            <a:ext cx="1658938" cy="5410200"/>
          </a:xfrm>
          <a:prstGeom prst="roundRect">
            <a:avLst>
              <a:gd name="adj" fmla="val 28916"/>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hthoek: afgeronde hoeken 5">
            <a:extLst>
              <a:ext uri="{FF2B5EF4-FFF2-40B4-BE49-F238E27FC236}">
                <a16:creationId xmlns:a16="http://schemas.microsoft.com/office/drawing/2014/main" id="{AAB49259-93A7-7C85-E34A-98FC9128137E}"/>
              </a:ext>
            </a:extLst>
          </p:cNvPr>
          <p:cNvSpPr/>
          <p:nvPr userDrawn="1"/>
        </p:nvSpPr>
        <p:spPr>
          <a:xfrm>
            <a:off x="9961563" y="169863"/>
            <a:ext cx="6815137" cy="1384299"/>
          </a:xfrm>
          <a:prstGeom prst="roundRect">
            <a:avLst>
              <a:gd name="adj" fmla="val 384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hthoek: afgeronde hoeken 8">
            <a:extLst>
              <a:ext uri="{FF2B5EF4-FFF2-40B4-BE49-F238E27FC236}">
                <a16:creationId xmlns:a16="http://schemas.microsoft.com/office/drawing/2014/main" id="{C4147C4E-286E-B1A3-D872-CCA1C048BC13}"/>
              </a:ext>
            </a:extLst>
          </p:cNvPr>
          <p:cNvSpPr/>
          <p:nvPr userDrawn="1"/>
        </p:nvSpPr>
        <p:spPr>
          <a:xfrm>
            <a:off x="18275300" y="4356100"/>
            <a:ext cx="1651000" cy="4017963"/>
          </a:xfrm>
          <a:prstGeom prst="roundRect">
            <a:avLst>
              <a:gd name="adj" fmla="val 30696"/>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516948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Alleen titel">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600" b="1" i="0">
                <a:solidFill>
                  <a:srgbClr val="1F335C"/>
                </a:solidFill>
                <a:latin typeface="Segoe UI Semibold"/>
                <a:cs typeface="Segoe UI Semibold"/>
              </a:defRPr>
            </a:lvl1pPr>
          </a:lstStyle>
          <a:p>
            <a:r>
              <a:rPr lang="nl-NL"/>
              <a:t>Klik om stijl te bewerken</a:t>
            </a:r>
            <a:endParaRPr/>
          </a:p>
        </p:txBody>
      </p:sp>
      <p:sp>
        <p:nvSpPr>
          <p:cNvPr id="3" name="Holder 3"/>
          <p:cNvSpPr>
            <a:spLocks noGrp="1"/>
          </p:cNvSpPr>
          <p:nvPr>
            <p:ph type="ftr" sz="quarter" idx="5"/>
          </p:nvPr>
        </p:nvSpPr>
        <p:spPr>
          <a:xfrm>
            <a:off x="830264" y="10671262"/>
            <a:ext cx="4649786" cy="300082"/>
          </a:xfrm>
          <a:prstGeom prst="rect">
            <a:avLst/>
          </a:prstGeom>
        </p:spPr>
        <p:txBody>
          <a:bodyPr lIns="0" tIns="0" rIns="0" bIns="0"/>
          <a:lstStyle>
            <a:lvl1pPr>
              <a:defRPr sz="1950" b="0" i="0">
                <a:solidFill>
                  <a:schemeClr val="bg1"/>
                </a:solidFill>
                <a:latin typeface="Segoe UI"/>
                <a:cs typeface="Segoe UI"/>
              </a:defRPr>
            </a:lvl1pPr>
          </a:lstStyle>
          <a:p>
            <a:pPr marL="12700">
              <a:lnSpc>
                <a:spcPct val="100000"/>
              </a:lnSpc>
              <a:spcBef>
                <a:spcPts val="285"/>
              </a:spcBef>
            </a:pPr>
            <a:r>
              <a:rPr lang="en-US"/>
              <a:t>Thema/onderwerp</a:t>
            </a:r>
            <a:endParaRPr spc="-20" dirty="0"/>
          </a:p>
        </p:txBody>
      </p:sp>
      <p:sp>
        <p:nvSpPr>
          <p:cNvPr id="4" name="Holder 4"/>
          <p:cNvSpPr>
            <a:spLocks noGrp="1"/>
          </p:cNvSpPr>
          <p:nvPr>
            <p:ph type="dt" sz="half" idx="6"/>
          </p:nvPr>
        </p:nvSpPr>
        <p:spPr/>
        <p:txBody>
          <a:bodyPr lIns="0" tIns="0" rIns="0" bIns="0"/>
          <a:lstStyle>
            <a:lvl1pPr>
              <a:defRPr sz="1950" b="0" i="0">
                <a:solidFill>
                  <a:schemeClr val="bg1"/>
                </a:solidFill>
                <a:latin typeface="Segoe UI"/>
                <a:cs typeface="Segoe UI"/>
              </a:defRPr>
            </a:lvl1pPr>
          </a:lstStyle>
          <a:p>
            <a:pPr marL="12700">
              <a:lnSpc>
                <a:spcPct val="100000"/>
              </a:lnSpc>
              <a:spcBef>
                <a:spcPts val="285"/>
              </a:spcBef>
            </a:pPr>
            <a:fld id="{CED2BBDC-BAC2-4778-8955-0DFCDA753EDA}" type="datetime1">
              <a:rPr lang="nl-NL" spc="-10" smtClean="0"/>
              <a:t>13-11-2024</a:t>
            </a:fld>
            <a:endParaRPr spc="-10" dirty="0"/>
          </a:p>
        </p:txBody>
      </p:sp>
      <p:sp>
        <p:nvSpPr>
          <p:cNvPr id="5" name="Holder 5"/>
          <p:cNvSpPr>
            <a:spLocks noGrp="1"/>
          </p:cNvSpPr>
          <p:nvPr>
            <p:ph type="sldNum" sz="quarter" idx="7"/>
          </p:nvPr>
        </p:nvSpPr>
        <p:spPr>
          <a:xfrm>
            <a:off x="14474953" y="10517696"/>
            <a:ext cx="4623943" cy="565467"/>
          </a:xfrm>
          <a:prstGeom prst="rect">
            <a:avLst/>
          </a:prstGeom>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Leeg">
    <p:spTree>
      <p:nvGrpSpPr>
        <p:cNvPr id="1" name=""/>
        <p:cNvGrpSpPr/>
        <p:nvPr/>
      </p:nvGrpSpPr>
      <p:grpSpPr>
        <a:xfrm>
          <a:off x="0" y="0"/>
          <a:ext cx="0" cy="0"/>
          <a:chOff x="0" y="0"/>
          <a:chExt cx="0" cy="0"/>
        </a:xfrm>
      </p:grpSpPr>
      <p:sp>
        <p:nvSpPr>
          <p:cNvPr id="2" name="Holder 2"/>
          <p:cNvSpPr>
            <a:spLocks noGrp="1"/>
          </p:cNvSpPr>
          <p:nvPr>
            <p:ph type="ftr" sz="quarter" idx="5"/>
          </p:nvPr>
        </p:nvSpPr>
        <p:spPr>
          <a:xfrm>
            <a:off x="830264" y="10671262"/>
            <a:ext cx="4649786" cy="300082"/>
          </a:xfrm>
          <a:prstGeom prst="rect">
            <a:avLst/>
          </a:prstGeom>
        </p:spPr>
        <p:txBody>
          <a:bodyPr lIns="0" tIns="0" rIns="0" bIns="0"/>
          <a:lstStyle>
            <a:lvl1pPr>
              <a:defRPr sz="1950" b="0" i="0">
                <a:solidFill>
                  <a:schemeClr val="bg1"/>
                </a:solidFill>
                <a:latin typeface="Segoe UI"/>
                <a:cs typeface="Segoe UI"/>
              </a:defRPr>
            </a:lvl1pPr>
          </a:lstStyle>
          <a:p>
            <a:pPr marL="12700">
              <a:lnSpc>
                <a:spcPct val="100000"/>
              </a:lnSpc>
              <a:spcBef>
                <a:spcPts val="285"/>
              </a:spcBef>
            </a:pPr>
            <a:r>
              <a:rPr lang="en-US"/>
              <a:t>Thema/onderwerp</a:t>
            </a:r>
            <a:endParaRPr spc="-20" dirty="0"/>
          </a:p>
        </p:txBody>
      </p:sp>
      <p:sp>
        <p:nvSpPr>
          <p:cNvPr id="3" name="Holder 3"/>
          <p:cNvSpPr>
            <a:spLocks noGrp="1"/>
          </p:cNvSpPr>
          <p:nvPr>
            <p:ph type="dt" sz="half" idx="6"/>
          </p:nvPr>
        </p:nvSpPr>
        <p:spPr/>
        <p:txBody>
          <a:bodyPr lIns="0" tIns="0" rIns="0" bIns="0"/>
          <a:lstStyle>
            <a:lvl1pPr>
              <a:defRPr sz="1950" b="0" i="0">
                <a:solidFill>
                  <a:schemeClr val="bg1"/>
                </a:solidFill>
                <a:latin typeface="Segoe UI"/>
                <a:cs typeface="Segoe UI"/>
              </a:defRPr>
            </a:lvl1pPr>
          </a:lstStyle>
          <a:p>
            <a:pPr marL="12700">
              <a:lnSpc>
                <a:spcPct val="100000"/>
              </a:lnSpc>
              <a:spcBef>
                <a:spcPts val="285"/>
              </a:spcBef>
            </a:pPr>
            <a:fld id="{179D8142-8155-49B8-A6CF-D32DD384C520}" type="datetime1">
              <a:rPr lang="nl-NL" spc="-10" smtClean="0"/>
              <a:t>13-11-2024</a:t>
            </a:fld>
            <a:endParaRPr spc="-10" dirty="0"/>
          </a:p>
        </p:txBody>
      </p:sp>
      <p:sp>
        <p:nvSpPr>
          <p:cNvPr id="4" name="Holder 4"/>
          <p:cNvSpPr>
            <a:spLocks noGrp="1"/>
          </p:cNvSpPr>
          <p:nvPr>
            <p:ph type="sldNum" sz="quarter" idx="7"/>
          </p:nvPr>
        </p:nvSpPr>
        <p:spPr>
          <a:xfrm>
            <a:off x="14474953" y="10517696"/>
            <a:ext cx="4623943" cy="565467"/>
          </a:xfrm>
          <a:prstGeom prst="rect">
            <a:avLst/>
          </a:prstGeom>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slide - wit">
    <p:bg>
      <p:bgPr>
        <a:solidFill>
          <a:schemeClr val="bg1"/>
        </a:solidFill>
        <a:effectLst/>
      </p:bgPr>
    </p:bg>
    <p:spTree>
      <p:nvGrpSpPr>
        <p:cNvPr id="1" name=""/>
        <p:cNvGrpSpPr/>
        <p:nvPr/>
      </p:nvGrpSpPr>
      <p:grpSpPr>
        <a:xfrm>
          <a:off x="0" y="0"/>
          <a:ext cx="0" cy="0"/>
          <a:chOff x="0" y="0"/>
          <a:chExt cx="0" cy="0"/>
        </a:xfrm>
      </p:grpSpPr>
      <p:sp>
        <p:nvSpPr>
          <p:cNvPr id="10" name="Rechthoek: afgeronde hoeken 9">
            <a:extLst>
              <a:ext uri="{FF2B5EF4-FFF2-40B4-BE49-F238E27FC236}">
                <a16:creationId xmlns:a16="http://schemas.microsoft.com/office/drawing/2014/main" id="{03AD5095-9ADD-EF73-CEFC-1987C2D2520B}"/>
              </a:ext>
            </a:extLst>
          </p:cNvPr>
          <p:cNvSpPr/>
          <p:nvPr userDrawn="1"/>
        </p:nvSpPr>
        <p:spPr>
          <a:xfrm>
            <a:off x="165100" y="9921875"/>
            <a:ext cx="19761200" cy="1223962"/>
          </a:xfrm>
          <a:prstGeom prst="roundRect">
            <a:avLst>
              <a:gd name="adj" fmla="val 4091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Holder 2"/>
          <p:cNvSpPr>
            <a:spLocks noGrp="1"/>
          </p:cNvSpPr>
          <p:nvPr>
            <p:ph type="title" hasCustomPrompt="1"/>
          </p:nvPr>
        </p:nvSpPr>
        <p:spPr>
          <a:xfrm>
            <a:off x="817989" y="3475038"/>
            <a:ext cx="18439974" cy="2963862"/>
          </a:xfrm>
          <a:noFill/>
        </p:spPr>
        <p:txBody>
          <a:bodyPr lIns="0" tIns="0" rIns="0" bIns="0"/>
          <a:lstStyle>
            <a:lvl1pPr>
              <a:defRPr sz="9600" b="1" i="0">
                <a:solidFill>
                  <a:schemeClr val="tx1"/>
                </a:solidFill>
                <a:latin typeface="+mj-lt"/>
                <a:cs typeface="Segoe UI Semibold"/>
              </a:defRPr>
            </a:lvl1pPr>
          </a:lstStyle>
          <a:p>
            <a:r>
              <a:rPr lang="en-US" dirty="0" err="1"/>
              <a:t>Titelpagina</a:t>
            </a:r>
            <a:br>
              <a:rPr lang="en-US" dirty="0"/>
            </a:br>
            <a:r>
              <a:rPr lang="en-US" dirty="0" err="1"/>
              <a:t>powerpoint</a:t>
            </a:r>
            <a:endParaRPr dirty="0"/>
          </a:p>
        </p:txBody>
      </p:sp>
      <p:sp>
        <p:nvSpPr>
          <p:cNvPr id="4" name="Holder 4"/>
          <p:cNvSpPr>
            <a:spLocks noGrp="1"/>
          </p:cNvSpPr>
          <p:nvPr>
            <p:ph type="ftr" sz="quarter" idx="5"/>
          </p:nvPr>
        </p:nvSpPr>
        <p:spPr>
          <a:xfrm>
            <a:off x="815445" y="10386197"/>
            <a:ext cx="7482417" cy="300082"/>
          </a:xfrm>
          <a:prstGeom prst="rect">
            <a:avLst/>
          </a:prstGeom>
        </p:spPr>
        <p:txBody>
          <a:bodyPr lIns="0" tIns="0" rIns="0" bIns="0"/>
          <a:lstStyle>
            <a:lvl1pPr>
              <a:defRPr sz="1950" b="0" i="0">
                <a:solidFill>
                  <a:schemeClr val="bg1"/>
                </a:solidFill>
                <a:latin typeface="Segoe UI"/>
                <a:cs typeface="Segoe UI"/>
              </a:defRPr>
            </a:lvl1pPr>
          </a:lstStyle>
          <a:p>
            <a:pPr marL="12700">
              <a:lnSpc>
                <a:spcPct val="100000"/>
              </a:lnSpc>
              <a:spcBef>
                <a:spcPts val="285"/>
              </a:spcBef>
            </a:pPr>
            <a:r>
              <a:rPr lang="en-US"/>
              <a:t>Thema/onderwerp</a:t>
            </a:r>
            <a:endParaRPr spc="-20" dirty="0"/>
          </a:p>
        </p:txBody>
      </p:sp>
      <p:sp>
        <p:nvSpPr>
          <p:cNvPr id="7" name="Vrije vorm: vorm 6">
            <a:extLst>
              <a:ext uri="{FF2B5EF4-FFF2-40B4-BE49-F238E27FC236}">
                <a16:creationId xmlns:a16="http://schemas.microsoft.com/office/drawing/2014/main" id="{F95FF92D-3072-CCB0-D18A-AC5D8381BE2A}"/>
              </a:ext>
            </a:extLst>
          </p:cNvPr>
          <p:cNvSpPr/>
          <p:nvPr userDrawn="1"/>
        </p:nvSpPr>
        <p:spPr>
          <a:xfrm>
            <a:off x="18036600" y="10294183"/>
            <a:ext cx="513808" cy="480651"/>
          </a:xfrm>
          <a:custGeom>
            <a:avLst/>
            <a:gdLst>
              <a:gd name="connsiteX0" fmla="*/ 2022346 w 2322116"/>
              <a:gd name="connsiteY0" fmla="*/ 1252883 h 2006513"/>
              <a:gd name="connsiteX1" fmla="*/ 1722583 w 2322116"/>
              <a:gd name="connsiteY1" fmla="*/ 1561091 h 2006513"/>
              <a:gd name="connsiteX2" fmla="*/ 1722583 w 2322116"/>
              <a:gd name="connsiteY2" fmla="*/ 1691973 h 2006513"/>
              <a:gd name="connsiteX3" fmla="*/ 1591700 w 2322116"/>
              <a:gd name="connsiteY3" fmla="*/ 1847132 h 2006513"/>
              <a:gd name="connsiteX4" fmla="*/ 1460818 w 2322116"/>
              <a:gd name="connsiteY4" fmla="*/ 1691973 h 2006513"/>
              <a:gd name="connsiteX5" fmla="*/ 1460818 w 2322116"/>
              <a:gd name="connsiteY5" fmla="*/ 308207 h 2006513"/>
              <a:gd name="connsiteX6" fmla="*/ 1161055 w 2322116"/>
              <a:gd name="connsiteY6" fmla="*/ 0 h 2006513"/>
              <a:gd name="connsiteX7" fmla="*/ 861292 w 2322116"/>
              <a:gd name="connsiteY7" fmla="*/ 308207 h 2006513"/>
              <a:gd name="connsiteX8" fmla="*/ 861292 w 2322116"/>
              <a:gd name="connsiteY8" fmla="*/ 440145 h 2006513"/>
              <a:gd name="connsiteX9" fmla="*/ 861292 w 2322116"/>
              <a:gd name="connsiteY9" fmla="*/ 440145 h 2006513"/>
              <a:gd name="connsiteX10" fmla="*/ 861292 w 2322116"/>
              <a:gd name="connsiteY10" fmla="*/ 442256 h 2006513"/>
              <a:gd name="connsiteX11" fmla="*/ 730409 w 2322116"/>
              <a:gd name="connsiteY11" fmla="*/ 597415 h 2006513"/>
              <a:gd name="connsiteX12" fmla="*/ 599526 w 2322116"/>
              <a:gd name="connsiteY12" fmla="*/ 442256 h 2006513"/>
              <a:gd name="connsiteX13" fmla="*/ 599526 w 2322116"/>
              <a:gd name="connsiteY13" fmla="*/ 309263 h 2006513"/>
              <a:gd name="connsiteX14" fmla="*/ 299763 w 2322116"/>
              <a:gd name="connsiteY14" fmla="*/ 1055 h 2006513"/>
              <a:gd name="connsiteX15" fmla="*/ 0 w 2322116"/>
              <a:gd name="connsiteY15" fmla="*/ 309263 h 2006513"/>
              <a:gd name="connsiteX16" fmla="*/ 0 w 2322116"/>
              <a:gd name="connsiteY16" fmla="*/ 738853 h 2006513"/>
              <a:gd name="connsiteX17" fmla="*/ 168881 w 2322116"/>
              <a:gd name="connsiteY17" fmla="*/ 738853 h 2006513"/>
              <a:gd name="connsiteX18" fmla="*/ 168881 w 2322116"/>
              <a:gd name="connsiteY18" fmla="*/ 314540 h 2006513"/>
              <a:gd name="connsiteX19" fmla="*/ 299763 w 2322116"/>
              <a:gd name="connsiteY19" fmla="*/ 159381 h 2006513"/>
              <a:gd name="connsiteX20" fmla="*/ 430646 w 2322116"/>
              <a:gd name="connsiteY20" fmla="*/ 314540 h 2006513"/>
              <a:gd name="connsiteX21" fmla="*/ 430646 w 2322116"/>
              <a:gd name="connsiteY21" fmla="*/ 447534 h 2006513"/>
              <a:gd name="connsiteX22" fmla="*/ 730409 w 2322116"/>
              <a:gd name="connsiteY22" fmla="*/ 755741 h 2006513"/>
              <a:gd name="connsiteX23" fmla="*/ 1030172 w 2322116"/>
              <a:gd name="connsiteY23" fmla="*/ 447534 h 2006513"/>
              <a:gd name="connsiteX24" fmla="*/ 1030172 w 2322116"/>
              <a:gd name="connsiteY24" fmla="*/ 314540 h 2006513"/>
              <a:gd name="connsiteX25" fmla="*/ 1161055 w 2322116"/>
              <a:gd name="connsiteY25" fmla="*/ 159381 h 2006513"/>
              <a:gd name="connsiteX26" fmla="*/ 1291937 w 2322116"/>
              <a:gd name="connsiteY26" fmla="*/ 314540 h 2006513"/>
              <a:gd name="connsiteX27" fmla="*/ 1291937 w 2322116"/>
              <a:gd name="connsiteY27" fmla="*/ 1698306 h 2006513"/>
              <a:gd name="connsiteX28" fmla="*/ 1591700 w 2322116"/>
              <a:gd name="connsiteY28" fmla="*/ 2006513 h 2006513"/>
              <a:gd name="connsiteX29" fmla="*/ 1891463 w 2322116"/>
              <a:gd name="connsiteY29" fmla="*/ 1698306 h 2006513"/>
              <a:gd name="connsiteX30" fmla="*/ 1891463 w 2322116"/>
              <a:gd name="connsiteY30" fmla="*/ 1567424 h 2006513"/>
              <a:gd name="connsiteX31" fmla="*/ 2022346 w 2322116"/>
              <a:gd name="connsiteY31" fmla="*/ 1412265 h 2006513"/>
              <a:gd name="connsiteX32" fmla="*/ 2153229 w 2322116"/>
              <a:gd name="connsiteY32" fmla="*/ 1567424 h 2006513"/>
              <a:gd name="connsiteX33" fmla="*/ 2153229 w 2322116"/>
              <a:gd name="connsiteY33" fmla="*/ 1991736 h 2006513"/>
              <a:gd name="connsiteX34" fmla="*/ 2322109 w 2322116"/>
              <a:gd name="connsiteY34" fmla="*/ 1991736 h 2006513"/>
              <a:gd name="connsiteX35" fmla="*/ 2322109 w 2322116"/>
              <a:gd name="connsiteY35" fmla="*/ 1562146 h 2006513"/>
              <a:gd name="connsiteX36" fmla="*/ 2022346 w 2322116"/>
              <a:gd name="connsiteY36" fmla="*/ 1252883 h 2006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322116" h="2006513">
                <a:moveTo>
                  <a:pt x="2022346" y="1252883"/>
                </a:moveTo>
                <a:cubicBezTo>
                  <a:pt x="1834466" y="1252883"/>
                  <a:pt x="1722583" y="1368989"/>
                  <a:pt x="1722583" y="1561091"/>
                </a:cubicBezTo>
                <a:lnTo>
                  <a:pt x="1722583" y="1691973"/>
                </a:lnTo>
                <a:cubicBezTo>
                  <a:pt x="1722583" y="1793302"/>
                  <a:pt x="1676141" y="1847132"/>
                  <a:pt x="1591700" y="1847132"/>
                </a:cubicBezTo>
                <a:cubicBezTo>
                  <a:pt x="1508316" y="1847132"/>
                  <a:pt x="1460818" y="1792246"/>
                  <a:pt x="1460818" y="1691973"/>
                </a:cubicBezTo>
                <a:lnTo>
                  <a:pt x="1460818" y="308207"/>
                </a:lnTo>
                <a:cubicBezTo>
                  <a:pt x="1460818" y="116105"/>
                  <a:pt x="1347879" y="0"/>
                  <a:pt x="1161055" y="0"/>
                </a:cubicBezTo>
                <a:cubicBezTo>
                  <a:pt x="973175" y="0"/>
                  <a:pt x="861292" y="116105"/>
                  <a:pt x="861292" y="308207"/>
                </a:cubicBezTo>
                <a:lnTo>
                  <a:pt x="861292" y="440145"/>
                </a:lnTo>
                <a:lnTo>
                  <a:pt x="861292" y="440145"/>
                </a:lnTo>
                <a:lnTo>
                  <a:pt x="861292" y="442256"/>
                </a:lnTo>
                <a:cubicBezTo>
                  <a:pt x="861292" y="543585"/>
                  <a:pt x="814849" y="597415"/>
                  <a:pt x="730409" y="597415"/>
                </a:cubicBezTo>
                <a:cubicBezTo>
                  <a:pt x="647024" y="597415"/>
                  <a:pt x="599526" y="542529"/>
                  <a:pt x="599526" y="442256"/>
                </a:cubicBezTo>
                <a:lnTo>
                  <a:pt x="599526" y="309263"/>
                </a:lnTo>
                <a:cubicBezTo>
                  <a:pt x="599526" y="117161"/>
                  <a:pt x="486588" y="1055"/>
                  <a:pt x="299763" y="1055"/>
                </a:cubicBezTo>
                <a:cubicBezTo>
                  <a:pt x="111884" y="1055"/>
                  <a:pt x="0" y="117161"/>
                  <a:pt x="0" y="309263"/>
                </a:cubicBezTo>
                <a:lnTo>
                  <a:pt x="0" y="738853"/>
                </a:lnTo>
                <a:lnTo>
                  <a:pt x="168881" y="738853"/>
                </a:lnTo>
                <a:lnTo>
                  <a:pt x="168881" y="314540"/>
                </a:lnTo>
                <a:cubicBezTo>
                  <a:pt x="168881" y="213212"/>
                  <a:pt x="215323" y="159381"/>
                  <a:pt x="299763" y="159381"/>
                </a:cubicBezTo>
                <a:cubicBezTo>
                  <a:pt x="383148" y="159381"/>
                  <a:pt x="430646" y="214267"/>
                  <a:pt x="430646" y="314540"/>
                </a:cubicBezTo>
                <a:lnTo>
                  <a:pt x="430646" y="447534"/>
                </a:lnTo>
                <a:cubicBezTo>
                  <a:pt x="430646" y="639636"/>
                  <a:pt x="543585" y="755741"/>
                  <a:pt x="730409" y="755741"/>
                </a:cubicBezTo>
                <a:cubicBezTo>
                  <a:pt x="918289" y="755741"/>
                  <a:pt x="1030172" y="639636"/>
                  <a:pt x="1030172" y="447534"/>
                </a:cubicBezTo>
                <a:lnTo>
                  <a:pt x="1030172" y="314540"/>
                </a:lnTo>
                <a:cubicBezTo>
                  <a:pt x="1030172" y="213212"/>
                  <a:pt x="1076614" y="159381"/>
                  <a:pt x="1161055" y="159381"/>
                </a:cubicBezTo>
                <a:cubicBezTo>
                  <a:pt x="1244440" y="159381"/>
                  <a:pt x="1291937" y="214267"/>
                  <a:pt x="1291937" y="314540"/>
                </a:cubicBezTo>
                <a:lnTo>
                  <a:pt x="1291937" y="1698306"/>
                </a:lnTo>
                <a:cubicBezTo>
                  <a:pt x="1291937" y="1890408"/>
                  <a:pt x="1404876" y="2006513"/>
                  <a:pt x="1591700" y="2006513"/>
                </a:cubicBezTo>
                <a:cubicBezTo>
                  <a:pt x="1779580" y="2006513"/>
                  <a:pt x="1891463" y="1890408"/>
                  <a:pt x="1891463" y="1698306"/>
                </a:cubicBezTo>
                <a:lnTo>
                  <a:pt x="1891463" y="1567424"/>
                </a:lnTo>
                <a:cubicBezTo>
                  <a:pt x="1891463" y="1466095"/>
                  <a:pt x="1937906" y="1412265"/>
                  <a:pt x="2022346" y="1412265"/>
                </a:cubicBezTo>
                <a:cubicBezTo>
                  <a:pt x="2105731" y="1412265"/>
                  <a:pt x="2153229" y="1467151"/>
                  <a:pt x="2153229" y="1567424"/>
                </a:cubicBezTo>
                <a:lnTo>
                  <a:pt x="2153229" y="1991736"/>
                </a:lnTo>
                <a:lnTo>
                  <a:pt x="2322109" y="1991736"/>
                </a:lnTo>
                <a:lnTo>
                  <a:pt x="2322109" y="1562146"/>
                </a:lnTo>
                <a:cubicBezTo>
                  <a:pt x="2323165" y="1368989"/>
                  <a:pt x="2209170" y="1252883"/>
                  <a:pt x="2022346" y="1252883"/>
                </a:cubicBezTo>
              </a:path>
            </a:pathLst>
          </a:custGeom>
          <a:solidFill>
            <a:schemeClr val="accent1"/>
          </a:solidFill>
          <a:ln w="10555" cap="flat">
            <a:noFill/>
            <a:prstDash val="solid"/>
            <a:miter/>
          </a:ln>
        </p:spPr>
        <p:txBody>
          <a:bodyPr rtlCol="0" anchor="ctr"/>
          <a:lstStyle/>
          <a:p>
            <a:endParaRPr lang="en-US"/>
          </a:p>
        </p:txBody>
      </p:sp>
      <p:sp>
        <p:nvSpPr>
          <p:cNvPr id="8" name="Vrije vorm: vorm 7">
            <a:extLst>
              <a:ext uri="{FF2B5EF4-FFF2-40B4-BE49-F238E27FC236}">
                <a16:creationId xmlns:a16="http://schemas.microsoft.com/office/drawing/2014/main" id="{990AF1D4-4CAA-0106-0769-F0D1C0F72278}"/>
              </a:ext>
            </a:extLst>
          </p:cNvPr>
          <p:cNvSpPr/>
          <p:nvPr userDrawn="1"/>
        </p:nvSpPr>
        <p:spPr>
          <a:xfrm>
            <a:off x="17367250" y="10226675"/>
            <a:ext cx="1921404" cy="609600"/>
          </a:xfrm>
          <a:custGeom>
            <a:avLst/>
            <a:gdLst>
              <a:gd name="connsiteX0" fmla="*/ 921455 w 8683633"/>
              <a:gd name="connsiteY0" fmla="*/ 520364 h 2544820"/>
              <a:gd name="connsiteX1" fmla="*/ 1439708 w 8683633"/>
              <a:gd name="connsiteY1" fmla="*/ 0 h 2544820"/>
              <a:gd name="connsiteX2" fmla="*/ 1834466 w 8683633"/>
              <a:gd name="connsiteY2" fmla="*/ 172047 h 2544820"/>
              <a:gd name="connsiteX3" fmla="*/ 1705695 w 8683633"/>
              <a:gd name="connsiteY3" fmla="*/ 294486 h 2544820"/>
              <a:gd name="connsiteX4" fmla="*/ 1439708 w 8683633"/>
              <a:gd name="connsiteY4" fmla="*/ 168881 h 2544820"/>
              <a:gd name="connsiteX5" fmla="*/ 1104057 w 8683633"/>
              <a:gd name="connsiteY5" fmla="*/ 521419 h 2544820"/>
              <a:gd name="connsiteX6" fmla="*/ 1438652 w 8683633"/>
              <a:gd name="connsiteY6" fmla="*/ 871846 h 2544820"/>
              <a:gd name="connsiteX7" fmla="*/ 1742638 w 8683633"/>
              <a:gd name="connsiteY7" fmla="*/ 605859 h 2544820"/>
              <a:gd name="connsiteX8" fmla="*/ 1403821 w 8683633"/>
              <a:gd name="connsiteY8" fmla="*/ 605859 h 2544820"/>
              <a:gd name="connsiteX9" fmla="*/ 1403821 w 8683633"/>
              <a:gd name="connsiteY9" fmla="*/ 448589 h 2544820"/>
              <a:gd name="connsiteX10" fmla="*/ 1929462 w 8683633"/>
              <a:gd name="connsiteY10" fmla="*/ 448589 h 2544820"/>
              <a:gd name="connsiteX11" fmla="*/ 1929462 w 8683633"/>
              <a:gd name="connsiteY11" fmla="*/ 518253 h 2544820"/>
              <a:gd name="connsiteX12" fmla="*/ 1438652 w 8683633"/>
              <a:gd name="connsiteY12" fmla="*/ 1039672 h 2544820"/>
              <a:gd name="connsiteX13" fmla="*/ 921455 w 8683633"/>
              <a:gd name="connsiteY13" fmla="*/ 520364 h 2544820"/>
              <a:gd name="connsiteX14" fmla="*/ 2269334 w 8683633"/>
              <a:gd name="connsiteY14" fmla="*/ 576305 h 2544820"/>
              <a:gd name="connsiteX15" fmla="*/ 2470936 w 8683633"/>
              <a:gd name="connsiteY15" fmla="*/ 423257 h 2544820"/>
              <a:gd name="connsiteX16" fmla="*/ 2658815 w 8683633"/>
              <a:gd name="connsiteY16" fmla="*/ 576305 h 2544820"/>
              <a:gd name="connsiteX17" fmla="*/ 2269334 w 8683633"/>
              <a:gd name="connsiteY17" fmla="*/ 576305 h 2544820"/>
              <a:gd name="connsiteX18" fmla="*/ 2105731 w 8683633"/>
              <a:gd name="connsiteY18" fmla="*/ 661801 h 2544820"/>
              <a:gd name="connsiteX19" fmla="*/ 2482546 w 8683633"/>
              <a:gd name="connsiteY19" fmla="*/ 1037561 h 2544820"/>
              <a:gd name="connsiteX20" fmla="*/ 2818196 w 8683633"/>
              <a:gd name="connsiteY20" fmla="*/ 860236 h 2544820"/>
              <a:gd name="connsiteX21" fmla="*/ 2706313 w 8683633"/>
              <a:gd name="connsiteY21" fmla="*/ 770518 h 2544820"/>
              <a:gd name="connsiteX22" fmla="*/ 2486768 w 8683633"/>
              <a:gd name="connsiteY22" fmla="*/ 890846 h 2544820"/>
              <a:gd name="connsiteX23" fmla="*/ 2264057 w 8683633"/>
              <a:gd name="connsiteY23" fmla="*/ 696633 h 2544820"/>
              <a:gd name="connsiteX24" fmla="*/ 2819252 w 8683633"/>
              <a:gd name="connsiteY24" fmla="*/ 696633 h 2544820"/>
              <a:gd name="connsiteX25" fmla="*/ 2473047 w 8683633"/>
              <a:gd name="connsiteY25" fmla="*/ 282875 h 2544820"/>
              <a:gd name="connsiteX26" fmla="*/ 2105731 w 8683633"/>
              <a:gd name="connsiteY26" fmla="*/ 661801 h 2544820"/>
              <a:gd name="connsiteX27" fmla="*/ 8103107 w 8683633"/>
              <a:gd name="connsiteY27" fmla="*/ 576305 h 2544820"/>
              <a:gd name="connsiteX28" fmla="*/ 8304708 w 8683633"/>
              <a:gd name="connsiteY28" fmla="*/ 423257 h 2544820"/>
              <a:gd name="connsiteX29" fmla="*/ 8492587 w 8683633"/>
              <a:gd name="connsiteY29" fmla="*/ 576305 h 2544820"/>
              <a:gd name="connsiteX30" fmla="*/ 8103107 w 8683633"/>
              <a:gd name="connsiteY30" fmla="*/ 576305 h 2544820"/>
              <a:gd name="connsiteX31" fmla="*/ 7939503 w 8683633"/>
              <a:gd name="connsiteY31" fmla="*/ 661801 h 2544820"/>
              <a:gd name="connsiteX32" fmla="*/ 8316319 w 8683633"/>
              <a:gd name="connsiteY32" fmla="*/ 1037561 h 2544820"/>
              <a:gd name="connsiteX33" fmla="*/ 8651968 w 8683633"/>
              <a:gd name="connsiteY33" fmla="*/ 860236 h 2544820"/>
              <a:gd name="connsiteX34" fmla="*/ 8539029 w 8683633"/>
              <a:gd name="connsiteY34" fmla="*/ 770518 h 2544820"/>
              <a:gd name="connsiteX35" fmla="*/ 8319485 w 8683633"/>
              <a:gd name="connsiteY35" fmla="*/ 890846 h 2544820"/>
              <a:gd name="connsiteX36" fmla="*/ 8096773 w 8683633"/>
              <a:gd name="connsiteY36" fmla="*/ 696633 h 2544820"/>
              <a:gd name="connsiteX37" fmla="*/ 8651968 w 8683633"/>
              <a:gd name="connsiteY37" fmla="*/ 696633 h 2544820"/>
              <a:gd name="connsiteX38" fmla="*/ 8305763 w 8683633"/>
              <a:gd name="connsiteY38" fmla="*/ 282875 h 2544820"/>
              <a:gd name="connsiteX39" fmla="*/ 7939503 w 8683633"/>
              <a:gd name="connsiteY39" fmla="*/ 661801 h 2544820"/>
              <a:gd name="connsiteX40" fmla="*/ 556251 w 8683633"/>
              <a:gd name="connsiteY40" fmla="*/ 1269772 h 2544820"/>
              <a:gd name="connsiteX41" fmla="*/ 556251 w 8683633"/>
              <a:gd name="connsiteY41" fmla="*/ 1675085 h 2544820"/>
              <a:gd name="connsiteX42" fmla="*/ 177325 w 8683633"/>
              <a:gd name="connsiteY42" fmla="*/ 1675085 h 2544820"/>
              <a:gd name="connsiteX43" fmla="*/ 177325 w 8683633"/>
              <a:gd name="connsiteY43" fmla="*/ 1269772 h 2544820"/>
              <a:gd name="connsiteX44" fmla="*/ 0 w 8683633"/>
              <a:gd name="connsiteY44" fmla="*/ 1269772 h 2544820"/>
              <a:gd name="connsiteX45" fmla="*/ 0 w 8683633"/>
              <a:gd name="connsiteY45" fmla="*/ 2271445 h 2544820"/>
              <a:gd name="connsiteX46" fmla="*/ 177325 w 8683633"/>
              <a:gd name="connsiteY46" fmla="*/ 2271445 h 2544820"/>
              <a:gd name="connsiteX47" fmla="*/ 177325 w 8683633"/>
              <a:gd name="connsiteY47" fmla="*/ 1843966 h 2544820"/>
              <a:gd name="connsiteX48" fmla="*/ 556251 w 8683633"/>
              <a:gd name="connsiteY48" fmla="*/ 1843966 h 2544820"/>
              <a:gd name="connsiteX49" fmla="*/ 556251 w 8683633"/>
              <a:gd name="connsiteY49" fmla="*/ 2271445 h 2544820"/>
              <a:gd name="connsiteX50" fmla="*/ 733575 w 8683633"/>
              <a:gd name="connsiteY50" fmla="*/ 2271445 h 2544820"/>
              <a:gd name="connsiteX51" fmla="*/ 733575 w 8683633"/>
              <a:gd name="connsiteY51" fmla="*/ 1269772 h 2544820"/>
              <a:gd name="connsiteX52" fmla="*/ 556251 w 8683633"/>
              <a:gd name="connsiteY52" fmla="*/ 1269772 h 2544820"/>
              <a:gd name="connsiteX53" fmla="*/ 1325713 w 8683633"/>
              <a:gd name="connsiteY53" fmla="*/ 2130008 h 2544820"/>
              <a:gd name="connsiteX54" fmla="*/ 1114613 w 8683633"/>
              <a:gd name="connsiteY54" fmla="*/ 1911518 h 2544820"/>
              <a:gd name="connsiteX55" fmla="*/ 1325713 w 8683633"/>
              <a:gd name="connsiteY55" fmla="*/ 1691973 h 2544820"/>
              <a:gd name="connsiteX56" fmla="*/ 1531537 w 8683633"/>
              <a:gd name="connsiteY56" fmla="*/ 1911518 h 2544820"/>
              <a:gd name="connsiteX57" fmla="*/ 1325713 w 8683633"/>
              <a:gd name="connsiteY57" fmla="*/ 2130008 h 2544820"/>
              <a:gd name="connsiteX58" fmla="*/ 944676 w 8683633"/>
              <a:gd name="connsiteY58" fmla="*/ 1911518 h 2544820"/>
              <a:gd name="connsiteX59" fmla="*/ 1303548 w 8683633"/>
              <a:gd name="connsiteY59" fmla="*/ 2285167 h 2544820"/>
              <a:gd name="connsiteX60" fmla="*/ 1536814 w 8683633"/>
              <a:gd name="connsiteY60" fmla="*/ 2183838 h 2544820"/>
              <a:gd name="connsiteX61" fmla="*/ 1537870 w 8683633"/>
              <a:gd name="connsiteY61" fmla="*/ 2271445 h 2544820"/>
              <a:gd name="connsiteX62" fmla="*/ 1688807 w 8683633"/>
              <a:gd name="connsiteY62" fmla="*/ 2271445 h 2544820"/>
              <a:gd name="connsiteX63" fmla="*/ 1688807 w 8683633"/>
              <a:gd name="connsiteY63" fmla="*/ 1549480 h 2544820"/>
              <a:gd name="connsiteX64" fmla="*/ 1538925 w 8683633"/>
              <a:gd name="connsiteY64" fmla="*/ 1549480 h 2544820"/>
              <a:gd name="connsiteX65" fmla="*/ 1537870 w 8683633"/>
              <a:gd name="connsiteY65" fmla="*/ 1637087 h 2544820"/>
              <a:gd name="connsiteX66" fmla="*/ 1304603 w 8683633"/>
              <a:gd name="connsiteY66" fmla="*/ 1535759 h 2544820"/>
              <a:gd name="connsiteX67" fmla="*/ 944676 w 8683633"/>
              <a:gd name="connsiteY67" fmla="*/ 1911518 h 2544820"/>
              <a:gd name="connsiteX68" fmla="*/ 2828752 w 8683633"/>
              <a:gd name="connsiteY68" fmla="*/ 2130008 h 2544820"/>
              <a:gd name="connsiteX69" fmla="*/ 2617651 w 8683633"/>
              <a:gd name="connsiteY69" fmla="*/ 1911518 h 2544820"/>
              <a:gd name="connsiteX70" fmla="*/ 2828752 w 8683633"/>
              <a:gd name="connsiteY70" fmla="*/ 1691973 h 2544820"/>
              <a:gd name="connsiteX71" fmla="*/ 3034575 w 8683633"/>
              <a:gd name="connsiteY71" fmla="*/ 1911518 h 2544820"/>
              <a:gd name="connsiteX72" fmla="*/ 2828752 w 8683633"/>
              <a:gd name="connsiteY72" fmla="*/ 2130008 h 2544820"/>
              <a:gd name="connsiteX73" fmla="*/ 2447714 w 8683633"/>
              <a:gd name="connsiteY73" fmla="*/ 1911518 h 2544820"/>
              <a:gd name="connsiteX74" fmla="*/ 2806586 w 8683633"/>
              <a:gd name="connsiteY74" fmla="*/ 2285167 h 2544820"/>
              <a:gd name="connsiteX75" fmla="*/ 3039852 w 8683633"/>
              <a:gd name="connsiteY75" fmla="*/ 2183838 h 2544820"/>
              <a:gd name="connsiteX76" fmla="*/ 3040908 w 8683633"/>
              <a:gd name="connsiteY76" fmla="*/ 2271445 h 2544820"/>
              <a:gd name="connsiteX77" fmla="*/ 3190789 w 8683633"/>
              <a:gd name="connsiteY77" fmla="*/ 2271445 h 2544820"/>
              <a:gd name="connsiteX78" fmla="*/ 3190789 w 8683633"/>
              <a:gd name="connsiteY78" fmla="*/ 1218052 h 2544820"/>
              <a:gd name="connsiteX79" fmla="*/ 3021909 w 8683633"/>
              <a:gd name="connsiteY79" fmla="*/ 1218052 h 2544820"/>
              <a:gd name="connsiteX80" fmla="*/ 3021909 w 8683633"/>
              <a:gd name="connsiteY80" fmla="*/ 1459762 h 2544820"/>
              <a:gd name="connsiteX81" fmla="*/ 3026131 w 8683633"/>
              <a:gd name="connsiteY81" fmla="*/ 1621255 h 2544820"/>
              <a:gd name="connsiteX82" fmla="*/ 2806586 w 8683633"/>
              <a:gd name="connsiteY82" fmla="*/ 1536814 h 2544820"/>
              <a:gd name="connsiteX83" fmla="*/ 2447714 w 8683633"/>
              <a:gd name="connsiteY83" fmla="*/ 1911518 h 2544820"/>
              <a:gd name="connsiteX84" fmla="*/ 3566549 w 8683633"/>
              <a:gd name="connsiteY84" fmla="*/ 1827078 h 2544820"/>
              <a:gd name="connsiteX85" fmla="*/ 3768150 w 8683633"/>
              <a:gd name="connsiteY85" fmla="*/ 1674030 h 2544820"/>
              <a:gd name="connsiteX86" fmla="*/ 3956030 w 8683633"/>
              <a:gd name="connsiteY86" fmla="*/ 1827078 h 2544820"/>
              <a:gd name="connsiteX87" fmla="*/ 3566549 w 8683633"/>
              <a:gd name="connsiteY87" fmla="*/ 1827078 h 2544820"/>
              <a:gd name="connsiteX88" fmla="*/ 3401890 w 8683633"/>
              <a:gd name="connsiteY88" fmla="*/ 1912574 h 2544820"/>
              <a:gd name="connsiteX89" fmla="*/ 3778705 w 8683633"/>
              <a:gd name="connsiteY89" fmla="*/ 2288333 h 2544820"/>
              <a:gd name="connsiteX90" fmla="*/ 4114356 w 8683633"/>
              <a:gd name="connsiteY90" fmla="*/ 2111008 h 2544820"/>
              <a:gd name="connsiteX91" fmla="*/ 4002472 w 8683633"/>
              <a:gd name="connsiteY91" fmla="*/ 2022346 h 2544820"/>
              <a:gd name="connsiteX92" fmla="*/ 3782927 w 8683633"/>
              <a:gd name="connsiteY92" fmla="*/ 2142674 h 2544820"/>
              <a:gd name="connsiteX93" fmla="*/ 3560216 w 8683633"/>
              <a:gd name="connsiteY93" fmla="*/ 1948461 h 2544820"/>
              <a:gd name="connsiteX94" fmla="*/ 4116467 w 8683633"/>
              <a:gd name="connsiteY94" fmla="*/ 1948461 h 2544820"/>
              <a:gd name="connsiteX95" fmla="*/ 3770261 w 8683633"/>
              <a:gd name="connsiteY95" fmla="*/ 1534703 h 2544820"/>
              <a:gd name="connsiteX96" fmla="*/ 3401890 w 8683633"/>
              <a:gd name="connsiteY96" fmla="*/ 1912574 h 2544820"/>
              <a:gd name="connsiteX97" fmla="*/ 5948822 w 8683633"/>
              <a:gd name="connsiteY97" fmla="*/ 2131063 h 2544820"/>
              <a:gd name="connsiteX98" fmla="*/ 5742999 w 8683633"/>
              <a:gd name="connsiteY98" fmla="*/ 1912574 h 2544820"/>
              <a:gd name="connsiteX99" fmla="*/ 5948822 w 8683633"/>
              <a:gd name="connsiteY99" fmla="*/ 1693029 h 2544820"/>
              <a:gd name="connsiteX100" fmla="*/ 6158868 w 8683633"/>
              <a:gd name="connsiteY100" fmla="*/ 1912574 h 2544820"/>
              <a:gd name="connsiteX101" fmla="*/ 5948822 w 8683633"/>
              <a:gd name="connsiteY101" fmla="*/ 2131063 h 2544820"/>
              <a:gd name="connsiteX102" fmla="*/ 5737721 w 8683633"/>
              <a:gd name="connsiteY102" fmla="*/ 2185949 h 2544820"/>
              <a:gd name="connsiteX103" fmla="*/ 5970988 w 8683633"/>
              <a:gd name="connsiteY103" fmla="*/ 2287278 h 2544820"/>
              <a:gd name="connsiteX104" fmla="*/ 6329859 w 8683633"/>
              <a:gd name="connsiteY104" fmla="*/ 1913629 h 2544820"/>
              <a:gd name="connsiteX105" fmla="*/ 5970988 w 8683633"/>
              <a:gd name="connsiteY105" fmla="*/ 1537870 h 2544820"/>
              <a:gd name="connsiteX106" fmla="*/ 5751443 w 8683633"/>
              <a:gd name="connsiteY106" fmla="*/ 1622310 h 2544820"/>
              <a:gd name="connsiteX107" fmla="*/ 5755665 w 8683633"/>
              <a:gd name="connsiteY107" fmla="*/ 1451318 h 2544820"/>
              <a:gd name="connsiteX108" fmla="*/ 5755665 w 8683633"/>
              <a:gd name="connsiteY108" fmla="*/ 1219107 h 2544820"/>
              <a:gd name="connsiteX109" fmla="*/ 5586784 w 8683633"/>
              <a:gd name="connsiteY109" fmla="*/ 1219107 h 2544820"/>
              <a:gd name="connsiteX110" fmla="*/ 5586784 w 8683633"/>
              <a:gd name="connsiteY110" fmla="*/ 2272501 h 2544820"/>
              <a:gd name="connsiteX111" fmla="*/ 5736666 w 8683633"/>
              <a:gd name="connsiteY111" fmla="*/ 2272501 h 2544820"/>
              <a:gd name="connsiteX112" fmla="*/ 5737721 w 8683633"/>
              <a:gd name="connsiteY112" fmla="*/ 2185949 h 2544820"/>
              <a:gd name="connsiteX113" fmla="*/ 6663398 w 8683633"/>
              <a:gd name="connsiteY113" fmla="*/ 1828133 h 2544820"/>
              <a:gd name="connsiteX114" fmla="*/ 6865000 w 8683633"/>
              <a:gd name="connsiteY114" fmla="*/ 1675085 h 2544820"/>
              <a:gd name="connsiteX115" fmla="*/ 7052880 w 8683633"/>
              <a:gd name="connsiteY115" fmla="*/ 1828133 h 2544820"/>
              <a:gd name="connsiteX116" fmla="*/ 6663398 w 8683633"/>
              <a:gd name="connsiteY116" fmla="*/ 1828133 h 2544820"/>
              <a:gd name="connsiteX117" fmla="*/ 6499795 w 8683633"/>
              <a:gd name="connsiteY117" fmla="*/ 1914685 h 2544820"/>
              <a:gd name="connsiteX118" fmla="*/ 6876610 w 8683633"/>
              <a:gd name="connsiteY118" fmla="*/ 2290444 h 2544820"/>
              <a:gd name="connsiteX119" fmla="*/ 7212261 w 8683633"/>
              <a:gd name="connsiteY119" fmla="*/ 2113119 h 2544820"/>
              <a:gd name="connsiteX120" fmla="*/ 7100377 w 8683633"/>
              <a:gd name="connsiteY120" fmla="*/ 2024457 h 2544820"/>
              <a:gd name="connsiteX121" fmla="*/ 6880833 w 8683633"/>
              <a:gd name="connsiteY121" fmla="*/ 2144785 h 2544820"/>
              <a:gd name="connsiteX122" fmla="*/ 6658121 w 8683633"/>
              <a:gd name="connsiteY122" fmla="*/ 1950572 h 2544820"/>
              <a:gd name="connsiteX123" fmla="*/ 7213317 w 8683633"/>
              <a:gd name="connsiteY123" fmla="*/ 1950572 h 2544820"/>
              <a:gd name="connsiteX124" fmla="*/ 6867111 w 8683633"/>
              <a:gd name="connsiteY124" fmla="*/ 1536814 h 2544820"/>
              <a:gd name="connsiteX125" fmla="*/ 6499795 w 8683633"/>
              <a:gd name="connsiteY125" fmla="*/ 1914685 h 2544820"/>
              <a:gd name="connsiteX126" fmla="*/ 7656628 w 8683633"/>
              <a:gd name="connsiteY126" fmla="*/ 1551591 h 2544820"/>
              <a:gd name="connsiteX127" fmla="*/ 7418084 w 8683633"/>
              <a:gd name="connsiteY127" fmla="*/ 1795413 h 2544820"/>
              <a:gd name="connsiteX128" fmla="*/ 7418084 w 8683633"/>
              <a:gd name="connsiteY128" fmla="*/ 2273556 h 2544820"/>
              <a:gd name="connsiteX129" fmla="*/ 7586965 w 8683633"/>
              <a:gd name="connsiteY129" fmla="*/ 2273556 h 2544820"/>
              <a:gd name="connsiteX130" fmla="*/ 7586965 w 8683633"/>
              <a:gd name="connsiteY130" fmla="*/ 1792246 h 2544820"/>
              <a:gd name="connsiteX131" fmla="*/ 7672461 w 8683633"/>
              <a:gd name="connsiteY131" fmla="*/ 1704639 h 2544820"/>
              <a:gd name="connsiteX132" fmla="*/ 7803343 w 8683633"/>
              <a:gd name="connsiteY132" fmla="*/ 1704639 h 2544820"/>
              <a:gd name="connsiteX133" fmla="*/ 7803343 w 8683633"/>
              <a:gd name="connsiteY133" fmla="*/ 1551591 h 2544820"/>
              <a:gd name="connsiteX134" fmla="*/ 7656628 w 8683633"/>
              <a:gd name="connsiteY134" fmla="*/ 1551591 h 2544820"/>
              <a:gd name="connsiteX135" fmla="*/ 2170117 w 8683633"/>
              <a:gd name="connsiteY135" fmla="*/ 1551591 h 2544820"/>
              <a:gd name="connsiteX136" fmla="*/ 1931573 w 8683633"/>
              <a:gd name="connsiteY136" fmla="*/ 1795413 h 2544820"/>
              <a:gd name="connsiteX137" fmla="*/ 1931573 w 8683633"/>
              <a:gd name="connsiteY137" fmla="*/ 2273556 h 2544820"/>
              <a:gd name="connsiteX138" fmla="*/ 2100454 w 8683633"/>
              <a:gd name="connsiteY138" fmla="*/ 2273556 h 2544820"/>
              <a:gd name="connsiteX139" fmla="*/ 2100454 w 8683633"/>
              <a:gd name="connsiteY139" fmla="*/ 1792246 h 2544820"/>
              <a:gd name="connsiteX140" fmla="*/ 2185949 w 8683633"/>
              <a:gd name="connsiteY140" fmla="*/ 1704639 h 2544820"/>
              <a:gd name="connsiteX141" fmla="*/ 2316832 w 8683633"/>
              <a:gd name="connsiteY141" fmla="*/ 1704639 h 2544820"/>
              <a:gd name="connsiteX142" fmla="*/ 2316832 w 8683633"/>
              <a:gd name="connsiteY142" fmla="*/ 1551591 h 2544820"/>
              <a:gd name="connsiteX143" fmla="*/ 2170117 w 8683633"/>
              <a:gd name="connsiteY143" fmla="*/ 1551591 h 2544820"/>
              <a:gd name="connsiteX144" fmla="*/ 8318429 w 8683633"/>
              <a:gd name="connsiteY144" fmla="*/ 2111008 h 2544820"/>
              <a:gd name="connsiteX145" fmla="*/ 8108384 w 8683633"/>
              <a:gd name="connsiteY145" fmla="*/ 1902019 h 2544820"/>
              <a:gd name="connsiteX146" fmla="*/ 8317374 w 8683633"/>
              <a:gd name="connsiteY146" fmla="*/ 1693029 h 2544820"/>
              <a:gd name="connsiteX147" fmla="*/ 8526363 w 8683633"/>
              <a:gd name="connsiteY147" fmla="*/ 1903074 h 2544820"/>
              <a:gd name="connsiteX148" fmla="*/ 8318429 w 8683633"/>
              <a:gd name="connsiteY148" fmla="*/ 2111008 h 2544820"/>
              <a:gd name="connsiteX149" fmla="*/ 8122105 w 8683633"/>
              <a:gd name="connsiteY149" fmla="*/ 2544821 h 2544820"/>
              <a:gd name="connsiteX150" fmla="*/ 8279376 w 8683633"/>
              <a:gd name="connsiteY150" fmla="*/ 2544821 h 2544820"/>
              <a:gd name="connsiteX151" fmla="*/ 8683634 w 8683633"/>
              <a:gd name="connsiteY151" fmla="*/ 2189116 h 2544820"/>
              <a:gd name="connsiteX152" fmla="*/ 8683634 w 8683633"/>
              <a:gd name="connsiteY152" fmla="*/ 1551591 h 2544820"/>
              <a:gd name="connsiteX153" fmla="*/ 8533752 w 8683633"/>
              <a:gd name="connsiteY153" fmla="*/ 1551591 h 2544820"/>
              <a:gd name="connsiteX154" fmla="*/ 8532697 w 8683633"/>
              <a:gd name="connsiteY154" fmla="*/ 1639198 h 2544820"/>
              <a:gd name="connsiteX155" fmla="*/ 8298375 w 8683633"/>
              <a:gd name="connsiteY155" fmla="*/ 1537870 h 2544820"/>
              <a:gd name="connsiteX156" fmla="*/ 7940559 w 8683633"/>
              <a:gd name="connsiteY156" fmla="*/ 1902019 h 2544820"/>
              <a:gd name="connsiteX157" fmla="*/ 8300486 w 8683633"/>
              <a:gd name="connsiteY157" fmla="*/ 2260890 h 2544820"/>
              <a:gd name="connsiteX158" fmla="*/ 8520030 w 8683633"/>
              <a:gd name="connsiteY158" fmla="*/ 2172228 h 2544820"/>
              <a:gd name="connsiteX159" fmla="*/ 8520030 w 8683633"/>
              <a:gd name="connsiteY159" fmla="*/ 2203893 h 2544820"/>
              <a:gd name="connsiteX160" fmla="*/ 8283597 w 8683633"/>
              <a:gd name="connsiteY160" fmla="*/ 2391773 h 2544820"/>
              <a:gd name="connsiteX161" fmla="*/ 8122105 w 8683633"/>
              <a:gd name="connsiteY161" fmla="*/ 2391773 h 2544820"/>
              <a:gd name="connsiteX162" fmla="*/ 8122105 w 8683633"/>
              <a:gd name="connsiteY162" fmla="*/ 2544821 h 2544820"/>
              <a:gd name="connsiteX163" fmla="*/ 7672461 w 8683633"/>
              <a:gd name="connsiteY163" fmla="*/ 867624 h 2544820"/>
              <a:gd name="connsiteX164" fmla="*/ 7586965 w 8683633"/>
              <a:gd name="connsiteY164" fmla="*/ 780018 h 2544820"/>
              <a:gd name="connsiteX165" fmla="*/ 7588021 w 8683633"/>
              <a:gd name="connsiteY165" fmla="*/ 450700 h 2544820"/>
              <a:gd name="connsiteX166" fmla="*/ 7753734 w 8683633"/>
              <a:gd name="connsiteY166" fmla="*/ 450700 h 2544820"/>
              <a:gd name="connsiteX167" fmla="*/ 7753734 w 8683633"/>
              <a:gd name="connsiteY167" fmla="*/ 298708 h 2544820"/>
              <a:gd name="connsiteX168" fmla="*/ 7588021 w 8683633"/>
              <a:gd name="connsiteY168" fmla="*/ 298708 h 2544820"/>
              <a:gd name="connsiteX169" fmla="*/ 7588021 w 8683633"/>
              <a:gd name="connsiteY169" fmla="*/ 49609 h 2544820"/>
              <a:gd name="connsiteX170" fmla="*/ 7419140 w 8683633"/>
              <a:gd name="connsiteY170" fmla="*/ 106606 h 2544820"/>
              <a:gd name="connsiteX171" fmla="*/ 7419140 w 8683633"/>
              <a:gd name="connsiteY171" fmla="*/ 299763 h 2544820"/>
              <a:gd name="connsiteX172" fmla="*/ 7304090 w 8683633"/>
              <a:gd name="connsiteY172" fmla="*/ 299763 h 2544820"/>
              <a:gd name="connsiteX173" fmla="*/ 7304090 w 8683633"/>
              <a:gd name="connsiteY173" fmla="*/ 452811 h 2544820"/>
              <a:gd name="connsiteX174" fmla="*/ 7418084 w 8683633"/>
              <a:gd name="connsiteY174" fmla="*/ 452811 h 2544820"/>
              <a:gd name="connsiteX175" fmla="*/ 7417029 w 8683633"/>
              <a:gd name="connsiteY175" fmla="*/ 770518 h 2544820"/>
              <a:gd name="connsiteX176" fmla="*/ 7418084 w 8683633"/>
              <a:gd name="connsiteY176" fmla="*/ 770518 h 2544820"/>
              <a:gd name="connsiteX177" fmla="*/ 7418084 w 8683633"/>
              <a:gd name="connsiteY177" fmla="*/ 777907 h 2544820"/>
              <a:gd name="connsiteX178" fmla="*/ 7656628 w 8683633"/>
              <a:gd name="connsiteY178" fmla="*/ 1021728 h 2544820"/>
              <a:gd name="connsiteX179" fmla="*/ 7804399 w 8683633"/>
              <a:gd name="connsiteY179" fmla="*/ 1020673 h 2544820"/>
              <a:gd name="connsiteX180" fmla="*/ 7804399 w 8683633"/>
              <a:gd name="connsiteY180" fmla="*/ 867624 h 2544820"/>
              <a:gd name="connsiteX181" fmla="*/ 7672461 w 8683633"/>
              <a:gd name="connsiteY181" fmla="*/ 867624 h 2544820"/>
              <a:gd name="connsiteX182" fmla="*/ 4861653 w 8683633"/>
              <a:gd name="connsiteY182" fmla="*/ 576305 h 2544820"/>
              <a:gd name="connsiteX183" fmla="*/ 5063254 w 8683633"/>
              <a:gd name="connsiteY183" fmla="*/ 423257 h 2544820"/>
              <a:gd name="connsiteX184" fmla="*/ 5251134 w 8683633"/>
              <a:gd name="connsiteY184" fmla="*/ 576305 h 2544820"/>
              <a:gd name="connsiteX185" fmla="*/ 4861653 w 8683633"/>
              <a:gd name="connsiteY185" fmla="*/ 576305 h 2544820"/>
              <a:gd name="connsiteX186" fmla="*/ 4698050 w 8683633"/>
              <a:gd name="connsiteY186" fmla="*/ 662857 h 2544820"/>
              <a:gd name="connsiteX187" fmla="*/ 5074865 w 8683633"/>
              <a:gd name="connsiteY187" fmla="*/ 1038616 h 2544820"/>
              <a:gd name="connsiteX188" fmla="*/ 5410515 w 8683633"/>
              <a:gd name="connsiteY188" fmla="*/ 861291 h 2544820"/>
              <a:gd name="connsiteX189" fmla="*/ 5298632 w 8683633"/>
              <a:gd name="connsiteY189" fmla="*/ 771574 h 2544820"/>
              <a:gd name="connsiteX190" fmla="*/ 5079087 w 8683633"/>
              <a:gd name="connsiteY190" fmla="*/ 891901 h 2544820"/>
              <a:gd name="connsiteX191" fmla="*/ 4856375 w 8683633"/>
              <a:gd name="connsiteY191" fmla="*/ 697688 h 2544820"/>
              <a:gd name="connsiteX192" fmla="*/ 5411571 w 8683633"/>
              <a:gd name="connsiteY192" fmla="*/ 697688 h 2544820"/>
              <a:gd name="connsiteX193" fmla="*/ 5065365 w 8683633"/>
              <a:gd name="connsiteY193" fmla="*/ 284986 h 2544820"/>
              <a:gd name="connsiteX194" fmla="*/ 4698050 w 8683633"/>
              <a:gd name="connsiteY194" fmla="*/ 662857 h 2544820"/>
              <a:gd name="connsiteX195" fmla="*/ 5751443 w 8683633"/>
              <a:gd name="connsiteY195" fmla="*/ 576305 h 2544820"/>
              <a:gd name="connsiteX196" fmla="*/ 5953044 w 8683633"/>
              <a:gd name="connsiteY196" fmla="*/ 423257 h 2544820"/>
              <a:gd name="connsiteX197" fmla="*/ 6140924 w 8683633"/>
              <a:gd name="connsiteY197" fmla="*/ 576305 h 2544820"/>
              <a:gd name="connsiteX198" fmla="*/ 5751443 w 8683633"/>
              <a:gd name="connsiteY198" fmla="*/ 576305 h 2544820"/>
              <a:gd name="connsiteX199" fmla="*/ 5586784 w 8683633"/>
              <a:gd name="connsiteY199" fmla="*/ 662857 h 2544820"/>
              <a:gd name="connsiteX200" fmla="*/ 5963599 w 8683633"/>
              <a:gd name="connsiteY200" fmla="*/ 1038616 h 2544820"/>
              <a:gd name="connsiteX201" fmla="*/ 6299250 w 8683633"/>
              <a:gd name="connsiteY201" fmla="*/ 861291 h 2544820"/>
              <a:gd name="connsiteX202" fmla="*/ 6187366 w 8683633"/>
              <a:gd name="connsiteY202" fmla="*/ 772629 h 2544820"/>
              <a:gd name="connsiteX203" fmla="*/ 5967822 w 8683633"/>
              <a:gd name="connsiteY203" fmla="*/ 892957 h 2544820"/>
              <a:gd name="connsiteX204" fmla="*/ 5745110 w 8683633"/>
              <a:gd name="connsiteY204" fmla="*/ 698744 h 2544820"/>
              <a:gd name="connsiteX205" fmla="*/ 6301361 w 8683633"/>
              <a:gd name="connsiteY205" fmla="*/ 698744 h 2544820"/>
              <a:gd name="connsiteX206" fmla="*/ 5955155 w 8683633"/>
              <a:gd name="connsiteY206" fmla="*/ 284986 h 2544820"/>
              <a:gd name="connsiteX207" fmla="*/ 5586784 w 8683633"/>
              <a:gd name="connsiteY207" fmla="*/ 662857 h 2544820"/>
              <a:gd name="connsiteX208" fmla="*/ 6813280 w 8683633"/>
              <a:gd name="connsiteY208" fmla="*/ 282875 h 2544820"/>
              <a:gd name="connsiteX209" fmla="*/ 6513517 w 8683633"/>
              <a:gd name="connsiteY209" fmla="*/ 591082 h 2544820"/>
              <a:gd name="connsiteX210" fmla="*/ 6513517 w 8683633"/>
              <a:gd name="connsiteY210" fmla="*/ 1020673 h 2544820"/>
              <a:gd name="connsiteX211" fmla="*/ 6682397 w 8683633"/>
              <a:gd name="connsiteY211" fmla="*/ 1020673 h 2544820"/>
              <a:gd name="connsiteX212" fmla="*/ 6682397 w 8683633"/>
              <a:gd name="connsiteY212" fmla="*/ 597415 h 2544820"/>
              <a:gd name="connsiteX213" fmla="*/ 6813280 w 8683633"/>
              <a:gd name="connsiteY213" fmla="*/ 442256 h 2544820"/>
              <a:gd name="connsiteX214" fmla="*/ 6944163 w 8683633"/>
              <a:gd name="connsiteY214" fmla="*/ 597415 h 2544820"/>
              <a:gd name="connsiteX215" fmla="*/ 6944163 w 8683633"/>
              <a:gd name="connsiteY215" fmla="*/ 1021728 h 2544820"/>
              <a:gd name="connsiteX216" fmla="*/ 7113044 w 8683633"/>
              <a:gd name="connsiteY216" fmla="*/ 1021728 h 2544820"/>
              <a:gd name="connsiteX217" fmla="*/ 7113044 w 8683633"/>
              <a:gd name="connsiteY217" fmla="*/ 591082 h 2544820"/>
              <a:gd name="connsiteX218" fmla="*/ 6813280 w 8683633"/>
              <a:gd name="connsiteY218" fmla="*/ 282875 h 2544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Lst>
            <a:rect l="l" t="t" r="r" b="b"/>
            <a:pathLst>
              <a:path w="8683633" h="2544820">
                <a:moveTo>
                  <a:pt x="921455" y="520364"/>
                </a:moveTo>
                <a:cubicBezTo>
                  <a:pt x="921455" y="214267"/>
                  <a:pt x="1145222" y="0"/>
                  <a:pt x="1439708" y="0"/>
                </a:cubicBezTo>
                <a:cubicBezTo>
                  <a:pt x="1593811" y="0"/>
                  <a:pt x="1732083" y="54886"/>
                  <a:pt x="1834466" y="172047"/>
                </a:cubicBezTo>
                <a:lnTo>
                  <a:pt x="1705695" y="294486"/>
                </a:lnTo>
                <a:cubicBezTo>
                  <a:pt x="1643420" y="216378"/>
                  <a:pt x="1546314" y="168881"/>
                  <a:pt x="1439708" y="168881"/>
                </a:cubicBezTo>
                <a:cubicBezTo>
                  <a:pt x="1243384" y="168881"/>
                  <a:pt x="1104057" y="314540"/>
                  <a:pt x="1104057" y="521419"/>
                </a:cubicBezTo>
                <a:cubicBezTo>
                  <a:pt x="1104057" y="730409"/>
                  <a:pt x="1247606" y="871846"/>
                  <a:pt x="1438652" y="871846"/>
                </a:cubicBezTo>
                <a:cubicBezTo>
                  <a:pt x="1606478" y="871846"/>
                  <a:pt x="1726805" y="765241"/>
                  <a:pt x="1742638" y="605859"/>
                </a:cubicBezTo>
                <a:lnTo>
                  <a:pt x="1403821" y="605859"/>
                </a:lnTo>
                <a:lnTo>
                  <a:pt x="1403821" y="448589"/>
                </a:lnTo>
                <a:lnTo>
                  <a:pt x="1929462" y="448589"/>
                </a:lnTo>
                <a:lnTo>
                  <a:pt x="1929462" y="518253"/>
                </a:lnTo>
                <a:cubicBezTo>
                  <a:pt x="1929462" y="834904"/>
                  <a:pt x="1728916" y="1039672"/>
                  <a:pt x="1438652" y="1039672"/>
                </a:cubicBezTo>
                <a:cubicBezTo>
                  <a:pt x="1146278" y="1039672"/>
                  <a:pt x="921455" y="825404"/>
                  <a:pt x="921455" y="520364"/>
                </a:cubicBezTo>
                <a:moveTo>
                  <a:pt x="2269334" y="576305"/>
                </a:moveTo>
                <a:cubicBezTo>
                  <a:pt x="2293611" y="486587"/>
                  <a:pt x="2370663" y="423257"/>
                  <a:pt x="2470936" y="423257"/>
                </a:cubicBezTo>
                <a:cubicBezTo>
                  <a:pt x="2566986" y="423257"/>
                  <a:pt x="2638761" y="474977"/>
                  <a:pt x="2658815" y="576305"/>
                </a:cubicBezTo>
                <a:lnTo>
                  <a:pt x="2269334" y="576305"/>
                </a:lnTo>
                <a:close/>
                <a:moveTo>
                  <a:pt x="2105731" y="661801"/>
                </a:moveTo>
                <a:cubicBezTo>
                  <a:pt x="2105731" y="879235"/>
                  <a:pt x="2257724" y="1037561"/>
                  <a:pt x="2482546" y="1037561"/>
                </a:cubicBezTo>
                <a:cubicBezTo>
                  <a:pt x="2635594" y="1037561"/>
                  <a:pt x="2747478" y="962620"/>
                  <a:pt x="2818196" y="860236"/>
                </a:cubicBezTo>
                <a:lnTo>
                  <a:pt x="2706313" y="770518"/>
                </a:lnTo>
                <a:cubicBezTo>
                  <a:pt x="2653538" y="848625"/>
                  <a:pt x="2576486" y="890846"/>
                  <a:pt x="2486768" y="890846"/>
                </a:cubicBezTo>
                <a:cubicBezTo>
                  <a:pt x="2364330" y="890846"/>
                  <a:pt x="2277778" y="811683"/>
                  <a:pt x="2264057" y="696633"/>
                </a:cubicBezTo>
                <a:lnTo>
                  <a:pt x="2819252" y="696633"/>
                </a:lnTo>
                <a:cubicBezTo>
                  <a:pt x="2835085" y="412702"/>
                  <a:pt x="2664093" y="282875"/>
                  <a:pt x="2473047" y="282875"/>
                </a:cubicBezTo>
                <a:cubicBezTo>
                  <a:pt x="2264057" y="283931"/>
                  <a:pt x="2105731" y="441201"/>
                  <a:pt x="2105731" y="661801"/>
                </a:cubicBezTo>
                <a:moveTo>
                  <a:pt x="8103107" y="576305"/>
                </a:moveTo>
                <a:cubicBezTo>
                  <a:pt x="8127383" y="486587"/>
                  <a:pt x="8204435" y="423257"/>
                  <a:pt x="8304708" y="423257"/>
                </a:cubicBezTo>
                <a:cubicBezTo>
                  <a:pt x="8399703" y="423257"/>
                  <a:pt x="8472533" y="474977"/>
                  <a:pt x="8492587" y="576305"/>
                </a:cubicBezTo>
                <a:lnTo>
                  <a:pt x="8103107" y="576305"/>
                </a:lnTo>
                <a:close/>
                <a:moveTo>
                  <a:pt x="7939503" y="661801"/>
                </a:moveTo>
                <a:cubicBezTo>
                  <a:pt x="7939503" y="879235"/>
                  <a:pt x="8090440" y="1037561"/>
                  <a:pt x="8316319" y="1037561"/>
                </a:cubicBezTo>
                <a:cubicBezTo>
                  <a:pt x="8469366" y="1037561"/>
                  <a:pt x="8581250" y="962620"/>
                  <a:pt x="8651968" y="860236"/>
                </a:cubicBezTo>
                <a:lnTo>
                  <a:pt x="8539029" y="770518"/>
                </a:lnTo>
                <a:cubicBezTo>
                  <a:pt x="8486254" y="848625"/>
                  <a:pt x="8409203" y="890846"/>
                  <a:pt x="8319485" y="890846"/>
                </a:cubicBezTo>
                <a:cubicBezTo>
                  <a:pt x="8197046" y="890846"/>
                  <a:pt x="8110495" y="811683"/>
                  <a:pt x="8096773" y="696633"/>
                </a:cubicBezTo>
                <a:lnTo>
                  <a:pt x="8651968" y="696633"/>
                </a:lnTo>
                <a:cubicBezTo>
                  <a:pt x="8668856" y="412702"/>
                  <a:pt x="8496809" y="282875"/>
                  <a:pt x="8305763" y="282875"/>
                </a:cubicBezTo>
                <a:cubicBezTo>
                  <a:pt x="8097829" y="283931"/>
                  <a:pt x="7939503" y="441201"/>
                  <a:pt x="7939503" y="661801"/>
                </a:cubicBezTo>
                <a:moveTo>
                  <a:pt x="556251" y="1269772"/>
                </a:moveTo>
                <a:lnTo>
                  <a:pt x="556251" y="1675085"/>
                </a:lnTo>
                <a:lnTo>
                  <a:pt x="177325" y="1675085"/>
                </a:lnTo>
                <a:lnTo>
                  <a:pt x="177325" y="1269772"/>
                </a:lnTo>
                <a:lnTo>
                  <a:pt x="0" y="1269772"/>
                </a:lnTo>
                <a:lnTo>
                  <a:pt x="0" y="2271445"/>
                </a:lnTo>
                <a:lnTo>
                  <a:pt x="177325" y="2271445"/>
                </a:lnTo>
                <a:lnTo>
                  <a:pt x="177325" y="1843966"/>
                </a:lnTo>
                <a:lnTo>
                  <a:pt x="556251" y="1843966"/>
                </a:lnTo>
                <a:lnTo>
                  <a:pt x="556251" y="2271445"/>
                </a:lnTo>
                <a:lnTo>
                  <a:pt x="733575" y="2271445"/>
                </a:lnTo>
                <a:lnTo>
                  <a:pt x="733575" y="1269772"/>
                </a:lnTo>
                <a:lnTo>
                  <a:pt x="556251" y="1269772"/>
                </a:lnTo>
                <a:close/>
                <a:moveTo>
                  <a:pt x="1325713" y="2130008"/>
                </a:moveTo>
                <a:cubicBezTo>
                  <a:pt x="1204330" y="2130008"/>
                  <a:pt x="1114613" y="2041345"/>
                  <a:pt x="1114613" y="1911518"/>
                </a:cubicBezTo>
                <a:cubicBezTo>
                  <a:pt x="1114613" y="1780636"/>
                  <a:pt x="1204330" y="1691973"/>
                  <a:pt x="1325713" y="1691973"/>
                </a:cubicBezTo>
                <a:cubicBezTo>
                  <a:pt x="1440763" y="1691973"/>
                  <a:pt x="1531537" y="1772191"/>
                  <a:pt x="1531537" y="1911518"/>
                </a:cubicBezTo>
                <a:cubicBezTo>
                  <a:pt x="1531537" y="2048734"/>
                  <a:pt x="1440763" y="2130008"/>
                  <a:pt x="1325713" y="2130008"/>
                </a:cubicBezTo>
                <a:moveTo>
                  <a:pt x="944676" y="1911518"/>
                </a:moveTo>
                <a:cubicBezTo>
                  <a:pt x="944676" y="2131063"/>
                  <a:pt x="1107224" y="2285167"/>
                  <a:pt x="1303548" y="2285167"/>
                </a:cubicBezTo>
                <a:cubicBezTo>
                  <a:pt x="1397488" y="2285167"/>
                  <a:pt x="1485095" y="2249280"/>
                  <a:pt x="1536814" y="2183838"/>
                </a:cubicBezTo>
                <a:lnTo>
                  <a:pt x="1537870" y="2271445"/>
                </a:lnTo>
                <a:lnTo>
                  <a:pt x="1688807" y="2271445"/>
                </a:lnTo>
                <a:lnTo>
                  <a:pt x="1688807" y="1549480"/>
                </a:lnTo>
                <a:lnTo>
                  <a:pt x="1538925" y="1549480"/>
                </a:lnTo>
                <a:lnTo>
                  <a:pt x="1537870" y="1637087"/>
                </a:lnTo>
                <a:cubicBezTo>
                  <a:pt x="1486150" y="1571646"/>
                  <a:pt x="1398543" y="1535759"/>
                  <a:pt x="1304603" y="1535759"/>
                </a:cubicBezTo>
                <a:cubicBezTo>
                  <a:pt x="1107224" y="1535759"/>
                  <a:pt x="944676" y="1688807"/>
                  <a:pt x="944676" y="1911518"/>
                </a:cubicBezTo>
                <a:moveTo>
                  <a:pt x="2828752" y="2130008"/>
                </a:moveTo>
                <a:cubicBezTo>
                  <a:pt x="2707369" y="2130008"/>
                  <a:pt x="2617651" y="2041345"/>
                  <a:pt x="2617651" y="1911518"/>
                </a:cubicBezTo>
                <a:cubicBezTo>
                  <a:pt x="2617651" y="1780636"/>
                  <a:pt x="2707369" y="1691973"/>
                  <a:pt x="2828752" y="1691973"/>
                </a:cubicBezTo>
                <a:cubicBezTo>
                  <a:pt x="2943801" y="1691973"/>
                  <a:pt x="3034575" y="1772191"/>
                  <a:pt x="3034575" y="1911518"/>
                </a:cubicBezTo>
                <a:cubicBezTo>
                  <a:pt x="3034575" y="2048734"/>
                  <a:pt x="2942746" y="2130008"/>
                  <a:pt x="2828752" y="2130008"/>
                </a:cubicBezTo>
                <a:moveTo>
                  <a:pt x="2447714" y="1911518"/>
                </a:moveTo>
                <a:cubicBezTo>
                  <a:pt x="2447714" y="2131063"/>
                  <a:pt x="2610262" y="2285167"/>
                  <a:pt x="2806586" y="2285167"/>
                </a:cubicBezTo>
                <a:cubicBezTo>
                  <a:pt x="2900526" y="2285167"/>
                  <a:pt x="2988133" y="2249280"/>
                  <a:pt x="3039852" y="2183838"/>
                </a:cubicBezTo>
                <a:lnTo>
                  <a:pt x="3040908" y="2271445"/>
                </a:lnTo>
                <a:lnTo>
                  <a:pt x="3190789" y="2271445"/>
                </a:lnTo>
                <a:lnTo>
                  <a:pt x="3190789" y="1218052"/>
                </a:lnTo>
                <a:lnTo>
                  <a:pt x="3021909" y="1218052"/>
                </a:lnTo>
                <a:lnTo>
                  <a:pt x="3021909" y="1459762"/>
                </a:lnTo>
                <a:cubicBezTo>
                  <a:pt x="3021909" y="1514649"/>
                  <a:pt x="3022964" y="1568479"/>
                  <a:pt x="3026131" y="1621255"/>
                </a:cubicBezTo>
                <a:cubicBezTo>
                  <a:pt x="2973356" y="1566368"/>
                  <a:pt x="2892082" y="1536814"/>
                  <a:pt x="2806586" y="1536814"/>
                </a:cubicBezTo>
                <a:cubicBezTo>
                  <a:pt x="2610262" y="1535759"/>
                  <a:pt x="2447714" y="1688807"/>
                  <a:pt x="2447714" y="1911518"/>
                </a:cubicBezTo>
                <a:moveTo>
                  <a:pt x="3566549" y="1827078"/>
                </a:moveTo>
                <a:cubicBezTo>
                  <a:pt x="3590826" y="1737360"/>
                  <a:pt x="3667877" y="1674030"/>
                  <a:pt x="3768150" y="1674030"/>
                </a:cubicBezTo>
                <a:cubicBezTo>
                  <a:pt x="3863146" y="1674030"/>
                  <a:pt x="3935975" y="1725749"/>
                  <a:pt x="3956030" y="1827078"/>
                </a:cubicBezTo>
                <a:lnTo>
                  <a:pt x="3566549" y="1827078"/>
                </a:lnTo>
                <a:close/>
                <a:moveTo>
                  <a:pt x="3401890" y="1912574"/>
                </a:moveTo>
                <a:cubicBezTo>
                  <a:pt x="3401890" y="2130008"/>
                  <a:pt x="3552828" y="2288333"/>
                  <a:pt x="3778705" y="2288333"/>
                </a:cubicBezTo>
                <a:cubicBezTo>
                  <a:pt x="3931753" y="2288333"/>
                  <a:pt x="4043637" y="2213392"/>
                  <a:pt x="4114356" y="2111008"/>
                </a:cubicBezTo>
                <a:lnTo>
                  <a:pt x="4002472" y="2022346"/>
                </a:lnTo>
                <a:cubicBezTo>
                  <a:pt x="3949697" y="2100453"/>
                  <a:pt x="3872645" y="2142674"/>
                  <a:pt x="3782927" y="2142674"/>
                </a:cubicBezTo>
                <a:cubicBezTo>
                  <a:pt x="3660489" y="2142674"/>
                  <a:pt x="3573938" y="2063511"/>
                  <a:pt x="3560216" y="1948461"/>
                </a:cubicBezTo>
                <a:lnTo>
                  <a:pt x="4116467" y="1948461"/>
                </a:lnTo>
                <a:cubicBezTo>
                  <a:pt x="4133355" y="1664530"/>
                  <a:pt x="3961307" y="1534703"/>
                  <a:pt x="3770261" y="1534703"/>
                </a:cubicBezTo>
                <a:cubicBezTo>
                  <a:pt x="3560216" y="1534703"/>
                  <a:pt x="3401890" y="1691973"/>
                  <a:pt x="3401890" y="1912574"/>
                </a:cubicBezTo>
                <a:moveTo>
                  <a:pt x="5948822" y="2131063"/>
                </a:moveTo>
                <a:cubicBezTo>
                  <a:pt x="5832716" y="2131063"/>
                  <a:pt x="5742999" y="2050845"/>
                  <a:pt x="5742999" y="1912574"/>
                </a:cubicBezTo>
                <a:cubicBezTo>
                  <a:pt x="5742999" y="1773247"/>
                  <a:pt x="5832716" y="1693029"/>
                  <a:pt x="5948822" y="1693029"/>
                </a:cubicBezTo>
                <a:cubicBezTo>
                  <a:pt x="6070205" y="1693029"/>
                  <a:pt x="6158868" y="1781691"/>
                  <a:pt x="6158868" y="1912574"/>
                </a:cubicBezTo>
                <a:cubicBezTo>
                  <a:pt x="6159923" y="2042401"/>
                  <a:pt x="6071261" y="2131063"/>
                  <a:pt x="5948822" y="2131063"/>
                </a:cubicBezTo>
                <a:moveTo>
                  <a:pt x="5737721" y="2185949"/>
                </a:moveTo>
                <a:cubicBezTo>
                  <a:pt x="5788386" y="2250335"/>
                  <a:pt x="5877048" y="2287278"/>
                  <a:pt x="5970988" y="2287278"/>
                </a:cubicBezTo>
                <a:cubicBezTo>
                  <a:pt x="6166256" y="2287278"/>
                  <a:pt x="6329859" y="2133174"/>
                  <a:pt x="6329859" y="1913629"/>
                </a:cubicBezTo>
                <a:cubicBezTo>
                  <a:pt x="6329859" y="1690918"/>
                  <a:pt x="6166256" y="1537870"/>
                  <a:pt x="5970988" y="1537870"/>
                </a:cubicBezTo>
                <a:cubicBezTo>
                  <a:pt x="5885492" y="1537870"/>
                  <a:pt x="5803163" y="1567424"/>
                  <a:pt x="5751443" y="1622310"/>
                </a:cubicBezTo>
                <a:cubicBezTo>
                  <a:pt x="5754610" y="1567424"/>
                  <a:pt x="5755665" y="1507260"/>
                  <a:pt x="5755665" y="1451318"/>
                </a:cubicBezTo>
                <a:lnTo>
                  <a:pt x="5755665" y="1219107"/>
                </a:lnTo>
                <a:lnTo>
                  <a:pt x="5586784" y="1219107"/>
                </a:lnTo>
                <a:lnTo>
                  <a:pt x="5586784" y="2272501"/>
                </a:lnTo>
                <a:lnTo>
                  <a:pt x="5736666" y="2272501"/>
                </a:lnTo>
                <a:lnTo>
                  <a:pt x="5737721" y="2185949"/>
                </a:lnTo>
                <a:moveTo>
                  <a:pt x="6663398" y="1828133"/>
                </a:moveTo>
                <a:cubicBezTo>
                  <a:pt x="6687675" y="1738415"/>
                  <a:pt x="6764727" y="1675085"/>
                  <a:pt x="6865000" y="1675085"/>
                </a:cubicBezTo>
                <a:cubicBezTo>
                  <a:pt x="6959996" y="1675085"/>
                  <a:pt x="7032825" y="1726805"/>
                  <a:pt x="7052880" y="1828133"/>
                </a:cubicBezTo>
                <a:lnTo>
                  <a:pt x="6663398" y="1828133"/>
                </a:lnTo>
                <a:close/>
                <a:moveTo>
                  <a:pt x="6499795" y="1914685"/>
                </a:moveTo>
                <a:cubicBezTo>
                  <a:pt x="6499795" y="2132119"/>
                  <a:pt x="6650732" y="2290444"/>
                  <a:pt x="6876610" y="2290444"/>
                </a:cubicBezTo>
                <a:cubicBezTo>
                  <a:pt x="7029659" y="2290444"/>
                  <a:pt x="7141542" y="2215503"/>
                  <a:pt x="7212261" y="2113119"/>
                </a:cubicBezTo>
                <a:lnTo>
                  <a:pt x="7100377" y="2024457"/>
                </a:lnTo>
                <a:cubicBezTo>
                  <a:pt x="7047602" y="2102564"/>
                  <a:pt x="6970551" y="2144785"/>
                  <a:pt x="6880833" y="2144785"/>
                </a:cubicBezTo>
                <a:cubicBezTo>
                  <a:pt x="6758394" y="2144785"/>
                  <a:pt x="6671842" y="2065622"/>
                  <a:pt x="6658121" y="1950572"/>
                </a:cubicBezTo>
                <a:lnTo>
                  <a:pt x="7213317" y="1950572"/>
                </a:lnTo>
                <a:cubicBezTo>
                  <a:pt x="7230204" y="1666641"/>
                  <a:pt x="7058157" y="1536814"/>
                  <a:pt x="6867111" y="1536814"/>
                </a:cubicBezTo>
                <a:cubicBezTo>
                  <a:pt x="6658121" y="1535759"/>
                  <a:pt x="6499795" y="1693029"/>
                  <a:pt x="6499795" y="1914685"/>
                </a:cubicBezTo>
                <a:moveTo>
                  <a:pt x="7656628" y="1551591"/>
                </a:moveTo>
                <a:cubicBezTo>
                  <a:pt x="7502524" y="1551591"/>
                  <a:pt x="7418084" y="1626532"/>
                  <a:pt x="7418084" y="1795413"/>
                </a:cubicBezTo>
                <a:lnTo>
                  <a:pt x="7418084" y="2273556"/>
                </a:lnTo>
                <a:lnTo>
                  <a:pt x="7586965" y="2273556"/>
                </a:lnTo>
                <a:lnTo>
                  <a:pt x="7586965" y="1792246"/>
                </a:lnTo>
                <a:cubicBezTo>
                  <a:pt x="7586965" y="1729971"/>
                  <a:pt x="7611241" y="1704639"/>
                  <a:pt x="7672461" y="1704639"/>
                </a:cubicBezTo>
                <a:lnTo>
                  <a:pt x="7803343" y="1704639"/>
                </a:lnTo>
                <a:lnTo>
                  <a:pt x="7803343" y="1551591"/>
                </a:lnTo>
                <a:lnTo>
                  <a:pt x="7656628" y="1551591"/>
                </a:lnTo>
                <a:moveTo>
                  <a:pt x="2170117" y="1551591"/>
                </a:moveTo>
                <a:cubicBezTo>
                  <a:pt x="2016013" y="1551591"/>
                  <a:pt x="1931573" y="1626532"/>
                  <a:pt x="1931573" y="1795413"/>
                </a:cubicBezTo>
                <a:lnTo>
                  <a:pt x="1931573" y="2273556"/>
                </a:lnTo>
                <a:lnTo>
                  <a:pt x="2100454" y="2273556"/>
                </a:lnTo>
                <a:lnTo>
                  <a:pt x="2100454" y="1792246"/>
                </a:lnTo>
                <a:cubicBezTo>
                  <a:pt x="2100454" y="1729971"/>
                  <a:pt x="2124730" y="1704639"/>
                  <a:pt x="2185949" y="1704639"/>
                </a:cubicBezTo>
                <a:lnTo>
                  <a:pt x="2316832" y="1704639"/>
                </a:lnTo>
                <a:lnTo>
                  <a:pt x="2316832" y="1551591"/>
                </a:lnTo>
                <a:lnTo>
                  <a:pt x="2170117" y="1551591"/>
                </a:lnTo>
                <a:moveTo>
                  <a:pt x="8318429" y="2111008"/>
                </a:moveTo>
                <a:cubicBezTo>
                  <a:pt x="8195991" y="2111008"/>
                  <a:pt x="8108384" y="2025512"/>
                  <a:pt x="8108384" y="1902019"/>
                </a:cubicBezTo>
                <a:cubicBezTo>
                  <a:pt x="8108384" y="1777469"/>
                  <a:pt x="8195991" y="1693029"/>
                  <a:pt x="8317374" y="1693029"/>
                </a:cubicBezTo>
                <a:cubicBezTo>
                  <a:pt x="8434534" y="1693029"/>
                  <a:pt x="8526363" y="1771136"/>
                  <a:pt x="8526363" y="1903074"/>
                </a:cubicBezTo>
                <a:cubicBezTo>
                  <a:pt x="8525308" y="2033957"/>
                  <a:pt x="8434534" y="2111008"/>
                  <a:pt x="8318429" y="2111008"/>
                </a:cubicBezTo>
                <a:moveTo>
                  <a:pt x="8122105" y="2544821"/>
                </a:moveTo>
                <a:lnTo>
                  <a:pt x="8279376" y="2544821"/>
                </a:lnTo>
                <a:cubicBezTo>
                  <a:pt x="8529530" y="2544821"/>
                  <a:pt x="8683634" y="2428715"/>
                  <a:pt x="8683634" y="2189116"/>
                </a:cubicBezTo>
                <a:lnTo>
                  <a:pt x="8683634" y="1551591"/>
                </a:lnTo>
                <a:lnTo>
                  <a:pt x="8533752" y="1551591"/>
                </a:lnTo>
                <a:lnTo>
                  <a:pt x="8532697" y="1639198"/>
                </a:lnTo>
                <a:cubicBezTo>
                  <a:pt x="8480977" y="1573757"/>
                  <a:pt x="8393370" y="1537870"/>
                  <a:pt x="8298375" y="1537870"/>
                </a:cubicBezTo>
                <a:cubicBezTo>
                  <a:pt x="8102051" y="1537870"/>
                  <a:pt x="7940559" y="1686696"/>
                  <a:pt x="7940559" y="1902019"/>
                </a:cubicBezTo>
                <a:cubicBezTo>
                  <a:pt x="7940559" y="2119452"/>
                  <a:pt x="8099940" y="2260890"/>
                  <a:pt x="8300486" y="2260890"/>
                </a:cubicBezTo>
                <a:cubicBezTo>
                  <a:pt x="8394425" y="2260890"/>
                  <a:pt x="8472533" y="2229225"/>
                  <a:pt x="8520030" y="2172228"/>
                </a:cubicBezTo>
                <a:lnTo>
                  <a:pt x="8520030" y="2203893"/>
                </a:lnTo>
                <a:cubicBezTo>
                  <a:pt x="8518975" y="2335831"/>
                  <a:pt x="8434534" y="2391773"/>
                  <a:pt x="8283597" y="2391773"/>
                </a:cubicBezTo>
                <a:lnTo>
                  <a:pt x="8122105" y="2391773"/>
                </a:lnTo>
                <a:lnTo>
                  <a:pt x="8122105" y="2544821"/>
                </a:lnTo>
                <a:close/>
                <a:moveTo>
                  <a:pt x="7672461" y="867624"/>
                </a:moveTo>
                <a:cubicBezTo>
                  <a:pt x="7611241" y="867624"/>
                  <a:pt x="7586965" y="843348"/>
                  <a:pt x="7586965" y="780018"/>
                </a:cubicBezTo>
                <a:lnTo>
                  <a:pt x="7588021" y="450700"/>
                </a:lnTo>
                <a:lnTo>
                  <a:pt x="7753734" y="450700"/>
                </a:lnTo>
                <a:lnTo>
                  <a:pt x="7753734" y="298708"/>
                </a:lnTo>
                <a:lnTo>
                  <a:pt x="7588021" y="298708"/>
                </a:lnTo>
                <a:lnTo>
                  <a:pt x="7588021" y="49609"/>
                </a:lnTo>
                <a:lnTo>
                  <a:pt x="7419140" y="106606"/>
                </a:lnTo>
                <a:lnTo>
                  <a:pt x="7419140" y="299763"/>
                </a:lnTo>
                <a:lnTo>
                  <a:pt x="7304090" y="299763"/>
                </a:lnTo>
                <a:lnTo>
                  <a:pt x="7304090" y="452811"/>
                </a:lnTo>
                <a:lnTo>
                  <a:pt x="7418084" y="452811"/>
                </a:lnTo>
                <a:lnTo>
                  <a:pt x="7417029" y="770518"/>
                </a:lnTo>
                <a:lnTo>
                  <a:pt x="7418084" y="770518"/>
                </a:lnTo>
                <a:lnTo>
                  <a:pt x="7418084" y="777907"/>
                </a:lnTo>
                <a:cubicBezTo>
                  <a:pt x="7418084" y="946787"/>
                  <a:pt x="7502524" y="1021728"/>
                  <a:pt x="7656628" y="1021728"/>
                </a:cubicBezTo>
                <a:lnTo>
                  <a:pt x="7804399" y="1020673"/>
                </a:lnTo>
                <a:lnTo>
                  <a:pt x="7804399" y="867624"/>
                </a:lnTo>
                <a:lnTo>
                  <a:pt x="7672461" y="867624"/>
                </a:lnTo>
                <a:close/>
                <a:moveTo>
                  <a:pt x="4861653" y="576305"/>
                </a:moveTo>
                <a:cubicBezTo>
                  <a:pt x="4885929" y="486587"/>
                  <a:pt x="4962981" y="423257"/>
                  <a:pt x="5063254" y="423257"/>
                </a:cubicBezTo>
                <a:cubicBezTo>
                  <a:pt x="5158250" y="423257"/>
                  <a:pt x="5231079" y="474977"/>
                  <a:pt x="5251134" y="576305"/>
                </a:cubicBezTo>
                <a:lnTo>
                  <a:pt x="4861653" y="576305"/>
                </a:lnTo>
                <a:close/>
                <a:moveTo>
                  <a:pt x="4698050" y="662857"/>
                </a:moveTo>
                <a:cubicBezTo>
                  <a:pt x="4698050" y="880291"/>
                  <a:pt x="4848987" y="1038616"/>
                  <a:pt x="5074865" y="1038616"/>
                </a:cubicBezTo>
                <a:cubicBezTo>
                  <a:pt x="5227913" y="1038616"/>
                  <a:pt x="5339796" y="963675"/>
                  <a:pt x="5410515" y="861291"/>
                </a:cubicBezTo>
                <a:lnTo>
                  <a:pt x="5298632" y="771574"/>
                </a:lnTo>
                <a:cubicBezTo>
                  <a:pt x="5245856" y="849681"/>
                  <a:pt x="5168805" y="891901"/>
                  <a:pt x="5079087" y="891901"/>
                </a:cubicBezTo>
                <a:cubicBezTo>
                  <a:pt x="4956648" y="891901"/>
                  <a:pt x="4870097" y="812738"/>
                  <a:pt x="4856375" y="697688"/>
                </a:cubicBezTo>
                <a:lnTo>
                  <a:pt x="5411571" y="697688"/>
                </a:lnTo>
                <a:cubicBezTo>
                  <a:pt x="5428458" y="413758"/>
                  <a:pt x="5256411" y="284986"/>
                  <a:pt x="5065365" y="284986"/>
                </a:cubicBezTo>
                <a:cubicBezTo>
                  <a:pt x="4856375" y="284986"/>
                  <a:pt x="4698050" y="441201"/>
                  <a:pt x="4698050" y="662857"/>
                </a:cubicBezTo>
                <a:moveTo>
                  <a:pt x="5751443" y="576305"/>
                </a:moveTo>
                <a:cubicBezTo>
                  <a:pt x="5775720" y="486587"/>
                  <a:pt x="5852771" y="423257"/>
                  <a:pt x="5953044" y="423257"/>
                </a:cubicBezTo>
                <a:cubicBezTo>
                  <a:pt x="6048040" y="423257"/>
                  <a:pt x="6120870" y="474977"/>
                  <a:pt x="6140924" y="576305"/>
                </a:cubicBezTo>
                <a:lnTo>
                  <a:pt x="5751443" y="576305"/>
                </a:lnTo>
                <a:close/>
                <a:moveTo>
                  <a:pt x="5586784" y="662857"/>
                </a:moveTo>
                <a:cubicBezTo>
                  <a:pt x="5586784" y="880291"/>
                  <a:pt x="5738777" y="1038616"/>
                  <a:pt x="5963599" y="1038616"/>
                </a:cubicBezTo>
                <a:cubicBezTo>
                  <a:pt x="6116647" y="1038616"/>
                  <a:pt x="6228531" y="963675"/>
                  <a:pt x="6299250" y="861291"/>
                </a:cubicBezTo>
                <a:lnTo>
                  <a:pt x="6187366" y="772629"/>
                </a:lnTo>
                <a:cubicBezTo>
                  <a:pt x="6134591" y="850736"/>
                  <a:pt x="6057539" y="892957"/>
                  <a:pt x="5967822" y="892957"/>
                </a:cubicBezTo>
                <a:cubicBezTo>
                  <a:pt x="5845383" y="892957"/>
                  <a:pt x="5758831" y="813794"/>
                  <a:pt x="5745110" y="698744"/>
                </a:cubicBezTo>
                <a:lnTo>
                  <a:pt x="6301361" y="698744"/>
                </a:lnTo>
                <a:cubicBezTo>
                  <a:pt x="6318248" y="414813"/>
                  <a:pt x="6146201" y="284986"/>
                  <a:pt x="5955155" y="284986"/>
                </a:cubicBezTo>
                <a:cubicBezTo>
                  <a:pt x="5745110" y="284986"/>
                  <a:pt x="5586784" y="441201"/>
                  <a:pt x="5586784" y="662857"/>
                </a:cubicBezTo>
                <a:moveTo>
                  <a:pt x="6813280" y="282875"/>
                </a:moveTo>
                <a:cubicBezTo>
                  <a:pt x="6625401" y="282875"/>
                  <a:pt x="6513517" y="398981"/>
                  <a:pt x="6513517" y="591082"/>
                </a:cubicBezTo>
                <a:lnTo>
                  <a:pt x="6513517" y="1020673"/>
                </a:lnTo>
                <a:lnTo>
                  <a:pt x="6682397" y="1020673"/>
                </a:lnTo>
                <a:lnTo>
                  <a:pt x="6682397" y="597415"/>
                </a:lnTo>
                <a:cubicBezTo>
                  <a:pt x="6682397" y="496087"/>
                  <a:pt x="6728840" y="442256"/>
                  <a:pt x="6813280" y="442256"/>
                </a:cubicBezTo>
                <a:cubicBezTo>
                  <a:pt x="6896665" y="442256"/>
                  <a:pt x="6944163" y="497142"/>
                  <a:pt x="6944163" y="597415"/>
                </a:cubicBezTo>
                <a:lnTo>
                  <a:pt x="6944163" y="1021728"/>
                </a:lnTo>
                <a:lnTo>
                  <a:pt x="7113044" y="1021728"/>
                </a:lnTo>
                <a:lnTo>
                  <a:pt x="7113044" y="591082"/>
                </a:lnTo>
                <a:cubicBezTo>
                  <a:pt x="7113044" y="398981"/>
                  <a:pt x="7000105" y="282875"/>
                  <a:pt x="6813280" y="282875"/>
                </a:cubicBezTo>
              </a:path>
            </a:pathLst>
          </a:custGeom>
          <a:solidFill>
            <a:schemeClr val="bg1"/>
          </a:solidFill>
          <a:ln w="10555" cap="flat">
            <a:noFill/>
            <a:prstDash val="solid"/>
            <a:miter/>
          </a:ln>
        </p:spPr>
        <p:txBody>
          <a:bodyPr rtlCol="0" anchor="ctr"/>
          <a:lstStyle/>
          <a:p>
            <a:endParaRPr lang="en-US"/>
          </a:p>
        </p:txBody>
      </p:sp>
      <p:sp>
        <p:nvSpPr>
          <p:cNvPr id="11" name="Holder 5"/>
          <p:cNvSpPr>
            <a:spLocks noGrp="1"/>
          </p:cNvSpPr>
          <p:nvPr>
            <p:ph type="dt" sz="half" idx="6"/>
          </p:nvPr>
        </p:nvSpPr>
        <p:spPr>
          <a:xfrm>
            <a:off x="8466138" y="10381434"/>
            <a:ext cx="3149600" cy="300082"/>
          </a:xfrm>
        </p:spPr>
        <p:txBody>
          <a:bodyPr lIns="0" tIns="0" rIns="0" bIns="0"/>
          <a:lstStyle>
            <a:lvl1pPr>
              <a:defRPr sz="1950" b="0" i="0">
                <a:solidFill>
                  <a:schemeClr val="bg1"/>
                </a:solidFill>
                <a:latin typeface="Segoe UI"/>
                <a:cs typeface="Segoe UI"/>
              </a:defRPr>
            </a:lvl1pPr>
          </a:lstStyle>
          <a:p>
            <a:pPr marL="12700">
              <a:lnSpc>
                <a:spcPct val="100000"/>
              </a:lnSpc>
              <a:spcBef>
                <a:spcPts val="285"/>
              </a:spcBef>
            </a:pPr>
            <a:fld id="{D52BA2CF-16D4-4FC5-A8EB-A55BC127F3AB}" type="datetime1">
              <a:rPr lang="nl-NL" spc="-10" smtClean="0"/>
              <a:t>13-11-2024</a:t>
            </a:fld>
            <a:endParaRPr spc="-10"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slide - natuurgroen">
    <p:bg>
      <p:bgPr>
        <a:solidFill>
          <a:schemeClr val="bg1"/>
        </a:solidFill>
        <a:effectLst/>
      </p:bgPr>
    </p:bg>
    <p:spTree>
      <p:nvGrpSpPr>
        <p:cNvPr id="1" name=""/>
        <p:cNvGrpSpPr/>
        <p:nvPr/>
      </p:nvGrpSpPr>
      <p:grpSpPr>
        <a:xfrm>
          <a:off x="0" y="0"/>
          <a:ext cx="0" cy="0"/>
          <a:chOff x="0" y="0"/>
          <a:chExt cx="0" cy="0"/>
        </a:xfrm>
      </p:grpSpPr>
      <p:sp>
        <p:nvSpPr>
          <p:cNvPr id="3" name="Rechthoek: afgeronde hoeken 2">
            <a:extLst>
              <a:ext uri="{FF2B5EF4-FFF2-40B4-BE49-F238E27FC236}">
                <a16:creationId xmlns:a16="http://schemas.microsoft.com/office/drawing/2014/main" id="{3B6B2A6D-10F1-3E37-94DA-C4668879B10D}"/>
              </a:ext>
            </a:extLst>
          </p:cNvPr>
          <p:cNvSpPr/>
          <p:nvPr userDrawn="1"/>
        </p:nvSpPr>
        <p:spPr>
          <a:xfrm>
            <a:off x="186796" y="2260600"/>
            <a:ext cx="19761200" cy="5402262"/>
          </a:xfrm>
          <a:prstGeom prst="roundRect">
            <a:avLst>
              <a:gd name="adj" fmla="val 901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hthoek: afgeronde hoeken 9">
            <a:extLst>
              <a:ext uri="{FF2B5EF4-FFF2-40B4-BE49-F238E27FC236}">
                <a16:creationId xmlns:a16="http://schemas.microsoft.com/office/drawing/2014/main" id="{03AD5095-9ADD-EF73-CEFC-1987C2D2520B}"/>
              </a:ext>
            </a:extLst>
          </p:cNvPr>
          <p:cNvSpPr/>
          <p:nvPr userDrawn="1"/>
        </p:nvSpPr>
        <p:spPr>
          <a:xfrm>
            <a:off x="165100" y="9921875"/>
            <a:ext cx="19761200" cy="1223962"/>
          </a:xfrm>
          <a:prstGeom prst="roundRect">
            <a:avLst>
              <a:gd name="adj" fmla="val 4091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Holder 2"/>
          <p:cNvSpPr>
            <a:spLocks noGrp="1"/>
          </p:cNvSpPr>
          <p:nvPr>
            <p:ph type="title" hasCustomPrompt="1"/>
          </p:nvPr>
        </p:nvSpPr>
        <p:spPr>
          <a:xfrm>
            <a:off x="817989" y="3475038"/>
            <a:ext cx="18439974" cy="2963862"/>
          </a:xfrm>
          <a:noFill/>
        </p:spPr>
        <p:txBody>
          <a:bodyPr lIns="0" tIns="0" rIns="0" bIns="0"/>
          <a:lstStyle>
            <a:lvl1pPr>
              <a:defRPr sz="9600" b="1" i="0">
                <a:solidFill>
                  <a:schemeClr val="tx1"/>
                </a:solidFill>
                <a:latin typeface="+mj-lt"/>
                <a:cs typeface="Segoe UI Semibold"/>
              </a:defRPr>
            </a:lvl1pPr>
          </a:lstStyle>
          <a:p>
            <a:r>
              <a:rPr lang="en-US" dirty="0" err="1"/>
              <a:t>Titelpagina</a:t>
            </a:r>
            <a:br>
              <a:rPr lang="en-US" dirty="0"/>
            </a:br>
            <a:r>
              <a:rPr lang="en-US" dirty="0" err="1"/>
              <a:t>powerpoint</a:t>
            </a:r>
            <a:endParaRPr dirty="0"/>
          </a:p>
        </p:txBody>
      </p:sp>
      <p:sp>
        <p:nvSpPr>
          <p:cNvPr id="7" name="Vrije vorm: vorm 6">
            <a:extLst>
              <a:ext uri="{FF2B5EF4-FFF2-40B4-BE49-F238E27FC236}">
                <a16:creationId xmlns:a16="http://schemas.microsoft.com/office/drawing/2014/main" id="{F95FF92D-3072-CCB0-D18A-AC5D8381BE2A}"/>
              </a:ext>
            </a:extLst>
          </p:cNvPr>
          <p:cNvSpPr/>
          <p:nvPr userDrawn="1"/>
        </p:nvSpPr>
        <p:spPr>
          <a:xfrm>
            <a:off x="18036600" y="10294183"/>
            <a:ext cx="513808" cy="480651"/>
          </a:xfrm>
          <a:custGeom>
            <a:avLst/>
            <a:gdLst>
              <a:gd name="connsiteX0" fmla="*/ 2022346 w 2322116"/>
              <a:gd name="connsiteY0" fmla="*/ 1252883 h 2006513"/>
              <a:gd name="connsiteX1" fmla="*/ 1722583 w 2322116"/>
              <a:gd name="connsiteY1" fmla="*/ 1561091 h 2006513"/>
              <a:gd name="connsiteX2" fmla="*/ 1722583 w 2322116"/>
              <a:gd name="connsiteY2" fmla="*/ 1691973 h 2006513"/>
              <a:gd name="connsiteX3" fmla="*/ 1591700 w 2322116"/>
              <a:gd name="connsiteY3" fmla="*/ 1847132 h 2006513"/>
              <a:gd name="connsiteX4" fmla="*/ 1460818 w 2322116"/>
              <a:gd name="connsiteY4" fmla="*/ 1691973 h 2006513"/>
              <a:gd name="connsiteX5" fmla="*/ 1460818 w 2322116"/>
              <a:gd name="connsiteY5" fmla="*/ 308207 h 2006513"/>
              <a:gd name="connsiteX6" fmla="*/ 1161055 w 2322116"/>
              <a:gd name="connsiteY6" fmla="*/ 0 h 2006513"/>
              <a:gd name="connsiteX7" fmla="*/ 861292 w 2322116"/>
              <a:gd name="connsiteY7" fmla="*/ 308207 h 2006513"/>
              <a:gd name="connsiteX8" fmla="*/ 861292 w 2322116"/>
              <a:gd name="connsiteY8" fmla="*/ 440145 h 2006513"/>
              <a:gd name="connsiteX9" fmla="*/ 861292 w 2322116"/>
              <a:gd name="connsiteY9" fmla="*/ 440145 h 2006513"/>
              <a:gd name="connsiteX10" fmla="*/ 861292 w 2322116"/>
              <a:gd name="connsiteY10" fmla="*/ 442256 h 2006513"/>
              <a:gd name="connsiteX11" fmla="*/ 730409 w 2322116"/>
              <a:gd name="connsiteY11" fmla="*/ 597415 h 2006513"/>
              <a:gd name="connsiteX12" fmla="*/ 599526 w 2322116"/>
              <a:gd name="connsiteY12" fmla="*/ 442256 h 2006513"/>
              <a:gd name="connsiteX13" fmla="*/ 599526 w 2322116"/>
              <a:gd name="connsiteY13" fmla="*/ 309263 h 2006513"/>
              <a:gd name="connsiteX14" fmla="*/ 299763 w 2322116"/>
              <a:gd name="connsiteY14" fmla="*/ 1055 h 2006513"/>
              <a:gd name="connsiteX15" fmla="*/ 0 w 2322116"/>
              <a:gd name="connsiteY15" fmla="*/ 309263 h 2006513"/>
              <a:gd name="connsiteX16" fmla="*/ 0 w 2322116"/>
              <a:gd name="connsiteY16" fmla="*/ 738853 h 2006513"/>
              <a:gd name="connsiteX17" fmla="*/ 168881 w 2322116"/>
              <a:gd name="connsiteY17" fmla="*/ 738853 h 2006513"/>
              <a:gd name="connsiteX18" fmla="*/ 168881 w 2322116"/>
              <a:gd name="connsiteY18" fmla="*/ 314540 h 2006513"/>
              <a:gd name="connsiteX19" fmla="*/ 299763 w 2322116"/>
              <a:gd name="connsiteY19" fmla="*/ 159381 h 2006513"/>
              <a:gd name="connsiteX20" fmla="*/ 430646 w 2322116"/>
              <a:gd name="connsiteY20" fmla="*/ 314540 h 2006513"/>
              <a:gd name="connsiteX21" fmla="*/ 430646 w 2322116"/>
              <a:gd name="connsiteY21" fmla="*/ 447534 h 2006513"/>
              <a:gd name="connsiteX22" fmla="*/ 730409 w 2322116"/>
              <a:gd name="connsiteY22" fmla="*/ 755741 h 2006513"/>
              <a:gd name="connsiteX23" fmla="*/ 1030172 w 2322116"/>
              <a:gd name="connsiteY23" fmla="*/ 447534 h 2006513"/>
              <a:gd name="connsiteX24" fmla="*/ 1030172 w 2322116"/>
              <a:gd name="connsiteY24" fmla="*/ 314540 h 2006513"/>
              <a:gd name="connsiteX25" fmla="*/ 1161055 w 2322116"/>
              <a:gd name="connsiteY25" fmla="*/ 159381 h 2006513"/>
              <a:gd name="connsiteX26" fmla="*/ 1291937 w 2322116"/>
              <a:gd name="connsiteY26" fmla="*/ 314540 h 2006513"/>
              <a:gd name="connsiteX27" fmla="*/ 1291937 w 2322116"/>
              <a:gd name="connsiteY27" fmla="*/ 1698306 h 2006513"/>
              <a:gd name="connsiteX28" fmla="*/ 1591700 w 2322116"/>
              <a:gd name="connsiteY28" fmla="*/ 2006513 h 2006513"/>
              <a:gd name="connsiteX29" fmla="*/ 1891463 w 2322116"/>
              <a:gd name="connsiteY29" fmla="*/ 1698306 h 2006513"/>
              <a:gd name="connsiteX30" fmla="*/ 1891463 w 2322116"/>
              <a:gd name="connsiteY30" fmla="*/ 1567424 h 2006513"/>
              <a:gd name="connsiteX31" fmla="*/ 2022346 w 2322116"/>
              <a:gd name="connsiteY31" fmla="*/ 1412265 h 2006513"/>
              <a:gd name="connsiteX32" fmla="*/ 2153229 w 2322116"/>
              <a:gd name="connsiteY32" fmla="*/ 1567424 h 2006513"/>
              <a:gd name="connsiteX33" fmla="*/ 2153229 w 2322116"/>
              <a:gd name="connsiteY33" fmla="*/ 1991736 h 2006513"/>
              <a:gd name="connsiteX34" fmla="*/ 2322109 w 2322116"/>
              <a:gd name="connsiteY34" fmla="*/ 1991736 h 2006513"/>
              <a:gd name="connsiteX35" fmla="*/ 2322109 w 2322116"/>
              <a:gd name="connsiteY35" fmla="*/ 1562146 h 2006513"/>
              <a:gd name="connsiteX36" fmla="*/ 2022346 w 2322116"/>
              <a:gd name="connsiteY36" fmla="*/ 1252883 h 2006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322116" h="2006513">
                <a:moveTo>
                  <a:pt x="2022346" y="1252883"/>
                </a:moveTo>
                <a:cubicBezTo>
                  <a:pt x="1834466" y="1252883"/>
                  <a:pt x="1722583" y="1368989"/>
                  <a:pt x="1722583" y="1561091"/>
                </a:cubicBezTo>
                <a:lnTo>
                  <a:pt x="1722583" y="1691973"/>
                </a:lnTo>
                <a:cubicBezTo>
                  <a:pt x="1722583" y="1793302"/>
                  <a:pt x="1676141" y="1847132"/>
                  <a:pt x="1591700" y="1847132"/>
                </a:cubicBezTo>
                <a:cubicBezTo>
                  <a:pt x="1508316" y="1847132"/>
                  <a:pt x="1460818" y="1792246"/>
                  <a:pt x="1460818" y="1691973"/>
                </a:cubicBezTo>
                <a:lnTo>
                  <a:pt x="1460818" y="308207"/>
                </a:lnTo>
                <a:cubicBezTo>
                  <a:pt x="1460818" y="116105"/>
                  <a:pt x="1347879" y="0"/>
                  <a:pt x="1161055" y="0"/>
                </a:cubicBezTo>
                <a:cubicBezTo>
                  <a:pt x="973175" y="0"/>
                  <a:pt x="861292" y="116105"/>
                  <a:pt x="861292" y="308207"/>
                </a:cubicBezTo>
                <a:lnTo>
                  <a:pt x="861292" y="440145"/>
                </a:lnTo>
                <a:lnTo>
                  <a:pt x="861292" y="440145"/>
                </a:lnTo>
                <a:lnTo>
                  <a:pt x="861292" y="442256"/>
                </a:lnTo>
                <a:cubicBezTo>
                  <a:pt x="861292" y="543585"/>
                  <a:pt x="814849" y="597415"/>
                  <a:pt x="730409" y="597415"/>
                </a:cubicBezTo>
                <a:cubicBezTo>
                  <a:pt x="647024" y="597415"/>
                  <a:pt x="599526" y="542529"/>
                  <a:pt x="599526" y="442256"/>
                </a:cubicBezTo>
                <a:lnTo>
                  <a:pt x="599526" y="309263"/>
                </a:lnTo>
                <a:cubicBezTo>
                  <a:pt x="599526" y="117161"/>
                  <a:pt x="486588" y="1055"/>
                  <a:pt x="299763" y="1055"/>
                </a:cubicBezTo>
                <a:cubicBezTo>
                  <a:pt x="111884" y="1055"/>
                  <a:pt x="0" y="117161"/>
                  <a:pt x="0" y="309263"/>
                </a:cubicBezTo>
                <a:lnTo>
                  <a:pt x="0" y="738853"/>
                </a:lnTo>
                <a:lnTo>
                  <a:pt x="168881" y="738853"/>
                </a:lnTo>
                <a:lnTo>
                  <a:pt x="168881" y="314540"/>
                </a:lnTo>
                <a:cubicBezTo>
                  <a:pt x="168881" y="213212"/>
                  <a:pt x="215323" y="159381"/>
                  <a:pt x="299763" y="159381"/>
                </a:cubicBezTo>
                <a:cubicBezTo>
                  <a:pt x="383148" y="159381"/>
                  <a:pt x="430646" y="214267"/>
                  <a:pt x="430646" y="314540"/>
                </a:cubicBezTo>
                <a:lnTo>
                  <a:pt x="430646" y="447534"/>
                </a:lnTo>
                <a:cubicBezTo>
                  <a:pt x="430646" y="639636"/>
                  <a:pt x="543585" y="755741"/>
                  <a:pt x="730409" y="755741"/>
                </a:cubicBezTo>
                <a:cubicBezTo>
                  <a:pt x="918289" y="755741"/>
                  <a:pt x="1030172" y="639636"/>
                  <a:pt x="1030172" y="447534"/>
                </a:cubicBezTo>
                <a:lnTo>
                  <a:pt x="1030172" y="314540"/>
                </a:lnTo>
                <a:cubicBezTo>
                  <a:pt x="1030172" y="213212"/>
                  <a:pt x="1076614" y="159381"/>
                  <a:pt x="1161055" y="159381"/>
                </a:cubicBezTo>
                <a:cubicBezTo>
                  <a:pt x="1244440" y="159381"/>
                  <a:pt x="1291937" y="214267"/>
                  <a:pt x="1291937" y="314540"/>
                </a:cubicBezTo>
                <a:lnTo>
                  <a:pt x="1291937" y="1698306"/>
                </a:lnTo>
                <a:cubicBezTo>
                  <a:pt x="1291937" y="1890408"/>
                  <a:pt x="1404876" y="2006513"/>
                  <a:pt x="1591700" y="2006513"/>
                </a:cubicBezTo>
                <a:cubicBezTo>
                  <a:pt x="1779580" y="2006513"/>
                  <a:pt x="1891463" y="1890408"/>
                  <a:pt x="1891463" y="1698306"/>
                </a:cubicBezTo>
                <a:lnTo>
                  <a:pt x="1891463" y="1567424"/>
                </a:lnTo>
                <a:cubicBezTo>
                  <a:pt x="1891463" y="1466095"/>
                  <a:pt x="1937906" y="1412265"/>
                  <a:pt x="2022346" y="1412265"/>
                </a:cubicBezTo>
                <a:cubicBezTo>
                  <a:pt x="2105731" y="1412265"/>
                  <a:pt x="2153229" y="1467151"/>
                  <a:pt x="2153229" y="1567424"/>
                </a:cubicBezTo>
                <a:lnTo>
                  <a:pt x="2153229" y="1991736"/>
                </a:lnTo>
                <a:lnTo>
                  <a:pt x="2322109" y="1991736"/>
                </a:lnTo>
                <a:lnTo>
                  <a:pt x="2322109" y="1562146"/>
                </a:lnTo>
                <a:cubicBezTo>
                  <a:pt x="2323165" y="1368989"/>
                  <a:pt x="2209170" y="1252883"/>
                  <a:pt x="2022346" y="1252883"/>
                </a:cubicBezTo>
              </a:path>
            </a:pathLst>
          </a:custGeom>
          <a:solidFill>
            <a:schemeClr val="accent1"/>
          </a:solidFill>
          <a:ln w="10555" cap="flat">
            <a:noFill/>
            <a:prstDash val="solid"/>
            <a:miter/>
          </a:ln>
        </p:spPr>
        <p:txBody>
          <a:bodyPr rtlCol="0" anchor="ctr"/>
          <a:lstStyle/>
          <a:p>
            <a:endParaRPr lang="en-US"/>
          </a:p>
        </p:txBody>
      </p:sp>
      <p:sp>
        <p:nvSpPr>
          <p:cNvPr id="8" name="Vrije vorm: vorm 7">
            <a:extLst>
              <a:ext uri="{FF2B5EF4-FFF2-40B4-BE49-F238E27FC236}">
                <a16:creationId xmlns:a16="http://schemas.microsoft.com/office/drawing/2014/main" id="{990AF1D4-4CAA-0106-0769-F0D1C0F72278}"/>
              </a:ext>
            </a:extLst>
          </p:cNvPr>
          <p:cNvSpPr/>
          <p:nvPr userDrawn="1"/>
        </p:nvSpPr>
        <p:spPr>
          <a:xfrm>
            <a:off x="17367250" y="10226675"/>
            <a:ext cx="1921404" cy="609600"/>
          </a:xfrm>
          <a:custGeom>
            <a:avLst/>
            <a:gdLst>
              <a:gd name="connsiteX0" fmla="*/ 921455 w 8683633"/>
              <a:gd name="connsiteY0" fmla="*/ 520364 h 2544820"/>
              <a:gd name="connsiteX1" fmla="*/ 1439708 w 8683633"/>
              <a:gd name="connsiteY1" fmla="*/ 0 h 2544820"/>
              <a:gd name="connsiteX2" fmla="*/ 1834466 w 8683633"/>
              <a:gd name="connsiteY2" fmla="*/ 172047 h 2544820"/>
              <a:gd name="connsiteX3" fmla="*/ 1705695 w 8683633"/>
              <a:gd name="connsiteY3" fmla="*/ 294486 h 2544820"/>
              <a:gd name="connsiteX4" fmla="*/ 1439708 w 8683633"/>
              <a:gd name="connsiteY4" fmla="*/ 168881 h 2544820"/>
              <a:gd name="connsiteX5" fmla="*/ 1104057 w 8683633"/>
              <a:gd name="connsiteY5" fmla="*/ 521419 h 2544820"/>
              <a:gd name="connsiteX6" fmla="*/ 1438652 w 8683633"/>
              <a:gd name="connsiteY6" fmla="*/ 871846 h 2544820"/>
              <a:gd name="connsiteX7" fmla="*/ 1742638 w 8683633"/>
              <a:gd name="connsiteY7" fmla="*/ 605859 h 2544820"/>
              <a:gd name="connsiteX8" fmla="*/ 1403821 w 8683633"/>
              <a:gd name="connsiteY8" fmla="*/ 605859 h 2544820"/>
              <a:gd name="connsiteX9" fmla="*/ 1403821 w 8683633"/>
              <a:gd name="connsiteY9" fmla="*/ 448589 h 2544820"/>
              <a:gd name="connsiteX10" fmla="*/ 1929462 w 8683633"/>
              <a:gd name="connsiteY10" fmla="*/ 448589 h 2544820"/>
              <a:gd name="connsiteX11" fmla="*/ 1929462 w 8683633"/>
              <a:gd name="connsiteY11" fmla="*/ 518253 h 2544820"/>
              <a:gd name="connsiteX12" fmla="*/ 1438652 w 8683633"/>
              <a:gd name="connsiteY12" fmla="*/ 1039672 h 2544820"/>
              <a:gd name="connsiteX13" fmla="*/ 921455 w 8683633"/>
              <a:gd name="connsiteY13" fmla="*/ 520364 h 2544820"/>
              <a:gd name="connsiteX14" fmla="*/ 2269334 w 8683633"/>
              <a:gd name="connsiteY14" fmla="*/ 576305 h 2544820"/>
              <a:gd name="connsiteX15" fmla="*/ 2470936 w 8683633"/>
              <a:gd name="connsiteY15" fmla="*/ 423257 h 2544820"/>
              <a:gd name="connsiteX16" fmla="*/ 2658815 w 8683633"/>
              <a:gd name="connsiteY16" fmla="*/ 576305 h 2544820"/>
              <a:gd name="connsiteX17" fmla="*/ 2269334 w 8683633"/>
              <a:gd name="connsiteY17" fmla="*/ 576305 h 2544820"/>
              <a:gd name="connsiteX18" fmla="*/ 2105731 w 8683633"/>
              <a:gd name="connsiteY18" fmla="*/ 661801 h 2544820"/>
              <a:gd name="connsiteX19" fmla="*/ 2482546 w 8683633"/>
              <a:gd name="connsiteY19" fmla="*/ 1037561 h 2544820"/>
              <a:gd name="connsiteX20" fmla="*/ 2818196 w 8683633"/>
              <a:gd name="connsiteY20" fmla="*/ 860236 h 2544820"/>
              <a:gd name="connsiteX21" fmla="*/ 2706313 w 8683633"/>
              <a:gd name="connsiteY21" fmla="*/ 770518 h 2544820"/>
              <a:gd name="connsiteX22" fmla="*/ 2486768 w 8683633"/>
              <a:gd name="connsiteY22" fmla="*/ 890846 h 2544820"/>
              <a:gd name="connsiteX23" fmla="*/ 2264057 w 8683633"/>
              <a:gd name="connsiteY23" fmla="*/ 696633 h 2544820"/>
              <a:gd name="connsiteX24" fmla="*/ 2819252 w 8683633"/>
              <a:gd name="connsiteY24" fmla="*/ 696633 h 2544820"/>
              <a:gd name="connsiteX25" fmla="*/ 2473047 w 8683633"/>
              <a:gd name="connsiteY25" fmla="*/ 282875 h 2544820"/>
              <a:gd name="connsiteX26" fmla="*/ 2105731 w 8683633"/>
              <a:gd name="connsiteY26" fmla="*/ 661801 h 2544820"/>
              <a:gd name="connsiteX27" fmla="*/ 8103107 w 8683633"/>
              <a:gd name="connsiteY27" fmla="*/ 576305 h 2544820"/>
              <a:gd name="connsiteX28" fmla="*/ 8304708 w 8683633"/>
              <a:gd name="connsiteY28" fmla="*/ 423257 h 2544820"/>
              <a:gd name="connsiteX29" fmla="*/ 8492587 w 8683633"/>
              <a:gd name="connsiteY29" fmla="*/ 576305 h 2544820"/>
              <a:gd name="connsiteX30" fmla="*/ 8103107 w 8683633"/>
              <a:gd name="connsiteY30" fmla="*/ 576305 h 2544820"/>
              <a:gd name="connsiteX31" fmla="*/ 7939503 w 8683633"/>
              <a:gd name="connsiteY31" fmla="*/ 661801 h 2544820"/>
              <a:gd name="connsiteX32" fmla="*/ 8316319 w 8683633"/>
              <a:gd name="connsiteY32" fmla="*/ 1037561 h 2544820"/>
              <a:gd name="connsiteX33" fmla="*/ 8651968 w 8683633"/>
              <a:gd name="connsiteY33" fmla="*/ 860236 h 2544820"/>
              <a:gd name="connsiteX34" fmla="*/ 8539029 w 8683633"/>
              <a:gd name="connsiteY34" fmla="*/ 770518 h 2544820"/>
              <a:gd name="connsiteX35" fmla="*/ 8319485 w 8683633"/>
              <a:gd name="connsiteY35" fmla="*/ 890846 h 2544820"/>
              <a:gd name="connsiteX36" fmla="*/ 8096773 w 8683633"/>
              <a:gd name="connsiteY36" fmla="*/ 696633 h 2544820"/>
              <a:gd name="connsiteX37" fmla="*/ 8651968 w 8683633"/>
              <a:gd name="connsiteY37" fmla="*/ 696633 h 2544820"/>
              <a:gd name="connsiteX38" fmla="*/ 8305763 w 8683633"/>
              <a:gd name="connsiteY38" fmla="*/ 282875 h 2544820"/>
              <a:gd name="connsiteX39" fmla="*/ 7939503 w 8683633"/>
              <a:gd name="connsiteY39" fmla="*/ 661801 h 2544820"/>
              <a:gd name="connsiteX40" fmla="*/ 556251 w 8683633"/>
              <a:gd name="connsiteY40" fmla="*/ 1269772 h 2544820"/>
              <a:gd name="connsiteX41" fmla="*/ 556251 w 8683633"/>
              <a:gd name="connsiteY41" fmla="*/ 1675085 h 2544820"/>
              <a:gd name="connsiteX42" fmla="*/ 177325 w 8683633"/>
              <a:gd name="connsiteY42" fmla="*/ 1675085 h 2544820"/>
              <a:gd name="connsiteX43" fmla="*/ 177325 w 8683633"/>
              <a:gd name="connsiteY43" fmla="*/ 1269772 h 2544820"/>
              <a:gd name="connsiteX44" fmla="*/ 0 w 8683633"/>
              <a:gd name="connsiteY44" fmla="*/ 1269772 h 2544820"/>
              <a:gd name="connsiteX45" fmla="*/ 0 w 8683633"/>
              <a:gd name="connsiteY45" fmla="*/ 2271445 h 2544820"/>
              <a:gd name="connsiteX46" fmla="*/ 177325 w 8683633"/>
              <a:gd name="connsiteY46" fmla="*/ 2271445 h 2544820"/>
              <a:gd name="connsiteX47" fmla="*/ 177325 w 8683633"/>
              <a:gd name="connsiteY47" fmla="*/ 1843966 h 2544820"/>
              <a:gd name="connsiteX48" fmla="*/ 556251 w 8683633"/>
              <a:gd name="connsiteY48" fmla="*/ 1843966 h 2544820"/>
              <a:gd name="connsiteX49" fmla="*/ 556251 w 8683633"/>
              <a:gd name="connsiteY49" fmla="*/ 2271445 h 2544820"/>
              <a:gd name="connsiteX50" fmla="*/ 733575 w 8683633"/>
              <a:gd name="connsiteY50" fmla="*/ 2271445 h 2544820"/>
              <a:gd name="connsiteX51" fmla="*/ 733575 w 8683633"/>
              <a:gd name="connsiteY51" fmla="*/ 1269772 h 2544820"/>
              <a:gd name="connsiteX52" fmla="*/ 556251 w 8683633"/>
              <a:gd name="connsiteY52" fmla="*/ 1269772 h 2544820"/>
              <a:gd name="connsiteX53" fmla="*/ 1325713 w 8683633"/>
              <a:gd name="connsiteY53" fmla="*/ 2130008 h 2544820"/>
              <a:gd name="connsiteX54" fmla="*/ 1114613 w 8683633"/>
              <a:gd name="connsiteY54" fmla="*/ 1911518 h 2544820"/>
              <a:gd name="connsiteX55" fmla="*/ 1325713 w 8683633"/>
              <a:gd name="connsiteY55" fmla="*/ 1691973 h 2544820"/>
              <a:gd name="connsiteX56" fmla="*/ 1531537 w 8683633"/>
              <a:gd name="connsiteY56" fmla="*/ 1911518 h 2544820"/>
              <a:gd name="connsiteX57" fmla="*/ 1325713 w 8683633"/>
              <a:gd name="connsiteY57" fmla="*/ 2130008 h 2544820"/>
              <a:gd name="connsiteX58" fmla="*/ 944676 w 8683633"/>
              <a:gd name="connsiteY58" fmla="*/ 1911518 h 2544820"/>
              <a:gd name="connsiteX59" fmla="*/ 1303548 w 8683633"/>
              <a:gd name="connsiteY59" fmla="*/ 2285167 h 2544820"/>
              <a:gd name="connsiteX60" fmla="*/ 1536814 w 8683633"/>
              <a:gd name="connsiteY60" fmla="*/ 2183838 h 2544820"/>
              <a:gd name="connsiteX61" fmla="*/ 1537870 w 8683633"/>
              <a:gd name="connsiteY61" fmla="*/ 2271445 h 2544820"/>
              <a:gd name="connsiteX62" fmla="*/ 1688807 w 8683633"/>
              <a:gd name="connsiteY62" fmla="*/ 2271445 h 2544820"/>
              <a:gd name="connsiteX63" fmla="*/ 1688807 w 8683633"/>
              <a:gd name="connsiteY63" fmla="*/ 1549480 h 2544820"/>
              <a:gd name="connsiteX64" fmla="*/ 1538925 w 8683633"/>
              <a:gd name="connsiteY64" fmla="*/ 1549480 h 2544820"/>
              <a:gd name="connsiteX65" fmla="*/ 1537870 w 8683633"/>
              <a:gd name="connsiteY65" fmla="*/ 1637087 h 2544820"/>
              <a:gd name="connsiteX66" fmla="*/ 1304603 w 8683633"/>
              <a:gd name="connsiteY66" fmla="*/ 1535759 h 2544820"/>
              <a:gd name="connsiteX67" fmla="*/ 944676 w 8683633"/>
              <a:gd name="connsiteY67" fmla="*/ 1911518 h 2544820"/>
              <a:gd name="connsiteX68" fmla="*/ 2828752 w 8683633"/>
              <a:gd name="connsiteY68" fmla="*/ 2130008 h 2544820"/>
              <a:gd name="connsiteX69" fmla="*/ 2617651 w 8683633"/>
              <a:gd name="connsiteY69" fmla="*/ 1911518 h 2544820"/>
              <a:gd name="connsiteX70" fmla="*/ 2828752 w 8683633"/>
              <a:gd name="connsiteY70" fmla="*/ 1691973 h 2544820"/>
              <a:gd name="connsiteX71" fmla="*/ 3034575 w 8683633"/>
              <a:gd name="connsiteY71" fmla="*/ 1911518 h 2544820"/>
              <a:gd name="connsiteX72" fmla="*/ 2828752 w 8683633"/>
              <a:gd name="connsiteY72" fmla="*/ 2130008 h 2544820"/>
              <a:gd name="connsiteX73" fmla="*/ 2447714 w 8683633"/>
              <a:gd name="connsiteY73" fmla="*/ 1911518 h 2544820"/>
              <a:gd name="connsiteX74" fmla="*/ 2806586 w 8683633"/>
              <a:gd name="connsiteY74" fmla="*/ 2285167 h 2544820"/>
              <a:gd name="connsiteX75" fmla="*/ 3039852 w 8683633"/>
              <a:gd name="connsiteY75" fmla="*/ 2183838 h 2544820"/>
              <a:gd name="connsiteX76" fmla="*/ 3040908 w 8683633"/>
              <a:gd name="connsiteY76" fmla="*/ 2271445 h 2544820"/>
              <a:gd name="connsiteX77" fmla="*/ 3190789 w 8683633"/>
              <a:gd name="connsiteY77" fmla="*/ 2271445 h 2544820"/>
              <a:gd name="connsiteX78" fmla="*/ 3190789 w 8683633"/>
              <a:gd name="connsiteY78" fmla="*/ 1218052 h 2544820"/>
              <a:gd name="connsiteX79" fmla="*/ 3021909 w 8683633"/>
              <a:gd name="connsiteY79" fmla="*/ 1218052 h 2544820"/>
              <a:gd name="connsiteX80" fmla="*/ 3021909 w 8683633"/>
              <a:gd name="connsiteY80" fmla="*/ 1459762 h 2544820"/>
              <a:gd name="connsiteX81" fmla="*/ 3026131 w 8683633"/>
              <a:gd name="connsiteY81" fmla="*/ 1621255 h 2544820"/>
              <a:gd name="connsiteX82" fmla="*/ 2806586 w 8683633"/>
              <a:gd name="connsiteY82" fmla="*/ 1536814 h 2544820"/>
              <a:gd name="connsiteX83" fmla="*/ 2447714 w 8683633"/>
              <a:gd name="connsiteY83" fmla="*/ 1911518 h 2544820"/>
              <a:gd name="connsiteX84" fmla="*/ 3566549 w 8683633"/>
              <a:gd name="connsiteY84" fmla="*/ 1827078 h 2544820"/>
              <a:gd name="connsiteX85" fmla="*/ 3768150 w 8683633"/>
              <a:gd name="connsiteY85" fmla="*/ 1674030 h 2544820"/>
              <a:gd name="connsiteX86" fmla="*/ 3956030 w 8683633"/>
              <a:gd name="connsiteY86" fmla="*/ 1827078 h 2544820"/>
              <a:gd name="connsiteX87" fmla="*/ 3566549 w 8683633"/>
              <a:gd name="connsiteY87" fmla="*/ 1827078 h 2544820"/>
              <a:gd name="connsiteX88" fmla="*/ 3401890 w 8683633"/>
              <a:gd name="connsiteY88" fmla="*/ 1912574 h 2544820"/>
              <a:gd name="connsiteX89" fmla="*/ 3778705 w 8683633"/>
              <a:gd name="connsiteY89" fmla="*/ 2288333 h 2544820"/>
              <a:gd name="connsiteX90" fmla="*/ 4114356 w 8683633"/>
              <a:gd name="connsiteY90" fmla="*/ 2111008 h 2544820"/>
              <a:gd name="connsiteX91" fmla="*/ 4002472 w 8683633"/>
              <a:gd name="connsiteY91" fmla="*/ 2022346 h 2544820"/>
              <a:gd name="connsiteX92" fmla="*/ 3782927 w 8683633"/>
              <a:gd name="connsiteY92" fmla="*/ 2142674 h 2544820"/>
              <a:gd name="connsiteX93" fmla="*/ 3560216 w 8683633"/>
              <a:gd name="connsiteY93" fmla="*/ 1948461 h 2544820"/>
              <a:gd name="connsiteX94" fmla="*/ 4116467 w 8683633"/>
              <a:gd name="connsiteY94" fmla="*/ 1948461 h 2544820"/>
              <a:gd name="connsiteX95" fmla="*/ 3770261 w 8683633"/>
              <a:gd name="connsiteY95" fmla="*/ 1534703 h 2544820"/>
              <a:gd name="connsiteX96" fmla="*/ 3401890 w 8683633"/>
              <a:gd name="connsiteY96" fmla="*/ 1912574 h 2544820"/>
              <a:gd name="connsiteX97" fmla="*/ 5948822 w 8683633"/>
              <a:gd name="connsiteY97" fmla="*/ 2131063 h 2544820"/>
              <a:gd name="connsiteX98" fmla="*/ 5742999 w 8683633"/>
              <a:gd name="connsiteY98" fmla="*/ 1912574 h 2544820"/>
              <a:gd name="connsiteX99" fmla="*/ 5948822 w 8683633"/>
              <a:gd name="connsiteY99" fmla="*/ 1693029 h 2544820"/>
              <a:gd name="connsiteX100" fmla="*/ 6158868 w 8683633"/>
              <a:gd name="connsiteY100" fmla="*/ 1912574 h 2544820"/>
              <a:gd name="connsiteX101" fmla="*/ 5948822 w 8683633"/>
              <a:gd name="connsiteY101" fmla="*/ 2131063 h 2544820"/>
              <a:gd name="connsiteX102" fmla="*/ 5737721 w 8683633"/>
              <a:gd name="connsiteY102" fmla="*/ 2185949 h 2544820"/>
              <a:gd name="connsiteX103" fmla="*/ 5970988 w 8683633"/>
              <a:gd name="connsiteY103" fmla="*/ 2287278 h 2544820"/>
              <a:gd name="connsiteX104" fmla="*/ 6329859 w 8683633"/>
              <a:gd name="connsiteY104" fmla="*/ 1913629 h 2544820"/>
              <a:gd name="connsiteX105" fmla="*/ 5970988 w 8683633"/>
              <a:gd name="connsiteY105" fmla="*/ 1537870 h 2544820"/>
              <a:gd name="connsiteX106" fmla="*/ 5751443 w 8683633"/>
              <a:gd name="connsiteY106" fmla="*/ 1622310 h 2544820"/>
              <a:gd name="connsiteX107" fmla="*/ 5755665 w 8683633"/>
              <a:gd name="connsiteY107" fmla="*/ 1451318 h 2544820"/>
              <a:gd name="connsiteX108" fmla="*/ 5755665 w 8683633"/>
              <a:gd name="connsiteY108" fmla="*/ 1219107 h 2544820"/>
              <a:gd name="connsiteX109" fmla="*/ 5586784 w 8683633"/>
              <a:gd name="connsiteY109" fmla="*/ 1219107 h 2544820"/>
              <a:gd name="connsiteX110" fmla="*/ 5586784 w 8683633"/>
              <a:gd name="connsiteY110" fmla="*/ 2272501 h 2544820"/>
              <a:gd name="connsiteX111" fmla="*/ 5736666 w 8683633"/>
              <a:gd name="connsiteY111" fmla="*/ 2272501 h 2544820"/>
              <a:gd name="connsiteX112" fmla="*/ 5737721 w 8683633"/>
              <a:gd name="connsiteY112" fmla="*/ 2185949 h 2544820"/>
              <a:gd name="connsiteX113" fmla="*/ 6663398 w 8683633"/>
              <a:gd name="connsiteY113" fmla="*/ 1828133 h 2544820"/>
              <a:gd name="connsiteX114" fmla="*/ 6865000 w 8683633"/>
              <a:gd name="connsiteY114" fmla="*/ 1675085 h 2544820"/>
              <a:gd name="connsiteX115" fmla="*/ 7052880 w 8683633"/>
              <a:gd name="connsiteY115" fmla="*/ 1828133 h 2544820"/>
              <a:gd name="connsiteX116" fmla="*/ 6663398 w 8683633"/>
              <a:gd name="connsiteY116" fmla="*/ 1828133 h 2544820"/>
              <a:gd name="connsiteX117" fmla="*/ 6499795 w 8683633"/>
              <a:gd name="connsiteY117" fmla="*/ 1914685 h 2544820"/>
              <a:gd name="connsiteX118" fmla="*/ 6876610 w 8683633"/>
              <a:gd name="connsiteY118" fmla="*/ 2290444 h 2544820"/>
              <a:gd name="connsiteX119" fmla="*/ 7212261 w 8683633"/>
              <a:gd name="connsiteY119" fmla="*/ 2113119 h 2544820"/>
              <a:gd name="connsiteX120" fmla="*/ 7100377 w 8683633"/>
              <a:gd name="connsiteY120" fmla="*/ 2024457 h 2544820"/>
              <a:gd name="connsiteX121" fmla="*/ 6880833 w 8683633"/>
              <a:gd name="connsiteY121" fmla="*/ 2144785 h 2544820"/>
              <a:gd name="connsiteX122" fmla="*/ 6658121 w 8683633"/>
              <a:gd name="connsiteY122" fmla="*/ 1950572 h 2544820"/>
              <a:gd name="connsiteX123" fmla="*/ 7213317 w 8683633"/>
              <a:gd name="connsiteY123" fmla="*/ 1950572 h 2544820"/>
              <a:gd name="connsiteX124" fmla="*/ 6867111 w 8683633"/>
              <a:gd name="connsiteY124" fmla="*/ 1536814 h 2544820"/>
              <a:gd name="connsiteX125" fmla="*/ 6499795 w 8683633"/>
              <a:gd name="connsiteY125" fmla="*/ 1914685 h 2544820"/>
              <a:gd name="connsiteX126" fmla="*/ 7656628 w 8683633"/>
              <a:gd name="connsiteY126" fmla="*/ 1551591 h 2544820"/>
              <a:gd name="connsiteX127" fmla="*/ 7418084 w 8683633"/>
              <a:gd name="connsiteY127" fmla="*/ 1795413 h 2544820"/>
              <a:gd name="connsiteX128" fmla="*/ 7418084 w 8683633"/>
              <a:gd name="connsiteY128" fmla="*/ 2273556 h 2544820"/>
              <a:gd name="connsiteX129" fmla="*/ 7586965 w 8683633"/>
              <a:gd name="connsiteY129" fmla="*/ 2273556 h 2544820"/>
              <a:gd name="connsiteX130" fmla="*/ 7586965 w 8683633"/>
              <a:gd name="connsiteY130" fmla="*/ 1792246 h 2544820"/>
              <a:gd name="connsiteX131" fmla="*/ 7672461 w 8683633"/>
              <a:gd name="connsiteY131" fmla="*/ 1704639 h 2544820"/>
              <a:gd name="connsiteX132" fmla="*/ 7803343 w 8683633"/>
              <a:gd name="connsiteY132" fmla="*/ 1704639 h 2544820"/>
              <a:gd name="connsiteX133" fmla="*/ 7803343 w 8683633"/>
              <a:gd name="connsiteY133" fmla="*/ 1551591 h 2544820"/>
              <a:gd name="connsiteX134" fmla="*/ 7656628 w 8683633"/>
              <a:gd name="connsiteY134" fmla="*/ 1551591 h 2544820"/>
              <a:gd name="connsiteX135" fmla="*/ 2170117 w 8683633"/>
              <a:gd name="connsiteY135" fmla="*/ 1551591 h 2544820"/>
              <a:gd name="connsiteX136" fmla="*/ 1931573 w 8683633"/>
              <a:gd name="connsiteY136" fmla="*/ 1795413 h 2544820"/>
              <a:gd name="connsiteX137" fmla="*/ 1931573 w 8683633"/>
              <a:gd name="connsiteY137" fmla="*/ 2273556 h 2544820"/>
              <a:gd name="connsiteX138" fmla="*/ 2100454 w 8683633"/>
              <a:gd name="connsiteY138" fmla="*/ 2273556 h 2544820"/>
              <a:gd name="connsiteX139" fmla="*/ 2100454 w 8683633"/>
              <a:gd name="connsiteY139" fmla="*/ 1792246 h 2544820"/>
              <a:gd name="connsiteX140" fmla="*/ 2185949 w 8683633"/>
              <a:gd name="connsiteY140" fmla="*/ 1704639 h 2544820"/>
              <a:gd name="connsiteX141" fmla="*/ 2316832 w 8683633"/>
              <a:gd name="connsiteY141" fmla="*/ 1704639 h 2544820"/>
              <a:gd name="connsiteX142" fmla="*/ 2316832 w 8683633"/>
              <a:gd name="connsiteY142" fmla="*/ 1551591 h 2544820"/>
              <a:gd name="connsiteX143" fmla="*/ 2170117 w 8683633"/>
              <a:gd name="connsiteY143" fmla="*/ 1551591 h 2544820"/>
              <a:gd name="connsiteX144" fmla="*/ 8318429 w 8683633"/>
              <a:gd name="connsiteY144" fmla="*/ 2111008 h 2544820"/>
              <a:gd name="connsiteX145" fmla="*/ 8108384 w 8683633"/>
              <a:gd name="connsiteY145" fmla="*/ 1902019 h 2544820"/>
              <a:gd name="connsiteX146" fmla="*/ 8317374 w 8683633"/>
              <a:gd name="connsiteY146" fmla="*/ 1693029 h 2544820"/>
              <a:gd name="connsiteX147" fmla="*/ 8526363 w 8683633"/>
              <a:gd name="connsiteY147" fmla="*/ 1903074 h 2544820"/>
              <a:gd name="connsiteX148" fmla="*/ 8318429 w 8683633"/>
              <a:gd name="connsiteY148" fmla="*/ 2111008 h 2544820"/>
              <a:gd name="connsiteX149" fmla="*/ 8122105 w 8683633"/>
              <a:gd name="connsiteY149" fmla="*/ 2544821 h 2544820"/>
              <a:gd name="connsiteX150" fmla="*/ 8279376 w 8683633"/>
              <a:gd name="connsiteY150" fmla="*/ 2544821 h 2544820"/>
              <a:gd name="connsiteX151" fmla="*/ 8683634 w 8683633"/>
              <a:gd name="connsiteY151" fmla="*/ 2189116 h 2544820"/>
              <a:gd name="connsiteX152" fmla="*/ 8683634 w 8683633"/>
              <a:gd name="connsiteY152" fmla="*/ 1551591 h 2544820"/>
              <a:gd name="connsiteX153" fmla="*/ 8533752 w 8683633"/>
              <a:gd name="connsiteY153" fmla="*/ 1551591 h 2544820"/>
              <a:gd name="connsiteX154" fmla="*/ 8532697 w 8683633"/>
              <a:gd name="connsiteY154" fmla="*/ 1639198 h 2544820"/>
              <a:gd name="connsiteX155" fmla="*/ 8298375 w 8683633"/>
              <a:gd name="connsiteY155" fmla="*/ 1537870 h 2544820"/>
              <a:gd name="connsiteX156" fmla="*/ 7940559 w 8683633"/>
              <a:gd name="connsiteY156" fmla="*/ 1902019 h 2544820"/>
              <a:gd name="connsiteX157" fmla="*/ 8300486 w 8683633"/>
              <a:gd name="connsiteY157" fmla="*/ 2260890 h 2544820"/>
              <a:gd name="connsiteX158" fmla="*/ 8520030 w 8683633"/>
              <a:gd name="connsiteY158" fmla="*/ 2172228 h 2544820"/>
              <a:gd name="connsiteX159" fmla="*/ 8520030 w 8683633"/>
              <a:gd name="connsiteY159" fmla="*/ 2203893 h 2544820"/>
              <a:gd name="connsiteX160" fmla="*/ 8283597 w 8683633"/>
              <a:gd name="connsiteY160" fmla="*/ 2391773 h 2544820"/>
              <a:gd name="connsiteX161" fmla="*/ 8122105 w 8683633"/>
              <a:gd name="connsiteY161" fmla="*/ 2391773 h 2544820"/>
              <a:gd name="connsiteX162" fmla="*/ 8122105 w 8683633"/>
              <a:gd name="connsiteY162" fmla="*/ 2544821 h 2544820"/>
              <a:gd name="connsiteX163" fmla="*/ 7672461 w 8683633"/>
              <a:gd name="connsiteY163" fmla="*/ 867624 h 2544820"/>
              <a:gd name="connsiteX164" fmla="*/ 7586965 w 8683633"/>
              <a:gd name="connsiteY164" fmla="*/ 780018 h 2544820"/>
              <a:gd name="connsiteX165" fmla="*/ 7588021 w 8683633"/>
              <a:gd name="connsiteY165" fmla="*/ 450700 h 2544820"/>
              <a:gd name="connsiteX166" fmla="*/ 7753734 w 8683633"/>
              <a:gd name="connsiteY166" fmla="*/ 450700 h 2544820"/>
              <a:gd name="connsiteX167" fmla="*/ 7753734 w 8683633"/>
              <a:gd name="connsiteY167" fmla="*/ 298708 h 2544820"/>
              <a:gd name="connsiteX168" fmla="*/ 7588021 w 8683633"/>
              <a:gd name="connsiteY168" fmla="*/ 298708 h 2544820"/>
              <a:gd name="connsiteX169" fmla="*/ 7588021 w 8683633"/>
              <a:gd name="connsiteY169" fmla="*/ 49609 h 2544820"/>
              <a:gd name="connsiteX170" fmla="*/ 7419140 w 8683633"/>
              <a:gd name="connsiteY170" fmla="*/ 106606 h 2544820"/>
              <a:gd name="connsiteX171" fmla="*/ 7419140 w 8683633"/>
              <a:gd name="connsiteY171" fmla="*/ 299763 h 2544820"/>
              <a:gd name="connsiteX172" fmla="*/ 7304090 w 8683633"/>
              <a:gd name="connsiteY172" fmla="*/ 299763 h 2544820"/>
              <a:gd name="connsiteX173" fmla="*/ 7304090 w 8683633"/>
              <a:gd name="connsiteY173" fmla="*/ 452811 h 2544820"/>
              <a:gd name="connsiteX174" fmla="*/ 7418084 w 8683633"/>
              <a:gd name="connsiteY174" fmla="*/ 452811 h 2544820"/>
              <a:gd name="connsiteX175" fmla="*/ 7417029 w 8683633"/>
              <a:gd name="connsiteY175" fmla="*/ 770518 h 2544820"/>
              <a:gd name="connsiteX176" fmla="*/ 7418084 w 8683633"/>
              <a:gd name="connsiteY176" fmla="*/ 770518 h 2544820"/>
              <a:gd name="connsiteX177" fmla="*/ 7418084 w 8683633"/>
              <a:gd name="connsiteY177" fmla="*/ 777907 h 2544820"/>
              <a:gd name="connsiteX178" fmla="*/ 7656628 w 8683633"/>
              <a:gd name="connsiteY178" fmla="*/ 1021728 h 2544820"/>
              <a:gd name="connsiteX179" fmla="*/ 7804399 w 8683633"/>
              <a:gd name="connsiteY179" fmla="*/ 1020673 h 2544820"/>
              <a:gd name="connsiteX180" fmla="*/ 7804399 w 8683633"/>
              <a:gd name="connsiteY180" fmla="*/ 867624 h 2544820"/>
              <a:gd name="connsiteX181" fmla="*/ 7672461 w 8683633"/>
              <a:gd name="connsiteY181" fmla="*/ 867624 h 2544820"/>
              <a:gd name="connsiteX182" fmla="*/ 4861653 w 8683633"/>
              <a:gd name="connsiteY182" fmla="*/ 576305 h 2544820"/>
              <a:gd name="connsiteX183" fmla="*/ 5063254 w 8683633"/>
              <a:gd name="connsiteY183" fmla="*/ 423257 h 2544820"/>
              <a:gd name="connsiteX184" fmla="*/ 5251134 w 8683633"/>
              <a:gd name="connsiteY184" fmla="*/ 576305 h 2544820"/>
              <a:gd name="connsiteX185" fmla="*/ 4861653 w 8683633"/>
              <a:gd name="connsiteY185" fmla="*/ 576305 h 2544820"/>
              <a:gd name="connsiteX186" fmla="*/ 4698050 w 8683633"/>
              <a:gd name="connsiteY186" fmla="*/ 662857 h 2544820"/>
              <a:gd name="connsiteX187" fmla="*/ 5074865 w 8683633"/>
              <a:gd name="connsiteY187" fmla="*/ 1038616 h 2544820"/>
              <a:gd name="connsiteX188" fmla="*/ 5410515 w 8683633"/>
              <a:gd name="connsiteY188" fmla="*/ 861291 h 2544820"/>
              <a:gd name="connsiteX189" fmla="*/ 5298632 w 8683633"/>
              <a:gd name="connsiteY189" fmla="*/ 771574 h 2544820"/>
              <a:gd name="connsiteX190" fmla="*/ 5079087 w 8683633"/>
              <a:gd name="connsiteY190" fmla="*/ 891901 h 2544820"/>
              <a:gd name="connsiteX191" fmla="*/ 4856375 w 8683633"/>
              <a:gd name="connsiteY191" fmla="*/ 697688 h 2544820"/>
              <a:gd name="connsiteX192" fmla="*/ 5411571 w 8683633"/>
              <a:gd name="connsiteY192" fmla="*/ 697688 h 2544820"/>
              <a:gd name="connsiteX193" fmla="*/ 5065365 w 8683633"/>
              <a:gd name="connsiteY193" fmla="*/ 284986 h 2544820"/>
              <a:gd name="connsiteX194" fmla="*/ 4698050 w 8683633"/>
              <a:gd name="connsiteY194" fmla="*/ 662857 h 2544820"/>
              <a:gd name="connsiteX195" fmla="*/ 5751443 w 8683633"/>
              <a:gd name="connsiteY195" fmla="*/ 576305 h 2544820"/>
              <a:gd name="connsiteX196" fmla="*/ 5953044 w 8683633"/>
              <a:gd name="connsiteY196" fmla="*/ 423257 h 2544820"/>
              <a:gd name="connsiteX197" fmla="*/ 6140924 w 8683633"/>
              <a:gd name="connsiteY197" fmla="*/ 576305 h 2544820"/>
              <a:gd name="connsiteX198" fmla="*/ 5751443 w 8683633"/>
              <a:gd name="connsiteY198" fmla="*/ 576305 h 2544820"/>
              <a:gd name="connsiteX199" fmla="*/ 5586784 w 8683633"/>
              <a:gd name="connsiteY199" fmla="*/ 662857 h 2544820"/>
              <a:gd name="connsiteX200" fmla="*/ 5963599 w 8683633"/>
              <a:gd name="connsiteY200" fmla="*/ 1038616 h 2544820"/>
              <a:gd name="connsiteX201" fmla="*/ 6299250 w 8683633"/>
              <a:gd name="connsiteY201" fmla="*/ 861291 h 2544820"/>
              <a:gd name="connsiteX202" fmla="*/ 6187366 w 8683633"/>
              <a:gd name="connsiteY202" fmla="*/ 772629 h 2544820"/>
              <a:gd name="connsiteX203" fmla="*/ 5967822 w 8683633"/>
              <a:gd name="connsiteY203" fmla="*/ 892957 h 2544820"/>
              <a:gd name="connsiteX204" fmla="*/ 5745110 w 8683633"/>
              <a:gd name="connsiteY204" fmla="*/ 698744 h 2544820"/>
              <a:gd name="connsiteX205" fmla="*/ 6301361 w 8683633"/>
              <a:gd name="connsiteY205" fmla="*/ 698744 h 2544820"/>
              <a:gd name="connsiteX206" fmla="*/ 5955155 w 8683633"/>
              <a:gd name="connsiteY206" fmla="*/ 284986 h 2544820"/>
              <a:gd name="connsiteX207" fmla="*/ 5586784 w 8683633"/>
              <a:gd name="connsiteY207" fmla="*/ 662857 h 2544820"/>
              <a:gd name="connsiteX208" fmla="*/ 6813280 w 8683633"/>
              <a:gd name="connsiteY208" fmla="*/ 282875 h 2544820"/>
              <a:gd name="connsiteX209" fmla="*/ 6513517 w 8683633"/>
              <a:gd name="connsiteY209" fmla="*/ 591082 h 2544820"/>
              <a:gd name="connsiteX210" fmla="*/ 6513517 w 8683633"/>
              <a:gd name="connsiteY210" fmla="*/ 1020673 h 2544820"/>
              <a:gd name="connsiteX211" fmla="*/ 6682397 w 8683633"/>
              <a:gd name="connsiteY211" fmla="*/ 1020673 h 2544820"/>
              <a:gd name="connsiteX212" fmla="*/ 6682397 w 8683633"/>
              <a:gd name="connsiteY212" fmla="*/ 597415 h 2544820"/>
              <a:gd name="connsiteX213" fmla="*/ 6813280 w 8683633"/>
              <a:gd name="connsiteY213" fmla="*/ 442256 h 2544820"/>
              <a:gd name="connsiteX214" fmla="*/ 6944163 w 8683633"/>
              <a:gd name="connsiteY214" fmla="*/ 597415 h 2544820"/>
              <a:gd name="connsiteX215" fmla="*/ 6944163 w 8683633"/>
              <a:gd name="connsiteY215" fmla="*/ 1021728 h 2544820"/>
              <a:gd name="connsiteX216" fmla="*/ 7113044 w 8683633"/>
              <a:gd name="connsiteY216" fmla="*/ 1021728 h 2544820"/>
              <a:gd name="connsiteX217" fmla="*/ 7113044 w 8683633"/>
              <a:gd name="connsiteY217" fmla="*/ 591082 h 2544820"/>
              <a:gd name="connsiteX218" fmla="*/ 6813280 w 8683633"/>
              <a:gd name="connsiteY218" fmla="*/ 282875 h 2544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Lst>
            <a:rect l="l" t="t" r="r" b="b"/>
            <a:pathLst>
              <a:path w="8683633" h="2544820">
                <a:moveTo>
                  <a:pt x="921455" y="520364"/>
                </a:moveTo>
                <a:cubicBezTo>
                  <a:pt x="921455" y="214267"/>
                  <a:pt x="1145222" y="0"/>
                  <a:pt x="1439708" y="0"/>
                </a:cubicBezTo>
                <a:cubicBezTo>
                  <a:pt x="1593811" y="0"/>
                  <a:pt x="1732083" y="54886"/>
                  <a:pt x="1834466" y="172047"/>
                </a:cubicBezTo>
                <a:lnTo>
                  <a:pt x="1705695" y="294486"/>
                </a:lnTo>
                <a:cubicBezTo>
                  <a:pt x="1643420" y="216378"/>
                  <a:pt x="1546314" y="168881"/>
                  <a:pt x="1439708" y="168881"/>
                </a:cubicBezTo>
                <a:cubicBezTo>
                  <a:pt x="1243384" y="168881"/>
                  <a:pt x="1104057" y="314540"/>
                  <a:pt x="1104057" y="521419"/>
                </a:cubicBezTo>
                <a:cubicBezTo>
                  <a:pt x="1104057" y="730409"/>
                  <a:pt x="1247606" y="871846"/>
                  <a:pt x="1438652" y="871846"/>
                </a:cubicBezTo>
                <a:cubicBezTo>
                  <a:pt x="1606478" y="871846"/>
                  <a:pt x="1726805" y="765241"/>
                  <a:pt x="1742638" y="605859"/>
                </a:cubicBezTo>
                <a:lnTo>
                  <a:pt x="1403821" y="605859"/>
                </a:lnTo>
                <a:lnTo>
                  <a:pt x="1403821" y="448589"/>
                </a:lnTo>
                <a:lnTo>
                  <a:pt x="1929462" y="448589"/>
                </a:lnTo>
                <a:lnTo>
                  <a:pt x="1929462" y="518253"/>
                </a:lnTo>
                <a:cubicBezTo>
                  <a:pt x="1929462" y="834904"/>
                  <a:pt x="1728916" y="1039672"/>
                  <a:pt x="1438652" y="1039672"/>
                </a:cubicBezTo>
                <a:cubicBezTo>
                  <a:pt x="1146278" y="1039672"/>
                  <a:pt x="921455" y="825404"/>
                  <a:pt x="921455" y="520364"/>
                </a:cubicBezTo>
                <a:moveTo>
                  <a:pt x="2269334" y="576305"/>
                </a:moveTo>
                <a:cubicBezTo>
                  <a:pt x="2293611" y="486587"/>
                  <a:pt x="2370663" y="423257"/>
                  <a:pt x="2470936" y="423257"/>
                </a:cubicBezTo>
                <a:cubicBezTo>
                  <a:pt x="2566986" y="423257"/>
                  <a:pt x="2638761" y="474977"/>
                  <a:pt x="2658815" y="576305"/>
                </a:cubicBezTo>
                <a:lnTo>
                  <a:pt x="2269334" y="576305"/>
                </a:lnTo>
                <a:close/>
                <a:moveTo>
                  <a:pt x="2105731" y="661801"/>
                </a:moveTo>
                <a:cubicBezTo>
                  <a:pt x="2105731" y="879235"/>
                  <a:pt x="2257724" y="1037561"/>
                  <a:pt x="2482546" y="1037561"/>
                </a:cubicBezTo>
                <a:cubicBezTo>
                  <a:pt x="2635594" y="1037561"/>
                  <a:pt x="2747478" y="962620"/>
                  <a:pt x="2818196" y="860236"/>
                </a:cubicBezTo>
                <a:lnTo>
                  <a:pt x="2706313" y="770518"/>
                </a:lnTo>
                <a:cubicBezTo>
                  <a:pt x="2653538" y="848625"/>
                  <a:pt x="2576486" y="890846"/>
                  <a:pt x="2486768" y="890846"/>
                </a:cubicBezTo>
                <a:cubicBezTo>
                  <a:pt x="2364330" y="890846"/>
                  <a:pt x="2277778" y="811683"/>
                  <a:pt x="2264057" y="696633"/>
                </a:cubicBezTo>
                <a:lnTo>
                  <a:pt x="2819252" y="696633"/>
                </a:lnTo>
                <a:cubicBezTo>
                  <a:pt x="2835085" y="412702"/>
                  <a:pt x="2664093" y="282875"/>
                  <a:pt x="2473047" y="282875"/>
                </a:cubicBezTo>
                <a:cubicBezTo>
                  <a:pt x="2264057" y="283931"/>
                  <a:pt x="2105731" y="441201"/>
                  <a:pt x="2105731" y="661801"/>
                </a:cubicBezTo>
                <a:moveTo>
                  <a:pt x="8103107" y="576305"/>
                </a:moveTo>
                <a:cubicBezTo>
                  <a:pt x="8127383" y="486587"/>
                  <a:pt x="8204435" y="423257"/>
                  <a:pt x="8304708" y="423257"/>
                </a:cubicBezTo>
                <a:cubicBezTo>
                  <a:pt x="8399703" y="423257"/>
                  <a:pt x="8472533" y="474977"/>
                  <a:pt x="8492587" y="576305"/>
                </a:cubicBezTo>
                <a:lnTo>
                  <a:pt x="8103107" y="576305"/>
                </a:lnTo>
                <a:close/>
                <a:moveTo>
                  <a:pt x="7939503" y="661801"/>
                </a:moveTo>
                <a:cubicBezTo>
                  <a:pt x="7939503" y="879235"/>
                  <a:pt x="8090440" y="1037561"/>
                  <a:pt x="8316319" y="1037561"/>
                </a:cubicBezTo>
                <a:cubicBezTo>
                  <a:pt x="8469366" y="1037561"/>
                  <a:pt x="8581250" y="962620"/>
                  <a:pt x="8651968" y="860236"/>
                </a:cubicBezTo>
                <a:lnTo>
                  <a:pt x="8539029" y="770518"/>
                </a:lnTo>
                <a:cubicBezTo>
                  <a:pt x="8486254" y="848625"/>
                  <a:pt x="8409203" y="890846"/>
                  <a:pt x="8319485" y="890846"/>
                </a:cubicBezTo>
                <a:cubicBezTo>
                  <a:pt x="8197046" y="890846"/>
                  <a:pt x="8110495" y="811683"/>
                  <a:pt x="8096773" y="696633"/>
                </a:cubicBezTo>
                <a:lnTo>
                  <a:pt x="8651968" y="696633"/>
                </a:lnTo>
                <a:cubicBezTo>
                  <a:pt x="8668856" y="412702"/>
                  <a:pt x="8496809" y="282875"/>
                  <a:pt x="8305763" y="282875"/>
                </a:cubicBezTo>
                <a:cubicBezTo>
                  <a:pt x="8097829" y="283931"/>
                  <a:pt x="7939503" y="441201"/>
                  <a:pt x="7939503" y="661801"/>
                </a:cubicBezTo>
                <a:moveTo>
                  <a:pt x="556251" y="1269772"/>
                </a:moveTo>
                <a:lnTo>
                  <a:pt x="556251" y="1675085"/>
                </a:lnTo>
                <a:lnTo>
                  <a:pt x="177325" y="1675085"/>
                </a:lnTo>
                <a:lnTo>
                  <a:pt x="177325" y="1269772"/>
                </a:lnTo>
                <a:lnTo>
                  <a:pt x="0" y="1269772"/>
                </a:lnTo>
                <a:lnTo>
                  <a:pt x="0" y="2271445"/>
                </a:lnTo>
                <a:lnTo>
                  <a:pt x="177325" y="2271445"/>
                </a:lnTo>
                <a:lnTo>
                  <a:pt x="177325" y="1843966"/>
                </a:lnTo>
                <a:lnTo>
                  <a:pt x="556251" y="1843966"/>
                </a:lnTo>
                <a:lnTo>
                  <a:pt x="556251" y="2271445"/>
                </a:lnTo>
                <a:lnTo>
                  <a:pt x="733575" y="2271445"/>
                </a:lnTo>
                <a:lnTo>
                  <a:pt x="733575" y="1269772"/>
                </a:lnTo>
                <a:lnTo>
                  <a:pt x="556251" y="1269772"/>
                </a:lnTo>
                <a:close/>
                <a:moveTo>
                  <a:pt x="1325713" y="2130008"/>
                </a:moveTo>
                <a:cubicBezTo>
                  <a:pt x="1204330" y="2130008"/>
                  <a:pt x="1114613" y="2041345"/>
                  <a:pt x="1114613" y="1911518"/>
                </a:cubicBezTo>
                <a:cubicBezTo>
                  <a:pt x="1114613" y="1780636"/>
                  <a:pt x="1204330" y="1691973"/>
                  <a:pt x="1325713" y="1691973"/>
                </a:cubicBezTo>
                <a:cubicBezTo>
                  <a:pt x="1440763" y="1691973"/>
                  <a:pt x="1531537" y="1772191"/>
                  <a:pt x="1531537" y="1911518"/>
                </a:cubicBezTo>
                <a:cubicBezTo>
                  <a:pt x="1531537" y="2048734"/>
                  <a:pt x="1440763" y="2130008"/>
                  <a:pt x="1325713" y="2130008"/>
                </a:cubicBezTo>
                <a:moveTo>
                  <a:pt x="944676" y="1911518"/>
                </a:moveTo>
                <a:cubicBezTo>
                  <a:pt x="944676" y="2131063"/>
                  <a:pt x="1107224" y="2285167"/>
                  <a:pt x="1303548" y="2285167"/>
                </a:cubicBezTo>
                <a:cubicBezTo>
                  <a:pt x="1397488" y="2285167"/>
                  <a:pt x="1485095" y="2249280"/>
                  <a:pt x="1536814" y="2183838"/>
                </a:cubicBezTo>
                <a:lnTo>
                  <a:pt x="1537870" y="2271445"/>
                </a:lnTo>
                <a:lnTo>
                  <a:pt x="1688807" y="2271445"/>
                </a:lnTo>
                <a:lnTo>
                  <a:pt x="1688807" y="1549480"/>
                </a:lnTo>
                <a:lnTo>
                  <a:pt x="1538925" y="1549480"/>
                </a:lnTo>
                <a:lnTo>
                  <a:pt x="1537870" y="1637087"/>
                </a:lnTo>
                <a:cubicBezTo>
                  <a:pt x="1486150" y="1571646"/>
                  <a:pt x="1398543" y="1535759"/>
                  <a:pt x="1304603" y="1535759"/>
                </a:cubicBezTo>
                <a:cubicBezTo>
                  <a:pt x="1107224" y="1535759"/>
                  <a:pt x="944676" y="1688807"/>
                  <a:pt x="944676" y="1911518"/>
                </a:cubicBezTo>
                <a:moveTo>
                  <a:pt x="2828752" y="2130008"/>
                </a:moveTo>
                <a:cubicBezTo>
                  <a:pt x="2707369" y="2130008"/>
                  <a:pt x="2617651" y="2041345"/>
                  <a:pt x="2617651" y="1911518"/>
                </a:cubicBezTo>
                <a:cubicBezTo>
                  <a:pt x="2617651" y="1780636"/>
                  <a:pt x="2707369" y="1691973"/>
                  <a:pt x="2828752" y="1691973"/>
                </a:cubicBezTo>
                <a:cubicBezTo>
                  <a:pt x="2943801" y="1691973"/>
                  <a:pt x="3034575" y="1772191"/>
                  <a:pt x="3034575" y="1911518"/>
                </a:cubicBezTo>
                <a:cubicBezTo>
                  <a:pt x="3034575" y="2048734"/>
                  <a:pt x="2942746" y="2130008"/>
                  <a:pt x="2828752" y="2130008"/>
                </a:cubicBezTo>
                <a:moveTo>
                  <a:pt x="2447714" y="1911518"/>
                </a:moveTo>
                <a:cubicBezTo>
                  <a:pt x="2447714" y="2131063"/>
                  <a:pt x="2610262" y="2285167"/>
                  <a:pt x="2806586" y="2285167"/>
                </a:cubicBezTo>
                <a:cubicBezTo>
                  <a:pt x="2900526" y="2285167"/>
                  <a:pt x="2988133" y="2249280"/>
                  <a:pt x="3039852" y="2183838"/>
                </a:cubicBezTo>
                <a:lnTo>
                  <a:pt x="3040908" y="2271445"/>
                </a:lnTo>
                <a:lnTo>
                  <a:pt x="3190789" y="2271445"/>
                </a:lnTo>
                <a:lnTo>
                  <a:pt x="3190789" y="1218052"/>
                </a:lnTo>
                <a:lnTo>
                  <a:pt x="3021909" y="1218052"/>
                </a:lnTo>
                <a:lnTo>
                  <a:pt x="3021909" y="1459762"/>
                </a:lnTo>
                <a:cubicBezTo>
                  <a:pt x="3021909" y="1514649"/>
                  <a:pt x="3022964" y="1568479"/>
                  <a:pt x="3026131" y="1621255"/>
                </a:cubicBezTo>
                <a:cubicBezTo>
                  <a:pt x="2973356" y="1566368"/>
                  <a:pt x="2892082" y="1536814"/>
                  <a:pt x="2806586" y="1536814"/>
                </a:cubicBezTo>
                <a:cubicBezTo>
                  <a:pt x="2610262" y="1535759"/>
                  <a:pt x="2447714" y="1688807"/>
                  <a:pt x="2447714" y="1911518"/>
                </a:cubicBezTo>
                <a:moveTo>
                  <a:pt x="3566549" y="1827078"/>
                </a:moveTo>
                <a:cubicBezTo>
                  <a:pt x="3590826" y="1737360"/>
                  <a:pt x="3667877" y="1674030"/>
                  <a:pt x="3768150" y="1674030"/>
                </a:cubicBezTo>
                <a:cubicBezTo>
                  <a:pt x="3863146" y="1674030"/>
                  <a:pt x="3935975" y="1725749"/>
                  <a:pt x="3956030" y="1827078"/>
                </a:cubicBezTo>
                <a:lnTo>
                  <a:pt x="3566549" y="1827078"/>
                </a:lnTo>
                <a:close/>
                <a:moveTo>
                  <a:pt x="3401890" y="1912574"/>
                </a:moveTo>
                <a:cubicBezTo>
                  <a:pt x="3401890" y="2130008"/>
                  <a:pt x="3552828" y="2288333"/>
                  <a:pt x="3778705" y="2288333"/>
                </a:cubicBezTo>
                <a:cubicBezTo>
                  <a:pt x="3931753" y="2288333"/>
                  <a:pt x="4043637" y="2213392"/>
                  <a:pt x="4114356" y="2111008"/>
                </a:cubicBezTo>
                <a:lnTo>
                  <a:pt x="4002472" y="2022346"/>
                </a:lnTo>
                <a:cubicBezTo>
                  <a:pt x="3949697" y="2100453"/>
                  <a:pt x="3872645" y="2142674"/>
                  <a:pt x="3782927" y="2142674"/>
                </a:cubicBezTo>
                <a:cubicBezTo>
                  <a:pt x="3660489" y="2142674"/>
                  <a:pt x="3573938" y="2063511"/>
                  <a:pt x="3560216" y="1948461"/>
                </a:cubicBezTo>
                <a:lnTo>
                  <a:pt x="4116467" y="1948461"/>
                </a:lnTo>
                <a:cubicBezTo>
                  <a:pt x="4133355" y="1664530"/>
                  <a:pt x="3961307" y="1534703"/>
                  <a:pt x="3770261" y="1534703"/>
                </a:cubicBezTo>
                <a:cubicBezTo>
                  <a:pt x="3560216" y="1534703"/>
                  <a:pt x="3401890" y="1691973"/>
                  <a:pt x="3401890" y="1912574"/>
                </a:cubicBezTo>
                <a:moveTo>
                  <a:pt x="5948822" y="2131063"/>
                </a:moveTo>
                <a:cubicBezTo>
                  <a:pt x="5832716" y="2131063"/>
                  <a:pt x="5742999" y="2050845"/>
                  <a:pt x="5742999" y="1912574"/>
                </a:cubicBezTo>
                <a:cubicBezTo>
                  <a:pt x="5742999" y="1773247"/>
                  <a:pt x="5832716" y="1693029"/>
                  <a:pt x="5948822" y="1693029"/>
                </a:cubicBezTo>
                <a:cubicBezTo>
                  <a:pt x="6070205" y="1693029"/>
                  <a:pt x="6158868" y="1781691"/>
                  <a:pt x="6158868" y="1912574"/>
                </a:cubicBezTo>
                <a:cubicBezTo>
                  <a:pt x="6159923" y="2042401"/>
                  <a:pt x="6071261" y="2131063"/>
                  <a:pt x="5948822" y="2131063"/>
                </a:cubicBezTo>
                <a:moveTo>
                  <a:pt x="5737721" y="2185949"/>
                </a:moveTo>
                <a:cubicBezTo>
                  <a:pt x="5788386" y="2250335"/>
                  <a:pt x="5877048" y="2287278"/>
                  <a:pt x="5970988" y="2287278"/>
                </a:cubicBezTo>
                <a:cubicBezTo>
                  <a:pt x="6166256" y="2287278"/>
                  <a:pt x="6329859" y="2133174"/>
                  <a:pt x="6329859" y="1913629"/>
                </a:cubicBezTo>
                <a:cubicBezTo>
                  <a:pt x="6329859" y="1690918"/>
                  <a:pt x="6166256" y="1537870"/>
                  <a:pt x="5970988" y="1537870"/>
                </a:cubicBezTo>
                <a:cubicBezTo>
                  <a:pt x="5885492" y="1537870"/>
                  <a:pt x="5803163" y="1567424"/>
                  <a:pt x="5751443" y="1622310"/>
                </a:cubicBezTo>
                <a:cubicBezTo>
                  <a:pt x="5754610" y="1567424"/>
                  <a:pt x="5755665" y="1507260"/>
                  <a:pt x="5755665" y="1451318"/>
                </a:cubicBezTo>
                <a:lnTo>
                  <a:pt x="5755665" y="1219107"/>
                </a:lnTo>
                <a:lnTo>
                  <a:pt x="5586784" y="1219107"/>
                </a:lnTo>
                <a:lnTo>
                  <a:pt x="5586784" y="2272501"/>
                </a:lnTo>
                <a:lnTo>
                  <a:pt x="5736666" y="2272501"/>
                </a:lnTo>
                <a:lnTo>
                  <a:pt x="5737721" y="2185949"/>
                </a:lnTo>
                <a:moveTo>
                  <a:pt x="6663398" y="1828133"/>
                </a:moveTo>
                <a:cubicBezTo>
                  <a:pt x="6687675" y="1738415"/>
                  <a:pt x="6764727" y="1675085"/>
                  <a:pt x="6865000" y="1675085"/>
                </a:cubicBezTo>
                <a:cubicBezTo>
                  <a:pt x="6959996" y="1675085"/>
                  <a:pt x="7032825" y="1726805"/>
                  <a:pt x="7052880" y="1828133"/>
                </a:cubicBezTo>
                <a:lnTo>
                  <a:pt x="6663398" y="1828133"/>
                </a:lnTo>
                <a:close/>
                <a:moveTo>
                  <a:pt x="6499795" y="1914685"/>
                </a:moveTo>
                <a:cubicBezTo>
                  <a:pt x="6499795" y="2132119"/>
                  <a:pt x="6650732" y="2290444"/>
                  <a:pt x="6876610" y="2290444"/>
                </a:cubicBezTo>
                <a:cubicBezTo>
                  <a:pt x="7029659" y="2290444"/>
                  <a:pt x="7141542" y="2215503"/>
                  <a:pt x="7212261" y="2113119"/>
                </a:cubicBezTo>
                <a:lnTo>
                  <a:pt x="7100377" y="2024457"/>
                </a:lnTo>
                <a:cubicBezTo>
                  <a:pt x="7047602" y="2102564"/>
                  <a:pt x="6970551" y="2144785"/>
                  <a:pt x="6880833" y="2144785"/>
                </a:cubicBezTo>
                <a:cubicBezTo>
                  <a:pt x="6758394" y="2144785"/>
                  <a:pt x="6671842" y="2065622"/>
                  <a:pt x="6658121" y="1950572"/>
                </a:cubicBezTo>
                <a:lnTo>
                  <a:pt x="7213317" y="1950572"/>
                </a:lnTo>
                <a:cubicBezTo>
                  <a:pt x="7230204" y="1666641"/>
                  <a:pt x="7058157" y="1536814"/>
                  <a:pt x="6867111" y="1536814"/>
                </a:cubicBezTo>
                <a:cubicBezTo>
                  <a:pt x="6658121" y="1535759"/>
                  <a:pt x="6499795" y="1693029"/>
                  <a:pt x="6499795" y="1914685"/>
                </a:cubicBezTo>
                <a:moveTo>
                  <a:pt x="7656628" y="1551591"/>
                </a:moveTo>
                <a:cubicBezTo>
                  <a:pt x="7502524" y="1551591"/>
                  <a:pt x="7418084" y="1626532"/>
                  <a:pt x="7418084" y="1795413"/>
                </a:cubicBezTo>
                <a:lnTo>
                  <a:pt x="7418084" y="2273556"/>
                </a:lnTo>
                <a:lnTo>
                  <a:pt x="7586965" y="2273556"/>
                </a:lnTo>
                <a:lnTo>
                  <a:pt x="7586965" y="1792246"/>
                </a:lnTo>
                <a:cubicBezTo>
                  <a:pt x="7586965" y="1729971"/>
                  <a:pt x="7611241" y="1704639"/>
                  <a:pt x="7672461" y="1704639"/>
                </a:cubicBezTo>
                <a:lnTo>
                  <a:pt x="7803343" y="1704639"/>
                </a:lnTo>
                <a:lnTo>
                  <a:pt x="7803343" y="1551591"/>
                </a:lnTo>
                <a:lnTo>
                  <a:pt x="7656628" y="1551591"/>
                </a:lnTo>
                <a:moveTo>
                  <a:pt x="2170117" y="1551591"/>
                </a:moveTo>
                <a:cubicBezTo>
                  <a:pt x="2016013" y="1551591"/>
                  <a:pt x="1931573" y="1626532"/>
                  <a:pt x="1931573" y="1795413"/>
                </a:cubicBezTo>
                <a:lnTo>
                  <a:pt x="1931573" y="2273556"/>
                </a:lnTo>
                <a:lnTo>
                  <a:pt x="2100454" y="2273556"/>
                </a:lnTo>
                <a:lnTo>
                  <a:pt x="2100454" y="1792246"/>
                </a:lnTo>
                <a:cubicBezTo>
                  <a:pt x="2100454" y="1729971"/>
                  <a:pt x="2124730" y="1704639"/>
                  <a:pt x="2185949" y="1704639"/>
                </a:cubicBezTo>
                <a:lnTo>
                  <a:pt x="2316832" y="1704639"/>
                </a:lnTo>
                <a:lnTo>
                  <a:pt x="2316832" y="1551591"/>
                </a:lnTo>
                <a:lnTo>
                  <a:pt x="2170117" y="1551591"/>
                </a:lnTo>
                <a:moveTo>
                  <a:pt x="8318429" y="2111008"/>
                </a:moveTo>
                <a:cubicBezTo>
                  <a:pt x="8195991" y="2111008"/>
                  <a:pt x="8108384" y="2025512"/>
                  <a:pt x="8108384" y="1902019"/>
                </a:cubicBezTo>
                <a:cubicBezTo>
                  <a:pt x="8108384" y="1777469"/>
                  <a:pt x="8195991" y="1693029"/>
                  <a:pt x="8317374" y="1693029"/>
                </a:cubicBezTo>
                <a:cubicBezTo>
                  <a:pt x="8434534" y="1693029"/>
                  <a:pt x="8526363" y="1771136"/>
                  <a:pt x="8526363" y="1903074"/>
                </a:cubicBezTo>
                <a:cubicBezTo>
                  <a:pt x="8525308" y="2033957"/>
                  <a:pt x="8434534" y="2111008"/>
                  <a:pt x="8318429" y="2111008"/>
                </a:cubicBezTo>
                <a:moveTo>
                  <a:pt x="8122105" y="2544821"/>
                </a:moveTo>
                <a:lnTo>
                  <a:pt x="8279376" y="2544821"/>
                </a:lnTo>
                <a:cubicBezTo>
                  <a:pt x="8529530" y="2544821"/>
                  <a:pt x="8683634" y="2428715"/>
                  <a:pt x="8683634" y="2189116"/>
                </a:cubicBezTo>
                <a:lnTo>
                  <a:pt x="8683634" y="1551591"/>
                </a:lnTo>
                <a:lnTo>
                  <a:pt x="8533752" y="1551591"/>
                </a:lnTo>
                <a:lnTo>
                  <a:pt x="8532697" y="1639198"/>
                </a:lnTo>
                <a:cubicBezTo>
                  <a:pt x="8480977" y="1573757"/>
                  <a:pt x="8393370" y="1537870"/>
                  <a:pt x="8298375" y="1537870"/>
                </a:cubicBezTo>
                <a:cubicBezTo>
                  <a:pt x="8102051" y="1537870"/>
                  <a:pt x="7940559" y="1686696"/>
                  <a:pt x="7940559" y="1902019"/>
                </a:cubicBezTo>
                <a:cubicBezTo>
                  <a:pt x="7940559" y="2119452"/>
                  <a:pt x="8099940" y="2260890"/>
                  <a:pt x="8300486" y="2260890"/>
                </a:cubicBezTo>
                <a:cubicBezTo>
                  <a:pt x="8394425" y="2260890"/>
                  <a:pt x="8472533" y="2229225"/>
                  <a:pt x="8520030" y="2172228"/>
                </a:cubicBezTo>
                <a:lnTo>
                  <a:pt x="8520030" y="2203893"/>
                </a:lnTo>
                <a:cubicBezTo>
                  <a:pt x="8518975" y="2335831"/>
                  <a:pt x="8434534" y="2391773"/>
                  <a:pt x="8283597" y="2391773"/>
                </a:cubicBezTo>
                <a:lnTo>
                  <a:pt x="8122105" y="2391773"/>
                </a:lnTo>
                <a:lnTo>
                  <a:pt x="8122105" y="2544821"/>
                </a:lnTo>
                <a:close/>
                <a:moveTo>
                  <a:pt x="7672461" y="867624"/>
                </a:moveTo>
                <a:cubicBezTo>
                  <a:pt x="7611241" y="867624"/>
                  <a:pt x="7586965" y="843348"/>
                  <a:pt x="7586965" y="780018"/>
                </a:cubicBezTo>
                <a:lnTo>
                  <a:pt x="7588021" y="450700"/>
                </a:lnTo>
                <a:lnTo>
                  <a:pt x="7753734" y="450700"/>
                </a:lnTo>
                <a:lnTo>
                  <a:pt x="7753734" y="298708"/>
                </a:lnTo>
                <a:lnTo>
                  <a:pt x="7588021" y="298708"/>
                </a:lnTo>
                <a:lnTo>
                  <a:pt x="7588021" y="49609"/>
                </a:lnTo>
                <a:lnTo>
                  <a:pt x="7419140" y="106606"/>
                </a:lnTo>
                <a:lnTo>
                  <a:pt x="7419140" y="299763"/>
                </a:lnTo>
                <a:lnTo>
                  <a:pt x="7304090" y="299763"/>
                </a:lnTo>
                <a:lnTo>
                  <a:pt x="7304090" y="452811"/>
                </a:lnTo>
                <a:lnTo>
                  <a:pt x="7418084" y="452811"/>
                </a:lnTo>
                <a:lnTo>
                  <a:pt x="7417029" y="770518"/>
                </a:lnTo>
                <a:lnTo>
                  <a:pt x="7418084" y="770518"/>
                </a:lnTo>
                <a:lnTo>
                  <a:pt x="7418084" y="777907"/>
                </a:lnTo>
                <a:cubicBezTo>
                  <a:pt x="7418084" y="946787"/>
                  <a:pt x="7502524" y="1021728"/>
                  <a:pt x="7656628" y="1021728"/>
                </a:cubicBezTo>
                <a:lnTo>
                  <a:pt x="7804399" y="1020673"/>
                </a:lnTo>
                <a:lnTo>
                  <a:pt x="7804399" y="867624"/>
                </a:lnTo>
                <a:lnTo>
                  <a:pt x="7672461" y="867624"/>
                </a:lnTo>
                <a:close/>
                <a:moveTo>
                  <a:pt x="4861653" y="576305"/>
                </a:moveTo>
                <a:cubicBezTo>
                  <a:pt x="4885929" y="486587"/>
                  <a:pt x="4962981" y="423257"/>
                  <a:pt x="5063254" y="423257"/>
                </a:cubicBezTo>
                <a:cubicBezTo>
                  <a:pt x="5158250" y="423257"/>
                  <a:pt x="5231079" y="474977"/>
                  <a:pt x="5251134" y="576305"/>
                </a:cubicBezTo>
                <a:lnTo>
                  <a:pt x="4861653" y="576305"/>
                </a:lnTo>
                <a:close/>
                <a:moveTo>
                  <a:pt x="4698050" y="662857"/>
                </a:moveTo>
                <a:cubicBezTo>
                  <a:pt x="4698050" y="880291"/>
                  <a:pt x="4848987" y="1038616"/>
                  <a:pt x="5074865" y="1038616"/>
                </a:cubicBezTo>
                <a:cubicBezTo>
                  <a:pt x="5227913" y="1038616"/>
                  <a:pt x="5339796" y="963675"/>
                  <a:pt x="5410515" y="861291"/>
                </a:cubicBezTo>
                <a:lnTo>
                  <a:pt x="5298632" y="771574"/>
                </a:lnTo>
                <a:cubicBezTo>
                  <a:pt x="5245856" y="849681"/>
                  <a:pt x="5168805" y="891901"/>
                  <a:pt x="5079087" y="891901"/>
                </a:cubicBezTo>
                <a:cubicBezTo>
                  <a:pt x="4956648" y="891901"/>
                  <a:pt x="4870097" y="812738"/>
                  <a:pt x="4856375" y="697688"/>
                </a:cubicBezTo>
                <a:lnTo>
                  <a:pt x="5411571" y="697688"/>
                </a:lnTo>
                <a:cubicBezTo>
                  <a:pt x="5428458" y="413758"/>
                  <a:pt x="5256411" y="284986"/>
                  <a:pt x="5065365" y="284986"/>
                </a:cubicBezTo>
                <a:cubicBezTo>
                  <a:pt x="4856375" y="284986"/>
                  <a:pt x="4698050" y="441201"/>
                  <a:pt x="4698050" y="662857"/>
                </a:cubicBezTo>
                <a:moveTo>
                  <a:pt x="5751443" y="576305"/>
                </a:moveTo>
                <a:cubicBezTo>
                  <a:pt x="5775720" y="486587"/>
                  <a:pt x="5852771" y="423257"/>
                  <a:pt x="5953044" y="423257"/>
                </a:cubicBezTo>
                <a:cubicBezTo>
                  <a:pt x="6048040" y="423257"/>
                  <a:pt x="6120870" y="474977"/>
                  <a:pt x="6140924" y="576305"/>
                </a:cubicBezTo>
                <a:lnTo>
                  <a:pt x="5751443" y="576305"/>
                </a:lnTo>
                <a:close/>
                <a:moveTo>
                  <a:pt x="5586784" y="662857"/>
                </a:moveTo>
                <a:cubicBezTo>
                  <a:pt x="5586784" y="880291"/>
                  <a:pt x="5738777" y="1038616"/>
                  <a:pt x="5963599" y="1038616"/>
                </a:cubicBezTo>
                <a:cubicBezTo>
                  <a:pt x="6116647" y="1038616"/>
                  <a:pt x="6228531" y="963675"/>
                  <a:pt x="6299250" y="861291"/>
                </a:cubicBezTo>
                <a:lnTo>
                  <a:pt x="6187366" y="772629"/>
                </a:lnTo>
                <a:cubicBezTo>
                  <a:pt x="6134591" y="850736"/>
                  <a:pt x="6057539" y="892957"/>
                  <a:pt x="5967822" y="892957"/>
                </a:cubicBezTo>
                <a:cubicBezTo>
                  <a:pt x="5845383" y="892957"/>
                  <a:pt x="5758831" y="813794"/>
                  <a:pt x="5745110" y="698744"/>
                </a:cubicBezTo>
                <a:lnTo>
                  <a:pt x="6301361" y="698744"/>
                </a:lnTo>
                <a:cubicBezTo>
                  <a:pt x="6318248" y="414813"/>
                  <a:pt x="6146201" y="284986"/>
                  <a:pt x="5955155" y="284986"/>
                </a:cubicBezTo>
                <a:cubicBezTo>
                  <a:pt x="5745110" y="284986"/>
                  <a:pt x="5586784" y="441201"/>
                  <a:pt x="5586784" y="662857"/>
                </a:cubicBezTo>
                <a:moveTo>
                  <a:pt x="6813280" y="282875"/>
                </a:moveTo>
                <a:cubicBezTo>
                  <a:pt x="6625401" y="282875"/>
                  <a:pt x="6513517" y="398981"/>
                  <a:pt x="6513517" y="591082"/>
                </a:cubicBezTo>
                <a:lnTo>
                  <a:pt x="6513517" y="1020673"/>
                </a:lnTo>
                <a:lnTo>
                  <a:pt x="6682397" y="1020673"/>
                </a:lnTo>
                <a:lnTo>
                  <a:pt x="6682397" y="597415"/>
                </a:lnTo>
                <a:cubicBezTo>
                  <a:pt x="6682397" y="496087"/>
                  <a:pt x="6728840" y="442256"/>
                  <a:pt x="6813280" y="442256"/>
                </a:cubicBezTo>
                <a:cubicBezTo>
                  <a:pt x="6896665" y="442256"/>
                  <a:pt x="6944163" y="497142"/>
                  <a:pt x="6944163" y="597415"/>
                </a:cubicBezTo>
                <a:lnTo>
                  <a:pt x="6944163" y="1021728"/>
                </a:lnTo>
                <a:lnTo>
                  <a:pt x="7113044" y="1021728"/>
                </a:lnTo>
                <a:lnTo>
                  <a:pt x="7113044" y="591082"/>
                </a:lnTo>
                <a:cubicBezTo>
                  <a:pt x="7113044" y="398981"/>
                  <a:pt x="7000105" y="282875"/>
                  <a:pt x="6813280" y="282875"/>
                </a:cubicBezTo>
              </a:path>
            </a:pathLst>
          </a:custGeom>
          <a:solidFill>
            <a:schemeClr val="bg1"/>
          </a:solidFill>
          <a:ln w="10555" cap="flat">
            <a:noFill/>
            <a:prstDash val="solid"/>
            <a:miter/>
          </a:ln>
        </p:spPr>
        <p:txBody>
          <a:bodyPr rtlCol="0" anchor="ctr"/>
          <a:lstStyle/>
          <a:p>
            <a:endParaRPr lang="en-US"/>
          </a:p>
        </p:txBody>
      </p:sp>
      <p:sp>
        <p:nvSpPr>
          <p:cNvPr id="6" name="Holder 4">
            <a:extLst>
              <a:ext uri="{FF2B5EF4-FFF2-40B4-BE49-F238E27FC236}">
                <a16:creationId xmlns:a16="http://schemas.microsoft.com/office/drawing/2014/main" id="{9B75D7DA-5F16-A65D-7C92-C3771E9FF70C}"/>
              </a:ext>
            </a:extLst>
          </p:cNvPr>
          <p:cNvSpPr>
            <a:spLocks noGrp="1"/>
          </p:cNvSpPr>
          <p:nvPr>
            <p:ph type="ftr" sz="quarter" idx="5"/>
          </p:nvPr>
        </p:nvSpPr>
        <p:spPr>
          <a:xfrm>
            <a:off x="815445" y="10386197"/>
            <a:ext cx="7482417" cy="300082"/>
          </a:xfrm>
          <a:prstGeom prst="rect">
            <a:avLst/>
          </a:prstGeom>
        </p:spPr>
        <p:txBody>
          <a:bodyPr lIns="0" tIns="0" rIns="0" bIns="0"/>
          <a:lstStyle>
            <a:lvl1pPr>
              <a:defRPr sz="1950" b="0" i="0">
                <a:solidFill>
                  <a:schemeClr val="bg1"/>
                </a:solidFill>
                <a:latin typeface="Segoe UI"/>
                <a:cs typeface="Segoe UI"/>
              </a:defRPr>
            </a:lvl1pPr>
          </a:lstStyle>
          <a:p>
            <a:pPr marL="12700">
              <a:lnSpc>
                <a:spcPct val="100000"/>
              </a:lnSpc>
              <a:spcBef>
                <a:spcPts val="285"/>
              </a:spcBef>
            </a:pPr>
            <a:r>
              <a:rPr lang="en-US"/>
              <a:t>Thema/onderwerp</a:t>
            </a:r>
            <a:endParaRPr spc="-20" dirty="0"/>
          </a:p>
        </p:txBody>
      </p:sp>
      <p:sp>
        <p:nvSpPr>
          <p:cNvPr id="9" name="Holder 5">
            <a:extLst>
              <a:ext uri="{FF2B5EF4-FFF2-40B4-BE49-F238E27FC236}">
                <a16:creationId xmlns:a16="http://schemas.microsoft.com/office/drawing/2014/main" id="{0969ED58-AD13-AFF7-0501-CDAA66A1C724}"/>
              </a:ext>
            </a:extLst>
          </p:cNvPr>
          <p:cNvSpPr>
            <a:spLocks noGrp="1"/>
          </p:cNvSpPr>
          <p:nvPr>
            <p:ph type="dt" sz="half" idx="6"/>
          </p:nvPr>
        </p:nvSpPr>
        <p:spPr>
          <a:xfrm>
            <a:off x="8466138" y="10381434"/>
            <a:ext cx="3149600" cy="300082"/>
          </a:xfrm>
        </p:spPr>
        <p:txBody>
          <a:bodyPr lIns="0" tIns="0" rIns="0" bIns="0"/>
          <a:lstStyle>
            <a:lvl1pPr>
              <a:defRPr sz="1950" b="0" i="0">
                <a:solidFill>
                  <a:schemeClr val="bg1"/>
                </a:solidFill>
                <a:latin typeface="Segoe UI"/>
                <a:cs typeface="Segoe UI"/>
              </a:defRPr>
            </a:lvl1pPr>
          </a:lstStyle>
          <a:p>
            <a:pPr marL="12700">
              <a:lnSpc>
                <a:spcPct val="100000"/>
              </a:lnSpc>
              <a:spcBef>
                <a:spcPts val="285"/>
              </a:spcBef>
            </a:pPr>
            <a:fld id="{1053D44B-BF01-4110-9D48-DC871751A3D5}" type="datetime1">
              <a:rPr lang="nl-NL" spc="-10" smtClean="0"/>
              <a:t>13-11-2024</a:t>
            </a:fld>
            <a:endParaRPr spc="-10" dirty="0"/>
          </a:p>
        </p:txBody>
      </p:sp>
    </p:spTree>
    <p:extLst>
      <p:ext uri="{BB962C8B-B14F-4D97-AF65-F5344CB8AC3E}">
        <p14:creationId xmlns:p14="http://schemas.microsoft.com/office/powerpoint/2010/main" val="1908435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slide - menselijk roze">
    <p:bg>
      <p:bgPr>
        <a:solidFill>
          <a:schemeClr val="bg1"/>
        </a:solidFill>
        <a:effectLst/>
      </p:bgPr>
    </p:bg>
    <p:spTree>
      <p:nvGrpSpPr>
        <p:cNvPr id="1" name=""/>
        <p:cNvGrpSpPr/>
        <p:nvPr/>
      </p:nvGrpSpPr>
      <p:grpSpPr>
        <a:xfrm>
          <a:off x="0" y="0"/>
          <a:ext cx="0" cy="0"/>
          <a:chOff x="0" y="0"/>
          <a:chExt cx="0" cy="0"/>
        </a:xfrm>
      </p:grpSpPr>
      <p:sp>
        <p:nvSpPr>
          <p:cNvPr id="3" name="Rechthoek: afgeronde hoeken 2">
            <a:extLst>
              <a:ext uri="{FF2B5EF4-FFF2-40B4-BE49-F238E27FC236}">
                <a16:creationId xmlns:a16="http://schemas.microsoft.com/office/drawing/2014/main" id="{3B6B2A6D-10F1-3E37-94DA-C4668879B10D}"/>
              </a:ext>
            </a:extLst>
          </p:cNvPr>
          <p:cNvSpPr/>
          <p:nvPr userDrawn="1"/>
        </p:nvSpPr>
        <p:spPr>
          <a:xfrm>
            <a:off x="186796" y="2260600"/>
            <a:ext cx="19761200" cy="5402262"/>
          </a:xfrm>
          <a:prstGeom prst="roundRect">
            <a:avLst>
              <a:gd name="adj" fmla="val 9017"/>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hthoek: afgeronde hoeken 9">
            <a:extLst>
              <a:ext uri="{FF2B5EF4-FFF2-40B4-BE49-F238E27FC236}">
                <a16:creationId xmlns:a16="http://schemas.microsoft.com/office/drawing/2014/main" id="{03AD5095-9ADD-EF73-CEFC-1987C2D2520B}"/>
              </a:ext>
            </a:extLst>
          </p:cNvPr>
          <p:cNvSpPr/>
          <p:nvPr userDrawn="1"/>
        </p:nvSpPr>
        <p:spPr>
          <a:xfrm>
            <a:off x="165100" y="9921875"/>
            <a:ext cx="19761200" cy="1223962"/>
          </a:xfrm>
          <a:prstGeom prst="roundRect">
            <a:avLst>
              <a:gd name="adj" fmla="val 4091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Holder 2"/>
          <p:cNvSpPr>
            <a:spLocks noGrp="1"/>
          </p:cNvSpPr>
          <p:nvPr>
            <p:ph type="title" hasCustomPrompt="1"/>
          </p:nvPr>
        </p:nvSpPr>
        <p:spPr>
          <a:xfrm>
            <a:off x="817989" y="3475038"/>
            <a:ext cx="18439974" cy="2963862"/>
          </a:xfrm>
          <a:noFill/>
        </p:spPr>
        <p:txBody>
          <a:bodyPr lIns="0" tIns="0" rIns="0" bIns="0"/>
          <a:lstStyle>
            <a:lvl1pPr>
              <a:defRPr sz="9600" b="1" i="0">
                <a:solidFill>
                  <a:schemeClr val="tx1"/>
                </a:solidFill>
                <a:latin typeface="+mj-lt"/>
                <a:cs typeface="Segoe UI Semibold"/>
              </a:defRPr>
            </a:lvl1pPr>
          </a:lstStyle>
          <a:p>
            <a:r>
              <a:rPr lang="en-US" dirty="0" err="1"/>
              <a:t>Titelpagina</a:t>
            </a:r>
            <a:br>
              <a:rPr lang="en-US" dirty="0"/>
            </a:br>
            <a:r>
              <a:rPr lang="en-US" dirty="0" err="1"/>
              <a:t>powerpoint</a:t>
            </a:r>
            <a:endParaRPr dirty="0"/>
          </a:p>
        </p:txBody>
      </p:sp>
      <p:sp>
        <p:nvSpPr>
          <p:cNvPr id="7" name="Vrije vorm: vorm 6">
            <a:extLst>
              <a:ext uri="{FF2B5EF4-FFF2-40B4-BE49-F238E27FC236}">
                <a16:creationId xmlns:a16="http://schemas.microsoft.com/office/drawing/2014/main" id="{F95FF92D-3072-CCB0-D18A-AC5D8381BE2A}"/>
              </a:ext>
            </a:extLst>
          </p:cNvPr>
          <p:cNvSpPr/>
          <p:nvPr userDrawn="1"/>
        </p:nvSpPr>
        <p:spPr>
          <a:xfrm>
            <a:off x="18036600" y="10294183"/>
            <a:ext cx="513808" cy="480651"/>
          </a:xfrm>
          <a:custGeom>
            <a:avLst/>
            <a:gdLst>
              <a:gd name="connsiteX0" fmla="*/ 2022346 w 2322116"/>
              <a:gd name="connsiteY0" fmla="*/ 1252883 h 2006513"/>
              <a:gd name="connsiteX1" fmla="*/ 1722583 w 2322116"/>
              <a:gd name="connsiteY1" fmla="*/ 1561091 h 2006513"/>
              <a:gd name="connsiteX2" fmla="*/ 1722583 w 2322116"/>
              <a:gd name="connsiteY2" fmla="*/ 1691973 h 2006513"/>
              <a:gd name="connsiteX3" fmla="*/ 1591700 w 2322116"/>
              <a:gd name="connsiteY3" fmla="*/ 1847132 h 2006513"/>
              <a:gd name="connsiteX4" fmla="*/ 1460818 w 2322116"/>
              <a:gd name="connsiteY4" fmla="*/ 1691973 h 2006513"/>
              <a:gd name="connsiteX5" fmla="*/ 1460818 w 2322116"/>
              <a:gd name="connsiteY5" fmla="*/ 308207 h 2006513"/>
              <a:gd name="connsiteX6" fmla="*/ 1161055 w 2322116"/>
              <a:gd name="connsiteY6" fmla="*/ 0 h 2006513"/>
              <a:gd name="connsiteX7" fmla="*/ 861292 w 2322116"/>
              <a:gd name="connsiteY7" fmla="*/ 308207 h 2006513"/>
              <a:gd name="connsiteX8" fmla="*/ 861292 w 2322116"/>
              <a:gd name="connsiteY8" fmla="*/ 440145 h 2006513"/>
              <a:gd name="connsiteX9" fmla="*/ 861292 w 2322116"/>
              <a:gd name="connsiteY9" fmla="*/ 440145 h 2006513"/>
              <a:gd name="connsiteX10" fmla="*/ 861292 w 2322116"/>
              <a:gd name="connsiteY10" fmla="*/ 442256 h 2006513"/>
              <a:gd name="connsiteX11" fmla="*/ 730409 w 2322116"/>
              <a:gd name="connsiteY11" fmla="*/ 597415 h 2006513"/>
              <a:gd name="connsiteX12" fmla="*/ 599526 w 2322116"/>
              <a:gd name="connsiteY12" fmla="*/ 442256 h 2006513"/>
              <a:gd name="connsiteX13" fmla="*/ 599526 w 2322116"/>
              <a:gd name="connsiteY13" fmla="*/ 309263 h 2006513"/>
              <a:gd name="connsiteX14" fmla="*/ 299763 w 2322116"/>
              <a:gd name="connsiteY14" fmla="*/ 1055 h 2006513"/>
              <a:gd name="connsiteX15" fmla="*/ 0 w 2322116"/>
              <a:gd name="connsiteY15" fmla="*/ 309263 h 2006513"/>
              <a:gd name="connsiteX16" fmla="*/ 0 w 2322116"/>
              <a:gd name="connsiteY16" fmla="*/ 738853 h 2006513"/>
              <a:gd name="connsiteX17" fmla="*/ 168881 w 2322116"/>
              <a:gd name="connsiteY17" fmla="*/ 738853 h 2006513"/>
              <a:gd name="connsiteX18" fmla="*/ 168881 w 2322116"/>
              <a:gd name="connsiteY18" fmla="*/ 314540 h 2006513"/>
              <a:gd name="connsiteX19" fmla="*/ 299763 w 2322116"/>
              <a:gd name="connsiteY19" fmla="*/ 159381 h 2006513"/>
              <a:gd name="connsiteX20" fmla="*/ 430646 w 2322116"/>
              <a:gd name="connsiteY20" fmla="*/ 314540 h 2006513"/>
              <a:gd name="connsiteX21" fmla="*/ 430646 w 2322116"/>
              <a:gd name="connsiteY21" fmla="*/ 447534 h 2006513"/>
              <a:gd name="connsiteX22" fmla="*/ 730409 w 2322116"/>
              <a:gd name="connsiteY22" fmla="*/ 755741 h 2006513"/>
              <a:gd name="connsiteX23" fmla="*/ 1030172 w 2322116"/>
              <a:gd name="connsiteY23" fmla="*/ 447534 h 2006513"/>
              <a:gd name="connsiteX24" fmla="*/ 1030172 w 2322116"/>
              <a:gd name="connsiteY24" fmla="*/ 314540 h 2006513"/>
              <a:gd name="connsiteX25" fmla="*/ 1161055 w 2322116"/>
              <a:gd name="connsiteY25" fmla="*/ 159381 h 2006513"/>
              <a:gd name="connsiteX26" fmla="*/ 1291937 w 2322116"/>
              <a:gd name="connsiteY26" fmla="*/ 314540 h 2006513"/>
              <a:gd name="connsiteX27" fmla="*/ 1291937 w 2322116"/>
              <a:gd name="connsiteY27" fmla="*/ 1698306 h 2006513"/>
              <a:gd name="connsiteX28" fmla="*/ 1591700 w 2322116"/>
              <a:gd name="connsiteY28" fmla="*/ 2006513 h 2006513"/>
              <a:gd name="connsiteX29" fmla="*/ 1891463 w 2322116"/>
              <a:gd name="connsiteY29" fmla="*/ 1698306 h 2006513"/>
              <a:gd name="connsiteX30" fmla="*/ 1891463 w 2322116"/>
              <a:gd name="connsiteY30" fmla="*/ 1567424 h 2006513"/>
              <a:gd name="connsiteX31" fmla="*/ 2022346 w 2322116"/>
              <a:gd name="connsiteY31" fmla="*/ 1412265 h 2006513"/>
              <a:gd name="connsiteX32" fmla="*/ 2153229 w 2322116"/>
              <a:gd name="connsiteY32" fmla="*/ 1567424 h 2006513"/>
              <a:gd name="connsiteX33" fmla="*/ 2153229 w 2322116"/>
              <a:gd name="connsiteY33" fmla="*/ 1991736 h 2006513"/>
              <a:gd name="connsiteX34" fmla="*/ 2322109 w 2322116"/>
              <a:gd name="connsiteY34" fmla="*/ 1991736 h 2006513"/>
              <a:gd name="connsiteX35" fmla="*/ 2322109 w 2322116"/>
              <a:gd name="connsiteY35" fmla="*/ 1562146 h 2006513"/>
              <a:gd name="connsiteX36" fmla="*/ 2022346 w 2322116"/>
              <a:gd name="connsiteY36" fmla="*/ 1252883 h 2006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322116" h="2006513">
                <a:moveTo>
                  <a:pt x="2022346" y="1252883"/>
                </a:moveTo>
                <a:cubicBezTo>
                  <a:pt x="1834466" y="1252883"/>
                  <a:pt x="1722583" y="1368989"/>
                  <a:pt x="1722583" y="1561091"/>
                </a:cubicBezTo>
                <a:lnTo>
                  <a:pt x="1722583" y="1691973"/>
                </a:lnTo>
                <a:cubicBezTo>
                  <a:pt x="1722583" y="1793302"/>
                  <a:pt x="1676141" y="1847132"/>
                  <a:pt x="1591700" y="1847132"/>
                </a:cubicBezTo>
                <a:cubicBezTo>
                  <a:pt x="1508316" y="1847132"/>
                  <a:pt x="1460818" y="1792246"/>
                  <a:pt x="1460818" y="1691973"/>
                </a:cubicBezTo>
                <a:lnTo>
                  <a:pt x="1460818" y="308207"/>
                </a:lnTo>
                <a:cubicBezTo>
                  <a:pt x="1460818" y="116105"/>
                  <a:pt x="1347879" y="0"/>
                  <a:pt x="1161055" y="0"/>
                </a:cubicBezTo>
                <a:cubicBezTo>
                  <a:pt x="973175" y="0"/>
                  <a:pt x="861292" y="116105"/>
                  <a:pt x="861292" y="308207"/>
                </a:cubicBezTo>
                <a:lnTo>
                  <a:pt x="861292" y="440145"/>
                </a:lnTo>
                <a:lnTo>
                  <a:pt x="861292" y="440145"/>
                </a:lnTo>
                <a:lnTo>
                  <a:pt x="861292" y="442256"/>
                </a:lnTo>
                <a:cubicBezTo>
                  <a:pt x="861292" y="543585"/>
                  <a:pt x="814849" y="597415"/>
                  <a:pt x="730409" y="597415"/>
                </a:cubicBezTo>
                <a:cubicBezTo>
                  <a:pt x="647024" y="597415"/>
                  <a:pt x="599526" y="542529"/>
                  <a:pt x="599526" y="442256"/>
                </a:cubicBezTo>
                <a:lnTo>
                  <a:pt x="599526" y="309263"/>
                </a:lnTo>
                <a:cubicBezTo>
                  <a:pt x="599526" y="117161"/>
                  <a:pt x="486588" y="1055"/>
                  <a:pt x="299763" y="1055"/>
                </a:cubicBezTo>
                <a:cubicBezTo>
                  <a:pt x="111884" y="1055"/>
                  <a:pt x="0" y="117161"/>
                  <a:pt x="0" y="309263"/>
                </a:cubicBezTo>
                <a:lnTo>
                  <a:pt x="0" y="738853"/>
                </a:lnTo>
                <a:lnTo>
                  <a:pt x="168881" y="738853"/>
                </a:lnTo>
                <a:lnTo>
                  <a:pt x="168881" y="314540"/>
                </a:lnTo>
                <a:cubicBezTo>
                  <a:pt x="168881" y="213212"/>
                  <a:pt x="215323" y="159381"/>
                  <a:pt x="299763" y="159381"/>
                </a:cubicBezTo>
                <a:cubicBezTo>
                  <a:pt x="383148" y="159381"/>
                  <a:pt x="430646" y="214267"/>
                  <a:pt x="430646" y="314540"/>
                </a:cubicBezTo>
                <a:lnTo>
                  <a:pt x="430646" y="447534"/>
                </a:lnTo>
                <a:cubicBezTo>
                  <a:pt x="430646" y="639636"/>
                  <a:pt x="543585" y="755741"/>
                  <a:pt x="730409" y="755741"/>
                </a:cubicBezTo>
                <a:cubicBezTo>
                  <a:pt x="918289" y="755741"/>
                  <a:pt x="1030172" y="639636"/>
                  <a:pt x="1030172" y="447534"/>
                </a:cubicBezTo>
                <a:lnTo>
                  <a:pt x="1030172" y="314540"/>
                </a:lnTo>
                <a:cubicBezTo>
                  <a:pt x="1030172" y="213212"/>
                  <a:pt x="1076614" y="159381"/>
                  <a:pt x="1161055" y="159381"/>
                </a:cubicBezTo>
                <a:cubicBezTo>
                  <a:pt x="1244440" y="159381"/>
                  <a:pt x="1291937" y="214267"/>
                  <a:pt x="1291937" y="314540"/>
                </a:cubicBezTo>
                <a:lnTo>
                  <a:pt x="1291937" y="1698306"/>
                </a:lnTo>
                <a:cubicBezTo>
                  <a:pt x="1291937" y="1890408"/>
                  <a:pt x="1404876" y="2006513"/>
                  <a:pt x="1591700" y="2006513"/>
                </a:cubicBezTo>
                <a:cubicBezTo>
                  <a:pt x="1779580" y="2006513"/>
                  <a:pt x="1891463" y="1890408"/>
                  <a:pt x="1891463" y="1698306"/>
                </a:cubicBezTo>
                <a:lnTo>
                  <a:pt x="1891463" y="1567424"/>
                </a:lnTo>
                <a:cubicBezTo>
                  <a:pt x="1891463" y="1466095"/>
                  <a:pt x="1937906" y="1412265"/>
                  <a:pt x="2022346" y="1412265"/>
                </a:cubicBezTo>
                <a:cubicBezTo>
                  <a:pt x="2105731" y="1412265"/>
                  <a:pt x="2153229" y="1467151"/>
                  <a:pt x="2153229" y="1567424"/>
                </a:cubicBezTo>
                <a:lnTo>
                  <a:pt x="2153229" y="1991736"/>
                </a:lnTo>
                <a:lnTo>
                  <a:pt x="2322109" y="1991736"/>
                </a:lnTo>
                <a:lnTo>
                  <a:pt x="2322109" y="1562146"/>
                </a:lnTo>
                <a:cubicBezTo>
                  <a:pt x="2323165" y="1368989"/>
                  <a:pt x="2209170" y="1252883"/>
                  <a:pt x="2022346" y="1252883"/>
                </a:cubicBezTo>
              </a:path>
            </a:pathLst>
          </a:custGeom>
          <a:solidFill>
            <a:schemeClr val="accent1"/>
          </a:solidFill>
          <a:ln w="10555" cap="flat">
            <a:noFill/>
            <a:prstDash val="solid"/>
            <a:miter/>
          </a:ln>
        </p:spPr>
        <p:txBody>
          <a:bodyPr rtlCol="0" anchor="ctr"/>
          <a:lstStyle/>
          <a:p>
            <a:endParaRPr lang="en-US"/>
          </a:p>
        </p:txBody>
      </p:sp>
      <p:sp>
        <p:nvSpPr>
          <p:cNvPr id="8" name="Vrije vorm: vorm 7">
            <a:extLst>
              <a:ext uri="{FF2B5EF4-FFF2-40B4-BE49-F238E27FC236}">
                <a16:creationId xmlns:a16="http://schemas.microsoft.com/office/drawing/2014/main" id="{990AF1D4-4CAA-0106-0769-F0D1C0F72278}"/>
              </a:ext>
            </a:extLst>
          </p:cNvPr>
          <p:cNvSpPr/>
          <p:nvPr userDrawn="1"/>
        </p:nvSpPr>
        <p:spPr>
          <a:xfrm>
            <a:off x="17367250" y="10226675"/>
            <a:ext cx="1921404" cy="609600"/>
          </a:xfrm>
          <a:custGeom>
            <a:avLst/>
            <a:gdLst>
              <a:gd name="connsiteX0" fmla="*/ 921455 w 8683633"/>
              <a:gd name="connsiteY0" fmla="*/ 520364 h 2544820"/>
              <a:gd name="connsiteX1" fmla="*/ 1439708 w 8683633"/>
              <a:gd name="connsiteY1" fmla="*/ 0 h 2544820"/>
              <a:gd name="connsiteX2" fmla="*/ 1834466 w 8683633"/>
              <a:gd name="connsiteY2" fmla="*/ 172047 h 2544820"/>
              <a:gd name="connsiteX3" fmla="*/ 1705695 w 8683633"/>
              <a:gd name="connsiteY3" fmla="*/ 294486 h 2544820"/>
              <a:gd name="connsiteX4" fmla="*/ 1439708 w 8683633"/>
              <a:gd name="connsiteY4" fmla="*/ 168881 h 2544820"/>
              <a:gd name="connsiteX5" fmla="*/ 1104057 w 8683633"/>
              <a:gd name="connsiteY5" fmla="*/ 521419 h 2544820"/>
              <a:gd name="connsiteX6" fmla="*/ 1438652 w 8683633"/>
              <a:gd name="connsiteY6" fmla="*/ 871846 h 2544820"/>
              <a:gd name="connsiteX7" fmla="*/ 1742638 w 8683633"/>
              <a:gd name="connsiteY7" fmla="*/ 605859 h 2544820"/>
              <a:gd name="connsiteX8" fmla="*/ 1403821 w 8683633"/>
              <a:gd name="connsiteY8" fmla="*/ 605859 h 2544820"/>
              <a:gd name="connsiteX9" fmla="*/ 1403821 w 8683633"/>
              <a:gd name="connsiteY9" fmla="*/ 448589 h 2544820"/>
              <a:gd name="connsiteX10" fmla="*/ 1929462 w 8683633"/>
              <a:gd name="connsiteY10" fmla="*/ 448589 h 2544820"/>
              <a:gd name="connsiteX11" fmla="*/ 1929462 w 8683633"/>
              <a:gd name="connsiteY11" fmla="*/ 518253 h 2544820"/>
              <a:gd name="connsiteX12" fmla="*/ 1438652 w 8683633"/>
              <a:gd name="connsiteY12" fmla="*/ 1039672 h 2544820"/>
              <a:gd name="connsiteX13" fmla="*/ 921455 w 8683633"/>
              <a:gd name="connsiteY13" fmla="*/ 520364 h 2544820"/>
              <a:gd name="connsiteX14" fmla="*/ 2269334 w 8683633"/>
              <a:gd name="connsiteY14" fmla="*/ 576305 h 2544820"/>
              <a:gd name="connsiteX15" fmla="*/ 2470936 w 8683633"/>
              <a:gd name="connsiteY15" fmla="*/ 423257 h 2544820"/>
              <a:gd name="connsiteX16" fmla="*/ 2658815 w 8683633"/>
              <a:gd name="connsiteY16" fmla="*/ 576305 h 2544820"/>
              <a:gd name="connsiteX17" fmla="*/ 2269334 w 8683633"/>
              <a:gd name="connsiteY17" fmla="*/ 576305 h 2544820"/>
              <a:gd name="connsiteX18" fmla="*/ 2105731 w 8683633"/>
              <a:gd name="connsiteY18" fmla="*/ 661801 h 2544820"/>
              <a:gd name="connsiteX19" fmla="*/ 2482546 w 8683633"/>
              <a:gd name="connsiteY19" fmla="*/ 1037561 h 2544820"/>
              <a:gd name="connsiteX20" fmla="*/ 2818196 w 8683633"/>
              <a:gd name="connsiteY20" fmla="*/ 860236 h 2544820"/>
              <a:gd name="connsiteX21" fmla="*/ 2706313 w 8683633"/>
              <a:gd name="connsiteY21" fmla="*/ 770518 h 2544820"/>
              <a:gd name="connsiteX22" fmla="*/ 2486768 w 8683633"/>
              <a:gd name="connsiteY22" fmla="*/ 890846 h 2544820"/>
              <a:gd name="connsiteX23" fmla="*/ 2264057 w 8683633"/>
              <a:gd name="connsiteY23" fmla="*/ 696633 h 2544820"/>
              <a:gd name="connsiteX24" fmla="*/ 2819252 w 8683633"/>
              <a:gd name="connsiteY24" fmla="*/ 696633 h 2544820"/>
              <a:gd name="connsiteX25" fmla="*/ 2473047 w 8683633"/>
              <a:gd name="connsiteY25" fmla="*/ 282875 h 2544820"/>
              <a:gd name="connsiteX26" fmla="*/ 2105731 w 8683633"/>
              <a:gd name="connsiteY26" fmla="*/ 661801 h 2544820"/>
              <a:gd name="connsiteX27" fmla="*/ 8103107 w 8683633"/>
              <a:gd name="connsiteY27" fmla="*/ 576305 h 2544820"/>
              <a:gd name="connsiteX28" fmla="*/ 8304708 w 8683633"/>
              <a:gd name="connsiteY28" fmla="*/ 423257 h 2544820"/>
              <a:gd name="connsiteX29" fmla="*/ 8492587 w 8683633"/>
              <a:gd name="connsiteY29" fmla="*/ 576305 h 2544820"/>
              <a:gd name="connsiteX30" fmla="*/ 8103107 w 8683633"/>
              <a:gd name="connsiteY30" fmla="*/ 576305 h 2544820"/>
              <a:gd name="connsiteX31" fmla="*/ 7939503 w 8683633"/>
              <a:gd name="connsiteY31" fmla="*/ 661801 h 2544820"/>
              <a:gd name="connsiteX32" fmla="*/ 8316319 w 8683633"/>
              <a:gd name="connsiteY32" fmla="*/ 1037561 h 2544820"/>
              <a:gd name="connsiteX33" fmla="*/ 8651968 w 8683633"/>
              <a:gd name="connsiteY33" fmla="*/ 860236 h 2544820"/>
              <a:gd name="connsiteX34" fmla="*/ 8539029 w 8683633"/>
              <a:gd name="connsiteY34" fmla="*/ 770518 h 2544820"/>
              <a:gd name="connsiteX35" fmla="*/ 8319485 w 8683633"/>
              <a:gd name="connsiteY35" fmla="*/ 890846 h 2544820"/>
              <a:gd name="connsiteX36" fmla="*/ 8096773 w 8683633"/>
              <a:gd name="connsiteY36" fmla="*/ 696633 h 2544820"/>
              <a:gd name="connsiteX37" fmla="*/ 8651968 w 8683633"/>
              <a:gd name="connsiteY37" fmla="*/ 696633 h 2544820"/>
              <a:gd name="connsiteX38" fmla="*/ 8305763 w 8683633"/>
              <a:gd name="connsiteY38" fmla="*/ 282875 h 2544820"/>
              <a:gd name="connsiteX39" fmla="*/ 7939503 w 8683633"/>
              <a:gd name="connsiteY39" fmla="*/ 661801 h 2544820"/>
              <a:gd name="connsiteX40" fmla="*/ 556251 w 8683633"/>
              <a:gd name="connsiteY40" fmla="*/ 1269772 h 2544820"/>
              <a:gd name="connsiteX41" fmla="*/ 556251 w 8683633"/>
              <a:gd name="connsiteY41" fmla="*/ 1675085 h 2544820"/>
              <a:gd name="connsiteX42" fmla="*/ 177325 w 8683633"/>
              <a:gd name="connsiteY42" fmla="*/ 1675085 h 2544820"/>
              <a:gd name="connsiteX43" fmla="*/ 177325 w 8683633"/>
              <a:gd name="connsiteY43" fmla="*/ 1269772 h 2544820"/>
              <a:gd name="connsiteX44" fmla="*/ 0 w 8683633"/>
              <a:gd name="connsiteY44" fmla="*/ 1269772 h 2544820"/>
              <a:gd name="connsiteX45" fmla="*/ 0 w 8683633"/>
              <a:gd name="connsiteY45" fmla="*/ 2271445 h 2544820"/>
              <a:gd name="connsiteX46" fmla="*/ 177325 w 8683633"/>
              <a:gd name="connsiteY46" fmla="*/ 2271445 h 2544820"/>
              <a:gd name="connsiteX47" fmla="*/ 177325 w 8683633"/>
              <a:gd name="connsiteY47" fmla="*/ 1843966 h 2544820"/>
              <a:gd name="connsiteX48" fmla="*/ 556251 w 8683633"/>
              <a:gd name="connsiteY48" fmla="*/ 1843966 h 2544820"/>
              <a:gd name="connsiteX49" fmla="*/ 556251 w 8683633"/>
              <a:gd name="connsiteY49" fmla="*/ 2271445 h 2544820"/>
              <a:gd name="connsiteX50" fmla="*/ 733575 w 8683633"/>
              <a:gd name="connsiteY50" fmla="*/ 2271445 h 2544820"/>
              <a:gd name="connsiteX51" fmla="*/ 733575 w 8683633"/>
              <a:gd name="connsiteY51" fmla="*/ 1269772 h 2544820"/>
              <a:gd name="connsiteX52" fmla="*/ 556251 w 8683633"/>
              <a:gd name="connsiteY52" fmla="*/ 1269772 h 2544820"/>
              <a:gd name="connsiteX53" fmla="*/ 1325713 w 8683633"/>
              <a:gd name="connsiteY53" fmla="*/ 2130008 h 2544820"/>
              <a:gd name="connsiteX54" fmla="*/ 1114613 w 8683633"/>
              <a:gd name="connsiteY54" fmla="*/ 1911518 h 2544820"/>
              <a:gd name="connsiteX55" fmla="*/ 1325713 w 8683633"/>
              <a:gd name="connsiteY55" fmla="*/ 1691973 h 2544820"/>
              <a:gd name="connsiteX56" fmla="*/ 1531537 w 8683633"/>
              <a:gd name="connsiteY56" fmla="*/ 1911518 h 2544820"/>
              <a:gd name="connsiteX57" fmla="*/ 1325713 w 8683633"/>
              <a:gd name="connsiteY57" fmla="*/ 2130008 h 2544820"/>
              <a:gd name="connsiteX58" fmla="*/ 944676 w 8683633"/>
              <a:gd name="connsiteY58" fmla="*/ 1911518 h 2544820"/>
              <a:gd name="connsiteX59" fmla="*/ 1303548 w 8683633"/>
              <a:gd name="connsiteY59" fmla="*/ 2285167 h 2544820"/>
              <a:gd name="connsiteX60" fmla="*/ 1536814 w 8683633"/>
              <a:gd name="connsiteY60" fmla="*/ 2183838 h 2544820"/>
              <a:gd name="connsiteX61" fmla="*/ 1537870 w 8683633"/>
              <a:gd name="connsiteY61" fmla="*/ 2271445 h 2544820"/>
              <a:gd name="connsiteX62" fmla="*/ 1688807 w 8683633"/>
              <a:gd name="connsiteY62" fmla="*/ 2271445 h 2544820"/>
              <a:gd name="connsiteX63" fmla="*/ 1688807 w 8683633"/>
              <a:gd name="connsiteY63" fmla="*/ 1549480 h 2544820"/>
              <a:gd name="connsiteX64" fmla="*/ 1538925 w 8683633"/>
              <a:gd name="connsiteY64" fmla="*/ 1549480 h 2544820"/>
              <a:gd name="connsiteX65" fmla="*/ 1537870 w 8683633"/>
              <a:gd name="connsiteY65" fmla="*/ 1637087 h 2544820"/>
              <a:gd name="connsiteX66" fmla="*/ 1304603 w 8683633"/>
              <a:gd name="connsiteY66" fmla="*/ 1535759 h 2544820"/>
              <a:gd name="connsiteX67" fmla="*/ 944676 w 8683633"/>
              <a:gd name="connsiteY67" fmla="*/ 1911518 h 2544820"/>
              <a:gd name="connsiteX68" fmla="*/ 2828752 w 8683633"/>
              <a:gd name="connsiteY68" fmla="*/ 2130008 h 2544820"/>
              <a:gd name="connsiteX69" fmla="*/ 2617651 w 8683633"/>
              <a:gd name="connsiteY69" fmla="*/ 1911518 h 2544820"/>
              <a:gd name="connsiteX70" fmla="*/ 2828752 w 8683633"/>
              <a:gd name="connsiteY70" fmla="*/ 1691973 h 2544820"/>
              <a:gd name="connsiteX71" fmla="*/ 3034575 w 8683633"/>
              <a:gd name="connsiteY71" fmla="*/ 1911518 h 2544820"/>
              <a:gd name="connsiteX72" fmla="*/ 2828752 w 8683633"/>
              <a:gd name="connsiteY72" fmla="*/ 2130008 h 2544820"/>
              <a:gd name="connsiteX73" fmla="*/ 2447714 w 8683633"/>
              <a:gd name="connsiteY73" fmla="*/ 1911518 h 2544820"/>
              <a:gd name="connsiteX74" fmla="*/ 2806586 w 8683633"/>
              <a:gd name="connsiteY74" fmla="*/ 2285167 h 2544820"/>
              <a:gd name="connsiteX75" fmla="*/ 3039852 w 8683633"/>
              <a:gd name="connsiteY75" fmla="*/ 2183838 h 2544820"/>
              <a:gd name="connsiteX76" fmla="*/ 3040908 w 8683633"/>
              <a:gd name="connsiteY76" fmla="*/ 2271445 h 2544820"/>
              <a:gd name="connsiteX77" fmla="*/ 3190789 w 8683633"/>
              <a:gd name="connsiteY77" fmla="*/ 2271445 h 2544820"/>
              <a:gd name="connsiteX78" fmla="*/ 3190789 w 8683633"/>
              <a:gd name="connsiteY78" fmla="*/ 1218052 h 2544820"/>
              <a:gd name="connsiteX79" fmla="*/ 3021909 w 8683633"/>
              <a:gd name="connsiteY79" fmla="*/ 1218052 h 2544820"/>
              <a:gd name="connsiteX80" fmla="*/ 3021909 w 8683633"/>
              <a:gd name="connsiteY80" fmla="*/ 1459762 h 2544820"/>
              <a:gd name="connsiteX81" fmla="*/ 3026131 w 8683633"/>
              <a:gd name="connsiteY81" fmla="*/ 1621255 h 2544820"/>
              <a:gd name="connsiteX82" fmla="*/ 2806586 w 8683633"/>
              <a:gd name="connsiteY82" fmla="*/ 1536814 h 2544820"/>
              <a:gd name="connsiteX83" fmla="*/ 2447714 w 8683633"/>
              <a:gd name="connsiteY83" fmla="*/ 1911518 h 2544820"/>
              <a:gd name="connsiteX84" fmla="*/ 3566549 w 8683633"/>
              <a:gd name="connsiteY84" fmla="*/ 1827078 h 2544820"/>
              <a:gd name="connsiteX85" fmla="*/ 3768150 w 8683633"/>
              <a:gd name="connsiteY85" fmla="*/ 1674030 h 2544820"/>
              <a:gd name="connsiteX86" fmla="*/ 3956030 w 8683633"/>
              <a:gd name="connsiteY86" fmla="*/ 1827078 h 2544820"/>
              <a:gd name="connsiteX87" fmla="*/ 3566549 w 8683633"/>
              <a:gd name="connsiteY87" fmla="*/ 1827078 h 2544820"/>
              <a:gd name="connsiteX88" fmla="*/ 3401890 w 8683633"/>
              <a:gd name="connsiteY88" fmla="*/ 1912574 h 2544820"/>
              <a:gd name="connsiteX89" fmla="*/ 3778705 w 8683633"/>
              <a:gd name="connsiteY89" fmla="*/ 2288333 h 2544820"/>
              <a:gd name="connsiteX90" fmla="*/ 4114356 w 8683633"/>
              <a:gd name="connsiteY90" fmla="*/ 2111008 h 2544820"/>
              <a:gd name="connsiteX91" fmla="*/ 4002472 w 8683633"/>
              <a:gd name="connsiteY91" fmla="*/ 2022346 h 2544820"/>
              <a:gd name="connsiteX92" fmla="*/ 3782927 w 8683633"/>
              <a:gd name="connsiteY92" fmla="*/ 2142674 h 2544820"/>
              <a:gd name="connsiteX93" fmla="*/ 3560216 w 8683633"/>
              <a:gd name="connsiteY93" fmla="*/ 1948461 h 2544820"/>
              <a:gd name="connsiteX94" fmla="*/ 4116467 w 8683633"/>
              <a:gd name="connsiteY94" fmla="*/ 1948461 h 2544820"/>
              <a:gd name="connsiteX95" fmla="*/ 3770261 w 8683633"/>
              <a:gd name="connsiteY95" fmla="*/ 1534703 h 2544820"/>
              <a:gd name="connsiteX96" fmla="*/ 3401890 w 8683633"/>
              <a:gd name="connsiteY96" fmla="*/ 1912574 h 2544820"/>
              <a:gd name="connsiteX97" fmla="*/ 5948822 w 8683633"/>
              <a:gd name="connsiteY97" fmla="*/ 2131063 h 2544820"/>
              <a:gd name="connsiteX98" fmla="*/ 5742999 w 8683633"/>
              <a:gd name="connsiteY98" fmla="*/ 1912574 h 2544820"/>
              <a:gd name="connsiteX99" fmla="*/ 5948822 w 8683633"/>
              <a:gd name="connsiteY99" fmla="*/ 1693029 h 2544820"/>
              <a:gd name="connsiteX100" fmla="*/ 6158868 w 8683633"/>
              <a:gd name="connsiteY100" fmla="*/ 1912574 h 2544820"/>
              <a:gd name="connsiteX101" fmla="*/ 5948822 w 8683633"/>
              <a:gd name="connsiteY101" fmla="*/ 2131063 h 2544820"/>
              <a:gd name="connsiteX102" fmla="*/ 5737721 w 8683633"/>
              <a:gd name="connsiteY102" fmla="*/ 2185949 h 2544820"/>
              <a:gd name="connsiteX103" fmla="*/ 5970988 w 8683633"/>
              <a:gd name="connsiteY103" fmla="*/ 2287278 h 2544820"/>
              <a:gd name="connsiteX104" fmla="*/ 6329859 w 8683633"/>
              <a:gd name="connsiteY104" fmla="*/ 1913629 h 2544820"/>
              <a:gd name="connsiteX105" fmla="*/ 5970988 w 8683633"/>
              <a:gd name="connsiteY105" fmla="*/ 1537870 h 2544820"/>
              <a:gd name="connsiteX106" fmla="*/ 5751443 w 8683633"/>
              <a:gd name="connsiteY106" fmla="*/ 1622310 h 2544820"/>
              <a:gd name="connsiteX107" fmla="*/ 5755665 w 8683633"/>
              <a:gd name="connsiteY107" fmla="*/ 1451318 h 2544820"/>
              <a:gd name="connsiteX108" fmla="*/ 5755665 w 8683633"/>
              <a:gd name="connsiteY108" fmla="*/ 1219107 h 2544820"/>
              <a:gd name="connsiteX109" fmla="*/ 5586784 w 8683633"/>
              <a:gd name="connsiteY109" fmla="*/ 1219107 h 2544820"/>
              <a:gd name="connsiteX110" fmla="*/ 5586784 w 8683633"/>
              <a:gd name="connsiteY110" fmla="*/ 2272501 h 2544820"/>
              <a:gd name="connsiteX111" fmla="*/ 5736666 w 8683633"/>
              <a:gd name="connsiteY111" fmla="*/ 2272501 h 2544820"/>
              <a:gd name="connsiteX112" fmla="*/ 5737721 w 8683633"/>
              <a:gd name="connsiteY112" fmla="*/ 2185949 h 2544820"/>
              <a:gd name="connsiteX113" fmla="*/ 6663398 w 8683633"/>
              <a:gd name="connsiteY113" fmla="*/ 1828133 h 2544820"/>
              <a:gd name="connsiteX114" fmla="*/ 6865000 w 8683633"/>
              <a:gd name="connsiteY114" fmla="*/ 1675085 h 2544820"/>
              <a:gd name="connsiteX115" fmla="*/ 7052880 w 8683633"/>
              <a:gd name="connsiteY115" fmla="*/ 1828133 h 2544820"/>
              <a:gd name="connsiteX116" fmla="*/ 6663398 w 8683633"/>
              <a:gd name="connsiteY116" fmla="*/ 1828133 h 2544820"/>
              <a:gd name="connsiteX117" fmla="*/ 6499795 w 8683633"/>
              <a:gd name="connsiteY117" fmla="*/ 1914685 h 2544820"/>
              <a:gd name="connsiteX118" fmla="*/ 6876610 w 8683633"/>
              <a:gd name="connsiteY118" fmla="*/ 2290444 h 2544820"/>
              <a:gd name="connsiteX119" fmla="*/ 7212261 w 8683633"/>
              <a:gd name="connsiteY119" fmla="*/ 2113119 h 2544820"/>
              <a:gd name="connsiteX120" fmla="*/ 7100377 w 8683633"/>
              <a:gd name="connsiteY120" fmla="*/ 2024457 h 2544820"/>
              <a:gd name="connsiteX121" fmla="*/ 6880833 w 8683633"/>
              <a:gd name="connsiteY121" fmla="*/ 2144785 h 2544820"/>
              <a:gd name="connsiteX122" fmla="*/ 6658121 w 8683633"/>
              <a:gd name="connsiteY122" fmla="*/ 1950572 h 2544820"/>
              <a:gd name="connsiteX123" fmla="*/ 7213317 w 8683633"/>
              <a:gd name="connsiteY123" fmla="*/ 1950572 h 2544820"/>
              <a:gd name="connsiteX124" fmla="*/ 6867111 w 8683633"/>
              <a:gd name="connsiteY124" fmla="*/ 1536814 h 2544820"/>
              <a:gd name="connsiteX125" fmla="*/ 6499795 w 8683633"/>
              <a:gd name="connsiteY125" fmla="*/ 1914685 h 2544820"/>
              <a:gd name="connsiteX126" fmla="*/ 7656628 w 8683633"/>
              <a:gd name="connsiteY126" fmla="*/ 1551591 h 2544820"/>
              <a:gd name="connsiteX127" fmla="*/ 7418084 w 8683633"/>
              <a:gd name="connsiteY127" fmla="*/ 1795413 h 2544820"/>
              <a:gd name="connsiteX128" fmla="*/ 7418084 w 8683633"/>
              <a:gd name="connsiteY128" fmla="*/ 2273556 h 2544820"/>
              <a:gd name="connsiteX129" fmla="*/ 7586965 w 8683633"/>
              <a:gd name="connsiteY129" fmla="*/ 2273556 h 2544820"/>
              <a:gd name="connsiteX130" fmla="*/ 7586965 w 8683633"/>
              <a:gd name="connsiteY130" fmla="*/ 1792246 h 2544820"/>
              <a:gd name="connsiteX131" fmla="*/ 7672461 w 8683633"/>
              <a:gd name="connsiteY131" fmla="*/ 1704639 h 2544820"/>
              <a:gd name="connsiteX132" fmla="*/ 7803343 w 8683633"/>
              <a:gd name="connsiteY132" fmla="*/ 1704639 h 2544820"/>
              <a:gd name="connsiteX133" fmla="*/ 7803343 w 8683633"/>
              <a:gd name="connsiteY133" fmla="*/ 1551591 h 2544820"/>
              <a:gd name="connsiteX134" fmla="*/ 7656628 w 8683633"/>
              <a:gd name="connsiteY134" fmla="*/ 1551591 h 2544820"/>
              <a:gd name="connsiteX135" fmla="*/ 2170117 w 8683633"/>
              <a:gd name="connsiteY135" fmla="*/ 1551591 h 2544820"/>
              <a:gd name="connsiteX136" fmla="*/ 1931573 w 8683633"/>
              <a:gd name="connsiteY136" fmla="*/ 1795413 h 2544820"/>
              <a:gd name="connsiteX137" fmla="*/ 1931573 w 8683633"/>
              <a:gd name="connsiteY137" fmla="*/ 2273556 h 2544820"/>
              <a:gd name="connsiteX138" fmla="*/ 2100454 w 8683633"/>
              <a:gd name="connsiteY138" fmla="*/ 2273556 h 2544820"/>
              <a:gd name="connsiteX139" fmla="*/ 2100454 w 8683633"/>
              <a:gd name="connsiteY139" fmla="*/ 1792246 h 2544820"/>
              <a:gd name="connsiteX140" fmla="*/ 2185949 w 8683633"/>
              <a:gd name="connsiteY140" fmla="*/ 1704639 h 2544820"/>
              <a:gd name="connsiteX141" fmla="*/ 2316832 w 8683633"/>
              <a:gd name="connsiteY141" fmla="*/ 1704639 h 2544820"/>
              <a:gd name="connsiteX142" fmla="*/ 2316832 w 8683633"/>
              <a:gd name="connsiteY142" fmla="*/ 1551591 h 2544820"/>
              <a:gd name="connsiteX143" fmla="*/ 2170117 w 8683633"/>
              <a:gd name="connsiteY143" fmla="*/ 1551591 h 2544820"/>
              <a:gd name="connsiteX144" fmla="*/ 8318429 w 8683633"/>
              <a:gd name="connsiteY144" fmla="*/ 2111008 h 2544820"/>
              <a:gd name="connsiteX145" fmla="*/ 8108384 w 8683633"/>
              <a:gd name="connsiteY145" fmla="*/ 1902019 h 2544820"/>
              <a:gd name="connsiteX146" fmla="*/ 8317374 w 8683633"/>
              <a:gd name="connsiteY146" fmla="*/ 1693029 h 2544820"/>
              <a:gd name="connsiteX147" fmla="*/ 8526363 w 8683633"/>
              <a:gd name="connsiteY147" fmla="*/ 1903074 h 2544820"/>
              <a:gd name="connsiteX148" fmla="*/ 8318429 w 8683633"/>
              <a:gd name="connsiteY148" fmla="*/ 2111008 h 2544820"/>
              <a:gd name="connsiteX149" fmla="*/ 8122105 w 8683633"/>
              <a:gd name="connsiteY149" fmla="*/ 2544821 h 2544820"/>
              <a:gd name="connsiteX150" fmla="*/ 8279376 w 8683633"/>
              <a:gd name="connsiteY150" fmla="*/ 2544821 h 2544820"/>
              <a:gd name="connsiteX151" fmla="*/ 8683634 w 8683633"/>
              <a:gd name="connsiteY151" fmla="*/ 2189116 h 2544820"/>
              <a:gd name="connsiteX152" fmla="*/ 8683634 w 8683633"/>
              <a:gd name="connsiteY152" fmla="*/ 1551591 h 2544820"/>
              <a:gd name="connsiteX153" fmla="*/ 8533752 w 8683633"/>
              <a:gd name="connsiteY153" fmla="*/ 1551591 h 2544820"/>
              <a:gd name="connsiteX154" fmla="*/ 8532697 w 8683633"/>
              <a:gd name="connsiteY154" fmla="*/ 1639198 h 2544820"/>
              <a:gd name="connsiteX155" fmla="*/ 8298375 w 8683633"/>
              <a:gd name="connsiteY155" fmla="*/ 1537870 h 2544820"/>
              <a:gd name="connsiteX156" fmla="*/ 7940559 w 8683633"/>
              <a:gd name="connsiteY156" fmla="*/ 1902019 h 2544820"/>
              <a:gd name="connsiteX157" fmla="*/ 8300486 w 8683633"/>
              <a:gd name="connsiteY157" fmla="*/ 2260890 h 2544820"/>
              <a:gd name="connsiteX158" fmla="*/ 8520030 w 8683633"/>
              <a:gd name="connsiteY158" fmla="*/ 2172228 h 2544820"/>
              <a:gd name="connsiteX159" fmla="*/ 8520030 w 8683633"/>
              <a:gd name="connsiteY159" fmla="*/ 2203893 h 2544820"/>
              <a:gd name="connsiteX160" fmla="*/ 8283597 w 8683633"/>
              <a:gd name="connsiteY160" fmla="*/ 2391773 h 2544820"/>
              <a:gd name="connsiteX161" fmla="*/ 8122105 w 8683633"/>
              <a:gd name="connsiteY161" fmla="*/ 2391773 h 2544820"/>
              <a:gd name="connsiteX162" fmla="*/ 8122105 w 8683633"/>
              <a:gd name="connsiteY162" fmla="*/ 2544821 h 2544820"/>
              <a:gd name="connsiteX163" fmla="*/ 7672461 w 8683633"/>
              <a:gd name="connsiteY163" fmla="*/ 867624 h 2544820"/>
              <a:gd name="connsiteX164" fmla="*/ 7586965 w 8683633"/>
              <a:gd name="connsiteY164" fmla="*/ 780018 h 2544820"/>
              <a:gd name="connsiteX165" fmla="*/ 7588021 w 8683633"/>
              <a:gd name="connsiteY165" fmla="*/ 450700 h 2544820"/>
              <a:gd name="connsiteX166" fmla="*/ 7753734 w 8683633"/>
              <a:gd name="connsiteY166" fmla="*/ 450700 h 2544820"/>
              <a:gd name="connsiteX167" fmla="*/ 7753734 w 8683633"/>
              <a:gd name="connsiteY167" fmla="*/ 298708 h 2544820"/>
              <a:gd name="connsiteX168" fmla="*/ 7588021 w 8683633"/>
              <a:gd name="connsiteY168" fmla="*/ 298708 h 2544820"/>
              <a:gd name="connsiteX169" fmla="*/ 7588021 w 8683633"/>
              <a:gd name="connsiteY169" fmla="*/ 49609 h 2544820"/>
              <a:gd name="connsiteX170" fmla="*/ 7419140 w 8683633"/>
              <a:gd name="connsiteY170" fmla="*/ 106606 h 2544820"/>
              <a:gd name="connsiteX171" fmla="*/ 7419140 w 8683633"/>
              <a:gd name="connsiteY171" fmla="*/ 299763 h 2544820"/>
              <a:gd name="connsiteX172" fmla="*/ 7304090 w 8683633"/>
              <a:gd name="connsiteY172" fmla="*/ 299763 h 2544820"/>
              <a:gd name="connsiteX173" fmla="*/ 7304090 w 8683633"/>
              <a:gd name="connsiteY173" fmla="*/ 452811 h 2544820"/>
              <a:gd name="connsiteX174" fmla="*/ 7418084 w 8683633"/>
              <a:gd name="connsiteY174" fmla="*/ 452811 h 2544820"/>
              <a:gd name="connsiteX175" fmla="*/ 7417029 w 8683633"/>
              <a:gd name="connsiteY175" fmla="*/ 770518 h 2544820"/>
              <a:gd name="connsiteX176" fmla="*/ 7418084 w 8683633"/>
              <a:gd name="connsiteY176" fmla="*/ 770518 h 2544820"/>
              <a:gd name="connsiteX177" fmla="*/ 7418084 w 8683633"/>
              <a:gd name="connsiteY177" fmla="*/ 777907 h 2544820"/>
              <a:gd name="connsiteX178" fmla="*/ 7656628 w 8683633"/>
              <a:gd name="connsiteY178" fmla="*/ 1021728 h 2544820"/>
              <a:gd name="connsiteX179" fmla="*/ 7804399 w 8683633"/>
              <a:gd name="connsiteY179" fmla="*/ 1020673 h 2544820"/>
              <a:gd name="connsiteX180" fmla="*/ 7804399 w 8683633"/>
              <a:gd name="connsiteY180" fmla="*/ 867624 h 2544820"/>
              <a:gd name="connsiteX181" fmla="*/ 7672461 w 8683633"/>
              <a:gd name="connsiteY181" fmla="*/ 867624 h 2544820"/>
              <a:gd name="connsiteX182" fmla="*/ 4861653 w 8683633"/>
              <a:gd name="connsiteY182" fmla="*/ 576305 h 2544820"/>
              <a:gd name="connsiteX183" fmla="*/ 5063254 w 8683633"/>
              <a:gd name="connsiteY183" fmla="*/ 423257 h 2544820"/>
              <a:gd name="connsiteX184" fmla="*/ 5251134 w 8683633"/>
              <a:gd name="connsiteY184" fmla="*/ 576305 h 2544820"/>
              <a:gd name="connsiteX185" fmla="*/ 4861653 w 8683633"/>
              <a:gd name="connsiteY185" fmla="*/ 576305 h 2544820"/>
              <a:gd name="connsiteX186" fmla="*/ 4698050 w 8683633"/>
              <a:gd name="connsiteY186" fmla="*/ 662857 h 2544820"/>
              <a:gd name="connsiteX187" fmla="*/ 5074865 w 8683633"/>
              <a:gd name="connsiteY187" fmla="*/ 1038616 h 2544820"/>
              <a:gd name="connsiteX188" fmla="*/ 5410515 w 8683633"/>
              <a:gd name="connsiteY188" fmla="*/ 861291 h 2544820"/>
              <a:gd name="connsiteX189" fmla="*/ 5298632 w 8683633"/>
              <a:gd name="connsiteY189" fmla="*/ 771574 h 2544820"/>
              <a:gd name="connsiteX190" fmla="*/ 5079087 w 8683633"/>
              <a:gd name="connsiteY190" fmla="*/ 891901 h 2544820"/>
              <a:gd name="connsiteX191" fmla="*/ 4856375 w 8683633"/>
              <a:gd name="connsiteY191" fmla="*/ 697688 h 2544820"/>
              <a:gd name="connsiteX192" fmla="*/ 5411571 w 8683633"/>
              <a:gd name="connsiteY192" fmla="*/ 697688 h 2544820"/>
              <a:gd name="connsiteX193" fmla="*/ 5065365 w 8683633"/>
              <a:gd name="connsiteY193" fmla="*/ 284986 h 2544820"/>
              <a:gd name="connsiteX194" fmla="*/ 4698050 w 8683633"/>
              <a:gd name="connsiteY194" fmla="*/ 662857 h 2544820"/>
              <a:gd name="connsiteX195" fmla="*/ 5751443 w 8683633"/>
              <a:gd name="connsiteY195" fmla="*/ 576305 h 2544820"/>
              <a:gd name="connsiteX196" fmla="*/ 5953044 w 8683633"/>
              <a:gd name="connsiteY196" fmla="*/ 423257 h 2544820"/>
              <a:gd name="connsiteX197" fmla="*/ 6140924 w 8683633"/>
              <a:gd name="connsiteY197" fmla="*/ 576305 h 2544820"/>
              <a:gd name="connsiteX198" fmla="*/ 5751443 w 8683633"/>
              <a:gd name="connsiteY198" fmla="*/ 576305 h 2544820"/>
              <a:gd name="connsiteX199" fmla="*/ 5586784 w 8683633"/>
              <a:gd name="connsiteY199" fmla="*/ 662857 h 2544820"/>
              <a:gd name="connsiteX200" fmla="*/ 5963599 w 8683633"/>
              <a:gd name="connsiteY200" fmla="*/ 1038616 h 2544820"/>
              <a:gd name="connsiteX201" fmla="*/ 6299250 w 8683633"/>
              <a:gd name="connsiteY201" fmla="*/ 861291 h 2544820"/>
              <a:gd name="connsiteX202" fmla="*/ 6187366 w 8683633"/>
              <a:gd name="connsiteY202" fmla="*/ 772629 h 2544820"/>
              <a:gd name="connsiteX203" fmla="*/ 5967822 w 8683633"/>
              <a:gd name="connsiteY203" fmla="*/ 892957 h 2544820"/>
              <a:gd name="connsiteX204" fmla="*/ 5745110 w 8683633"/>
              <a:gd name="connsiteY204" fmla="*/ 698744 h 2544820"/>
              <a:gd name="connsiteX205" fmla="*/ 6301361 w 8683633"/>
              <a:gd name="connsiteY205" fmla="*/ 698744 h 2544820"/>
              <a:gd name="connsiteX206" fmla="*/ 5955155 w 8683633"/>
              <a:gd name="connsiteY206" fmla="*/ 284986 h 2544820"/>
              <a:gd name="connsiteX207" fmla="*/ 5586784 w 8683633"/>
              <a:gd name="connsiteY207" fmla="*/ 662857 h 2544820"/>
              <a:gd name="connsiteX208" fmla="*/ 6813280 w 8683633"/>
              <a:gd name="connsiteY208" fmla="*/ 282875 h 2544820"/>
              <a:gd name="connsiteX209" fmla="*/ 6513517 w 8683633"/>
              <a:gd name="connsiteY209" fmla="*/ 591082 h 2544820"/>
              <a:gd name="connsiteX210" fmla="*/ 6513517 w 8683633"/>
              <a:gd name="connsiteY210" fmla="*/ 1020673 h 2544820"/>
              <a:gd name="connsiteX211" fmla="*/ 6682397 w 8683633"/>
              <a:gd name="connsiteY211" fmla="*/ 1020673 h 2544820"/>
              <a:gd name="connsiteX212" fmla="*/ 6682397 w 8683633"/>
              <a:gd name="connsiteY212" fmla="*/ 597415 h 2544820"/>
              <a:gd name="connsiteX213" fmla="*/ 6813280 w 8683633"/>
              <a:gd name="connsiteY213" fmla="*/ 442256 h 2544820"/>
              <a:gd name="connsiteX214" fmla="*/ 6944163 w 8683633"/>
              <a:gd name="connsiteY214" fmla="*/ 597415 h 2544820"/>
              <a:gd name="connsiteX215" fmla="*/ 6944163 w 8683633"/>
              <a:gd name="connsiteY215" fmla="*/ 1021728 h 2544820"/>
              <a:gd name="connsiteX216" fmla="*/ 7113044 w 8683633"/>
              <a:gd name="connsiteY216" fmla="*/ 1021728 h 2544820"/>
              <a:gd name="connsiteX217" fmla="*/ 7113044 w 8683633"/>
              <a:gd name="connsiteY217" fmla="*/ 591082 h 2544820"/>
              <a:gd name="connsiteX218" fmla="*/ 6813280 w 8683633"/>
              <a:gd name="connsiteY218" fmla="*/ 282875 h 2544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Lst>
            <a:rect l="l" t="t" r="r" b="b"/>
            <a:pathLst>
              <a:path w="8683633" h="2544820">
                <a:moveTo>
                  <a:pt x="921455" y="520364"/>
                </a:moveTo>
                <a:cubicBezTo>
                  <a:pt x="921455" y="214267"/>
                  <a:pt x="1145222" y="0"/>
                  <a:pt x="1439708" y="0"/>
                </a:cubicBezTo>
                <a:cubicBezTo>
                  <a:pt x="1593811" y="0"/>
                  <a:pt x="1732083" y="54886"/>
                  <a:pt x="1834466" y="172047"/>
                </a:cubicBezTo>
                <a:lnTo>
                  <a:pt x="1705695" y="294486"/>
                </a:lnTo>
                <a:cubicBezTo>
                  <a:pt x="1643420" y="216378"/>
                  <a:pt x="1546314" y="168881"/>
                  <a:pt x="1439708" y="168881"/>
                </a:cubicBezTo>
                <a:cubicBezTo>
                  <a:pt x="1243384" y="168881"/>
                  <a:pt x="1104057" y="314540"/>
                  <a:pt x="1104057" y="521419"/>
                </a:cubicBezTo>
                <a:cubicBezTo>
                  <a:pt x="1104057" y="730409"/>
                  <a:pt x="1247606" y="871846"/>
                  <a:pt x="1438652" y="871846"/>
                </a:cubicBezTo>
                <a:cubicBezTo>
                  <a:pt x="1606478" y="871846"/>
                  <a:pt x="1726805" y="765241"/>
                  <a:pt x="1742638" y="605859"/>
                </a:cubicBezTo>
                <a:lnTo>
                  <a:pt x="1403821" y="605859"/>
                </a:lnTo>
                <a:lnTo>
                  <a:pt x="1403821" y="448589"/>
                </a:lnTo>
                <a:lnTo>
                  <a:pt x="1929462" y="448589"/>
                </a:lnTo>
                <a:lnTo>
                  <a:pt x="1929462" y="518253"/>
                </a:lnTo>
                <a:cubicBezTo>
                  <a:pt x="1929462" y="834904"/>
                  <a:pt x="1728916" y="1039672"/>
                  <a:pt x="1438652" y="1039672"/>
                </a:cubicBezTo>
                <a:cubicBezTo>
                  <a:pt x="1146278" y="1039672"/>
                  <a:pt x="921455" y="825404"/>
                  <a:pt x="921455" y="520364"/>
                </a:cubicBezTo>
                <a:moveTo>
                  <a:pt x="2269334" y="576305"/>
                </a:moveTo>
                <a:cubicBezTo>
                  <a:pt x="2293611" y="486587"/>
                  <a:pt x="2370663" y="423257"/>
                  <a:pt x="2470936" y="423257"/>
                </a:cubicBezTo>
                <a:cubicBezTo>
                  <a:pt x="2566986" y="423257"/>
                  <a:pt x="2638761" y="474977"/>
                  <a:pt x="2658815" y="576305"/>
                </a:cubicBezTo>
                <a:lnTo>
                  <a:pt x="2269334" y="576305"/>
                </a:lnTo>
                <a:close/>
                <a:moveTo>
                  <a:pt x="2105731" y="661801"/>
                </a:moveTo>
                <a:cubicBezTo>
                  <a:pt x="2105731" y="879235"/>
                  <a:pt x="2257724" y="1037561"/>
                  <a:pt x="2482546" y="1037561"/>
                </a:cubicBezTo>
                <a:cubicBezTo>
                  <a:pt x="2635594" y="1037561"/>
                  <a:pt x="2747478" y="962620"/>
                  <a:pt x="2818196" y="860236"/>
                </a:cubicBezTo>
                <a:lnTo>
                  <a:pt x="2706313" y="770518"/>
                </a:lnTo>
                <a:cubicBezTo>
                  <a:pt x="2653538" y="848625"/>
                  <a:pt x="2576486" y="890846"/>
                  <a:pt x="2486768" y="890846"/>
                </a:cubicBezTo>
                <a:cubicBezTo>
                  <a:pt x="2364330" y="890846"/>
                  <a:pt x="2277778" y="811683"/>
                  <a:pt x="2264057" y="696633"/>
                </a:cubicBezTo>
                <a:lnTo>
                  <a:pt x="2819252" y="696633"/>
                </a:lnTo>
                <a:cubicBezTo>
                  <a:pt x="2835085" y="412702"/>
                  <a:pt x="2664093" y="282875"/>
                  <a:pt x="2473047" y="282875"/>
                </a:cubicBezTo>
                <a:cubicBezTo>
                  <a:pt x="2264057" y="283931"/>
                  <a:pt x="2105731" y="441201"/>
                  <a:pt x="2105731" y="661801"/>
                </a:cubicBezTo>
                <a:moveTo>
                  <a:pt x="8103107" y="576305"/>
                </a:moveTo>
                <a:cubicBezTo>
                  <a:pt x="8127383" y="486587"/>
                  <a:pt x="8204435" y="423257"/>
                  <a:pt x="8304708" y="423257"/>
                </a:cubicBezTo>
                <a:cubicBezTo>
                  <a:pt x="8399703" y="423257"/>
                  <a:pt x="8472533" y="474977"/>
                  <a:pt x="8492587" y="576305"/>
                </a:cubicBezTo>
                <a:lnTo>
                  <a:pt x="8103107" y="576305"/>
                </a:lnTo>
                <a:close/>
                <a:moveTo>
                  <a:pt x="7939503" y="661801"/>
                </a:moveTo>
                <a:cubicBezTo>
                  <a:pt x="7939503" y="879235"/>
                  <a:pt x="8090440" y="1037561"/>
                  <a:pt x="8316319" y="1037561"/>
                </a:cubicBezTo>
                <a:cubicBezTo>
                  <a:pt x="8469366" y="1037561"/>
                  <a:pt x="8581250" y="962620"/>
                  <a:pt x="8651968" y="860236"/>
                </a:cubicBezTo>
                <a:lnTo>
                  <a:pt x="8539029" y="770518"/>
                </a:lnTo>
                <a:cubicBezTo>
                  <a:pt x="8486254" y="848625"/>
                  <a:pt x="8409203" y="890846"/>
                  <a:pt x="8319485" y="890846"/>
                </a:cubicBezTo>
                <a:cubicBezTo>
                  <a:pt x="8197046" y="890846"/>
                  <a:pt x="8110495" y="811683"/>
                  <a:pt x="8096773" y="696633"/>
                </a:cubicBezTo>
                <a:lnTo>
                  <a:pt x="8651968" y="696633"/>
                </a:lnTo>
                <a:cubicBezTo>
                  <a:pt x="8668856" y="412702"/>
                  <a:pt x="8496809" y="282875"/>
                  <a:pt x="8305763" y="282875"/>
                </a:cubicBezTo>
                <a:cubicBezTo>
                  <a:pt x="8097829" y="283931"/>
                  <a:pt x="7939503" y="441201"/>
                  <a:pt x="7939503" y="661801"/>
                </a:cubicBezTo>
                <a:moveTo>
                  <a:pt x="556251" y="1269772"/>
                </a:moveTo>
                <a:lnTo>
                  <a:pt x="556251" y="1675085"/>
                </a:lnTo>
                <a:lnTo>
                  <a:pt x="177325" y="1675085"/>
                </a:lnTo>
                <a:lnTo>
                  <a:pt x="177325" y="1269772"/>
                </a:lnTo>
                <a:lnTo>
                  <a:pt x="0" y="1269772"/>
                </a:lnTo>
                <a:lnTo>
                  <a:pt x="0" y="2271445"/>
                </a:lnTo>
                <a:lnTo>
                  <a:pt x="177325" y="2271445"/>
                </a:lnTo>
                <a:lnTo>
                  <a:pt x="177325" y="1843966"/>
                </a:lnTo>
                <a:lnTo>
                  <a:pt x="556251" y="1843966"/>
                </a:lnTo>
                <a:lnTo>
                  <a:pt x="556251" y="2271445"/>
                </a:lnTo>
                <a:lnTo>
                  <a:pt x="733575" y="2271445"/>
                </a:lnTo>
                <a:lnTo>
                  <a:pt x="733575" y="1269772"/>
                </a:lnTo>
                <a:lnTo>
                  <a:pt x="556251" y="1269772"/>
                </a:lnTo>
                <a:close/>
                <a:moveTo>
                  <a:pt x="1325713" y="2130008"/>
                </a:moveTo>
                <a:cubicBezTo>
                  <a:pt x="1204330" y="2130008"/>
                  <a:pt x="1114613" y="2041345"/>
                  <a:pt x="1114613" y="1911518"/>
                </a:cubicBezTo>
                <a:cubicBezTo>
                  <a:pt x="1114613" y="1780636"/>
                  <a:pt x="1204330" y="1691973"/>
                  <a:pt x="1325713" y="1691973"/>
                </a:cubicBezTo>
                <a:cubicBezTo>
                  <a:pt x="1440763" y="1691973"/>
                  <a:pt x="1531537" y="1772191"/>
                  <a:pt x="1531537" y="1911518"/>
                </a:cubicBezTo>
                <a:cubicBezTo>
                  <a:pt x="1531537" y="2048734"/>
                  <a:pt x="1440763" y="2130008"/>
                  <a:pt x="1325713" y="2130008"/>
                </a:cubicBezTo>
                <a:moveTo>
                  <a:pt x="944676" y="1911518"/>
                </a:moveTo>
                <a:cubicBezTo>
                  <a:pt x="944676" y="2131063"/>
                  <a:pt x="1107224" y="2285167"/>
                  <a:pt x="1303548" y="2285167"/>
                </a:cubicBezTo>
                <a:cubicBezTo>
                  <a:pt x="1397488" y="2285167"/>
                  <a:pt x="1485095" y="2249280"/>
                  <a:pt x="1536814" y="2183838"/>
                </a:cubicBezTo>
                <a:lnTo>
                  <a:pt x="1537870" y="2271445"/>
                </a:lnTo>
                <a:lnTo>
                  <a:pt x="1688807" y="2271445"/>
                </a:lnTo>
                <a:lnTo>
                  <a:pt x="1688807" y="1549480"/>
                </a:lnTo>
                <a:lnTo>
                  <a:pt x="1538925" y="1549480"/>
                </a:lnTo>
                <a:lnTo>
                  <a:pt x="1537870" y="1637087"/>
                </a:lnTo>
                <a:cubicBezTo>
                  <a:pt x="1486150" y="1571646"/>
                  <a:pt x="1398543" y="1535759"/>
                  <a:pt x="1304603" y="1535759"/>
                </a:cubicBezTo>
                <a:cubicBezTo>
                  <a:pt x="1107224" y="1535759"/>
                  <a:pt x="944676" y="1688807"/>
                  <a:pt x="944676" y="1911518"/>
                </a:cubicBezTo>
                <a:moveTo>
                  <a:pt x="2828752" y="2130008"/>
                </a:moveTo>
                <a:cubicBezTo>
                  <a:pt x="2707369" y="2130008"/>
                  <a:pt x="2617651" y="2041345"/>
                  <a:pt x="2617651" y="1911518"/>
                </a:cubicBezTo>
                <a:cubicBezTo>
                  <a:pt x="2617651" y="1780636"/>
                  <a:pt x="2707369" y="1691973"/>
                  <a:pt x="2828752" y="1691973"/>
                </a:cubicBezTo>
                <a:cubicBezTo>
                  <a:pt x="2943801" y="1691973"/>
                  <a:pt x="3034575" y="1772191"/>
                  <a:pt x="3034575" y="1911518"/>
                </a:cubicBezTo>
                <a:cubicBezTo>
                  <a:pt x="3034575" y="2048734"/>
                  <a:pt x="2942746" y="2130008"/>
                  <a:pt x="2828752" y="2130008"/>
                </a:cubicBezTo>
                <a:moveTo>
                  <a:pt x="2447714" y="1911518"/>
                </a:moveTo>
                <a:cubicBezTo>
                  <a:pt x="2447714" y="2131063"/>
                  <a:pt x="2610262" y="2285167"/>
                  <a:pt x="2806586" y="2285167"/>
                </a:cubicBezTo>
                <a:cubicBezTo>
                  <a:pt x="2900526" y="2285167"/>
                  <a:pt x="2988133" y="2249280"/>
                  <a:pt x="3039852" y="2183838"/>
                </a:cubicBezTo>
                <a:lnTo>
                  <a:pt x="3040908" y="2271445"/>
                </a:lnTo>
                <a:lnTo>
                  <a:pt x="3190789" y="2271445"/>
                </a:lnTo>
                <a:lnTo>
                  <a:pt x="3190789" y="1218052"/>
                </a:lnTo>
                <a:lnTo>
                  <a:pt x="3021909" y="1218052"/>
                </a:lnTo>
                <a:lnTo>
                  <a:pt x="3021909" y="1459762"/>
                </a:lnTo>
                <a:cubicBezTo>
                  <a:pt x="3021909" y="1514649"/>
                  <a:pt x="3022964" y="1568479"/>
                  <a:pt x="3026131" y="1621255"/>
                </a:cubicBezTo>
                <a:cubicBezTo>
                  <a:pt x="2973356" y="1566368"/>
                  <a:pt x="2892082" y="1536814"/>
                  <a:pt x="2806586" y="1536814"/>
                </a:cubicBezTo>
                <a:cubicBezTo>
                  <a:pt x="2610262" y="1535759"/>
                  <a:pt x="2447714" y="1688807"/>
                  <a:pt x="2447714" y="1911518"/>
                </a:cubicBezTo>
                <a:moveTo>
                  <a:pt x="3566549" y="1827078"/>
                </a:moveTo>
                <a:cubicBezTo>
                  <a:pt x="3590826" y="1737360"/>
                  <a:pt x="3667877" y="1674030"/>
                  <a:pt x="3768150" y="1674030"/>
                </a:cubicBezTo>
                <a:cubicBezTo>
                  <a:pt x="3863146" y="1674030"/>
                  <a:pt x="3935975" y="1725749"/>
                  <a:pt x="3956030" y="1827078"/>
                </a:cubicBezTo>
                <a:lnTo>
                  <a:pt x="3566549" y="1827078"/>
                </a:lnTo>
                <a:close/>
                <a:moveTo>
                  <a:pt x="3401890" y="1912574"/>
                </a:moveTo>
                <a:cubicBezTo>
                  <a:pt x="3401890" y="2130008"/>
                  <a:pt x="3552828" y="2288333"/>
                  <a:pt x="3778705" y="2288333"/>
                </a:cubicBezTo>
                <a:cubicBezTo>
                  <a:pt x="3931753" y="2288333"/>
                  <a:pt x="4043637" y="2213392"/>
                  <a:pt x="4114356" y="2111008"/>
                </a:cubicBezTo>
                <a:lnTo>
                  <a:pt x="4002472" y="2022346"/>
                </a:lnTo>
                <a:cubicBezTo>
                  <a:pt x="3949697" y="2100453"/>
                  <a:pt x="3872645" y="2142674"/>
                  <a:pt x="3782927" y="2142674"/>
                </a:cubicBezTo>
                <a:cubicBezTo>
                  <a:pt x="3660489" y="2142674"/>
                  <a:pt x="3573938" y="2063511"/>
                  <a:pt x="3560216" y="1948461"/>
                </a:cubicBezTo>
                <a:lnTo>
                  <a:pt x="4116467" y="1948461"/>
                </a:lnTo>
                <a:cubicBezTo>
                  <a:pt x="4133355" y="1664530"/>
                  <a:pt x="3961307" y="1534703"/>
                  <a:pt x="3770261" y="1534703"/>
                </a:cubicBezTo>
                <a:cubicBezTo>
                  <a:pt x="3560216" y="1534703"/>
                  <a:pt x="3401890" y="1691973"/>
                  <a:pt x="3401890" y="1912574"/>
                </a:cubicBezTo>
                <a:moveTo>
                  <a:pt x="5948822" y="2131063"/>
                </a:moveTo>
                <a:cubicBezTo>
                  <a:pt x="5832716" y="2131063"/>
                  <a:pt x="5742999" y="2050845"/>
                  <a:pt x="5742999" y="1912574"/>
                </a:cubicBezTo>
                <a:cubicBezTo>
                  <a:pt x="5742999" y="1773247"/>
                  <a:pt x="5832716" y="1693029"/>
                  <a:pt x="5948822" y="1693029"/>
                </a:cubicBezTo>
                <a:cubicBezTo>
                  <a:pt x="6070205" y="1693029"/>
                  <a:pt x="6158868" y="1781691"/>
                  <a:pt x="6158868" y="1912574"/>
                </a:cubicBezTo>
                <a:cubicBezTo>
                  <a:pt x="6159923" y="2042401"/>
                  <a:pt x="6071261" y="2131063"/>
                  <a:pt x="5948822" y="2131063"/>
                </a:cubicBezTo>
                <a:moveTo>
                  <a:pt x="5737721" y="2185949"/>
                </a:moveTo>
                <a:cubicBezTo>
                  <a:pt x="5788386" y="2250335"/>
                  <a:pt x="5877048" y="2287278"/>
                  <a:pt x="5970988" y="2287278"/>
                </a:cubicBezTo>
                <a:cubicBezTo>
                  <a:pt x="6166256" y="2287278"/>
                  <a:pt x="6329859" y="2133174"/>
                  <a:pt x="6329859" y="1913629"/>
                </a:cubicBezTo>
                <a:cubicBezTo>
                  <a:pt x="6329859" y="1690918"/>
                  <a:pt x="6166256" y="1537870"/>
                  <a:pt x="5970988" y="1537870"/>
                </a:cubicBezTo>
                <a:cubicBezTo>
                  <a:pt x="5885492" y="1537870"/>
                  <a:pt x="5803163" y="1567424"/>
                  <a:pt x="5751443" y="1622310"/>
                </a:cubicBezTo>
                <a:cubicBezTo>
                  <a:pt x="5754610" y="1567424"/>
                  <a:pt x="5755665" y="1507260"/>
                  <a:pt x="5755665" y="1451318"/>
                </a:cubicBezTo>
                <a:lnTo>
                  <a:pt x="5755665" y="1219107"/>
                </a:lnTo>
                <a:lnTo>
                  <a:pt x="5586784" y="1219107"/>
                </a:lnTo>
                <a:lnTo>
                  <a:pt x="5586784" y="2272501"/>
                </a:lnTo>
                <a:lnTo>
                  <a:pt x="5736666" y="2272501"/>
                </a:lnTo>
                <a:lnTo>
                  <a:pt x="5737721" y="2185949"/>
                </a:lnTo>
                <a:moveTo>
                  <a:pt x="6663398" y="1828133"/>
                </a:moveTo>
                <a:cubicBezTo>
                  <a:pt x="6687675" y="1738415"/>
                  <a:pt x="6764727" y="1675085"/>
                  <a:pt x="6865000" y="1675085"/>
                </a:cubicBezTo>
                <a:cubicBezTo>
                  <a:pt x="6959996" y="1675085"/>
                  <a:pt x="7032825" y="1726805"/>
                  <a:pt x="7052880" y="1828133"/>
                </a:cubicBezTo>
                <a:lnTo>
                  <a:pt x="6663398" y="1828133"/>
                </a:lnTo>
                <a:close/>
                <a:moveTo>
                  <a:pt x="6499795" y="1914685"/>
                </a:moveTo>
                <a:cubicBezTo>
                  <a:pt x="6499795" y="2132119"/>
                  <a:pt x="6650732" y="2290444"/>
                  <a:pt x="6876610" y="2290444"/>
                </a:cubicBezTo>
                <a:cubicBezTo>
                  <a:pt x="7029659" y="2290444"/>
                  <a:pt x="7141542" y="2215503"/>
                  <a:pt x="7212261" y="2113119"/>
                </a:cubicBezTo>
                <a:lnTo>
                  <a:pt x="7100377" y="2024457"/>
                </a:lnTo>
                <a:cubicBezTo>
                  <a:pt x="7047602" y="2102564"/>
                  <a:pt x="6970551" y="2144785"/>
                  <a:pt x="6880833" y="2144785"/>
                </a:cubicBezTo>
                <a:cubicBezTo>
                  <a:pt x="6758394" y="2144785"/>
                  <a:pt x="6671842" y="2065622"/>
                  <a:pt x="6658121" y="1950572"/>
                </a:cubicBezTo>
                <a:lnTo>
                  <a:pt x="7213317" y="1950572"/>
                </a:lnTo>
                <a:cubicBezTo>
                  <a:pt x="7230204" y="1666641"/>
                  <a:pt x="7058157" y="1536814"/>
                  <a:pt x="6867111" y="1536814"/>
                </a:cubicBezTo>
                <a:cubicBezTo>
                  <a:pt x="6658121" y="1535759"/>
                  <a:pt x="6499795" y="1693029"/>
                  <a:pt x="6499795" y="1914685"/>
                </a:cubicBezTo>
                <a:moveTo>
                  <a:pt x="7656628" y="1551591"/>
                </a:moveTo>
                <a:cubicBezTo>
                  <a:pt x="7502524" y="1551591"/>
                  <a:pt x="7418084" y="1626532"/>
                  <a:pt x="7418084" y="1795413"/>
                </a:cubicBezTo>
                <a:lnTo>
                  <a:pt x="7418084" y="2273556"/>
                </a:lnTo>
                <a:lnTo>
                  <a:pt x="7586965" y="2273556"/>
                </a:lnTo>
                <a:lnTo>
                  <a:pt x="7586965" y="1792246"/>
                </a:lnTo>
                <a:cubicBezTo>
                  <a:pt x="7586965" y="1729971"/>
                  <a:pt x="7611241" y="1704639"/>
                  <a:pt x="7672461" y="1704639"/>
                </a:cubicBezTo>
                <a:lnTo>
                  <a:pt x="7803343" y="1704639"/>
                </a:lnTo>
                <a:lnTo>
                  <a:pt x="7803343" y="1551591"/>
                </a:lnTo>
                <a:lnTo>
                  <a:pt x="7656628" y="1551591"/>
                </a:lnTo>
                <a:moveTo>
                  <a:pt x="2170117" y="1551591"/>
                </a:moveTo>
                <a:cubicBezTo>
                  <a:pt x="2016013" y="1551591"/>
                  <a:pt x="1931573" y="1626532"/>
                  <a:pt x="1931573" y="1795413"/>
                </a:cubicBezTo>
                <a:lnTo>
                  <a:pt x="1931573" y="2273556"/>
                </a:lnTo>
                <a:lnTo>
                  <a:pt x="2100454" y="2273556"/>
                </a:lnTo>
                <a:lnTo>
                  <a:pt x="2100454" y="1792246"/>
                </a:lnTo>
                <a:cubicBezTo>
                  <a:pt x="2100454" y="1729971"/>
                  <a:pt x="2124730" y="1704639"/>
                  <a:pt x="2185949" y="1704639"/>
                </a:cubicBezTo>
                <a:lnTo>
                  <a:pt x="2316832" y="1704639"/>
                </a:lnTo>
                <a:lnTo>
                  <a:pt x="2316832" y="1551591"/>
                </a:lnTo>
                <a:lnTo>
                  <a:pt x="2170117" y="1551591"/>
                </a:lnTo>
                <a:moveTo>
                  <a:pt x="8318429" y="2111008"/>
                </a:moveTo>
                <a:cubicBezTo>
                  <a:pt x="8195991" y="2111008"/>
                  <a:pt x="8108384" y="2025512"/>
                  <a:pt x="8108384" y="1902019"/>
                </a:cubicBezTo>
                <a:cubicBezTo>
                  <a:pt x="8108384" y="1777469"/>
                  <a:pt x="8195991" y="1693029"/>
                  <a:pt x="8317374" y="1693029"/>
                </a:cubicBezTo>
                <a:cubicBezTo>
                  <a:pt x="8434534" y="1693029"/>
                  <a:pt x="8526363" y="1771136"/>
                  <a:pt x="8526363" y="1903074"/>
                </a:cubicBezTo>
                <a:cubicBezTo>
                  <a:pt x="8525308" y="2033957"/>
                  <a:pt x="8434534" y="2111008"/>
                  <a:pt x="8318429" y="2111008"/>
                </a:cubicBezTo>
                <a:moveTo>
                  <a:pt x="8122105" y="2544821"/>
                </a:moveTo>
                <a:lnTo>
                  <a:pt x="8279376" y="2544821"/>
                </a:lnTo>
                <a:cubicBezTo>
                  <a:pt x="8529530" y="2544821"/>
                  <a:pt x="8683634" y="2428715"/>
                  <a:pt x="8683634" y="2189116"/>
                </a:cubicBezTo>
                <a:lnTo>
                  <a:pt x="8683634" y="1551591"/>
                </a:lnTo>
                <a:lnTo>
                  <a:pt x="8533752" y="1551591"/>
                </a:lnTo>
                <a:lnTo>
                  <a:pt x="8532697" y="1639198"/>
                </a:lnTo>
                <a:cubicBezTo>
                  <a:pt x="8480977" y="1573757"/>
                  <a:pt x="8393370" y="1537870"/>
                  <a:pt x="8298375" y="1537870"/>
                </a:cubicBezTo>
                <a:cubicBezTo>
                  <a:pt x="8102051" y="1537870"/>
                  <a:pt x="7940559" y="1686696"/>
                  <a:pt x="7940559" y="1902019"/>
                </a:cubicBezTo>
                <a:cubicBezTo>
                  <a:pt x="7940559" y="2119452"/>
                  <a:pt x="8099940" y="2260890"/>
                  <a:pt x="8300486" y="2260890"/>
                </a:cubicBezTo>
                <a:cubicBezTo>
                  <a:pt x="8394425" y="2260890"/>
                  <a:pt x="8472533" y="2229225"/>
                  <a:pt x="8520030" y="2172228"/>
                </a:cubicBezTo>
                <a:lnTo>
                  <a:pt x="8520030" y="2203893"/>
                </a:lnTo>
                <a:cubicBezTo>
                  <a:pt x="8518975" y="2335831"/>
                  <a:pt x="8434534" y="2391773"/>
                  <a:pt x="8283597" y="2391773"/>
                </a:cubicBezTo>
                <a:lnTo>
                  <a:pt x="8122105" y="2391773"/>
                </a:lnTo>
                <a:lnTo>
                  <a:pt x="8122105" y="2544821"/>
                </a:lnTo>
                <a:close/>
                <a:moveTo>
                  <a:pt x="7672461" y="867624"/>
                </a:moveTo>
                <a:cubicBezTo>
                  <a:pt x="7611241" y="867624"/>
                  <a:pt x="7586965" y="843348"/>
                  <a:pt x="7586965" y="780018"/>
                </a:cubicBezTo>
                <a:lnTo>
                  <a:pt x="7588021" y="450700"/>
                </a:lnTo>
                <a:lnTo>
                  <a:pt x="7753734" y="450700"/>
                </a:lnTo>
                <a:lnTo>
                  <a:pt x="7753734" y="298708"/>
                </a:lnTo>
                <a:lnTo>
                  <a:pt x="7588021" y="298708"/>
                </a:lnTo>
                <a:lnTo>
                  <a:pt x="7588021" y="49609"/>
                </a:lnTo>
                <a:lnTo>
                  <a:pt x="7419140" y="106606"/>
                </a:lnTo>
                <a:lnTo>
                  <a:pt x="7419140" y="299763"/>
                </a:lnTo>
                <a:lnTo>
                  <a:pt x="7304090" y="299763"/>
                </a:lnTo>
                <a:lnTo>
                  <a:pt x="7304090" y="452811"/>
                </a:lnTo>
                <a:lnTo>
                  <a:pt x="7418084" y="452811"/>
                </a:lnTo>
                <a:lnTo>
                  <a:pt x="7417029" y="770518"/>
                </a:lnTo>
                <a:lnTo>
                  <a:pt x="7418084" y="770518"/>
                </a:lnTo>
                <a:lnTo>
                  <a:pt x="7418084" y="777907"/>
                </a:lnTo>
                <a:cubicBezTo>
                  <a:pt x="7418084" y="946787"/>
                  <a:pt x="7502524" y="1021728"/>
                  <a:pt x="7656628" y="1021728"/>
                </a:cubicBezTo>
                <a:lnTo>
                  <a:pt x="7804399" y="1020673"/>
                </a:lnTo>
                <a:lnTo>
                  <a:pt x="7804399" y="867624"/>
                </a:lnTo>
                <a:lnTo>
                  <a:pt x="7672461" y="867624"/>
                </a:lnTo>
                <a:close/>
                <a:moveTo>
                  <a:pt x="4861653" y="576305"/>
                </a:moveTo>
                <a:cubicBezTo>
                  <a:pt x="4885929" y="486587"/>
                  <a:pt x="4962981" y="423257"/>
                  <a:pt x="5063254" y="423257"/>
                </a:cubicBezTo>
                <a:cubicBezTo>
                  <a:pt x="5158250" y="423257"/>
                  <a:pt x="5231079" y="474977"/>
                  <a:pt x="5251134" y="576305"/>
                </a:cubicBezTo>
                <a:lnTo>
                  <a:pt x="4861653" y="576305"/>
                </a:lnTo>
                <a:close/>
                <a:moveTo>
                  <a:pt x="4698050" y="662857"/>
                </a:moveTo>
                <a:cubicBezTo>
                  <a:pt x="4698050" y="880291"/>
                  <a:pt x="4848987" y="1038616"/>
                  <a:pt x="5074865" y="1038616"/>
                </a:cubicBezTo>
                <a:cubicBezTo>
                  <a:pt x="5227913" y="1038616"/>
                  <a:pt x="5339796" y="963675"/>
                  <a:pt x="5410515" y="861291"/>
                </a:cubicBezTo>
                <a:lnTo>
                  <a:pt x="5298632" y="771574"/>
                </a:lnTo>
                <a:cubicBezTo>
                  <a:pt x="5245856" y="849681"/>
                  <a:pt x="5168805" y="891901"/>
                  <a:pt x="5079087" y="891901"/>
                </a:cubicBezTo>
                <a:cubicBezTo>
                  <a:pt x="4956648" y="891901"/>
                  <a:pt x="4870097" y="812738"/>
                  <a:pt x="4856375" y="697688"/>
                </a:cubicBezTo>
                <a:lnTo>
                  <a:pt x="5411571" y="697688"/>
                </a:lnTo>
                <a:cubicBezTo>
                  <a:pt x="5428458" y="413758"/>
                  <a:pt x="5256411" y="284986"/>
                  <a:pt x="5065365" y="284986"/>
                </a:cubicBezTo>
                <a:cubicBezTo>
                  <a:pt x="4856375" y="284986"/>
                  <a:pt x="4698050" y="441201"/>
                  <a:pt x="4698050" y="662857"/>
                </a:cubicBezTo>
                <a:moveTo>
                  <a:pt x="5751443" y="576305"/>
                </a:moveTo>
                <a:cubicBezTo>
                  <a:pt x="5775720" y="486587"/>
                  <a:pt x="5852771" y="423257"/>
                  <a:pt x="5953044" y="423257"/>
                </a:cubicBezTo>
                <a:cubicBezTo>
                  <a:pt x="6048040" y="423257"/>
                  <a:pt x="6120870" y="474977"/>
                  <a:pt x="6140924" y="576305"/>
                </a:cubicBezTo>
                <a:lnTo>
                  <a:pt x="5751443" y="576305"/>
                </a:lnTo>
                <a:close/>
                <a:moveTo>
                  <a:pt x="5586784" y="662857"/>
                </a:moveTo>
                <a:cubicBezTo>
                  <a:pt x="5586784" y="880291"/>
                  <a:pt x="5738777" y="1038616"/>
                  <a:pt x="5963599" y="1038616"/>
                </a:cubicBezTo>
                <a:cubicBezTo>
                  <a:pt x="6116647" y="1038616"/>
                  <a:pt x="6228531" y="963675"/>
                  <a:pt x="6299250" y="861291"/>
                </a:cubicBezTo>
                <a:lnTo>
                  <a:pt x="6187366" y="772629"/>
                </a:lnTo>
                <a:cubicBezTo>
                  <a:pt x="6134591" y="850736"/>
                  <a:pt x="6057539" y="892957"/>
                  <a:pt x="5967822" y="892957"/>
                </a:cubicBezTo>
                <a:cubicBezTo>
                  <a:pt x="5845383" y="892957"/>
                  <a:pt x="5758831" y="813794"/>
                  <a:pt x="5745110" y="698744"/>
                </a:cubicBezTo>
                <a:lnTo>
                  <a:pt x="6301361" y="698744"/>
                </a:lnTo>
                <a:cubicBezTo>
                  <a:pt x="6318248" y="414813"/>
                  <a:pt x="6146201" y="284986"/>
                  <a:pt x="5955155" y="284986"/>
                </a:cubicBezTo>
                <a:cubicBezTo>
                  <a:pt x="5745110" y="284986"/>
                  <a:pt x="5586784" y="441201"/>
                  <a:pt x="5586784" y="662857"/>
                </a:cubicBezTo>
                <a:moveTo>
                  <a:pt x="6813280" y="282875"/>
                </a:moveTo>
                <a:cubicBezTo>
                  <a:pt x="6625401" y="282875"/>
                  <a:pt x="6513517" y="398981"/>
                  <a:pt x="6513517" y="591082"/>
                </a:cubicBezTo>
                <a:lnTo>
                  <a:pt x="6513517" y="1020673"/>
                </a:lnTo>
                <a:lnTo>
                  <a:pt x="6682397" y="1020673"/>
                </a:lnTo>
                <a:lnTo>
                  <a:pt x="6682397" y="597415"/>
                </a:lnTo>
                <a:cubicBezTo>
                  <a:pt x="6682397" y="496087"/>
                  <a:pt x="6728840" y="442256"/>
                  <a:pt x="6813280" y="442256"/>
                </a:cubicBezTo>
                <a:cubicBezTo>
                  <a:pt x="6896665" y="442256"/>
                  <a:pt x="6944163" y="497142"/>
                  <a:pt x="6944163" y="597415"/>
                </a:cubicBezTo>
                <a:lnTo>
                  <a:pt x="6944163" y="1021728"/>
                </a:lnTo>
                <a:lnTo>
                  <a:pt x="7113044" y="1021728"/>
                </a:lnTo>
                <a:lnTo>
                  <a:pt x="7113044" y="591082"/>
                </a:lnTo>
                <a:cubicBezTo>
                  <a:pt x="7113044" y="398981"/>
                  <a:pt x="7000105" y="282875"/>
                  <a:pt x="6813280" y="282875"/>
                </a:cubicBezTo>
              </a:path>
            </a:pathLst>
          </a:custGeom>
          <a:solidFill>
            <a:schemeClr val="bg1"/>
          </a:solidFill>
          <a:ln w="10555" cap="flat">
            <a:noFill/>
            <a:prstDash val="solid"/>
            <a:miter/>
          </a:ln>
        </p:spPr>
        <p:txBody>
          <a:bodyPr rtlCol="0" anchor="ctr"/>
          <a:lstStyle/>
          <a:p>
            <a:endParaRPr lang="en-US"/>
          </a:p>
        </p:txBody>
      </p:sp>
      <p:sp>
        <p:nvSpPr>
          <p:cNvPr id="6" name="Holder 4">
            <a:extLst>
              <a:ext uri="{FF2B5EF4-FFF2-40B4-BE49-F238E27FC236}">
                <a16:creationId xmlns:a16="http://schemas.microsoft.com/office/drawing/2014/main" id="{936A91B7-41EC-DC17-BC42-A8DA9E70F9CD}"/>
              </a:ext>
            </a:extLst>
          </p:cNvPr>
          <p:cNvSpPr>
            <a:spLocks noGrp="1"/>
          </p:cNvSpPr>
          <p:nvPr>
            <p:ph type="ftr" sz="quarter" idx="5"/>
          </p:nvPr>
        </p:nvSpPr>
        <p:spPr>
          <a:xfrm>
            <a:off x="815445" y="10386197"/>
            <a:ext cx="7482417" cy="300082"/>
          </a:xfrm>
          <a:prstGeom prst="rect">
            <a:avLst/>
          </a:prstGeom>
        </p:spPr>
        <p:txBody>
          <a:bodyPr lIns="0" tIns="0" rIns="0" bIns="0"/>
          <a:lstStyle>
            <a:lvl1pPr>
              <a:defRPr sz="1950" b="0" i="0">
                <a:solidFill>
                  <a:schemeClr val="bg1"/>
                </a:solidFill>
                <a:latin typeface="Segoe UI"/>
                <a:cs typeface="Segoe UI"/>
              </a:defRPr>
            </a:lvl1pPr>
          </a:lstStyle>
          <a:p>
            <a:pPr marL="12700">
              <a:lnSpc>
                <a:spcPct val="100000"/>
              </a:lnSpc>
              <a:spcBef>
                <a:spcPts val="285"/>
              </a:spcBef>
            </a:pPr>
            <a:r>
              <a:rPr lang="en-US"/>
              <a:t>Thema/onderwerp</a:t>
            </a:r>
            <a:endParaRPr spc="-20" dirty="0"/>
          </a:p>
        </p:txBody>
      </p:sp>
      <p:sp>
        <p:nvSpPr>
          <p:cNvPr id="9" name="Holder 5">
            <a:extLst>
              <a:ext uri="{FF2B5EF4-FFF2-40B4-BE49-F238E27FC236}">
                <a16:creationId xmlns:a16="http://schemas.microsoft.com/office/drawing/2014/main" id="{839BE9CE-B898-CFB6-175B-57A36A94C7A6}"/>
              </a:ext>
            </a:extLst>
          </p:cNvPr>
          <p:cNvSpPr>
            <a:spLocks noGrp="1"/>
          </p:cNvSpPr>
          <p:nvPr>
            <p:ph type="dt" sz="half" idx="6"/>
          </p:nvPr>
        </p:nvSpPr>
        <p:spPr>
          <a:xfrm>
            <a:off x="8466138" y="10381434"/>
            <a:ext cx="3149600" cy="300082"/>
          </a:xfrm>
        </p:spPr>
        <p:txBody>
          <a:bodyPr lIns="0" tIns="0" rIns="0" bIns="0"/>
          <a:lstStyle>
            <a:lvl1pPr>
              <a:defRPr sz="1950" b="0" i="0">
                <a:solidFill>
                  <a:schemeClr val="bg1"/>
                </a:solidFill>
                <a:latin typeface="Segoe UI"/>
                <a:cs typeface="Segoe UI"/>
              </a:defRPr>
            </a:lvl1pPr>
          </a:lstStyle>
          <a:p>
            <a:pPr marL="12700">
              <a:lnSpc>
                <a:spcPct val="100000"/>
              </a:lnSpc>
              <a:spcBef>
                <a:spcPts val="285"/>
              </a:spcBef>
            </a:pPr>
            <a:fld id="{050E66F6-DCA7-44F7-9D2B-CE12CE92102A}" type="datetime1">
              <a:rPr lang="nl-NL" spc="-10" smtClean="0"/>
              <a:t>13-11-2024</a:t>
            </a:fld>
            <a:endParaRPr spc="-10" dirty="0"/>
          </a:p>
        </p:txBody>
      </p:sp>
    </p:spTree>
    <p:extLst>
      <p:ext uri="{BB962C8B-B14F-4D97-AF65-F5344CB8AC3E}">
        <p14:creationId xmlns:p14="http://schemas.microsoft.com/office/powerpoint/2010/main" val="15793417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slide - ambitie geel">
    <p:bg>
      <p:bgPr>
        <a:solidFill>
          <a:schemeClr val="bg1"/>
        </a:solidFill>
        <a:effectLst/>
      </p:bgPr>
    </p:bg>
    <p:spTree>
      <p:nvGrpSpPr>
        <p:cNvPr id="1" name=""/>
        <p:cNvGrpSpPr/>
        <p:nvPr/>
      </p:nvGrpSpPr>
      <p:grpSpPr>
        <a:xfrm>
          <a:off x="0" y="0"/>
          <a:ext cx="0" cy="0"/>
          <a:chOff x="0" y="0"/>
          <a:chExt cx="0" cy="0"/>
        </a:xfrm>
      </p:grpSpPr>
      <p:sp>
        <p:nvSpPr>
          <p:cNvPr id="3" name="Rechthoek: afgeronde hoeken 2">
            <a:extLst>
              <a:ext uri="{FF2B5EF4-FFF2-40B4-BE49-F238E27FC236}">
                <a16:creationId xmlns:a16="http://schemas.microsoft.com/office/drawing/2014/main" id="{3B6B2A6D-10F1-3E37-94DA-C4668879B10D}"/>
              </a:ext>
            </a:extLst>
          </p:cNvPr>
          <p:cNvSpPr/>
          <p:nvPr userDrawn="1"/>
        </p:nvSpPr>
        <p:spPr>
          <a:xfrm>
            <a:off x="186796" y="2260600"/>
            <a:ext cx="19761200" cy="5402262"/>
          </a:xfrm>
          <a:prstGeom prst="roundRect">
            <a:avLst>
              <a:gd name="adj" fmla="val 9017"/>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hthoek: afgeronde hoeken 9">
            <a:extLst>
              <a:ext uri="{FF2B5EF4-FFF2-40B4-BE49-F238E27FC236}">
                <a16:creationId xmlns:a16="http://schemas.microsoft.com/office/drawing/2014/main" id="{03AD5095-9ADD-EF73-CEFC-1987C2D2520B}"/>
              </a:ext>
            </a:extLst>
          </p:cNvPr>
          <p:cNvSpPr/>
          <p:nvPr userDrawn="1"/>
        </p:nvSpPr>
        <p:spPr>
          <a:xfrm>
            <a:off x="165100" y="9921875"/>
            <a:ext cx="19761200" cy="1223962"/>
          </a:xfrm>
          <a:prstGeom prst="roundRect">
            <a:avLst>
              <a:gd name="adj" fmla="val 4091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Holder 2"/>
          <p:cNvSpPr>
            <a:spLocks noGrp="1"/>
          </p:cNvSpPr>
          <p:nvPr>
            <p:ph type="title" hasCustomPrompt="1"/>
          </p:nvPr>
        </p:nvSpPr>
        <p:spPr>
          <a:xfrm>
            <a:off x="817989" y="3475038"/>
            <a:ext cx="18439974" cy="2963862"/>
          </a:xfrm>
          <a:noFill/>
        </p:spPr>
        <p:txBody>
          <a:bodyPr lIns="0" tIns="0" rIns="0" bIns="0"/>
          <a:lstStyle>
            <a:lvl1pPr>
              <a:defRPr sz="9600" b="1" i="0">
                <a:solidFill>
                  <a:schemeClr val="tx1"/>
                </a:solidFill>
                <a:latin typeface="+mj-lt"/>
                <a:cs typeface="Segoe UI Semibold"/>
              </a:defRPr>
            </a:lvl1pPr>
          </a:lstStyle>
          <a:p>
            <a:r>
              <a:rPr lang="en-US" dirty="0" err="1"/>
              <a:t>Titelpagina</a:t>
            </a:r>
            <a:br>
              <a:rPr lang="en-US" dirty="0"/>
            </a:br>
            <a:r>
              <a:rPr lang="en-US" dirty="0" err="1"/>
              <a:t>powerpoint</a:t>
            </a:r>
            <a:endParaRPr dirty="0"/>
          </a:p>
        </p:txBody>
      </p:sp>
      <p:sp>
        <p:nvSpPr>
          <p:cNvPr id="7" name="Vrije vorm: vorm 6">
            <a:extLst>
              <a:ext uri="{FF2B5EF4-FFF2-40B4-BE49-F238E27FC236}">
                <a16:creationId xmlns:a16="http://schemas.microsoft.com/office/drawing/2014/main" id="{F95FF92D-3072-CCB0-D18A-AC5D8381BE2A}"/>
              </a:ext>
            </a:extLst>
          </p:cNvPr>
          <p:cNvSpPr/>
          <p:nvPr userDrawn="1"/>
        </p:nvSpPr>
        <p:spPr>
          <a:xfrm>
            <a:off x="18036600" y="10294183"/>
            <a:ext cx="513808" cy="480651"/>
          </a:xfrm>
          <a:custGeom>
            <a:avLst/>
            <a:gdLst>
              <a:gd name="connsiteX0" fmla="*/ 2022346 w 2322116"/>
              <a:gd name="connsiteY0" fmla="*/ 1252883 h 2006513"/>
              <a:gd name="connsiteX1" fmla="*/ 1722583 w 2322116"/>
              <a:gd name="connsiteY1" fmla="*/ 1561091 h 2006513"/>
              <a:gd name="connsiteX2" fmla="*/ 1722583 w 2322116"/>
              <a:gd name="connsiteY2" fmla="*/ 1691973 h 2006513"/>
              <a:gd name="connsiteX3" fmla="*/ 1591700 w 2322116"/>
              <a:gd name="connsiteY3" fmla="*/ 1847132 h 2006513"/>
              <a:gd name="connsiteX4" fmla="*/ 1460818 w 2322116"/>
              <a:gd name="connsiteY4" fmla="*/ 1691973 h 2006513"/>
              <a:gd name="connsiteX5" fmla="*/ 1460818 w 2322116"/>
              <a:gd name="connsiteY5" fmla="*/ 308207 h 2006513"/>
              <a:gd name="connsiteX6" fmla="*/ 1161055 w 2322116"/>
              <a:gd name="connsiteY6" fmla="*/ 0 h 2006513"/>
              <a:gd name="connsiteX7" fmla="*/ 861292 w 2322116"/>
              <a:gd name="connsiteY7" fmla="*/ 308207 h 2006513"/>
              <a:gd name="connsiteX8" fmla="*/ 861292 w 2322116"/>
              <a:gd name="connsiteY8" fmla="*/ 440145 h 2006513"/>
              <a:gd name="connsiteX9" fmla="*/ 861292 w 2322116"/>
              <a:gd name="connsiteY9" fmla="*/ 440145 h 2006513"/>
              <a:gd name="connsiteX10" fmla="*/ 861292 w 2322116"/>
              <a:gd name="connsiteY10" fmla="*/ 442256 h 2006513"/>
              <a:gd name="connsiteX11" fmla="*/ 730409 w 2322116"/>
              <a:gd name="connsiteY11" fmla="*/ 597415 h 2006513"/>
              <a:gd name="connsiteX12" fmla="*/ 599526 w 2322116"/>
              <a:gd name="connsiteY12" fmla="*/ 442256 h 2006513"/>
              <a:gd name="connsiteX13" fmla="*/ 599526 w 2322116"/>
              <a:gd name="connsiteY13" fmla="*/ 309263 h 2006513"/>
              <a:gd name="connsiteX14" fmla="*/ 299763 w 2322116"/>
              <a:gd name="connsiteY14" fmla="*/ 1055 h 2006513"/>
              <a:gd name="connsiteX15" fmla="*/ 0 w 2322116"/>
              <a:gd name="connsiteY15" fmla="*/ 309263 h 2006513"/>
              <a:gd name="connsiteX16" fmla="*/ 0 w 2322116"/>
              <a:gd name="connsiteY16" fmla="*/ 738853 h 2006513"/>
              <a:gd name="connsiteX17" fmla="*/ 168881 w 2322116"/>
              <a:gd name="connsiteY17" fmla="*/ 738853 h 2006513"/>
              <a:gd name="connsiteX18" fmla="*/ 168881 w 2322116"/>
              <a:gd name="connsiteY18" fmla="*/ 314540 h 2006513"/>
              <a:gd name="connsiteX19" fmla="*/ 299763 w 2322116"/>
              <a:gd name="connsiteY19" fmla="*/ 159381 h 2006513"/>
              <a:gd name="connsiteX20" fmla="*/ 430646 w 2322116"/>
              <a:gd name="connsiteY20" fmla="*/ 314540 h 2006513"/>
              <a:gd name="connsiteX21" fmla="*/ 430646 w 2322116"/>
              <a:gd name="connsiteY21" fmla="*/ 447534 h 2006513"/>
              <a:gd name="connsiteX22" fmla="*/ 730409 w 2322116"/>
              <a:gd name="connsiteY22" fmla="*/ 755741 h 2006513"/>
              <a:gd name="connsiteX23" fmla="*/ 1030172 w 2322116"/>
              <a:gd name="connsiteY23" fmla="*/ 447534 h 2006513"/>
              <a:gd name="connsiteX24" fmla="*/ 1030172 w 2322116"/>
              <a:gd name="connsiteY24" fmla="*/ 314540 h 2006513"/>
              <a:gd name="connsiteX25" fmla="*/ 1161055 w 2322116"/>
              <a:gd name="connsiteY25" fmla="*/ 159381 h 2006513"/>
              <a:gd name="connsiteX26" fmla="*/ 1291937 w 2322116"/>
              <a:gd name="connsiteY26" fmla="*/ 314540 h 2006513"/>
              <a:gd name="connsiteX27" fmla="*/ 1291937 w 2322116"/>
              <a:gd name="connsiteY27" fmla="*/ 1698306 h 2006513"/>
              <a:gd name="connsiteX28" fmla="*/ 1591700 w 2322116"/>
              <a:gd name="connsiteY28" fmla="*/ 2006513 h 2006513"/>
              <a:gd name="connsiteX29" fmla="*/ 1891463 w 2322116"/>
              <a:gd name="connsiteY29" fmla="*/ 1698306 h 2006513"/>
              <a:gd name="connsiteX30" fmla="*/ 1891463 w 2322116"/>
              <a:gd name="connsiteY30" fmla="*/ 1567424 h 2006513"/>
              <a:gd name="connsiteX31" fmla="*/ 2022346 w 2322116"/>
              <a:gd name="connsiteY31" fmla="*/ 1412265 h 2006513"/>
              <a:gd name="connsiteX32" fmla="*/ 2153229 w 2322116"/>
              <a:gd name="connsiteY32" fmla="*/ 1567424 h 2006513"/>
              <a:gd name="connsiteX33" fmla="*/ 2153229 w 2322116"/>
              <a:gd name="connsiteY33" fmla="*/ 1991736 h 2006513"/>
              <a:gd name="connsiteX34" fmla="*/ 2322109 w 2322116"/>
              <a:gd name="connsiteY34" fmla="*/ 1991736 h 2006513"/>
              <a:gd name="connsiteX35" fmla="*/ 2322109 w 2322116"/>
              <a:gd name="connsiteY35" fmla="*/ 1562146 h 2006513"/>
              <a:gd name="connsiteX36" fmla="*/ 2022346 w 2322116"/>
              <a:gd name="connsiteY36" fmla="*/ 1252883 h 2006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322116" h="2006513">
                <a:moveTo>
                  <a:pt x="2022346" y="1252883"/>
                </a:moveTo>
                <a:cubicBezTo>
                  <a:pt x="1834466" y="1252883"/>
                  <a:pt x="1722583" y="1368989"/>
                  <a:pt x="1722583" y="1561091"/>
                </a:cubicBezTo>
                <a:lnTo>
                  <a:pt x="1722583" y="1691973"/>
                </a:lnTo>
                <a:cubicBezTo>
                  <a:pt x="1722583" y="1793302"/>
                  <a:pt x="1676141" y="1847132"/>
                  <a:pt x="1591700" y="1847132"/>
                </a:cubicBezTo>
                <a:cubicBezTo>
                  <a:pt x="1508316" y="1847132"/>
                  <a:pt x="1460818" y="1792246"/>
                  <a:pt x="1460818" y="1691973"/>
                </a:cubicBezTo>
                <a:lnTo>
                  <a:pt x="1460818" y="308207"/>
                </a:lnTo>
                <a:cubicBezTo>
                  <a:pt x="1460818" y="116105"/>
                  <a:pt x="1347879" y="0"/>
                  <a:pt x="1161055" y="0"/>
                </a:cubicBezTo>
                <a:cubicBezTo>
                  <a:pt x="973175" y="0"/>
                  <a:pt x="861292" y="116105"/>
                  <a:pt x="861292" y="308207"/>
                </a:cubicBezTo>
                <a:lnTo>
                  <a:pt x="861292" y="440145"/>
                </a:lnTo>
                <a:lnTo>
                  <a:pt x="861292" y="440145"/>
                </a:lnTo>
                <a:lnTo>
                  <a:pt x="861292" y="442256"/>
                </a:lnTo>
                <a:cubicBezTo>
                  <a:pt x="861292" y="543585"/>
                  <a:pt x="814849" y="597415"/>
                  <a:pt x="730409" y="597415"/>
                </a:cubicBezTo>
                <a:cubicBezTo>
                  <a:pt x="647024" y="597415"/>
                  <a:pt x="599526" y="542529"/>
                  <a:pt x="599526" y="442256"/>
                </a:cubicBezTo>
                <a:lnTo>
                  <a:pt x="599526" y="309263"/>
                </a:lnTo>
                <a:cubicBezTo>
                  <a:pt x="599526" y="117161"/>
                  <a:pt x="486588" y="1055"/>
                  <a:pt x="299763" y="1055"/>
                </a:cubicBezTo>
                <a:cubicBezTo>
                  <a:pt x="111884" y="1055"/>
                  <a:pt x="0" y="117161"/>
                  <a:pt x="0" y="309263"/>
                </a:cubicBezTo>
                <a:lnTo>
                  <a:pt x="0" y="738853"/>
                </a:lnTo>
                <a:lnTo>
                  <a:pt x="168881" y="738853"/>
                </a:lnTo>
                <a:lnTo>
                  <a:pt x="168881" y="314540"/>
                </a:lnTo>
                <a:cubicBezTo>
                  <a:pt x="168881" y="213212"/>
                  <a:pt x="215323" y="159381"/>
                  <a:pt x="299763" y="159381"/>
                </a:cubicBezTo>
                <a:cubicBezTo>
                  <a:pt x="383148" y="159381"/>
                  <a:pt x="430646" y="214267"/>
                  <a:pt x="430646" y="314540"/>
                </a:cubicBezTo>
                <a:lnTo>
                  <a:pt x="430646" y="447534"/>
                </a:lnTo>
                <a:cubicBezTo>
                  <a:pt x="430646" y="639636"/>
                  <a:pt x="543585" y="755741"/>
                  <a:pt x="730409" y="755741"/>
                </a:cubicBezTo>
                <a:cubicBezTo>
                  <a:pt x="918289" y="755741"/>
                  <a:pt x="1030172" y="639636"/>
                  <a:pt x="1030172" y="447534"/>
                </a:cubicBezTo>
                <a:lnTo>
                  <a:pt x="1030172" y="314540"/>
                </a:lnTo>
                <a:cubicBezTo>
                  <a:pt x="1030172" y="213212"/>
                  <a:pt x="1076614" y="159381"/>
                  <a:pt x="1161055" y="159381"/>
                </a:cubicBezTo>
                <a:cubicBezTo>
                  <a:pt x="1244440" y="159381"/>
                  <a:pt x="1291937" y="214267"/>
                  <a:pt x="1291937" y="314540"/>
                </a:cubicBezTo>
                <a:lnTo>
                  <a:pt x="1291937" y="1698306"/>
                </a:lnTo>
                <a:cubicBezTo>
                  <a:pt x="1291937" y="1890408"/>
                  <a:pt x="1404876" y="2006513"/>
                  <a:pt x="1591700" y="2006513"/>
                </a:cubicBezTo>
                <a:cubicBezTo>
                  <a:pt x="1779580" y="2006513"/>
                  <a:pt x="1891463" y="1890408"/>
                  <a:pt x="1891463" y="1698306"/>
                </a:cubicBezTo>
                <a:lnTo>
                  <a:pt x="1891463" y="1567424"/>
                </a:lnTo>
                <a:cubicBezTo>
                  <a:pt x="1891463" y="1466095"/>
                  <a:pt x="1937906" y="1412265"/>
                  <a:pt x="2022346" y="1412265"/>
                </a:cubicBezTo>
                <a:cubicBezTo>
                  <a:pt x="2105731" y="1412265"/>
                  <a:pt x="2153229" y="1467151"/>
                  <a:pt x="2153229" y="1567424"/>
                </a:cubicBezTo>
                <a:lnTo>
                  <a:pt x="2153229" y="1991736"/>
                </a:lnTo>
                <a:lnTo>
                  <a:pt x="2322109" y="1991736"/>
                </a:lnTo>
                <a:lnTo>
                  <a:pt x="2322109" y="1562146"/>
                </a:lnTo>
                <a:cubicBezTo>
                  <a:pt x="2323165" y="1368989"/>
                  <a:pt x="2209170" y="1252883"/>
                  <a:pt x="2022346" y="1252883"/>
                </a:cubicBezTo>
              </a:path>
            </a:pathLst>
          </a:custGeom>
          <a:solidFill>
            <a:schemeClr val="accent1"/>
          </a:solidFill>
          <a:ln w="10555" cap="flat">
            <a:noFill/>
            <a:prstDash val="solid"/>
            <a:miter/>
          </a:ln>
        </p:spPr>
        <p:txBody>
          <a:bodyPr rtlCol="0" anchor="ctr"/>
          <a:lstStyle/>
          <a:p>
            <a:endParaRPr lang="en-US"/>
          </a:p>
        </p:txBody>
      </p:sp>
      <p:sp>
        <p:nvSpPr>
          <p:cNvPr id="8" name="Vrije vorm: vorm 7">
            <a:extLst>
              <a:ext uri="{FF2B5EF4-FFF2-40B4-BE49-F238E27FC236}">
                <a16:creationId xmlns:a16="http://schemas.microsoft.com/office/drawing/2014/main" id="{990AF1D4-4CAA-0106-0769-F0D1C0F72278}"/>
              </a:ext>
            </a:extLst>
          </p:cNvPr>
          <p:cNvSpPr/>
          <p:nvPr userDrawn="1"/>
        </p:nvSpPr>
        <p:spPr>
          <a:xfrm>
            <a:off x="17367250" y="10226675"/>
            <a:ext cx="1921404" cy="609600"/>
          </a:xfrm>
          <a:custGeom>
            <a:avLst/>
            <a:gdLst>
              <a:gd name="connsiteX0" fmla="*/ 921455 w 8683633"/>
              <a:gd name="connsiteY0" fmla="*/ 520364 h 2544820"/>
              <a:gd name="connsiteX1" fmla="*/ 1439708 w 8683633"/>
              <a:gd name="connsiteY1" fmla="*/ 0 h 2544820"/>
              <a:gd name="connsiteX2" fmla="*/ 1834466 w 8683633"/>
              <a:gd name="connsiteY2" fmla="*/ 172047 h 2544820"/>
              <a:gd name="connsiteX3" fmla="*/ 1705695 w 8683633"/>
              <a:gd name="connsiteY3" fmla="*/ 294486 h 2544820"/>
              <a:gd name="connsiteX4" fmla="*/ 1439708 w 8683633"/>
              <a:gd name="connsiteY4" fmla="*/ 168881 h 2544820"/>
              <a:gd name="connsiteX5" fmla="*/ 1104057 w 8683633"/>
              <a:gd name="connsiteY5" fmla="*/ 521419 h 2544820"/>
              <a:gd name="connsiteX6" fmla="*/ 1438652 w 8683633"/>
              <a:gd name="connsiteY6" fmla="*/ 871846 h 2544820"/>
              <a:gd name="connsiteX7" fmla="*/ 1742638 w 8683633"/>
              <a:gd name="connsiteY7" fmla="*/ 605859 h 2544820"/>
              <a:gd name="connsiteX8" fmla="*/ 1403821 w 8683633"/>
              <a:gd name="connsiteY8" fmla="*/ 605859 h 2544820"/>
              <a:gd name="connsiteX9" fmla="*/ 1403821 w 8683633"/>
              <a:gd name="connsiteY9" fmla="*/ 448589 h 2544820"/>
              <a:gd name="connsiteX10" fmla="*/ 1929462 w 8683633"/>
              <a:gd name="connsiteY10" fmla="*/ 448589 h 2544820"/>
              <a:gd name="connsiteX11" fmla="*/ 1929462 w 8683633"/>
              <a:gd name="connsiteY11" fmla="*/ 518253 h 2544820"/>
              <a:gd name="connsiteX12" fmla="*/ 1438652 w 8683633"/>
              <a:gd name="connsiteY12" fmla="*/ 1039672 h 2544820"/>
              <a:gd name="connsiteX13" fmla="*/ 921455 w 8683633"/>
              <a:gd name="connsiteY13" fmla="*/ 520364 h 2544820"/>
              <a:gd name="connsiteX14" fmla="*/ 2269334 w 8683633"/>
              <a:gd name="connsiteY14" fmla="*/ 576305 h 2544820"/>
              <a:gd name="connsiteX15" fmla="*/ 2470936 w 8683633"/>
              <a:gd name="connsiteY15" fmla="*/ 423257 h 2544820"/>
              <a:gd name="connsiteX16" fmla="*/ 2658815 w 8683633"/>
              <a:gd name="connsiteY16" fmla="*/ 576305 h 2544820"/>
              <a:gd name="connsiteX17" fmla="*/ 2269334 w 8683633"/>
              <a:gd name="connsiteY17" fmla="*/ 576305 h 2544820"/>
              <a:gd name="connsiteX18" fmla="*/ 2105731 w 8683633"/>
              <a:gd name="connsiteY18" fmla="*/ 661801 h 2544820"/>
              <a:gd name="connsiteX19" fmla="*/ 2482546 w 8683633"/>
              <a:gd name="connsiteY19" fmla="*/ 1037561 h 2544820"/>
              <a:gd name="connsiteX20" fmla="*/ 2818196 w 8683633"/>
              <a:gd name="connsiteY20" fmla="*/ 860236 h 2544820"/>
              <a:gd name="connsiteX21" fmla="*/ 2706313 w 8683633"/>
              <a:gd name="connsiteY21" fmla="*/ 770518 h 2544820"/>
              <a:gd name="connsiteX22" fmla="*/ 2486768 w 8683633"/>
              <a:gd name="connsiteY22" fmla="*/ 890846 h 2544820"/>
              <a:gd name="connsiteX23" fmla="*/ 2264057 w 8683633"/>
              <a:gd name="connsiteY23" fmla="*/ 696633 h 2544820"/>
              <a:gd name="connsiteX24" fmla="*/ 2819252 w 8683633"/>
              <a:gd name="connsiteY24" fmla="*/ 696633 h 2544820"/>
              <a:gd name="connsiteX25" fmla="*/ 2473047 w 8683633"/>
              <a:gd name="connsiteY25" fmla="*/ 282875 h 2544820"/>
              <a:gd name="connsiteX26" fmla="*/ 2105731 w 8683633"/>
              <a:gd name="connsiteY26" fmla="*/ 661801 h 2544820"/>
              <a:gd name="connsiteX27" fmla="*/ 8103107 w 8683633"/>
              <a:gd name="connsiteY27" fmla="*/ 576305 h 2544820"/>
              <a:gd name="connsiteX28" fmla="*/ 8304708 w 8683633"/>
              <a:gd name="connsiteY28" fmla="*/ 423257 h 2544820"/>
              <a:gd name="connsiteX29" fmla="*/ 8492587 w 8683633"/>
              <a:gd name="connsiteY29" fmla="*/ 576305 h 2544820"/>
              <a:gd name="connsiteX30" fmla="*/ 8103107 w 8683633"/>
              <a:gd name="connsiteY30" fmla="*/ 576305 h 2544820"/>
              <a:gd name="connsiteX31" fmla="*/ 7939503 w 8683633"/>
              <a:gd name="connsiteY31" fmla="*/ 661801 h 2544820"/>
              <a:gd name="connsiteX32" fmla="*/ 8316319 w 8683633"/>
              <a:gd name="connsiteY32" fmla="*/ 1037561 h 2544820"/>
              <a:gd name="connsiteX33" fmla="*/ 8651968 w 8683633"/>
              <a:gd name="connsiteY33" fmla="*/ 860236 h 2544820"/>
              <a:gd name="connsiteX34" fmla="*/ 8539029 w 8683633"/>
              <a:gd name="connsiteY34" fmla="*/ 770518 h 2544820"/>
              <a:gd name="connsiteX35" fmla="*/ 8319485 w 8683633"/>
              <a:gd name="connsiteY35" fmla="*/ 890846 h 2544820"/>
              <a:gd name="connsiteX36" fmla="*/ 8096773 w 8683633"/>
              <a:gd name="connsiteY36" fmla="*/ 696633 h 2544820"/>
              <a:gd name="connsiteX37" fmla="*/ 8651968 w 8683633"/>
              <a:gd name="connsiteY37" fmla="*/ 696633 h 2544820"/>
              <a:gd name="connsiteX38" fmla="*/ 8305763 w 8683633"/>
              <a:gd name="connsiteY38" fmla="*/ 282875 h 2544820"/>
              <a:gd name="connsiteX39" fmla="*/ 7939503 w 8683633"/>
              <a:gd name="connsiteY39" fmla="*/ 661801 h 2544820"/>
              <a:gd name="connsiteX40" fmla="*/ 556251 w 8683633"/>
              <a:gd name="connsiteY40" fmla="*/ 1269772 h 2544820"/>
              <a:gd name="connsiteX41" fmla="*/ 556251 w 8683633"/>
              <a:gd name="connsiteY41" fmla="*/ 1675085 h 2544820"/>
              <a:gd name="connsiteX42" fmla="*/ 177325 w 8683633"/>
              <a:gd name="connsiteY42" fmla="*/ 1675085 h 2544820"/>
              <a:gd name="connsiteX43" fmla="*/ 177325 w 8683633"/>
              <a:gd name="connsiteY43" fmla="*/ 1269772 h 2544820"/>
              <a:gd name="connsiteX44" fmla="*/ 0 w 8683633"/>
              <a:gd name="connsiteY44" fmla="*/ 1269772 h 2544820"/>
              <a:gd name="connsiteX45" fmla="*/ 0 w 8683633"/>
              <a:gd name="connsiteY45" fmla="*/ 2271445 h 2544820"/>
              <a:gd name="connsiteX46" fmla="*/ 177325 w 8683633"/>
              <a:gd name="connsiteY46" fmla="*/ 2271445 h 2544820"/>
              <a:gd name="connsiteX47" fmla="*/ 177325 w 8683633"/>
              <a:gd name="connsiteY47" fmla="*/ 1843966 h 2544820"/>
              <a:gd name="connsiteX48" fmla="*/ 556251 w 8683633"/>
              <a:gd name="connsiteY48" fmla="*/ 1843966 h 2544820"/>
              <a:gd name="connsiteX49" fmla="*/ 556251 w 8683633"/>
              <a:gd name="connsiteY49" fmla="*/ 2271445 h 2544820"/>
              <a:gd name="connsiteX50" fmla="*/ 733575 w 8683633"/>
              <a:gd name="connsiteY50" fmla="*/ 2271445 h 2544820"/>
              <a:gd name="connsiteX51" fmla="*/ 733575 w 8683633"/>
              <a:gd name="connsiteY51" fmla="*/ 1269772 h 2544820"/>
              <a:gd name="connsiteX52" fmla="*/ 556251 w 8683633"/>
              <a:gd name="connsiteY52" fmla="*/ 1269772 h 2544820"/>
              <a:gd name="connsiteX53" fmla="*/ 1325713 w 8683633"/>
              <a:gd name="connsiteY53" fmla="*/ 2130008 h 2544820"/>
              <a:gd name="connsiteX54" fmla="*/ 1114613 w 8683633"/>
              <a:gd name="connsiteY54" fmla="*/ 1911518 h 2544820"/>
              <a:gd name="connsiteX55" fmla="*/ 1325713 w 8683633"/>
              <a:gd name="connsiteY55" fmla="*/ 1691973 h 2544820"/>
              <a:gd name="connsiteX56" fmla="*/ 1531537 w 8683633"/>
              <a:gd name="connsiteY56" fmla="*/ 1911518 h 2544820"/>
              <a:gd name="connsiteX57" fmla="*/ 1325713 w 8683633"/>
              <a:gd name="connsiteY57" fmla="*/ 2130008 h 2544820"/>
              <a:gd name="connsiteX58" fmla="*/ 944676 w 8683633"/>
              <a:gd name="connsiteY58" fmla="*/ 1911518 h 2544820"/>
              <a:gd name="connsiteX59" fmla="*/ 1303548 w 8683633"/>
              <a:gd name="connsiteY59" fmla="*/ 2285167 h 2544820"/>
              <a:gd name="connsiteX60" fmla="*/ 1536814 w 8683633"/>
              <a:gd name="connsiteY60" fmla="*/ 2183838 h 2544820"/>
              <a:gd name="connsiteX61" fmla="*/ 1537870 w 8683633"/>
              <a:gd name="connsiteY61" fmla="*/ 2271445 h 2544820"/>
              <a:gd name="connsiteX62" fmla="*/ 1688807 w 8683633"/>
              <a:gd name="connsiteY62" fmla="*/ 2271445 h 2544820"/>
              <a:gd name="connsiteX63" fmla="*/ 1688807 w 8683633"/>
              <a:gd name="connsiteY63" fmla="*/ 1549480 h 2544820"/>
              <a:gd name="connsiteX64" fmla="*/ 1538925 w 8683633"/>
              <a:gd name="connsiteY64" fmla="*/ 1549480 h 2544820"/>
              <a:gd name="connsiteX65" fmla="*/ 1537870 w 8683633"/>
              <a:gd name="connsiteY65" fmla="*/ 1637087 h 2544820"/>
              <a:gd name="connsiteX66" fmla="*/ 1304603 w 8683633"/>
              <a:gd name="connsiteY66" fmla="*/ 1535759 h 2544820"/>
              <a:gd name="connsiteX67" fmla="*/ 944676 w 8683633"/>
              <a:gd name="connsiteY67" fmla="*/ 1911518 h 2544820"/>
              <a:gd name="connsiteX68" fmla="*/ 2828752 w 8683633"/>
              <a:gd name="connsiteY68" fmla="*/ 2130008 h 2544820"/>
              <a:gd name="connsiteX69" fmla="*/ 2617651 w 8683633"/>
              <a:gd name="connsiteY69" fmla="*/ 1911518 h 2544820"/>
              <a:gd name="connsiteX70" fmla="*/ 2828752 w 8683633"/>
              <a:gd name="connsiteY70" fmla="*/ 1691973 h 2544820"/>
              <a:gd name="connsiteX71" fmla="*/ 3034575 w 8683633"/>
              <a:gd name="connsiteY71" fmla="*/ 1911518 h 2544820"/>
              <a:gd name="connsiteX72" fmla="*/ 2828752 w 8683633"/>
              <a:gd name="connsiteY72" fmla="*/ 2130008 h 2544820"/>
              <a:gd name="connsiteX73" fmla="*/ 2447714 w 8683633"/>
              <a:gd name="connsiteY73" fmla="*/ 1911518 h 2544820"/>
              <a:gd name="connsiteX74" fmla="*/ 2806586 w 8683633"/>
              <a:gd name="connsiteY74" fmla="*/ 2285167 h 2544820"/>
              <a:gd name="connsiteX75" fmla="*/ 3039852 w 8683633"/>
              <a:gd name="connsiteY75" fmla="*/ 2183838 h 2544820"/>
              <a:gd name="connsiteX76" fmla="*/ 3040908 w 8683633"/>
              <a:gd name="connsiteY76" fmla="*/ 2271445 h 2544820"/>
              <a:gd name="connsiteX77" fmla="*/ 3190789 w 8683633"/>
              <a:gd name="connsiteY77" fmla="*/ 2271445 h 2544820"/>
              <a:gd name="connsiteX78" fmla="*/ 3190789 w 8683633"/>
              <a:gd name="connsiteY78" fmla="*/ 1218052 h 2544820"/>
              <a:gd name="connsiteX79" fmla="*/ 3021909 w 8683633"/>
              <a:gd name="connsiteY79" fmla="*/ 1218052 h 2544820"/>
              <a:gd name="connsiteX80" fmla="*/ 3021909 w 8683633"/>
              <a:gd name="connsiteY80" fmla="*/ 1459762 h 2544820"/>
              <a:gd name="connsiteX81" fmla="*/ 3026131 w 8683633"/>
              <a:gd name="connsiteY81" fmla="*/ 1621255 h 2544820"/>
              <a:gd name="connsiteX82" fmla="*/ 2806586 w 8683633"/>
              <a:gd name="connsiteY82" fmla="*/ 1536814 h 2544820"/>
              <a:gd name="connsiteX83" fmla="*/ 2447714 w 8683633"/>
              <a:gd name="connsiteY83" fmla="*/ 1911518 h 2544820"/>
              <a:gd name="connsiteX84" fmla="*/ 3566549 w 8683633"/>
              <a:gd name="connsiteY84" fmla="*/ 1827078 h 2544820"/>
              <a:gd name="connsiteX85" fmla="*/ 3768150 w 8683633"/>
              <a:gd name="connsiteY85" fmla="*/ 1674030 h 2544820"/>
              <a:gd name="connsiteX86" fmla="*/ 3956030 w 8683633"/>
              <a:gd name="connsiteY86" fmla="*/ 1827078 h 2544820"/>
              <a:gd name="connsiteX87" fmla="*/ 3566549 w 8683633"/>
              <a:gd name="connsiteY87" fmla="*/ 1827078 h 2544820"/>
              <a:gd name="connsiteX88" fmla="*/ 3401890 w 8683633"/>
              <a:gd name="connsiteY88" fmla="*/ 1912574 h 2544820"/>
              <a:gd name="connsiteX89" fmla="*/ 3778705 w 8683633"/>
              <a:gd name="connsiteY89" fmla="*/ 2288333 h 2544820"/>
              <a:gd name="connsiteX90" fmla="*/ 4114356 w 8683633"/>
              <a:gd name="connsiteY90" fmla="*/ 2111008 h 2544820"/>
              <a:gd name="connsiteX91" fmla="*/ 4002472 w 8683633"/>
              <a:gd name="connsiteY91" fmla="*/ 2022346 h 2544820"/>
              <a:gd name="connsiteX92" fmla="*/ 3782927 w 8683633"/>
              <a:gd name="connsiteY92" fmla="*/ 2142674 h 2544820"/>
              <a:gd name="connsiteX93" fmla="*/ 3560216 w 8683633"/>
              <a:gd name="connsiteY93" fmla="*/ 1948461 h 2544820"/>
              <a:gd name="connsiteX94" fmla="*/ 4116467 w 8683633"/>
              <a:gd name="connsiteY94" fmla="*/ 1948461 h 2544820"/>
              <a:gd name="connsiteX95" fmla="*/ 3770261 w 8683633"/>
              <a:gd name="connsiteY95" fmla="*/ 1534703 h 2544820"/>
              <a:gd name="connsiteX96" fmla="*/ 3401890 w 8683633"/>
              <a:gd name="connsiteY96" fmla="*/ 1912574 h 2544820"/>
              <a:gd name="connsiteX97" fmla="*/ 5948822 w 8683633"/>
              <a:gd name="connsiteY97" fmla="*/ 2131063 h 2544820"/>
              <a:gd name="connsiteX98" fmla="*/ 5742999 w 8683633"/>
              <a:gd name="connsiteY98" fmla="*/ 1912574 h 2544820"/>
              <a:gd name="connsiteX99" fmla="*/ 5948822 w 8683633"/>
              <a:gd name="connsiteY99" fmla="*/ 1693029 h 2544820"/>
              <a:gd name="connsiteX100" fmla="*/ 6158868 w 8683633"/>
              <a:gd name="connsiteY100" fmla="*/ 1912574 h 2544820"/>
              <a:gd name="connsiteX101" fmla="*/ 5948822 w 8683633"/>
              <a:gd name="connsiteY101" fmla="*/ 2131063 h 2544820"/>
              <a:gd name="connsiteX102" fmla="*/ 5737721 w 8683633"/>
              <a:gd name="connsiteY102" fmla="*/ 2185949 h 2544820"/>
              <a:gd name="connsiteX103" fmla="*/ 5970988 w 8683633"/>
              <a:gd name="connsiteY103" fmla="*/ 2287278 h 2544820"/>
              <a:gd name="connsiteX104" fmla="*/ 6329859 w 8683633"/>
              <a:gd name="connsiteY104" fmla="*/ 1913629 h 2544820"/>
              <a:gd name="connsiteX105" fmla="*/ 5970988 w 8683633"/>
              <a:gd name="connsiteY105" fmla="*/ 1537870 h 2544820"/>
              <a:gd name="connsiteX106" fmla="*/ 5751443 w 8683633"/>
              <a:gd name="connsiteY106" fmla="*/ 1622310 h 2544820"/>
              <a:gd name="connsiteX107" fmla="*/ 5755665 w 8683633"/>
              <a:gd name="connsiteY107" fmla="*/ 1451318 h 2544820"/>
              <a:gd name="connsiteX108" fmla="*/ 5755665 w 8683633"/>
              <a:gd name="connsiteY108" fmla="*/ 1219107 h 2544820"/>
              <a:gd name="connsiteX109" fmla="*/ 5586784 w 8683633"/>
              <a:gd name="connsiteY109" fmla="*/ 1219107 h 2544820"/>
              <a:gd name="connsiteX110" fmla="*/ 5586784 w 8683633"/>
              <a:gd name="connsiteY110" fmla="*/ 2272501 h 2544820"/>
              <a:gd name="connsiteX111" fmla="*/ 5736666 w 8683633"/>
              <a:gd name="connsiteY111" fmla="*/ 2272501 h 2544820"/>
              <a:gd name="connsiteX112" fmla="*/ 5737721 w 8683633"/>
              <a:gd name="connsiteY112" fmla="*/ 2185949 h 2544820"/>
              <a:gd name="connsiteX113" fmla="*/ 6663398 w 8683633"/>
              <a:gd name="connsiteY113" fmla="*/ 1828133 h 2544820"/>
              <a:gd name="connsiteX114" fmla="*/ 6865000 w 8683633"/>
              <a:gd name="connsiteY114" fmla="*/ 1675085 h 2544820"/>
              <a:gd name="connsiteX115" fmla="*/ 7052880 w 8683633"/>
              <a:gd name="connsiteY115" fmla="*/ 1828133 h 2544820"/>
              <a:gd name="connsiteX116" fmla="*/ 6663398 w 8683633"/>
              <a:gd name="connsiteY116" fmla="*/ 1828133 h 2544820"/>
              <a:gd name="connsiteX117" fmla="*/ 6499795 w 8683633"/>
              <a:gd name="connsiteY117" fmla="*/ 1914685 h 2544820"/>
              <a:gd name="connsiteX118" fmla="*/ 6876610 w 8683633"/>
              <a:gd name="connsiteY118" fmla="*/ 2290444 h 2544820"/>
              <a:gd name="connsiteX119" fmla="*/ 7212261 w 8683633"/>
              <a:gd name="connsiteY119" fmla="*/ 2113119 h 2544820"/>
              <a:gd name="connsiteX120" fmla="*/ 7100377 w 8683633"/>
              <a:gd name="connsiteY120" fmla="*/ 2024457 h 2544820"/>
              <a:gd name="connsiteX121" fmla="*/ 6880833 w 8683633"/>
              <a:gd name="connsiteY121" fmla="*/ 2144785 h 2544820"/>
              <a:gd name="connsiteX122" fmla="*/ 6658121 w 8683633"/>
              <a:gd name="connsiteY122" fmla="*/ 1950572 h 2544820"/>
              <a:gd name="connsiteX123" fmla="*/ 7213317 w 8683633"/>
              <a:gd name="connsiteY123" fmla="*/ 1950572 h 2544820"/>
              <a:gd name="connsiteX124" fmla="*/ 6867111 w 8683633"/>
              <a:gd name="connsiteY124" fmla="*/ 1536814 h 2544820"/>
              <a:gd name="connsiteX125" fmla="*/ 6499795 w 8683633"/>
              <a:gd name="connsiteY125" fmla="*/ 1914685 h 2544820"/>
              <a:gd name="connsiteX126" fmla="*/ 7656628 w 8683633"/>
              <a:gd name="connsiteY126" fmla="*/ 1551591 h 2544820"/>
              <a:gd name="connsiteX127" fmla="*/ 7418084 w 8683633"/>
              <a:gd name="connsiteY127" fmla="*/ 1795413 h 2544820"/>
              <a:gd name="connsiteX128" fmla="*/ 7418084 w 8683633"/>
              <a:gd name="connsiteY128" fmla="*/ 2273556 h 2544820"/>
              <a:gd name="connsiteX129" fmla="*/ 7586965 w 8683633"/>
              <a:gd name="connsiteY129" fmla="*/ 2273556 h 2544820"/>
              <a:gd name="connsiteX130" fmla="*/ 7586965 w 8683633"/>
              <a:gd name="connsiteY130" fmla="*/ 1792246 h 2544820"/>
              <a:gd name="connsiteX131" fmla="*/ 7672461 w 8683633"/>
              <a:gd name="connsiteY131" fmla="*/ 1704639 h 2544820"/>
              <a:gd name="connsiteX132" fmla="*/ 7803343 w 8683633"/>
              <a:gd name="connsiteY132" fmla="*/ 1704639 h 2544820"/>
              <a:gd name="connsiteX133" fmla="*/ 7803343 w 8683633"/>
              <a:gd name="connsiteY133" fmla="*/ 1551591 h 2544820"/>
              <a:gd name="connsiteX134" fmla="*/ 7656628 w 8683633"/>
              <a:gd name="connsiteY134" fmla="*/ 1551591 h 2544820"/>
              <a:gd name="connsiteX135" fmla="*/ 2170117 w 8683633"/>
              <a:gd name="connsiteY135" fmla="*/ 1551591 h 2544820"/>
              <a:gd name="connsiteX136" fmla="*/ 1931573 w 8683633"/>
              <a:gd name="connsiteY136" fmla="*/ 1795413 h 2544820"/>
              <a:gd name="connsiteX137" fmla="*/ 1931573 w 8683633"/>
              <a:gd name="connsiteY137" fmla="*/ 2273556 h 2544820"/>
              <a:gd name="connsiteX138" fmla="*/ 2100454 w 8683633"/>
              <a:gd name="connsiteY138" fmla="*/ 2273556 h 2544820"/>
              <a:gd name="connsiteX139" fmla="*/ 2100454 w 8683633"/>
              <a:gd name="connsiteY139" fmla="*/ 1792246 h 2544820"/>
              <a:gd name="connsiteX140" fmla="*/ 2185949 w 8683633"/>
              <a:gd name="connsiteY140" fmla="*/ 1704639 h 2544820"/>
              <a:gd name="connsiteX141" fmla="*/ 2316832 w 8683633"/>
              <a:gd name="connsiteY141" fmla="*/ 1704639 h 2544820"/>
              <a:gd name="connsiteX142" fmla="*/ 2316832 w 8683633"/>
              <a:gd name="connsiteY142" fmla="*/ 1551591 h 2544820"/>
              <a:gd name="connsiteX143" fmla="*/ 2170117 w 8683633"/>
              <a:gd name="connsiteY143" fmla="*/ 1551591 h 2544820"/>
              <a:gd name="connsiteX144" fmla="*/ 8318429 w 8683633"/>
              <a:gd name="connsiteY144" fmla="*/ 2111008 h 2544820"/>
              <a:gd name="connsiteX145" fmla="*/ 8108384 w 8683633"/>
              <a:gd name="connsiteY145" fmla="*/ 1902019 h 2544820"/>
              <a:gd name="connsiteX146" fmla="*/ 8317374 w 8683633"/>
              <a:gd name="connsiteY146" fmla="*/ 1693029 h 2544820"/>
              <a:gd name="connsiteX147" fmla="*/ 8526363 w 8683633"/>
              <a:gd name="connsiteY147" fmla="*/ 1903074 h 2544820"/>
              <a:gd name="connsiteX148" fmla="*/ 8318429 w 8683633"/>
              <a:gd name="connsiteY148" fmla="*/ 2111008 h 2544820"/>
              <a:gd name="connsiteX149" fmla="*/ 8122105 w 8683633"/>
              <a:gd name="connsiteY149" fmla="*/ 2544821 h 2544820"/>
              <a:gd name="connsiteX150" fmla="*/ 8279376 w 8683633"/>
              <a:gd name="connsiteY150" fmla="*/ 2544821 h 2544820"/>
              <a:gd name="connsiteX151" fmla="*/ 8683634 w 8683633"/>
              <a:gd name="connsiteY151" fmla="*/ 2189116 h 2544820"/>
              <a:gd name="connsiteX152" fmla="*/ 8683634 w 8683633"/>
              <a:gd name="connsiteY152" fmla="*/ 1551591 h 2544820"/>
              <a:gd name="connsiteX153" fmla="*/ 8533752 w 8683633"/>
              <a:gd name="connsiteY153" fmla="*/ 1551591 h 2544820"/>
              <a:gd name="connsiteX154" fmla="*/ 8532697 w 8683633"/>
              <a:gd name="connsiteY154" fmla="*/ 1639198 h 2544820"/>
              <a:gd name="connsiteX155" fmla="*/ 8298375 w 8683633"/>
              <a:gd name="connsiteY155" fmla="*/ 1537870 h 2544820"/>
              <a:gd name="connsiteX156" fmla="*/ 7940559 w 8683633"/>
              <a:gd name="connsiteY156" fmla="*/ 1902019 h 2544820"/>
              <a:gd name="connsiteX157" fmla="*/ 8300486 w 8683633"/>
              <a:gd name="connsiteY157" fmla="*/ 2260890 h 2544820"/>
              <a:gd name="connsiteX158" fmla="*/ 8520030 w 8683633"/>
              <a:gd name="connsiteY158" fmla="*/ 2172228 h 2544820"/>
              <a:gd name="connsiteX159" fmla="*/ 8520030 w 8683633"/>
              <a:gd name="connsiteY159" fmla="*/ 2203893 h 2544820"/>
              <a:gd name="connsiteX160" fmla="*/ 8283597 w 8683633"/>
              <a:gd name="connsiteY160" fmla="*/ 2391773 h 2544820"/>
              <a:gd name="connsiteX161" fmla="*/ 8122105 w 8683633"/>
              <a:gd name="connsiteY161" fmla="*/ 2391773 h 2544820"/>
              <a:gd name="connsiteX162" fmla="*/ 8122105 w 8683633"/>
              <a:gd name="connsiteY162" fmla="*/ 2544821 h 2544820"/>
              <a:gd name="connsiteX163" fmla="*/ 7672461 w 8683633"/>
              <a:gd name="connsiteY163" fmla="*/ 867624 h 2544820"/>
              <a:gd name="connsiteX164" fmla="*/ 7586965 w 8683633"/>
              <a:gd name="connsiteY164" fmla="*/ 780018 h 2544820"/>
              <a:gd name="connsiteX165" fmla="*/ 7588021 w 8683633"/>
              <a:gd name="connsiteY165" fmla="*/ 450700 h 2544820"/>
              <a:gd name="connsiteX166" fmla="*/ 7753734 w 8683633"/>
              <a:gd name="connsiteY166" fmla="*/ 450700 h 2544820"/>
              <a:gd name="connsiteX167" fmla="*/ 7753734 w 8683633"/>
              <a:gd name="connsiteY167" fmla="*/ 298708 h 2544820"/>
              <a:gd name="connsiteX168" fmla="*/ 7588021 w 8683633"/>
              <a:gd name="connsiteY168" fmla="*/ 298708 h 2544820"/>
              <a:gd name="connsiteX169" fmla="*/ 7588021 w 8683633"/>
              <a:gd name="connsiteY169" fmla="*/ 49609 h 2544820"/>
              <a:gd name="connsiteX170" fmla="*/ 7419140 w 8683633"/>
              <a:gd name="connsiteY170" fmla="*/ 106606 h 2544820"/>
              <a:gd name="connsiteX171" fmla="*/ 7419140 w 8683633"/>
              <a:gd name="connsiteY171" fmla="*/ 299763 h 2544820"/>
              <a:gd name="connsiteX172" fmla="*/ 7304090 w 8683633"/>
              <a:gd name="connsiteY172" fmla="*/ 299763 h 2544820"/>
              <a:gd name="connsiteX173" fmla="*/ 7304090 w 8683633"/>
              <a:gd name="connsiteY173" fmla="*/ 452811 h 2544820"/>
              <a:gd name="connsiteX174" fmla="*/ 7418084 w 8683633"/>
              <a:gd name="connsiteY174" fmla="*/ 452811 h 2544820"/>
              <a:gd name="connsiteX175" fmla="*/ 7417029 w 8683633"/>
              <a:gd name="connsiteY175" fmla="*/ 770518 h 2544820"/>
              <a:gd name="connsiteX176" fmla="*/ 7418084 w 8683633"/>
              <a:gd name="connsiteY176" fmla="*/ 770518 h 2544820"/>
              <a:gd name="connsiteX177" fmla="*/ 7418084 w 8683633"/>
              <a:gd name="connsiteY177" fmla="*/ 777907 h 2544820"/>
              <a:gd name="connsiteX178" fmla="*/ 7656628 w 8683633"/>
              <a:gd name="connsiteY178" fmla="*/ 1021728 h 2544820"/>
              <a:gd name="connsiteX179" fmla="*/ 7804399 w 8683633"/>
              <a:gd name="connsiteY179" fmla="*/ 1020673 h 2544820"/>
              <a:gd name="connsiteX180" fmla="*/ 7804399 w 8683633"/>
              <a:gd name="connsiteY180" fmla="*/ 867624 h 2544820"/>
              <a:gd name="connsiteX181" fmla="*/ 7672461 w 8683633"/>
              <a:gd name="connsiteY181" fmla="*/ 867624 h 2544820"/>
              <a:gd name="connsiteX182" fmla="*/ 4861653 w 8683633"/>
              <a:gd name="connsiteY182" fmla="*/ 576305 h 2544820"/>
              <a:gd name="connsiteX183" fmla="*/ 5063254 w 8683633"/>
              <a:gd name="connsiteY183" fmla="*/ 423257 h 2544820"/>
              <a:gd name="connsiteX184" fmla="*/ 5251134 w 8683633"/>
              <a:gd name="connsiteY184" fmla="*/ 576305 h 2544820"/>
              <a:gd name="connsiteX185" fmla="*/ 4861653 w 8683633"/>
              <a:gd name="connsiteY185" fmla="*/ 576305 h 2544820"/>
              <a:gd name="connsiteX186" fmla="*/ 4698050 w 8683633"/>
              <a:gd name="connsiteY186" fmla="*/ 662857 h 2544820"/>
              <a:gd name="connsiteX187" fmla="*/ 5074865 w 8683633"/>
              <a:gd name="connsiteY187" fmla="*/ 1038616 h 2544820"/>
              <a:gd name="connsiteX188" fmla="*/ 5410515 w 8683633"/>
              <a:gd name="connsiteY188" fmla="*/ 861291 h 2544820"/>
              <a:gd name="connsiteX189" fmla="*/ 5298632 w 8683633"/>
              <a:gd name="connsiteY189" fmla="*/ 771574 h 2544820"/>
              <a:gd name="connsiteX190" fmla="*/ 5079087 w 8683633"/>
              <a:gd name="connsiteY190" fmla="*/ 891901 h 2544820"/>
              <a:gd name="connsiteX191" fmla="*/ 4856375 w 8683633"/>
              <a:gd name="connsiteY191" fmla="*/ 697688 h 2544820"/>
              <a:gd name="connsiteX192" fmla="*/ 5411571 w 8683633"/>
              <a:gd name="connsiteY192" fmla="*/ 697688 h 2544820"/>
              <a:gd name="connsiteX193" fmla="*/ 5065365 w 8683633"/>
              <a:gd name="connsiteY193" fmla="*/ 284986 h 2544820"/>
              <a:gd name="connsiteX194" fmla="*/ 4698050 w 8683633"/>
              <a:gd name="connsiteY194" fmla="*/ 662857 h 2544820"/>
              <a:gd name="connsiteX195" fmla="*/ 5751443 w 8683633"/>
              <a:gd name="connsiteY195" fmla="*/ 576305 h 2544820"/>
              <a:gd name="connsiteX196" fmla="*/ 5953044 w 8683633"/>
              <a:gd name="connsiteY196" fmla="*/ 423257 h 2544820"/>
              <a:gd name="connsiteX197" fmla="*/ 6140924 w 8683633"/>
              <a:gd name="connsiteY197" fmla="*/ 576305 h 2544820"/>
              <a:gd name="connsiteX198" fmla="*/ 5751443 w 8683633"/>
              <a:gd name="connsiteY198" fmla="*/ 576305 h 2544820"/>
              <a:gd name="connsiteX199" fmla="*/ 5586784 w 8683633"/>
              <a:gd name="connsiteY199" fmla="*/ 662857 h 2544820"/>
              <a:gd name="connsiteX200" fmla="*/ 5963599 w 8683633"/>
              <a:gd name="connsiteY200" fmla="*/ 1038616 h 2544820"/>
              <a:gd name="connsiteX201" fmla="*/ 6299250 w 8683633"/>
              <a:gd name="connsiteY201" fmla="*/ 861291 h 2544820"/>
              <a:gd name="connsiteX202" fmla="*/ 6187366 w 8683633"/>
              <a:gd name="connsiteY202" fmla="*/ 772629 h 2544820"/>
              <a:gd name="connsiteX203" fmla="*/ 5967822 w 8683633"/>
              <a:gd name="connsiteY203" fmla="*/ 892957 h 2544820"/>
              <a:gd name="connsiteX204" fmla="*/ 5745110 w 8683633"/>
              <a:gd name="connsiteY204" fmla="*/ 698744 h 2544820"/>
              <a:gd name="connsiteX205" fmla="*/ 6301361 w 8683633"/>
              <a:gd name="connsiteY205" fmla="*/ 698744 h 2544820"/>
              <a:gd name="connsiteX206" fmla="*/ 5955155 w 8683633"/>
              <a:gd name="connsiteY206" fmla="*/ 284986 h 2544820"/>
              <a:gd name="connsiteX207" fmla="*/ 5586784 w 8683633"/>
              <a:gd name="connsiteY207" fmla="*/ 662857 h 2544820"/>
              <a:gd name="connsiteX208" fmla="*/ 6813280 w 8683633"/>
              <a:gd name="connsiteY208" fmla="*/ 282875 h 2544820"/>
              <a:gd name="connsiteX209" fmla="*/ 6513517 w 8683633"/>
              <a:gd name="connsiteY209" fmla="*/ 591082 h 2544820"/>
              <a:gd name="connsiteX210" fmla="*/ 6513517 w 8683633"/>
              <a:gd name="connsiteY210" fmla="*/ 1020673 h 2544820"/>
              <a:gd name="connsiteX211" fmla="*/ 6682397 w 8683633"/>
              <a:gd name="connsiteY211" fmla="*/ 1020673 h 2544820"/>
              <a:gd name="connsiteX212" fmla="*/ 6682397 w 8683633"/>
              <a:gd name="connsiteY212" fmla="*/ 597415 h 2544820"/>
              <a:gd name="connsiteX213" fmla="*/ 6813280 w 8683633"/>
              <a:gd name="connsiteY213" fmla="*/ 442256 h 2544820"/>
              <a:gd name="connsiteX214" fmla="*/ 6944163 w 8683633"/>
              <a:gd name="connsiteY214" fmla="*/ 597415 h 2544820"/>
              <a:gd name="connsiteX215" fmla="*/ 6944163 w 8683633"/>
              <a:gd name="connsiteY215" fmla="*/ 1021728 h 2544820"/>
              <a:gd name="connsiteX216" fmla="*/ 7113044 w 8683633"/>
              <a:gd name="connsiteY216" fmla="*/ 1021728 h 2544820"/>
              <a:gd name="connsiteX217" fmla="*/ 7113044 w 8683633"/>
              <a:gd name="connsiteY217" fmla="*/ 591082 h 2544820"/>
              <a:gd name="connsiteX218" fmla="*/ 6813280 w 8683633"/>
              <a:gd name="connsiteY218" fmla="*/ 282875 h 2544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Lst>
            <a:rect l="l" t="t" r="r" b="b"/>
            <a:pathLst>
              <a:path w="8683633" h="2544820">
                <a:moveTo>
                  <a:pt x="921455" y="520364"/>
                </a:moveTo>
                <a:cubicBezTo>
                  <a:pt x="921455" y="214267"/>
                  <a:pt x="1145222" y="0"/>
                  <a:pt x="1439708" y="0"/>
                </a:cubicBezTo>
                <a:cubicBezTo>
                  <a:pt x="1593811" y="0"/>
                  <a:pt x="1732083" y="54886"/>
                  <a:pt x="1834466" y="172047"/>
                </a:cubicBezTo>
                <a:lnTo>
                  <a:pt x="1705695" y="294486"/>
                </a:lnTo>
                <a:cubicBezTo>
                  <a:pt x="1643420" y="216378"/>
                  <a:pt x="1546314" y="168881"/>
                  <a:pt x="1439708" y="168881"/>
                </a:cubicBezTo>
                <a:cubicBezTo>
                  <a:pt x="1243384" y="168881"/>
                  <a:pt x="1104057" y="314540"/>
                  <a:pt x="1104057" y="521419"/>
                </a:cubicBezTo>
                <a:cubicBezTo>
                  <a:pt x="1104057" y="730409"/>
                  <a:pt x="1247606" y="871846"/>
                  <a:pt x="1438652" y="871846"/>
                </a:cubicBezTo>
                <a:cubicBezTo>
                  <a:pt x="1606478" y="871846"/>
                  <a:pt x="1726805" y="765241"/>
                  <a:pt x="1742638" y="605859"/>
                </a:cubicBezTo>
                <a:lnTo>
                  <a:pt x="1403821" y="605859"/>
                </a:lnTo>
                <a:lnTo>
                  <a:pt x="1403821" y="448589"/>
                </a:lnTo>
                <a:lnTo>
                  <a:pt x="1929462" y="448589"/>
                </a:lnTo>
                <a:lnTo>
                  <a:pt x="1929462" y="518253"/>
                </a:lnTo>
                <a:cubicBezTo>
                  <a:pt x="1929462" y="834904"/>
                  <a:pt x="1728916" y="1039672"/>
                  <a:pt x="1438652" y="1039672"/>
                </a:cubicBezTo>
                <a:cubicBezTo>
                  <a:pt x="1146278" y="1039672"/>
                  <a:pt x="921455" y="825404"/>
                  <a:pt x="921455" y="520364"/>
                </a:cubicBezTo>
                <a:moveTo>
                  <a:pt x="2269334" y="576305"/>
                </a:moveTo>
                <a:cubicBezTo>
                  <a:pt x="2293611" y="486587"/>
                  <a:pt x="2370663" y="423257"/>
                  <a:pt x="2470936" y="423257"/>
                </a:cubicBezTo>
                <a:cubicBezTo>
                  <a:pt x="2566986" y="423257"/>
                  <a:pt x="2638761" y="474977"/>
                  <a:pt x="2658815" y="576305"/>
                </a:cubicBezTo>
                <a:lnTo>
                  <a:pt x="2269334" y="576305"/>
                </a:lnTo>
                <a:close/>
                <a:moveTo>
                  <a:pt x="2105731" y="661801"/>
                </a:moveTo>
                <a:cubicBezTo>
                  <a:pt x="2105731" y="879235"/>
                  <a:pt x="2257724" y="1037561"/>
                  <a:pt x="2482546" y="1037561"/>
                </a:cubicBezTo>
                <a:cubicBezTo>
                  <a:pt x="2635594" y="1037561"/>
                  <a:pt x="2747478" y="962620"/>
                  <a:pt x="2818196" y="860236"/>
                </a:cubicBezTo>
                <a:lnTo>
                  <a:pt x="2706313" y="770518"/>
                </a:lnTo>
                <a:cubicBezTo>
                  <a:pt x="2653538" y="848625"/>
                  <a:pt x="2576486" y="890846"/>
                  <a:pt x="2486768" y="890846"/>
                </a:cubicBezTo>
                <a:cubicBezTo>
                  <a:pt x="2364330" y="890846"/>
                  <a:pt x="2277778" y="811683"/>
                  <a:pt x="2264057" y="696633"/>
                </a:cubicBezTo>
                <a:lnTo>
                  <a:pt x="2819252" y="696633"/>
                </a:lnTo>
                <a:cubicBezTo>
                  <a:pt x="2835085" y="412702"/>
                  <a:pt x="2664093" y="282875"/>
                  <a:pt x="2473047" y="282875"/>
                </a:cubicBezTo>
                <a:cubicBezTo>
                  <a:pt x="2264057" y="283931"/>
                  <a:pt x="2105731" y="441201"/>
                  <a:pt x="2105731" y="661801"/>
                </a:cubicBezTo>
                <a:moveTo>
                  <a:pt x="8103107" y="576305"/>
                </a:moveTo>
                <a:cubicBezTo>
                  <a:pt x="8127383" y="486587"/>
                  <a:pt x="8204435" y="423257"/>
                  <a:pt x="8304708" y="423257"/>
                </a:cubicBezTo>
                <a:cubicBezTo>
                  <a:pt x="8399703" y="423257"/>
                  <a:pt x="8472533" y="474977"/>
                  <a:pt x="8492587" y="576305"/>
                </a:cubicBezTo>
                <a:lnTo>
                  <a:pt x="8103107" y="576305"/>
                </a:lnTo>
                <a:close/>
                <a:moveTo>
                  <a:pt x="7939503" y="661801"/>
                </a:moveTo>
                <a:cubicBezTo>
                  <a:pt x="7939503" y="879235"/>
                  <a:pt x="8090440" y="1037561"/>
                  <a:pt x="8316319" y="1037561"/>
                </a:cubicBezTo>
                <a:cubicBezTo>
                  <a:pt x="8469366" y="1037561"/>
                  <a:pt x="8581250" y="962620"/>
                  <a:pt x="8651968" y="860236"/>
                </a:cubicBezTo>
                <a:lnTo>
                  <a:pt x="8539029" y="770518"/>
                </a:lnTo>
                <a:cubicBezTo>
                  <a:pt x="8486254" y="848625"/>
                  <a:pt x="8409203" y="890846"/>
                  <a:pt x="8319485" y="890846"/>
                </a:cubicBezTo>
                <a:cubicBezTo>
                  <a:pt x="8197046" y="890846"/>
                  <a:pt x="8110495" y="811683"/>
                  <a:pt x="8096773" y="696633"/>
                </a:cubicBezTo>
                <a:lnTo>
                  <a:pt x="8651968" y="696633"/>
                </a:lnTo>
                <a:cubicBezTo>
                  <a:pt x="8668856" y="412702"/>
                  <a:pt x="8496809" y="282875"/>
                  <a:pt x="8305763" y="282875"/>
                </a:cubicBezTo>
                <a:cubicBezTo>
                  <a:pt x="8097829" y="283931"/>
                  <a:pt x="7939503" y="441201"/>
                  <a:pt x="7939503" y="661801"/>
                </a:cubicBezTo>
                <a:moveTo>
                  <a:pt x="556251" y="1269772"/>
                </a:moveTo>
                <a:lnTo>
                  <a:pt x="556251" y="1675085"/>
                </a:lnTo>
                <a:lnTo>
                  <a:pt x="177325" y="1675085"/>
                </a:lnTo>
                <a:lnTo>
                  <a:pt x="177325" y="1269772"/>
                </a:lnTo>
                <a:lnTo>
                  <a:pt x="0" y="1269772"/>
                </a:lnTo>
                <a:lnTo>
                  <a:pt x="0" y="2271445"/>
                </a:lnTo>
                <a:lnTo>
                  <a:pt x="177325" y="2271445"/>
                </a:lnTo>
                <a:lnTo>
                  <a:pt x="177325" y="1843966"/>
                </a:lnTo>
                <a:lnTo>
                  <a:pt x="556251" y="1843966"/>
                </a:lnTo>
                <a:lnTo>
                  <a:pt x="556251" y="2271445"/>
                </a:lnTo>
                <a:lnTo>
                  <a:pt x="733575" y="2271445"/>
                </a:lnTo>
                <a:lnTo>
                  <a:pt x="733575" y="1269772"/>
                </a:lnTo>
                <a:lnTo>
                  <a:pt x="556251" y="1269772"/>
                </a:lnTo>
                <a:close/>
                <a:moveTo>
                  <a:pt x="1325713" y="2130008"/>
                </a:moveTo>
                <a:cubicBezTo>
                  <a:pt x="1204330" y="2130008"/>
                  <a:pt x="1114613" y="2041345"/>
                  <a:pt x="1114613" y="1911518"/>
                </a:cubicBezTo>
                <a:cubicBezTo>
                  <a:pt x="1114613" y="1780636"/>
                  <a:pt x="1204330" y="1691973"/>
                  <a:pt x="1325713" y="1691973"/>
                </a:cubicBezTo>
                <a:cubicBezTo>
                  <a:pt x="1440763" y="1691973"/>
                  <a:pt x="1531537" y="1772191"/>
                  <a:pt x="1531537" y="1911518"/>
                </a:cubicBezTo>
                <a:cubicBezTo>
                  <a:pt x="1531537" y="2048734"/>
                  <a:pt x="1440763" y="2130008"/>
                  <a:pt x="1325713" y="2130008"/>
                </a:cubicBezTo>
                <a:moveTo>
                  <a:pt x="944676" y="1911518"/>
                </a:moveTo>
                <a:cubicBezTo>
                  <a:pt x="944676" y="2131063"/>
                  <a:pt x="1107224" y="2285167"/>
                  <a:pt x="1303548" y="2285167"/>
                </a:cubicBezTo>
                <a:cubicBezTo>
                  <a:pt x="1397488" y="2285167"/>
                  <a:pt x="1485095" y="2249280"/>
                  <a:pt x="1536814" y="2183838"/>
                </a:cubicBezTo>
                <a:lnTo>
                  <a:pt x="1537870" y="2271445"/>
                </a:lnTo>
                <a:lnTo>
                  <a:pt x="1688807" y="2271445"/>
                </a:lnTo>
                <a:lnTo>
                  <a:pt x="1688807" y="1549480"/>
                </a:lnTo>
                <a:lnTo>
                  <a:pt x="1538925" y="1549480"/>
                </a:lnTo>
                <a:lnTo>
                  <a:pt x="1537870" y="1637087"/>
                </a:lnTo>
                <a:cubicBezTo>
                  <a:pt x="1486150" y="1571646"/>
                  <a:pt x="1398543" y="1535759"/>
                  <a:pt x="1304603" y="1535759"/>
                </a:cubicBezTo>
                <a:cubicBezTo>
                  <a:pt x="1107224" y="1535759"/>
                  <a:pt x="944676" y="1688807"/>
                  <a:pt x="944676" y="1911518"/>
                </a:cubicBezTo>
                <a:moveTo>
                  <a:pt x="2828752" y="2130008"/>
                </a:moveTo>
                <a:cubicBezTo>
                  <a:pt x="2707369" y="2130008"/>
                  <a:pt x="2617651" y="2041345"/>
                  <a:pt x="2617651" y="1911518"/>
                </a:cubicBezTo>
                <a:cubicBezTo>
                  <a:pt x="2617651" y="1780636"/>
                  <a:pt x="2707369" y="1691973"/>
                  <a:pt x="2828752" y="1691973"/>
                </a:cubicBezTo>
                <a:cubicBezTo>
                  <a:pt x="2943801" y="1691973"/>
                  <a:pt x="3034575" y="1772191"/>
                  <a:pt x="3034575" y="1911518"/>
                </a:cubicBezTo>
                <a:cubicBezTo>
                  <a:pt x="3034575" y="2048734"/>
                  <a:pt x="2942746" y="2130008"/>
                  <a:pt x="2828752" y="2130008"/>
                </a:cubicBezTo>
                <a:moveTo>
                  <a:pt x="2447714" y="1911518"/>
                </a:moveTo>
                <a:cubicBezTo>
                  <a:pt x="2447714" y="2131063"/>
                  <a:pt x="2610262" y="2285167"/>
                  <a:pt x="2806586" y="2285167"/>
                </a:cubicBezTo>
                <a:cubicBezTo>
                  <a:pt x="2900526" y="2285167"/>
                  <a:pt x="2988133" y="2249280"/>
                  <a:pt x="3039852" y="2183838"/>
                </a:cubicBezTo>
                <a:lnTo>
                  <a:pt x="3040908" y="2271445"/>
                </a:lnTo>
                <a:lnTo>
                  <a:pt x="3190789" y="2271445"/>
                </a:lnTo>
                <a:lnTo>
                  <a:pt x="3190789" y="1218052"/>
                </a:lnTo>
                <a:lnTo>
                  <a:pt x="3021909" y="1218052"/>
                </a:lnTo>
                <a:lnTo>
                  <a:pt x="3021909" y="1459762"/>
                </a:lnTo>
                <a:cubicBezTo>
                  <a:pt x="3021909" y="1514649"/>
                  <a:pt x="3022964" y="1568479"/>
                  <a:pt x="3026131" y="1621255"/>
                </a:cubicBezTo>
                <a:cubicBezTo>
                  <a:pt x="2973356" y="1566368"/>
                  <a:pt x="2892082" y="1536814"/>
                  <a:pt x="2806586" y="1536814"/>
                </a:cubicBezTo>
                <a:cubicBezTo>
                  <a:pt x="2610262" y="1535759"/>
                  <a:pt x="2447714" y="1688807"/>
                  <a:pt x="2447714" y="1911518"/>
                </a:cubicBezTo>
                <a:moveTo>
                  <a:pt x="3566549" y="1827078"/>
                </a:moveTo>
                <a:cubicBezTo>
                  <a:pt x="3590826" y="1737360"/>
                  <a:pt x="3667877" y="1674030"/>
                  <a:pt x="3768150" y="1674030"/>
                </a:cubicBezTo>
                <a:cubicBezTo>
                  <a:pt x="3863146" y="1674030"/>
                  <a:pt x="3935975" y="1725749"/>
                  <a:pt x="3956030" y="1827078"/>
                </a:cubicBezTo>
                <a:lnTo>
                  <a:pt x="3566549" y="1827078"/>
                </a:lnTo>
                <a:close/>
                <a:moveTo>
                  <a:pt x="3401890" y="1912574"/>
                </a:moveTo>
                <a:cubicBezTo>
                  <a:pt x="3401890" y="2130008"/>
                  <a:pt x="3552828" y="2288333"/>
                  <a:pt x="3778705" y="2288333"/>
                </a:cubicBezTo>
                <a:cubicBezTo>
                  <a:pt x="3931753" y="2288333"/>
                  <a:pt x="4043637" y="2213392"/>
                  <a:pt x="4114356" y="2111008"/>
                </a:cubicBezTo>
                <a:lnTo>
                  <a:pt x="4002472" y="2022346"/>
                </a:lnTo>
                <a:cubicBezTo>
                  <a:pt x="3949697" y="2100453"/>
                  <a:pt x="3872645" y="2142674"/>
                  <a:pt x="3782927" y="2142674"/>
                </a:cubicBezTo>
                <a:cubicBezTo>
                  <a:pt x="3660489" y="2142674"/>
                  <a:pt x="3573938" y="2063511"/>
                  <a:pt x="3560216" y="1948461"/>
                </a:cubicBezTo>
                <a:lnTo>
                  <a:pt x="4116467" y="1948461"/>
                </a:lnTo>
                <a:cubicBezTo>
                  <a:pt x="4133355" y="1664530"/>
                  <a:pt x="3961307" y="1534703"/>
                  <a:pt x="3770261" y="1534703"/>
                </a:cubicBezTo>
                <a:cubicBezTo>
                  <a:pt x="3560216" y="1534703"/>
                  <a:pt x="3401890" y="1691973"/>
                  <a:pt x="3401890" y="1912574"/>
                </a:cubicBezTo>
                <a:moveTo>
                  <a:pt x="5948822" y="2131063"/>
                </a:moveTo>
                <a:cubicBezTo>
                  <a:pt x="5832716" y="2131063"/>
                  <a:pt x="5742999" y="2050845"/>
                  <a:pt x="5742999" y="1912574"/>
                </a:cubicBezTo>
                <a:cubicBezTo>
                  <a:pt x="5742999" y="1773247"/>
                  <a:pt x="5832716" y="1693029"/>
                  <a:pt x="5948822" y="1693029"/>
                </a:cubicBezTo>
                <a:cubicBezTo>
                  <a:pt x="6070205" y="1693029"/>
                  <a:pt x="6158868" y="1781691"/>
                  <a:pt x="6158868" y="1912574"/>
                </a:cubicBezTo>
                <a:cubicBezTo>
                  <a:pt x="6159923" y="2042401"/>
                  <a:pt x="6071261" y="2131063"/>
                  <a:pt x="5948822" y="2131063"/>
                </a:cubicBezTo>
                <a:moveTo>
                  <a:pt x="5737721" y="2185949"/>
                </a:moveTo>
                <a:cubicBezTo>
                  <a:pt x="5788386" y="2250335"/>
                  <a:pt x="5877048" y="2287278"/>
                  <a:pt x="5970988" y="2287278"/>
                </a:cubicBezTo>
                <a:cubicBezTo>
                  <a:pt x="6166256" y="2287278"/>
                  <a:pt x="6329859" y="2133174"/>
                  <a:pt x="6329859" y="1913629"/>
                </a:cubicBezTo>
                <a:cubicBezTo>
                  <a:pt x="6329859" y="1690918"/>
                  <a:pt x="6166256" y="1537870"/>
                  <a:pt x="5970988" y="1537870"/>
                </a:cubicBezTo>
                <a:cubicBezTo>
                  <a:pt x="5885492" y="1537870"/>
                  <a:pt x="5803163" y="1567424"/>
                  <a:pt x="5751443" y="1622310"/>
                </a:cubicBezTo>
                <a:cubicBezTo>
                  <a:pt x="5754610" y="1567424"/>
                  <a:pt x="5755665" y="1507260"/>
                  <a:pt x="5755665" y="1451318"/>
                </a:cubicBezTo>
                <a:lnTo>
                  <a:pt x="5755665" y="1219107"/>
                </a:lnTo>
                <a:lnTo>
                  <a:pt x="5586784" y="1219107"/>
                </a:lnTo>
                <a:lnTo>
                  <a:pt x="5586784" y="2272501"/>
                </a:lnTo>
                <a:lnTo>
                  <a:pt x="5736666" y="2272501"/>
                </a:lnTo>
                <a:lnTo>
                  <a:pt x="5737721" y="2185949"/>
                </a:lnTo>
                <a:moveTo>
                  <a:pt x="6663398" y="1828133"/>
                </a:moveTo>
                <a:cubicBezTo>
                  <a:pt x="6687675" y="1738415"/>
                  <a:pt x="6764727" y="1675085"/>
                  <a:pt x="6865000" y="1675085"/>
                </a:cubicBezTo>
                <a:cubicBezTo>
                  <a:pt x="6959996" y="1675085"/>
                  <a:pt x="7032825" y="1726805"/>
                  <a:pt x="7052880" y="1828133"/>
                </a:cubicBezTo>
                <a:lnTo>
                  <a:pt x="6663398" y="1828133"/>
                </a:lnTo>
                <a:close/>
                <a:moveTo>
                  <a:pt x="6499795" y="1914685"/>
                </a:moveTo>
                <a:cubicBezTo>
                  <a:pt x="6499795" y="2132119"/>
                  <a:pt x="6650732" y="2290444"/>
                  <a:pt x="6876610" y="2290444"/>
                </a:cubicBezTo>
                <a:cubicBezTo>
                  <a:pt x="7029659" y="2290444"/>
                  <a:pt x="7141542" y="2215503"/>
                  <a:pt x="7212261" y="2113119"/>
                </a:cubicBezTo>
                <a:lnTo>
                  <a:pt x="7100377" y="2024457"/>
                </a:lnTo>
                <a:cubicBezTo>
                  <a:pt x="7047602" y="2102564"/>
                  <a:pt x="6970551" y="2144785"/>
                  <a:pt x="6880833" y="2144785"/>
                </a:cubicBezTo>
                <a:cubicBezTo>
                  <a:pt x="6758394" y="2144785"/>
                  <a:pt x="6671842" y="2065622"/>
                  <a:pt x="6658121" y="1950572"/>
                </a:cubicBezTo>
                <a:lnTo>
                  <a:pt x="7213317" y="1950572"/>
                </a:lnTo>
                <a:cubicBezTo>
                  <a:pt x="7230204" y="1666641"/>
                  <a:pt x="7058157" y="1536814"/>
                  <a:pt x="6867111" y="1536814"/>
                </a:cubicBezTo>
                <a:cubicBezTo>
                  <a:pt x="6658121" y="1535759"/>
                  <a:pt x="6499795" y="1693029"/>
                  <a:pt x="6499795" y="1914685"/>
                </a:cubicBezTo>
                <a:moveTo>
                  <a:pt x="7656628" y="1551591"/>
                </a:moveTo>
                <a:cubicBezTo>
                  <a:pt x="7502524" y="1551591"/>
                  <a:pt x="7418084" y="1626532"/>
                  <a:pt x="7418084" y="1795413"/>
                </a:cubicBezTo>
                <a:lnTo>
                  <a:pt x="7418084" y="2273556"/>
                </a:lnTo>
                <a:lnTo>
                  <a:pt x="7586965" y="2273556"/>
                </a:lnTo>
                <a:lnTo>
                  <a:pt x="7586965" y="1792246"/>
                </a:lnTo>
                <a:cubicBezTo>
                  <a:pt x="7586965" y="1729971"/>
                  <a:pt x="7611241" y="1704639"/>
                  <a:pt x="7672461" y="1704639"/>
                </a:cubicBezTo>
                <a:lnTo>
                  <a:pt x="7803343" y="1704639"/>
                </a:lnTo>
                <a:lnTo>
                  <a:pt x="7803343" y="1551591"/>
                </a:lnTo>
                <a:lnTo>
                  <a:pt x="7656628" y="1551591"/>
                </a:lnTo>
                <a:moveTo>
                  <a:pt x="2170117" y="1551591"/>
                </a:moveTo>
                <a:cubicBezTo>
                  <a:pt x="2016013" y="1551591"/>
                  <a:pt x="1931573" y="1626532"/>
                  <a:pt x="1931573" y="1795413"/>
                </a:cubicBezTo>
                <a:lnTo>
                  <a:pt x="1931573" y="2273556"/>
                </a:lnTo>
                <a:lnTo>
                  <a:pt x="2100454" y="2273556"/>
                </a:lnTo>
                <a:lnTo>
                  <a:pt x="2100454" y="1792246"/>
                </a:lnTo>
                <a:cubicBezTo>
                  <a:pt x="2100454" y="1729971"/>
                  <a:pt x="2124730" y="1704639"/>
                  <a:pt x="2185949" y="1704639"/>
                </a:cubicBezTo>
                <a:lnTo>
                  <a:pt x="2316832" y="1704639"/>
                </a:lnTo>
                <a:lnTo>
                  <a:pt x="2316832" y="1551591"/>
                </a:lnTo>
                <a:lnTo>
                  <a:pt x="2170117" y="1551591"/>
                </a:lnTo>
                <a:moveTo>
                  <a:pt x="8318429" y="2111008"/>
                </a:moveTo>
                <a:cubicBezTo>
                  <a:pt x="8195991" y="2111008"/>
                  <a:pt x="8108384" y="2025512"/>
                  <a:pt x="8108384" y="1902019"/>
                </a:cubicBezTo>
                <a:cubicBezTo>
                  <a:pt x="8108384" y="1777469"/>
                  <a:pt x="8195991" y="1693029"/>
                  <a:pt x="8317374" y="1693029"/>
                </a:cubicBezTo>
                <a:cubicBezTo>
                  <a:pt x="8434534" y="1693029"/>
                  <a:pt x="8526363" y="1771136"/>
                  <a:pt x="8526363" y="1903074"/>
                </a:cubicBezTo>
                <a:cubicBezTo>
                  <a:pt x="8525308" y="2033957"/>
                  <a:pt x="8434534" y="2111008"/>
                  <a:pt x="8318429" y="2111008"/>
                </a:cubicBezTo>
                <a:moveTo>
                  <a:pt x="8122105" y="2544821"/>
                </a:moveTo>
                <a:lnTo>
                  <a:pt x="8279376" y="2544821"/>
                </a:lnTo>
                <a:cubicBezTo>
                  <a:pt x="8529530" y="2544821"/>
                  <a:pt x="8683634" y="2428715"/>
                  <a:pt x="8683634" y="2189116"/>
                </a:cubicBezTo>
                <a:lnTo>
                  <a:pt x="8683634" y="1551591"/>
                </a:lnTo>
                <a:lnTo>
                  <a:pt x="8533752" y="1551591"/>
                </a:lnTo>
                <a:lnTo>
                  <a:pt x="8532697" y="1639198"/>
                </a:lnTo>
                <a:cubicBezTo>
                  <a:pt x="8480977" y="1573757"/>
                  <a:pt x="8393370" y="1537870"/>
                  <a:pt x="8298375" y="1537870"/>
                </a:cubicBezTo>
                <a:cubicBezTo>
                  <a:pt x="8102051" y="1537870"/>
                  <a:pt x="7940559" y="1686696"/>
                  <a:pt x="7940559" y="1902019"/>
                </a:cubicBezTo>
                <a:cubicBezTo>
                  <a:pt x="7940559" y="2119452"/>
                  <a:pt x="8099940" y="2260890"/>
                  <a:pt x="8300486" y="2260890"/>
                </a:cubicBezTo>
                <a:cubicBezTo>
                  <a:pt x="8394425" y="2260890"/>
                  <a:pt x="8472533" y="2229225"/>
                  <a:pt x="8520030" y="2172228"/>
                </a:cubicBezTo>
                <a:lnTo>
                  <a:pt x="8520030" y="2203893"/>
                </a:lnTo>
                <a:cubicBezTo>
                  <a:pt x="8518975" y="2335831"/>
                  <a:pt x="8434534" y="2391773"/>
                  <a:pt x="8283597" y="2391773"/>
                </a:cubicBezTo>
                <a:lnTo>
                  <a:pt x="8122105" y="2391773"/>
                </a:lnTo>
                <a:lnTo>
                  <a:pt x="8122105" y="2544821"/>
                </a:lnTo>
                <a:close/>
                <a:moveTo>
                  <a:pt x="7672461" y="867624"/>
                </a:moveTo>
                <a:cubicBezTo>
                  <a:pt x="7611241" y="867624"/>
                  <a:pt x="7586965" y="843348"/>
                  <a:pt x="7586965" y="780018"/>
                </a:cubicBezTo>
                <a:lnTo>
                  <a:pt x="7588021" y="450700"/>
                </a:lnTo>
                <a:lnTo>
                  <a:pt x="7753734" y="450700"/>
                </a:lnTo>
                <a:lnTo>
                  <a:pt x="7753734" y="298708"/>
                </a:lnTo>
                <a:lnTo>
                  <a:pt x="7588021" y="298708"/>
                </a:lnTo>
                <a:lnTo>
                  <a:pt x="7588021" y="49609"/>
                </a:lnTo>
                <a:lnTo>
                  <a:pt x="7419140" y="106606"/>
                </a:lnTo>
                <a:lnTo>
                  <a:pt x="7419140" y="299763"/>
                </a:lnTo>
                <a:lnTo>
                  <a:pt x="7304090" y="299763"/>
                </a:lnTo>
                <a:lnTo>
                  <a:pt x="7304090" y="452811"/>
                </a:lnTo>
                <a:lnTo>
                  <a:pt x="7418084" y="452811"/>
                </a:lnTo>
                <a:lnTo>
                  <a:pt x="7417029" y="770518"/>
                </a:lnTo>
                <a:lnTo>
                  <a:pt x="7418084" y="770518"/>
                </a:lnTo>
                <a:lnTo>
                  <a:pt x="7418084" y="777907"/>
                </a:lnTo>
                <a:cubicBezTo>
                  <a:pt x="7418084" y="946787"/>
                  <a:pt x="7502524" y="1021728"/>
                  <a:pt x="7656628" y="1021728"/>
                </a:cubicBezTo>
                <a:lnTo>
                  <a:pt x="7804399" y="1020673"/>
                </a:lnTo>
                <a:lnTo>
                  <a:pt x="7804399" y="867624"/>
                </a:lnTo>
                <a:lnTo>
                  <a:pt x="7672461" y="867624"/>
                </a:lnTo>
                <a:close/>
                <a:moveTo>
                  <a:pt x="4861653" y="576305"/>
                </a:moveTo>
                <a:cubicBezTo>
                  <a:pt x="4885929" y="486587"/>
                  <a:pt x="4962981" y="423257"/>
                  <a:pt x="5063254" y="423257"/>
                </a:cubicBezTo>
                <a:cubicBezTo>
                  <a:pt x="5158250" y="423257"/>
                  <a:pt x="5231079" y="474977"/>
                  <a:pt x="5251134" y="576305"/>
                </a:cubicBezTo>
                <a:lnTo>
                  <a:pt x="4861653" y="576305"/>
                </a:lnTo>
                <a:close/>
                <a:moveTo>
                  <a:pt x="4698050" y="662857"/>
                </a:moveTo>
                <a:cubicBezTo>
                  <a:pt x="4698050" y="880291"/>
                  <a:pt x="4848987" y="1038616"/>
                  <a:pt x="5074865" y="1038616"/>
                </a:cubicBezTo>
                <a:cubicBezTo>
                  <a:pt x="5227913" y="1038616"/>
                  <a:pt x="5339796" y="963675"/>
                  <a:pt x="5410515" y="861291"/>
                </a:cubicBezTo>
                <a:lnTo>
                  <a:pt x="5298632" y="771574"/>
                </a:lnTo>
                <a:cubicBezTo>
                  <a:pt x="5245856" y="849681"/>
                  <a:pt x="5168805" y="891901"/>
                  <a:pt x="5079087" y="891901"/>
                </a:cubicBezTo>
                <a:cubicBezTo>
                  <a:pt x="4956648" y="891901"/>
                  <a:pt x="4870097" y="812738"/>
                  <a:pt x="4856375" y="697688"/>
                </a:cubicBezTo>
                <a:lnTo>
                  <a:pt x="5411571" y="697688"/>
                </a:lnTo>
                <a:cubicBezTo>
                  <a:pt x="5428458" y="413758"/>
                  <a:pt x="5256411" y="284986"/>
                  <a:pt x="5065365" y="284986"/>
                </a:cubicBezTo>
                <a:cubicBezTo>
                  <a:pt x="4856375" y="284986"/>
                  <a:pt x="4698050" y="441201"/>
                  <a:pt x="4698050" y="662857"/>
                </a:cubicBezTo>
                <a:moveTo>
                  <a:pt x="5751443" y="576305"/>
                </a:moveTo>
                <a:cubicBezTo>
                  <a:pt x="5775720" y="486587"/>
                  <a:pt x="5852771" y="423257"/>
                  <a:pt x="5953044" y="423257"/>
                </a:cubicBezTo>
                <a:cubicBezTo>
                  <a:pt x="6048040" y="423257"/>
                  <a:pt x="6120870" y="474977"/>
                  <a:pt x="6140924" y="576305"/>
                </a:cubicBezTo>
                <a:lnTo>
                  <a:pt x="5751443" y="576305"/>
                </a:lnTo>
                <a:close/>
                <a:moveTo>
                  <a:pt x="5586784" y="662857"/>
                </a:moveTo>
                <a:cubicBezTo>
                  <a:pt x="5586784" y="880291"/>
                  <a:pt x="5738777" y="1038616"/>
                  <a:pt x="5963599" y="1038616"/>
                </a:cubicBezTo>
                <a:cubicBezTo>
                  <a:pt x="6116647" y="1038616"/>
                  <a:pt x="6228531" y="963675"/>
                  <a:pt x="6299250" y="861291"/>
                </a:cubicBezTo>
                <a:lnTo>
                  <a:pt x="6187366" y="772629"/>
                </a:lnTo>
                <a:cubicBezTo>
                  <a:pt x="6134591" y="850736"/>
                  <a:pt x="6057539" y="892957"/>
                  <a:pt x="5967822" y="892957"/>
                </a:cubicBezTo>
                <a:cubicBezTo>
                  <a:pt x="5845383" y="892957"/>
                  <a:pt x="5758831" y="813794"/>
                  <a:pt x="5745110" y="698744"/>
                </a:cubicBezTo>
                <a:lnTo>
                  <a:pt x="6301361" y="698744"/>
                </a:lnTo>
                <a:cubicBezTo>
                  <a:pt x="6318248" y="414813"/>
                  <a:pt x="6146201" y="284986"/>
                  <a:pt x="5955155" y="284986"/>
                </a:cubicBezTo>
                <a:cubicBezTo>
                  <a:pt x="5745110" y="284986"/>
                  <a:pt x="5586784" y="441201"/>
                  <a:pt x="5586784" y="662857"/>
                </a:cubicBezTo>
                <a:moveTo>
                  <a:pt x="6813280" y="282875"/>
                </a:moveTo>
                <a:cubicBezTo>
                  <a:pt x="6625401" y="282875"/>
                  <a:pt x="6513517" y="398981"/>
                  <a:pt x="6513517" y="591082"/>
                </a:cubicBezTo>
                <a:lnTo>
                  <a:pt x="6513517" y="1020673"/>
                </a:lnTo>
                <a:lnTo>
                  <a:pt x="6682397" y="1020673"/>
                </a:lnTo>
                <a:lnTo>
                  <a:pt x="6682397" y="597415"/>
                </a:lnTo>
                <a:cubicBezTo>
                  <a:pt x="6682397" y="496087"/>
                  <a:pt x="6728840" y="442256"/>
                  <a:pt x="6813280" y="442256"/>
                </a:cubicBezTo>
                <a:cubicBezTo>
                  <a:pt x="6896665" y="442256"/>
                  <a:pt x="6944163" y="497142"/>
                  <a:pt x="6944163" y="597415"/>
                </a:cubicBezTo>
                <a:lnTo>
                  <a:pt x="6944163" y="1021728"/>
                </a:lnTo>
                <a:lnTo>
                  <a:pt x="7113044" y="1021728"/>
                </a:lnTo>
                <a:lnTo>
                  <a:pt x="7113044" y="591082"/>
                </a:lnTo>
                <a:cubicBezTo>
                  <a:pt x="7113044" y="398981"/>
                  <a:pt x="7000105" y="282875"/>
                  <a:pt x="6813280" y="282875"/>
                </a:cubicBezTo>
              </a:path>
            </a:pathLst>
          </a:custGeom>
          <a:solidFill>
            <a:schemeClr val="bg1"/>
          </a:solidFill>
          <a:ln w="10555" cap="flat">
            <a:noFill/>
            <a:prstDash val="solid"/>
            <a:miter/>
          </a:ln>
        </p:spPr>
        <p:txBody>
          <a:bodyPr rtlCol="0" anchor="ctr"/>
          <a:lstStyle/>
          <a:p>
            <a:endParaRPr lang="en-US"/>
          </a:p>
        </p:txBody>
      </p:sp>
      <p:sp>
        <p:nvSpPr>
          <p:cNvPr id="6" name="Holder 4">
            <a:extLst>
              <a:ext uri="{FF2B5EF4-FFF2-40B4-BE49-F238E27FC236}">
                <a16:creationId xmlns:a16="http://schemas.microsoft.com/office/drawing/2014/main" id="{25840E8E-4B10-D131-D100-A20F898FD73B}"/>
              </a:ext>
            </a:extLst>
          </p:cNvPr>
          <p:cNvSpPr>
            <a:spLocks noGrp="1"/>
          </p:cNvSpPr>
          <p:nvPr>
            <p:ph type="ftr" sz="quarter" idx="5"/>
          </p:nvPr>
        </p:nvSpPr>
        <p:spPr>
          <a:xfrm>
            <a:off x="815445" y="10386197"/>
            <a:ext cx="7482417" cy="300082"/>
          </a:xfrm>
          <a:prstGeom prst="rect">
            <a:avLst/>
          </a:prstGeom>
        </p:spPr>
        <p:txBody>
          <a:bodyPr lIns="0" tIns="0" rIns="0" bIns="0"/>
          <a:lstStyle>
            <a:lvl1pPr>
              <a:defRPr sz="1950" b="0" i="0">
                <a:solidFill>
                  <a:schemeClr val="bg1"/>
                </a:solidFill>
                <a:latin typeface="Segoe UI"/>
                <a:cs typeface="Segoe UI"/>
              </a:defRPr>
            </a:lvl1pPr>
          </a:lstStyle>
          <a:p>
            <a:pPr marL="12700">
              <a:lnSpc>
                <a:spcPct val="100000"/>
              </a:lnSpc>
              <a:spcBef>
                <a:spcPts val="285"/>
              </a:spcBef>
            </a:pPr>
            <a:r>
              <a:rPr lang="en-US"/>
              <a:t>Thema/onderwerp</a:t>
            </a:r>
            <a:endParaRPr spc="-20" dirty="0"/>
          </a:p>
        </p:txBody>
      </p:sp>
      <p:sp>
        <p:nvSpPr>
          <p:cNvPr id="9" name="Holder 5">
            <a:extLst>
              <a:ext uri="{FF2B5EF4-FFF2-40B4-BE49-F238E27FC236}">
                <a16:creationId xmlns:a16="http://schemas.microsoft.com/office/drawing/2014/main" id="{07FDB684-75C4-8F1B-393B-9BDD63C54509}"/>
              </a:ext>
            </a:extLst>
          </p:cNvPr>
          <p:cNvSpPr>
            <a:spLocks noGrp="1"/>
          </p:cNvSpPr>
          <p:nvPr>
            <p:ph type="dt" sz="half" idx="6"/>
          </p:nvPr>
        </p:nvSpPr>
        <p:spPr>
          <a:xfrm>
            <a:off x="8466138" y="10381434"/>
            <a:ext cx="3149600" cy="300082"/>
          </a:xfrm>
        </p:spPr>
        <p:txBody>
          <a:bodyPr lIns="0" tIns="0" rIns="0" bIns="0"/>
          <a:lstStyle>
            <a:lvl1pPr>
              <a:defRPr sz="1950" b="0" i="0">
                <a:solidFill>
                  <a:schemeClr val="bg1"/>
                </a:solidFill>
                <a:latin typeface="Segoe UI"/>
                <a:cs typeface="Segoe UI"/>
              </a:defRPr>
            </a:lvl1pPr>
          </a:lstStyle>
          <a:p>
            <a:pPr marL="12700">
              <a:lnSpc>
                <a:spcPct val="100000"/>
              </a:lnSpc>
              <a:spcBef>
                <a:spcPts val="285"/>
              </a:spcBef>
            </a:pPr>
            <a:fld id="{75CC3BAE-AB44-4BB9-B67E-220D9F53FA76}" type="datetime1">
              <a:rPr lang="nl-NL" spc="-10" smtClean="0"/>
              <a:t>13-11-2024</a:t>
            </a:fld>
            <a:endParaRPr spc="-10" dirty="0"/>
          </a:p>
        </p:txBody>
      </p:sp>
    </p:spTree>
    <p:extLst>
      <p:ext uri="{BB962C8B-B14F-4D97-AF65-F5344CB8AC3E}">
        <p14:creationId xmlns:p14="http://schemas.microsoft.com/office/powerpoint/2010/main" val="18209703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slide - wit">
    <p:bg>
      <p:bgPr>
        <a:solidFill>
          <a:schemeClr val="bg1"/>
        </a:solidFill>
        <a:effectLst/>
      </p:bgPr>
    </p:bg>
    <p:spTree>
      <p:nvGrpSpPr>
        <p:cNvPr id="1" name=""/>
        <p:cNvGrpSpPr/>
        <p:nvPr/>
      </p:nvGrpSpPr>
      <p:grpSpPr>
        <a:xfrm>
          <a:off x="0" y="0"/>
          <a:ext cx="0" cy="0"/>
          <a:chOff x="0" y="0"/>
          <a:chExt cx="0" cy="0"/>
        </a:xfrm>
      </p:grpSpPr>
      <p:sp>
        <p:nvSpPr>
          <p:cNvPr id="10" name="Rechthoek: afgeronde hoeken 9">
            <a:extLst>
              <a:ext uri="{FF2B5EF4-FFF2-40B4-BE49-F238E27FC236}">
                <a16:creationId xmlns:a16="http://schemas.microsoft.com/office/drawing/2014/main" id="{03AD5095-9ADD-EF73-CEFC-1987C2D2520B}"/>
              </a:ext>
            </a:extLst>
          </p:cNvPr>
          <p:cNvSpPr/>
          <p:nvPr userDrawn="1"/>
        </p:nvSpPr>
        <p:spPr>
          <a:xfrm>
            <a:off x="165100" y="9921875"/>
            <a:ext cx="19761200" cy="1223962"/>
          </a:xfrm>
          <a:prstGeom prst="roundRect">
            <a:avLst>
              <a:gd name="adj" fmla="val 4091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Holder 2"/>
          <p:cNvSpPr>
            <a:spLocks noGrp="1"/>
          </p:cNvSpPr>
          <p:nvPr>
            <p:ph type="title" hasCustomPrompt="1"/>
          </p:nvPr>
        </p:nvSpPr>
        <p:spPr>
          <a:xfrm>
            <a:off x="840846" y="698500"/>
            <a:ext cx="18439974" cy="855663"/>
          </a:xfrm>
          <a:noFill/>
        </p:spPr>
        <p:txBody>
          <a:bodyPr lIns="0" tIns="0" rIns="0" bIns="0"/>
          <a:lstStyle>
            <a:lvl1pPr>
              <a:defRPr sz="6400" b="1" i="0" spc="-50" baseline="0">
                <a:solidFill>
                  <a:schemeClr val="tx1"/>
                </a:solidFill>
                <a:latin typeface="+mj-lt"/>
                <a:cs typeface="Segoe UI Semibold"/>
              </a:defRPr>
            </a:lvl1pPr>
          </a:lstStyle>
          <a:p>
            <a:r>
              <a:rPr lang="en-US" dirty="0" err="1"/>
              <a:t>Paginatitel</a:t>
            </a:r>
            <a:r>
              <a:rPr lang="en-US" dirty="0"/>
              <a:t> </a:t>
            </a:r>
            <a:r>
              <a:rPr lang="en-US" dirty="0" err="1"/>
              <a:t>powerpoint</a:t>
            </a:r>
            <a:endParaRPr dirty="0"/>
          </a:p>
        </p:txBody>
      </p:sp>
      <p:sp>
        <p:nvSpPr>
          <p:cNvPr id="7" name="Vrije vorm: vorm 6">
            <a:extLst>
              <a:ext uri="{FF2B5EF4-FFF2-40B4-BE49-F238E27FC236}">
                <a16:creationId xmlns:a16="http://schemas.microsoft.com/office/drawing/2014/main" id="{F95FF92D-3072-CCB0-D18A-AC5D8381BE2A}"/>
              </a:ext>
            </a:extLst>
          </p:cNvPr>
          <p:cNvSpPr/>
          <p:nvPr userDrawn="1"/>
        </p:nvSpPr>
        <p:spPr>
          <a:xfrm>
            <a:off x="18036600" y="10294183"/>
            <a:ext cx="513808" cy="480651"/>
          </a:xfrm>
          <a:custGeom>
            <a:avLst/>
            <a:gdLst>
              <a:gd name="connsiteX0" fmla="*/ 2022346 w 2322116"/>
              <a:gd name="connsiteY0" fmla="*/ 1252883 h 2006513"/>
              <a:gd name="connsiteX1" fmla="*/ 1722583 w 2322116"/>
              <a:gd name="connsiteY1" fmla="*/ 1561091 h 2006513"/>
              <a:gd name="connsiteX2" fmla="*/ 1722583 w 2322116"/>
              <a:gd name="connsiteY2" fmla="*/ 1691973 h 2006513"/>
              <a:gd name="connsiteX3" fmla="*/ 1591700 w 2322116"/>
              <a:gd name="connsiteY3" fmla="*/ 1847132 h 2006513"/>
              <a:gd name="connsiteX4" fmla="*/ 1460818 w 2322116"/>
              <a:gd name="connsiteY4" fmla="*/ 1691973 h 2006513"/>
              <a:gd name="connsiteX5" fmla="*/ 1460818 w 2322116"/>
              <a:gd name="connsiteY5" fmla="*/ 308207 h 2006513"/>
              <a:gd name="connsiteX6" fmla="*/ 1161055 w 2322116"/>
              <a:gd name="connsiteY6" fmla="*/ 0 h 2006513"/>
              <a:gd name="connsiteX7" fmla="*/ 861292 w 2322116"/>
              <a:gd name="connsiteY7" fmla="*/ 308207 h 2006513"/>
              <a:gd name="connsiteX8" fmla="*/ 861292 w 2322116"/>
              <a:gd name="connsiteY8" fmla="*/ 440145 h 2006513"/>
              <a:gd name="connsiteX9" fmla="*/ 861292 w 2322116"/>
              <a:gd name="connsiteY9" fmla="*/ 440145 h 2006513"/>
              <a:gd name="connsiteX10" fmla="*/ 861292 w 2322116"/>
              <a:gd name="connsiteY10" fmla="*/ 442256 h 2006513"/>
              <a:gd name="connsiteX11" fmla="*/ 730409 w 2322116"/>
              <a:gd name="connsiteY11" fmla="*/ 597415 h 2006513"/>
              <a:gd name="connsiteX12" fmla="*/ 599526 w 2322116"/>
              <a:gd name="connsiteY12" fmla="*/ 442256 h 2006513"/>
              <a:gd name="connsiteX13" fmla="*/ 599526 w 2322116"/>
              <a:gd name="connsiteY13" fmla="*/ 309263 h 2006513"/>
              <a:gd name="connsiteX14" fmla="*/ 299763 w 2322116"/>
              <a:gd name="connsiteY14" fmla="*/ 1055 h 2006513"/>
              <a:gd name="connsiteX15" fmla="*/ 0 w 2322116"/>
              <a:gd name="connsiteY15" fmla="*/ 309263 h 2006513"/>
              <a:gd name="connsiteX16" fmla="*/ 0 w 2322116"/>
              <a:gd name="connsiteY16" fmla="*/ 738853 h 2006513"/>
              <a:gd name="connsiteX17" fmla="*/ 168881 w 2322116"/>
              <a:gd name="connsiteY17" fmla="*/ 738853 h 2006513"/>
              <a:gd name="connsiteX18" fmla="*/ 168881 w 2322116"/>
              <a:gd name="connsiteY18" fmla="*/ 314540 h 2006513"/>
              <a:gd name="connsiteX19" fmla="*/ 299763 w 2322116"/>
              <a:gd name="connsiteY19" fmla="*/ 159381 h 2006513"/>
              <a:gd name="connsiteX20" fmla="*/ 430646 w 2322116"/>
              <a:gd name="connsiteY20" fmla="*/ 314540 h 2006513"/>
              <a:gd name="connsiteX21" fmla="*/ 430646 w 2322116"/>
              <a:gd name="connsiteY21" fmla="*/ 447534 h 2006513"/>
              <a:gd name="connsiteX22" fmla="*/ 730409 w 2322116"/>
              <a:gd name="connsiteY22" fmla="*/ 755741 h 2006513"/>
              <a:gd name="connsiteX23" fmla="*/ 1030172 w 2322116"/>
              <a:gd name="connsiteY23" fmla="*/ 447534 h 2006513"/>
              <a:gd name="connsiteX24" fmla="*/ 1030172 w 2322116"/>
              <a:gd name="connsiteY24" fmla="*/ 314540 h 2006513"/>
              <a:gd name="connsiteX25" fmla="*/ 1161055 w 2322116"/>
              <a:gd name="connsiteY25" fmla="*/ 159381 h 2006513"/>
              <a:gd name="connsiteX26" fmla="*/ 1291937 w 2322116"/>
              <a:gd name="connsiteY26" fmla="*/ 314540 h 2006513"/>
              <a:gd name="connsiteX27" fmla="*/ 1291937 w 2322116"/>
              <a:gd name="connsiteY27" fmla="*/ 1698306 h 2006513"/>
              <a:gd name="connsiteX28" fmla="*/ 1591700 w 2322116"/>
              <a:gd name="connsiteY28" fmla="*/ 2006513 h 2006513"/>
              <a:gd name="connsiteX29" fmla="*/ 1891463 w 2322116"/>
              <a:gd name="connsiteY29" fmla="*/ 1698306 h 2006513"/>
              <a:gd name="connsiteX30" fmla="*/ 1891463 w 2322116"/>
              <a:gd name="connsiteY30" fmla="*/ 1567424 h 2006513"/>
              <a:gd name="connsiteX31" fmla="*/ 2022346 w 2322116"/>
              <a:gd name="connsiteY31" fmla="*/ 1412265 h 2006513"/>
              <a:gd name="connsiteX32" fmla="*/ 2153229 w 2322116"/>
              <a:gd name="connsiteY32" fmla="*/ 1567424 h 2006513"/>
              <a:gd name="connsiteX33" fmla="*/ 2153229 w 2322116"/>
              <a:gd name="connsiteY33" fmla="*/ 1991736 h 2006513"/>
              <a:gd name="connsiteX34" fmla="*/ 2322109 w 2322116"/>
              <a:gd name="connsiteY34" fmla="*/ 1991736 h 2006513"/>
              <a:gd name="connsiteX35" fmla="*/ 2322109 w 2322116"/>
              <a:gd name="connsiteY35" fmla="*/ 1562146 h 2006513"/>
              <a:gd name="connsiteX36" fmla="*/ 2022346 w 2322116"/>
              <a:gd name="connsiteY36" fmla="*/ 1252883 h 2006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322116" h="2006513">
                <a:moveTo>
                  <a:pt x="2022346" y="1252883"/>
                </a:moveTo>
                <a:cubicBezTo>
                  <a:pt x="1834466" y="1252883"/>
                  <a:pt x="1722583" y="1368989"/>
                  <a:pt x="1722583" y="1561091"/>
                </a:cubicBezTo>
                <a:lnTo>
                  <a:pt x="1722583" y="1691973"/>
                </a:lnTo>
                <a:cubicBezTo>
                  <a:pt x="1722583" y="1793302"/>
                  <a:pt x="1676141" y="1847132"/>
                  <a:pt x="1591700" y="1847132"/>
                </a:cubicBezTo>
                <a:cubicBezTo>
                  <a:pt x="1508316" y="1847132"/>
                  <a:pt x="1460818" y="1792246"/>
                  <a:pt x="1460818" y="1691973"/>
                </a:cubicBezTo>
                <a:lnTo>
                  <a:pt x="1460818" y="308207"/>
                </a:lnTo>
                <a:cubicBezTo>
                  <a:pt x="1460818" y="116105"/>
                  <a:pt x="1347879" y="0"/>
                  <a:pt x="1161055" y="0"/>
                </a:cubicBezTo>
                <a:cubicBezTo>
                  <a:pt x="973175" y="0"/>
                  <a:pt x="861292" y="116105"/>
                  <a:pt x="861292" y="308207"/>
                </a:cubicBezTo>
                <a:lnTo>
                  <a:pt x="861292" y="440145"/>
                </a:lnTo>
                <a:lnTo>
                  <a:pt x="861292" y="440145"/>
                </a:lnTo>
                <a:lnTo>
                  <a:pt x="861292" y="442256"/>
                </a:lnTo>
                <a:cubicBezTo>
                  <a:pt x="861292" y="543585"/>
                  <a:pt x="814849" y="597415"/>
                  <a:pt x="730409" y="597415"/>
                </a:cubicBezTo>
                <a:cubicBezTo>
                  <a:pt x="647024" y="597415"/>
                  <a:pt x="599526" y="542529"/>
                  <a:pt x="599526" y="442256"/>
                </a:cubicBezTo>
                <a:lnTo>
                  <a:pt x="599526" y="309263"/>
                </a:lnTo>
                <a:cubicBezTo>
                  <a:pt x="599526" y="117161"/>
                  <a:pt x="486588" y="1055"/>
                  <a:pt x="299763" y="1055"/>
                </a:cubicBezTo>
                <a:cubicBezTo>
                  <a:pt x="111884" y="1055"/>
                  <a:pt x="0" y="117161"/>
                  <a:pt x="0" y="309263"/>
                </a:cubicBezTo>
                <a:lnTo>
                  <a:pt x="0" y="738853"/>
                </a:lnTo>
                <a:lnTo>
                  <a:pt x="168881" y="738853"/>
                </a:lnTo>
                <a:lnTo>
                  <a:pt x="168881" y="314540"/>
                </a:lnTo>
                <a:cubicBezTo>
                  <a:pt x="168881" y="213212"/>
                  <a:pt x="215323" y="159381"/>
                  <a:pt x="299763" y="159381"/>
                </a:cubicBezTo>
                <a:cubicBezTo>
                  <a:pt x="383148" y="159381"/>
                  <a:pt x="430646" y="214267"/>
                  <a:pt x="430646" y="314540"/>
                </a:cubicBezTo>
                <a:lnTo>
                  <a:pt x="430646" y="447534"/>
                </a:lnTo>
                <a:cubicBezTo>
                  <a:pt x="430646" y="639636"/>
                  <a:pt x="543585" y="755741"/>
                  <a:pt x="730409" y="755741"/>
                </a:cubicBezTo>
                <a:cubicBezTo>
                  <a:pt x="918289" y="755741"/>
                  <a:pt x="1030172" y="639636"/>
                  <a:pt x="1030172" y="447534"/>
                </a:cubicBezTo>
                <a:lnTo>
                  <a:pt x="1030172" y="314540"/>
                </a:lnTo>
                <a:cubicBezTo>
                  <a:pt x="1030172" y="213212"/>
                  <a:pt x="1076614" y="159381"/>
                  <a:pt x="1161055" y="159381"/>
                </a:cubicBezTo>
                <a:cubicBezTo>
                  <a:pt x="1244440" y="159381"/>
                  <a:pt x="1291937" y="214267"/>
                  <a:pt x="1291937" y="314540"/>
                </a:cubicBezTo>
                <a:lnTo>
                  <a:pt x="1291937" y="1698306"/>
                </a:lnTo>
                <a:cubicBezTo>
                  <a:pt x="1291937" y="1890408"/>
                  <a:pt x="1404876" y="2006513"/>
                  <a:pt x="1591700" y="2006513"/>
                </a:cubicBezTo>
                <a:cubicBezTo>
                  <a:pt x="1779580" y="2006513"/>
                  <a:pt x="1891463" y="1890408"/>
                  <a:pt x="1891463" y="1698306"/>
                </a:cubicBezTo>
                <a:lnTo>
                  <a:pt x="1891463" y="1567424"/>
                </a:lnTo>
                <a:cubicBezTo>
                  <a:pt x="1891463" y="1466095"/>
                  <a:pt x="1937906" y="1412265"/>
                  <a:pt x="2022346" y="1412265"/>
                </a:cubicBezTo>
                <a:cubicBezTo>
                  <a:pt x="2105731" y="1412265"/>
                  <a:pt x="2153229" y="1467151"/>
                  <a:pt x="2153229" y="1567424"/>
                </a:cubicBezTo>
                <a:lnTo>
                  <a:pt x="2153229" y="1991736"/>
                </a:lnTo>
                <a:lnTo>
                  <a:pt x="2322109" y="1991736"/>
                </a:lnTo>
                <a:lnTo>
                  <a:pt x="2322109" y="1562146"/>
                </a:lnTo>
                <a:cubicBezTo>
                  <a:pt x="2323165" y="1368989"/>
                  <a:pt x="2209170" y="1252883"/>
                  <a:pt x="2022346" y="1252883"/>
                </a:cubicBezTo>
              </a:path>
            </a:pathLst>
          </a:custGeom>
          <a:solidFill>
            <a:schemeClr val="accent1"/>
          </a:solidFill>
          <a:ln w="10555" cap="flat">
            <a:noFill/>
            <a:prstDash val="solid"/>
            <a:miter/>
          </a:ln>
        </p:spPr>
        <p:txBody>
          <a:bodyPr rtlCol="0" anchor="ctr"/>
          <a:lstStyle/>
          <a:p>
            <a:endParaRPr lang="en-US"/>
          </a:p>
        </p:txBody>
      </p:sp>
      <p:sp>
        <p:nvSpPr>
          <p:cNvPr id="8" name="Vrije vorm: vorm 7">
            <a:extLst>
              <a:ext uri="{FF2B5EF4-FFF2-40B4-BE49-F238E27FC236}">
                <a16:creationId xmlns:a16="http://schemas.microsoft.com/office/drawing/2014/main" id="{990AF1D4-4CAA-0106-0769-F0D1C0F72278}"/>
              </a:ext>
            </a:extLst>
          </p:cNvPr>
          <p:cNvSpPr/>
          <p:nvPr userDrawn="1"/>
        </p:nvSpPr>
        <p:spPr>
          <a:xfrm>
            <a:off x="17367250" y="10226675"/>
            <a:ext cx="1921404" cy="609600"/>
          </a:xfrm>
          <a:custGeom>
            <a:avLst/>
            <a:gdLst>
              <a:gd name="connsiteX0" fmla="*/ 921455 w 8683633"/>
              <a:gd name="connsiteY0" fmla="*/ 520364 h 2544820"/>
              <a:gd name="connsiteX1" fmla="*/ 1439708 w 8683633"/>
              <a:gd name="connsiteY1" fmla="*/ 0 h 2544820"/>
              <a:gd name="connsiteX2" fmla="*/ 1834466 w 8683633"/>
              <a:gd name="connsiteY2" fmla="*/ 172047 h 2544820"/>
              <a:gd name="connsiteX3" fmla="*/ 1705695 w 8683633"/>
              <a:gd name="connsiteY3" fmla="*/ 294486 h 2544820"/>
              <a:gd name="connsiteX4" fmla="*/ 1439708 w 8683633"/>
              <a:gd name="connsiteY4" fmla="*/ 168881 h 2544820"/>
              <a:gd name="connsiteX5" fmla="*/ 1104057 w 8683633"/>
              <a:gd name="connsiteY5" fmla="*/ 521419 h 2544820"/>
              <a:gd name="connsiteX6" fmla="*/ 1438652 w 8683633"/>
              <a:gd name="connsiteY6" fmla="*/ 871846 h 2544820"/>
              <a:gd name="connsiteX7" fmla="*/ 1742638 w 8683633"/>
              <a:gd name="connsiteY7" fmla="*/ 605859 h 2544820"/>
              <a:gd name="connsiteX8" fmla="*/ 1403821 w 8683633"/>
              <a:gd name="connsiteY8" fmla="*/ 605859 h 2544820"/>
              <a:gd name="connsiteX9" fmla="*/ 1403821 w 8683633"/>
              <a:gd name="connsiteY9" fmla="*/ 448589 h 2544820"/>
              <a:gd name="connsiteX10" fmla="*/ 1929462 w 8683633"/>
              <a:gd name="connsiteY10" fmla="*/ 448589 h 2544820"/>
              <a:gd name="connsiteX11" fmla="*/ 1929462 w 8683633"/>
              <a:gd name="connsiteY11" fmla="*/ 518253 h 2544820"/>
              <a:gd name="connsiteX12" fmla="*/ 1438652 w 8683633"/>
              <a:gd name="connsiteY12" fmla="*/ 1039672 h 2544820"/>
              <a:gd name="connsiteX13" fmla="*/ 921455 w 8683633"/>
              <a:gd name="connsiteY13" fmla="*/ 520364 h 2544820"/>
              <a:gd name="connsiteX14" fmla="*/ 2269334 w 8683633"/>
              <a:gd name="connsiteY14" fmla="*/ 576305 h 2544820"/>
              <a:gd name="connsiteX15" fmla="*/ 2470936 w 8683633"/>
              <a:gd name="connsiteY15" fmla="*/ 423257 h 2544820"/>
              <a:gd name="connsiteX16" fmla="*/ 2658815 w 8683633"/>
              <a:gd name="connsiteY16" fmla="*/ 576305 h 2544820"/>
              <a:gd name="connsiteX17" fmla="*/ 2269334 w 8683633"/>
              <a:gd name="connsiteY17" fmla="*/ 576305 h 2544820"/>
              <a:gd name="connsiteX18" fmla="*/ 2105731 w 8683633"/>
              <a:gd name="connsiteY18" fmla="*/ 661801 h 2544820"/>
              <a:gd name="connsiteX19" fmla="*/ 2482546 w 8683633"/>
              <a:gd name="connsiteY19" fmla="*/ 1037561 h 2544820"/>
              <a:gd name="connsiteX20" fmla="*/ 2818196 w 8683633"/>
              <a:gd name="connsiteY20" fmla="*/ 860236 h 2544820"/>
              <a:gd name="connsiteX21" fmla="*/ 2706313 w 8683633"/>
              <a:gd name="connsiteY21" fmla="*/ 770518 h 2544820"/>
              <a:gd name="connsiteX22" fmla="*/ 2486768 w 8683633"/>
              <a:gd name="connsiteY22" fmla="*/ 890846 h 2544820"/>
              <a:gd name="connsiteX23" fmla="*/ 2264057 w 8683633"/>
              <a:gd name="connsiteY23" fmla="*/ 696633 h 2544820"/>
              <a:gd name="connsiteX24" fmla="*/ 2819252 w 8683633"/>
              <a:gd name="connsiteY24" fmla="*/ 696633 h 2544820"/>
              <a:gd name="connsiteX25" fmla="*/ 2473047 w 8683633"/>
              <a:gd name="connsiteY25" fmla="*/ 282875 h 2544820"/>
              <a:gd name="connsiteX26" fmla="*/ 2105731 w 8683633"/>
              <a:gd name="connsiteY26" fmla="*/ 661801 h 2544820"/>
              <a:gd name="connsiteX27" fmla="*/ 8103107 w 8683633"/>
              <a:gd name="connsiteY27" fmla="*/ 576305 h 2544820"/>
              <a:gd name="connsiteX28" fmla="*/ 8304708 w 8683633"/>
              <a:gd name="connsiteY28" fmla="*/ 423257 h 2544820"/>
              <a:gd name="connsiteX29" fmla="*/ 8492587 w 8683633"/>
              <a:gd name="connsiteY29" fmla="*/ 576305 h 2544820"/>
              <a:gd name="connsiteX30" fmla="*/ 8103107 w 8683633"/>
              <a:gd name="connsiteY30" fmla="*/ 576305 h 2544820"/>
              <a:gd name="connsiteX31" fmla="*/ 7939503 w 8683633"/>
              <a:gd name="connsiteY31" fmla="*/ 661801 h 2544820"/>
              <a:gd name="connsiteX32" fmla="*/ 8316319 w 8683633"/>
              <a:gd name="connsiteY32" fmla="*/ 1037561 h 2544820"/>
              <a:gd name="connsiteX33" fmla="*/ 8651968 w 8683633"/>
              <a:gd name="connsiteY33" fmla="*/ 860236 h 2544820"/>
              <a:gd name="connsiteX34" fmla="*/ 8539029 w 8683633"/>
              <a:gd name="connsiteY34" fmla="*/ 770518 h 2544820"/>
              <a:gd name="connsiteX35" fmla="*/ 8319485 w 8683633"/>
              <a:gd name="connsiteY35" fmla="*/ 890846 h 2544820"/>
              <a:gd name="connsiteX36" fmla="*/ 8096773 w 8683633"/>
              <a:gd name="connsiteY36" fmla="*/ 696633 h 2544820"/>
              <a:gd name="connsiteX37" fmla="*/ 8651968 w 8683633"/>
              <a:gd name="connsiteY37" fmla="*/ 696633 h 2544820"/>
              <a:gd name="connsiteX38" fmla="*/ 8305763 w 8683633"/>
              <a:gd name="connsiteY38" fmla="*/ 282875 h 2544820"/>
              <a:gd name="connsiteX39" fmla="*/ 7939503 w 8683633"/>
              <a:gd name="connsiteY39" fmla="*/ 661801 h 2544820"/>
              <a:gd name="connsiteX40" fmla="*/ 556251 w 8683633"/>
              <a:gd name="connsiteY40" fmla="*/ 1269772 h 2544820"/>
              <a:gd name="connsiteX41" fmla="*/ 556251 w 8683633"/>
              <a:gd name="connsiteY41" fmla="*/ 1675085 h 2544820"/>
              <a:gd name="connsiteX42" fmla="*/ 177325 w 8683633"/>
              <a:gd name="connsiteY42" fmla="*/ 1675085 h 2544820"/>
              <a:gd name="connsiteX43" fmla="*/ 177325 w 8683633"/>
              <a:gd name="connsiteY43" fmla="*/ 1269772 h 2544820"/>
              <a:gd name="connsiteX44" fmla="*/ 0 w 8683633"/>
              <a:gd name="connsiteY44" fmla="*/ 1269772 h 2544820"/>
              <a:gd name="connsiteX45" fmla="*/ 0 w 8683633"/>
              <a:gd name="connsiteY45" fmla="*/ 2271445 h 2544820"/>
              <a:gd name="connsiteX46" fmla="*/ 177325 w 8683633"/>
              <a:gd name="connsiteY46" fmla="*/ 2271445 h 2544820"/>
              <a:gd name="connsiteX47" fmla="*/ 177325 w 8683633"/>
              <a:gd name="connsiteY47" fmla="*/ 1843966 h 2544820"/>
              <a:gd name="connsiteX48" fmla="*/ 556251 w 8683633"/>
              <a:gd name="connsiteY48" fmla="*/ 1843966 h 2544820"/>
              <a:gd name="connsiteX49" fmla="*/ 556251 w 8683633"/>
              <a:gd name="connsiteY49" fmla="*/ 2271445 h 2544820"/>
              <a:gd name="connsiteX50" fmla="*/ 733575 w 8683633"/>
              <a:gd name="connsiteY50" fmla="*/ 2271445 h 2544820"/>
              <a:gd name="connsiteX51" fmla="*/ 733575 w 8683633"/>
              <a:gd name="connsiteY51" fmla="*/ 1269772 h 2544820"/>
              <a:gd name="connsiteX52" fmla="*/ 556251 w 8683633"/>
              <a:gd name="connsiteY52" fmla="*/ 1269772 h 2544820"/>
              <a:gd name="connsiteX53" fmla="*/ 1325713 w 8683633"/>
              <a:gd name="connsiteY53" fmla="*/ 2130008 h 2544820"/>
              <a:gd name="connsiteX54" fmla="*/ 1114613 w 8683633"/>
              <a:gd name="connsiteY54" fmla="*/ 1911518 h 2544820"/>
              <a:gd name="connsiteX55" fmla="*/ 1325713 w 8683633"/>
              <a:gd name="connsiteY55" fmla="*/ 1691973 h 2544820"/>
              <a:gd name="connsiteX56" fmla="*/ 1531537 w 8683633"/>
              <a:gd name="connsiteY56" fmla="*/ 1911518 h 2544820"/>
              <a:gd name="connsiteX57" fmla="*/ 1325713 w 8683633"/>
              <a:gd name="connsiteY57" fmla="*/ 2130008 h 2544820"/>
              <a:gd name="connsiteX58" fmla="*/ 944676 w 8683633"/>
              <a:gd name="connsiteY58" fmla="*/ 1911518 h 2544820"/>
              <a:gd name="connsiteX59" fmla="*/ 1303548 w 8683633"/>
              <a:gd name="connsiteY59" fmla="*/ 2285167 h 2544820"/>
              <a:gd name="connsiteX60" fmla="*/ 1536814 w 8683633"/>
              <a:gd name="connsiteY60" fmla="*/ 2183838 h 2544820"/>
              <a:gd name="connsiteX61" fmla="*/ 1537870 w 8683633"/>
              <a:gd name="connsiteY61" fmla="*/ 2271445 h 2544820"/>
              <a:gd name="connsiteX62" fmla="*/ 1688807 w 8683633"/>
              <a:gd name="connsiteY62" fmla="*/ 2271445 h 2544820"/>
              <a:gd name="connsiteX63" fmla="*/ 1688807 w 8683633"/>
              <a:gd name="connsiteY63" fmla="*/ 1549480 h 2544820"/>
              <a:gd name="connsiteX64" fmla="*/ 1538925 w 8683633"/>
              <a:gd name="connsiteY64" fmla="*/ 1549480 h 2544820"/>
              <a:gd name="connsiteX65" fmla="*/ 1537870 w 8683633"/>
              <a:gd name="connsiteY65" fmla="*/ 1637087 h 2544820"/>
              <a:gd name="connsiteX66" fmla="*/ 1304603 w 8683633"/>
              <a:gd name="connsiteY66" fmla="*/ 1535759 h 2544820"/>
              <a:gd name="connsiteX67" fmla="*/ 944676 w 8683633"/>
              <a:gd name="connsiteY67" fmla="*/ 1911518 h 2544820"/>
              <a:gd name="connsiteX68" fmla="*/ 2828752 w 8683633"/>
              <a:gd name="connsiteY68" fmla="*/ 2130008 h 2544820"/>
              <a:gd name="connsiteX69" fmla="*/ 2617651 w 8683633"/>
              <a:gd name="connsiteY69" fmla="*/ 1911518 h 2544820"/>
              <a:gd name="connsiteX70" fmla="*/ 2828752 w 8683633"/>
              <a:gd name="connsiteY70" fmla="*/ 1691973 h 2544820"/>
              <a:gd name="connsiteX71" fmla="*/ 3034575 w 8683633"/>
              <a:gd name="connsiteY71" fmla="*/ 1911518 h 2544820"/>
              <a:gd name="connsiteX72" fmla="*/ 2828752 w 8683633"/>
              <a:gd name="connsiteY72" fmla="*/ 2130008 h 2544820"/>
              <a:gd name="connsiteX73" fmla="*/ 2447714 w 8683633"/>
              <a:gd name="connsiteY73" fmla="*/ 1911518 h 2544820"/>
              <a:gd name="connsiteX74" fmla="*/ 2806586 w 8683633"/>
              <a:gd name="connsiteY74" fmla="*/ 2285167 h 2544820"/>
              <a:gd name="connsiteX75" fmla="*/ 3039852 w 8683633"/>
              <a:gd name="connsiteY75" fmla="*/ 2183838 h 2544820"/>
              <a:gd name="connsiteX76" fmla="*/ 3040908 w 8683633"/>
              <a:gd name="connsiteY76" fmla="*/ 2271445 h 2544820"/>
              <a:gd name="connsiteX77" fmla="*/ 3190789 w 8683633"/>
              <a:gd name="connsiteY77" fmla="*/ 2271445 h 2544820"/>
              <a:gd name="connsiteX78" fmla="*/ 3190789 w 8683633"/>
              <a:gd name="connsiteY78" fmla="*/ 1218052 h 2544820"/>
              <a:gd name="connsiteX79" fmla="*/ 3021909 w 8683633"/>
              <a:gd name="connsiteY79" fmla="*/ 1218052 h 2544820"/>
              <a:gd name="connsiteX80" fmla="*/ 3021909 w 8683633"/>
              <a:gd name="connsiteY80" fmla="*/ 1459762 h 2544820"/>
              <a:gd name="connsiteX81" fmla="*/ 3026131 w 8683633"/>
              <a:gd name="connsiteY81" fmla="*/ 1621255 h 2544820"/>
              <a:gd name="connsiteX82" fmla="*/ 2806586 w 8683633"/>
              <a:gd name="connsiteY82" fmla="*/ 1536814 h 2544820"/>
              <a:gd name="connsiteX83" fmla="*/ 2447714 w 8683633"/>
              <a:gd name="connsiteY83" fmla="*/ 1911518 h 2544820"/>
              <a:gd name="connsiteX84" fmla="*/ 3566549 w 8683633"/>
              <a:gd name="connsiteY84" fmla="*/ 1827078 h 2544820"/>
              <a:gd name="connsiteX85" fmla="*/ 3768150 w 8683633"/>
              <a:gd name="connsiteY85" fmla="*/ 1674030 h 2544820"/>
              <a:gd name="connsiteX86" fmla="*/ 3956030 w 8683633"/>
              <a:gd name="connsiteY86" fmla="*/ 1827078 h 2544820"/>
              <a:gd name="connsiteX87" fmla="*/ 3566549 w 8683633"/>
              <a:gd name="connsiteY87" fmla="*/ 1827078 h 2544820"/>
              <a:gd name="connsiteX88" fmla="*/ 3401890 w 8683633"/>
              <a:gd name="connsiteY88" fmla="*/ 1912574 h 2544820"/>
              <a:gd name="connsiteX89" fmla="*/ 3778705 w 8683633"/>
              <a:gd name="connsiteY89" fmla="*/ 2288333 h 2544820"/>
              <a:gd name="connsiteX90" fmla="*/ 4114356 w 8683633"/>
              <a:gd name="connsiteY90" fmla="*/ 2111008 h 2544820"/>
              <a:gd name="connsiteX91" fmla="*/ 4002472 w 8683633"/>
              <a:gd name="connsiteY91" fmla="*/ 2022346 h 2544820"/>
              <a:gd name="connsiteX92" fmla="*/ 3782927 w 8683633"/>
              <a:gd name="connsiteY92" fmla="*/ 2142674 h 2544820"/>
              <a:gd name="connsiteX93" fmla="*/ 3560216 w 8683633"/>
              <a:gd name="connsiteY93" fmla="*/ 1948461 h 2544820"/>
              <a:gd name="connsiteX94" fmla="*/ 4116467 w 8683633"/>
              <a:gd name="connsiteY94" fmla="*/ 1948461 h 2544820"/>
              <a:gd name="connsiteX95" fmla="*/ 3770261 w 8683633"/>
              <a:gd name="connsiteY95" fmla="*/ 1534703 h 2544820"/>
              <a:gd name="connsiteX96" fmla="*/ 3401890 w 8683633"/>
              <a:gd name="connsiteY96" fmla="*/ 1912574 h 2544820"/>
              <a:gd name="connsiteX97" fmla="*/ 5948822 w 8683633"/>
              <a:gd name="connsiteY97" fmla="*/ 2131063 h 2544820"/>
              <a:gd name="connsiteX98" fmla="*/ 5742999 w 8683633"/>
              <a:gd name="connsiteY98" fmla="*/ 1912574 h 2544820"/>
              <a:gd name="connsiteX99" fmla="*/ 5948822 w 8683633"/>
              <a:gd name="connsiteY99" fmla="*/ 1693029 h 2544820"/>
              <a:gd name="connsiteX100" fmla="*/ 6158868 w 8683633"/>
              <a:gd name="connsiteY100" fmla="*/ 1912574 h 2544820"/>
              <a:gd name="connsiteX101" fmla="*/ 5948822 w 8683633"/>
              <a:gd name="connsiteY101" fmla="*/ 2131063 h 2544820"/>
              <a:gd name="connsiteX102" fmla="*/ 5737721 w 8683633"/>
              <a:gd name="connsiteY102" fmla="*/ 2185949 h 2544820"/>
              <a:gd name="connsiteX103" fmla="*/ 5970988 w 8683633"/>
              <a:gd name="connsiteY103" fmla="*/ 2287278 h 2544820"/>
              <a:gd name="connsiteX104" fmla="*/ 6329859 w 8683633"/>
              <a:gd name="connsiteY104" fmla="*/ 1913629 h 2544820"/>
              <a:gd name="connsiteX105" fmla="*/ 5970988 w 8683633"/>
              <a:gd name="connsiteY105" fmla="*/ 1537870 h 2544820"/>
              <a:gd name="connsiteX106" fmla="*/ 5751443 w 8683633"/>
              <a:gd name="connsiteY106" fmla="*/ 1622310 h 2544820"/>
              <a:gd name="connsiteX107" fmla="*/ 5755665 w 8683633"/>
              <a:gd name="connsiteY107" fmla="*/ 1451318 h 2544820"/>
              <a:gd name="connsiteX108" fmla="*/ 5755665 w 8683633"/>
              <a:gd name="connsiteY108" fmla="*/ 1219107 h 2544820"/>
              <a:gd name="connsiteX109" fmla="*/ 5586784 w 8683633"/>
              <a:gd name="connsiteY109" fmla="*/ 1219107 h 2544820"/>
              <a:gd name="connsiteX110" fmla="*/ 5586784 w 8683633"/>
              <a:gd name="connsiteY110" fmla="*/ 2272501 h 2544820"/>
              <a:gd name="connsiteX111" fmla="*/ 5736666 w 8683633"/>
              <a:gd name="connsiteY111" fmla="*/ 2272501 h 2544820"/>
              <a:gd name="connsiteX112" fmla="*/ 5737721 w 8683633"/>
              <a:gd name="connsiteY112" fmla="*/ 2185949 h 2544820"/>
              <a:gd name="connsiteX113" fmla="*/ 6663398 w 8683633"/>
              <a:gd name="connsiteY113" fmla="*/ 1828133 h 2544820"/>
              <a:gd name="connsiteX114" fmla="*/ 6865000 w 8683633"/>
              <a:gd name="connsiteY114" fmla="*/ 1675085 h 2544820"/>
              <a:gd name="connsiteX115" fmla="*/ 7052880 w 8683633"/>
              <a:gd name="connsiteY115" fmla="*/ 1828133 h 2544820"/>
              <a:gd name="connsiteX116" fmla="*/ 6663398 w 8683633"/>
              <a:gd name="connsiteY116" fmla="*/ 1828133 h 2544820"/>
              <a:gd name="connsiteX117" fmla="*/ 6499795 w 8683633"/>
              <a:gd name="connsiteY117" fmla="*/ 1914685 h 2544820"/>
              <a:gd name="connsiteX118" fmla="*/ 6876610 w 8683633"/>
              <a:gd name="connsiteY118" fmla="*/ 2290444 h 2544820"/>
              <a:gd name="connsiteX119" fmla="*/ 7212261 w 8683633"/>
              <a:gd name="connsiteY119" fmla="*/ 2113119 h 2544820"/>
              <a:gd name="connsiteX120" fmla="*/ 7100377 w 8683633"/>
              <a:gd name="connsiteY120" fmla="*/ 2024457 h 2544820"/>
              <a:gd name="connsiteX121" fmla="*/ 6880833 w 8683633"/>
              <a:gd name="connsiteY121" fmla="*/ 2144785 h 2544820"/>
              <a:gd name="connsiteX122" fmla="*/ 6658121 w 8683633"/>
              <a:gd name="connsiteY122" fmla="*/ 1950572 h 2544820"/>
              <a:gd name="connsiteX123" fmla="*/ 7213317 w 8683633"/>
              <a:gd name="connsiteY123" fmla="*/ 1950572 h 2544820"/>
              <a:gd name="connsiteX124" fmla="*/ 6867111 w 8683633"/>
              <a:gd name="connsiteY124" fmla="*/ 1536814 h 2544820"/>
              <a:gd name="connsiteX125" fmla="*/ 6499795 w 8683633"/>
              <a:gd name="connsiteY125" fmla="*/ 1914685 h 2544820"/>
              <a:gd name="connsiteX126" fmla="*/ 7656628 w 8683633"/>
              <a:gd name="connsiteY126" fmla="*/ 1551591 h 2544820"/>
              <a:gd name="connsiteX127" fmla="*/ 7418084 w 8683633"/>
              <a:gd name="connsiteY127" fmla="*/ 1795413 h 2544820"/>
              <a:gd name="connsiteX128" fmla="*/ 7418084 w 8683633"/>
              <a:gd name="connsiteY128" fmla="*/ 2273556 h 2544820"/>
              <a:gd name="connsiteX129" fmla="*/ 7586965 w 8683633"/>
              <a:gd name="connsiteY129" fmla="*/ 2273556 h 2544820"/>
              <a:gd name="connsiteX130" fmla="*/ 7586965 w 8683633"/>
              <a:gd name="connsiteY130" fmla="*/ 1792246 h 2544820"/>
              <a:gd name="connsiteX131" fmla="*/ 7672461 w 8683633"/>
              <a:gd name="connsiteY131" fmla="*/ 1704639 h 2544820"/>
              <a:gd name="connsiteX132" fmla="*/ 7803343 w 8683633"/>
              <a:gd name="connsiteY132" fmla="*/ 1704639 h 2544820"/>
              <a:gd name="connsiteX133" fmla="*/ 7803343 w 8683633"/>
              <a:gd name="connsiteY133" fmla="*/ 1551591 h 2544820"/>
              <a:gd name="connsiteX134" fmla="*/ 7656628 w 8683633"/>
              <a:gd name="connsiteY134" fmla="*/ 1551591 h 2544820"/>
              <a:gd name="connsiteX135" fmla="*/ 2170117 w 8683633"/>
              <a:gd name="connsiteY135" fmla="*/ 1551591 h 2544820"/>
              <a:gd name="connsiteX136" fmla="*/ 1931573 w 8683633"/>
              <a:gd name="connsiteY136" fmla="*/ 1795413 h 2544820"/>
              <a:gd name="connsiteX137" fmla="*/ 1931573 w 8683633"/>
              <a:gd name="connsiteY137" fmla="*/ 2273556 h 2544820"/>
              <a:gd name="connsiteX138" fmla="*/ 2100454 w 8683633"/>
              <a:gd name="connsiteY138" fmla="*/ 2273556 h 2544820"/>
              <a:gd name="connsiteX139" fmla="*/ 2100454 w 8683633"/>
              <a:gd name="connsiteY139" fmla="*/ 1792246 h 2544820"/>
              <a:gd name="connsiteX140" fmla="*/ 2185949 w 8683633"/>
              <a:gd name="connsiteY140" fmla="*/ 1704639 h 2544820"/>
              <a:gd name="connsiteX141" fmla="*/ 2316832 w 8683633"/>
              <a:gd name="connsiteY141" fmla="*/ 1704639 h 2544820"/>
              <a:gd name="connsiteX142" fmla="*/ 2316832 w 8683633"/>
              <a:gd name="connsiteY142" fmla="*/ 1551591 h 2544820"/>
              <a:gd name="connsiteX143" fmla="*/ 2170117 w 8683633"/>
              <a:gd name="connsiteY143" fmla="*/ 1551591 h 2544820"/>
              <a:gd name="connsiteX144" fmla="*/ 8318429 w 8683633"/>
              <a:gd name="connsiteY144" fmla="*/ 2111008 h 2544820"/>
              <a:gd name="connsiteX145" fmla="*/ 8108384 w 8683633"/>
              <a:gd name="connsiteY145" fmla="*/ 1902019 h 2544820"/>
              <a:gd name="connsiteX146" fmla="*/ 8317374 w 8683633"/>
              <a:gd name="connsiteY146" fmla="*/ 1693029 h 2544820"/>
              <a:gd name="connsiteX147" fmla="*/ 8526363 w 8683633"/>
              <a:gd name="connsiteY147" fmla="*/ 1903074 h 2544820"/>
              <a:gd name="connsiteX148" fmla="*/ 8318429 w 8683633"/>
              <a:gd name="connsiteY148" fmla="*/ 2111008 h 2544820"/>
              <a:gd name="connsiteX149" fmla="*/ 8122105 w 8683633"/>
              <a:gd name="connsiteY149" fmla="*/ 2544821 h 2544820"/>
              <a:gd name="connsiteX150" fmla="*/ 8279376 w 8683633"/>
              <a:gd name="connsiteY150" fmla="*/ 2544821 h 2544820"/>
              <a:gd name="connsiteX151" fmla="*/ 8683634 w 8683633"/>
              <a:gd name="connsiteY151" fmla="*/ 2189116 h 2544820"/>
              <a:gd name="connsiteX152" fmla="*/ 8683634 w 8683633"/>
              <a:gd name="connsiteY152" fmla="*/ 1551591 h 2544820"/>
              <a:gd name="connsiteX153" fmla="*/ 8533752 w 8683633"/>
              <a:gd name="connsiteY153" fmla="*/ 1551591 h 2544820"/>
              <a:gd name="connsiteX154" fmla="*/ 8532697 w 8683633"/>
              <a:gd name="connsiteY154" fmla="*/ 1639198 h 2544820"/>
              <a:gd name="connsiteX155" fmla="*/ 8298375 w 8683633"/>
              <a:gd name="connsiteY155" fmla="*/ 1537870 h 2544820"/>
              <a:gd name="connsiteX156" fmla="*/ 7940559 w 8683633"/>
              <a:gd name="connsiteY156" fmla="*/ 1902019 h 2544820"/>
              <a:gd name="connsiteX157" fmla="*/ 8300486 w 8683633"/>
              <a:gd name="connsiteY157" fmla="*/ 2260890 h 2544820"/>
              <a:gd name="connsiteX158" fmla="*/ 8520030 w 8683633"/>
              <a:gd name="connsiteY158" fmla="*/ 2172228 h 2544820"/>
              <a:gd name="connsiteX159" fmla="*/ 8520030 w 8683633"/>
              <a:gd name="connsiteY159" fmla="*/ 2203893 h 2544820"/>
              <a:gd name="connsiteX160" fmla="*/ 8283597 w 8683633"/>
              <a:gd name="connsiteY160" fmla="*/ 2391773 h 2544820"/>
              <a:gd name="connsiteX161" fmla="*/ 8122105 w 8683633"/>
              <a:gd name="connsiteY161" fmla="*/ 2391773 h 2544820"/>
              <a:gd name="connsiteX162" fmla="*/ 8122105 w 8683633"/>
              <a:gd name="connsiteY162" fmla="*/ 2544821 h 2544820"/>
              <a:gd name="connsiteX163" fmla="*/ 7672461 w 8683633"/>
              <a:gd name="connsiteY163" fmla="*/ 867624 h 2544820"/>
              <a:gd name="connsiteX164" fmla="*/ 7586965 w 8683633"/>
              <a:gd name="connsiteY164" fmla="*/ 780018 h 2544820"/>
              <a:gd name="connsiteX165" fmla="*/ 7588021 w 8683633"/>
              <a:gd name="connsiteY165" fmla="*/ 450700 h 2544820"/>
              <a:gd name="connsiteX166" fmla="*/ 7753734 w 8683633"/>
              <a:gd name="connsiteY166" fmla="*/ 450700 h 2544820"/>
              <a:gd name="connsiteX167" fmla="*/ 7753734 w 8683633"/>
              <a:gd name="connsiteY167" fmla="*/ 298708 h 2544820"/>
              <a:gd name="connsiteX168" fmla="*/ 7588021 w 8683633"/>
              <a:gd name="connsiteY168" fmla="*/ 298708 h 2544820"/>
              <a:gd name="connsiteX169" fmla="*/ 7588021 w 8683633"/>
              <a:gd name="connsiteY169" fmla="*/ 49609 h 2544820"/>
              <a:gd name="connsiteX170" fmla="*/ 7419140 w 8683633"/>
              <a:gd name="connsiteY170" fmla="*/ 106606 h 2544820"/>
              <a:gd name="connsiteX171" fmla="*/ 7419140 w 8683633"/>
              <a:gd name="connsiteY171" fmla="*/ 299763 h 2544820"/>
              <a:gd name="connsiteX172" fmla="*/ 7304090 w 8683633"/>
              <a:gd name="connsiteY172" fmla="*/ 299763 h 2544820"/>
              <a:gd name="connsiteX173" fmla="*/ 7304090 w 8683633"/>
              <a:gd name="connsiteY173" fmla="*/ 452811 h 2544820"/>
              <a:gd name="connsiteX174" fmla="*/ 7418084 w 8683633"/>
              <a:gd name="connsiteY174" fmla="*/ 452811 h 2544820"/>
              <a:gd name="connsiteX175" fmla="*/ 7417029 w 8683633"/>
              <a:gd name="connsiteY175" fmla="*/ 770518 h 2544820"/>
              <a:gd name="connsiteX176" fmla="*/ 7418084 w 8683633"/>
              <a:gd name="connsiteY176" fmla="*/ 770518 h 2544820"/>
              <a:gd name="connsiteX177" fmla="*/ 7418084 w 8683633"/>
              <a:gd name="connsiteY177" fmla="*/ 777907 h 2544820"/>
              <a:gd name="connsiteX178" fmla="*/ 7656628 w 8683633"/>
              <a:gd name="connsiteY178" fmla="*/ 1021728 h 2544820"/>
              <a:gd name="connsiteX179" fmla="*/ 7804399 w 8683633"/>
              <a:gd name="connsiteY179" fmla="*/ 1020673 h 2544820"/>
              <a:gd name="connsiteX180" fmla="*/ 7804399 w 8683633"/>
              <a:gd name="connsiteY180" fmla="*/ 867624 h 2544820"/>
              <a:gd name="connsiteX181" fmla="*/ 7672461 w 8683633"/>
              <a:gd name="connsiteY181" fmla="*/ 867624 h 2544820"/>
              <a:gd name="connsiteX182" fmla="*/ 4861653 w 8683633"/>
              <a:gd name="connsiteY182" fmla="*/ 576305 h 2544820"/>
              <a:gd name="connsiteX183" fmla="*/ 5063254 w 8683633"/>
              <a:gd name="connsiteY183" fmla="*/ 423257 h 2544820"/>
              <a:gd name="connsiteX184" fmla="*/ 5251134 w 8683633"/>
              <a:gd name="connsiteY184" fmla="*/ 576305 h 2544820"/>
              <a:gd name="connsiteX185" fmla="*/ 4861653 w 8683633"/>
              <a:gd name="connsiteY185" fmla="*/ 576305 h 2544820"/>
              <a:gd name="connsiteX186" fmla="*/ 4698050 w 8683633"/>
              <a:gd name="connsiteY186" fmla="*/ 662857 h 2544820"/>
              <a:gd name="connsiteX187" fmla="*/ 5074865 w 8683633"/>
              <a:gd name="connsiteY187" fmla="*/ 1038616 h 2544820"/>
              <a:gd name="connsiteX188" fmla="*/ 5410515 w 8683633"/>
              <a:gd name="connsiteY188" fmla="*/ 861291 h 2544820"/>
              <a:gd name="connsiteX189" fmla="*/ 5298632 w 8683633"/>
              <a:gd name="connsiteY189" fmla="*/ 771574 h 2544820"/>
              <a:gd name="connsiteX190" fmla="*/ 5079087 w 8683633"/>
              <a:gd name="connsiteY190" fmla="*/ 891901 h 2544820"/>
              <a:gd name="connsiteX191" fmla="*/ 4856375 w 8683633"/>
              <a:gd name="connsiteY191" fmla="*/ 697688 h 2544820"/>
              <a:gd name="connsiteX192" fmla="*/ 5411571 w 8683633"/>
              <a:gd name="connsiteY192" fmla="*/ 697688 h 2544820"/>
              <a:gd name="connsiteX193" fmla="*/ 5065365 w 8683633"/>
              <a:gd name="connsiteY193" fmla="*/ 284986 h 2544820"/>
              <a:gd name="connsiteX194" fmla="*/ 4698050 w 8683633"/>
              <a:gd name="connsiteY194" fmla="*/ 662857 h 2544820"/>
              <a:gd name="connsiteX195" fmla="*/ 5751443 w 8683633"/>
              <a:gd name="connsiteY195" fmla="*/ 576305 h 2544820"/>
              <a:gd name="connsiteX196" fmla="*/ 5953044 w 8683633"/>
              <a:gd name="connsiteY196" fmla="*/ 423257 h 2544820"/>
              <a:gd name="connsiteX197" fmla="*/ 6140924 w 8683633"/>
              <a:gd name="connsiteY197" fmla="*/ 576305 h 2544820"/>
              <a:gd name="connsiteX198" fmla="*/ 5751443 w 8683633"/>
              <a:gd name="connsiteY198" fmla="*/ 576305 h 2544820"/>
              <a:gd name="connsiteX199" fmla="*/ 5586784 w 8683633"/>
              <a:gd name="connsiteY199" fmla="*/ 662857 h 2544820"/>
              <a:gd name="connsiteX200" fmla="*/ 5963599 w 8683633"/>
              <a:gd name="connsiteY200" fmla="*/ 1038616 h 2544820"/>
              <a:gd name="connsiteX201" fmla="*/ 6299250 w 8683633"/>
              <a:gd name="connsiteY201" fmla="*/ 861291 h 2544820"/>
              <a:gd name="connsiteX202" fmla="*/ 6187366 w 8683633"/>
              <a:gd name="connsiteY202" fmla="*/ 772629 h 2544820"/>
              <a:gd name="connsiteX203" fmla="*/ 5967822 w 8683633"/>
              <a:gd name="connsiteY203" fmla="*/ 892957 h 2544820"/>
              <a:gd name="connsiteX204" fmla="*/ 5745110 w 8683633"/>
              <a:gd name="connsiteY204" fmla="*/ 698744 h 2544820"/>
              <a:gd name="connsiteX205" fmla="*/ 6301361 w 8683633"/>
              <a:gd name="connsiteY205" fmla="*/ 698744 h 2544820"/>
              <a:gd name="connsiteX206" fmla="*/ 5955155 w 8683633"/>
              <a:gd name="connsiteY206" fmla="*/ 284986 h 2544820"/>
              <a:gd name="connsiteX207" fmla="*/ 5586784 w 8683633"/>
              <a:gd name="connsiteY207" fmla="*/ 662857 h 2544820"/>
              <a:gd name="connsiteX208" fmla="*/ 6813280 w 8683633"/>
              <a:gd name="connsiteY208" fmla="*/ 282875 h 2544820"/>
              <a:gd name="connsiteX209" fmla="*/ 6513517 w 8683633"/>
              <a:gd name="connsiteY209" fmla="*/ 591082 h 2544820"/>
              <a:gd name="connsiteX210" fmla="*/ 6513517 w 8683633"/>
              <a:gd name="connsiteY210" fmla="*/ 1020673 h 2544820"/>
              <a:gd name="connsiteX211" fmla="*/ 6682397 w 8683633"/>
              <a:gd name="connsiteY211" fmla="*/ 1020673 h 2544820"/>
              <a:gd name="connsiteX212" fmla="*/ 6682397 w 8683633"/>
              <a:gd name="connsiteY212" fmla="*/ 597415 h 2544820"/>
              <a:gd name="connsiteX213" fmla="*/ 6813280 w 8683633"/>
              <a:gd name="connsiteY213" fmla="*/ 442256 h 2544820"/>
              <a:gd name="connsiteX214" fmla="*/ 6944163 w 8683633"/>
              <a:gd name="connsiteY214" fmla="*/ 597415 h 2544820"/>
              <a:gd name="connsiteX215" fmla="*/ 6944163 w 8683633"/>
              <a:gd name="connsiteY215" fmla="*/ 1021728 h 2544820"/>
              <a:gd name="connsiteX216" fmla="*/ 7113044 w 8683633"/>
              <a:gd name="connsiteY216" fmla="*/ 1021728 h 2544820"/>
              <a:gd name="connsiteX217" fmla="*/ 7113044 w 8683633"/>
              <a:gd name="connsiteY217" fmla="*/ 591082 h 2544820"/>
              <a:gd name="connsiteX218" fmla="*/ 6813280 w 8683633"/>
              <a:gd name="connsiteY218" fmla="*/ 282875 h 2544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Lst>
            <a:rect l="l" t="t" r="r" b="b"/>
            <a:pathLst>
              <a:path w="8683633" h="2544820">
                <a:moveTo>
                  <a:pt x="921455" y="520364"/>
                </a:moveTo>
                <a:cubicBezTo>
                  <a:pt x="921455" y="214267"/>
                  <a:pt x="1145222" y="0"/>
                  <a:pt x="1439708" y="0"/>
                </a:cubicBezTo>
                <a:cubicBezTo>
                  <a:pt x="1593811" y="0"/>
                  <a:pt x="1732083" y="54886"/>
                  <a:pt x="1834466" y="172047"/>
                </a:cubicBezTo>
                <a:lnTo>
                  <a:pt x="1705695" y="294486"/>
                </a:lnTo>
                <a:cubicBezTo>
                  <a:pt x="1643420" y="216378"/>
                  <a:pt x="1546314" y="168881"/>
                  <a:pt x="1439708" y="168881"/>
                </a:cubicBezTo>
                <a:cubicBezTo>
                  <a:pt x="1243384" y="168881"/>
                  <a:pt x="1104057" y="314540"/>
                  <a:pt x="1104057" y="521419"/>
                </a:cubicBezTo>
                <a:cubicBezTo>
                  <a:pt x="1104057" y="730409"/>
                  <a:pt x="1247606" y="871846"/>
                  <a:pt x="1438652" y="871846"/>
                </a:cubicBezTo>
                <a:cubicBezTo>
                  <a:pt x="1606478" y="871846"/>
                  <a:pt x="1726805" y="765241"/>
                  <a:pt x="1742638" y="605859"/>
                </a:cubicBezTo>
                <a:lnTo>
                  <a:pt x="1403821" y="605859"/>
                </a:lnTo>
                <a:lnTo>
                  <a:pt x="1403821" y="448589"/>
                </a:lnTo>
                <a:lnTo>
                  <a:pt x="1929462" y="448589"/>
                </a:lnTo>
                <a:lnTo>
                  <a:pt x="1929462" y="518253"/>
                </a:lnTo>
                <a:cubicBezTo>
                  <a:pt x="1929462" y="834904"/>
                  <a:pt x="1728916" y="1039672"/>
                  <a:pt x="1438652" y="1039672"/>
                </a:cubicBezTo>
                <a:cubicBezTo>
                  <a:pt x="1146278" y="1039672"/>
                  <a:pt x="921455" y="825404"/>
                  <a:pt x="921455" y="520364"/>
                </a:cubicBezTo>
                <a:moveTo>
                  <a:pt x="2269334" y="576305"/>
                </a:moveTo>
                <a:cubicBezTo>
                  <a:pt x="2293611" y="486587"/>
                  <a:pt x="2370663" y="423257"/>
                  <a:pt x="2470936" y="423257"/>
                </a:cubicBezTo>
                <a:cubicBezTo>
                  <a:pt x="2566986" y="423257"/>
                  <a:pt x="2638761" y="474977"/>
                  <a:pt x="2658815" y="576305"/>
                </a:cubicBezTo>
                <a:lnTo>
                  <a:pt x="2269334" y="576305"/>
                </a:lnTo>
                <a:close/>
                <a:moveTo>
                  <a:pt x="2105731" y="661801"/>
                </a:moveTo>
                <a:cubicBezTo>
                  <a:pt x="2105731" y="879235"/>
                  <a:pt x="2257724" y="1037561"/>
                  <a:pt x="2482546" y="1037561"/>
                </a:cubicBezTo>
                <a:cubicBezTo>
                  <a:pt x="2635594" y="1037561"/>
                  <a:pt x="2747478" y="962620"/>
                  <a:pt x="2818196" y="860236"/>
                </a:cubicBezTo>
                <a:lnTo>
                  <a:pt x="2706313" y="770518"/>
                </a:lnTo>
                <a:cubicBezTo>
                  <a:pt x="2653538" y="848625"/>
                  <a:pt x="2576486" y="890846"/>
                  <a:pt x="2486768" y="890846"/>
                </a:cubicBezTo>
                <a:cubicBezTo>
                  <a:pt x="2364330" y="890846"/>
                  <a:pt x="2277778" y="811683"/>
                  <a:pt x="2264057" y="696633"/>
                </a:cubicBezTo>
                <a:lnTo>
                  <a:pt x="2819252" y="696633"/>
                </a:lnTo>
                <a:cubicBezTo>
                  <a:pt x="2835085" y="412702"/>
                  <a:pt x="2664093" y="282875"/>
                  <a:pt x="2473047" y="282875"/>
                </a:cubicBezTo>
                <a:cubicBezTo>
                  <a:pt x="2264057" y="283931"/>
                  <a:pt x="2105731" y="441201"/>
                  <a:pt x="2105731" y="661801"/>
                </a:cubicBezTo>
                <a:moveTo>
                  <a:pt x="8103107" y="576305"/>
                </a:moveTo>
                <a:cubicBezTo>
                  <a:pt x="8127383" y="486587"/>
                  <a:pt x="8204435" y="423257"/>
                  <a:pt x="8304708" y="423257"/>
                </a:cubicBezTo>
                <a:cubicBezTo>
                  <a:pt x="8399703" y="423257"/>
                  <a:pt x="8472533" y="474977"/>
                  <a:pt x="8492587" y="576305"/>
                </a:cubicBezTo>
                <a:lnTo>
                  <a:pt x="8103107" y="576305"/>
                </a:lnTo>
                <a:close/>
                <a:moveTo>
                  <a:pt x="7939503" y="661801"/>
                </a:moveTo>
                <a:cubicBezTo>
                  <a:pt x="7939503" y="879235"/>
                  <a:pt x="8090440" y="1037561"/>
                  <a:pt x="8316319" y="1037561"/>
                </a:cubicBezTo>
                <a:cubicBezTo>
                  <a:pt x="8469366" y="1037561"/>
                  <a:pt x="8581250" y="962620"/>
                  <a:pt x="8651968" y="860236"/>
                </a:cubicBezTo>
                <a:lnTo>
                  <a:pt x="8539029" y="770518"/>
                </a:lnTo>
                <a:cubicBezTo>
                  <a:pt x="8486254" y="848625"/>
                  <a:pt x="8409203" y="890846"/>
                  <a:pt x="8319485" y="890846"/>
                </a:cubicBezTo>
                <a:cubicBezTo>
                  <a:pt x="8197046" y="890846"/>
                  <a:pt x="8110495" y="811683"/>
                  <a:pt x="8096773" y="696633"/>
                </a:cubicBezTo>
                <a:lnTo>
                  <a:pt x="8651968" y="696633"/>
                </a:lnTo>
                <a:cubicBezTo>
                  <a:pt x="8668856" y="412702"/>
                  <a:pt x="8496809" y="282875"/>
                  <a:pt x="8305763" y="282875"/>
                </a:cubicBezTo>
                <a:cubicBezTo>
                  <a:pt x="8097829" y="283931"/>
                  <a:pt x="7939503" y="441201"/>
                  <a:pt x="7939503" y="661801"/>
                </a:cubicBezTo>
                <a:moveTo>
                  <a:pt x="556251" y="1269772"/>
                </a:moveTo>
                <a:lnTo>
                  <a:pt x="556251" y="1675085"/>
                </a:lnTo>
                <a:lnTo>
                  <a:pt x="177325" y="1675085"/>
                </a:lnTo>
                <a:lnTo>
                  <a:pt x="177325" y="1269772"/>
                </a:lnTo>
                <a:lnTo>
                  <a:pt x="0" y="1269772"/>
                </a:lnTo>
                <a:lnTo>
                  <a:pt x="0" y="2271445"/>
                </a:lnTo>
                <a:lnTo>
                  <a:pt x="177325" y="2271445"/>
                </a:lnTo>
                <a:lnTo>
                  <a:pt x="177325" y="1843966"/>
                </a:lnTo>
                <a:lnTo>
                  <a:pt x="556251" y="1843966"/>
                </a:lnTo>
                <a:lnTo>
                  <a:pt x="556251" y="2271445"/>
                </a:lnTo>
                <a:lnTo>
                  <a:pt x="733575" y="2271445"/>
                </a:lnTo>
                <a:lnTo>
                  <a:pt x="733575" y="1269772"/>
                </a:lnTo>
                <a:lnTo>
                  <a:pt x="556251" y="1269772"/>
                </a:lnTo>
                <a:close/>
                <a:moveTo>
                  <a:pt x="1325713" y="2130008"/>
                </a:moveTo>
                <a:cubicBezTo>
                  <a:pt x="1204330" y="2130008"/>
                  <a:pt x="1114613" y="2041345"/>
                  <a:pt x="1114613" y="1911518"/>
                </a:cubicBezTo>
                <a:cubicBezTo>
                  <a:pt x="1114613" y="1780636"/>
                  <a:pt x="1204330" y="1691973"/>
                  <a:pt x="1325713" y="1691973"/>
                </a:cubicBezTo>
                <a:cubicBezTo>
                  <a:pt x="1440763" y="1691973"/>
                  <a:pt x="1531537" y="1772191"/>
                  <a:pt x="1531537" y="1911518"/>
                </a:cubicBezTo>
                <a:cubicBezTo>
                  <a:pt x="1531537" y="2048734"/>
                  <a:pt x="1440763" y="2130008"/>
                  <a:pt x="1325713" y="2130008"/>
                </a:cubicBezTo>
                <a:moveTo>
                  <a:pt x="944676" y="1911518"/>
                </a:moveTo>
                <a:cubicBezTo>
                  <a:pt x="944676" y="2131063"/>
                  <a:pt x="1107224" y="2285167"/>
                  <a:pt x="1303548" y="2285167"/>
                </a:cubicBezTo>
                <a:cubicBezTo>
                  <a:pt x="1397488" y="2285167"/>
                  <a:pt x="1485095" y="2249280"/>
                  <a:pt x="1536814" y="2183838"/>
                </a:cubicBezTo>
                <a:lnTo>
                  <a:pt x="1537870" y="2271445"/>
                </a:lnTo>
                <a:lnTo>
                  <a:pt x="1688807" y="2271445"/>
                </a:lnTo>
                <a:lnTo>
                  <a:pt x="1688807" y="1549480"/>
                </a:lnTo>
                <a:lnTo>
                  <a:pt x="1538925" y="1549480"/>
                </a:lnTo>
                <a:lnTo>
                  <a:pt x="1537870" y="1637087"/>
                </a:lnTo>
                <a:cubicBezTo>
                  <a:pt x="1486150" y="1571646"/>
                  <a:pt x="1398543" y="1535759"/>
                  <a:pt x="1304603" y="1535759"/>
                </a:cubicBezTo>
                <a:cubicBezTo>
                  <a:pt x="1107224" y="1535759"/>
                  <a:pt x="944676" y="1688807"/>
                  <a:pt x="944676" y="1911518"/>
                </a:cubicBezTo>
                <a:moveTo>
                  <a:pt x="2828752" y="2130008"/>
                </a:moveTo>
                <a:cubicBezTo>
                  <a:pt x="2707369" y="2130008"/>
                  <a:pt x="2617651" y="2041345"/>
                  <a:pt x="2617651" y="1911518"/>
                </a:cubicBezTo>
                <a:cubicBezTo>
                  <a:pt x="2617651" y="1780636"/>
                  <a:pt x="2707369" y="1691973"/>
                  <a:pt x="2828752" y="1691973"/>
                </a:cubicBezTo>
                <a:cubicBezTo>
                  <a:pt x="2943801" y="1691973"/>
                  <a:pt x="3034575" y="1772191"/>
                  <a:pt x="3034575" y="1911518"/>
                </a:cubicBezTo>
                <a:cubicBezTo>
                  <a:pt x="3034575" y="2048734"/>
                  <a:pt x="2942746" y="2130008"/>
                  <a:pt x="2828752" y="2130008"/>
                </a:cubicBezTo>
                <a:moveTo>
                  <a:pt x="2447714" y="1911518"/>
                </a:moveTo>
                <a:cubicBezTo>
                  <a:pt x="2447714" y="2131063"/>
                  <a:pt x="2610262" y="2285167"/>
                  <a:pt x="2806586" y="2285167"/>
                </a:cubicBezTo>
                <a:cubicBezTo>
                  <a:pt x="2900526" y="2285167"/>
                  <a:pt x="2988133" y="2249280"/>
                  <a:pt x="3039852" y="2183838"/>
                </a:cubicBezTo>
                <a:lnTo>
                  <a:pt x="3040908" y="2271445"/>
                </a:lnTo>
                <a:lnTo>
                  <a:pt x="3190789" y="2271445"/>
                </a:lnTo>
                <a:lnTo>
                  <a:pt x="3190789" y="1218052"/>
                </a:lnTo>
                <a:lnTo>
                  <a:pt x="3021909" y="1218052"/>
                </a:lnTo>
                <a:lnTo>
                  <a:pt x="3021909" y="1459762"/>
                </a:lnTo>
                <a:cubicBezTo>
                  <a:pt x="3021909" y="1514649"/>
                  <a:pt x="3022964" y="1568479"/>
                  <a:pt x="3026131" y="1621255"/>
                </a:cubicBezTo>
                <a:cubicBezTo>
                  <a:pt x="2973356" y="1566368"/>
                  <a:pt x="2892082" y="1536814"/>
                  <a:pt x="2806586" y="1536814"/>
                </a:cubicBezTo>
                <a:cubicBezTo>
                  <a:pt x="2610262" y="1535759"/>
                  <a:pt x="2447714" y="1688807"/>
                  <a:pt x="2447714" y="1911518"/>
                </a:cubicBezTo>
                <a:moveTo>
                  <a:pt x="3566549" y="1827078"/>
                </a:moveTo>
                <a:cubicBezTo>
                  <a:pt x="3590826" y="1737360"/>
                  <a:pt x="3667877" y="1674030"/>
                  <a:pt x="3768150" y="1674030"/>
                </a:cubicBezTo>
                <a:cubicBezTo>
                  <a:pt x="3863146" y="1674030"/>
                  <a:pt x="3935975" y="1725749"/>
                  <a:pt x="3956030" y="1827078"/>
                </a:cubicBezTo>
                <a:lnTo>
                  <a:pt x="3566549" y="1827078"/>
                </a:lnTo>
                <a:close/>
                <a:moveTo>
                  <a:pt x="3401890" y="1912574"/>
                </a:moveTo>
                <a:cubicBezTo>
                  <a:pt x="3401890" y="2130008"/>
                  <a:pt x="3552828" y="2288333"/>
                  <a:pt x="3778705" y="2288333"/>
                </a:cubicBezTo>
                <a:cubicBezTo>
                  <a:pt x="3931753" y="2288333"/>
                  <a:pt x="4043637" y="2213392"/>
                  <a:pt x="4114356" y="2111008"/>
                </a:cubicBezTo>
                <a:lnTo>
                  <a:pt x="4002472" y="2022346"/>
                </a:lnTo>
                <a:cubicBezTo>
                  <a:pt x="3949697" y="2100453"/>
                  <a:pt x="3872645" y="2142674"/>
                  <a:pt x="3782927" y="2142674"/>
                </a:cubicBezTo>
                <a:cubicBezTo>
                  <a:pt x="3660489" y="2142674"/>
                  <a:pt x="3573938" y="2063511"/>
                  <a:pt x="3560216" y="1948461"/>
                </a:cubicBezTo>
                <a:lnTo>
                  <a:pt x="4116467" y="1948461"/>
                </a:lnTo>
                <a:cubicBezTo>
                  <a:pt x="4133355" y="1664530"/>
                  <a:pt x="3961307" y="1534703"/>
                  <a:pt x="3770261" y="1534703"/>
                </a:cubicBezTo>
                <a:cubicBezTo>
                  <a:pt x="3560216" y="1534703"/>
                  <a:pt x="3401890" y="1691973"/>
                  <a:pt x="3401890" y="1912574"/>
                </a:cubicBezTo>
                <a:moveTo>
                  <a:pt x="5948822" y="2131063"/>
                </a:moveTo>
                <a:cubicBezTo>
                  <a:pt x="5832716" y="2131063"/>
                  <a:pt x="5742999" y="2050845"/>
                  <a:pt x="5742999" y="1912574"/>
                </a:cubicBezTo>
                <a:cubicBezTo>
                  <a:pt x="5742999" y="1773247"/>
                  <a:pt x="5832716" y="1693029"/>
                  <a:pt x="5948822" y="1693029"/>
                </a:cubicBezTo>
                <a:cubicBezTo>
                  <a:pt x="6070205" y="1693029"/>
                  <a:pt x="6158868" y="1781691"/>
                  <a:pt x="6158868" y="1912574"/>
                </a:cubicBezTo>
                <a:cubicBezTo>
                  <a:pt x="6159923" y="2042401"/>
                  <a:pt x="6071261" y="2131063"/>
                  <a:pt x="5948822" y="2131063"/>
                </a:cubicBezTo>
                <a:moveTo>
                  <a:pt x="5737721" y="2185949"/>
                </a:moveTo>
                <a:cubicBezTo>
                  <a:pt x="5788386" y="2250335"/>
                  <a:pt x="5877048" y="2287278"/>
                  <a:pt x="5970988" y="2287278"/>
                </a:cubicBezTo>
                <a:cubicBezTo>
                  <a:pt x="6166256" y="2287278"/>
                  <a:pt x="6329859" y="2133174"/>
                  <a:pt x="6329859" y="1913629"/>
                </a:cubicBezTo>
                <a:cubicBezTo>
                  <a:pt x="6329859" y="1690918"/>
                  <a:pt x="6166256" y="1537870"/>
                  <a:pt x="5970988" y="1537870"/>
                </a:cubicBezTo>
                <a:cubicBezTo>
                  <a:pt x="5885492" y="1537870"/>
                  <a:pt x="5803163" y="1567424"/>
                  <a:pt x="5751443" y="1622310"/>
                </a:cubicBezTo>
                <a:cubicBezTo>
                  <a:pt x="5754610" y="1567424"/>
                  <a:pt x="5755665" y="1507260"/>
                  <a:pt x="5755665" y="1451318"/>
                </a:cubicBezTo>
                <a:lnTo>
                  <a:pt x="5755665" y="1219107"/>
                </a:lnTo>
                <a:lnTo>
                  <a:pt x="5586784" y="1219107"/>
                </a:lnTo>
                <a:lnTo>
                  <a:pt x="5586784" y="2272501"/>
                </a:lnTo>
                <a:lnTo>
                  <a:pt x="5736666" y="2272501"/>
                </a:lnTo>
                <a:lnTo>
                  <a:pt x="5737721" y="2185949"/>
                </a:lnTo>
                <a:moveTo>
                  <a:pt x="6663398" y="1828133"/>
                </a:moveTo>
                <a:cubicBezTo>
                  <a:pt x="6687675" y="1738415"/>
                  <a:pt x="6764727" y="1675085"/>
                  <a:pt x="6865000" y="1675085"/>
                </a:cubicBezTo>
                <a:cubicBezTo>
                  <a:pt x="6959996" y="1675085"/>
                  <a:pt x="7032825" y="1726805"/>
                  <a:pt x="7052880" y="1828133"/>
                </a:cubicBezTo>
                <a:lnTo>
                  <a:pt x="6663398" y="1828133"/>
                </a:lnTo>
                <a:close/>
                <a:moveTo>
                  <a:pt x="6499795" y="1914685"/>
                </a:moveTo>
                <a:cubicBezTo>
                  <a:pt x="6499795" y="2132119"/>
                  <a:pt x="6650732" y="2290444"/>
                  <a:pt x="6876610" y="2290444"/>
                </a:cubicBezTo>
                <a:cubicBezTo>
                  <a:pt x="7029659" y="2290444"/>
                  <a:pt x="7141542" y="2215503"/>
                  <a:pt x="7212261" y="2113119"/>
                </a:cubicBezTo>
                <a:lnTo>
                  <a:pt x="7100377" y="2024457"/>
                </a:lnTo>
                <a:cubicBezTo>
                  <a:pt x="7047602" y="2102564"/>
                  <a:pt x="6970551" y="2144785"/>
                  <a:pt x="6880833" y="2144785"/>
                </a:cubicBezTo>
                <a:cubicBezTo>
                  <a:pt x="6758394" y="2144785"/>
                  <a:pt x="6671842" y="2065622"/>
                  <a:pt x="6658121" y="1950572"/>
                </a:cubicBezTo>
                <a:lnTo>
                  <a:pt x="7213317" y="1950572"/>
                </a:lnTo>
                <a:cubicBezTo>
                  <a:pt x="7230204" y="1666641"/>
                  <a:pt x="7058157" y="1536814"/>
                  <a:pt x="6867111" y="1536814"/>
                </a:cubicBezTo>
                <a:cubicBezTo>
                  <a:pt x="6658121" y="1535759"/>
                  <a:pt x="6499795" y="1693029"/>
                  <a:pt x="6499795" y="1914685"/>
                </a:cubicBezTo>
                <a:moveTo>
                  <a:pt x="7656628" y="1551591"/>
                </a:moveTo>
                <a:cubicBezTo>
                  <a:pt x="7502524" y="1551591"/>
                  <a:pt x="7418084" y="1626532"/>
                  <a:pt x="7418084" y="1795413"/>
                </a:cubicBezTo>
                <a:lnTo>
                  <a:pt x="7418084" y="2273556"/>
                </a:lnTo>
                <a:lnTo>
                  <a:pt x="7586965" y="2273556"/>
                </a:lnTo>
                <a:lnTo>
                  <a:pt x="7586965" y="1792246"/>
                </a:lnTo>
                <a:cubicBezTo>
                  <a:pt x="7586965" y="1729971"/>
                  <a:pt x="7611241" y="1704639"/>
                  <a:pt x="7672461" y="1704639"/>
                </a:cubicBezTo>
                <a:lnTo>
                  <a:pt x="7803343" y="1704639"/>
                </a:lnTo>
                <a:lnTo>
                  <a:pt x="7803343" y="1551591"/>
                </a:lnTo>
                <a:lnTo>
                  <a:pt x="7656628" y="1551591"/>
                </a:lnTo>
                <a:moveTo>
                  <a:pt x="2170117" y="1551591"/>
                </a:moveTo>
                <a:cubicBezTo>
                  <a:pt x="2016013" y="1551591"/>
                  <a:pt x="1931573" y="1626532"/>
                  <a:pt x="1931573" y="1795413"/>
                </a:cubicBezTo>
                <a:lnTo>
                  <a:pt x="1931573" y="2273556"/>
                </a:lnTo>
                <a:lnTo>
                  <a:pt x="2100454" y="2273556"/>
                </a:lnTo>
                <a:lnTo>
                  <a:pt x="2100454" y="1792246"/>
                </a:lnTo>
                <a:cubicBezTo>
                  <a:pt x="2100454" y="1729971"/>
                  <a:pt x="2124730" y="1704639"/>
                  <a:pt x="2185949" y="1704639"/>
                </a:cubicBezTo>
                <a:lnTo>
                  <a:pt x="2316832" y="1704639"/>
                </a:lnTo>
                <a:lnTo>
                  <a:pt x="2316832" y="1551591"/>
                </a:lnTo>
                <a:lnTo>
                  <a:pt x="2170117" y="1551591"/>
                </a:lnTo>
                <a:moveTo>
                  <a:pt x="8318429" y="2111008"/>
                </a:moveTo>
                <a:cubicBezTo>
                  <a:pt x="8195991" y="2111008"/>
                  <a:pt x="8108384" y="2025512"/>
                  <a:pt x="8108384" y="1902019"/>
                </a:cubicBezTo>
                <a:cubicBezTo>
                  <a:pt x="8108384" y="1777469"/>
                  <a:pt x="8195991" y="1693029"/>
                  <a:pt x="8317374" y="1693029"/>
                </a:cubicBezTo>
                <a:cubicBezTo>
                  <a:pt x="8434534" y="1693029"/>
                  <a:pt x="8526363" y="1771136"/>
                  <a:pt x="8526363" y="1903074"/>
                </a:cubicBezTo>
                <a:cubicBezTo>
                  <a:pt x="8525308" y="2033957"/>
                  <a:pt x="8434534" y="2111008"/>
                  <a:pt x="8318429" y="2111008"/>
                </a:cubicBezTo>
                <a:moveTo>
                  <a:pt x="8122105" y="2544821"/>
                </a:moveTo>
                <a:lnTo>
                  <a:pt x="8279376" y="2544821"/>
                </a:lnTo>
                <a:cubicBezTo>
                  <a:pt x="8529530" y="2544821"/>
                  <a:pt x="8683634" y="2428715"/>
                  <a:pt x="8683634" y="2189116"/>
                </a:cubicBezTo>
                <a:lnTo>
                  <a:pt x="8683634" y="1551591"/>
                </a:lnTo>
                <a:lnTo>
                  <a:pt x="8533752" y="1551591"/>
                </a:lnTo>
                <a:lnTo>
                  <a:pt x="8532697" y="1639198"/>
                </a:lnTo>
                <a:cubicBezTo>
                  <a:pt x="8480977" y="1573757"/>
                  <a:pt x="8393370" y="1537870"/>
                  <a:pt x="8298375" y="1537870"/>
                </a:cubicBezTo>
                <a:cubicBezTo>
                  <a:pt x="8102051" y="1537870"/>
                  <a:pt x="7940559" y="1686696"/>
                  <a:pt x="7940559" y="1902019"/>
                </a:cubicBezTo>
                <a:cubicBezTo>
                  <a:pt x="7940559" y="2119452"/>
                  <a:pt x="8099940" y="2260890"/>
                  <a:pt x="8300486" y="2260890"/>
                </a:cubicBezTo>
                <a:cubicBezTo>
                  <a:pt x="8394425" y="2260890"/>
                  <a:pt x="8472533" y="2229225"/>
                  <a:pt x="8520030" y="2172228"/>
                </a:cubicBezTo>
                <a:lnTo>
                  <a:pt x="8520030" y="2203893"/>
                </a:lnTo>
                <a:cubicBezTo>
                  <a:pt x="8518975" y="2335831"/>
                  <a:pt x="8434534" y="2391773"/>
                  <a:pt x="8283597" y="2391773"/>
                </a:cubicBezTo>
                <a:lnTo>
                  <a:pt x="8122105" y="2391773"/>
                </a:lnTo>
                <a:lnTo>
                  <a:pt x="8122105" y="2544821"/>
                </a:lnTo>
                <a:close/>
                <a:moveTo>
                  <a:pt x="7672461" y="867624"/>
                </a:moveTo>
                <a:cubicBezTo>
                  <a:pt x="7611241" y="867624"/>
                  <a:pt x="7586965" y="843348"/>
                  <a:pt x="7586965" y="780018"/>
                </a:cubicBezTo>
                <a:lnTo>
                  <a:pt x="7588021" y="450700"/>
                </a:lnTo>
                <a:lnTo>
                  <a:pt x="7753734" y="450700"/>
                </a:lnTo>
                <a:lnTo>
                  <a:pt x="7753734" y="298708"/>
                </a:lnTo>
                <a:lnTo>
                  <a:pt x="7588021" y="298708"/>
                </a:lnTo>
                <a:lnTo>
                  <a:pt x="7588021" y="49609"/>
                </a:lnTo>
                <a:lnTo>
                  <a:pt x="7419140" y="106606"/>
                </a:lnTo>
                <a:lnTo>
                  <a:pt x="7419140" y="299763"/>
                </a:lnTo>
                <a:lnTo>
                  <a:pt x="7304090" y="299763"/>
                </a:lnTo>
                <a:lnTo>
                  <a:pt x="7304090" y="452811"/>
                </a:lnTo>
                <a:lnTo>
                  <a:pt x="7418084" y="452811"/>
                </a:lnTo>
                <a:lnTo>
                  <a:pt x="7417029" y="770518"/>
                </a:lnTo>
                <a:lnTo>
                  <a:pt x="7418084" y="770518"/>
                </a:lnTo>
                <a:lnTo>
                  <a:pt x="7418084" y="777907"/>
                </a:lnTo>
                <a:cubicBezTo>
                  <a:pt x="7418084" y="946787"/>
                  <a:pt x="7502524" y="1021728"/>
                  <a:pt x="7656628" y="1021728"/>
                </a:cubicBezTo>
                <a:lnTo>
                  <a:pt x="7804399" y="1020673"/>
                </a:lnTo>
                <a:lnTo>
                  <a:pt x="7804399" y="867624"/>
                </a:lnTo>
                <a:lnTo>
                  <a:pt x="7672461" y="867624"/>
                </a:lnTo>
                <a:close/>
                <a:moveTo>
                  <a:pt x="4861653" y="576305"/>
                </a:moveTo>
                <a:cubicBezTo>
                  <a:pt x="4885929" y="486587"/>
                  <a:pt x="4962981" y="423257"/>
                  <a:pt x="5063254" y="423257"/>
                </a:cubicBezTo>
                <a:cubicBezTo>
                  <a:pt x="5158250" y="423257"/>
                  <a:pt x="5231079" y="474977"/>
                  <a:pt x="5251134" y="576305"/>
                </a:cubicBezTo>
                <a:lnTo>
                  <a:pt x="4861653" y="576305"/>
                </a:lnTo>
                <a:close/>
                <a:moveTo>
                  <a:pt x="4698050" y="662857"/>
                </a:moveTo>
                <a:cubicBezTo>
                  <a:pt x="4698050" y="880291"/>
                  <a:pt x="4848987" y="1038616"/>
                  <a:pt x="5074865" y="1038616"/>
                </a:cubicBezTo>
                <a:cubicBezTo>
                  <a:pt x="5227913" y="1038616"/>
                  <a:pt x="5339796" y="963675"/>
                  <a:pt x="5410515" y="861291"/>
                </a:cubicBezTo>
                <a:lnTo>
                  <a:pt x="5298632" y="771574"/>
                </a:lnTo>
                <a:cubicBezTo>
                  <a:pt x="5245856" y="849681"/>
                  <a:pt x="5168805" y="891901"/>
                  <a:pt x="5079087" y="891901"/>
                </a:cubicBezTo>
                <a:cubicBezTo>
                  <a:pt x="4956648" y="891901"/>
                  <a:pt x="4870097" y="812738"/>
                  <a:pt x="4856375" y="697688"/>
                </a:cubicBezTo>
                <a:lnTo>
                  <a:pt x="5411571" y="697688"/>
                </a:lnTo>
                <a:cubicBezTo>
                  <a:pt x="5428458" y="413758"/>
                  <a:pt x="5256411" y="284986"/>
                  <a:pt x="5065365" y="284986"/>
                </a:cubicBezTo>
                <a:cubicBezTo>
                  <a:pt x="4856375" y="284986"/>
                  <a:pt x="4698050" y="441201"/>
                  <a:pt x="4698050" y="662857"/>
                </a:cubicBezTo>
                <a:moveTo>
                  <a:pt x="5751443" y="576305"/>
                </a:moveTo>
                <a:cubicBezTo>
                  <a:pt x="5775720" y="486587"/>
                  <a:pt x="5852771" y="423257"/>
                  <a:pt x="5953044" y="423257"/>
                </a:cubicBezTo>
                <a:cubicBezTo>
                  <a:pt x="6048040" y="423257"/>
                  <a:pt x="6120870" y="474977"/>
                  <a:pt x="6140924" y="576305"/>
                </a:cubicBezTo>
                <a:lnTo>
                  <a:pt x="5751443" y="576305"/>
                </a:lnTo>
                <a:close/>
                <a:moveTo>
                  <a:pt x="5586784" y="662857"/>
                </a:moveTo>
                <a:cubicBezTo>
                  <a:pt x="5586784" y="880291"/>
                  <a:pt x="5738777" y="1038616"/>
                  <a:pt x="5963599" y="1038616"/>
                </a:cubicBezTo>
                <a:cubicBezTo>
                  <a:pt x="6116647" y="1038616"/>
                  <a:pt x="6228531" y="963675"/>
                  <a:pt x="6299250" y="861291"/>
                </a:cubicBezTo>
                <a:lnTo>
                  <a:pt x="6187366" y="772629"/>
                </a:lnTo>
                <a:cubicBezTo>
                  <a:pt x="6134591" y="850736"/>
                  <a:pt x="6057539" y="892957"/>
                  <a:pt x="5967822" y="892957"/>
                </a:cubicBezTo>
                <a:cubicBezTo>
                  <a:pt x="5845383" y="892957"/>
                  <a:pt x="5758831" y="813794"/>
                  <a:pt x="5745110" y="698744"/>
                </a:cubicBezTo>
                <a:lnTo>
                  <a:pt x="6301361" y="698744"/>
                </a:lnTo>
                <a:cubicBezTo>
                  <a:pt x="6318248" y="414813"/>
                  <a:pt x="6146201" y="284986"/>
                  <a:pt x="5955155" y="284986"/>
                </a:cubicBezTo>
                <a:cubicBezTo>
                  <a:pt x="5745110" y="284986"/>
                  <a:pt x="5586784" y="441201"/>
                  <a:pt x="5586784" y="662857"/>
                </a:cubicBezTo>
                <a:moveTo>
                  <a:pt x="6813280" y="282875"/>
                </a:moveTo>
                <a:cubicBezTo>
                  <a:pt x="6625401" y="282875"/>
                  <a:pt x="6513517" y="398981"/>
                  <a:pt x="6513517" y="591082"/>
                </a:cubicBezTo>
                <a:lnTo>
                  <a:pt x="6513517" y="1020673"/>
                </a:lnTo>
                <a:lnTo>
                  <a:pt x="6682397" y="1020673"/>
                </a:lnTo>
                <a:lnTo>
                  <a:pt x="6682397" y="597415"/>
                </a:lnTo>
                <a:cubicBezTo>
                  <a:pt x="6682397" y="496087"/>
                  <a:pt x="6728840" y="442256"/>
                  <a:pt x="6813280" y="442256"/>
                </a:cubicBezTo>
                <a:cubicBezTo>
                  <a:pt x="6896665" y="442256"/>
                  <a:pt x="6944163" y="497142"/>
                  <a:pt x="6944163" y="597415"/>
                </a:cubicBezTo>
                <a:lnTo>
                  <a:pt x="6944163" y="1021728"/>
                </a:lnTo>
                <a:lnTo>
                  <a:pt x="7113044" y="1021728"/>
                </a:lnTo>
                <a:lnTo>
                  <a:pt x="7113044" y="591082"/>
                </a:lnTo>
                <a:cubicBezTo>
                  <a:pt x="7113044" y="398981"/>
                  <a:pt x="7000105" y="282875"/>
                  <a:pt x="6813280" y="282875"/>
                </a:cubicBezTo>
              </a:path>
            </a:pathLst>
          </a:custGeom>
          <a:solidFill>
            <a:schemeClr val="bg1"/>
          </a:solidFill>
          <a:ln w="10555" cap="flat">
            <a:noFill/>
            <a:prstDash val="solid"/>
            <a:miter/>
          </a:ln>
        </p:spPr>
        <p:txBody>
          <a:bodyPr rtlCol="0" anchor="ctr"/>
          <a:lstStyle/>
          <a:p>
            <a:endParaRPr lang="en-US"/>
          </a:p>
        </p:txBody>
      </p:sp>
      <p:sp>
        <p:nvSpPr>
          <p:cNvPr id="9" name="Tijdelijke aanduiding voor tekst 8">
            <a:extLst>
              <a:ext uri="{FF2B5EF4-FFF2-40B4-BE49-F238E27FC236}">
                <a16:creationId xmlns:a16="http://schemas.microsoft.com/office/drawing/2014/main" id="{EFD047B2-C9C3-B2F1-039C-AA6D406A9068}"/>
              </a:ext>
            </a:extLst>
          </p:cNvPr>
          <p:cNvSpPr>
            <a:spLocks noGrp="1"/>
          </p:cNvSpPr>
          <p:nvPr>
            <p:ph type="body" sz="quarter" idx="10" hasCustomPrompt="1"/>
          </p:nvPr>
        </p:nvSpPr>
        <p:spPr>
          <a:xfrm>
            <a:off x="841375" y="2087563"/>
            <a:ext cx="18416588" cy="7153275"/>
          </a:xfrm>
          <a:noFill/>
        </p:spPr>
        <p:txBody>
          <a:bodyPr/>
          <a:lstStyle>
            <a:lvl1pPr>
              <a:lnSpc>
                <a:spcPct val="110000"/>
              </a:lnSpc>
              <a:defRPr/>
            </a:lvl1pPr>
          </a:lstStyle>
          <a:p>
            <a:pPr lvl="0"/>
            <a:r>
              <a:rPr lang="nl-NL" dirty="0" err="1"/>
              <a:t>Acernat</a:t>
            </a:r>
            <a:r>
              <a:rPr lang="nl-NL" dirty="0"/>
              <a:t> </a:t>
            </a:r>
            <a:r>
              <a:rPr lang="nl-NL" dirty="0" err="1"/>
              <a:t>emoluptio</a:t>
            </a:r>
            <a:r>
              <a:rPr lang="nl-NL" dirty="0"/>
              <a:t>. </a:t>
            </a:r>
            <a:r>
              <a:rPr lang="nl-NL" dirty="0" err="1"/>
              <a:t>Xeristrum</a:t>
            </a:r>
            <a:r>
              <a:rPr lang="nl-NL" dirty="0"/>
              <a:t> </a:t>
            </a:r>
            <a:r>
              <a:rPr lang="nl-NL" dirty="0" err="1"/>
              <a:t>fugia</a:t>
            </a:r>
            <a:r>
              <a:rPr lang="nl-NL" dirty="0"/>
              <a:t> </a:t>
            </a:r>
            <a:r>
              <a:rPr lang="nl-NL" dirty="0" err="1"/>
              <a:t>aut</a:t>
            </a:r>
            <a:r>
              <a:rPr lang="nl-NL" dirty="0"/>
              <a:t> que ma nam ex </a:t>
            </a:r>
            <a:r>
              <a:rPr lang="nl-NL" dirty="0" err="1"/>
              <a:t>eat</a:t>
            </a:r>
            <a:r>
              <a:rPr lang="nl-NL" dirty="0"/>
              <a:t> el </a:t>
            </a:r>
            <a:r>
              <a:rPr lang="nl-NL" dirty="0" err="1"/>
              <a:t>id</a:t>
            </a:r>
            <a:r>
              <a:rPr lang="nl-NL" dirty="0"/>
              <a:t> </a:t>
            </a:r>
            <a:r>
              <a:rPr lang="nl-NL" dirty="0" err="1"/>
              <a:t>qui</a:t>
            </a:r>
            <a:r>
              <a:rPr lang="nl-NL" dirty="0"/>
              <a:t> </a:t>
            </a:r>
            <a:r>
              <a:rPr lang="nl-NL" dirty="0" err="1"/>
              <a:t>nonsect</a:t>
            </a:r>
            <a:r>
              <a:rPr lang="nl-NL" dirty="0"/>
              <a:t> </a:t>
            </a:r>
            <a:r>
              <a:rPr lang="nl-NL" dirty="0" err="1"/>
              <a:t>ecatiam</a:t>
            </a:r>
            <a:r>
              <a:rPr lang="nl-NL" dirty="0"/>
              <a:t>, </a:t>
            </a:r>
            <a:r>
              <a:rPr lang="nl-NL" dirty="0" err="1"/>
              <a:t>senis</a:t>
            </a:r>
            <a:r>
              <a:rPr lang="nl-NL" dirty="0"/>
              <a:t> dia que </a:t>
            </a:r>
            <a:r>
              <a:rPr lang="nl-NL" dirty="0" err="1"/>
              <a:t>sit</a:t>
            </a:r>
            <a:r>
              <a:rPr lang="nl-NL" dirty="0"/>
              <a:t>, </a:t>
            </a:r>
            <a:r>
              <a:rPr lang="nl-NL" dirty="0" err="1"/>
              <a:t>excerumqui</a:t>
            </a:r>
            <a:r>
              <a:rPr lang="nl-NL" dirty="0"/>
              <a:t> </a:t>
            </a:r>
            <a:r>
              <a:rPr lang="nl-NL" dirty="0" err="1"/>
              <a:t>odicatusam</a:t>
            </a:r>
            <a:r>
              <a:rPr lang="nl-NL" dirty="0"/>
              <a:t> </a:t>
            </a:r>
            <a:r>
              <a:rPr lang="nl-NL" dirty="0" err="1"/>
              <a:t>alit</a:t>
            </a:r>
            <a:r>
              <a:rPr lang="nl-NL" dirty="0"/>
              <a:t> modi </a:t>
            </a:r>
            <a:r>
              <a:rPr lang="nl-NL" dirty="0" err="1"/>
              <a:t>alictorerum</a:t>
            </a:r>
            <a:r>
              <a:rPr lang="nl-NL" dirty="0"/>
              <a:t> </a:t>
            </a:r>
            <a:r>
              <a:rPr lang="nl-NL" dirty="0" err="1"/>
              <a:t>esti</a:t>
            </a:r>
            <a:r>
              <a:rPr lang="nl-NL" dirty="0"/>
              <a:t> </a:t>
            </a:r>
            <a:r>
              <a:rPr lang="nl-NL" dirty="0" err="1"/>
              <a:t>dolorum</a:t>
            </a:r>
            <a:r>
              <a:rPr lang="nl-NL" dirty="0"/>
              <a:t>, </a:t>
            </a:r>
            <a:r>
              <a:rPr lang="nl-NL" dirty="0" err="1"/>
              <a:t>soluptium</a:t>
            </a:r>
            <a:r>
              <a:rPr lang="nl-NL" dirty="0"/>
              <a:t>, </a:t>
            </a:r>
            <a:r>
              <a:rPr lang="nl-NL" dirty="0" err="1"/>
              <a:t>qui</a:t>
            </a:r>
            <a:r>
              <a:rPr lang="nl-NL" dirty="0"/>
              <a:t> </a:t>
            </a:r>
            <a:r>
              <a:rPr lang="nl-NL" dirty="0" err="1"/>
              <a:t>ipid</a:t>
            </a:r>
            <a:r>
              <a:rPr lang="nl-NL" dirty="0"/>
              <a:t> </a:t>
            </a:r>
            <a:r>
              <a:rPr lang="nl-NL" dirty="0" err="1"/>
              <a:t>essinit</a:t>
            </a:r>
            <a:r>
              <a:rPr lang="nl-NL" dirty="0"/>
              <a:t> </a:t>
            </a:r>
            <a:r>
              <a:rPr lang="nl-NL" dirty="0" err="1"/>
              <a:t>atistiore</a:t>
            </a:r>
            <a:r>
              <a:rPr lang="nl-NL" dirty="0"/>
              <a:t> </a:t>
            </a:r>
            <a:r>
              <a:rPr lang="nl-NL" dirty="0" err="1"/>
              <a:t>nist</a:t>
            </a:r>
            <a:r>
              <a:rPr lang="nl-NL" dirty="0"/>
              <a:t> </a:t>
            </a:r>
            <a:r>
              <a:rPr lang="nl-NL" dirty="0" err="1"/>
              <a:t>volup</a:t>
            </a:r>
            <a:r>
              <a:rPr lang="nl-NL" dirty="0"/>
              <a:t> </a:t>
            </a:r>
            <a:r>
              <a:rPr lang="nl-NL" dirty="0" err="1"/>
              <a:t>tium</a:t>
            </a:r>
            <a:r>
              <a:rPr lang="nl-NL" dirty="0"/>
              <a:t> </a:t>
            </a:r>
            <a:r>
              <a:rPr lang="nl-NL" dirty="0" err="1"/>
              <a:t>quamusa</a:t>
            </a:r>
            <a:r>
              <a:rPr lang="nl-NL" dirty="0"/>
              <a:t> es </a:t>
            </a:r>
            <a:r>
              <a:rPr lang="nl-NL" dirty="0" err="1"/>
              <a:t>dolut</a:t>
            </a:r>
            <a:r>
              <a:rPr lang="nl-NL" dirty="0"/>
              <a:t> </a:t>
            </a:r>
            <a:r>
              <a:rPr lang="nl-NL" dirty="0" err="1"/>
              <a:t>qui</a:t>
            </a:r>
            <a:r>
              <a:rPr lang="nl-NL" dirty="0"/>
              <a:t> re </a:t>
            </a:r>
            <a:r>
              <a:rPr lang="nl-NL" dirty="0" err="1"/>
              <a:t>est</a:t>
            </a:r>
            <a:r>
              <a:rPr lang="nl-NL" dirty="0"/>
              <a:t> </a:t>
            </a:r>
            <a:r>
              <a:rPr lang="nl-NL" dirty="0" err="1"/>
              <a:t>rerferf</a:t>
            </a:r>
            <a:r>
              <a:rPr lang="nl-NL" dirty="0"/>
              <a:t> </a:t>
            </a:r>
            <a:r>
              <a:rPr lang="nl-NL" dirty="0" err="1"/>
              <a:t>erestem</a:t>
            </a:r>
            <a:r>
              <a:rPr lang="nl-NL" dirty="0"/>
              <a:t> </a:t>
            </a:r>
            <a:r>
              <a:rPr lang="nl-NL" dirty="0" err="1"/>
              <a:t>doloris</a:t>
            </a:r>
            <a:r>
              <a:rPr lang="nl-NL" dirty="0"/>
              <a:t> </a:t>
            </a:r>
            <a:r>
              <a:rPr lang="nl-NL" dirty="0" err="1"/>
              <a:t>eos</a:t>
            </a:r>
            <a:r>
              <a:rPr lang="nl-NL" dirty="0"/>
              <a:t> quo que pro </a:t>
            </a:r>
            <a:r>
              <a:rPr lang="nl-NL" dirty="0" err="1"/>
              <a:t>blaut</a:t>
            </a:r>
            <a:r>
              <a:rPr lang="nl-NL" dirty="0"/>
              <a:t> </a:t>
            </a:r>
            <a:r>
              <a:rPr lang="nl-NL" dirty="0" err="1"/>
              <a:t>autem</a:t>
            </a:r>
            <a:r>
              <a:rPr lang="nl-NL" dirty="0"/>
              <a:t> </a:t>
            </a:r>
            <a:r>
              <a:rPr lang="nl-NL" dirty="0" err="1"/>
              <a:t>im</a:t>
            </a:r>
            <a:r>
              <a:rPr lang="nl-NL" dirty="0"/>
              <a:t> </a:t>
            </a:r>
            <a:r>
              <a:rPr lang="nl-NL" dirty="0" err="1"/>
              <a:t>faccaboriate</a:t>
            </a:r>
            <a:r>
              <a:rPr lang="nl-NL" dirty="0"/>
              <a:t> </a:t>
            </a:r>
            <a:r>
              <a:rPr lang="nl-NL" dirty="0" err="1"/>
              <a:t>coritatem</a:t>
            </a:r>
            <a:r>
              <a:rPr lang="nl-NL" dirty="0"/>
              <a:t> </a:t>
            </a:r>
            <a:r>
              <a:rPr lang="nl-NL" dirty="0" err="1"/>
              <a:t>nullo</a:t>
            </a:r>
            <a:r>
              <a:rPr lang="nl-NL" dirty="0"/>
              <a:t> </a:t>
            </a:r>
            <a:r>
              <a:rPr lang="nl-NL" dirty="0" err="1"/>
              <a:t>optasse</a:t>
            </a:r>
            <a:r>
              <a:rPr lang="nl-NL" dirty="0"/>
              <a:t> </a:t>
            </a:r>
            <a:r>
              <a:rPr lang="nl-NL" dirty="0" err="1"/>
              <a:t>ctusdant</a:t>
            </a:r>
            <a:r>
              <a:rPr lang="nl-NL" dirty="0"/>
              <a:t>, </a:t>
            </a:r>
            <a:r>
              <a:rPr lang="nl-NL" dirty="0" err="1"/>
              <a:t>est</a:t>
            </a:r>
            <a:r>
              <a:rPr lang="nl-NL" dirty="0"/>
              <a:t> </a:t>
            </a:r>
            <a:r>
              <a:rPr lang="nl-NL" dirty="0" err="1"/>
              <a:t>digenda</a:t>
            </a:r>
            <a:r>
              <a:rPr lang="nl-NL" dirty="0"/>
              <a:t> </a:t>
            </a:r>
            <a:r>
              <a:rPr lang="nl-NL" dirty="0" err="1"/>
              <a:t>ndebis</a:t>
            </a:r>
            <a:r>
              <a:rPr lang="nl-NL" dirty="0"/>
              <a:t> </a:t>
            </a:r>
            <a:r>
              <a:rPr lang="nl-NL" dirty="0" err="1"/>
              <a:t>restrumquam</a:t>
            </a:r>
            <a:r>
              <a:rPr lang="nl-NL" dirty="0"/>
              <a:t> </a:t>
            </a:r>
          </a:p>
          <a:p>
            <a:pPr lvl="1"/>
            <a:r>
              <a:rPr lang="nl-NL" dirty="0" err="1"/>
              <a:t>Acernat</a:t>
            </a:r>
            <a:r>
              <a:rPr lang="nl-NL" dirty="0"/>
              <a:t> </a:t>
            </a:r>
            <a:r>
              <a:rPr lang="nl-NL" dirty="0" err="1"/>
              <a:t>emoluptio</a:t>
            </a:r>
            <a:endParaRPr lang="nl-NL" dirty="0"/>
          </a:p>
          <a:p>
            <a:pPr lvl="2"/>
            <a:r>
              <a:rPr lang="nl-NL" dirty="0" err="1"/>
              <a:t>Xeristrum</a:t>
            </a:r>
            <a:r>
              <a:rPr lang="nl-NL" dirty="0"/>
              <a:t> </a:t>
            </a:r>
            <a:r>
              <a:rPr lang="nl-NL" dirty="0" err="1"/>
              <a:t>fugia</a:t>
            </a:r>
            <a:endParaRPr lang="nl-NL" dirty="0"/>
          </a:p>
          <a:p>
            <a:pPr lvl="3"/>
            <a:r>
              <a:rPr lang="nl-NL" dirty="0" err="1"/>
              <a:t>Aut</a:t>
            </a:r>
            <a:r>
              <a:rPr lang="nl-NL" dirty="0"/>
              <a:t> que</a:t>
            </a:r>
          </a:p>
          <a:p>
            <a:pPr lvl="4"/>
            <a:r>
              <a:rPr lang="nl-NL" dirty="0" err="1"/>
              <a:t>Nonsect</a:t>
            </a:r>
            <a:endParaRPr lang="nl-NL" dirty="0"/>
          </a:p>
          <a:p>
            <a:pPr lvl="5"/>
            <a:r>
              <a:rPr lang="nl-NL" dirty="0" err="1"/>
              <a:t>Excerumqui</a:t>
            </a:r>
            <a:endParaRPr lang="en-US" dirty="0"/>
          </a:p>
        </p:txBody>
      </p:sp>
      <p:sp>
        <p:nvSpPr>
          <p:cNvPr id="11" name="Holder 4">
            <a:extLst>
              <a:ext uri="{FF2B5EF4-FFF2-40B4-BE49-F238E27FC236}">
                <a16:creationId xmlns:a16="http://schemas.microsoft.com/office/drawing/2014/main" id="{7A04672C-65DB-2D0A-14E3-6F3C292B6F80}"/>
              </a:ext>
            </a:extLst>
          </p:cNvPr>
          <p:cNvSpPr>
            <a:spLocks noGrp="1"/>
          </p:cNvSpPr>
          <p:nvPr>
            <p:ph type="ftr" sz="quarter" idx="5"/>
          </p:nvPr>
        </p:nvSpPr>
        <p:spPr>
          <a:xfrm>
            <a:off x="815445" y="10386197"/>
            <a:ext cx="7482417" cy="300082"/>
          </a:xfrm>
          <a:prstGeom prst="rect">
            <a:avLst/>
          </a:prstGeom>
        </p:spPr>
        <p:txBody>
          <a:bodyPr lIns="0" tIns="0" rIns="0" bIns="0"/>
          <a:lstStyle>
            <a:lvl1pPr>
              <a:defRPr sz="1950" b="0" i="0">
                <a:solidFill>
                  <a:schemeClr val="bg1"/>
                </a:solidFill>
                <a:latin typeface="Segoe UI"/>
                <a:cs typeface="Segoe UI"/>
              </a:defRPr>
            </a:lvl1pPr>
          </a:lstStyle>
          <a:p>
            <a:pPr marL="12700">
              <a:lnSpc>
                <a:spcPct val="100000"/>
              </a:lnSpc>
              <a:spcBef>
                <a:spcPts val="285"/>
              </a:spcBef>
            </a:pPr>
            <a:r>
              <a:rPr lang="en-US"/>
              <a:t>Thema/onderwerp</a:t>
            </a:r>
            <a:endParaRPr spc="-20" dirty="0"/>
          </a:p>
        </p:txBody>
      </p:sp>
      <p:sp>
        <p:nvSpPr>
          <p:cNvPr id="12" name="Holder 5">
            <a:extLst>
              <a:ext uri="{FF2B5EF4-FFF2-40B4-BE49-F238E27FC236}">
                <a16:creationId xmlns:a16="http://schemas.microsoft.com/office/drawing/2014/main" id="{FBB40FA1-3D83-FCCA-9D30-AB8276C3D0F5}"/>
              </a:ext>
            </a:extLst>
          </p:cNvPr>
          <p:cNvSpPr>
            <a:spLocks noGrp="1"/>
          </p:cNvSpPr>
          <p:nvPr>
            <p:ph type="dt" sz="half" idx="6"/>
          </p:nvPr>
        </p:nvSpPr>
        <p:spPr>
          <a:xfrm>
            <a:off x="8466138" y="10381434"/>
            <a:ext cx="3149600" cy="300082"/>
          </a:xfrm>
        </p:spPr>
        <p:txBody>
          <a:bodyPr lIns="0" tIns="0" rIns="0" bIns="0"/>
          <a:lstStyle>
            <a:lvl1pPr>
              <a:defRPr sz="1950" b="0" i="0">
                <a:solidFill>
                  <a:schemeClr val="bg1"/>
                </a:solidFill>
                <a:latin typeface="Segoe UI"/>
                <a:cs typeface="Segoe UI"/>
              </a:defRPr>
            </a:lvl1pPr>
          </a:lstStyle>
          <a:p>
            <a:pPr marL="12700">
              <a:lnSpc>
                <a:spcPct val="100000"/>
              </a:lnSpc>
              <a:spcBef>
                <a:spcPts val="285"/>
              </a:spcBef>
            </a:pPr>
            <a:fld id="{9AEA9E5D-66C4-48B7-8D4C-D5F8D0841260}" type="datetime1">
              <a:rPr lang="nl-NL" spc="-10" smtClean="0"/>
              <a:t>13-11-2024</a:t>
            </a:fld>
            <a:endParaRPr spc="-10" dirty="0"/>
          </a:p>
        </p:txBody>
      </p:sp>
    </p:spTree>
    <p:extLst>
      <p:ext uri="{BB962C8B-B14F-4D97-AF65-F5344CB8AC3E}">
        <p14:creationId xmlns:p14="http://schemas.microsoft.com/office/powerpoint/2010/main" val="42507432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slide - natuur groen">
    <p:bg>
      <p:bgPr>
        <a:solidFill>
          <a:schemeClr val="bg1"/>
        </a:solidFill>
        <a:effectLst/>
      </p:bgPr>
    </p:bg>
    <p:spTree>
      <p:nvGrpSpPr>
        <p:cNvPr id="1" name=""/>
        <p:cNvGrpSpPr/>
        <p:nvPr/>
      </p:nvGrpSpPr>
      <p:grpSpPr>
        <a:xfrm>
          <a:off x="0" y="0"/>
          <a:ext cx="0" cy="0"/>
          <a:chOff x="0" y="0"/>
          <a:chExt cx="0" cy="0"/>
        </a:xfrm>
      </p:grpSpPr>
      <p:sp>
        <p:nvSpPr>
          <p:cNvPr id="3" name="Rechthoek: afgeronde hoeken 2">
            <a:extLst>
              <a:ext uri="{FF2B5EF4-FFF2-40B4-BE49-F238E27FC236}">
                <a16:creationId xmlns:a16="http://schemas.microsoft.com/office/drawing/2014/main" id="{BCA58CEE-3E92-2929-762F-FE392DBE2148}"/>
              </a:ext>
            </a:extLst>
          </p:cNvPr>
          <p:cNvSpPr/>
          <p:nvPr userDrawn="1"/>
        </p:nvSpPr>
        <p:spPr>
          <a:xfrm>
            <a:off x="180233" y="169863"/>
            <a:ext cx="19761200" cy="1930399"/>
          </a:xfrm>
          <a:prstGeom prst="roundRect">
            <a:avLst>
              <a:gd name="adj" fmla="val 25340"/>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hthoek: afgeronde hoeken 9">
            <a:extLst>
              <a:ext uri="{FF2B5EF4-FFF2-40B4-BE49-F238E27FC236}">
                <a16:creationId xmlns:a16="http://schemas.microsoft.com/office/drawing/2014/main" id="{03AD5095-9ADD-EF73-CEFC-1987C2D2520B}"/>
              </a:ext>
            </a:extLst>
          </p:cNvPr>
          <p:cNvSpPr/>
          <p:nvPr userDrawn="1"/>
        </p:nvSpPr>
        <p:spPr>
          <a:xfrm>
            <a:off x="165100" y="9921875"/>
            <a:ext cx="19761200" cy="1223962"/>
          </a:xfrm>
          <a:prstGeom prst="roundRect">
            <a:avLst>
              <a:gd name="adj" fmla="val 4091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Holder 2"/>
          <p:cNvSpPr>
            <a:spLocks noGrp="1"/>
          </p:cNvSpPr>
          <p:nvPr>
            <p:ph type="title" hasCustomPrompt="1"/>
          </p:nvPr>
        </p:nvSpPr>
        <p:spPr>
          <a:xfrm>
            <a:off x="840846" y="698500"/>
            <a:ext cx="18439974" cy="855663"/>
          </a:xfrm>
          <a:noFill/>
        </p:spPr>
        <p:txBody>
          <a:bodyPr lIns="0" tIns="0" rIns="0" bIns="0"/>
          <a:lstStyle>
            <a:lvl1pPr>
              <a:defRPr sz="6400" b="1" i="0" spc="-50" baseline="0">
                <a:solidFill>
                  <a:schemeClr val="tx1"/>
                </a:solidFill>
                <a:latin typeface="+mj-lt"/>
                <a:cs typeface="Segoe UI Semibold"/>
              </a:defRPr>
            </a:lvl1pPr>
          </a:lstStyle>
          <a:p>
            <a:r>
              <a:rPr lang="en-US" dirty="0" err="1"/>
              <a:t>Paginatitel</a:t>
            </a:r>
            <a:r>
              <a:rPr lang="en-US" dirty="0"/>
              <a:t> </a:t>
            </a:r>
            <a:r>
              <a:rPr lang="en-US" dirty="0" err="1"/>
              <a:t>powerpoint</a:t>
            </a:r>
            <a:endParaRPr dirty="0"/>
          </a:p>
        </p:txBody>
      </p:sp>
      <p:sp>
        <p:nvSpPr>
          <p:cNvPr id="4" name="Holder 4"/>
          <p:cNvSpPr>
            <a:spLocks noGrp="1"/>
          </p:cNvSpPr>
          <p:nvPr>
            <p:ph type="ftr" sz="quarter" idx="5"/>
          </p:nvPr>
        </p:nvSpPr>
        <p:spPr>
          <a:xfrm>
            <a:off x="7645401" y="10386197"/>
            <a:ext cx="4795838" cy="300082"/>
          </a:xfrm>
          <a:prstGeom prst="rect">
            <a:avLst/>
          </a:prstGeom>
        </p:spPr>
        <p:txBody>
          <a:bodyPr lIns="0" tIns="0" rIns="0" bIns="0"/>
          <a:lstStyle>
            <a:lvl1pPr>
              <a:defRPr sz="1950" b="0" i="0">
                <a:solidFill>
                  <a:schemeClr val="bg1"/>
                </a:solidFill>
                <a:latin typeface="Segoe UI"/>
                <a:cs typeface="Segoe UI"/>
              </a:defRPr>
            </a:lvl1pPr>
          </a:lstStyle>
          <a:p>
            <a:pPr marL="12700">
              <a:lnSpc>
                <a:spcPct val="100000"/>
              </a:lnSpc>
              <a:spcBef>
                <a:spcPts val="285"/>
              </a:spcBef>
            </a:pPr>
            <a:r>
              <a:rPr lang="en-US"/>
              <a:t>Thema/onderwerp</a:t>
            </a:r>
            <a:endParaRPr spc="-20" dirty="0"/>
          </a:p>
        </p:txBody>
      </p:sp>
      <p:sp>
        <p:nvSpPr>
          <p:cNvPr id="5" name="Holder 5"/>
          <p:cNvSpPr>
            <a:spLocks noGrp="1"/>
          </p:cNvSpPr>
          <p:nvPr>
            <p:ph type="dt" sz="half" idx="6"/>
          </p:nvPr>
        </p:nvSpPr>
        <p:spPr>
          <a:xfrm>
            <a:off x="815446" y="10403890"/>
            <a:ext cx="6644217" cy="300082"/>
          </a:xfrm>
        </p:spPr>
        <p:txBody>
          <a:bodyPr lIns="0" tIns="0" rIns="0" bIns="0"/>
          <a:lstStyle>
            <a:lvl1pPr>
              <a:defRPr sz="1950" b="0" i="0">
                <a:solidFill>
                  <a:schemeClr val="bg1"/>
                </a:solidFill>
                <a:latin typeface="Segoe UI"/>
                <a:cs typeface="Segoe UI"/>
              </a:defRPr>
            </a:lvl1pPr>
          </a:lstStyle>
          <a:p>
            <a:pPr marL="12700">
              <a:lnSpc>
                <a:spcPct val="100000"/>
              </a:lnSpc>
              <a:spcBef>
                <a:spcPts val="285"/>
              </a:spcBef>
            </a:pPr>
            <a:fld id="{8C1C9D7E-EEE7-4962-85C5-912842C5466E}" type="datetime1">
              <a:rPr lang="nl-NL" spc="-10" smtClean="0"/>
              <a:t>13-11-2024</a:t>
            </a:fld>
            <a:endParaRPr spc="-10" dirty="0"/>
          </a:p>
        </p:txBody>
      </p:sp>
      <p:sp>
        <p:nvSpPr>
          <p:cNvPr id="7" name="Vrije vorm: vorm 6">
            <a:extLst>
              <a:ext uri="{FF2B5EF4-FFF2-40B4-BE49-F238E27FC236}">
                <a16:creationId xmlns:a16="http://schemas.microsoft.com/office/drawing/2014/main" id="{F95FF92D-3072-CCB0-D18A-AC5D8381BE2A}"/>
              </a:ext>
            </a:extLst>
          </p:cNvPr>
          <p:cNvSpPr/>
          <p:nvPr userDrawn="1"/>
        </p:nvSpPr>
        <p:spPr>
          <a:xfrm>
            <a:off x="18036600" y="10294183"/>
            <a:ext cx="513808" cy="480651"/>
          </a:xfrm>
          <a:custGeom>
            <a:avLst/>
            <a:gdLst>
              <a:gd name="connsiteX0" fmla="*/ 2022346 w 2322116"/>
              <a:gd name="connsiteY0" fmla="*/ 1252883 h 2006513"/>
              <a:gd name="connsiteX1" fmla="*/ 1722583 w 2322116"/>
              <a:gd name="connsiteY1" fmla="*/ 1561091 h 2006513"/>
              <a:gd name="connsiteX2" fmla="*/ 1722583 w 2322116"/>
              <a:gd name="connsiteY2" fmla="*/ 1691973 h 2006513"/>
              <a:gd name="connsiteX3" fmla="*/ 1591700 w 2322116"/>
              <a:gd name="connsiteY3" fmla="*/ 1847132 h 2006513"/>
              <a:gd name="connsiteX4" fmla="*/ 1460818 w 2322116"/>
              <a:gd name="connsiteY4" fmla="*/ 1691973 h 2006513"/>
              <a:gd name="connsiteX5" fmla="*/ 1460818 w 2322116"/>
              <a:gd name="connsiteY5" fmla="*/ 308207 h 2006513"/>
              <a:gd name="connsiteX6" fmla="*/ 1161055 w 2322116"/>
              <a:gd name="connsiteY6" fmla="*/ 0 h 2006513"/>
              <a:gd name="connsiteX7" fmla="*/ 861292 w 2322116"/>
              <a:gd name="connsiteY7" fmla="*/ 308207 h 2006513"/>
              <a:gd name="connsiteX8" fmla="*/ 861292 w 2322116"/>
              <a:gd name="connsiteY8" fmla="*/ 440145 h 2006513"/>
              <a:gd name="connsiteX9" fmla="*/ 861292 w 2322116"/>
              <a:gd name="connsiteY9" fmla="*/ 440145 h 2006513"/>
              <a:gd name="connsiteX10" fmla="*/ 861292 w 2322116"/>
              <a:gd name="connsiteY10" fmla="*/ 442256 h 2006513"/>
              <a:gd name="connsiteX11" fmla="*/ 730409 w 2322116"/>
              <a:gd name="connsiteY11" fmla="*/ 597415 h 2006513"/>
              <a:gd name="connsiteX12" fmla="*/ 599526 w 2322116"/>
              <a:gd name="connsiteY12" fmla="*/ 442256 h 2006513"/>
              <a:gd name="connsiteX13" fmla="*/ 599526 w 2322116"/>
              <a:gd name="connsiteY13" fmla="*/ 309263 h 2006513"/>
              <a:gd name="connsiteX14" fmla="*/ 299763 w 2322116"/>
              <a:gd name="connsiteY14" fmla="*/ 1055 h 2006513"/>
              <a:gd name="connsiteX15" fmla="*/ 0 w 2322116"/>
              <a:gd name="connsiteY15" fmla="*/ 309263 h 2006513"/>
              <a:gd name="connsiteX16" fmla="*/ 0 w 2322116"/>
              <a:gd name="connsiteY16" fmla="*/ 738853 h 2006513"/>
              <a:gd name="connsiteX17" fmla="*/ 168881 w 2322116"/>
              <a:gd name="connsiteY17" fmla="*/ 738853 h 2006513"/>
              <a:gd name="connsiteX18" fmla="*/ 168881 w 2322116"/>
              <a:gd name="connsiteY18" fmla="*/ 314540 h 2006513"/>
              <a:gd name="connsiteX19" fmla="*/ 299763 w 2322116"/>
              <a:gd name="connsiteY19" fmla="*/ 159381 h 2006513"/>
              <a:gd name="connsiteX20" fmla="*/ 430646 w 2322116"/>
              <a:gd name="connsiteY20" fmla="*/ 314540 h 2006513"/>
              <a:gd name="connsiteX21" fmla="*/ 430646 w 2322116"/>
              <a:gd name="connsiteY21" fmla="*/ 447534 h 2006513"/>
              <a:gd name="connsiteX22" fmla="*/ 730409 w 2322116"/>
              <a:gd name="connsiteY22" fmla="*/ 755741 h 2006513"/>
              <a:gd name="connsiteX23" fmla="*/ 1030172 w 2322116"/>
              <a:gd name="connsiteY23" fmla="*/ 447534 h 2006513"/>
              <a:gd name="connsiteX24" fmla="*/ 1030172 w 2322116"/>
              <a:gd name="connsiteY24" fmla="*/ 314540 h 2006513"/>
              <a:gd name="connsiteX25" fmla="*/ 1161055 w 2322116"/>
              <a:gd name="connsiteY25" fmla="*/ 159381 h 2006513"/>
              <a:gd name="connsiteX26" fmla="*/ 1291937 w 2322116"/>
              <a:gd name="connsiteY26" fmla="*/ 314540 h 2006513"/>
              <a:gd name="connsiteX27" fmla="*/ 1291937 w 2322116"/>
              <a:gd name="connsiteY27" fmla="*/ 1698306 h 2006513"/>
              <a:gd name="connsiteX28" fmla="*/ 1591700 w 2322116"/>
              <a:gd name="connsiteY28" fmla="*/ 2006513 h 2006513"/>
              <a:gd name="connsiteX29" fmla="*/ 1891463 w 2322116"/>
              <a:gd name="connsiteY29" fmla="*/ 1698306 h 2006513"/>
              <a:gd name="connsiteX30" fmla="*/ 1891463 w 2322116"/>
              <a:gd name="connsiteY30" fmla="*/ 1567424 h 2006513"/>
              <a:gd name="connsiteX31" fmla="*/ 2022346 w 2322116"/>
              <a:gd name="connsiteY31" fmla="*/ 1412265 h 2006513"/>
              <a:gd name="connsiteX32" fmla="*/ 2153229 w 2322116"/>
              <a:gd name="connsiteY32" fmla="*/ 1567424 h 2006513"/>
              <a:gd name="connsiteX33" fmla="*/ 2153229 w 2322116"/>
              <a:gd name="connsiteY33" fmla="*/ 1991736 h 2006513"/>
              <a:gd name="connsiteX34" fmla="*/ 2322109 w 2322116"/>
              <a:gd name="connsiteY34" fmla="*/ 1991736 h 2006513"/>
              <a:gd name="connsiteX35" fmla="*/ 2322109 w 2322116"/>
              <a:gd name="connsiteY35" fmla="*/ 1562146 h 2006513"/>
              <a:gd name="connsiteX36" fmla="*/ 2022346 w 2322116"/>
              <a:gd name="connsiteY36" fmla="*/ 1252883 h 2006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322116" h="2006513">
                <a:moveTo>
                  <a:pt x="2022346" y="1252883"/>
                </a:moveTo>
                <a:cubicBezTo>
                  <a:pt x="1834466" y="1252883"/>
                  <a:pt x="1722583" y="1368989"/>
                  <a:pt x="1722583" y="1561091"/>
                </a:cubicBezTo>
                <a:lnTo>
                  <a:pt x="1722583" y="1691973"/>
                </a:lnTo>
                <a:cubicBezTo>
                  <a:pt x="1722583" y="1793302"/>
                  <a:pt x="1676141" y="1847132"/>
                  <a:pt x="1591700" y="1847132"/>
                </a:cubicBezTo>
                <a:cubicBezTo>
                  <a:pt x="1508316" y="1847132"/>
                  <a:pt x="1460818" y="1792246"/>
                  <a:pt x="1460818" y="1691973"/>
                </a:cubicBezTo>
                <a:lnTo>
                  <a:pt x="1460818" y="308207"/>
                </a:lnTo>
                <a:cubicBezTo>
                  <a:pt x="1460818" y="116105"/>
                  <a:pt x="1347879" y="0"/>
                  <a:pt x="1161055" y="0"/>
                </a:cubicBezTo>
                <a:cubicBezTo>
                  <a:pt x="973175" y="0"/>
                  <a:pt x="861292" y="116105"/>
                  <a:pt x="861292" y="308207"/>
                </a:cubicBezTo>
                <a:lnTo>
                  <a:pt x="861292" y="440145"/>
                </a:lnTo>
                <a:lnTo>
                  <a:pt x="861292" y="440145"/>
                </a:lnTo>
                <a:lnTo>
                  <a:pt x="861292" y="442256"/>
                </a:lnTo>
                <a:cubicBezTo>
                  <a:pt x="861292" y="543585"/>
                  <a:pt x="814849" y="597415"/>
                  <a:pt x="730409" y="597415"/>
                </a:cubicBezTo>
                <a:cubicBezTo>
                  <a:pt x="647024" y="597415"/>
                  <a:pt x="599526" y="542529"/>
                  <a:pt x="599526" y="442256"/>
                </a:cubicBezTo>
                <a:lnTo>
                  <a:pt x="599526" y="309263"/>
                </a:lnTo>
                <a:cubicBezTo>
                  <a:pt x="599526" y="117161"/>
                  <a:pt x="486588" y="1055"/>
                  <a:pt x="299763" y="1055"/>
                </a:cubicBezTo>
                <a:cubicBezTo>
                  <a:pt x="111884" y="1055"/>
                  <a:pt x="0" y="117161"/>
                  <a:pt x="0" y="309263"/>
                </a:cubicBezTo>
                <a:lnTo>
                  <a:pt x="0" y="738853"/>
                </a:lnTo>
                <a:lnTo>
                  <a:pt x="168881" y="738853"/>
                </a:lnTo>
                <a:lnTo>
                  <a:pt x="168881" y="314540"/>
                </a:lnTo>
                <a:cubicBezTo>
                  <a:pt x="168881" y="213212"/>
                  <a:pt x="215323" y="159381"/>
                  <a:pt x="299763" y="159381"/>
                </a:cubicBezTo>
                <a:cubicBezTo>
                  <a:pt x="383148" y="159381"/>
                  <a:pt x="430646" y="214267"/>
                  <a:pt x="430646" y="314540"/>
                </a:cubicBezTo>
                <a:lnTo>
                  <a:pt x="430646" y="447534"/>
                </a:lnTo>
                <a:cubicBezTo>
                  <a:pt x="430646" y="639636"/>
                  <a:pt x="543585" y="755741"/>
                  <a:pt x="730409" y="755741"/>
                </a:cubicBezTo>
                <a:cubicBezTo>
                  <a:pt x="918289" y="755741"/>
                  <a:pt x="1030172" y="639636"/>
                  <a:pt x="1030172" y="447534"/>
                </a:cubicBezTo>
                <a:lnTo>
                  <a:pt x="1030172" y="314540"/>
                </a:lnTo>
                <a:cubicBezTo>
                  <a:pt x="1030172" y="213212"/>
                  <a:pt x="1076614" y="159381"/>
                  <a:pt x="1161055" y="159381"/>
                </a:cubicBezTo>
                <a:cubicBezTo>
                  <a:pt x="1244440" y="159381"/>
                  <a:pt x="1291937" y="214267"/>
                  <a:pt x="1291937" y="314540"/>
                </a:cubicBezTo>
                <a:lnTo>
                  <a:pt x="1291937" y="1698306"/>
                </a:lnTo>
                <a:cubicBezTo>
                  <a:pt x="1291937" y="1890408"/>
                  <a:pt x="1404876" y="2006513"/>
                  <a:pt x="1591700" y="2006513"/>
                </a:cubicBezTo>
                <a:cubicBezTo>
                  <a:pt x="1779580" y="2006513"/>
                  <a:pt x="1891463" y="1890408"/>
                  <a:pt x="1891463" y="1698306"/>
                </a:cubicBezTo>
                <a:lnTo>
                  <a:pt x="1891463" y="1567424"/>
                </a:lnTo>
                <a:cubicBezTo>
                  <a:pt x="1891463" y="1466095"/>
                  <a:pt x="1937906" y="1412265"/>
                  <a:pt x="2022346" y="1412265"/>
                </a:cubicBezTo>
                <a:cubicBezTo>
                  <a:pt x="2105731" y="1412265"/>
                  <a:pt x="2153229" y="1467151"/>
                  <a:pt x="2153229" y="1567424"/>
                </a:cubicBezTo>
                <a:lnTo>
                  <a:pt x="2153229" y="1991736"/>
                </a:lnTo>
                <a:lnTo>
                  <a:pt x="2322109" y="1991736"/>
                </a:lnTo>
                <a:lnTo>
                  <a:pt x="2322109" y="1562146"/>
                </a:lnTo>
                <a:cubicBezTo>
                  <a:pt x="2323165" y="1368989"/>
                  <a:pt x="2209170" y="1252883"/>
                  <a:pt x="2022346" y="1252883"/>
                </a:cubicBezTo>
              </a:path>
            </a:pathLst>
          </a:custGeom>
          <a:solidFill>
            <a:schemeClr val="accent1"/>
          </a:solidFill>
          <a:ln w="10555" cap="flat">
            <a:noFill/>
            <a:prstDash val="solid"/>
            <a:miter/>
          </a:ln>
        </p:spPr>
        <p:txBody>
          <a:bodyPr rtlCol="0" anchor="ctr"/>
          <a:lstStyle/>
          <a:p>
            <a:endParaRPr lang="en-US"/>
          </a:p>
        </p:txBody>
      </p:sp>
      <p:sp>
        <p:nvSpPr>
          <p:cNvPr id="8" name="Vrije vorm: vorm 7">
            <a:extLst>
              <a:ext uri="{FF2B5EF4-FFF2-40B4-BE49-F238E27FC236}">
                <a16:creationId xmlns:a16="http://schemas.microsoft.com/office/drawing/2014/main" id="{990AF1D4-4CAA-0106-0769-F0D1C0F72278}"/>
              </a:ext>
            </a:extLst>
          </p:cNvPr>
          <p:cNvSpPr/>
          <p:nvPr userDrawn="1"/>
        </p:nvSpPr>
        <p:spPr>
          <a:xfrm>
            <a:off x="17367250" y="10226675"/>
            <a:ext cx="1921404" cy="609600"/>
          </a:xfrm>
          <a:custGeom>
            <a:avLst/>
            <a:gdLst>
              <a:gd name="connsiteX0" fmla="*/ 921455 w 8683633"/>
              <a:gd name="connsiteY0" fmla="*/ 520364 h 2544820"/>
              <a:gd name="connsiteX1" fmla="*/ 1439708 w 8683633"/>
              <a:gd name="connsiteY1" fmla="*/ 0 h 2544820"/>
              <a:gd name="connsiteX2" fmla="*/ 1834466 w 8683633"/>
              <a:gd name="connsiteY2" fmla="*/ 172047 h 2544820"/>
              <a:gd name="connsiteX3" fmla="*/ 1705695 w 8683633"/>
              <a:gd name="connsiteY3" fmla="*/ 294486 h 2544820"/>
              <a:gd name="connsiteX4" fmla="*/ 1439708 w 8683633"/>
              <a:gd name="connsiteY4" fmla="*/ 168881 h 2544820"/>
              <a:gd name="connsiteX5" fmla="*/ 1104057 w 8683633"/>
              <a:gd name="connsiteY5" fmla="*/ 521419 h 2544820"/>
              <a:gd name="connsiteX6" fmla="*/ 1438652 w 8683633"/>
              <a:gd name="connsiteY6" fmla="*/ 871846 h 2544820"/>
              <a:gd name="connsiteX7" fmla="*/ 1742638 w 8683633"/>
              <a:gd name="connsiteY7" fmla="*/ 605859 h 2544820"/>
              <a:gd name="connsiteX8" fmla="*/ 1403821 w 8683633"/>
              <a:gd name="connsiteY8" fmla="*/ 605859 h 2544820"/>
              <a:gd name="connsiteX9" fmla="*/ 1403821 w 8683633"/>
              <a:gd name="connsiteY9" fmla="*/ 448589 h 2544820"/>
              <a:gd name="connsiteX10" fmla="*/ 1929462 w 8683633"/>
              <a:gd name="connsiteY10" fmla="*/ 448589 h 2544820"/>
              <a:gd name="connsiteX11" fmla="*/ 1929462 w 8683633"/>
              <a:gd name="connsiteY11" fmla="*/ 518253 h 2544820"/>
              <a:gd name="connsiteX12" fmla="*/ 1438652 w 8683633"/>
              <a:gd name="connsiteY12" fmla="*/ 1039672 h 2544820"/>
              <a:gd name="connsiteX13" fmla="*/ 921455 w 8683633"/>
              <a:gd name="connsiteY13" fmla="*/ 520364 h 2544820"/>
              <a:gd name="connsiteX14" fmla="*/ 2269334 w 8683633"/>
              <a:gd name="connsiteY14" fmla="*/ 576305 h 2544820"/>
              <a:gd name="connsiteX15" fmla="*/ 2470936 w 8683633"/>
              <a:gd name="connsiteY15" fmla="*/ 423257 h 2544820"/>
              <a:gd name="connsiteX16" fmla="*/ 2658815 w 8683633"/>
              <a:gd name="connsiteY16" fmla="*/ 576305 h 2544820"/>
              <a:gd name="connsiteX17" fmla="*/ 2269334 w 8683633"/>
              <a:gd name="connsiteY17" fmla="*/ 576305 h 2544820"/>
              <a:gd name="connsiteX18" fmla="*/ 2105731 w 8683633"/>
              <a:gd name="connsiteY18" fmla="*/ 661801 h 2544820"/>
              <a:gd name="connsiteX19" fmla="*/ 2482546 w 8683633"/>
              <a:gd name="connsiteY19" fmla="*/ 1037561 h 2544820"/>
              <a:gd name="connsiteX20" fmla="*/ 2818196 w 8683633"/>
              <a:gd name="connsiteY20" fmla="*/ 860236 h 2544820"/>
              <a:gd name="connsiteX21" fmla="*/ 2706313 w 8683633"/>
              <a:gd name="connsiteY21" fmla="*/ 770518 h 2544820"/>
              <a:gd name="connsiteX22" fmla="*/ 2486768 w 8683633"/>
              <a:gd name="connsiteY22" fmla="*/ 890846 h 2544820"/>
              <a:gd name="connsiteX23" fmla="*/ 2264057 w 8683633"/>
              <a:gd name="connsiteY23" fmla="*/ 696633 h 2544820"/>
              <a:gd name="connsiteX24" fmla="*/ 2819252 w 8683633"/>
              <a:gd name="connsiteY24" fmla="*/ 696633 h 2544820"/>
              <a:gd name="connsiteX25" fmla="*/ 2473047 w 8683633"/>
              <a:gd name="connsiteY25" fmla="*/ 282875 h 2544820"/>
              <a:gd name="connsiteX26" fmla="*/ 2105731 w 8683633"/>
              <a:gd name="connsiteY26" fmla="*/ 661801 h 2544820"/>
              <a:gd name="connsiteX27" fmla="*/ 8103107 w 8683633"/>
              <a:gd name="connsiteY27" fmla="*/ 576305 h 2544820"/>
              <a:gd name="connsiteX28" fmla="*/ 8304708 w 8683633"/>
              <a:gd name="connsiteY28" fmla="*/ 423257 h 2544820"/>
              <a:gd name="connsiteX29" fmla="*/ 8492587 w 8683633"/>
              <a:gd name="connsiteY29" fmla="*/ 576305 h 2544820"/>
              <a:gd name="connsiteX30" fmla="*/ 8103107 w 8683633"/>
              <a:gd name="connsiteY30" fmla="*/ 576305 h 2544820"/>
              <a:gd name="connsiteX31" fmla="*/ 7939503 w 8683633"/>
              <a:gd name="connsiteY31" fmla="*/ 661801 h 2544820"/>
              <a:gd name="connsiteX32" fmla="*/ 8316319 w 8683633"/>
              <a:gd name="connsiteY32" fmla="*/ 1037561 h 2544820"/>
              <a:gd name="connsiteX33" fmla="*/ 8651968 w 8683633"/>
              <a:gd name="connsiteY33" fmla="*/ 860236 h 2544820"/>
              <a:gd name="connsiteX34" fmla="*/ 8539029 w 8683633"/>
              <a:gd name="connsiteY34" fmla="*/ 770518 h 2544820"/>
              <a:gd name="connsiteX35" fmla="*/ 8319485 w 8683633"/>
              <a:gd name="connsiteY35" fmla="*/ 890846 h 2544820"/>
              <a:gd name="connsiteX36" fmla="*/ 8096773 w 8683633"/>
              <a:gd name="connsiteY36" fmla="*/ 696633 h 2544820"/>
              <a:gd name="connsiteX37" fmla="*/ 8651968 w 8683633"/>
              <a:gd name="connsiteY37" fmla="*/ 696633 h 2544820"/>
              <a:gd name="connsiteX38" fmla="*/ 8305763 w 8683633"/>
              <a:gd name="connsiteY38" fmla="*/ 282875 h 2544820"/>
              <a:gd name="connsiteX39" fmla="*/ 7939503 w 8683633"/>
              <a:gd name="connsiteY39" fmla="*/ 661801 h 2544820"/>
              <a:gd name="connsiteX40" fmla="*/ 556251 w 8683633"/>
              <a:gd name="connsiteY40" fmla="*/ 1269772 h 2544820"/>
              <a:gd name="connsiteX41" fmla="*/ 556251 w 8683633"/>
              <a:gd name="connsiteY41" fmla="*/ 1675085 h 2544820"/>
              <a:gd name="connsiteX42" fmla="*/ 177325 w 8683633"/>
              <a:gd name="connsiteY42" fmla="*/ 1675085 h 2544820"/>
              <a:gd name="connsiteX43" fmla="*/ 177325 w 8683633"/>
              <a:gd name="connsiteY43" fmla="*/ 1269772 h 2544820"/>
              <a:gd name="connsiteX44" fmla="*/ 0 w 8683633"/>
              <a:gd name="connsiteY44" fmla="*/ 1269772 h 2544820"/>
              <a:gd name="connsiteX45" fmla="*/ 0 w 8683633"/>
              <a:gd name="connsiteY45" fmla="*/ 2271445 h 2544820"/>
              <a:gd name="connsiteX46" fmla="*/ 177325 w 8683633"/>
              <a:gd name="connsiteY46" fmla="*/ 2271445 h 2544820"/>
              <a:gd name="connsiteX47" fmla="*/ 177325 w 8683633"/>
              <a:gd name="connsiteY47" fmla="*/ 1843966 h 2544820"/>
              <a:gd name="connsiteX48" fmla="*/ 556251 w 8683633"/>
              <a:gd name="connsiteY48" fmla="*/ 1843966 h 2544820"/>
              <a:gd name="connsiteX49" fmla="*/ 556251 w 8683633"/>
              <a:gd name="connsiteY49" fmla="*/ 2271445 h 2544820"/>
              <a:gd name="connsiteX50" fmla="*/ 733575 w 8683633"/>
              <a:gd name="connsiteY50" fmla="*/ 2271445 h 2544820"/>
              <a:gd name="connsiteX51" fmla="*/ 733575 w 8683633"/>
              <a:gd name="connsiteY51" fmla="*/ 1269772 h 2544820"/>
              <a:gd name="connsiteX52" fmla="*/ 556251 w 8683633"/>
              <a:gd name="connsiteY52" fmla="*/ 1269772 h 2544820"/>
              <a:gd name="connsiteX53" fmla="*/ 1325713 w 8683633"/>
              <a:gd name="connsiteY53" fmla="*/ 2130008 h 2544820"/>
              <a:gd name="connsiteX54" fmla="*/ 1114613 w 8683633"/>
              <a:gd name="connsiteY54" fmla="*/ 1911518 h 2544820"/>
              <a:gd name="connsiteX55" fmla="*/ 1325713 w 8683633"/>
              <a:gd name="connsiteY55" fmla="*/ 1691973 h 2544820"/>
              <a:gd name="connsiteX56" fmla="*/ 1531537 w 8683633"/>
              <a:gd name="connsiteY56" fmla="*/ 1911518 h 2544820"/>
              <a:gd name="connsiteX57" fmla="*/ 1325713 w 8683633"/>
              <a:gd name="connsiteY57" fmla="*/ 2130008 h 2544820"/>
              <a:gd name="connsiteX58" fmla="*/ 944676 w 8683633"/>
              <a:gd name="connsiteY58" fmla="*/ 1911518 h 2544820"/>
              <a:gd name="connsiteX59" fmla="*/ 1303548 w 8683633"/>
              <a:gd name="connsiteY59" fmla="*/ 2285167 h 2544820"/>
              <a:gd name="connsiteX60" fmla="*/ 1536814 w 8683633"/>
              <a:gd name="connsiteY60" fmla="*/ 2183838 h 2544820"/>
              <a:gd name="connsiteX61" fmla="*/ 1537870 w 8683633"/>
              <a:gd name="connsiteY61" fmla="*/ 2271445 h 2544820"/>
              <a:gd name="connsiteX62" fmla="*/ 1688807 w 8683633"/>
              <a:gd name="connsiteY62" fmla="*/ 2271445 h 2544820"/>
              <a:gd name="connsiteX63" fmla="*/ 1688807 w 8683633"/>
              <a:gd name="connsiteY63" fmla="*/ 1549480 h 2544820"/>
              <a:gd name="connsiteX64" fmla="*/ 1538925 w 8683633"/>
              <a:gd name="connsiteY64" fmla="*/ 1549480 h 2544820"/>
              <a:gd name="connsiteX65" fmla="*/ 1537870 w 8683633"/>
              <a:gd name="connsiteY65" fmla="*/ 1637087 h 2544820"/>
              <a:gd name="connsiteX66" fmla="*/ 1304603 w 8683633"/>
              <a:gd name="connsiteY66" fmla="*/ 1535759 h 2544820"/>
              <a:gd name="connsiteX67" fmla="*/ 944676 w 8683633"/>
              <a:gd name="connsiteY67" fmla="*/ 1911518 h 2544820"/>
              <a:gd name="connsiteX68" fmla="*/ 2828752 w 8683633"/>
              <a:gd name="connsiteY68" fmla="*/ 2130008 h 2544820"/>
              <a:gd name="connsiteX69" fmla="*/ 2617651 w 8683633"/>
              <a:gd name="connsiteY69" fmla="*/ 1911518 h 2544820"/>
              <a:gd name="connsiteX70" fmla="*/ 2828752 w 8683633"/>
              <a:gd name="connsiteY70" fmla="*/ 1691973 h 2544820"/>
              <a:gd name="connsiteX71" fmla="*/ 3034575 w 8683633"/>
              <a:gd name="connsiteY71" fmla="*/ 1911518 h 2544820"/>
              <a:gd name="connsiteX72" fmla="*/ 2828752 w 8683633"/>
              <a:gd name="connsiteY72" fmla="*/ 2130008 h 2544820"/>
              <a:gd name="connsiteX73" fmla="*/ 2447714 w 8683633"/>
              <a:gd name="connsiteY73" fmla="*/ 1911518 h 2544820"/>
              <a:gd name="connsiteX74" fmla="*/ 2806586 w 8683633"/>
              <a:gd name="connsiteY74" fmla="*/ 2285167 h 2544820"/>
              <a:gd name="connsiteX75" fmla="*/ 3039852 w 8683633"/>
              <a:gd name="connsiteY75" fmla="*/ 2183838 h 2544820"/>
              <a:gd name="connsiteX76" fmla="*/ 3040908 w 8683633"/>
              <a:gd name="connsiteY76" fmla="*/ 2271445 h 2544820"/>
              <a:gd name="connsiteX77" fmla="*/ 3190789 w 8683633"/>
              <a:gd name="connsiteY77" fmla="*/ 2271445 h 2544820"/>
              <a:gd name="connsiteX78" fmla="*/ 3190789 w 8683633"/>
              <a:gd name="connsiteY78" fmla="*/ 1218052 h 2544820"/>
              <a:gd name="connsiteX79" fmla="*/ 3021909 w 8683633"/>
              <a:gd name="connsiteY79" fmla="*/ 1218052 h 2544820"/>
              <a:gd name="connsiteX80" fmla="*/ 3021909 w 8683633"/>
              <a:gd name="connsiteY80" fmla="*/ 1459762 h 2544820"/>
              <a:gd name="connsiteX81" fmla="*/ 3026131 w 8683633"/>
              <a:gd name="connsiteY81" fmla="*/ 1621255 h 2544820"/>
              <a:gd name="connsiteX82" fmla="*/ 2806586 w 8683633"/>
              <a:gd name="connsiteY82" fmla="*/ 1536814 h 2544820"/>
              <a:gd name="connsiteX83" fmla="*/ 2447714 w 8683633"/>
              <a:gd name="connsiteY83" fmla="*/ 1911518 h 2544820"/>
              <a:gd name="connsiteX84" fmla="*/ 3566549 w 8683633"/>
              <a:gd name="connsiteY84" fmla="*/ 1827078 h 2544820"/>
              <a:gd name="connsiteX85" fmla="*/ 3768150 w 8683633"/>
              <a:gd name="connsiteY85" fmla="*/ 1674030 h 2544820"/>
              <a:gd name="connsiteX86" fmla="*/ 3956030 w 8683633"/>
              <a:gd name="connsiteY86" fmla="*/ 1827078 h 2544820"/>
              <a:gd name="connsiteX87" fmla="*/ 3566549 w 8683633"/>
              <a:gd name="connsiteY87" fmla="*/ 1827078 h 2544820"/>
              <a:gd name="connsiteX88" fmla="*/ 3401890 w 8683633"/>
              <a:gd name="connsiteY88" fmla="*/ 1912574 h 2544820"/>
              <a:gd name="connsiteX89" fmla="*/ 3778705 w 8683633"/>
              <a:gd name="connsiteY89" fmla="*/ 2288333 h 2544820"/>
              <a:gd name="connsiteX90" fmla="*/ 4114356 w 8683633"/>
              <a:gd name="connsiteY90" fmla="*/ 2111008 h 2544820"/>
              <a:gd name="connsiteX91" fmla="*/ 4002472 w 8683633"/>
              <a:gd name="connsiteY91" fmla="*/ 2022346 h 2544820"/>
              <a:gd name="connsiteX92" fmla="*/ 3782927 w 8683633"/>
              <a:gd name="connsiteY92" fmla="*/ 2142674 h 2544820"/>
              <a:gd name="connsiteX93" fmla="*/ 3560216 w 8683633"/>
              <a:gd name="connsiteY93" fmla="*/ 1948461 h 2544820"/>
              <a:gd name="connsiteX94" fmla="*/ 4116467 w 8683633"/>
              <a:gd name="connsiteY94" fmla="*/ 1948461 h 2544820"/>
              <a:gd name="connsiteX95" fmla="*/ 3770261 w 8683633"/>
              <a:gd name="connsiteY95" fmla="*/ 1534703 h 2544820"/>
              <a:gd name="connsiteX96" fmla="*/ 3401890 w 8683633"/>
              <a:gd name="connsiteY96" fmla="*/ 1912574 h 2544820"/>
              <a:gd name="connsiteX97" fmla="*/ 5948822 w 8683633"/>
              <a:gd name="connsiteY97" fmla="*/ 2131063 h 2544820"/>
              <a:gd name="connsiteX98" fmla="*/ 5742999 w 8683633"/>
              <a:gd name="connsiteY98" fmla="*/ 1912574 h 2544820"/>
              <a:gd name="connsiteX99" fmla="*/ 5948822 w 8683633"/>
              <a:gd name="connsiteY99" fmla="*/ 1693029 h 2544820"/>
              <a:gd name="connsiteX100" fmla="*/ 6158868 w 8683633"/>
              <a:gd name="connsiteY100" fmla="*/ 1912574 h 2544820"/>
              <a:gd name="connsiteX101" fmla="*/ 5948822 w 8683633"/>
              <a:gd name="connsiteY101" fmla="*/ 2131063 h 2544820"/>
              <a:gd name="connsiteX102" fmla="*/ 5737721 w 8683633"/>
              <a:gd name="connsiteY102" fmla="*/ 2185949 h 2544820"/>
              <a:gd name="connsiteX103" fmla="*/ 5970988 w 8683633"/>
              <a:gd name="connsiteY103" fmla="*/ 2287278 h 2544820"/>
              <a:gd name="connsiteX104" fmla="*/ 6329859 w 8683633"/>
              <a:gd name="connsiteY104" fmla="*/ 1913629 h 2544820"/>
              <a:gd name="connsiteX105" fmla="*/ 5970988 w 8683633"/>
              <a:gd name="connsiteY105" fmla="*/ 1537870 h 2544820"/>
              <a:gd name="connsiteX106" fmla="*/ 5751443 w 8683633"/>
              <a:gd name="connsiteY106" fmla="*/ 1622310 h 2544820"/>
              <a:gd name="connsiteX107" fmla="*/ 5755665 w 8683633"/>
              <a:gd name="connsiteY107" fmla="*/ 1451318 h 2544820"/>
              <a:gd name="connsiteX108" fmla="*/ 5755665 w 8683633"/>
              <a:gd name="connsiteY108" fmla="*/ 1219107 h 2544820"/>
              <a:gd name="connsiteX109" fmla="*/ 5586784 w 8683633"/>
              <a:gd name="connsiteY109" fmla="*/ 1219107 h 2544820"/>
              <a:gd name="connsiteX110" fmla="*/ 5586784 w 8683633"/>
              <a:gd name="connsiteY110" fmla="*/ 2272501 h 2544820"/>
              <a:gd name="connsiteX111" fmla="*/ 5736666 w 8683633"/>
              <a:gd name="connsiteY111" fmla="*/ 2272501 h 2544820"/>
              <a:gd name="connsiteX112" fmla="*/ 5737721 w 8683633"/>
              <a:gd name="connsiteY112" fmla="*/ 2185949 h 2544820"/>
              <a:gd name="connsiteX113" fmla="*/ 6663398 w 8683633"/>
              <a:gd name="connsiteY113" fmla="*/ 1828133 h 2544820"/>
              <a:gd name="connsiteX114" fmla="*/ 6865000 w 8683633"/>
              <a:gd name="connsiteY114" fmla="*/ 1675085 h 2544820"/>
              <a:gd name="connsiteX115" fmla="*/ 7052880 w 8683633"/>
              <a:gd name="connsiteY115" fmla="*/ 1828133 h 2544820"/>
              <a:gd name="connsiteX116" fmla="*/ 6663398 w 8683633"/>
              <a:gd name="connsiteY116" fmla="*/ 1828133 h 2544820"/>
              <a:gd name="connsiteX117" fmla="*/ 6499795 w 8683633"/>
              <a:gd name="connsiteY117" fmla="*/ 1914685 h 2544820"/>
              <a:gd name="connsiteX118" fmla="*/ 6876610 w 8683633"/>
              <a:gd name="connsiteY118" fmla="*/ 2290444 h 2544820"/>
              <a:gd name="connsiteX119" fmla="*/ 7212261 w 8683633"/>
              <a:gd name="connsiteY119" fmla="*/ 2113119 h 2544820"/>
              <a:gd name="connsiteX120" fmla="*/ 7100377 w 8683633"/>
              <a:gd name="connsiteY120" fmla="*/ 2024457 h 2544820"/>
              <a:gd name="connsiteX121" fmla="*/ 6880833 w 8683633"/>
              <a:gd name="connsiteY121" fmla="*/ 2144785 h 2544820"/>
              <a:gd name="connsiteX122" fmla="*/ 6658121 w 8683633"/>
              <a:gd name="connsiteY122" fmla="*/ 1950572 h 2544820"/>
              <a:gd name="connsiteX123" fmla="*/ 7213317 w 8683633"/>
              <a:gd name="connsiteY123" fmla="*/ 1950572 h 2544820"/>
              <a:gd name="connsiteX124" fmla="*/ 6867111 w 8683633"/>
              <a:gd name="connsiteY124" fmla="*/ 1536814 h 2544820"/>
              <a:gd name="connsiteX125" fmla="*/ 6499795 w 8683633"/>
              <a:gd name="connsiteY125" fmla="*/ 1914685 h 2544820"/>
              <a:gd name="connsiteX126" fmla="*/ 7656628 w 8683633"/>
              <a:gd name="connsiteY126" fmla="*/ 1551591 h 2544820"/>
              <a:gd name="connsiteX127" fmla="*/ 7418084 w 8683633"/>
              <a:gd name="connsiteY127" fmla="*/ 1795413 h 2544820"/>
              <a:gd name="connsiteX128" fmla="*/ 7418084 w 8683633"/>
              <a:gd name="connsiteY128" fmla="*/ 2273556 h 2544820"/>
              <a:gd name="connsiteX129" fmla="*/ 7586965 w 8683633"/>
              <a:gd name="connsiteY129" fmla="*/ 2273556 h 2544820"/>
              <a:gd name="connsiteX130" fmla="*/ 7586965 w 8683633"/>
              <a:gd name="connsiteY130" fmla="*/ 1792246 h 2544820"/>
              <a:gd name="connsiteX131" fmla="*/ 7672461 w 8683633"/>
              <a:gd name="connsiteY131" fmla="*/ 1704639 h 2544820"/>
              <a:gd name="connsiteX132" fmla="*/ 7803343 w 8683633"/>
              <a:gd name="connsiteY132" fmla="*/ 1704639 h 2544820"/>
              <a:gd name="connsiteX133" fmla="*/ 7803343 w 8683633"/>
              <a:gd name="connsiteY133" fmla="*/ 1551591 h 2544820"/>
              <a:gd name="connsiteX134" fmla="*/ 7656628 w 8683633"/>
              <a:gd name="connsiteY134" fmla="*/ 1551591 h 2544820"/>
              <a:gd name="connsiteX135" fmla="*/ 2170117 w 8683633"/>
              <a:gd name="connsiteY135" fmla="*/ 1551591 h 2544820"/>
              <a:gd name="connsiteX136" fmla="*/ 1931573 w 8683633"/>
              <a:gd name="connsiteY136" fmla="*/ 1795413 h 2544820"/>
              <a:gd name="connsiteX137" fmla="*/ 1931573 w 8683633"/>
              <a:gd name="connsiteY137" fmla="*/ 2273556 h 2544820"/>
              <a:gd name="connsiteX138" fmla="*/ 2100454 w 8683633"/>
              <a:gd name="connsiteY138" fmla="*/ 2273556 h 2544820"/>
              <a:gd name="connsiteX139" fmla="*/ 2100454 w 8683633"/>
              <a:gd name="connsiteY139" fmla="*/ 1792246 h 2544820"/>
              <a:gd name="connsiteX140" fmla="*/ 2185949 w 8683633"/>
              <a:gd name="connsiteY140" fmla="*/ 1704639 h 2544820"/>
              <a:gd name="connsiteX141" fmla="*/ 2316832 w 8683633"/>
              <a:gd name="connsiteY141" fmla="*/ 1704639 h 2544820"/>
              <a:gd name="connsiteX142" fmla="*/ 2316832 w 8683633"/>
              <a:gd name="connsiteY142" fmla="*/ 1551591 h 2544820"/>
              <a:gd name="connsiteX143" fmla="*/ 2170117 w 8683633"/>
              <a:gd name="connsiteY143" fmla="*/ 1551591 h 2544820"/>
              <a:gd name="connsiteX144" fmla="*/ 8318429 w 8683633"/>
              <a:gd name="connsiteY144" fmla="*/ 2111008 h 2544820"/>
              <a:gd name="connsiteX145" fmla="*/ 8108384 w 8683633"/>
              <a:gd name="connsiteY145" fmla="*/ 1902019 h 2544820"/>
              <a:gd name="connsiteX146" fmla="*/ 8317374 w 8683633"/>
              <a:gd name="connsiteY146" fmla="*/ 1693029 h 2544820"/>
              <a:gd name="connsiteX147" fmla="*/ 8526363 w 8683633"/>
              <a:gd name="connsiteY147" fmla="*/ 1903074 h 2544820"/>
              <a:gd name="connsiteX148" fmla="*/ 8318429 w 8683633"/>
              <a:gd name="connsiteY148" fmla="*/ 2111008 h 2544820"/>
              <a:gd name="connsiteX149" fmla="*/ 8122105 w 8683633"/>
              <a:gd name="connsiteY149" fmla="*/ 2544821 h 2544820"/>
              <a:gd name="connsiteX150" fmla="*/ 8279376 w 8683633"/>
              <a:gd name="connsiteY150" fmla="*/ 2544821 h 2544820"/>
              <a:gd name="connsiteX151" fmla="*/ 8683634 w 8683633"/>
              <a:gd name="connsiteY151" fmla="*/ 2189116 h 2544820"/>
              <a:gd name="connsiteX152" fmla="*/ 8683634 w 8683633"/>
              <a:gd name="connsiteY152" fmla="*/ 1551591 h 2544820"/>
              <a:gd name="connsiteX153" fmla="*/ 8533752 w 8683633"/>
              <a:gd name="connsiteY153" fmla="*/ 1551591 h 2544820"/>
              <a:gd name="connsiteX154" fmla="*/ 8532697 w 8683633"/>
              <a:gd name="connsiteY154" fmla="*/ 1639198 h 2544820"/>
              <a:gd name="connsiteX155" fmla="*/ 8298375 w 8683633"/>
              <a:gd name="connsiteY155" fmla="*/ 1537870 h 2544820"/>
              <a:gd name="connsiteX156" fmla="*/ 7940559 w 8683633"/>
              <a:gd name="connsiteY156" fmla="*/ 1902019 h 2544820"/>
              <a:gd name="connsiteX157" fmla="*/ 8300486 w 8683633"/>
              <a:gd name="connsiteY157" fmla="*/ 2260890 h 2544820"/>
              <a:gd name="connsiteX158" fmla="*/ 8520030 w 8683633"/>
              <a:gd name="connsiteY158" fmla="*/ 2172228 h 2544820"/>
              <a:gd name="connsiteX159" fmla="*/ 8520030 w 8683633"/>
              <a:gd name="connsiteY159" fmla="*/ 2203893 h 2544820"/>
              <a:gd name="connsiteX160" fmla="*/ 8283597 w 8683633"/>
              <a:gd name="connsiteY160" fmla="*/ 2391773 h 2544820"/>
              <a:gd name="connsiteX161" fmla="*/ 8122105 w 8683633"/>
              <a:gd name="connsiteY161" fmla="*/ 2391773 h 2544820"/>
              <a:gd name="connsiteX162" fmla="*/ 8122105 w 8683633"/>
              <a:gd name="connsiteY162" fmla="*/ 2544821 h 2544820"/>
              <a:gd name="connsiteX163" fmla="*/ 7672461 w 8683633"/>
              <a:gd name="connsiteY163" fmla="*/ 867624 h 2544820"/>
              <a:gd name="connsiteX164" fmla="*/ 7586965 w 8683633"/>
              <a:gd name="connsiteY164" fmla="*/ 780018 h 2544820"/>
              <a:gd name="connsiteX165" fmla="*/ 7588021 w 8683633"/>
              <a:gd name="connsiteY165" fmla="*/ 450700 h 2544820"/>
              <a:gd name="connsiteX166" fmla="*/ 7753734 w 8683633"/>
              <a:gd name="connsiteY166" fmla="*/ 450700 h 2544820"/>
              <a:gd name="connsiteX167" fmla="*/ 7753734 w 8683633"/>
              <a:gd name="connsiteY167" fmla="*/ 298708 h 2544820"/>
              <a:gd name="connsiteX168" fmla="*/ 7588021 w 8683633"/>
              <a:gd name="connsiteY168" fmla="*/ 298708 h 2544820"/>
              <a:gd name="connsiteX169" fmla="*/ 7588021 w 8683633"/>
              <a:gd name="connsiteY169" fmla="*/ 49609 h 2544820"/>
              <a:gd name="connsiteX170" fmla="*/ 7419140 w 8683633"/>
              <a:gd name="connsiteY170" fmla="*/ 106606 h 2544820"/>
              <a:gd name="connsiteX171" fmla="*/ 7419140 w 8683633"/>
              <a:gd name="connsiteY171" fmla="*/ 299763 h 2544820"/>
              <a:gd name="connsiteX172" fmla="*/ 7304090 w 8683633"/>
              <a:gd name="connsiteY172" fmla="*/ 299763 h 2544820"/>
              <a:gd name="connsiteX173" fmla="*/ 7304090 w 8683633"/>
              <a:gd name="connsiteY173" fmla="*/ 452811 h 2544820"/>
              <a:gd name="connsiteX174" fmla="*/ 7418084 w 8683633"/>
              <a:gd name="connsiteY174" fmla="*/ 452811 h 2544820"/>
              <a:gd name="connsiteX175" fmla="*/ 7417029 w 8683633"/>
              <a:gd name="connsiteY175" fmla="*/ 770518 h 2544820"/>
              <a:gd name="connsiteX176" fmla="*/ 7418084 w 8683633"/>
              <a:gd name="connsiteY176" fmla="*/ 770518 h 2544820"/>
              <a:gd name="connsiteX177" fmla="*/ 7418084 w 8683633"/>
              <a:gd name="connsiteY177" fmla="*/ 777907 h 2544820"/>
              <a:gd name="connsiteX178" fmla="*/ 7656628 w 8683633"/>
              <a:gd name="connsiteY178" fmla="*/ 1021728 h 2544820"/>
              <a:gd name="connsiteX179" fmla="*/ 7804399 w 8683633"/>
              <a:gd name="connsiteY179" fmla="*/ 1020673 h 2544820"/>
              <a:gd name="connsiteX180" fmla="*/ 7804399 w 8683633"/>
              <a:gd name="connsiteY180" fmla="*/ 867624 h 2544820"/>
              <a:gd name="connsiteX181" fmla="*/ 7672461 w 8683633"/>
              <a:gd name="connsiteY181" fmla="*/ 867624 h 2544820"/>
              <a:gd name="connsiteX182" fmla="*/ 4861653 w 8683633"/>
              <a:gd name="connsiteY182" fmla="*/ 576305 h 2544820"/>
              <a:gd name="connsiteX183" fmla="*/ 5063254 w 8683633"/>
              <a:gd name="connsiteY183" fmla="*/ 423257 h 2544820"/>
              <a:gd name="connsiteX184" fmla="*/ 5251134 w 8683633"/>
              <a:gd name="connsiteY184" fmla="*/ 576305 h 2544820"/>
              <a:gd name="connsiteX185" fmla="*/ 4861653 w 8683633"/>
              <a:gd name="connsiteY185" fmla="*/ 576305 h 2544820"/>
              <a:gd name="connsiteX186" fmla="*/ 4698050 w 8683633"/>
              <a:gd name="connsiteY186" fmla="*/ 662857 h 2544820"/>
              <a:gd name="connsiteX187" fmla="*/ 5074865 w 8683633"/>
              <a:gd name="connsiteY187" fmla="*/ 1038616 h 2544820"/>
              <a:gd name="connsiteX188" fmla="*/ 5410515 w 8683633"/>
              <a:gd name="connsiteY188" fmla="*/ 861291 h 2544820"/>
              <a:gd name="connsiteX189" fmla="*/ 5298632 w 8683633"/>
              <a:gd name="connsiteY189" fmla="*/ 771574 h 2544820"/>
              <a:gd name="connsiteX190" fmla="*/ 5079087 w 8683633"/>
              <a:gd name="connsiteY190" fmla="*/ 891901 h 2544820"/>
              <a:gd name="connsiteX191" fmla="*/ 4856375 w 8683633"/>
              <a:gd name="connsiteY191" fmla="*/ 697688 h 2544820"/>
              <a:gd name="connsiteX192" fmla="*/ 5411571 w 8683633"/>
              <a:gd name="connsiteY192" fmla="*/ 697688 h 2544820"/>
              <a:gd name="connsiteX193" fmla="*/ 5065365 w 8683633"/>
              <a:gd name="connsiteY193" fmla="*/ 284986 h 2544820"/>
              <a:gd name="connsiteX194" fmla="*/ 4698050 w 8683633"/>
              <a:gd name="connsiteY194" fmla="*/ 662857 h 2544820"/>
              <a:gd name="connsiteX195" fmla="*/ 5751443 w 8683633"/>
              <a:gd name="connsiteY195" fmla="*/ 576305 h 2544820"/>
              <a:gd name="connsiteX196" fmla="*/ 5953044 w 8683633"/>
              <a:gd name="connsiteY196" fmla="*/ 423257 h 2544820"/>
              <a:gd name="connsiteX197" fmla="*/ 6140924 w 8683633"/>
              <a:gd name="connsiteY197" fmla="*/ 576305 h 2544820"/>
              <a:gd name="connsiteX198" fmla="*/ 5751443 w 8683633"/>
              <a:gd name="connsiteY198" fmla="*/ 576305 h 2544820"/>
              <a:gd name="connsiteX199" fmla="*/ 5586784 w 8683633"/>
              <a:gd name="connsiteY199" fmla="*/ 662857 h 2544820"/>
              <a:gd name="connsiteX200" fmla="*/ 5963599 w 8683633"/>
              <a:gd name="connsiteY200" fmla="*/ 1038616 h 2544820"/>
              <a:gd name="connsiteX201" fmla="*/ 6299250 w 8683633"/>
              <a:gd name="connsiteY201" fmla="*/ 861291 h 2544820"/>
              <a:gd name="connsiteX202" fmla="*/ 6187366 w 8683633"/>
              <a:gd name="connsiteY202" fmla="*/ 772629 h 2544820"/>
              <a:gd name="connsiteX203" fmla="*/ 5967822 w 8683633"/>
              <a:gd name="connsiteY203" fmla="*/ 892957 h 2544820"/>
              <a:gd name="connsiteX204" fmla="*/ 5745110 w 8683633"/>
              <a:gd name="connsiteY204" fmla="*/ 698744 h 2544820"/>
              <a:gd name="connsiteX205" fmla="*/ 6301361 w 8683633"/>
              <a:gd name="connsiteY205" fmla="*/ 698744 h 2544820"/>
              <a:gd name="connsiteX206" fmla="*/ 5955155 w 8683633"/>
              <a:gd name="connsiteY206" fmla="*/ 284986 h 2544820"/>
              <a:gd name="connsiteX207" fmla="*/ 5586784 w 8683633"/>
              <a:gd name="connsiteY207" fmla="*/ 662857 h 2544820"/>
              <a:gd name="connsiteX208" fmla="*/ 6813280 w 8683633"/>
              <a:gd name="connsiteY208" fmla="*/ 282875 h 2544820"/>
              <a:gd name="connsiteX209" fmla="*/ 6513517 w 8683633"/>
              <a:gd name="connsiteY209" fmla="*/ 591082 h 2544820"/>
              <a:gd name="connsiteX210" fmla="*/ 6513517 w 8683633"/>
              <a:gd name="connsiteY210" fmla="*/ 1020673 h 2544820"/>
              <a:gd name="connsiteX211" fmla="*/ 6682397 w 8683633"/>
              <a:gd name="connsiteY211" fmla="*/ 1020673 h 2544820"/>
              <a:gd name="connsiteX212" fmla="*/ 6682397 w 8683633"/>
              <a:gd name="connsiteY212" fmla="*/ 597415 h 2544820"/>
              <a:gd name="connsiteX213" fmla="*/ 6813280 w 8683633"/>
              <a:gd name="connsiteY213" fmla="*/ 442256 h 2544820"/>
              <a:gd name="connsiteX214" fmla="*/ 6944163 w 8683633"/>
              <a:gd name="connsiteY214" fmla="*/ 597415 h 2544820"/>
              <a:gd name="connsiteX215" fmla="*/ 6944163 w 8683633"/>
              <a:gd name="connsiteY215" fmla="*/ 1021728 h 2544820"/>
              <a:gd name="connsiteX216" fmla="*/ 7113044 w 8683633"/>
              <a:gd name="connsiteY216" fmla="*/ 1021728 h 2544820"/>
              <a:gd name="connsiteX217" fmla="*/ 7113044 w 8683633"/>
              <a:gd name="connsiteY217" fmla="*/ 591082 h 2544820"/>
              <a:gd name="connsiteX218" fmla="*/ 6813280 w 8683633"/>
              <a:gd name="connsiteY218" fmla="*/ 282875 h 2544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Lst>
            <a:rect l="l" t="t" r="r" b="b"/>
            <a:pathLst>
              <a:path w="8683633" h="2544820">
                <a:moveTo>
                  <a:pt x="921455" y="520364"/>
                </a:moveTo>
                <a:cubicBezTo>
                  <a:pt x="921455" y="214267"/>
                  <a:pt x="1145222" y="0"/>
                  <a:pt x="1439708" y="0"/>
                </a:cubicBezTo>
                <a:cubicBezTo>
                  <a:pt x="1593811" y="0"/>
                  <a:pt x="1732083" y="54886"/>
                  <a:pt x="1834466" y="172047"/>
                </a:cubicBezTo>
                <a:lnTo>
                  <a:pt x="1705695" y="294486"/>
                </a:lnTo>
                <a:cubicBezTo>
                  <a:pt x="1643420" y="216378"/>
                  <a:pt x="1546314" y="168881"/>
                  <a:pt x="1439708" y="168881"/>
                </a:cubicBezTo>
                <a:cubicBezTo>
                  <a:pt x="1243384" y="168881"/>
                  <a:pt x="1104057" y="314540"/>
                  <a:pt x="1104057" y="521419"/>
                </a:cubicBezTo>
                <a:cubicBezTo>
                  <a:pt x="1104057" y="730409"/>
                  <a:pt x="1247606" y="871846"/>
                  <a:pt x="1438652" y="871846"/>
                </a:cubicBezTo>
                <a:cubicBezTo>
                  <a:pt x="1606478" y="871846"/>
                  <a:pt x="1726805" y="765241"/>
                  <a:pt x="1742638" y="605859"/>
                </a:cubicBezTo>
                <a:lnTo>
                  <a:pt x="1403821" y="605859"/>
                </a:lnTo>
                <a:lnTo>
                  <a:pt x="1403821" y="448589"/>
                </a:lnTo>
                <a:lnTo>
                  <a:pt x="1929462" y="448589"/>
                </a:lnTo>
                <a:lnTo>
                  <a:pt x="1929462" y="518253"/>
                </a:lnTo>
                <a:cubicBezTo>
                  <a:pt x="1929462" y="834904"/>
                  <a:pt x="1728916" y="1039672"/>
                  <a:pt x="1438652" y="1039672"/>
                </a:cubicBezTo>
                <a:cubicBezTo>
                  <a:pt x="1146278" y="1039672"/>
                  <a:pt x="921455" y="825404"/>
                  <a:pt x="921455" y="520364"/>
                </a:cubicBezTo>
                <a:moveTo>
                  <a:pt x="2269334" y="576305"/>
                </a:moveTo>
                <a:cubicBezTo>
                  <a:pt x="2293611" y="486587"/>
                  <a:pt x="2370663" y="423257"/>
                  <a:pt x="2470936" y="423257"/>
                </a:cubicBezTo>
                <a:cubicBezTo>
                  <a:pt x="2566986" y="423257"/>
                  <a:pt x="2638761" y="474977"/>
                  <a:pt x="2658815" y="576305"/>
                </a:cubicBezTo>
                <a:lnTo>
                  <a:pt x="2269334" y="576305"/>
                </a:lnTo>
                <a:close/>
                <a:moveTo>
                  <a:pt x="2105731" y="661801"/>
                </a:moveTo>
                <a:cubicBezTo>
                  <a:pt x="2105731" y="879235"/>
                  <a:pt x="2257724" y="1037561"/>
                  <a:pt x="2482546" y="1037561"/>
                </a:cubicBezTo>
                <a:cubicBezTo>
                  <a:pt x="2635594" y="1037561"/>
                  <a:pt x="2747478" y="962620"/>
                  <a:pt x="2818196" y="860236"/>
                </a:cubicBezTo>
                <a:lnTo>
                  <a:pt x="2706313" y="770518"/>
                </a:lnTo>
                <a:cubicBezTo>
                  <a:pt x="2653538" y="848625"/>
                  <a:pt x="2576486" y="890846"/>
                  <a:pt x="2486768" y="890846"/>
                </a:cubicBezTo>
                <a:cubicBezTo>
                  <a:pt x="2364330" y="890846"/>
                  <a:pt x="2277778" y="811683"/>
                  <a:pt x="2264057" y="696633"/>
                </a:cubicBezTo>
                <a:lnTo>
                  <a:pt x="2819252" y="696633"/>
                </a:lnTo>
                <a:cubicBezTo>
                  <a:pt x="2835085" y="412702"/>
                  <a:pt x="2664093" y="282875"/>
                  <a:pt x="2473047" y="282875"/>
                </a:cubicBezTo>
                <a:cubicBezTo>
                  <a:pt x="2264057" y="283931"/>
                  <a:pt x="2105731" y="441201"/>
                  <a:pt x="2105731" y="661801"/>
                </a:cubicBezTo>
                <a:moveTo>
                  <a:pt x="8103107" y="576305"/>
                </a:moveTo>
                <a:cubicBezTo>
                  <a:pt x="8127383" y="486587"/>
                  <a:pt x="8204435" y="423257"/>
                  <a:pt x="8304708" y="423257"/>
                </a:cubicBezTo>
                <a:cubicBezTo>
                  <a:pt x="8399703" y="423257"/>
                  <a:pt x="8472533" y="474977"/>
                  <a:pt x="8492587" y="576305"/>
                </a:cubicBezTo>
                <a:lnTo>
                  <a:pt x="8103107" y="576305"/>
                </a:lnTo>
                <a:close/>
                <a:moveTo>
                  <a:pt x="7939503" y="661801"/>
                </a:moveTo>
                <a:cubicBezTo>
                  <a:pt x="7939503" y="879235"/>
                  <a:pt x="8090440" y="1037561"/>
                  <a:pt x="8316319" y="1037561"/>
                </a:cubicBezTo>
                <a:cubicBezTo>
                  <a:pt x="8469366" y="1037561"/>
                  <a:pt x="8581250" y="962620"/>
                  <a:pt x="8651968" y="860236"/>
                </a:cubicBezTo>
                <a:lnTo>
                  <a:pt x="8539029" y="770518"/>
                </a:lnTo>
                <a:cubicBezTo>
                  <a:pt x="8486254" y="848625"/>
                  <a:pt x="8409203" y="890846"/>
                  <a:pt x="8319485" y="890846"/>
                </a:cubicBezTo>
                <a:cubicBezTo>
                  <a:pt x="8197046" y="890846"/>
                  <a:pt x="8110495" y="811683"/>
                  <a:pt x="8096773" y="696633"/>
                </a:cubicBezTo>
                <a:lnTo>
                  <a:pt x="8651968" y="696633"/>
                </a:lnTo>
                <a:cubicBezTo>
                  <a:pt x="8668856" y="412702"/>
                  <a:pt x="8496809" y="282875"/>
                  <a:pt x="8305763" y="282875"/>
                </a:cubicBezTo>
                <a:cubicBezTo>
                  <a:pt x="8097829" y="283931"/>
                  <a:pt x="7939503" y="441201"/>
                  <a:pt x="7939503" y="661801"/>
                </a:cubicBezTo>
                <a:moveTo>
                  <a:pt x="556251" y="1269772"/>
                </a:moveTo>
                <a:lnTo>
                  <a:pt x="556251" y="1675085"/>
                </a:lnTo>
                <a:lnTo>
                  <a:pt x="177325" y="1675085"/>
                </a:lnTo>
                <a:lnTo>
                  <a:pt x="177325" y="1269772"/>
                </a:lnTo>
                <a:lnTo>
                  <a:pt x="0" y="1269772"/>
                </a:lnTo>
                <a:lnTo>
                  <a:pt x="0" y="2271445"/>
                </a:lnTo>
                <a:lnTo>
                  <a:pt x="177325" y="2271445"/>
                </a:lnTo>
                <a:lnTo>
                  <a:pt x="177325" y="1843966"/>
                </a:lnTo>
                <a:lnTo>
                  <a:pt x="556251" y="1843966"/>
                </a:lnTo>
                <a:lnTo>
                  <a:pt x="556251" y="2271445"/>
                </a:lnTo>
                <a:lnTo>
                  <a:pt x="733575" y="2271445"/>
                </a:lnTo>
                <a:lnTo>
                  <a:pt x="733575" y="1269772"/>
                </a:lnTo>
                <a:lnTo>
                  <a:pt x="556251" y="1269772"/>
                </a:lnTo>
                <a:close/>
                <a:moveTo>
                  <a:pt x="1325713" y="2130008"/>
                </a:moveTo>
                <a:cubicBezTo>
                  <a:pt x="1204330" y="2130008"/>
                  <a:pt x="1114613" y="2041345"/>
                  <a:pt x="1114613" y="1911518"/>
                </a:cubicBezTo>
                <a:cubicBezTo>
                  <a:pt x="1114613" y="1780636"/>
                  <a:pt x="1204330" y="1691973"/>
                  <a:pt x="1325713" y="1691973"/>
                </a:cubicBezTo>
                <a:cubicBezTo>
                  <a:pt x="1440763" y="1691973"/>
                  <a:pt x="1531537" y="1772191"/>
                  <a:pt x="1531537" y="1911518"/>
                </a:cubicBezTo>
                <a:cubicBezTo>
                  <a:pt x="1531537" y="2048734"/>
                  <a:pt x="1440763" y="2130008"/>
                  <a:pt x="1325713" y="2130008"/>
                </a:cubicBezTo>
                <a:moveTo>
                  <a:pt x="944676" y="1911518"/>
                </a:moveTo>
                <a:cubicBezTo>
                  <a:pt x="944676" y="2131063"/>
                  <a:pt x="1107224" y="2285167"/>
                  <a:pt x="1303548" y="2285167"/>
                </a:cubicBezTo>
                <a:cubicBezTo>
                  <a:pt x="1397488" y="2285167"/>
                  <a:pt x="1485095" y="2249280"/>
                  <a:pt x="1536814" y="2183838"/>
                </a:cubicBezTo>
                <a:lnTo>
                  <a:pt x="1537870" y="2271445"/>
                </a:lnTo>
                <a:lnTo>
                  <a:pt x="1688807" y="2271445"/>
                </a:lnTo>
                <a:lnTo>
                  <a:pt x="1688807" y="1549480"/>
                </a:lnTo>
                <a:lnTo>
                  <a:pt x="1538925" y="1549480"/>
                </a:lnTo>
                <a:lnTo>
                  <a:pt x="1537870" y="1637087"/>
                </a:lnTo>
                <a:cubicBezTo>
                  <a:pt x="1486150" y="1571646"/>
                  <a:pt x="1398543" y="1535759"/>
                  <a:pt x="1304603" y="1535759"/>
                </a:cubicBezTo>
                <a:cubicBezTo>
                  <a:pt x="1107224" y="1535759"/>
                  <a:pt x="944676" y="1688807"/>
                  <a:pt x="944676" y="1911518"/>
                </a:cubicBezTo>
                <a:moveTo>
                  <a:pt x="2828752" y="2130008"/>
                </a:moveTo>
                <a:cubicBezTo>
                  <a:pt x="2707369" y="2130008"/>
                  <a:pt x="2617651" y="2041345"/>
                  <a:pt x="2617651" y="1911518"/>
                </a:cubicBezTo>
                <a:cubicBezTo>
                  <a:pt x="2617651" y="1780636"/>
                  <a:pt x="2707369" y="1691973"/>
                  <a:pt x="2828752" y="1691973"/>
                </a:cubicBezTo>
                <a:cubicBezTo>
                  <a:pt x="2943801" y="1691973"/>
                  <a:pt x="3034575" y="1772191"/>
                  <a:pt x="3034575" y="1911518"/>
                </a:cubicBezTo>
                <a:cubicBezTo>
                  <a:pt x="3034575" y="2048734"/>
                  <a:pt x="2942746" y="2130008"/>
                  <a:pt x="2828752" y="2130008"/>
                </a:cubicBezTo>
                <a:moveTo>
                  <a:pt x="2447714" y="1911518"/>
                </a:moveTo>
                <a:cubicBezTo>
                  <a:pt x="2447714" y="2131063"/>
                  <a:pt x="2610262" y="2285167"/>
                  <a:pt x="2806586" y="2285167"/>
                </a:cubicBezTo>
                <a:cubicBezTo>
                  <a:pt x="2900526" y="2285167"/>
                  <a:pt x="2988133" y="2249280"/>
                  <a:pt x="3039852" y="2183838"/>
                </a:cubicBezTo>
                <a:lnTo>
                  <a:pt x="3040908" y="2271445"/>
                </a:lnTo>
                <a:lnTo>
                  <a:pt x="3190789" y="2271445"/>
                </a:lnTo>
                <a:lnTo>
                  <a:pt x="3190789" y="1218052"/>
                </a:lnTo>
                <a:lnTo>
                  <a:pt x="3021909" y="1218052"/>
                </a:lnTo>
                <a:lnTo>
                  <a:pt x="3021909" y="1459762"/>
                </a:lnTo>
                <a:cubicBezTo>
                  <a:pt x="3021909" y="1514649"/>
                  <a:pt x="3022964" y="1568479"/>
                  <a:pt x="3026131" y="1621255"/>
                </a:cubicBezTo>
                <a:cubicBezTo>
                  <a:pt x="2973356" y="1566368"/>
                  <a:pt x="2892082" y="1536814"/>
                  <a:pt x="2806586" y="1536814"/>
                </a:cubicBezTo>
                <a:cubicBezTo>
                  <a:pt x="2610262" y="1535759"/>
                  <a:pt x="2447714" y="1688807"/>
                  <a:pt x="2447714" y="1911518"/>
                </a:cubicBezTo>
                <a:moveTo>
                  <a:pt x="3566549" y="1827078"/>
                </a:moveTo>
                <a:cubicBezTo>
                  <a:pt x="3590826" y="1737360"/>
                  <a:pt x="3667877" y="1674030"/>
                  <a:pt x="3768150" y="1674030"/>
                </a:cubicBezTo>
                <a:cubicBezTo>
                  <a:pt x="3863146" y="1674030"/>
                  <a:pt x="3935975" y="1725749"/>
                  <a:pt x="3956030" y="1827078"/>
                </a:cubicBezTo>
                <a:lnTo>
                  <a:pt x="3566549" y="1827078"/>
                </a:lnTo>
                <a:close/>
                <a:moveTo>
                  <a:pt x="3401890" y="1912574"/>
                </a:moveTo>
                <a:cubicBezTo>
                  <a:pt x="3401890" y="2130008"/>
                  <a:pt x="3552828" y="2288333"/>
                  <a:pt x="3778705" y="2288333"/>
                </a:cubicBezTo>
                <a:cubicBezTo>
                  <a:pt x="3931753" y="2288333"/>
                  <a:pt x="4043637" y="2213392"/>
                  <a:pt x="4114356" y="2111008"/>
                </a:cubicBezTo>
                <a:lnTo>
                  <a:pt x="4002472" y="2022346"/>
                </a:lnTo>
                <a:cubicBezTo>
                  <a:pt x="3949697" y="2100453"/>
                  <a:pt x="3872645" y="2142674"/>
                  <a:pt x="3782927" y="2142674"/>
                </a:cubicBezTo>
                <a:cubicBezTo>
                  <a:pt x="3660489" y="2142674"/>
                  <a:pt x="3573938" y="2063511"/>
                  <a:pt x="3560216" y="1948461"/>
                </a:cubicBezTo>
                <a:lnTo>
                  <a:pt x="4116467" y="1948461"/>
                </a:lnTo>
                <a:cubicBezTo>
                  <a:pt x="4133355" y="1664530"/>
                  <a:pt x="3961307" y="1534703"/>
                  <a:pt x="3770261" y="1534703"/>
                </a:cubicBezTo>
                <a:cubicBezTo>
                  <a:pt x="3560216" y="1534703"/>
                  <a:pt x="3401890" y="1691973"/>
                  <a:pt x="3401890" y="1912574"/>
                </a:cubicBezTo>
                <a:moveTo>
                  <a:pt x="5948822" y="2131063"/>
                </a:moveTo>
                <a:cubicBezTo>
                  <a:pt x="5832716" y="2131063"/>
                  <a:pt x="5742999" y="2050845"/>
                  <a:pt x="5742999" y="1912574"/>
                </a:cubicBezTo>
                <a:cubicBezTo>
                  <a:pt x="5742999" y="1773247"/>
                  <a:pt x="5832716" y="1693029"/>
                  <a:pt x="5948822" y="1693029"/>
                </a:cubicBezTo>
                <a:cubicBezTo>
                  <a:pt x="6070205" y="1693029"/>
                  <a:pt x="6158868" y="1781691"/>
                  <a:pt x="6158868" y="1912574"/>
                </a:cubicBezTo>
                <a:cubicBezTo>
                  <a:pt x="6159923" y="2042401"/>
                  <a:pt x="6071261" y="2131063"/>
                  <a:pt x="5948822" y="2131063"/>
                </a:cubicBezTo>
                <a:moveTo>
                  <a:pt x="5737721" y="2185949"/>
                </a:moveTo>
                <a:cubicBezTo>
                  <a:pt x="5788386" y="2250335"/>
                  <a:pt x="5877048" y="2287278"/>
                  <a:pt x="5970988" y="2287278"/>
                </a:cubicBezTo>
                <a:cubicBezTo>
                  <a:pt x="6166256" y="2287278"/>
                  <a:pt x="6329859" y="2133174"/>
                  <a:pt x="6329859" y="1913629"/>
                </a:cubicBezTo>
                <a:cubicBezTo>
                  <a:pt x="6329859" y="1690918"/>
                  <a:pt x="6166256" y="1537870"/>
                  <a:pt x="5970988" y="1537870"/>
                </a:cubicBezTo>
                <a:cubicBezTo>
                  <a:pt x="5885492" y="1537870"/>
                  <a:pt x="5803163" y="1567424"/>
                  <a:pt x="5751443" y="1622310"/>
                </a:cubicBezTo>
                <a:cubicBezTo>
                  <a:pt x="5754610" y="1567424"/>
                  <a:pt x="5755665" y="1507260"/>
                  <a:pt x="5755665" y="1451318"/>
                </a:cubicBezTo>
                <a:lnTo>
                  <a:pt x="5755665" y="1219107"/>
                </a:lnTo>
                <a:lnTo>
                  <a:pt x="5586784" y="1219107"/>
                </a:lnTo>
                <a:lnTo>
                  <a:pt x="5586784" y="2272501"/>
                </a:lnTo>
                <a:lnTo>
                  <a:pt x="5736666" y="2272501"/>
                </a:lnTo>
                <a:lnTo>
                  <a:pt x="5737721" y="2185949"/>
                </a:lnTo>
                <a:moveTo>
                  <a:pt x="6663398" y="1828133"/>
                </a:moveTo>
                <a:cubicBezTo>
                  <a:pt x="6687675" y="1738415"/>
                  <a:pt x="6764727" y="1675085"/>
                  <a:pt x="6865000" y="1675085"/>
                </a:cubicBezTo>
                <a:cubicBezTo>
                  <a:pt x="6959996" y="1675085"/>
                  <a:pt x="7032825" y="1726805"/>
                  <a:pt x="7052880" y="1828133"/>
                </a:cubicBezTo>
                <a:lnTo>
                  <a:pt x="6663398" y="1828133"/>
                </a:lnTo>
                <a:close/>
                <a:moveTo>
                  <a:pt x="6499795" y="1914685"/>
                </a:moveTo>
                <a:cubicBezTo>
                  <a:pt x="6499795" y="2132119"/>
                  <a:pt x="6650732" y="2290444"/>
                  <a:pt x="6876610" y="2290444"/>
                </a:cubicBezTo>
                <a:cubicBezTo>
                  <a:pt x="7029659" y="2290444"/>
                  <a:pt x="7141542" y="2215503"/>
                  <a:pt x="7212261" y="2113119"/>
                </a:cubicBezTo>
                <a:lnTo>
                  <a:pt x="7100377" y="2024457"/>
                </a:lnTo>
                <a:cubicBezTo>
                  <a:pt x="7047602" y="2102564"/>
                  <a:pt x="6970551" y="2144785"/>
                  <a:pt x="6880833" y="2144785"/>
                </a:cubicBezTo>
                <a:cubicBezTo>
                  <a:pt x="6758394" y="2144785"/>
                  <a:pt x="6671842" y="2065622"/>
                  <a:pt x="6658121" y="1950572"/>
                </a:cubicBezTo>
                <a:lnTo>
                  <a:pt x="7213317" y="1950572"/>
                </a:lnTo>
                <a:cubicBezTo>
                  <a:pt x="7230204" y="1666641"/>
                  <a:pt x="7058157" y="1536814"/>
                  <a:pt x="6867111" y="1536814"/>
                </a:cubicBezTo>
                <a:cubicBezTo>
                  <a:pt x="6658121" y="1535759"/>
                  <a:pt x="6499795" y="1693029"/>
                  <a:pt x="6499795" y="1914685"/>
                </a:cubicBezTo>
                <a:moveTo>
                  <a:pt x="7656628" y="1551591"/>
                </a:moveTo>
                <a:cubicBezTo>
                  <a:pt x="7502524" y="1551591"/>
                  <a:pt x="7418084" y="1626532"/>
                  <a:pt x="7418084" y="1795413"/>
                </a:cubicBezTo>
                <a:lnTo>
                  <a:pt x="7418084" y="2273556"/>
                </a:lnTo>
                <a:lnTo>
                  <a:pt x="7586965" y="2273556"/>
                </a:lnTo>
                <a:lnTo>
                  <a:pt x="7586965" y="1792246"/>
                </a:lnTo>
                <a:cubicBezTo>
                  <a:pt x="7586965" y="1729971"/>
                  <a:pt x="7611241" y="1704639"/>
                  <a:pt x="7672461" y="1704639"/>
                </a:cubicBezTo>
                <a:lnTo>
                  <a:pt x="7803343" y="1704639"/>
                </a:lnTo>
                <a:lnTo>
                  <a:pt x="7803343" y="1551591"/>
                </a:lnTo>
                <a:lnTo>
                  <a:pt x="7656628" y="1551591"/>
                </a:lnTo>
                <a:moveTo>
                  <a:pt x="2170117" y="1551591"/>
                </a:moveTo>
                <a:cubicBezTo>
                  <a:pt x="2016013" y="1551591"/>
                  <a:pt x="1931573" y="1626532"/>
                  <a:pt x="1931573" y="1795413"/>
                </a:cubicBezTo>
                <a:lnTo>
                  <a:pt x="1931573" y="2273556"/>
                </a:lnTo>
                <a:lnTo>
                  <a:pt x="2100454" y="2273556"/>
                </a:lnTo>
                <a:lnTo>
                  <a:pt x="2100454" y="1792246"/>
                </a:lnTo>
                <a:cubicBezTo>
                  <a:pt x="2100454" y="1729971"/>
                  <a:pt x="2124730" y="1704639"/>
                  <a:pt x="2185949" y="1704639"/>
                </a:cubicBezTo>
                <a:lnTo>
                  <a:pt x="2316832" y="1704639"/>
                </a:lnTo>
                <a:lnTo>
                  <a:pt x="2316832" y="1551591"/>
                </a:lnTo>
                <a:lnTo>
                  <a:pt x="2170117" y="1551591"/>
                </a:lnTo>
                <a:moveTo>
                  <a:pt x="8318429" y="2111008"/>
                </a:moveTo>
                <a:cubicBezTo>
                  <a:pt x="8195991" y="2111008"/>
                  <a:pt x="8108384" y="2025512"/>
                  <a:pt x="8108384" y="1902019"/>
                </a:cubicBezTo>
                <a:cubicBezTo>
                  <a:pt x="8108384" y="1777469"/>
                  <a:pt x="8195991" y="1693029"/>
                  <a:pt x="8317374" y="1693029"/>
                </a:cubicBezTo>
                <a:cubicBezTo>
                  <a:pt x="8434534" y="1693029"/>
                  <a:pt x="8526363" y="1771136"/>
                  <a:pt x="8526363" y="1903074"/>
                </a:cubicBezTo>
                <a:cubicBezTo>
                  <a:pt x="8525308" y="2033957"/>
                  <a:pt x="8434534" y="2111008"/>
                  <a:pt x="8318429" y="2111008"/>
                </a:cubicBezTo>
                <a:moveTo>
                  <a:pt x="8122105" y="2544821"/>
                </a:moveTo>
                <a:lnTo>
                  <a:pt x="8279376" y="2544821"/>
                </a:lnTo>
                <a:cubicBezTo>
                  <a:pt x="8529530" y="2544821"/>
                  <a:pt x="8683634" y="2428715"/>
                  <a:pt x="8683634" y="2189116"/>
                </a:cubicBezTo>
                <a:lnTo>
                  <a:pt x="8683634" y="1551591"/>
                </a:lnTo>
                <a:lnTo>
                  <a:pt x="8533752" y="1551591"/>
                </a:lnTo>
                <a:lnTo>
                  <a:pt x="8532697" y="1639198"/>
                </a:lnTo>
                <a:cubicBezTo>
                  <a:pt x="8480977" y="1573757"/>
                  <a:pt x="8393370" y="1537870"/>
                  <a:pt x="8298375" y="1537870"/>
                </a:cubicBezTo>
                <a:cubicBezTo>
                  <a:pt x="8102051" y="1537870"/>
                  <a:pt x="7940559" y="1686696"/>
                  <a:pt x="7940559" y="1902019"/>
                </a:cubicBezTo>
                <a:cubicBezTo>
                  <a:pt x="7940559" y="2119452"/>
                  <a:pt x="8099940" y="2260890"/>
                  <a:pt x="8300486" y="2260890"/>
                </a:cubicBezTo>
                <a:cubicBezTo>
                  <a:pt x="8394425" y="2260890"/>
                  <a:pt x="8472533" y="2229225"/>
                  <a:pt x="8520030" y="2172228"/>
                </a:cubicBezTo>
                <a:lnTo>
                  <a:pt x="8520030" y="2203893"/>
                </a:lnTo>
                <a:cubicBezTo>
                  <a:pt x="8518975" y="2335831"/>
                  <a:pt x="8434534" y="2391773"/>
                  <a:pt x="8283597" y="2391773"/>
                </a:cubicBezTo>
                <a:lnTo>
                  <a:pt x="8122105" y="2391773"/>
                </a:lnTo>
                <a:lnTo>
                  <a:pt x="8122105" y="2544821"/>
                </a:lnTo>
                <a:close/>
                <a:moveTo>
                  <a:pt x="7672461" y="867624"/>
                </a:moveTo>
                <a:cubicBezTo>
                  <a:pt x="7611241" y="867624"/>
                  <a:pt x="7586965" y="843348"/>
                  <a:pt x="7586965" y="780018"/>
                </a:cubicBezTo>
                <a:lnTo>
                  <a:pt x="7588021" y="450700"/>
                </a:lnTo>
                <a:lnTo>
                  <a:pt x="7753734" y="450700"/>
                </a:lnTo>
                <a:lnTo>
                  <a:pt x="7753734" y="298708"/>
                </a:lnTo>
                <a:lnTo>
                  <a:pt x="7588021" y="298708"/>
                </a:lnTo>
                <a:lnTo>
                  <a:pt x="7588021" y="49609"/>
                </a:lnTo>
                <a:lnTo>
                  <a:pt x="7419140" y="106606"/>
                </a:lnTo>
                <a:lnTo>
                  <a:pt x="7419140" y="299763"/>
                </a:lnTo>
                <a:lnTo>
                  <a:pt x="7304090" y="299763"/>
                </a:lnTo>
                <a:lnTo>
                  <a:pt x="7304090" y="452811"/>
                </a:lnTo>
                <a:lnTo>
                  <a:pt x="7418084" y="452811"/>
                </a:lnTo>
                <a:lnTo>
                  <a:pt x="7417029" y="770518"/>
                </a:lnTo>
                <a:lnTo>
                  <a:pt x="7418084" y="770518"/>
                </a:lnTo>
                <a:lnTo>
                  <a:pt x="7418084" y="777907"/>
                </a:lnTo>
                <a:cubicBezTo>
                  <a:pt x="7418084" y="946787"/>
                  <a:pt x="7502524" y="1021728"/>
                  <a:pt x="7656628" y="1021728"/>
                </a:cubicBezTo>
                <a:lnTo>
                  <a:pt x="7804399" y="1020673"/>
                </a:lnTo>
                <a:lnTo>
                  <a:pt x="7804399" y="867624"/>
                </a:lnTo>
                <a:lnTo>
                  <a:pt x="7672461" y="867624"/>
                </a:lnTo>
                <a:close/>
                <a:moveTo>
                  <a:pt x="4861653" y="576305"/>
                </a:moveTo>
                <a:cubicBezTo>
                  <a:pt x="4885929" y="486587"/>
                  <a:pt x="4962981" y="423257"/>
                  <a:pt x="5063254" y="423257"/>
                </a:cubicBezTo>
                <a:cubicBezTo>
                  <a:pt x="5158250" y="423257"/>
                  <a:pt x="5231079" y="474977"/>
                  <a:pt x="5251134" y="576305"/>
                </a:cubicBezTo>
                <a:lnTo>
                  <a:pt x="4861653" y="576305"/>
                </a:lnTo>
                <a:close/>
                <a:moveTo>
                  <a:pt x="4698050" y="662857"/>
                </a:moveTo>
                <a:cubicBezTo>
                  <a:pt x="4698050" y="880291"/>
                  <a:pt x="4848987" y="1038616"/>
                  <a:pt x="5074865" y="1038616"/>
                </a:cubicBezTo>
                <a:cubicBezTo>
                  <a:pt x="5227913" y="1038616"/>
                  <a:pt x="5339796" y="963675"/>
                  <a:pt x="5410515" y="861291"/>
                </a:cubicBezTo>
                <a:lnTo>
                  <a:pt x="5298632" y="771574"/>
                </a:lnTo>
                <a:cubicBezTo>
                  <a:pt x="5245856" y="849681"/>
                  <a:pt x="5168805" y="891901"/>
                  <a:pt x="5079087" y="891901"/>
                </a:cubicBezTo>
                <a:cubicBezTo>
                  <a:pt x="4956648" y="891901"/>
                  <a:pt x="4870097" y="812738"/>
                  <a:pt x="4856375" y="697688"/>
                </a:cubicBezTo>
                <a:lnTo>
                  <a:pt x="5411571" y="697688"/>
                </a:lnTo>
                <a:cubicBezTo>
                  <a:pt x="5428458" y="413758"/>
                  <a:pt x="5256411" y="284986"/>
                  <a:pt x="5065365" y="284986"/>
                </a:cubicBezTo>
                <a:cubicBezTo>
                  <a:pt x="4856375" y="284986"/>
                  <a:pt x="4698050" y="441201"/>
                  <a:pt x="4698050" y="662857"/>
                </a:cubicBezTo>
                <a:moveTo>
                  <a:pt x="5751443" y="576305"/>
                </a:moveTo>
                <a:cubicBezTo>
                  <a:pt x="5775720" y="486587"/>
                  <a:pt x="5852771" y="423257"/>
                  <a:pt x="5953044" y="423257"/>
                </a:cubicBezTo>
                <a:cubicBezTo>
                  <a:pt x="6048040" y="423257"/>
                  <a:pt x="6120870" y="474977"/>
                  <a:pt x="6140924" y="576305"/>
                </a:cubicBezTo>
                <a:lnTo>
                  <a:pt x="5751443" y="576305"/>
                </a:lnTo>
                <a:close/>
                <a:moveTo>
                  <a:pt x="5586784" y="662857"/>
                </a:moveTo>
                <a:cubicBezTo>
                  <a:pt x="5586784" y="880291"/>
                  <a:pt x="5738777" y="1038616"/>
                  <a:pt x="5963599" y="1038616"/>
                </a:cubicBezTo>
                <a:cubicBezTo>
                  <a:pt x="6116647" y="1038616"/>
                  <a:pt x="6228531" y="963675"/>
                  <a:pt x="6299250" y="861291"/>
                </a:cubicBezTo>
                <a:lnTo>
                  <a:pt x="6187366" y="772629"/>
                </a:lnTo>
                <a:cubicBezTo>
                  <a:pt x="6134591" y="850736"/>
                  <a:pt x="6057539" y="892957"/>
                  <a:pt x="5967822" y="892957"/>
                </a:cubicBezTo>
                <a:cubicBezTo>
                  <a:pt x="5845383" y="892957"/>
                  <a:pt x="5758831" y="813794"/>
                  <a:pt x="5745110" y="698744"/>
                </a:cubicBezTo>
                <a:lnTo>
                  <a:pt x="6301361" y="698744"/>
                </a:lnTo>
                <a:cubicBezTo>
                  <a:pt x="6318248" y="414813"/>
                  <a:pt x="6146201" y="284986"/>
                  <a:pt x="5955155" y="284986"/>
                </a:cubicBezTo>
                <a:cubicBezTo>
                  <a:pt x="5745110" y="284986"/>
                  <a:pt x="5586784" y="441201"/>
                  <a:pt x="5586784" y="662857"/>
                </a:cubicBezTo>
                <a:moveTo>
                  <a:pt x="6813280" y="282875"/>
                </a:moveTo>
                <a:cubicBezTo>
                  <a:pt x="6625401" y="282875"/>
                  <a:pt x="6513517" y="398981"/>
                  <a:pt x="6513517" y="591082"/>
                </a:cubicBezTo>
                <a:lnTo>
                  <a:pt x="6513517" y="1020673"/>
                </a:lnTo>
                <a:lnTo>
                  <a:pt x="6682397" y="1020673"/>
                </a:lnTo>
                <a:lnTo>
                  <a:pt x="6682397" y="597415"/>
                </a:lnTo>
                <a:cubicBezTo>
                  <a:pt x="6682397" y="496087"/>
                  <a:pt x="6728840" y="442256"/>
                  <a:pt x="6813280" y="442256"/>
                </a:cubicBezTo>
                <a:cubicBezTo>
                  <a:pt x="6896665" y="442256"/>
                  <a:pt x="6944163" y="497142"/>
                  <a:pt x="6944163" y="597415"/>
                </a:cubicBezTo>
                <a:lnTo>
                  <a:pt x="6944163" y="1021728"/>
                </a:lnTo>
                <a:lnTo>
                  <a:pt x="7113044" y="1021728"/>
                </a:lnTo>
                <a:lnTo>
                  <a:pt x="7113044" y="591082"/>
                </a:lnTo>
                <a:cubicBezTo>
                  <a:pt x="7113044" y="398981"/>
                  <a:pt x="7000105" y="282875"/>
                  <a:pt x="6813280" y="282875"/>
                </a:cubicBezTo>
              </a:path>
            </a:pathLst>
          </a:custGeom>
          <a:solidFill>
            <a:schemeClr val="bg1"/>
          </a:solidFill>
          <a:ln w="10555" cap="flat">
            <a:noFill/>
            <a:prstDash val="solid"/>
            <a:miter/>
          </a:ln>
        </p:spPr>
        <p:txBody>
          <a:bodyPr rtlCol="0" anchor="ctr"/>
          <a:lstStyle/>
          <a:p>
            <a:endParaRPr lang="en-US"/>
          </a:p>
        </p:txBody>
      </p:sp>
      <p:sp>
        <p:nvSpPr>
          <p:cNvPr id="9" name="Tijdelijke aanduiding voor tekst 8">
            <a:extLst>
              <a:ext uri="{FF2B5EF4-FFF2-40B4-BE49-F238E27FC236}">
                <a16:creationId xmlns:a16="http://schemas.microsoft.com/office/drawing/2014/main" id="{EFD047B2-C9C3-B2F1-039C-AA6D406A9068}"/>
              </a:ext>
            </a:extLst>
          </p:cNvPr>
          <p:cNvSpPr>
            <a:spLocks noGrp="1"/>
          </p:cNvSpPr>
          <p:nvPr>
            <p:ph type="body" sz="quarter" idx="10" hasCustomPrompt="1"/>
          </p:nvPr>
        </p:nvSpPr>
        <p:spPr>
          <a:xfrm>
            <a:off x="841375" y="2759075"/>
            <a:ext cx="18416588" cy="6481763"/>
          </a:xfrm>
          <a:noFill/>
        </p:spPr>
        <p:txBody>
          <a:bodyPr/>
          <a:lstStyle>
            <a:lvl1pPr>
              <a:lnSpc>
                <a:spcPct val="110000"/>
              </a:lnSpc>
              <a:defRPr/>
            </a:lvl1pPr>
          </a:lstStyle>
          <a:p>
            <a:pPr lvl="0"/>
            <a:r>
              <a:rPr lang="nl-NL" dirty="0" err="1"/>
              <a:t>Acernat</a:t>
            </a:r>
            <a:r>
              <a:rPr lang="nl-NL" dirty="0"/>
              <a:t> </a:t>
            </a:r>
            <a:r>
              <a:rPr lang="nl-NL" dirty="0" err="1"/>
              <a:t>emoluptio</a:t>
            </a:r>
            <a:r>
              <a:rPr lang="nl-NL" dirty="0"/>
              <a:t>. </a:t>
            </a:r>
            <a:r>
              <a:rPr lang="nl-NL" dirty="0" err="1"/>
              <a:t>Xeristrum</a:t>
            </a:r>
            <a:r>
              <a:rPr lang="nl-NL" dirty="0"/>
              <a:t> </a:t>
            </a:r>
            <a:r>
              <a:rPr lang="nl-NL" dirty="0" err="1"/>
              <a:t>fugia</a:t>
            </a:r>
            <a:r>
              <a:rPr lang="nl-NL" dirty="0"/>
              <a:t> </a:t>
            </a:r>
            <a:r>
              <a:rPr lang="nl-NL" dirty="0" err="1"/>
              <a:t>aut</a:t>
            </a:r>
            <a:r>
              <a:rPr lang="nl-NL" dirty="0"/>
              <a:t> que ma nam ex </a:t>
            </a:r>
            <a:r>
              <a:rPr lang="nl-NL" dirty="0" err="1"/>
              <a:t>eat</a:t>
            </a:r>
            <a:r>
              <a:rPr lang="nl-NL" dirty="0"/>
              <a:t> el </a:t>
            </a:r>
            <a:r>
              <a:rPr lang="nl-NL" dirty="0" err="1"/>
              <a:t>id</a:t>
            </a:r>
            <a:r>
              <a:rPr lang="nl-NL" dirty="0"/>
              <a:t> </a:t>
            </a:r>
            <a:r>
              <a:rPr lang="nl-NL" dirty="0" err="1"/>
              <a:t>qui</a:t>
            </a:r>
            <a:r>
              <a:rPr lang="nl-NL" dirty="0"/>
              <a:t> </a:t>
            </a:r>
            <a:r>
              <a:rPr lang="nl-NL" dirty="0" err="1"/>
              <a:t>nonsect</a:t>
            </a:r>
            <a:r>
              <a:rPr lang="nl-NL" dirty="0"/>
              <a:t> </a:t>
            </a:r>
            <a:r>
              <a:rPr lang="nl-NL" dirty="0" err="1"/>
              <a:t>ecatiam</a:t>
            </a:r>
            <a:r>
              <a:rPr lang="nl-NL" dirty="0"/>
              <a:t>, </a:t>
            </a:r>
            <a:r>
              <a:rPr lang="nl-NL" dirty="0" err="1"/>
              <a:t>senis</a:t>
            </a:r>
            <a:r>
              <a:rPr lang="nl-NL" dirty="0"/>
              <a:t> dia que </a:t>
            </a:r>
            <a:r>
              <a:rPr lang="nl-NL" dirty="0" err="1"/>
              <a:t>sit</a:t>
            </a:r>
            <a:r>
              <a:rPr lang="nl-NL" dirty="0"/>
              <a:t>, </a:t>
            </a:r>
            <a:r>
              <a:rPr lang="nl-NL" dirty="0" err="1"/>
              <a:t>excerumqui</a:t>
            </a:r>
            <a:r>
              <a:rPr lang="nl-NL" dirty="0"/>
              <a:t> </a:t>
            </a:r>
            <a:r>
              <a:rPr lang="nl-NL" dirty="0" err="1"/>
              <a:t>odicatusam</a:t>
            </a:r>
            <a:r>
              <a:rPr lang="nl-NL" dirty="0"/>
              <a:t> </a:t>
            </a:r>
            <a:r>
              <a:rPr lang="nl-NL" dirty="0" err="1"/>
              <a:t>alit</a:t>
            </a:r>
            <a:r>
              <a:rPr lang="nl-NL" dirty="0"/>
              <a:t> modi </a:t>
            </a:r>
            <a:r>
              <a:rPr lang="nl-NL" dirty="0" err="1"/>
              <a:t>alictorerum</a:t>
            </a:r>
            <a:r>
              <a:rPr lang="nl-NL" dirty="0"/>
              <a:t> </a:t>
            </a:r>
            <a:r>
              <a:rPr lang="nl-NL" dirty="0" err="1"/>
              <a:t>esti</a:t>
            </a:r>
            <a:r>
              <a:rPr lang="nl-NL" dirty="0"/>
              <a:t> </a:t>
            </a:r>
            <a:r>
              <a:rPr lang="nl-NL" dirty="0" err="1"/>
              <a:t>dolorum</a:t>
            </a:r>
            <a:r>
              <a:rPr lang="nl-NL" dirty="0"/>
              <a:t>, </a:t>
            </a:r>
            <a:r>
              <a:rPr lang="nl-NL" dirty="0" err="1"/>
              <a:t>soluptium</a:t>
            </a:r>
            <a:r>
              <a:rPr lang="nl-NL" dirty="0"/>
              <a:t>, </a:t>
            </a:r>
            <a:r>
              <a:rPr lang="nl-NL" dirty="0" err="1"/>
              <a:t>qui</a:t>
            </a:r>
            <a:r>
              <a:rPr lang="nl-NL" dirty="0"/>
              <a:t> </a:t>
            </a:r>
            <a:r>
              <a:rPr lang="nl-NL" dirty="0" err="1"/>
              <a:t>ipid</a:t>
            </a:r>
            <a:r>
              <a:rPr lang="nl-NL" dirty="0"/>
              <a:t> </a:t>
            </a:r>
            <a:r>
              <a:rPr lang="nl-NL" dirty="0" err="1"/>
              <a:t>essinit</a:t>
            </a:r>
            <a:r>
              <a:rPr lang="nl-NL" dirty="0"/>
              <a:t> </a:t>
            </a:r>
            <a:r>
              <a:rPr lang="nl-NL" dirty="0" err="1"/>
              <a:t>atistiore</a:t>
            </a:r>
            <a:r>
              <a:rPr lang="nl-NL" dirty="0"/>
              <a:t> </a:t>
            </a:r>
            <a:r>
              <a:rPr lang="nl-NL" dirty="0" err="1"/>
              <a:t>nist</a:t>
            </a:r>
            <a:r>
              <a:rPr lang="nl-NL" dirty="0"/>
              <a:t> </a:t>
            </a:r>
            <a:r>
              <a:rPr lang="nl-NL" dirty="0" err="1"/>
              <a:t>volup</a:t>
            </a:r>
            <a:r>
              <a:rPr lang="nl-NL" dirty="0"/>
              <a:t> </a:t>
            </a:r>
            <a:r>
              <a:rPr lang="nl-NL" dirty="0" err="1"/>
              <a:t>tium</a:t>
            </a:r>
            <a:r>
              <a:rPr lang="nl-NL" dirty="0"/>
              <a:t> </a:t>
            </a:r>
            <a:r>
              <a:rPr lang="nl-NL" dirty="0" err="1"/>
              <a:t>quamusa</a:t>
            </a:r>
            <a:r>
              <a:rPr lang="nl-NL" dirty="0"/>
              <a:t> es </a:t>
            </a:r>
            <a:r>
              <a:rPr lang="nl-NL" dirty="0" err="1"/>
              <a:t>dolut</a:t>
            </a:r>
            <a:r>
              <a:rPr lang="nl-NL" dirty="0"/>
              <a:t> </a:t>
            </a:r>
            <a:r>
              <a:rPr lang="nl-NL" dirty="0" err="1"/>
              <a:t>qui</a:t>
            </a:r>
            <a:r>
              <a:rPr lang="nl-NL" dirty="0"/>
              <a:t> re </a:t>
            </a:r>
            <a:r>
              <a:rPr lang="nl-NL" dirty="0" err="1"/>
              <a:t>est</a:t>
            </a:r>
            <a:r>
              <a:rPr lang="nl-NL" dirty="0"/>
              <a:t> </a:t>
            </a:r>
            <a:r>
              <a:rPr lang="nl-NL" dirty="0" err="1"/>
              <a:t>rerferf</a:t>
            </a:r>
            <a:r>
              <a:rPr lang="nl-NL" dirty="0"/>
              <a:t> </a:t>
            </a:r>
            <a:r>
              <a:rPr lang="nl-NL" dirty="0" err="1"/>
              <a:t>erestem</a:t>
            </a:r>
            <a:r>
              <a:rPr lang="nl-NL" dirty="0"/>
              <a:t> </a:t>
            </a:r>
            <a:r>
              <a:rPr lang="nl-NL" dirty="0" err="1"/>
              <a:t>doloris</a:t>
            </a:r>
            <a:r>
              <a:rPr lang="nl-NL" dirty="0"/>
              <a:t> </a:t>
            </a:r>
            <a:r>
              <a:rPr lang="nl-NL" dirty="0" err="1"/>
              <a:t>eos</a:t>
            </a:r>
            <a:r>
              <a:rPr lang="nl-NL" dirty="0"/>
              <a:t> quo que pro </a:t>
            </a:r>
            <a:r>
              <a:rPr lang="nl-NL" dirty="0" err="1"/>
              <a:t>blaut</a:t>
            </a:r>
            <a:r>
              <a:rPr lang="nl-NL" dirty="0"/>
              <a:t> </a:t>
            </a:r>
            <a:r>
              <a:rPr lang="nl-NL" dirty="0" err="1"/>
              <a:t>autem</a:t>
            </a:r>
            <a:r>
              <a:rPr lang="nl-NL" dirty="0"/>
              <a:t> </a:t>
            </a:r>
            <a:r>
              <a:rPr lang="nl-NL" dirty="0" err="1"/>
              <a:t>im</a:t>
            </a:r>
            <a:r>
              <a:rPr lang="nl-NL" dirty="0"/>
              <a:t> </a:t>
            </a:r>
            <a:r>
              <a:rPr lang="nl-NL" dirty="0" err="1"/>
              <a:t>faccaboriate</a:t>
            </a:r>
            <a:r>
              <a:rPr lang="nl-NL" dirty="0"/>
              <a:t> </a:t>
            </a:r>
            <a:r>
              <a:rPr lang="nl-NL" dirty="0" err="1"/>
              <a:t>coritatem</a:t>
            </a:r>
            <a:r>
              <a:rPr lang="nl-NL" dirty="0"/>
              <a:t> </a:t>
            </a:r>
            <a:r>
              <a:rPr lang="nl-NL" dirty="0" err="1"/>
              <a:t>nullo</a:t>
            </a:r>
            <a:r>
              <a:rPr lang="nl-NL" dirty="0"/>
              <a:t> </a:t>
            </a:r>
            <a:r>
              <a:rPr lang="nl-NL" dirty="0" err="1"/>
              <a:t>optasse</a:t>
            </a:r>
            <a:r>
              <a:rPr lang="nl-NL" dirty="0"/>
              <a:t> </a:t>
            </a:r>
            <a:r>
              <a:rPr lang="nl-NL" dirty="0" err="1"/>
              <a:t>ctusdant</a:t>
            </a:r>
            <a:r>
              <a:rPr lang="nl-NL" dirty="0"/>
              <a:t>, </a:t>
            </a:r>
            <a:r>
              <a:rPr lang="nl-NL" dirty="0" err="1"/>
              <a:t>est</a:t>
            </a:r>
            <a:r>
              <a:rPr lang="nl-NL" dirty="0"/>
              <a:t> </a:t>
            </a:r>
            <a:r>
              <a:rPr lang="nl-NL" dirty="0" err="1"/>
              <a:t>digenda</a:t>
            </a:r>
            <a:r>
              <a:rPr lang="nl-NL" dirty="0"/>
              <a:t> </a:t>
            </a:r>
            <a:r>
              <a:rPr lang="nl-NL" dirty="0" err="1"/>
              <a:t>ndebis</a:t>
            </a:r>
            <a:r>
              <a:rPr lang="nl-NL" dirty="0"/>
              <a:t> </a:t>
            </a:r>
            <a:r>
              <a:rPr lang="nl-NL" dirty="0" err="1"/>
              <a:t>restrumquam</a:t>
            </a:r>
            <a:r>
              <a:rPr lang="nl-NL" dirty="0"/>
              <a:t> </a:t>
            </a:r>
          </a:p>
          <a:p>
            <a:pPr lvl="1"/>
            <a:r>
              <a:rPr lang="nl-NL" dirty="0" err="1"/>
              <a:t>Acernat</a:t>
            </a:r>
            <a:r>
              <a:rPr lang="nl-NL" dirty="0"/>
              <a:t> </a:t>
            </a:r>
            <a:r>
              <a:rPr lang="nl-NL" dirty="0" err="1"/>
              <a:t>emoluptio</a:t>
            </a:r>
            <a:endParaRPr lang="nl-NL" dirty="0"/>
          </a:p>
          <a:p>
            <a:pPr lvl="2"/>
            <a:r>
              <a:rPr lang="nl-NL" dirty="0" err="1"/>
              <a:t>Xeristrum</a:t>
            </a:r>
            <a:r>
              <a:rPr lang="nl-NL" dirty="0"/>
              <a:t> </a:t>
            </a:r>
            <a:r>
              <a:rPr lang="nl-NL" dirty="0" err="1"/>
              <a:t>fugia</a:t>
            </a:r>
            <a:endParaRPr lang="nl-NL" dirty="0"/>
          </a:p>
          <a:p>
            <a:pPr lvl="3"/>
            <a:r>
              <a:rPr lang="nl-NL" dirty="0" err="1"/>
              <a:t>Aut</a:t>
            </a:r>
            <a:r>
              <a:rPr lang="nl-NL" dirty="0"/>
              <a:t> que</a:t>
            </a:r>
          </a:p>
          <a:p>
            <a:pPr lvl="4"/>
            <a:r>
              <a:rPr lang="nl-NL" dirty="0" err="1"/>
              <a:t>Nonsect</a:t>
            </a:r>
            <a:endParaRPr lang="nl-NL" dirty="0"/>
          </a:p>
          <a:p>
            <a:pPr lvl="5"/>
            <a:r>
              <a:rPr lang="nl-NL" dirty="0" err="1"/>
              <a:t>Excerumqui</a:t>
            </a:r>
            <a:endParaRPr lang="en-US" dirty="0"/>
          </a:p>
        </p:txBody>
      </p:sp>
    </p:spTree>
    <p:extLst>
      <p:ext uri="{BB962C8B-B14F-4D97-AF65-F5344CB8AC3E}">
        <p14:creationId xmlns:p14="http://schemas.microsoft.com/office/powerpoint/2010/main" val="4004130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slide - ambitie geel">
    <p:bg>
      <p:bgPr>
        <a:solidFill>
          <a:schemeClr val="bg1"/>
        </a:solidFill>
        <a:effectLst/>
      </p:bgPr>
    </p:bg>
    <p:spTree>
      <p:nvGrpSpPr>
        <p:cNvPr id="1" name=""/>
        <p:cNvGrpSpPr/>
        <p:nvPr/>
      </p:nvGrpSpPr>
      <p:grpSpPr>
        <a:xfrm>
          <a:off x="0" y="0"/>
          <a:ext cx="0" cy="0"/>
          <a:chOff x="0" y="0"/>
          <a:chExt cx="0" cy="0"/>
        </a:xfrm>
      </p:grpSpPr>
      <p:sp>
        <p:nvSpPr>
          <p:cNvPr id="3" name="Rechthoek: afgeronde hoeken 2">
            <a:extLst>
              <a:ext uri="{FF2B5EF4-FFF2-40B4-BE49-F238E27FC236}">
                <a16:creationId xmlns:a16="http://schemas.microsoft.com/office/drawing/2014/main" id="{BCA58CEE-3E92-2929-762F-FE392DBE2148}"/>
              </a:ext>
            </a:extLst>
          </p:cNvPr>
          <p:cNvSpPr/>
          <p:nvPr userDrawn="1"/>
        </p:nvSpPr>
        <p:spPr>
          <a:xfrm>
            <a:off x="180233" y="169863"/>
            <a:ext cx="19761200" cy="1930399"/>
          </a:xfrm>
          <a:prstGeom prst="roundRect">
            <a:avLst>
              <a:gd name="adj" fmla="val 2534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hthoek: afgeronde hoeken 9">
            <a:extLst>
              <a:ext uri="{FF2B5EF4-FFF2-40B4-BE49-F238E27FC236}">
                <a16:creationId xmlns:a16="http://schemas.microsoft.com/office/drawing/2014/main" id="{03AD5095-9ADD-EF73-CEFC-1987C2D2520B}"/>
              </a:ext>
            </a:extLst>
          </p:cNvPr>
          <p:cNvSpPr/>
          <p:nvPr userDrawn="1"/>
        </p:nvSpPr>
        <p:spPr>
          <a:xfrm>
            <a:off x="165100" y="9921875"/>
            <a:ext cx="19761200" cy="1223962"/>
          </a:xfrm>
          <a:prstGeom prst="roundRect">
            <a:avLst>
              <a:gd name="adj" fmla="val 4091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Holder 2"/>
          <p:cNvSpPr>
            <a:spLocks noGrp="1"/>
          </p:cNvSpPr>
          <p:nvPr>
            <p:ph type="title" hasCustomPrompt="1"/>
          </p:nvPr>
        </p:nvSpPr>
        <p:spPr>
          <a:xfrm>
            <a:off x="840846" y="698500"/>
            <a:ext cx="18439974" cy="855663"/>
          </a:xfrm>
          <a:noFill/>
        </p:spPr>
        <p:txBody>
          <a:bodyPr lIns="0" tIns="0" rIns="0" bIns="0"/>
          <a:lstStyle>
            <a:lvl1pPr>
              <a:defRPr sz="6400" b="1" i="0" spc="-50" baseline="0">
                <a:solidFill>
                  <a:schemeClr val="tx1"/>
                </a:solidFill>
                <a:latin typeface="+mj-lt"/>
                <a:cs typeface="Segoe UI Semibold"/>
              </a:defRPr>
            </a:lvl1pPr>
          </a:lstStyle>
          <a:p>
            <a:r>
              <a:rPr lang="en-US" dirty="0" err="1"/>
              <a:t>Paginatitel</a:t>
            </a:r>
            <a:r>
              <a:rPr lang="en-US" dirty="0"/>
              <a:t> </a:t>
            </a:r>
            <a:r>
              <a:rPr lang="en-US" dirty="0" err="1"/>
              <a:t>powerpoint</a:t>
            </a:r>
            <a:endParaRPr dirty="0"/>
          </a:p>
        </p:txBody>
      </p:sp>
      <p:sp>
        <p:nvSpPr>
          <p:cNvPr id="7" name="Vrije vorm: vorm 6">
            <a:extLst>
              <a:ext uri="{FF2B5EF4-FFF2-40B4-BE49-F238E27FC236}">
                <a16:creationId xmlns:a16="http://schemas.microsoft.com/office/drawing/2014/main" id="{F95FF92D-3072-CCB0-D18A-AC5D8381BE2A}"/>
              </a:ext>
            </a:extLst>
          </p:cNvPr>
          <p:cNvSpPr/>
          <p:nvPr userDrawn="1"/>
        </p:nvSpPr>
        <p:spPr>
          <a:xfrm>
            <a:off x="18036600" y="10294183"/>
            <a:ext cx="513808" cy="480651"/>
          </a:xfrm>
          <a:custGeom>
            <a:avLst/>
            <a:gdLst>
              <a:gd name="connsiteX0" fmla="*/ 2022346 w 2322116"/>
              <a:gd name="connsiteY0" fmla="*/ 1252883 h 2006513"/>
              <a:gd name="connsiteX1" fmla="*/ 1722583 w 2322116"/>
              <a:gd name="connsiteY1" fmla="*/ 1561091 h 2006513"/>
              <a:gd name="connsiteX2" fmla="*/ 1722583 w 2322116"/>
              <a:gd name="connsiteY2" fmla="*/ 1691973 h 2006513"/>
              <a:gd name="connsiteX3" fmla="*/ 1591700 w 2322116"/>
              <a:gd name="connsiteY3" fmla="*/ 1847132 h 2006513"/>
              <a:gd name="connsiteX4" fmla="*/ 1460818 w 2322116"/>
              <a:gd name="connsiteY4" fmla="*/ 1691973 h 2006513"/>
              <a:gd name="connsiteX5" fmla="*/ 1460818 w 2322116"/>
              <a:gd name="connsiteY5" fmla="*/ 308207 h 2006513"/>
              <a:gd name="connsiteX6" fmla="*/ 1161055 w 2322116"/>
              <a:gd name="connsiteY6" fmla="*/ 0 h 2006513"/>
              <a:gd name="connsiteX7" fmla="*/ 861292 w 2322116"/>
              <a:gd name="connsiteY7" fmla="*/ 308207 h 2006513"/>
              <a:gd name="connsiteX8" fmla="*/ 861292 w 2322116"/>
              <a:gd name="connsiteY8" fmla="*/ 440145 h 2006513"/>
              <a:gd name="connsiteX9" fmla="*/ 861292 w 2322116"/>
              <a:gd name="connsiteY9" fmla="*/ 440145 h 2006513"/>
              <a:gd name="connsiteX10" fmla="*/ 861292 w 2322116"/>
              <a:gd name="connsiteY10" fmla="*/ 442256 h 2006513"/>
              <a:gd name="connsiteX11" fmla="*/ 730409 w 2322116"/>
              <a:gd name="connsiteY11" fmla="*/ 597415 h 2006513"/>
              <a:gd name="connsiteX12" fmla="*/ 599526 w 2322116"/>
              <a:gd name="connsiteY12" fmla="*/ 442256 h 2006513"/>
              <a:gd name="connsiteX13" fmla="*/ 599526 w 2322116"/>
              <a:gd name="connsiteY13" fmla="*/ 309263 h 2006513"/>
              <a:gd name="connsiteX14" fmla="*/ 299763 w 2322116"/>
              <a:gd name="connsiteY14" fmla="*/ 1055 h 2006513"/>
              <a:gd name="connsiteX15" fmla="*/ 0 w 2322116"/>
              <a:gd name="connsiteY15" fmla="*/ 309263 h 2006513"/>
              <a:gd name="connsiteX16" fmla="*/ 0 w 2322116"/>
              <a:gd name="connsiteY16" fmla="*/ 738853 h 2006513"/>
              <a:gd name="connsiteX17" fmla="*/ 168881 w 2322116"/>
              <a:gd name="connsiteY17" fmla="*/ 738853 h 2006513"/>
              <a:gd name="connsiteX18" fmla="*/ 168881 w 2322116"/>
              <a:gd name="connsiteY18" fmla="*/ 314540 h 2006513"/>
              <a:gd name="connsiteX19" fmla="*/ 299763 w 2322116"/>
              <a:gd name="connsiteY19" fmla="*/ 159381 h 2006513"/>
              <a:gd name="connsiteX20" fmla="*/ 430646 w 2322116"/>
              <a:gd name="connsiteY20" fmla="*/ 314540 h 2006513"/>
              <a:gd name="connsiteX21" fmla="*/ 430646 w 2322116"/>
              <a:gd name="connsiteY21" fmla="*/ 447534 h 2006513"/>
              <a:gd name="connsiteX22" fmla="*/ 730409 w 2322116"/>
              <a:gd name="connsiteY22" fmla="*/ 755741 h 2006513"/>
              <a:gd name="connsiteX23" fmla="*/ 1030172 w 2322116"/>
              <a:gd name="connsiteY23" fmla="*/ 447534 h 2006513"/>
              <a:gd name="connsiteX24" fmla="*/ 1030172 w 2322116"/>
              <a:gd name="connsiteY24" fmla="*/ 314540 h 2006513"/>
              <a:gd name="connsiteX25" fmla="*/ 1161055 w 2322116"/>
              <a:gd name="connsiteY25" fmla="*/ 159381 h 2006513"/>
              <a:gd name="connsiteX26" fmla="*/ 1291937 w 2322116"/>
              <a:gd name="connsiteY26" fmla="*/ 314540 h 2006513"/>
              <a:gd name="connsiteX27" fmla="*/ 1291937 w 2322116"/>
              <a:gd name="connsiteY27" fmla="*/ 1698306 h 2006513"/>
              <a:gd name="connsiteX28" fmla="*/ 1591700 w 2322116"/>
              <a:gd name="connsiteY28" fmla="*/ 2006513 h 2006513"/>
              <a:gd name="connsiteX29" fmla="*/ 1891463 w 2322116"/>
              <a:gd name="connsiteY29" fmla="*/ 1698306 h 2006513"/>
              <a:gd name="connsiteX30" fmla="*/ 1891463 w 2322116"/>
              <a:gd name="connsiteY30" fmla="*/ 1567424 h 2006513"/>
              <a:gd name="connsiteX31" fmla="*/ 2022346 w 2322116"/>
              <a:gd name="connsiteY31" fmla="*/ 1412265 h 2006513"/>
              <a:gd name="connsiteX32" fmla="*/ 2153229 w 2322116"/>
              <a:gd name="connsiteY32" fmla="*/ 1567424 h 2006513"/>
              <a:gd name="connsiteX33" fmla="*/ 2153229 w 2322116"/>
              <a:gd name="connsiteY33" fmla="*/ 1991736 h 2006513"/>
              <a:gd name="connsiteX34" fmla="*/ 2322109 w 2322116"/>
              <a:gd name="connsiteY34" fmla="*/ 1991736 h 2006513"/>
              <a:gd name="connsiteX35" fmla="*/ 2322109 w 2322116"/>
              <a:gd name="connsiteY35" fmla="*/ 1562146 h 2006513"/>
              <a:gd name="connsiteX36" fmla="*/ 2022346 w 2322116"/>
              <a:gd name="connsiteY36" fmla="*/ 1252883 h 2006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322116" h="2006513">
                <a:moveTo>
                  <a:pt x="2022346" y="1252883"/>
                </a:moveTo>
                <a:cubicBezTo>
                  <a:pt x="1834466" y="1252883"/>
                  <a:pt x="1722583" y="1368989"/>
                  <a:pt x="1722583" y="1561091"/>
                </a:cubicBezTo>
                <a:lnTo>
                  <a:pt x="1722583" y="1691973"/>
                </a:lnTo>
                <a:cubicBezTo>
                  <a:pt x="1722583" y="1793302"/>
                  <a:pt x="1676141" y="1847132"/>
                  <a:pt x="1591700" y="1847132"/>
                </a:cubicBezTo>
                <a:cubicBezTo>
                  <a:pt x="1508316" y="1847132"/>
                  <a:pt x="1460818" y="1792246"/>
                  <a:pt x="1460818" y="1691973"/>
                </a:cubicBezTo>
                <a:lnTo>
                  <a:pt x="1460818" y="308207"/>
                </a:lnTo>
                <a:cubicBezTo>
                  <a:pt x="1460818" y="116105"/>
                  <a:pt x="1347879" y="0"/>
                  <a:pt x="1161055" y="0"/>
                </a:cubicBezTo>
                <a:cubicBezTo>
                  <a:pt x="973175" y="0"/>
                  <a:pt x="861292" y="116105"/>
                  <a:pt x="861292" y="308207"/>
                </a:cubicBezTo>
                <a:lnTo>
                  <a:pt x="861292" y="440145"/>
                </a:lnTo>
                <a:lnTo>
                  <a:pt x="861292" y="440145"/>
                </a:lnTo>
                <a:lnTo>
                  <a:pt x="861292" y="442256"/>
                </a:lnTo>
                <a:cubicBezTo>
                  <a:pt x="861292" y="543585"/>
                  <a:pt x="814849" y="597415"/>
                  <a:pt x="730409" y="597415"/>
                </a:cubicBezTo>
                <a:cubicBezTo>
                  <a:pt x="647024" y="597415"/>
                  <a:pt x="599526" y="542529"/>
                  <a:pt x="599526" y="442256"/>
                </a:cubicBezTo>
                <a:lnTo>
                  <a:pt x="599526" y="309263"/>
                </a:lnTo>
                <a:cubicBezTo>
                  <a:pt x="599526" y="117161"/>
                  <a:pt x="486588" y="1055"/>
                  <a:pt x="299763" y="1055"/>
                </a:cubicBezTo>
                <a:cubicBezTo>
                  <a:pt x="111884" y="1055"/>
                  <a:pt x="0" y="117161"/>
                  <a:pt x="0" y="309263"/>
                </a:cubicBezTo>
                <a:lnTo>
                  <a:pt x="0" y="738853"/>
                </a:lnTo>
                <a:lnTo>
                  <a:pt x="168881" y="738853"/>
                </a:lnTo>
                <a:lnTo>
                  <a:pt x="168881" y="314540"/>
                </a:lnTo>
                <a:cubicBezTo>
                  <a:pt x="168881" y="213212"/>
                  <a:pt x="215323" y="159381"/>
                  <a:pt x="299763" y="159381"/>
                </a:cubicBezTo>
                <a:cubicBezTo>
                  <a:pt x="383148" y="159381"/>
                  <a:pt x="430646" y="214267"/>
                  <a:pt x="430646" y="314540"/>
                </a:cubicBezTo>
                <a:lnTo>
                  <a:pt x="430646" y="447534"/>
                </a:lnTo>
                <a:cubicBezTo>
                  <a:pt x="430646" y="639636"/>
                  <a:pt x="543585" y="755741"/>
                  <a:pt x="730409" y="755741"/>
                </a:cubicBezTo>
                <a:cubicBezTo>
                  <a:pt x="918289" y="755741"/>
                  <a:pt x="1030172" y="639636"/>
                  <a:pt x="1030172" y="447534"/>
                </a:cubicBezTo>
                <a:lnTo>
                  <a:pt x="1030172" y="314540"/>
                </a:lnTo>
                <a:cubicBezTo>
                  <a:pt x="1030172" y="213212"/>
                  <a:pt x="1076614" y="159381"/>
                  <a:pt x="1161055" y="159381"/>
                </a:cubicBezTo>
                <a:cubicBezTo>
                  <a:pt x="1244440" y="159381"/>
                  <a:pt x="1291937" y="214267"/>
                  <a:pt x="1291937" y="314540"/>
                </a:cubicBezTo>
                <a:lnTo>
                  <a:pt x="1291937" y="1698306"/>
                </a:lnTo>
                <a:cubicBezTo>
                  <a:pt x="1291937" y="1890408"/>
                  <a:pt x="1404876" y="2006513"/>
                  <a:pt x="1591700" y="2006513"/>
                </a:cubicBezTo>
                <a:cubicBezTo>
                  <a:pt x="1779580" y="2006513"/>
                  <a:pt x="1891463" y="1890408"/>
                  <a:pt x="1891463" y="1698306"/>
                </a:cubicBezTo>
                <a:lnTo>
                  <a:pt x="1891463" y="1567424"/>
                </a:lnTo>
                <a:cubicBezTo>
                  <a:pt x="1891463" y="1466095"/>
                  <a:pt x="1937906" y="1412265"/>
                  <a:pt x="2022346" y="1412265"/>
                </a:cubicBezTo>
                <a:cubicBezTo>
                  <a:pt x="2105731" y="1412265"/>
                  <a:pt x="2153229" y="1467151"/>
                  <a:pt x="2153229" y="1567424"/>
                </a:cubicBezTo>
                <a:lnTo>
                  <a:pt x="2153229" y="1991736"/>
                </a:lnTo>
                <a:lnTo>
                  <a:pt x="2322109" y="1991736"/>
                </a:lnTo>
                <a:lnTo>
                  <a:pt x="2322109" y="1562146"/>
                </a:lnTo>
                <a:cubicBezTo>
                  <a:pt x="2323165" y="1368989"/>
                  <a:pt x="2209170" y="1252883"/>
                  <a:pt x="2022346" y="1252883"/>
                </a:cubicBezTo>
              </a:path>
            </a:pathLst>
          </a:custGeom>
          <a:solidFill>
            <a:schemeClr val="accent1"/>
          </a:solidFill>
          <a:ln w="10555" cap="flat">
            <a:noFill/>
            <a:prstDash val="solid"/>
            <a:miter/>
          </a:ln>
        </p:spPr>
        <p:txBody>
          <a:bodyPr rtlCol="0" anchor="ctr"/>
          <a:lstStyle/>
          <a:p>
            <a:endParaRPr lang="en-US"/>
          </a:p>
        </p:txBody>
      </p:sp>
      <p:sp>
        <p:nvSpPr>
          <p:cNvPr id="8" name="Vrije vorm: vorm 7">
            <a:extLst>
              <a:ext uri="{FF2B5EF4-FFF2-40B4-BE49-F238E27FC236}">
                <a16:creationId xmlns:a16="http://schemas.microsoft.com/office/drawing/2014/main" id="{990AF1D4-4CAA-0106-0769-F0D1C0F72278}"/>
              </a:ext>
            </a:extLst>
          </p:cNvPr>
          <p:cNvSpPr/>
          <p:nvPr userDrawn="1"/>
        </p:nvSpPr>
        <p:spPr>
          <a:xfrm>
            <a:off x="17367250" y="10226675"/>
            <a:ext cx="1921404" cy="609600"/>
          </a:xfrm>
          <a:custGeom>
            <a:avLst/>
            <a:gdLst>
              <a:gd name="connsiteX0" fmla="*/ 921455 w 8683633"/>
              <a:gd name="connsiteY0" fmla="*/ 520364 h 2544820"/>
              <a:gd name="connsiteX1" fmla="*/ 1439708 w 8683633"/>
              <a:gd name="connsiteY1" fmla="*/ 0 h 2544820"/>
              <a:gd name="connsiteX2" fmla="*/ 1834466 w 8683633"/>
              <a:gd name="connsiteY2" fmla="*/ 172047 h 2544820"/>
              <a:gd name="connsiteX3" fmla="*/ 1705695 w 8683633"/>
              <a:gd name="connsiteY3" fmla="*/ 294486 h 2544820"/>
              <a:gd name="connsiteX4" fmla="*/ 1439708 w 8683633"/>
              <a:gd name="connsiteY4" fmla="*/ 168881 h 2544820"/>
              <a:gd name="connsiteX5" fmla="*/ 1104057 w 8683633"/>
              <a:gd name="connsiteY5" fmla="*/ 521419 h 2544820"/>
              <a:gd name="connsiteX6" fmla="*/ 1438652 w 8683633"/>
              <a:gd name="connsiteY6" fmla="*/ 871846 h 2544820"/>
              <a:gd name="connsiteX7" fmla="*/ 1742638 w 8683633"/>
              <a:gd name="connsiteY7" fmla="*/ 605859 h 2544820"/>
              <a:gd name="connsiteX8" fmla="*/ 1403821 w 8683633"/>
              <a:gd name="connsiteY8" fmla="*/ 605859 h 2544820"/>
              <a:gd name="connsiteX9" fmla="*/ 1403821 w 8683633"/>
              <a:gd name="connsiteY9" fmla="*/ 448589 h 2544820"/>
              <a:gd name="connsiteX10" fmla="*/ 1929462 w 8683633"/>
              <a:gd name="connsiteY10" fmla="*/ 448589 h 2544820"/>
              <a:gd name="connsiteX11" fmla="*/ 1929462 w 8683633"/>
              <a:gd name="connsiteY11" fmla="*/ 518253 h 2544820"/>
              <a:gd name="connsiteX12" fmla="*/ 1438652 w 8683633"/>
              <a:gd name="connsiteY12" fmla="*/ 1039672 h 2544820"/>
              <a:gd name="connsiteX13" fmla="*/ 921455 w 8683633"/>
              <a:gd name="connsiteY13" fmla="*/ 520364 h 2544820"/>
              <a:gd name="connsiteX14" fmla="*/ 2269334 w 8683633"/>
              <a:gd name="connsiteY14" fmla="*/ 576305 h 2544820"/>
              <a:gd name="connsiteX15" fmla="*/ 2470936 w 8683633"/>
              <a:gd name="connsiteY15" fmla="*/ 423257 h 2544820"/>
              <a:gd name="connsiteX16" fmla="*/ 2658815 w 8683633"/>
              <a:gd name="connsiteY16" fmla="*/ 576305 h 2544820"/>
              <a:gd name="connsiteX17" fmla="*/ 2269334 w 8683633"/>
              <a:gd name="connsiteY17" fmla="*/ 576305 h 2544820"/>
              <a:gd name="connsiteX18" fmla="*/ 2105731 w 8683633"/>
              <a:gd name="connsiteY18" fmla="*/ 661801 h 2544820"/>
              <a:gd name="connsiteX19" fmla="*/ 2482546 w 8683633"/>
              <a:gd name="connsiteY19" fmla="*/ 1037561 h 2544820"/>
              <a:gd name="connsiteX20" fmla="*/ 2818196 w 8683633"/>
              <a:gd name="connsiteY20" fmla="*/ 860236 h 2544820"/>
              <a:gd name="connsiteX21" fmla="*/ 2706313 w 8683633"/>
              <a:gd name="connsiteY21" fmla="*/ 770518 h 2544820"/>
              <a:gd name="connsiteX22" fmla="*/ 2486768 w 8683633"/>
              <a:gd name="connsiteY22" fmla="*/ 890846 h 2544820"/>
              <a:gd name="connsiteX23" fmla="*/ 2264057 w 8683633"/>
              <a:gd name="connsiteY23" fmla="*/ 696633 h 2544820"/>
              <a:gd name="connsiteX24" fmla="*/ 2819252 w 8683633"/>
              <a:gd name="connsiteY24" fmla="*/ 696633 h 2544820"/>
              <a:gd name="connsiteX25" fmla="*/ 2473047 w 8683633"/>
              <a:gd name="connsiteY25" fmla="*/ 282875 h 2544820"/>
              <a:gd name="connsiteX26" fmla="*/ 2105731 w 8683633"/>
              <a:gd name="connsiteY26" fmla="*/ 661801 h 2544820"/>
              <a:gd name="connsiteX27" fmla="*/ 8103107 w 8683633"/>
              <a:gd name="connsiteY27" fmla="*/ 576305 h 2544820"/>
              <a:gd name="connsiteX28" fmla="*/ 8304708 w 8683633"/>
              <a:gd name="connsiteY28" fmla="*/ 423257 h 2544820"/>
              <a:gd name="connsiteX29" fmla="*/ 8492587 w 8683633"/>
              <a:gd name="connsiteY29" fmla="*/ 576305 h 2544820"/>
              <a:gd name="connsiteX30" fmla="*/ 8103107 w 8683633"/>
              <a:gd name="connsiteY30" fmla="*/ 576305 h 2544820"/>
              <a:gd name="connsiteX31" fmla="*/ 7939503 w 8683633"/>
              <a:gd name="connsiteY31" fmla="*/ 661801 h 2544820"/>
              <a:gd name="connsiteX32" fmla="*/ 8316319 w 8683633"/>
              <a:gd name="connsiteY32" fmla="*/ 1037561 h 2544820"/>
              <a:gd name="connsiteX33" fmla="*/ 8651968 w 8683633"/>
              <a:gd name="connsiteY33" fmla="*/ 860236 h 2544820"/>
              <a:gd name="connsiteX34" fmla="*/ 8539029 w 8683633"/>
              <a:gd name="connsiteY34" fmla="*/ 770518 h 2544820"/>
              <a:gd name="connsiteX35" fmla="*/ 8319485 w 8683633"/>
              <a:gd name="connsiteY35" fmla="*/ 890846 h 2544820"/>
              <a:gd name="connsiteX36" fmla="*/ 8096773 w 8683633"/>
              <a:gd name="connsiteY36" fmla="*/ 696633 h 2544820"/>
              <a:gd name="connsiteX37" fmla="*/ 8651968 w 8683633"/>
              <a:gd name="connsiteY37" fmla="*/ 696633 h 2544820"/>
              <a:gd name="connsiteX38" fmla="*/ 8305763 w 8683633"/>
              <a:gd name="connsiteY38" fmla="*/ 282875 h 2544820"/>
              <a:gd name="connsiteX39" fmla="*/ 7939503 w 8683633"/>
              <a:gd name="connsiteY39" fmla="*/ 661801 h 2544820"/>
              <a:gd name="connsiteX40" fmla="*/ 556251 w 8683633"/>
              <a:gd name="connsiteY40" fmla="*/ 1269772 h 2544820"/>
              <a:gd name="connsiteX41" fmla="*/ 556251 w 8683633"/>
              <a:gd name="connsiteY41" fmla="*/ 1675085 h 2544820"/>
              <a:gd name="connsiteX42" fmla="*/ 177325 w 8683633"/>
              <a:gd name="connsiteY42" fmla="*/ 1675085 h 2544820"/>
              <a:gd name="connsiteX43" fmla="*/ 177325 w 8683633"/>
              <a:gd name="connsiteY43" fmla="*/ 1269772 h 2544820"/>
              <a:gd name="connsiteX44" fmla="*/ 0 w 8683633"/>
              <a:gd name="connsiteY44" fmla="*/ 1269772 h 2544820"/>
              <a:gd name="connsiteX45" fmla="*/ 0 w 8683633"/>
              <a:gd name="connsiteY45" fmla="*/ 2271445 h 2544820"/>
              <a:gd name="connsiteX46" fmla="*/ 177325 w 8683633"/>
              <a:gd name="connsiteY46" fmla="*/ 2271445 h 2544820"/>
              <a:gd name="connsiteX47" fmla="*/ 177325 w 8683633"/>
              <a:gd name="connsiteY47" fmla="*/ 1843966 h 2544820"/>
              <a:gd name="connsiteX48" fmla="*/ 556251 w 8683633"/>
              <a:gd name="connsiteY48" fmla="*/ 1843966 h 2544820"/>
              <a:gd name="connsiteX49" fmla="*/ 556251 w 8683633"/>
              <a:gd name="connsiteY49" fmla="*/ 2271445 h 2544820"/>
              <a:gd name="connsiteX50" fmla="*/ 733575 w 8683633"/>
              <a:gd name="connsiteY50" fmla="*/ 2271445 h 2544820"/>
              <a:gd name="connsiteX51" fmla="*/ 733575 w 8683633"/>
              <a:gd name="connsiteY51" fmla="*/ 1269772 h 2544820"/>
              <a:gd name="connsiteX52" fmla="*/ 556251 w 8683633"/>
              <a:gd name="connsiteY52" fmla="*/ 1269772 h 2544820"/>
              <a:gd name="connsiteX53" fmla="*/ 1325713 w 8683633"/>
              <a:gd name="connsiteY53" fmla="*/ 2130008 h 2544820"/>
              <a:gd name="connsiteX54" fmla="*/ 1114613 w 8683633"/>
              <a:gd name="connsiteY54" fmla="*/ 1911518 h 2544820"/>
              <a:gd name="connsiteX55" fmla="*/ 1325713 w 8683633"/>
              <a:gd name="connsiteY55" fmla="*/ 1691973 h 2544820"/>
              <a:gd name="connsiteX56" fmla="*/ 1531537 w 8683633"/>
              <a:gd name="connsiteY56" fmla="*/ 1911518 h 2544820"/>
              <a:gd name="connsiteX57" fmla="*/ 1325713 w 8683633"/>
              <a:gd name="connsiteY57" fmla="*/ 2130008 h 2544820"/>
              <a:gd name="connsiteX58" fmla="*/ 944676 w 8683633"/>
              <a:gd name="connsiteY58" fmla="*/ 1911518 h 2544820"/>
              <a:gd name="connsiteX59" fmla="*/ 1303548 w 8683633"/>
              <a:gd name="connsiteY59" fmla="*/ 2285167 h 2544820"/>
              <a:gd name="connsiteX60" fmla="*/ 1536814 w 8683633"/>
              <a:gd name="connsiteY60" fmla="*/ 2183838 h 2544820"/>
              <a:gd name="connsiteX61" fmla="*/ 1537870 w 8683633"/>
              <a:gd name="connsiteY61" fmla="*/ 2271445 h 2544820"/>
              <a:gd name="connsiteX62" fmla="*/ 1688807 w 8683633"/>
              <a:gd name="connsiteY62" fmla="*/ 2271445 h 2544820"/>
              <a:gd name="connsiteX63" fmla="*/ 1688807 w 8683633"/>
              <a:gd name="connsiteY63" fmla="*/ 1549480 h 2544820"/>
              <a:gd name="connsiteX64" fmla="*/ 1538925 w 8683633"/>
              <a:gd name="connsiteY64" fmla="*/ 1549480 h 2544820"/>
              <a:gd name="connsiteX65" fmla="*/ 1537870 w 8683633"/>
              <a:gd name="connsiteY65" fmla="*/ 1637087 h 2544820"/>
              <a:gd name="connsiteX66" fmla="*/ 1304603 w 8683633"/>
              <a:gd name="connsiteY66" fmla="*/ 1535759 h 2544820"/>
              <a:gd name="connsiteX67" fmla="*/ 944676 w 8683633"/>
              <a:gd name="connsiteY67" fmla="*/ 1911518 h 2544820"/>
              <a:gd name="connsiteX68" fmla="*/ 2828752 w 8683633"/>
              <a:gd name="connsiteY68" fmla="*/ 2130008 h 2544820"/>
              <a:gd name="connsiteX69" fmla="*/ 2617651 w 8683633"/>
              <a:gd name="connsiteY69" fmla="*/ 1911518 h 2544820"/>
              <a:gd name="connsiteX70" fmla="*/ 2828752 w 8683633"/>
              <a:gd name="connsiteY70" fmla="*/ 1691973 h 2544820"/>
              <a:gd name="connsiteX71" fmla="*/ 3034575 w 8683633"/>
              <a:gd name="connsiteY71" fmla="*/ 1911518 h 2544820"/>
              <a:gd name="connsiteX72" fmla="*/ 2828752 w 8683633"/>
              <a:gd name="connsiteY72" fmla="*/ 2130008 h 2544820"/>
              <a:gd name="connsiteX73" fmla="*/ 2447714 w 8683633"/>
              <a:gd name="connsiteY73" fmla="*/ 1911518 h 2544820"/>
              <a:gd name="connsiteX74" fmla="*/ 2806586 w 8683633"/>
              <a:gd name="connsiteY74" fmla="*/ 2285167 h 2544820"/>
              <a:gd name="connsiteX75" fmla="*/ 3039852 w 8683633"/>
              <a:gd name="connsiteY75" fmla="*/ 2183838 h 2544820"/>
              <a:gd name="connsiteX76" fmla="*/ 3040908 w 8683633"/>
              <a:gd name="connsiteY76" fmla="*/ 2271445 h 2544820"/>
              <a:gd name="connsiteX77" fmla="*/ 3190789 w 8683633"/>
              <a:gd name="connsiteY77" fmla="*/ 2271445 h 2544820"/>
              <a:gd name="connsiteX78" fmla="*/ 3190789 w 8683633"/>
              <a:gd name="connsiteY78" fmla="*/ 1218052 h 2544820"/>
              <a:gd name="connsiteX79" fmla="*/ 3021909 w 8683633"/>
              <a:gd name="connsiteY79" fmla="*/ 1218052 h 2544820"/>
              <a:gd name="connsiteX80" fmla="*/ 3021909 w 8683633"/>
              <a:gd name="connsiteY80" fmla="*/ 1459762 h 2544820"/>
              <a:gd name="connsiteX81" fmla="*/ 3026131 w 8683633"/>
              <a:gd name="connsiteY81" fmla="*/ 1621255 h 2544820"/>
              <a:gd name="connsiteX82" fmla="*/ 2806586 w 8683633"/>
              <a:gd name="connsiteY82" fmla="*/ 1536814 h 2544820"/>
              <a:gd name="connsiteX83" fmla="*/ 2447714 w 8683633"/>
              <a:gd name="connsiteY83" fmla="*/ 1911518 h 2544820"/>
              <a:gd name="connsiteX84" fmla="*/ 3566549 w 8683633"/>
              <a:gd name="connsiteY84" fmla="*/ 1827078 h 2544820"/>
              <a:gd name="connsiteX85" fmla="*/ 3768150 w 8683633"/>
              <a:gd name="connsiteY85" fmla="*/ 1674030 h 2544820"/>
              <a:gd name="connsiteX86" fmla="*/ 3956030 w 8683633"/>
              <a:gd name="connsiteY86" fmla="*/ 1827078 h 2544820"/>
              <a:gd name="connsiteX87" fmla="*/ 3566549 w 8683633"/>
              <a:gd name="connsiteY87" fmla="*/ 1827078 h 2544820"/>
              <a:gd name="connsiteX88" fmla="*/ 3401890 w 8683633"/>
              <a:gd name="connsiteY88" fmla="*/ 1912574 h 2544820"/>
              <a:gd name="connsiteX89" fmla="*/ 3778705 w 8683633"/>
              <a:gd name="connsiteY89" fmla="*/ 2288333 h 2544820"/>
              <a:gd name="connsiteX90" fmla="*/ 4114356 w 8683633"/>
              <a:gd name="connsiteY90" fmla="*/ 2111008 h 2544820"/>
              <a:gd name="connsiteX91" fmla="*/ 4002472 w 8683633"/>
              <a:gd name="connsiteY91" fmla="*/ 2022346 h 2544820"/>
              <a:gd name="connsiteX92" fmla="*/ 3782927 w 8683633"/>
              <a:gd name="connsiteY92" fmla="*/ 2142674 h 2544820"/>
              <a:gd name="connsiteX93" fmla="*/ 3560216 w 8683633"/>
              <a:gd name="connsiteY93" fmla="*/ 1948461 h 2544820"/>
              <a:gd name="connsiteX94" fmla="*/ 4116467 w 8683633"/>
              <a:gd name="connsiteY94" fmla="*/ 1948461 h 2544820"/>
              <a:gd name="connsiteX95" fmla="*/ 3770261 w 8683633"/>
              <a:gd name="connsiteY95" fmla="*/ 1534703 h 2544820"/>
              <a:gd name="connsiteX96" fmla="*/ 3401890 w 8683633"/>
              <a:gd name="connsiteY96" fmla="*/ 1912574 h 2544820"/>
              <a:gd name="connsiteX97" fmla="*/ 5948822 w 8683633"/>
              <a:gd name="connsiteY97" fmla="*/ 2131063 h 2544820"/>
              <a:gd name="connsiteX98" fmla="*/ 5742999 w 8683633"/>
              <a:gd name="connsiteY98" fmla="*/ 1912574 h 2544820"/>
              <a:gd name="connsiteX99" fmla="*/ 5948822 w 8683633"/>
              <a:gd name="connsiteY99" fmla="*/ 1693029 h 2544820"/>
              <a:gd name="connsiteX100" fmla="*/ 6158868 w 8683633"/>
              <a:gd name="connsiteY100" fmla="*/ 1912574 h 2544820"/>
              <a:gd name="connsiteX101" fmla="*/ 5948822 w 8683633"/>
              <a:gd name="connsiteY101" fmla="*/ 2131063 h 2544820"/>
              <a:gd name="connsiteX102" fmla="*/ 5737721 w 8683633"/>
              <a:gd name="connsiteY102" fmla="*/ 2185949 h 2544820"/>
              <a:gd name="connsiteX103" fmla="*/ 5970988 w 8683633"/>
              <a:gd name="connsiteY103" fmla="*/ 2287278 h 2544820"/>
              <a:gd name="connsiteX104" fmla="*/ 6329859 w 8683633"/>
              <a:gd name="connsiteY104" fmla="*/ 1913629 h 2544820"/>
              <a:gd name="connsiteX105" fmla="*/ 5970988 w 8683633"/>
              <a:gd name="connsiteY105" fmla="*/ 1537870 h 2544820"/>
              <a:gd name="connsiteX106" fmla="*/ 5751443 w 8683633"/>
              <a:gd name="connsiteY106" fmla="*/ 1622310 h 2544820"/>
              <a:gd name="connsiteX107" fmla="*/ 5755665 w 8683633"/>
              <a:gd name="connsiteY107" fmla="*/ 1451318 h 2544820"/>
              <a:gd name="connsiteX108" fmla="*/ 5755665 w 8683633"/>
              <a:gd name="connsiteY108" fmla="*/ 1219107 h 2544820"/>
              <a:gd name="connsiteX109" fmla="*/ 5586784 w 8683633"/>
              <a:gd name="connsiteY109" fmla="*/ 1219107 h 2544820"/>
              <a:gd name="connsiteX110" fmla="*/ 5586784 w 8683633"/>
              <a:gd name="connsiteY110" fmla="*/ 2272501 h 2544820"/>
              <a:gd name="connsiteX111" fmla="*/ 5736666 w 8683633"/>
              <a:gd name="connsiteY111" fmla="*/ 2272501 h 2544820"/>
              <a:gd name="connsiteX112" fmla="*/ 5737721 w 8683633"/>
              <a:gd name="connsiteY112" fmla="*/ 2185949 h 2544820"/>
              <a:gd name="connsiteX113" fmla="*/ 6663398 w 8683633"/>
              <a:gd name="connsiteY113" fmla="*/ 1828133 h 2544820"/>
              <a:gd name="connsiteX114" fmla="*/ 6865000 w 8683633"/>
              <a:gd name="connsiteY114" fmla="*/ 1675085 h 2544820"/>
              <a:gd name="connsiteX115" fmla="*/ 7052880 w 8683633"/>
              <a:gd name="connsiteY115" fmla="*/ 1828133 h 2544820"/>
              <a:gd name="connsiteX116" fmla="*/ 6663398 w 8683633"/>
              <a:gd name="connsiteY116" fmla="*/ 1828133 h 2544820"/>
              <a:gd name="connsiteX117" fmla="*/ 6499795 w 8683633"/>
              <a:gd name="connsiteY117" fmla="*/ 1914685 h 2544820"/>
              <a:gd name="connsiteX118" fmla="*/ 6876610 w 8683633"/>
              <a:gd name="connsiteY118" fmla="*/ 2290444 h 2544820"/>
              <a:gd name="connsiteX119" fmla="*/ 7212261 w 8683633"/>
              <a:gd name="connsiteY119" fmla="*/ 2113119 h 2544820"/>
              <a:gd name="connsiteX120" fmla="*/ 7100377 w 8683633"/>
              <a:gd name="connsiteY120" fmla="*/ 2024457 h 2544820"/>
              <a:gd name="connsiteX121" fmla="*/ 6880833 w 8683633"/>
              <a:gd name="connsiteY121" fmla="*/ 2144785 h 2544820"/>
              <a:gd name="connsiteX122" fmla="*/ 6658121 w 8683633"/>
              <a:gd name="connsiteY122" fmla="*/ 1950572 h 2544820"/>
              <a:gd name="connsiteX123" fmla="*/ 7213317 w 8683633"/>
              <a:gd name="connsiteY123" fmla="*/ 1950572 h 2544820"/>
              <a:gd name="connsiteX124" fmla="*/ 6867111 w 8683633"/>
              <a:gd name="connsiteY124" fmla="*/ 1536814 h 2544820"/>
              <a:gd name="connsiteX125" fmla="*/ 6499795 w 8683633"/>
              <a:gd name="connsiteY125" fmla="*/ 1914685 h 2544820"/>
              <a:gd name="connsiteX126" fmla="*/ 7656628 w 8683633"/>
              <a:gd name="connsiteY126" fmla="*/ 1551591 h 2544820"/>
              <a:gd name="connsiteX127" fmla="*/ 7418084 w 8683633"/>
              <a:gd name="connsiteY127" fmla="*/ 1795413 h 2544820"/>
              <a:gd name="connsiteX128" fmla="*/ 7418084 w 8683633"/>
              <a:gd name="connsiteY128" fmla="*/ 2273556 h 2544820"/>
              <a:gd name="connsiteX129" fmla="*/ 7586965 w 8683633"/>
              <a:gd name="connsiteY129" fmla="*/ 2273556 h 2544820"/>
              <a:gd name="connsiteX130" fmla="*/ 7586965 w 8683633"/>
              <a:gd name="connsiteY130" fmla="*/ 1792246 h 2544820"/>
              <a:gd name="connsiteX131" fmla="*/ 7672461 w 8683633"/>
              <a:gd name="connsiteY131" fmla="*/ 1704639 h 2544820"/>
              <a:gd name="connsiteX132" fmla="*/ 7803343 w 8683633"/>
              <a:gd name="connsiteY132" fmla="*/ 1704639 h 2544820"/>
              <a:gd name="connsiteX133" fmla="*/ 7803343 w 8683633"/>
              <a:gd name="connsiteY133" fmla="*/ 1551591 h 2544820"/>
              <a:gd name="connsiteX134" fmla="*/ 7656628 w 8683633"/>
              <a:gd name="connsiteY134" fmla="*/ 1551591 h 2544820"/>
              <a:gd name="connsiteX135" fmla="*/ 2170117 w 8683633"/>
              <a:gd name="connsiteY135" fmla="*/ 1551591 h 2544820"/>
              <a:gd name="connsiteX136" fmla="*/ 1931573 w 8683633"/>
              <a:gd name="connsiteY136" fmla="*/ 1795413 h 2544820"/>
              <a:gd name="connsiteX137" fmla="*/ 1931573 w 8683633"/>
              <a:gd name="connsiteY137" fmla="*/ 2273556 h 2544820"/>
              <a:gd name="connsiteX138" fmla="*/ 2100454 w 8683633"/>
              <a:gd name="connsiteY138" fmla="*/ 2273556 h 2544820"/>
              <a:gd name="connsiteX139" fmla="*/ 2100454 w 8683633"/>
              <a:gd name="connsiteY139" fmla="*/ 1792246 h 2544820"/>
              <a:gd name="connsiteX140" fmla="*/ 2185949 w 8683633"/>
              <a:gd name="connsiteY140" fmla="*/ 1704639 h 2544820"/>
              <a:gd name="connsiteX141" fmla="*/ 2316832 w 8683633"/>
              <a:gd name="connsiteY141" fmla="*/ 1704639 h 2544820"/>
              <a:gd name="connsiteX142" fmla="*/ 2316832 w 8683633"/>
              <a:gd name="connsiteY142" fmla="*/ 1551591 h 2544820"/>
              <a:gd name="connsiteX143" fmla="*/ 2170117 w 8683633"/>
              <a:gd name="connsiteY143" fmla="*/ 1551591 h 2544820"/>
              <a:gd name="connsiteX144" fmla="*/ 8318429 w 8683633"/>
              <a:gd name="connsiteY144" fmla="*/ 2111008 h 2544820"/>
              <a:gd name="connsiteX145" fmla="*/ 8108384 w 8683633"/>
              <a:gd name="connsiteY145" fmla="*/ 1902019 h 2544820"/>
              <a:gd name="connsiteX146" fmla="*/ 8317374 w 8683633"/>
              <a:gd name="connsiteY146" fmla="*/ 1693029 h 2544820"/>
              <a:gd name="connsiteX147" fmla="*/ 8526363 w 8683633"/>
              <a:gd name="connsiteY147" fmla="*/ 1903074 h 2544820"/>
              <a:gd name="connsiteX148" fmla="*/ 8318429 w 8683633"/>
              <a:gd name="connsiteY148" fmla="*/ 2111008 h 2544820"/>
              <a:gd name="connsiteX149" fmla="*/ 8122105 w 8683633"/>
              <a:gd name="connsiteY149" fmla="*/ 2544821 h 2544820"/>
              <a:gd name="connsiteX150" fmla="*/ 8279376 w 8683633"/>
              <a:gd name="connsiteY150" fmla="*/ 2544821 h 2544820"/>
              <a:gd name="connsiteX151" fmla="*/ 8683634 w 8683633"/>
              <a:gd name="connsiteY151" fmla="*/ 2189116 h 2544820"/>
              <a:gd name="connsiteX152" fmla="*/ 8683634 w 8683633"/>
              <a:gd name="connsiteY152" fmla="*/ 1551591 h 2544820"/>
              <a:gd name="connsiteX153" fmla="*/ 8533752 w 8683633"/>
              <a:gd name="connsiteY153" fmla="*/ 1551591 h 2544820"/>
              <a:gd name="connsiteX154" fmla="*/ 8532697 w 8683633"/>
              <a:gd name="connsiteY154" fmla="*/ 1639198 h 2544820"/>
              <a:gd name="connsiteX155" fmla="*/ 8298375 w 8683633"/>
              <a:gd name="connsiteY155" fmla="*/ 1537870 h 2544820"/>
              <a:gd name="connsiteX156" fmla="*/ 7940559 w 8683633"/>
              <a:gd name="connsiteY156" fmla="*/ 1902019 h 2544820"/>
              <a:gd name="connsiteX157" fmla="*/ 8300486 w 8683633"/>
              <a:gd name="connsiteY157" fmla="*/ 2260890 h 2544820"/>
              <a:gd name="connsiteX158" fmla="*/ 8520030 w 8683633"/>
              <a:gd name="connsiteY158" fmla="*/ 2172228 h 2544820"/>
              <a:gd name="connsiteX159" fmla="*/ 8520030 w 8683633"/>
              <a:gd name="connsiteY159" fmla="*/ 2203893 h 2544820"/>
              <a:gd name="connsiteX160" fmla="*/ 8283597 w 8683633"/>
              <a:gd name="connsiteY160" fmla="*/ 2391773 h 2544820"/>
              <a:gd name="connsiteX161" fmla="*/ 8122105 w 8683633"/>
              <a:gd name="connsiteY161" fmla="*/ 2391773 h 2544820"/>
              <a:gd name="connsiteX162" fmla="*/ 8122105 w 8683633"/>
              <a:gd name="connsiteY162" fmla="*/ 2544821 h 2544820"/>
              <a:gd name="connsiteX163" fmla="*/ 7672461 w 8683633"/>
              <a:gd name="connsiteY163" fmla="*/ 867624 h 2544820"/>
              <a:gd name="connsiteX164" fmla="*/ 7586965 w 8683633"/>
              <a:gd name="connsiteY164" fmla="*/ 780018 h 2544820"/>
              <a:gd name="connsiteX165" fmla="*/ 7588021 w 8683633"/>
              <a:gd name="connsiteY165" fmla="*/ 450700 h 2544820"/>
              <a:gd name="connsiteX166" fmla="*/ 7753734 w 8683633"/>
              <a:gd name="connsiteY166" fmla="*/ 450700 h 2544820"/>
              <a:gd name="connsiteX167" fmla="*/ 7753734 w 8683633"/>
              <a:gd name="connsiteY167" fmla="*/ 298708 h 2544820"/>
              <a:gd name="connsiteX168" fmla="*/ 7588021 w 8683633"/>
              <a:gd name="connsiteY168" fmla="*/ 298708 h 2544820"/>
              <a:gd name="connsiteX169" fmla="*/ 7588021 w 8683633"/>
              <a:gd name="connsiteY169" fmla="*/ 49609 h 2544820"/>
              <a:gd name="connsiteX170" fmla="*/ 7419140 w 8683633"/>
              <a:gd name="connsiteY170" fmla="*/ 106606 h 2544820"/>
              <a:gd name="connsiteX171" fmla="*/ 7419140 w 8683633"/>
              <a:gd name="connsiteY171" fmla="*/ 299763 h 2544820"/>
              <a:gd name="connsiteX172" fmla="*/ 7304090 w 8683633"/>
              <a:gd name="connsiteY172" fmla="*/ 299763 h 2544820"/>
              <a:gd name="connsiteX173" fmla="*/ 7304090 w 8683633"/>
              <a:gd name="connsiteY173" fmla="*/ 452811 h 2544820"/>
              <a:gd name="connsiteX174" fmla="*/ 7418084 w 8683633"/>
              <a:gd name="connsiteY174" fmla="*/ 452811 h 2544820"/>
              <a:gd name="connsiteX175" fmla="*/ 7417029 w 8683633"/>
              <a:gd name="connsiteY175" fmla="*/ 770518 h 2544820"/>
              <a:gd name="connsiteX176" fmla="*/ 7418084 w 8683633"/>
              <a:gd name="connsiteY176" fmla="*/ 770518 h 2544820"/>
              <a:gd name="connsiteX177" fmla="*/ 7418084 w 8683633"/>
              <a:gd name="connsiteY177" fmla="*/ 777907 h 2544820"/>
              <a:gd name="connsiteX178" fmla="*/ 7656628 w 8683633"/>
              <a:gd name="connsiteY178" fmla="*/ 1021728 h 2544820"/>
              <a:gd name="connsiteX179" fmla="*/ 7804399 w 8683633"/>
              <a:gd name="connsiteY179" fmla="*/ 1020673 h 2544820"/>
              <a:gd name="connsiteX180" fmla="*/ 7804399 w 8683633"/>
              <a:gd name="connsiteY180" fmla="*/ 867624 h 2544820"/>
              <a:gd name="connsiteX181" fmla="*/ 7672461 w 8683633"/>
              <a:gd name="connsiteY181" fmla="*/ 867624 h 2544820"/>
              <a:gd name="connsiteX182" fmla="*/ 4861653 w 8683633"/>
              <a:gd name="connsiteY182" fmla="*/ 576305 h 2544820"/>
              <a:gd name="connsiteX183" fmla="*/ 5063254 w 8683633"/>
              <a:gd name="connsiteY183" fmla="*/ 423257 h 2544820"/>
              <a:gd name="connsiteX184" fmla="*/ 5251134 w 8683633"/>
              <a:gd name="connsiteY184" fmla="*/ 576305 h 2544820"/>
              <a:gd name="connsiteX185" fmla="*/ 4861653 w 8683633"/>
              <a:gd name="connsiteY185" fmla="*/ 576305 h 2544820"/>
              <a:gd name="connsiteX186" fmla="*/ 4698050 w 8683633"/>
              <a:gd name="connsiteY186" fmla="*/ 662857 h 2544820"/>
              <a:gd name="connsiteX187" fmla="*/ 5074865 w 8683633"/>
              <a:gd name="connsiteY187" fmla="*/ 1038616 h 2544820"/>
              <a:gd name="connsiteX188" fmla="*/ 5410515 w 8683633"/>
              <a:gd name="connsiteY188" fmla="*/ 861291 h 2544820"/>
              <a:gd name="connsiteX189" fmla="*/ 5298632 w 8683633"/>
              <a:gd name="connsiteY189" fmla="*/ 771574 h 2544820"/>
              <a:gd name="connsiteX190" fmla="*/ 5079087 w 8683633"/>
              <a:gd name="connsiteY190" fmla="*/ 891901 h 2544820"/>
              <a:gd name="connsiteX191" fmla="*/ 4856375 w 8683633"/>
              <a:gd name="connsiteY191" fmla="*/ 697688 h 2544820"/>
              <a:gd name="connsiteX192" fmla="*/ 5411571 w 8683633"/>
              <a:gd name="connsiteY192" fmla="*/ 697688 h 2544820"/>
              <a:gd name="connsiteX193" fmla="*/ 5065365 w 8683633"/>
              <a:gd name="connsiteY193" fmla="*/ 284986 h 2544820"/>
              <a:gd name="connsiteX194" fmla="*/ 4698050 w 8683633"/>
              <a:gd name="connsiteY194" fmla="*/ 662857 h 2544820"/>
              <a:gd name="connsiteX195" fmla="*/ 5751443 w 8683633"/>
              <a:gd name="connsiteY195" fmla="*/ 576305 h 2544820"/>
              <a:gd name="connsiteX196" fmla="*/ 5953044 w 8683633"/>
              <a:gd name="connsiteY196" fmla="*/ 423257 h 2544820"/>
              <a:gd name="connsiteX197" fmla="*/ 6140924 w 8683633"/>
              <a:gd name="connsiteY197" fmla="*/ 576305 h 2544820"/>
              <a:gd name="connsiteX198" fmla="*/ 5751443 w 8683633"/>
              <a:gd name="connsiteY198" fmla="*/ 576305 h 2544820"/>
              <a:gd name="connsiteX199" fmla="*/ 5586784 w 8683633"/>
              <a:gd name="connsiteY199" fmla="*/ 662857 h 2544820"/>
              <a:gd name="connsiteX200" fmla="*/ 5963599 w 8683633"/>
              <a:gd name="connsiteY200" fmla="*/ 1038616 h 2544820"/>
              <a:gd name="connsiteX201" fmla="*/ 6299250 w 8683633"/>
              <a:gd name="connsiteY201" fmla="*/ 861291 h 2544820"/>
              <a:gd name="connsiteX202" fmla="*/ 6187366 w 8683633"/>
              <a:gd name="connsiteY202" fmla="*/ 772629 h 2544820"/>
              <a:gd name="connsiteX203" fmla="*/ 5967822 w 8683633"/>
              <a:gd name="connsiteY203" fmla="*/ 892957 h 2544820"/>
              <a:gd name="connsiteX204" fmla="*/ 5745110 w 8683633"/>
              <a:gd name="connsiteY204" fmla="*/ 698744 h 2544820"/>
              <a:gd name="connsiteX205" fmla="*/ 6301361 w 8683633"/>
              <a:gd name="connsiteY205" fmla="*/ 698744 h 2544820"/>
              <a:gd name="connsiteX206" fmla="*/ 5955155 w 8683633"/>
              <a:gd name="connsiteY206" fmla="*/ 284986 h 2544820"/>
              <a:gd name="connsiteX207" fmla="*/ 5586784 w 8683633"/>
              <a:gd name="connsiteY207" fmla="*/ 662857 h 2544820"/>
              <a:gd name="connsiteX208" fmla="*/ 6813280 w 8683633"/>
              <a:gd name="connsiteY208" fmla="*/ 282875 h 2544820"/>
              <a:gd name="connsiteX209" fmla="*/ 6513517 w 8683633"/>
              <a:gd name="connsiteY209" fmla="*/ 591082 h 2544820"/>
              <a:gd name="connsiteX210" fmla="*/ 6513517 w 8683633"/>
              <a:gd name="connsiteY210" fmla="*/ 1020673 h 2544820"/>
              <a:gd name="connsiteX211" fmla="*/ 6682397 w 8683633"/>
              <a:gd name="connsiteY211" fmla="*/ 1020673 h 2544820"/>
              <a:gd name="connsiteX212" fmla="*/ 6682397 w 8683633"/>
              <a:gd name="connsiteY212" fmla="*/ 597415 h 2544820"/>
              <a:gd name="connsiteX213" fmla="*/ 6813280 w 8683633"/>
              <a:gd name="connsiteY213" fmla="*/ 442256 h 2544820"/>
              <a:gd name="connsiteX214" fmla="*/ 6944163 w 8683633"/>
              <a:gd name="connsiteY214" fmla="*/ 597415 h 2544820"/>
              <a:gd name="connsiteX215" fmla="*/ 6944163 w 8683633"/>
              <a:gd name="connsiteY215" fmla="*/ 1021728 h 2544820"/>
              <a:gd name="connsiteX216" fmla="*/ 7113044 w 8683633"/>
              <a:gd name="connsiteY216" fmla="*/ 1021728 h 2544820"/>
              <a:gd name="connsiteX217" fmla="*/ 7113044 w 8683633"/>
              <a:gd name="connsiteY217" fmla="*/ 591082 h 2544820"/>
              <a:gd name="connsiteX218" fmla="*/ 6813280 w 8683633"/>
              <a:gd name="connsiteY218" fmla="*/ 282875 h 2544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Lst>
            <a:rect l="l" t="t" r="r" b="b"/>
            <a:pathLst>
              <a:path w="8683633" h="2544820">
                <a:moveTo>
                  <a:pt x="921455" y="520364"/>
                </a:moveTo>
                <a:cubicBezTo>
                  <a:pt x="921455" y="214267"/>
                  <a:pt x="1145222" y="0"/>
                  <a:pt x="1439708" y="0"/>
                </a:cubicBezTo>
                <a:cubicBezTo>
                  <a:pt x="1593811" y="0"/>
                  <a:pt x="1732083" y="54886"/>
                  <a:pt x="1834466" y="172047"/>
                </a:cubicBezTo>
                <a:lnTo>
                  <a:pt x="1705695" y="294486"/>
                </a:lnTo>
                <a:cubicBezTo>
                  <a:pt x="1643420" y="216378"/>
                  <a:pt x="1546314" y="168881"/>
                  <a:pt x="1439708" y="168881"/>
                </a:cubicBezTo>
                <a:cubicBezTo>
                  <a:pt x="1243384" y="168881"/>
                  <a:pt x="1104057" y="314540"/>
                  <a:pt x="1104057" y="521419"/>
                </a:cubicBezTo>
                <a:cubicBezTo>
                  <a:pt x="1104057" y="730409"/>
                  <a:pt x="1247606" y="871846"/>
                  <a:pt x="1438652" y="871846"/>
                </a:cubicBezTo>
                <a:cubicBezTo>
                  <a:pt x="1606478" y="871846"/>
                  <a:pt x="1726805" y="765241"/>
                  <a:pt x="1742638" y="605859"/>
                </a:cubicBezTo>
                <a:lnTo>
                  <a:pt x="1403821" y="605859"/>
                </a:lnTo>
                <a:lnTo>
                  <a:pt x="1403821" y="448589"/>
                </a:lnTo>
                <a:lnTo>
                  <a:pt x="1929462" y="448589"/>
                </a:lnTo>
                <a:lnTo>
                  <a:pt x="1929462" y="518253"/>
                </a:lnTo>
                <a:cubicBezTo>
                  <a:pt x="1929462" y="834904"/>
                  <a:pt x="1728916" y="1039672"/>
                  <a:pt x="1438652" y="1039672"/>
                </a:cubicBezTo>
                <a:cubicBezTo>
                  <a:pt x="1146278" y="1039672"/>
                  <a:pt x="921455" y="825404"/>
                  <a:pt x="921455" y="520364"/>
                </a:cubicBezTo>
                <a:moveTo>
                  <a:pt x="2269334" y="576305"/>
                </a:moveTo>
                <a:cubicBezTo>
                  <a:pt x="2293611" y="486587"/>
                  <a:pt x="2370663" y="423257"/>
                  <a:pt x="2470936" y="423257"/>
                </a:cubicBezTo>
                <a:cubicBezTo>
                  <a:pt x="2566986" y="423257"/>
                  <a:pt x="2638761" y="474977"/>
                  <a:pt x="2658815" y="576305"/>
                </a:cubicBezTo>
                <a:lnTo>
                  <a:pt x="2269334" y="576305"/>
                </a:lnTo>
                <a:close/>
                <a:moveTo>
                  <a:pt x="2105731" y="661801"/>
                </a:moveTo>
                <a:cubicBezTo>
                  <a:pt x="2105731" y="879235"/>
                  <a:pt x="2257724" y="1037561"/>
                  <a:pt x="2482546" y="1037561"/>
                </a:cubicBezTo>
                <a:cubicBezTo>
                  <a:pt x="2635594" y="1037561"/>
                  <a:pt x="2747478" y="962620"/>
                  <a:pt x="2818196" y="860236"/>
                </a:cubicBezTo>
                <a:lnTo>
                  <a:pt x="2706313" y="770518"/>
                </a:lnTo>
                <a:cubicBezTo>
                  <a:pt x="2653538" y="848625"/>
                  <a:pt x="2576486" y="890846"/>
                  <a:pt x="2486768" y="890846"/>
                </a:cubicBezTo>
                <a:cubicBezTo>
                  <a:pt x="2364330" y="890846"/>
                  <a:pt x="2277778" y="811683"/>
                  <a:pt x="2264057" y="696633"/>
                </a:cubicBezTo>
                <a:lnTo>
                  <a:pt x="2819252" y="696633"/>
                </a:lnTo>
                <a:cubicBezTo>
                  <a:pt x="2835085" y="412702"/>
                  <a:pt x="2664093" y="282875"/>
                  <a:pt x="2473047" y="282875"/>
                </a:cubicBezTo>
                <a:cubicBezTo>
                  <a:pt x="2264057" y="283931"/>
                  <a:pt x="2105731" y="441201"/>
                  <a:pt x="2105731" y="661801"/>
                </a:cubicBezTo>
                <a:moveTo>
                  <a:pt x="8103107" y="576305"/>
                </a:moveTo>
                <a:cubicBezTo>
                  <a:pt x="8127383" y="486587"/>
                  <a:pt x="8204435" y="423257"/>
                  <a:pt x="8304708" y="423257"/>
                </a:cubicBezTo>
                <a:cubicBezTo>
                  <a:pt x="8399703" y="423257"/>
                  <a:pt x="8472533" y="474977"/>
                  <a:pt x="8492587" y="576305"/>
                </a:cubicBezTo>
                <a:lnTo>
                  <a:pt x="8103107" y="576305"/>
                </a:lnTo>
                <a:close/>
                <a:moveTo>
                  <a:pt x="7939503" y="661801"/>
                </a:moveTo>
                <a:cubicBezTo>
                  <a:pt x="7939503" y="879235"/>
                  <a:pt x="8090440" y="1037561"/>
                  <a:pt x="8316319" y="1037561"/>
                </a:cubicBezTo>
                <a:cubicBezTo>
                  <a:pt x="8469366" y="1037561"/>
                  <a:pt x="8581250" y="962620"/>
                  <a:pt x="8651968" y="860236"/>
                </a:cubicBezTo>
                <a:lnTo>
                  <a:pt x="8539029" y="770518"/>
                </a:lnTo>
                <a:cubicBezTo>
                  <a:pt x="8486254" y="848625"/>
                  <a:pt x="8409203" y="890846"/>
                  <a:pt x="8319485" y="890846"/>
                </a:cubicBezTo>
                <a:cubicBezTo>
                  <a:pt x="8197046" y="890846"/>
                  <a:pt x="8110495" y="811683"/>
                  <a:pt x="8096773" y="696633"/>
                </a:cubicBezTo>
                <a:lnTo>
                  <a:pt x="8651968" y="696633"/>
                </a:lnTo>
                <a:cubicBezTo>
                  <a:pt x="8668856" y="412702"/>
                  <a:pt x="8496809" y="282875"/>
                  <a:pt x="8305763" y="282875"/>
                </a:cubicBezTo>
                <a:cubicBezTo>
                  <a:pt x="8097829" y="283931"/>
                  <a:pt x="7939503" y="441201"/>
                  <a:pt x="7939503" y="661801"/>
                </a:cubicBezTo>
                <a:moveTo>
                  <a:pt x="556251" y="1269772"/>
                </a:moveTo>
                <a:lnTo>
                  <a:pt x="556251" y="1675085"/>
                </a:lnTo>
                <a:lnTo>
                  <a:pt x="177325" y="1675085"/>
                </a:lnTo>
                <a:lnTo>
                  <a:pt x="177325" y="1269772"/>
                </a:lnTo>
                <a:lnTo>
                  <a:pt x="0" y="1269772"/>
                </a:lnTo>
                <a:lnTo>
                  <a:pt x="0" y="2271445"/>
                </a:lnTo>
                <a:lnTo>
                  <a:pt x="177325" y="2271445"/>
                </a:lnTo>
                <a:lnTo>
                  <a:pt x="177325" y="1843966"/>
                </a:lnTo>
                <a:lnTo>
                  <a:pt x="556251" y="1843966"/>
                </a:lnTo>
                <a:lnTo>
                  <a:pt x="556251" y="2271445"/>
                </a:lnTo>
                <a:lnTo>
                  <a:pt x="733575" y="2271445"/>
                </a:lnTo>
                <a:lnTo>
                  <a:pt x="733575" y="1269772"/>
                </a:lnTo>
                <a:lnTo>
                  <a:pt x="556251" y="1269772"/>
                </a:lnTo>
                <a:close/>
                <a:moveTo>
                  <a:pt x="1325713" y="2130008"/>
                </a:moveTo>
                <a:cubicBezTo>
                  <a:pt x="1204330" y="2130008"/>
                  <a:pt x="1114613" y="2041345"/>
                  <a:pt x="1114613" y="1911518"/>
                </a:cubicBezTo>
                <a:cubicBezTo>
                  <a:pt x="1114613" y="1780636"/>
                  <a:pt x="1204330" y="1691973"/>
                  <a:pt x="1325713" y="1691973"/>
                </a:cubicBezTo>
                <a:cubicBezTo>
                  <a:pt x="1440763" y="1691973"/>
                  <a:pt x="1531537" y="1772191"/>
                  <a:pt x="1531537" y="1911518"/>
                </a:cubicBezTo>
                <a:cubicBezTo>
                  <a:pt x="1531537" y="2048734"/>
                  <a:pt x="1440763" y="2130008"/>
                  <a:pt x="1325713" y="2130008"/>
                </a:cubicBezTo>
                <a:moveTo>
                  <a:pt x="944676" y="1911518"/>
                </a:moveTo>
                <a:cubicBezTo>
                  <a:pt x="944676" y="2131063"/>
                  <a:pt x="1107224" y="2285167"/>
                  <a:pt x="1303548" y="2285167"/>
                </a:cubicBezTo>
                <a:cubicBezTo>
                  <a:pt x="1397488" y="2285167"/>
                  <a:pt x="1485095" y="2249280"/>
                  <a:pt x="1536814" y="2183838"/>
                </a:cubicBezTo>
                <a:lnTo>
                  <a:pt x="1537870" y="2271445"/>
                </a:lnTo>
                <a:lnTo>
                  <a:pt x="1688807" y="2271445"/>
                </a:lnTo>
                <a:lnTo>
                  <a:pt x="1688807" y="1549480"/>
                </a:lnTo>
                <a:lnTo>
                  <a:pt x="1538925" y="1549480"/>
                </a:lnTo>
                <a:lnTo>
                  <a:pt x="1537870" y="1637087"/>
                </a:lnTo>
                <a:cubicBezTo>
                  <a:pt x="1486150" y="1571646"/>
                  <a:pt x="1398543" y="1535759"/>
                  <a:pt x="1304603" y="1535759"/>
                </a:cubicBezTo>
                <a:cubicBezTo>
                  <a:pt x="1107224" y="1535759"/>
                  <a:pt x="944676" y="1688807"/>
                  <a:pt x="944676" y="1911518"/>
                </a:cubicBezTo>
                <a:moveTo>
                  <a:pt x="2828752" y="2130008"/>
                </a:moveTo>
                <a:cubicBezTo>
                  <a:pt x="2707369" y="2130008"/>
                  <a:pt x="2617651" y="2041345"/>
                  <a:pt x="2617651" y="1911518"/>
                </a:cubicBezTo>
                <a:cubicBezTo>
                  <a:pt x="2617651" y="1780636"/>
                  <a:pt x="2707369" y="1691973"/>
                  <a:pt x="2828752" y="1691973"/>
                </a:cubicBezTo>
                <a:cubicBezTo>
                  <a:pt x="2943801" y="1691973"/>
                  <a:pt x="3034575" y="1772191"/>
                  <a:pt x="3034575" y="1911518"/>
                </a:cubicBezTo>
                <a:cubicBezTo>
                  <a:pt x="3034575" y="2048734"/>
                  <a:pt x="2942746" y="2130008"/>
                  <a:pt x="2828752" y="2130008"/>
                </a:cubicBezTo>
                <a:moveTo>
                  <a:pt x="2447714" y="1911518"/>
                </a:moveTo>
                <a:cubicBezTo>
                  <a:pt x="2447714" y="2131063"/>
                  <a:pt x="2610262" y="2285167"/>
                  <a:pt x="2806586" y="2285167"/>
                </a:cubicBezTo>
                <a:cubicBezTo>
                  <a:pt x="2900526" y="2285167"/>
                  <a:pt x="2988133" y="2249280"/>
                  <a:pt x="3039852" y="2183838"/>
                </a:cubicBezTo>
                <a:lnTo>
                  <a:pt x="3040908" y="2271445"/>
                </a:lnTo>
                <a:lnTo>
                  <a:pt x="3190789" y="2271445"/>
                </a:lnTo>
                <a:lnTo>
                  <a:pt x="3190789" y="1218052"/>
                </a:lnTo>
                <a:lnTo>
                  <a:pt x="3021909" y="1218052"/>
                </a:lnTo>
                <a:lnTo>
                  <a:pt x="3021909" y="1459762"/>
                </a:lnTo>
                <a:cubicBezTo>
                  <a:pt x="3021909" y="1514649"/>
                  <a:pt x="3022964" y="1568479"/>
                  <a:pt x="3026131" y="1621255"/>
                </a:cubicBezTo>
                <a:cubicBezTo>
                  <a:pt x="2973356" y="1566368"/>
                  <a:pt x="2892082" y="1536814"/>
                  <a:pt x="2806586" y="1536814"/>
                </a:cubicBezTo>
                <a:cubicBezTo>
                  <a:pt x="2610262" y="1535759"/>
                  <a:pt x="2447714" y="1688807"/>
                  <a:pt x="2447714" y="1911518"/>
                </a:cubicBezTo>
                <a:moveTo>
                  <a:pt x="3566549" y="1827078"/>
                </a:moveTo>
                <a:cubicBezTo>
                  <a:pt x="3590826" y="1737360"/>
                  <a:pt x="3667877" y="1674030"/>
                  <a:pt x="3768150" y="1674030"/>
                </a:cubicBezTo>
                <a:cubicBezTo>
                  <a:pt x="3863146" y="1674030"/>
                  <a:pt x="3935975" y="1725749"/>
                  <a:pt x="3956030" y="1827078"/>
                </a:cubicBezTo>
                <a:lnTo>
                  <a:pt x="3566549" y="1827078"/>
                </a:lnTo>
                <a:close/>
                <a:moveTo>
                  <a:pt x="3401890" y="1912574"/>
                </a:moveTo>
                <a:cubicBezTo>
                  <a:pt x="3401890" y="2130008"/>
                  <a:pt x="3552828" y="2288333"/>
                  <a:pt x="3778705" y="2288333"/>
                </a:cubicBezTo>
                <a:cubicBezTo>
                  <a:pt x="3931753" y="2288333"/>
                  <a:pt x="4043637" y="2213392"/>
                  <a:pt x="4114356" y="2111008"/>
                </a:cubicBezTo>
                <a:lnTo>
                  <a:pt x="4002472" y="2022346"/>
                </a:lnTo>
                <a:cubicBezTo>
                  <a:pt x="3949697" y="2100453"/>
                  <a:pt x="3872645" y="2142674"/>
                  <a:pt x="3782927" y="2142674"/>
                </a:cubicBezTo>
                <a:cubicBezTo>
                  <a:pt x="3660489" y="2142674"/>
                  <a:pt x="3573938" y="2063511"/>
                  <a:pt x="3560216" y="1948461"/>
                </a:cubicBezTo>
                <a:lnTo>
                  <a:pt x="4116467" y="1948461"/>
                </a:lnTo>
                <a:cubicBezTo>
                  <a:pt x="4133355" y="1664530"/>
                  <a:pt x="3961307" y="1534703"/>
                  <a:pt x="3770261" y="1534703"/>
                </a:cubicBezTo>
                <a:cubicBezTo>
                  <a:pt x="3560216" y="1534703"/>
                  <a:pt x="3401890" y="1691973"/>
                  <a:pt x="3401890" y="1912574"/>
                </a:cubicBezTo>
                <a:moveTo>
                  <a:pt x="5948822" y="2131063"/>
                </a:moveTo>
                <a:cubicBezTo>
                  <a:pt x="5832716" y="2131063"/>
                  <a:pt x="5742999" y="2050845"/>
                  <a:pt x="5742999" y="1912574"/>
                </a:cubicBezTo>
                <a:cubicBezTo>
                  <a:pt x="5742999" y="1773247"/>
                  <a:pt x="5832716" y="1693029"/>
                  <a:pt x="5948822" y="1693029"/>
                </a:cubicBezTo>
                <a:cubicBezTo>
                  <a:pt x="6070205" y="1693029"/>
                  <a:pt x="6158868" y="1781691"/>
                  <a:pt x="6158868" y="1912574"/>
                </a:cubicBezTo>
                <a:cubicBezTo>
                  <a:pt x="6159923" y="2042401"/>
                  <a:pt x="6071261" y="2131063"/>
                  <a:pt x="5948822" y="2131063"/>
                </a:cubicBezTo>
                <a:moveTo>
                  <a:pt x="5737721" y="2185949"/>
                </a:moveTo>
                <a:cubicBezTo>
                  <a:pt x="5788386" y="2250335"/>
                  <a:pt x="5877048" y="2287278"/>
                  <a:pt x="5970988" y="2287278"/>
                </a:cubicBezTo>
                <a:cubicBezTo>
                  <a:pt x="6166256" y="2287278"/>
                  <a:pt x="6329859" y="2133174"/>
                  <a:pt x="6329859" y="1913629"/>
                </a:cubicBezTo>
                <a:cubicBezTo>
                  <a:pt x="6329859" y="1690918"/>
                  <a:pt x="6166256" y="1537870"/>
                  <a:pt x="5970988" y="1537870"/>
                </a:cubicBezTo>
                <a:cubicBezTo>
                  <a:pt x="5885492" y="1537870"/>
                  <a:pt x="5803163" y="1567424"/>
                  <a:pt x="5751443" y="1622310"/>
                </a:cubicBezTo>
                <a:cubicBezTo>
                  <a:pt x="5754610" y="1567424"/>
                  <a:pt x="5755665" y="1507260"/>
                  <a:pt x="5755665" y="1451318"/>
                </a:cubicBezTo>
                <a:lnTo>
                  <a:pt x="5755665" y="1219107"/>
                </a:lnTo>
                <a:lnTo>
                  <a:pt x="5586784" y="1219107"/>
                </a:lnTo>
                <a:lnTo>
                  <a:pt x="5586784" y="2272501"/>
                </a:lnTo>
                <a:lnTo>
                  <a:pt x="5736666" y="2272501"/>
                </a:lnTo>
                <a:lnTo>
                  <a:pt x="5737721" y="2185949"/>
                </a:lnTo>
                <a:moveTo>
                  <a:pt x="6663398" y="1828133"/>
                </a:moveTo>
                <a:cubicBezTo>
                  <a:pt x="6687675" y="1738415"/>
                  <a:pt x="6764727" y="1675085"/>
                  <a:pt x="6865000" y="1675085"/>
                </a:cubicBezTo>
                <a:cubicBezTo>
                  <a:pt x="6959996" y="1675085"/>
                  <a:pt x="7032825" y="1726805"/>
                  <a:pt x="7052880" y="1828133"/>
                </a:cubicBezTo>
                <a:lnTo>
                  <a:pt x="6663398" y="1828133"/>
                </a:lnTo>
                <a:close/>
                <a:moveTo>
                  <a:pt x="6499795" y="1914685"/>
                </a:moveTo>
                <a:cubicBezTo>
                  <a:pt x="6499795" y="2132119"/>
                  <a:pt x="6650732" y="2290444"/>
                  <a:pt x="6876610" y="2290444"/>
                </a:cubicBezTo>
                <a:cubicBezTo>
                  <a:pt x="7029659" y="2290444"/>
                  <a:pt x="7141542" y="2215503"/>
                  <a:pt x="7212261" y="2113119"/>
                </a:cubicBezTo>
                <a:lnTo>
                  <a:pt x="7100377" y="2024457"/>
                </a:lnTo>
                <a:cubicBezTo>
                  <a:pt x="7047602" y="2102564"/>
                  <a:pt x="6970551" y="2144785"/>
                  <a:pt x="6880833" y="2144785"/>
                </a:cubicBezTo>
                <a:cubicBezTo>
                  <a:pt x="6758394" y="2144785"/>
                  <a:pt x="6671842" y="2065622"/>
                  <a:pt x="6658121" y="1950572"/>
                </a:cubicBezTo>
                <a:lnTo>
                  <a:pt x="7213317" y="1950572"/>
                </a:lnTo>
                <a:cubicBezTo>
                  <a:pt x="7230204" y="1666641"/>
                  <a:pt x="7058157" y="1536814"/>
                  <a:pt x="6867111" y="1536814"/>
                </a:cubicBezTo>
                <a:cubicBezTo>
                  <a:pt x="6658121" y="1535759"/>
                  <a:pt x="6499795" y="1693029"/>
                  <a:pt x="6499795" y="1914685"/>
                </a:cubicBezTo>
                <a:moveTo>
                  <a:pt x="7656628" y="1551591"/>
                </a:moveTo>
                <a:cubicBezTo>
                  <a:pt x="7502524" y="1551591"/>
                  <a:pt x="7418084" y="1626532"/>
                  <a:pt x="7418084" y="1795413"/>
                </a:cubicBezTo>
                <a:lnTo>
                  <a:pt x="7418084" y="2273556"/>
                </a:lnTo>
                <a:lnTo>
                  <a:pt x="7586965" y="2273556"/>
                </a:lnTo>
                <a:lnTo>
                  <a:pt x="7586965" y="1792246"/>
                </a:lnTo>
                <a:cubicBezTo>
                  <a:pt x="7586965" y="1729971"/>
                  <a:pt x="7611241" y="1704639"/>
                  <a:pt x="7672461" y="1704639"/>
                </a:cubicBezTo>
                <a:lnTo>
                  <a:pt x="7803343" y="1704639"/>
                </a:lnTo>
                <a:lnTo>
                  <a:pt x="7803343" y="1551591"/>
                </a:lnTo>
                <a:lnTo>
                  <a:pt x="7656628" y="1551591"/>
                </a:lnTo>
                <a:moveTo>
                  <a:pt x="2170117" y="1551591"/>
                </a:moveTo>
                <a:cubicBezTo>
                  <a:pt x="2016013" y="1551591"/>
                  <a:pt x="1931573" y="1626532"/>
                  <a:pt x="1931573" y="1795413"/>
                </a:cubicBezTo>
                <a:lnTo>
                  <a:pt x="1931573" y="2273556"/>
                </a:lnTo>
                <a:lnTo>
                  <a:pt x="2100454" y="2273556"/>
                </a:lnTo>
                <a:lnTo>
                  <a:pt x="2100454" y="1792246"/>
                </a:lnTo>
                <a:cubicBezTo>
                  <a:pt x="2100454" y="1729971"/>
                  <a:pt x="2124730" y="1704639"/>
                  <a:pt x="2185949" y="1704639"/>
                </a:cubicBezTo>
                <a:lnTo>
                  <a:pt x="2316832" y="1704639"/>
                </a:lnTo>
                <a:lnTo>
                  <a:pt x="2316832" y="1551591"/>
                </a:lnTo>
                <a:lnTo>
                  <a:pt x="2170117" y="1551591"/>
                </a:lnTo>
                <a:moveTo>
                  <a:pt x="8318429" y="2111008"/>
                </a:moveTo>
                <a:cubicBezTo>
                  <a:pt x="8195991" y="2111008"/>
                  <a:pt x="8108384" y="2025512"/>
                  <a:pt x="8108384" y="1902019"/>
                </a:cubicBezTo>
                <a:cubicBezTo>
                  <a:pt x="8108384" y="1777469"/>
                  <a:pt x="8195991" y="1693029"/>
                  <a:pt x="8317374" y="1693029"/>
                </a:cubicBezTo>
                <a:cubicBezTo>
                  <a:pt x="8434534" y="1693029"/>
                  <a:pt x="8526363" y="1771136"/>
                  <a:pt x="8526363" y="1903074"/>
                </a:cubicBezTo>
                <a:cubicBezTo>
                  <a:pt x="8525308" y="2033957"/>
                  <a:pt x="8434534" y="2111008"/>
                  <a:pt x="8318429" y="2111008"/>
                </a:cubicBezTo>
                <a:moveTo>
                  <a:pt x="8122105" y="2544821"/>
                </a:moveTo>
                <a:lnTo>
                  <a:pt x="8279376" y="2544821"/>
                </a:lnTo>
                <a:cubicBezTo>
                  <a:pt x="8529530" y="2544821"/>
                  <a:pt x="8683634" y="2428715"/>
                  <a:pt x="8683634" y="2189116"/>
                </a:cubicBezTo>
                <a:lnTo>
                  <a:pt x="8683634" y="1551591"/>
                </a:lnTo>
                <a:lnTo>
                  <a:pt x="8533752" y="1551591"/>
                </a:lnTo>
                <a:lnTo>
                  <a:pt x="8532697" y="1639198"/>
                </a:lnTo>
                <a:cubicBezTo>
                  <a:pt x="8480977" y="1573757"/>
                  <a:pt x="8393370" y="1537870"/>
                  <a:pt x="8298375" y="1537870"/>
                </a:cubicBezTo>
                <a:cubicBezTo>
                  <a:pt x="8102051" y="1537870"/>
                  <a:pt x="7940559" y="1686696"/>
                  <a:pt x="7940559" y="1902019"/>
                </a:cubicBezTo>
                <a:cubicBezTo>
                  <a:pt x="7940559" y="2119452"/>
                  <a:pt x="8099940" y="2260890"/>
                  <a:pt x="8300486" y="2260890"/>
                </a:cubicBezTo>
                <a:cubicBezTo>
                  <a:pt x="8394425" y="2260890"/>
                  <a:pt x="8472533" y="2229225"/>
                  <a:pt x="8520030" y="2172228"/>
                </a:cubicBezTo>
                <a:lnTo>
                  <a:pt x="8520030" y="2203893"/>
                </a:lnTo>
                <a:cubicBezTo>
                  <a:pt x="8518975" y="2335831"/>
                  <a:pt x="8434534" y="2391773"/>
                  <a:pt x="8283597" y="2391773"/>
                </a:cubicBezTo>
                <a:lnTo>
                  <a:pt x="8122105" y="2391773"/>
                </a:lnTo>
                <a:lnTo>
                  <a:pt x="8122105" y="2544821"/>
                </a:lnTo>
                <a:close/>
                <a:moveTo>
                  <a:pt x="7672461" y="867624"/>
                </a:moveTo>
                <a:cubicBezTo>
                  <a:pt x="7611241" y="867624"/>
                  <a:pt x="7586965" y="843348"/>
                  <a:pt x="7586965" y="780018"/>
                </a:cubicBezTo>
                <a:lnTo>
                  <a:pt x="7588021" y="450700"/>
                </a:lnTo>
                <a:lnTo>
                  <a:pt x="7753734" y="450700"/>
                </a:lnTo>
                <a:lnTo>
                  <a:pt x="7753734" y="298708"/>
                </a:lnTo>
                <a:lnTo>
                  <a:pt x="7588021" y="298708"/>
                </a:lnTo>
                <a:lnTo>
                  <a:pt x="7588021" y="49609"/>
                </a:lnTo>
                <a:lnTo>
                  <a:pt x="7419140" y="106606"/>
                </a:lnTo>
                <a:lnTo>
                  <a:pt x="7419140" y="299763"/>
                </a:lnTo>
                <a:lnTo>
                  <a:pt x="7304090" y="299763"/>
                </a:lnTo>
                <a:lnTo>
                  <a:pt x="7304090" y="452811"/>
                </a:lnTo>
                <a:lnTo>
                  <a:pt x="7418084" y="452811"/>
                </a:lnTo>
                <a:lnTo>
                  <a:pt x="7417029" y="770518"/>
                </a:lnTo>
                <a:lnTo>
                  <a:pt x="7418084" y="770518"/>
                </a:lnTo>
                <a:lnTo>
                  <a:pt x="7418084" y="777907"/>
                </a:lnTo>
                <a:cubicBezTo>
                  <a:pt x="7418084" y="946787"/>
                  <a:pt x="7502524" y="1021728"/>
                  <a:pt x="7656628" y="1021728"/>
                </a:cubicBezTo>
                <a:lnTo>
                  <a:pt x="7804399" y="1020673"/>
                </a:lnTo>
                <a:lnTo>
                  <a:pt x="7804399" y="867624"/>
                </a:lnTo>
                <a:lnTo>
                  <a:pt x="7672461" y="867624"/>
                </a:lnTo>
                <a:close/>
                <a:moveTo>
                  <a:pt x="4861653" y="576305"/>
                </a:moveTo>
                <a:cubicBezTo>
                  <a:pt x="4885929" y="486587"/>
                  <a:pt x="4962981" y="423257"/>
                  <a:pt x="5063254" y="423257"/>
                </a:cubicBezTo>
                <a:cubicBezTo>
                  <a:pt x="5158250" y="423257"/>
                  <a:pt x="5231079" y="474977"/>
                  <a:pt x="5251134" y="576305"/>
                </a:cubicBezTo>
                <a:lnTo>
                  <a:pt x="4861653" y="576305"/>
                </a:lnTo>
                <a:close/>
                <a:moveTo>
                  <a:pt x="4698050" y="662857"/>
                </a:moveTo>
                <a:cubicBezTo>
                  <a:pt x="4698050" y="880291"/>
                  <a:pt x="4848987" y="1038616"/>
                  <a:pt x="5074865" y="1038616"/>
                </a:cubicBezTo>
                <a:cubicBezTo>
                  <a:pt x="5227913" y="1038616"/>
                  <a:pt x="5339796" y="963675"/>
                  <a:pt x="5410515" y="861291"/>
                </a:cubicBezTo>
                <a:lnTo>
                  <a:pt x="5298632" y="771574"/>
                </a:lnTo>
                <a:cubicBezTo>
                  <a:pt x="5245856" y="849681"/>
                  <a:pt x="5168805" y="891901"/>
                  <a:pt x="5079087" y="891901"/>
                </a:cubicBezTo>
                <a:cubicBezTo>
                  <a:pt x="4956648" y="891901"/>
                  <a:pt x="4870097" y="812738"/>
                  <a:pt x="4856375" y="697688"/>
                </a:cubicBezTo>
                <a:lnTo>
                  <a:pt x="5411571" y="697688"/>
                </a:lnTo>
                <a:cubicBezTo>
                  <a:pt x="5428458" y="413758"/>
                  <a:pt x="5256411" y="284986"/>
                  <a:pt x="5065365" y="284986"/>
                </a:cubicBezTo>
                <a:cubicBezTo>
                  <a:pt x="4856375" y="284986"/>
                  <a:pt x="4698050" y="441201"/>
                  <a:pt x="4698050" y="662857"/>
                </a:cubicBezTo>
                <a:moveTo>
                  <a:pt x="5751443" y="576305"/>
                </a:moveTo>
                <a:cubicBezTo>
                  <a:pt x="5775720" y="486587"/>
                  <a:pt x="5852771" y="423257"/>
                  <a:pt x="5953044" y="423257"/>
                </a:cubicBezTo>
                <a:cubicBezTo>
                  <a:pt x="6048040" y="423257"/>
                  <a:pt x="6120870" y="474977"/>
                  <a:pt x="6140924" y="576305"/>
                </a:cubicBezTo>
                <a:lnTo>
                  <a:pt x="5751443" y="576305"/>
                </a:lnTo>
                <a:close/>
                <a:moveTo>
                  <a:pt x="5586784" y="662857"/>
                </a:moveTo>
                <a:cubicBezTo>
                  <a:pt x="5586784" y="880291"/>
                  <a:pt x="5738777" y="1038616"/>
                  <a:pt x="5963599" y="1038616"/>
                </a:cubicBezTo>
                <a:cubicBezTo>
                  <a:pt x="6116647" y="1038616"/>
                  <a:pt x="6228531" y="963675"/>
                  <a:pt x="6299250" y="861291"/>
                </a:cubicBezTo>
                <a:lnTo>
                  <a:pt x="6187366" y="772629"/>
                </a:lnTo>
                <a:cubicBezTo>
                  <a:pt x="6134591" y="850736"/>
                  <a:pt x="6057539" y="892957"/>
                  <a:pt x="5967822" y="892957"/>
                </a:cubicBezTo>
                <a:cubicBezTo>
                  <a:pt x="5845383" y="892957"/>
                  <a:pt x="5758831" y="813794"/>
                  <a:pt x="5745110" y="698744"/>
                </a:cubicBezTo>
                <a:lnTo>
                  <a:pt x="6301361" y="698744"/>
                </a:lnTo>
                <a:cubicBezTo>
                  <a:pt x="6318248" y="414813"/>
                  <a:pt x="6146201" y="284986"/>
                  <a:pt x="5955155" y="284986"/>
                </a:cubicBezTo>
                <a:cubicBezTo>
                  <a:pt x="5745110" y="284986"/>
                  <a:pt x="5586784" y="441201"/>
                  <a:pt x="5586784" y="662857"/>
                </a:cubicBezTo>
                <a:moveTo>
                  <a:pt x="6813280" y="282875"/>
                </a:moveTo>
                <a:cubicBezTo>
                  <a:pt x="6625401" y="282875"/>
                  <a:pt x="6513517" y="398981"/>
                  <a:pt x="6513517" y="591082"/>
                </a:cubicBezTo>
                <a:lnTo>
                  <a:pt x="6513517" y="1020673"/>
                </a:lnTo>
                <a:lnTo>
                  <a:pt x="6682397" y="1020673"/>
                </a:lnTo>
                <a:lnTo>
                  <a:pt x="6682397" y="597415"/>
                </a:lnTo>
                <a:cubicBezTo>
                  <a:pt x="6682397" y="496087"/>
                  <a:pt x="6728840" y="442256"/>
                  <a:pt x="6813280" y="442256"/>
                </a:cubicBezTo>
                <a:cubicBezTo>
                  <a:pt x="6896665" y="442256"/>
                  <a:pt x="6944163" y="497142"/>
                  <a:pt x="6944163" y="597415"/>
                </a:cubicBezTo>
                <a:lnTo>
                  <a:pt x="6944163" y="1021728"/>
                </a:lnTo>
                <a:lnTo>
                  <a:pt x="7113044" y="1021728"/>
                </a:lnTo>
                <a:lnTo>
                  <a:pt x="7113044" y="591082"/>
                </a:lnTo>
                <a:cubicBezTo>
                  <a:pt x="7113044" y="398981"/>
                  <a:pt x="7000105" y="282875"/>
                  <a:pt x="6813280" y="282875"/>
                </a:cubicBezTo>
              </a:path>
            </a:pathLst>
          </a:custGeom>
          <a:solidFill>
            <a:schemeClr val="bg1"/>
          </a:solidFill>
          <a:ln w="10555" cap="flat">
            <a:noFill/>
            <a:prstDash val="solid"/>
            <a:miter/>
          </a:ln>
        </p:spPr>
        <p:txBody>
          <a:bodyPr rtlCol="0" anchor="ctr"/>
          <a:lstStyle/>
          <a:p>
            <a:endParaRPr lang="en-US"/>
          </a:p>
        </p:txBody>
      </p:sp>
      <p:sp>
        <p:nvSpPr>
          <p:cNvPr id="9" name="Tijdelijke aanduiding voor tekst 8">
            <a:extLst>
              <a:ext uri="{FF2B5EF4-FFF2-40B4-BE49-F238E27FC236}">
                <a16:creationId xmlns:a16="http://schemas.microsoft.com/office/drawing/2014/main" id="{EFD047B2-C9C3-B2F1-039C-AA6D406A9068}"/>
              </a:ext>
            </a:extLst>
          </p:cNvPr>
          <p:cNvSpPr>
            <a:spLocks noGrp="1"/>
          </p:cNvSpPr>
          <p:nvPr>
            <p:ph type="body" sz="quarter" idx="10" hasCustomPrompt="1"/>
          </p:nvPr>
        </p:nvSpPr>
        <p:spPr>
          <a:xfrm>
            <a:off x="841375" y="2759075"/>
            <a:ext cx="18416588" cy="6481763"/>
          </a:xfrm>
          <a:noFill/>
        </p:spPr>
        <p:txBody>
          <a:bodyPr/>
          <a:lstStyle>
            <a:lvl1pPr>
              <a:lnSpc>
                <a:spcPct val="110000"/>
              </a:lnSpc>
              <a:defRPr/>
            </a:lvl1pPr>
          </a:lstStyle>
          <a:p>
            <a:pPr lvl="0"/>
            <a:r>
              <a:rPr lang="nl-NL" dirty="0" err="1"/>
              <a:t>Acernat</a:t>
            </a:r>
            <a:r>
              <a:rPr lang="nl-NL" dirty="0"/>
              <a:t> </a:t>
            </a:r>
            <a:r>
              <a:rPr lang="nl-NL" dirty="0" err="1"/>
              <a:t>emoluptio</a:t>
            </a:r>
            <a:r>
              <a:rPr lang="nl-NL" dirty="0"/>
              <a:t>. </a:t>
            </a:r>
            <a:r>
              <a:rPr lang="nl-NL" dirty="0" err="1"/>
              <a:t>Xeristrum</a:t>
            </a:r>
            <a:r>
              <a:rPr lang="nl-NL" dirty="0"/>
              <a:t> </a:t>
            </a:r>
            <a:r>
              <a:rPr lang="nl-NL" dirty="0" err="1"/>
              <a:t>fugia</a:t>
            </a:r>
            <a:r>
              <a:rPr lang="nl-NL" dirty="0"/>
              <a:t> </a:t>
            </a:r>
            <a:r>
              <a:rPr lang="nl-NL" dirty="0" err="1"/>
              <a:t>aut</a:t>
            </a:r>
            <a:r>
              <a:rPr lang="nl-NL" dirty="0"/>
              <a:t> que ma nam ex </a:t>
            </a:r>
            <a:r>
              <a:rPr lang="nl-NL" dirty="0" err="1"/>
              <a:t>eat</a:t>
            </a:r>
            <a:r>
              <a:rPr lang="nl-NL" dirty="0"/>
              <a:t> el </a:t>
            </a:r>
            <a:r>
              <a:rPr lang="nl-NL" dirty="0" err="1"/>
              <a:t>id</a:t>
            </a:r>
            <a:r>
              <a:rPr lang="nl-NL" dirty="0"/>
              <a:t> </a:t>
            </a:r>
            <a:r>
              <a:rPr lang="nl-NL" dirty="0" err="1"/>
              <a:t>qui</a:t>
            </a:r>
            <a:r>
              <a:rPr lang="nl-NL" dirty="0"/>
              <a:t> </a:t>
            </a:r>
            <a:r>
              <a:rPr lang="nl-NL" dirty="0" err="1"/>
              <a:t>nonsect</a:t>
            </a:r>
            <a:r>
              <a:rPr lang="nl-NL" dirty="0"/>
              <a:t> </a:t>
            </a:r>
            <a:r>
              <a:rPr lang="nl-NL" dirty="0" err="1"/>
              <a:t>ecatiam</a:t>
            </a:r>
            <a:r>
              <a:rPr lang="nl-NL" dirty="0"/>
              <a:t>, </a:t>
            </a:r>
            <a:r>
              <a:rPr lang="nl-NL" dirty="0" err="1"/>
              <a:t>senis</a:t>
            </a:r>
            <a:r>
              <a:rPr lang="nl-NL" dirty="0"/>
              <a:t> dia que </a:t>
            </a:r>
            <a:r>
              <a:rPr lang="nl-NL" dirty="0" err="1"/>
              <a:t>sit</a:t>
            </a:r>
            <a:r>
              <a:rPr lang="nl-NL" dirty="0"/>
              <a:t>, </a:t>
            </a:r>
            <a:r>
              <a:rPr lang="nl-NL" dirty="0" err="1"/>
              <a:t>excerumqui</a:t>
            </a:r>
            <a:r>
              <a:rPr lang="nl-NL" dirty="0"/>
              <a:t> </a:t>
            </a:r>
            <a:r>
              <a:rPr lang="nl-NL" dirty="0" err="1"/>
              <a:t>odicatusam</a:t>
            </a:r>
            <a:r>
              <a:rPr lang="nl-NL" dirty="0"/>
              <a:t> </a:t>
            </a:r>
            <a:r>
              <a:rPr lang="nl-NL" dirty="0" err="1"/>
              <a:t>alit</a:t>
            </a:r>
            <a:r>
              <a:rPr lang="nl-NL" dirty="0"/>
              <a:t> modi </a:t>
            </a:r>
            <a:r>
              <a:rPr lang="nl-NL" dirty="0" err="1"/>
              <a:t>alictorerum</a:t>
            </a:r>
            <a:r>
              <a:rPr lang="nl-NL" dirty="0"/>
              <a:t> </a:t>
            </a:r>
            <a:r>
              <a:rPr lang="nl-NL" dirty="0" err="1"/>
              <a:t>esti</a:t>
            </a:r>
            <a:r>
              <a:rPr lang="nl-NL" dirty="0"/>
              <a:t> </a:t>
            </a:r>
            <a:r>
              <a:rPr lang="nl-NL" dirty="0" err="1"/>
              <a:t>dolorum</a:t>
            </a:r>
            <a:r>
              <a:rPr lang="nl-NL" dirty="0"/>
              <a:t>, </a:t>
            </a:r>
            <a:r>
              <a:rPr lang="nl-NL" dirty="0" err="1"/>
              <a:t>soluptium</a:t>
            </a:r>
            <a:r>
              <a:rPr lang="nl-NL" dirty="0"/>
              <a:t>, </a:t>
            </a:r>
            <a:r>
              <a:rPr lang="nl-NL" dirty="0" err="1"/>
              <a:t>qui</a:t>
            </a:r>
            <a:r>
              <a:rPr lang="nl-NL" dirty="0"/>
              <a:t> </a:t>
            </a:r>
            <a:r>
              <a:rPr lang="nl-NL" dirty="0" err="1"/>
              <a:t>ipid</a:t>
            </a:r>
            <a:r>
              <a:rPr lang="nl-NL" dirty="0"/>
              <a:t> </a:t>
            </a:r>
            <a:r>
              <a:rPr lang="nl-NL" dirty="0" err="1"/>
              <a:t>essinit</a:t>
            </a:r>
            <a:r>
              <a:rPr lang="nl-NL" dirty="0"/>
              <a:t> </a:t>
            </a:r>
            <a:r>
              <a:rPr lang="nl-NL" dirty="0" err="1"/>
              <a:t>atistiore</a:t>
            </a:r>
            <a:r>
              <a:rPr lang="nl-NL" dirty="0"/>
              <a:t> </a:t>
            </a:r>
            <a:r>
              <a:rPr lang="nl-NL" dirty="0" err="1"/>
              <a:t>nist</a:t>
            </a:r>
            <a:r>
              <a:rPr lang="nl-NL" dirty="0"/>
              <a:t> </a:t>
            </a:r>
            <a:r>
              <a:rPr lang="nl-NL" dirty="0" err="1"/>
              <a:t>volup</a:t>
            </a:r>
            <a:r>
              <a:rPr lang="nl-NL" dirty="0"/>
              <a:t> </a:t>
            </a:r>
            <a:r>
              <a:rPr lang="nl-NL" dirty="0" err="1"/>
              <a:t>tium</a:t>
            </a:r>
            <a:r>
              <a:rPr lang="nl-NL" dirty="0"/>
              <a:t> </a:t>
            </a:r>
            <a:r>
              <a:rPr lang="nl-NL" dirty="0" err="1"/>
              <a:t>quamusa</a:t>
            </a:r>
            <a:r>
              <a:rPr lang="nl-NL" dirty="0"/>
              <a:t> es </a:t>
            </a:r>
            <a:r>
              <a:rPr lang="nl-NL" dirty="0" err="1"/>
              <a:t>dolut</a:t>
            </a:r>
            <a:r>
              <a:rPr lang="nl-NL" dirty="0"/>
              <a:t> </a:t>
            </a:r>
            <a:r>
              <a:rPr lang="nl-NL" dirty="0" err="1"/>
              <a:t>qui</a:t>
            </a:r>
            <a:r>
              <a:rPr lang="nl-NL" dirty="0"/>
              <a:t> re </a:t>
            </a:r>
            <a:r>
              <a:rPr lang="nl-NL" dirty="0" err="1"/>
              <a:t>est</a:t>
            </a:r>
            <a:r>
              <a:rPr lang="nl-NL" dirty="0"/>
              <a:t> </a:t>
            </a:r>
            <a:r>
              <a:rPr lang="nl-NL" dirty="0" err="1"/>
              <a:t>rerferf</a:t>
            </a:r>
            <a:r>
              <a:rPr lang="nl-NL" dirty="0"/>
              <a:t> </a:t>
            </a:r>
            <a:r>
              <a:rPr lang="nl-NL" dirty="0" err="1"/>
              <a:t>erestem</a:t>
            </a:r>
            <a:r>
              <a:rPr lang="nl-NL" dirty="0"/>
              <a:t> </a:t>
            </a:r>
            <a:r>
              <a:rPr lang="nl-NL" dirty="0" err="1"/>
              <a:t>doloris</a:t>
            </a:r>
            <a:r>
              <a:rPr lang="nl-NL" dirty="0"/>
              <a:t> </a:t>
            </a:r>
            <a:r>
              <a:rPr lang="nl-NL" dirty="0" err="1"/>
              <a:t>eos</a:t>
            </a:r>
            <a:r>
              <a:rPr lang="nl-NL" dirty="0"/>
              <a:t> quo que pro </a:t>
            </a:r>
            <a:r>
              <a:rPr lang="nl-NL" dirty="0" err="1"/>
              <a:t>blaut</a:t>
            </a:r>
            <a:r>
              <a:rPr lang="nl-NL" dirty="0"/>
              <a:t> </a:t>
            </a:r>
            <a:r>
              <a:rPr lang="nl-NL" dirty="0" err="1"/>
              <a:t>autem</a:t>
            </a:r>
            <a:r>
              <a:rPr lang="nl-NL" dirty="0"/>
              <a:t> </a:t>
            </a:r>
            <a:r>
              <a:rPr lang="nl-NL" dirty="0" err="1"/>
              <a:t>im</a:t>
            </a:r>
            <a:r>
              <a:rPr lang="nl-NL" dirty="0"/>
              <a:t> </a:t>
            </a:r>
            <a:r>
              <a:rPr lang="nl-NL" dirty="0" err="1"/>
              <a:t>faccaboriate</a:t>
            </a:r>
            <a:r>
              <a:rPr lang="nl-NL" dirty="0"/>
              <a:t> </a:t>
            </a:r>
            <a:r>
              <a:rPr lang="nl-NL" dirty="0" err="1"/>
              <a:t>coritatem</a:t>
            </a:r>
            <a:r>
              <a:rPr lang="nl-NL" dirty="0"/>
              <a:t> </a:t>
            </a:r>
            <a:r>
              <a:rPr lang="nl-NL" dirty="0" err="1"/>
              <a:t>nullo</a:t>
            </a:r>
            <a:r>
              <a:rPr lang="nl-NL" dirty="0"/>
              <a:t> </a:t>
            </a:r>
            <a:r>
              <a:rPr lang="nl-NL" dirty="0" err="1"/>
              <a:t>optasse</a:t>
            </a:r>
            <a:r>
              <a:rPr lang="nl-NL" dirty="0"/>
              <a:t> </a:t>
            </a:r>
            <a:r>
              <a:rPr lang="nl-NL" dirty="0" err="1"/>
              <a:t>ctusdant</a:t>
            </a:r>
            <a:r>
              <a:rPr lang="nl-NL" dirty="0"/>
              <a:t>, </a:t>
            </a:r>
            <a:r>
              <a:rPr lang="nl-NL" dirty="0" err="1"/>
              <a:t>est</a:t>
            </a:r>
            <a:r>
              <a:rPr lang="nl-NL" dirty="0"/>
              <a:t> </a:t>
            </a:r>
            <a:r>
              <a:rPr lang="nl-NL" dirty="0" err="1"/>
              <a:t>digenda</a:t>
            </a:r>
            <a:r>
              <a:rPr lang="nl-NL" dirty="0"/>
              <a:t> </a:t>
            </a:r>
            <a:r>
              <a:rPr lang="nl-NL" dirty="0" err="1"/>
              <a:t>ndebis</a:t>
            </a:r>
            <a:r>
              <a:rPr lang="nl-NL" dirty="0"/>
              <a:t> </a:t>
            </a:r>
            <a:r>
              <a:rPr lang="nl-NL" dirty="0" err="1"/>
              <a:t>restrumquam</a:t>
            </a:r>
            <a:r>
              <a:rPr lang="nl-NL" dirty="0"/>
              <a:t> </a:t>
            </a:r>
          </a:p>
          <a:p>
            <a:pPr lvl="1"/>
            <a:r>
              <a:rPr lang="nl-NL" dirty="0" err="1"/>
              <a:t>Acernat</a:t>
            </a:r>
            <a:r>
              <a:rPr lang="nl-NL" dirty="0"/>
              <a:t> </a:t>
            </a:r>
            <a:r>
              <a:rPr lang="nl-NL" dirty="0" err="1"/>
              <a:t>emoluptio</a:t>
            </a:r>
            <a:endParaRPr lang="nl-NL" dirty="0"/>
          </a:p>
          <a:p>
            <a:pPr lvl="2"/>
            <a:r>
              <a:rPr lang="nl-NL" dirty="0" err="1"/>
              <a:t>Xeristrum</a:t>
            </a:r>
            <a:r>
              <a:rPr lang="nl-NL" dirty="0"/>
              <a:t> </a:t>
            </a:r>
            <a:r>
              <a:rPr lang="nl-NL" dirty="0" err="1"/>
              <a:t>fugia</a:t>
            </a:r>
            <a:endParaRPr lang="nl-NL" dirty="0"/>
          </a:p>
          <a:p>
            <a:pPr lvl="3"/>
            <a:r>
              <a:rPr lang="nl-NL" dirty="0" err="1"/>
              <a:t>Aut</a:t>
            </a:r>
            <a:r>
              <a:rPr lang="nl-NL" dirty="0"/>
              <a:t> que</a:t>
            </a:r>
          </a:p>
          <a:p>
            <a:pPr lvl="4"/>
            <a:r>
              <a:rPr lang="nl-NL" dirty="0" err="1"/>
              <a:t>Nonsect</a:t>
            </a:r>
            <a:endParaRPr lang="nl-NL" dirty="0"/>
          </a:p>
          <a:p>
            <a:pPr lvl="5"/>
            <a:r>
              <a:rPr lang="nl-NL" dirty="0" err="1"/>
              <a:t>Excerumqui</a:t>
            </a:r>
            <a:endParaRPr lang="en-US" dirty="0"/>
          </a:p>
        </p:txBody>
      </p:sp>
      <p:sp>
        <p:nvSpPr>
          <p:cNvPr id="6" name="Holder 4">
            <a:extLst>
              <a:ext uri="{FF2B5EF4-FFF2-40B4-BE49-F238E27FC236}">
                <a16:creationId xmlns:a16="http://schemas.microsoft.com/office/drawing/2014/main" id="{DB5BFBC7-5615-482F-6F86-61DEB7C841C6}"/>
              </a:ext>
            </a:extLst>
          </p:cNvPr>
          <p:cNvSpPr>
            <a:spLocks noGrp="1"/>
          </p:cNvSpPr>
          <p:nvPr>
            <p:ph type="ftr" sz="quarter" idx="5"/>
          </p:nvPr>
        </p:nvSpPr>
        <p:spPr>
          <a:xfrm>
            <a:off x="815445" y="10386197"/>
            <a:ext cx="7482417" cy="300082"/>
          </a:xfrm>
          <a:prstGeom prst="rect">
            <a:avLst/>
          </a:prstGeom>
        </p:spPr>
        <p:txBody>
          <a:bodyPr lIns="0" tIns="0" rIns="0" bIns="0"/>
          <a:lstStyle>
            <a:lvl1pPr>
              <a:defRPr sz="1950" b="0" i="0">
                <a:solidFill>
                  <a:schemeClr val="bg1"/>
                </a:solidFill>
                <a:latin typeface="Segoe UI"/>
                <a:cs typeface="Segoe UI"/>
              </a:defRPr>
            </a:lvl1pPr>
          </a:lstStyle>
          <a:p>
            <a:pPr marL="12700">
              <a:lnSpc>
                <a:spcPct val="100000"/>
              </a:lnSpc>
              <a:spcBef>
                <a:spcPts val="285"/>
              </a:spcBef>
            </a:pPr>
            <a:r>
              <a:rPr lang="en-US"/>
              <a:t>Thema/onderwerp</a:t>
            </a:r>
            <a:endParaRPr spc="-20" dirty="0"/>
          </a:p>
        </p:txBody>
      </p:sp>
      <p:sp>
        <p:nvSpPr>
          <p:cNvPr id="11" name="Holder 5">
            <a:extLst>
              <a:ext uri="{FF2B5EF4-FFF2-40B4-BE49-F238E27FC236}">
                <a16:creationId xmlns:a16="http://schemas.microsoft.com/office/drawing/2014/main" id="{C66E283B-8ABA-C095-9E55-EB68291A01C3}"/>
              </a:ext>
            </a:extLst>
          </p:cNvPr>
          <p:cNvSpPr>
            <a:spLocks noGrp="1"/>
          </p:cNvSpPr>
          <p:nvPr>
            <p:ph type="dt" sz="half" idx="6"/>
          </p:nvPr>
        </p:nvSpPr>
        <p:spPr>
          <a:xfrm>
            <a:off x="8466138" y="10381434"/>
            <a:ext cx="3149600" cy="300082"/>
          </a:xfrm>
        </p:spPr>
        <p:txBody>
          <a:bodyPr lIns="0" tIns="0" rIns="0" bIns="0"/>
          <a:lstStyle>
            <a:lvl1pPr>
              <a:defRPr sz="1950" b="0" i="0">
                <a:solidFill>
                  <a:schemeClr val="bg1"/>
                </a:solidFill>
                <a:latin typeface="Segoe UI"/>
                <a:cs typeface="Segoe UI"/>
              </a:defRPr>
            </a:lvl1pPr>
          </a:lstStyle>
          <a:p>
            <a:pPr marL="12700">
              <a:lnSpc>
                <a:spcPct val="100000"/>
              </a:lnSpc>
              <a:spcBef>
                <a:spcPts val="285"/>
              </a:spcBef>
            </a:pPr>
            <a:fld id="{54F0BC8B-32E2-455B-A98D-71D87F7AF2F4}" type="datetime1">
              <a:rPr lang="nl-NL" spc="-10" smtClean="0"/>
              <a:t>13-11-2024</a:t>
            </a:fld>
            <a:endParaRPr spc="-10" dirty="0"/>
          </a:p>
        </p:txBody>
      </p:sp>
    </p:spTree>
    <p:extLst>
      <p:ext uri="{BB962C8B-B14F-4D97-AF65-F5344CB8AC3E}">
        <p14:creationId xmlns:p14="http://schemas.microsoft.com/office/powerpoint/2010/main" val="4887359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38627" y="710204"/>
            <a:ext cx="18419336" cy="2244134"/>
          </a:xfrm>
          <a:prstGeom prst="rect">
            <a:avLst/>
          </a:prstGeom>
        </p:spPr>
        <p:txBody>
          <a:bodyPr wrap="square" lIns="0" tIns="0" rIns="0" bIns="0">
            <a:noAutofit/>
          </a:bodyPr>
          <a:lstStyle>
            <a:lvl1pPr>
              <a:defRPr sz="6600" b="1" i="0">
                <a:solidFill>
                  <a:srgbClr val="1F335C"/>
                </a:solidFill>
                <a:latin typeface="Segoe UI Semibold"/>
                <a:cs typeface="Segoe UI Semibold"/>
              </a:defRPr>
            </a:lvl1pPr>
          </a:lstStyle>
          <a:p>
            <a:endParaRPr dirty="0"/>
          </a:p>
        </p:txBody>
      </p:sp>
      <p:sp>
        <p:nvSpPr>
          <p:cNvPr id="3" name="Holder 3"/>
          <p:cNvSpPr>
            <a:spLocks noGrp="1"/>
          </p:cNvSpPr>
          <p:nvPr>
            <p:ph type="body" idx="1"/>
          </p:nvPr>
        </p:nvSpPr>
        <p:spPr>
          <a:xfrm>
            <a:off x="817989" y="3475038"/>
            <a:ext cx="18439974" cy="6461125"/>
          </a:xfrm>
          <a:prstGeom prst="rect">
            <a:avLst/>
          </a:prstGeom>
        </p:spPr>
        <p:txBody>
          <a:bodyPr wrap="square" lIns="0" tIns="0" rIns="0" bIns="0">
            <a:noAutofit/>
          </a:bodyPr>
          <a:lstStyle>
            <a:lvl1pPr>
              <a:defRPr sz="2950" b="0" i="0">
                <a:solidFill>
                  <a:srgbClr val="1F335C"/>
                </a:solidFill>
                <a:latin typeface="Segoe UI"/>
                <a:cs typeface="Segoe UI"/>
              </a:defRPr>
            </a:lvl1pPr>
          </a:lstStyle>
          <a:p>
            <a:r>
              <a:rPr lang="en-US" dirty="0" err="1"/>
              <a:t>ipid</a:t>
            </a:r>
            <a:r>
              <a:rPr lang="en-US" dirty="0"/>
              <a:t> </a:t>
            </a:r>
            <a:r>
              <a:rPr lang="en-US" dirty="0" err="1"/>
              <a:t>essinit</a:t>
            </a:r>
            <a:r>
              <a:rPr lang="en-US" dirty="0"/>
              <a:t> </a:t>
            </a:r>
            <a:r>
              <a:rPr lang="en-US" dirty="0" err="1"/>
              <a:t>atistiore</a:t>
            </a:r>
            <a:r>
              <a:rPr lang="en-US" dirty="0"/>
              <a:t> </a:t>
            </a:r>
            <a:r>
              <a:rPr lang="en-US" dirty="0" err="1"/>
              <a:t>nist</a:t>
            </a:r>
            <a:r>
              <a:rPr lang="en-US" dirty="0"/>
              <a:t> </a:t>
            </a:r>
            <a:r>
              <a:rPr lang="en-US" dirty="0" err="1"/>
              <a:t>volup</a:t>
            </a:r>
            <a:r>
              <a:rPr lang="en-US" dirty="0"/>
              <a:t> </a:t>
            </a:r>
            <a:r>
              <a:rPr lang="en-US" dirty="0" err="1"/>
              <a:t>tium</a:t>
            </a:r>
            <a:r>
              <a:rPr lang="en-US" dirty="0"/>
              <a:t> </a:t>
            </a:r>
            <a:r>
              <a:rPr lang="en-US" dirty="0" err="1"/>
              <a:t>quamusa</a:t>
            </a:r>
            <a:r>
              <a:rPr lang="en-US" dirty="0"/>
              <a:t> es </a:t>
            </a:r>
            <a:r>
              <a:rPr lang="en-US" dirty="0" err="1"/>
              <a:t>dolut</a:t>
            </a:r>
            <a:r>
              <a:rPr lang="en-US" dirty="0"/>
              <a:t> qui re </a:t>
            </a:r>
            <a:r>
              <a:rPr lang="en-US" dirty="0" err="1"/>
              <a:t>est</a:t>
            </a:r>
            <a:r>
              <a:rPr lang="en-US" dirty="0"/>
              <a:t> </a:t>
            </a:r>
            <a:r>
              <a:rPr lang="en-US" dirty="0" err="1"/>
              <a:t>rerferf</a:t>
            </a:r>
            <a:r>
              <a:rPr lang="en-US" dirty="0"/>
              <a:t> </a:t>
            </a:r>
            <a:r>
              <a:rPr lang="en-US" dirty="0" err="1"/>
              <a:t>erestem</a:t>
            </a:r>
            <a:r>
              <a:rPr lang="en-US" dirty="0"/>
              <a:t> </a:t>
            </a:r>
            <a:r>
              <a:rPr lang="en-US" dirty="0" err="1"/>
              <a:t>doloris</a:t>
            </a:r>
            <a:r>
              <a:rPr lang="en-US" dirty="0"/>
              <a:t> </a:t>
            </a:r>
            <a:r>
              <a:rPr lang="en-US" dirty="0" err="1"/>
              <a:t>eos</a:t>
            </a:r>
            <a:r>
              <a:rPr lang="en-US" dirty="0"/>
              <a:t> quo que pro </a:t>
            </a:r>
            <a:r>
              <a:rPr lang="en-US" dirty="0" err="1"/>
              <a:t>blaut</a:t>
            </a:r>
            <a:r>
              <a:rPr lang="en-US" dirty="0"/>
              <a:t> autem </a:t>
            </a:r>
            <a:r>
              <a:rPr lang="en-US" dirty="0" err="1"/>
              <a:t>im</a:t>
            </a:r>
            <a:r>
              <a:rPr lang="en-US" dirty="0"/>
              <a:t> fac</a:t>
            </a:r>
          </a:p>
          <a:p>
            <a:pPr lvl="1"/>
            <a:r>
              <a:rPr lang="en-US" dirty="0" err="1"/>
              <a:t>caboriate</a:t>
            </a:r>
            <a:r>
              <a:rPr lang="en-US" dirty="0"/>
              <a:t> </a:t>
            </a:r>
            <a:r>
              <a:rPr lang="en-US" dirty="0" err="1"/>
              <a:t>coritatem</a:t>
            </a:r>
            <a:r>
              <a:rPr lang="en-US" dirty="0"/>
              <a:t> </a:t>
            </a:r>
            <a:r>
              <a:rPr lang="en-US" dirty="0" err="1"/>
              <a:t>nullo</a:t>
            </a:r>
            <a:r>
              <a:rPr lang="en-US" dirty="0"/>
              <a:t> </a:t>
            </a:r>
            <a:r>
              <a:rPr lang="en-US" dirty="0" err="1"/>
              <a:t>optasse</a:t>
            </a:r>
            <a:r>
              <a:rPr lang="en-US" dirty="0"/>
              <a:t> </a:t>
            </a:r>
            <a:r>
              <a:rPr lang="en-US" dirty="0" err="1"/>
              <a:t>ctusdant</a:t>
            </a:r>
            <a:r>
              <a:rPr lang="en-US" dirty="0"/>
              <a:t>, </a:t>
            </a:r>
            <a:r>
              <a:rPr lang="en-US" dirty="0" err="1"/>
              <a:t>est</a:t>
            </a:r>
            <a:r>
              <a:rPr lang="en-US" dirty="0"/>
              <a:t> </a:t>
            </a:r>
            <a:r>
              <a:rPr lang="en-US" dirty="0" err="1"/>
              <a:t>digenda</a:t>
            </a:r>
            <a:r>
              <a:rPr lang="en-US" dirty="0"/>
              <a:t> </a:t>
            </a:r>
            <a:r>
              <a:rPr lang="en-US" dirty="0" err="1"/>
              <a:t>ndebis</a:t>
            </a:r>
            <a:r>
              <a:rPr lang="en-US" dirty="0"/>
              <a:t> </a:t>
            </a:r>
            <a:r>
              <a:rPr lang="en-US" dirty="0" err="1"/>
              <a:t>restrumquam</a:t>
            </a:r>
            <a:r>
              <a:rPr lang="en-US" dirty="0"/>
              <a:t> </a:t>
            </a:r>
          </a:p>
          <a:p>
            <a:pPr lvl="2"/>
            <a:r>
              <a:rPr lang="en-US" dirty="0" err="1"/>
              <a:t>Niveau</a:t>
            </a:r>
            <a:r>
              <a:rPr lang="en-US" dirty="0"/>
              <a:t> 2</a:t>
            </a:r>
          </a:p>
          <a:p>
            <a:pPr lvl="3"/>
            <a:r>
              <a:rPr lang="en-US" dirty="0" err="1"/>
              <a:t>Niveau</a:t>
            </a:r>
            <a:r>
              <a:rPr lang="en-US" dirty="0"/>
              <a:t> 3</a:t>
            </a:r>
          </a:p>
          <a:p>
            <a:pPr lvl="4"/>
            <a:r>
              <a:rPr lang="en-US" dirty="0" err="1"/>
              <a:t>Niveau</a:t>
            </a:r>
            <a:r>
              <a:rPr lang="en-US" dirty="0"/>
              <a:t> 4</a:t>
            </a:r>
          </a:p>
          <a:p>
            <a:pPr lvl="5"/>
            <a:r>
              <a:rPr lang="en-US" dirty="0" err="1"/>
              <a:t>Niveau</a:t>
            </a:r>
            <a:r>
              <a:rPr lang="en-US" dirty="0"/>
              <a:t> 5</a:t>
            </a:r>
          </a:p>
        </p:txBody>
      </p:sp>
      <p:sp>
        <p:nvSpPr>
          <p:cNvPr id="5" name="Holder 5"/>
          <p:cNvSpPr>
            <a:spLocks noGrp="1"/>
          </p:cNvSpPr>
          <p:nvPr>
            <p:ph type="dt" sz="half" idx="6"/>
          </p:nvPr>
        </p:nvSpPr>
        <p:spPr>
          <a:xfrm>
            <a:off x="8466138" y="10688955"/>
            <a:ext cx="3149600" cy="300082"/>
          </a:xfrm>
          <a:prstGeom prst="rect">
            <a:avLst/>
          </a:prstGeom>
        </p:spPr>
        <p:txBody>
          <a:bodyPr wrap="square" lIns="0" tIns="0" rIns="0" bIns="0">
            <a:spAutoFit/>
          </a:bodyPr>
          <a:lstStyle>
            <a:lvl1pPr algn="ctr">
              <a:defRPr sz="1950" b="0" i="0">
                <a:solidFill>
                  <a:schemeClr val="bg1"/>
                </a:solidFill>
                <a:latin typeface="Segoe UI"/>
                <a:cs typeface="Segoe UI"/>
              </a:defRPr>
            </a:lvl1pPr>
          </a:lstStyle>
          <a:p>
            <a:pPr marL="12700">
              <a:spcBef>
                <a:spcPts val="285"/>
              </a:spcBef>
            </a:pPr>
            <a:fld id="{297C7841-85BF-479F-A0C0-ABDA3F879FBC}" type="datetime1">
              <a:rPr lang="nl-NL" spc="-10" smtClean="0">
                <a:solidFill>
                  <a:schemeClr val="tx1"/>
                </a:solidFill>
              </a:rPr>
              <a:t>13-11-2024</a:t>
            </a:fld>
            <a:endParaRPr lang="en-US" spc="-10" dirty="0">
              <a:solidFill>
                <a:schemeClr val="tx1"/>
              </a:solidFill>
            </a:endParaRPr>
          </a:p>
        </p:txBody>
      </p:sp>
      <p:sp>
        <p:nvSpPr>
          <p:cNvPr id="7" name="Holder 3">
            <a:extLst>
              <a:ext uri="{FF2B5EF4-FFF2-40B4-BE49-F238E27FC236}">
                <a16:creationId xmlns:a16="http://schemas.microsoft.com/office/drawing/2014/main" id="{DAC77933-0E73-9CF7-5424-70658E3FD2F9}"/>
              </a:ext>
            </a:extLst>
          </p:cNvPr>
          <p:cNvSpPr txBox="1">
            <a:spLocks/>
          </p:cNvSpPr>
          <p:nvPr userDrawn="1"/>
        </p:nvSpPr>
        <p:spPr>
          <a:xfrm>
            <a:off x="826456" y="3187573"/>
            <a:ext cx="8418830" cy="4924425"/>
          </a:xfrm>
          <a:prstGeom prst="rect">
            <a:avLst/>
          </a:prstGeom>
        </p:spPr>
        <p:txBody>
          <a:bodyPr wrap="square" lIns="0" tIns="0" rIns="0" bIns="0">
            <a:spAutoFit/>
          </a:bodyPr>
          <a:lstStyle>
            <a:lvl1pPr marL="0">
              <a:defRPr sz="2950" b="0" i="0">
                <a:solidFill>
                  <a:srgbClr val="1F335C"/>
                </a:solidFill>
                <a:latin typeface="Segoe UI"/>
                <a:ea typeface="+mn-ea"/>
                <a:cs typeface="Segoe UI"/>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endParaRPr lang="en-US"/>
          </a:p>
        </p:txBody>
      </p:sp>
      <p:sp>
        <p:nvSpPr>
          <p:cNvPr id="8" name="Holder 4"/>
          <p:cNvSpPr>
            <a:spLocks noGrp="1"/>
          </p:cNvSpPr>
          <p:nvPr>
            <p:ph type="ftr" sz="quarter" idx="3"/>
          </p:nvPr>
        </p:nvSpPr>
        <p:spPr>
          <a:xfrm>
            <a:off x="830263" y="10671262"/>
            <a:ext cx="7467600" cy="300082"/>
          </a:xfrm>
          <a:prstGeom prst="rect">
            <a:avLst/>
          </a:prstGeom>
        </p:spPr>
        <p:txBody>
          <a:bodyPr wrap="square" lIns="0" tIns="0" rIns="0" bIns="0">
            <a:spAutoFit/>
          </a:bodyPr>
          <a:lstStyle>
            <a:lvl1pPr>
              <a:defRPr sz="1950" b="0" i="0">
                <a:solidFill>
                  <a:schemeClr val="tx1"/>
                </a:solidFill>
                <a:latin typeface="Segoe UI"/>
                <a:cs typeface="Segoe UI"/>
              </a:defRPr>
            </a:lvl1pPr>
          </a:lstStyle>
          <a:p>
            <a:pPr marL="12700">
              <a:spcBef>
                <a:spcPts val="285"/>
              </a:spcBef>
            </a:pPr>
            <a:r>
              <a:rPr lang="en-US"/>
              <a:t>Thema/onderwerp</a:t>
            </a:r>
            <a:endParaRPr lang="en-US" spc="-20" dirty="0"/>
          </a:p>
        </p:txBody>
      </p:sp>
    </p:spTree>
  </p:cSld>
  <p:clrMap bg1="lt1" tx1="dk1" bg2="lt2" tx2="dk2" accent1="accent1" accent2="accent2" accent3="accent3" accent4="accent4" accent5="accent5" accent6="accent6" hlink="hlink" folHlink="folHlink"/>
  <p:sldLayoutIdLst>
    <p:sldLayoutId id="2147483661" r:id="rId1"/>
    <p:sldLayoutId id="2147483683" r:id="rId2"/>
    <p:sldLayoutId id="2147483662"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6" r:id="rId13"/>
    <p:sldLayoutId id="2147483675" r:id="rId14"/>
    <p:sldLayoutId id="2147483677" r:id="rId15"/>
    <p:sldLayoutId id="2147483678" r:id="rId16"/>
    <p:sldLayoutId id="2147483679" r:id="rId17"/>
    <p:sldLayoutId id="2147483680" r:id="rId18"/>
    <p:sldLayoutId id="2147483681" r:id="rId19"/>
    <p:sldLayoutId id="2147483682" r:id="rId20"/>
    <p:sldLayoutId id="2147483664" r:id="rId21"/>
    <p:sldLayoutId id="2147483665" r:id="rId22"/>
  </p:sldLayoutIdLst>
  <p:hf sldNum="0" hdr="0"/>
  <p:txStyles>
    <p:titleStyle>
      <a:lvl1pPr eaLnBrk="1" hangingPunct="1">
        <a:defRPr b="0">
          <a:latin typeface="+mj-lt"/>
          <a:ea typeface="+mj-ea"/>
          <a:cs typeface="+mj-cs"/>
        </a:defRPr>
      </a:lvl1pPr>
    </p:titleStyle>
    <p:bodyStyle>
      <a:lvl1pPr marL="0" eaLnBrk="1" hangingPunct="1">
        <a:lnSpc>
          <a:spcPct val="110000"/>
        </a:lnSpc>
        <a:defRPr sz="2950">
          <a:solidFill>
            <a:schemeClr val="tx1"/>
          </a:solidFill>
          <a:latin typeface="+mn-lt"/>
          <a:ea typeface="+mn-ea"/>
          <a:cs typeface="+mn-cs"/>
        </a:defRPr>
      </a:lvl1pPr>
      <a:lvl2pPr marL="177800" indent="-177800" eaLnBrk="1" hangingPunct="1">
        <a:lnSpc>
          <a:spcPct val="110000"/>
        </a:lnSpc>
        <a:buFont typeface="Arial" panose="020B0604020202020204" pitchFamily="34" charset="0"/>
        <a:buChar char="•"/>
        <a:defRPr sz="2950">
          <a:solidFill>
            <a:schemeClr val="tx1"/>
          </a:solidFill>
          <a:latin typeface="+mn-lt"/>
          <a:ea typeface="+mn-ea"/>
          <a:cs typeface="+mn-cs"/>
        </a:defRPr>
      </a:lvl2pPr>
      <a:lvl3pPr marL="360363" indent="-177800" eaLnBrk="1" hangingPunct="1">
        <a:lnSpc>
          <a:spcPct val="110000"/>
        </a:lnSpc>
        <a:buFont typeface="Times New Roman" panose="02020603050405020304" pitchFamily="18" charset="0"/>
        <a:buChar char="-"/>
        <a:defRPr sz="2950">
          <a:solidFill>
            <a:schemeClr val="tx1"/>
          </a:solidFill>
          <a:latin typeface="+mn-lt"/>
          <a:ea typeface="+mn-ea"/>
          <a:cs typeface="+mn-cs"/>
        </a:defRPr>
      </a:lvl3pPr>
      <a:lvl4pPr marL="538163" indent="-182563" eaLnBrk="1" hangingPunct="1">
        <a:lnSpc>
          <a:spcPct val="110000"/>
        </a:lnSpc>
        <a:buFont typeface="Arial" panose="020B0604020202020204" pitchFamily="34" charset="0"/>
        <a:buChar char="▪"/>
        <a:defRPr sz="2950">
          <a:solidFill>
            <a:schemeClr val="tx1"/>
          </a:solidFill>
          <a:latin typeface="+mn-lt"/>
          <a:ea typeface="+mn-ea"/>
          <a:cs typeface="+mn-cs"/>
        </a:defRPr>
      </a:lvl4pPr>
      <a:lvl5pPr marL="728663" indent="-190500" eaLnBrk="1" hangingPunct="1">
        <a:lnSpc>
          <a:spcPct val="110000"/>
        </a:lnSpc>
        <a:buFont typeface="Arial" panose="020B0604020202020204" pitchFamily="34" charset="0"/>
        <a:buChar char="•"/>
        <a:defRPr sz="2950">
          <a:solidFill>
            <a:schemeClr val="tx1"/>
          </a:solidFill>
          <a:latin typeface="+mn-lt"/>
          <a:ea typeface="+mn-ea"/>
          <a:cs typeface="+mn-cs"/>
        </a:defRPr>
      </a:lvl5pPr>
      <a:lvl6pPr marL="896938" indent="-177800" eaLnBrk="1" hangingPunct="1">
        <a:lnSpc>
          <a:spcPct val="110000"/>
        </a:lnSpc>
        <a:buFont typeface="Segoe UI" panose="020B0502040204020203" pitchFamily="34" charset="0"/>
        <a:buChar char="∙"/>
        <a:defRPr sz="2950">
          <a:solidFill>
            <a:schemeClr val="tx1"/>
          </a:solidFill>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bodyStyle>
    <p:other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otherStyle>
  </p:txStyles>
  <p:extLst>
    <p:ext uri="{27BBF7A9-308A-43DC-89C8-2F10F3537804}">
      <p15:sldGuideLst xmlns:p15="http://schemas.microsoft.com/office/powerpoint/2012/main">
        <p15:guide id="1" pos="6332" userDrawn="1">
          <p15:clr>
            <a:srgbClr val="F26B43"/>
          </p15:clr>
        </p15:guide>
        <p15:guide id="2" orient="horz" pos="3562" userDrawn="1">
          <p15:clr>
            <a:srgbClr val="F26B43"/>
          </p15:clr>
        </p15:guide>
        <p15:guide id="3" pos="12552" userDrawn="1">
          <p15:clr>
            <a:srgbClr val="F26B43"/>
          </p15:clr>
        </p15:guide>
        <p15:guide id="4" pos="12091" userDrawn="1">
          <p15:clr>
            <a:srgbClr val="F26B43"/>
          </p15:clr>
        </p15:guide>
        <p15:guide id="5" pos="11565" userDrawn="1">
          <p15:clr>
            <a:srgbClr val="F26B43"/>
          </p15:clr>
        </p15:guide>
        <p15:guide id="6" pos="11035" userDrawn="1">
          <p15:clr>
            <a:srgbClr val="F26B43"/>
          </p15:clr>
        </p15:guide>
        <p15:guide id="7" pos="10525" userDrawn="1">
          <p15:clr>
            <a:srgbClr val="F26B43"/>
          </p15:clr>
        </p15:guide>
        <p15:guide id="8" pos="9997" userDrawn="1">
          <p15:clr>
            <a:srgbClr val="F26B43"/>
          </p15:clr>
        </p15:guide>
        <p15:guide id="9" pos="9464" userDrawn="1">
          <p15:clr>
            <a:srgbClr val="F26B43"/>
          </p15:clr>
        </p15:guide>
        <p15:guide id="10" pos="8949" userDrawn="1">
          <p15:clr>
            <a:srgbClr val="F26B43"/>
          </p15:clr>
        </p15:guide>
        <p15:guide id="11" pos="8432" userDrawn="1">
          <p15:clr>
            <a:srgbClr val="F26B43"/>
          </p15:clr>
        </p15:guide>
        <p15:guide id="12" pos="7896" userDrawn="1">
          <p15:clr>
            <a:srgbClr val="F26B43"/>
          </p15:clr>
        </p15:guide>
        <p15:guide id="13" pos="7376" userDrawn="1">
          <p15:clr>
            <a:srgbClr val="F26B43"/>
          </p15:clr>
        </p15:guide>
        <p15:guide id="14" pos="6851" userDrawn="1">
          <p15:clr>
            <a:srgbClr val="F26B43"/>
          </p15:clr>
        </p15:guide>
        <p15:guide id="15" pos="5805" userDrawn="1">
          <p15:clr>
            <a:srgbClr val="F26B43"/>
          </p15:clr>
        </p15:guide>
        <p15:guide id="16" pos="5283" userDrawn="1">
          <p15:clr>
            <a:srgbClr val="F26B43"/>
          </p15:clr>
        </p15:guide>
        <p15:guide id="17" pos="4765" userDrawn="1">
          <p15:clr>
            <a:srgbClr val="F26B43"/>
          </p15:clr>
        </p15:guide>
        <p15:guide id="18" pos="4237" userDrawn="1">
          <p15:clr>
            <a:srgbClr val="F26B43"/>
          </p15:clr>
        </p15:guide>
        <p15:guide id="19" pos="3717" userDrawn="1">
          <p15:clr>
            <a:srgbClr val="F26B43"/>
          </p15:clr>
        </p15:guide>
        <p15:guide id="20" pos="3184" userDrawn="1">
          <p15:clr>
            <a:srgbClr val="F26B43"/>
          </p15:clr>
        </p15:guide>
        <p15:guide id="21" pos="2667" userDrawn="1">
          <p15:clr>
            <a:srgbClr val="F26B43"/>
          </p15:clr>
        </p15:guide>
        <p15:guide id="22" pos="2136" userDrawn="1">
          <p15:clr>
            <a:srgbClr val="F26B43"/>
          </p15:clr>
        </p15:guide>
        <p15:guide id="23" pos="1611" userDrawn="1">
          <p15:clr>
            <a:srgbClr val="F26B43"/>
          </p15:clr>
        </p15:guide>
        <p15:guide id="24" pos="1093" userDrawn="1">
          <p15:clr>
            <a:srgbClr val="F26B43"/>
          </p15:clr>
        </p15:guide>
        <p15:guide id="25" pos="568" userDrawn="1">
          <p15:clr>
            <a:srgbClr val="F26B43"/>
          </p15:clr>
        </p15:guide>
        <p15:guide id="26" pos="104" userDrawn="1">
          <p15:clr>
            <a:srgbClr val="F26B43"/>
          </p15:clr>
        </p15:guide>
        <p15:guide id="27" orient="horz" pos="3125" userDrawn="1">
          <p15:clr>
            <a:srgbClr val="F26B43"/>
          </p15:clr>
        </p15:guide>
        <p15:guide id="28" orient="horz" pos="2688" userDrawn="1">
          <p15:clr>
            <a:srgbClr val="F26B43"/>
          </p15:clr>
        </p15:guide>
        <p15:guide id="29" orient="horz" pos="2253" userDrawn="1">
          <p15:clr>
            <a:srgbClr val="F26B43"/>
          </p15:clr>
        </p15:guide>
        <p15:guide id="30" orient="horz" pos="1811" userDrawn="1">
          <p15:clr>
            <a:srgbClr val="F26B43"/>
          </p15:clr>
        </p15:guide>
        <p15:guide id="31" orient="horz" pos="1379" userDrawn="1">
          <p15:clr>
            <a:srgbClr val="F26B43"/>
          </p15:clr>
        </p15:guide>
        <p15:guide id="32" orient="horz" pos="933" userDrawn="1">
          <p15:clr>
            <a:srgbClr val="F26B43"/>
          </p15:clr>
        </p15:guide>
        <p15:guide id="33" orient="horz" pos="491" userDrawn="1">
          <p15:clr>
            <a:srgbClr val="F26B43"/>
          </p15:clr>
        </p15:guide>
        <p15:guide id="34" orient="horz" pos="4005" userDrawn="1">
          <p15:clr>
            <a:srgbClr val="F26B43"/>
          </p15:clr>
        </p15:guide>
        <p15:guide id="35" orient="horz" pos="4440" userDrawn="1">
          <p15:clr>
            <a:srgbClr val="F26B43"/>
          </p15:clr>
        </p15:guide>
        <p15:guide id="36" orient="horz" pos="4880" userDrawn="1">
          <p15:clr>
            <a:srgbClr val="F26B43"/>
          </p15:clr>
        </p15:guide>
        <p15:guide id="37" orient="horz" pos="5315" userDrawn="1">
          <p15:clr>
            <a:srgbClr val="F26B43"/>
          </p15:clr>
        </p15:guide>
        <p15:guide id="38" orient="horz" pos="5757" userDrawn="1">
          <p15:clr>
            <a:srgbClr val="F26B43"/>
          </p15:clr>
        </p15:guide>
        <p15:guide id="39" orient="horz" pos="6192" userDrawn="1">
          <p15:clr>
            <a:srgbClr val="F26B43"/>
          </p15:clr>
        </p15:guide>
        <p15:guide id="40" orient="horz" pos="6637" userDrawn="1">
          <p15:clr>
            <a:srgbClr val="F26B43"/>
          </p15:clr>
        </p15:guide>
        <p15:guide id="41" orient="horz" pos="7027" userDrawn="1">
          <p15:clr>
            <a:srgbClr val="F26B43"/>
          </p15:clr>
        </p15:guide>
        <p15:guide id="42" orient="horz" pos="3072" userDrawn="1">
          <p15:clr>
            <a:srgbClr val="5ACBF0"/>
          </p15:clr>
        </p15:guide>
        <p15:guide id="43" orient="horz" pos="2744" userDrawn="1">
          <p15:clr>
            <a:srgbClr val="5ACBF0"/>
          </p15:clr>
        </p15:guide>
        <p15:guide id="44" orient="horz" pos="2635" userDrawn="1">
          <p15:clr>
            <a:srgbClr val="5ACBF0"/>
          </p15:clr>
        </p15:guide>
        <p15:guide id="45" orient="horz" pos="2296" userDrawn="1">
          <p15:clr>
            <a:srgbClr val="5ACBF0"/>
          </p15:clr>
        </p15:guide>
        <p15:guide id="46" orient="horz" pos="2189" userDrawn="1">
          <p15:clr>
            <a:srgbClr val="5ACBF0"/>
          </p15:clr>
        </p15:guide>
        <p15:guide id="47" orient="horz" pos="1861" userDrawn="1">
          <p15:clr>
            <a:srgbClr val="5ACBF0"/>
          </p15:clr>
        </p15:guide>
        <p15:guide id="48" orient="horz" pos="1738" userDrawn="1">
          <p15:clr>
            <a:srgbClr val="5ACBF0"/>
          </p15:clr>
        </p15:guide>
        <p15:guide id="49" orient="horz" pos="1424" userDrawn="1">
          <p15:clr>
            <a:srgbClr val="5ACBF0"/>
          </p15:clr>
        </p15:guide>
        <p15:guide id="50" orient="horz" pos="1315" userDrawn="1">
          <p15:clr>
            <a:srgbClr val="5ACBF0"/>
          </p15:clr>
        </p15:guide>
        <p15:guide id="51" orient="horz" pos="979" userDrawn="1">
          <p15:clr>
            <a:srgbClr val="5ACBF0"/>
          </p15:clr>
        </p15:guide>
        <p15:guide id="52" orient="horz" pos="872" userDrawn="1">
          <p15:clr>
            <a:srgbClr val="5ACBF0"/>
          </p15:clr>
        </p15:guide>
        <p15:guide id="53" orient="horz" pos="552" userDrawn="1">
          <p15:clr>
            <a:srgbClr val="5ACBF0"/>
          </p15:clr>
        </p15:guide>
        <p15:guide id="54" orient="horz" pos="440" userDrawn="1">
          <p15:clr>
            <a:srgbClr val="5ACBF0"/>
          </p15:clr>
        </p15:guide>
        <p15:guide id="55" orient="horz" pos="173" userDrawn="1">
          <p15:clr>
            <a:srgbClr val="5ACBF0"/>
          </p15:clr>
        </p15:guide>
        <p15:guide id="56" orient="horz" pos="6960" userDrawn="1">
          <p15:clr>
            <a:srgbClr val="5ACBF0"/>
          </p15:clr>
        </p15:guide>
        <p15:guide id="57" orient="horz" pos="6685" userDrawn="1">
          <p15:clr>
            <a:srgbClr val="5ACBF0"/>
          </p15:clr>
        </p15:guide>
        <p15:guide id="58" orient="horz" pos="6587" userDrawn="1">
          <p15:clr>
            <a:srgbClr val="5ACBF0"/>
          </p15:clr>
        </p15:guide>
        <p15:guide id="59" orient="horz" pos="6259" userDrawn="1">
          <p15:clr>
            <a:srgbClr val="5ACBF0"/>
          </p15:clr>
        </p15:guide>
        <p15:guide id="60" orient="horz" pos="6149" userDrawn="1">
          <p15:clr>
            <a:srgbClr val="5ACBF0"/>
          </p15:clr>
        </p15:guide>
        <p15:guide id="61" orient="horz" pos="5821" userDrawn="1">
          <p15:clr>
            <a:srgbClr val="5ACBF0"/>
          </p15:clr>
        </p15:guide>
        <p15:guide id="62" orient="horz" pos="5704" userDrawn="1">
          <p15:clr>
            <a:srgbClr val="5ACBF0"/>
          </p15:clr>
        </p15:guide>
        <p15:guide id="63" orient="horz" pos="5376" userDrawn="1">
          <p15:clr>
            <a:srgbClr val="5ACBF0"/>
          </p15:clr>
        </p15:guide>
        <p15:guide id="64" orient="horz" pos="5275" userDrawn="1">
          <p15:clr>
            <a:srgbClr val="5ACBF0"/>
          </p15:clr>
        </p15:guide>
        <p15:guide id="65" orient="horz" pos="4936" userDrawn="1">
          <p15:clr>
            <a:srgbClr val="5ACBF0"/>
          </p15:clr>
        </p15:guide>
        <p15:guide id="66" orient="horz" pos="4827" userDrawn="1">
          <p15:clr>
            <a:srgbClr val="5ACBF0"/>
          </p15:clr>
        </p15:guide>
        <p15:guide id="67" orient="horz" pos="4501" userDrawn="1">
          <p15:clr>
            <a:srgbClr val="5ACBF0"/>
          </p15:clr>
        </p15:guide>
        <p15:guide id="68" orient="horz" pos="4387" userDrawn="1">
          <p15:clr>
            <a:srgbClr val="5ACBF0"/>
          </p15:clr>
        </p15:guide>
        <p15:guide id="69" orient="horz" pos="4056" userDrawn="1">
          <p15:clr>
            <a:srgbClr val="5ACBF0"/>
          </p15:clr>
        </p15:guide>
        <p15:guide id="70" orient="horz" pos="3952" userDrawn="1">
          <p15:clr>
            <a:srgbClr val="5ACBF0"/>
          </p15:clr>
        </p15:guide>
        <p15:guide id="71" orient="horz" pos="3629" userDrawn="1">
          <p15:clr>
            <a:srgbClr val="5ACBF0"/>
          </p15:clr>
        </p15:guide>
        <p15:guide id="72" orient="horz" pos="3515" userDrawn="1">
          <p15:clr>
            <a:srgbClr val="5ACBF0"/>
          </p15:clr>
        </p15:guide>
        <p15:guide id="73" pos="157" userDrawn="1">
          <p15:clr>
            <a:srgbClr val="5ACBF0"/>
          </p15:clr>
        </p15:guide>
        <p15:guide id="74" pos="523" userDrawn="1">
          <p15:clr>
            <a:srgbClr val="5ACBF0"/>
          </p15:clr>
        </p15:guide>
        <p15:guide id="75" pos="627" userDrawn="1">
          <p15:clr>
            <a:srgbClr val="5ACBF0"/>
          </p15:clr>
        </p15:guide>
        <p15:guide id="76" pos="1045" userDrawn="1">
          <p15:clr>
            <a:srgbClr val="5ACBF0"/>
          </p15:clr>
        </p15:guide>
        <p15:guide id="77" pos="1149" userDrawn="1">
          <p15:clr>
            <a:srgbClr val="5ACBF0"/>
          </p15:clr>
        </p15:guide>
        <p15:guide id="78" pos="1565" userDrawn="1">
          <p15:clr>
            <a:srgbClr val="5ACBF0"/>
          </p15:clr>
        </p15:guide>
        <p15:guide id="79" pos="1677" userDrawn="1">
          <p15:clr>
            <a:srgbClr val="5ACBF0"/>
          </p15:clr>
        </p15:guide>
        <p15:guide id="80" pos="2091" userDrawn="1">
          <p15:clr>
            <a:srgbClr val="5ACBF0"/>
          </p15:clr>
        </p15:guide>
        <p15:guide id="81" pos="2200" userDrawn="1">
          <p15:clr>
            <a:srgbClr val="5ACBF0"/>
          </p15:clr>
        </p15:guide>
        <p15:guide id="82" pos="2613" userDrawn="1">
          <p15:clr>
            <a:srgbClr val="5ACBF0"/>
          </p15:clr>
        </p15:guide>
        <p15:guide id="83" pos="2725" userDrawn="1">
          <p15:clr>
            <a:srgbClr val="5ACBF0"/>
          </p15:clr>
        </p15:guide>
        <p15:guide id="84" pos="3133" userDrawn="1">
          <p15:clr>
            <a:srgbClr val="5ACBF0"/>
          </p15:clr>
        </p15:guide>
        <p15:guide id="85" pos="3237" userDrawn="1">
          <p15:clr>
            <a:srgbClr val="5ACBF0"/>
          </p15:clr>
        </p15:guide>
        <p15:guide id="86" pos="3669" userDrawn="1">
          <p15:clr>
            <a:srgbClr val="5ACBF0"/>
          </p15:clr>
        </p15:guide>
        <p15:guide id="87" pos="3765" userDrawn="1">
          <p15:clr>
            <a:srgbClr val="5ACBF0"/>
          </p15:clr>
        </p15:guide>
        <p15:guide id="88" pos="4187" userDrawn="1">
          <p15:clr>
            <a:srgbClr val="5ACBF0"/>
          </p15:clr>
        </p15:guide>
        <p15:guide id="89" pos="4285" userDrawn="1">
          <p15:clr>
            <a:srgbClr val="5ACBF0"/>
          </p15:clr>
        </p15:guide>
        <p15:guide id="90" pos="4699" userDrawn="1">
          <p15:clr>
            <a:srgbClr val="5ACBF0"/>
          </p15:clr>
        </p15:guide>
        <p15:guide id="91" pos="4816" userDrawn="1">
          <p15:clr>
            <a:srgbClr val="5ACBF0"/>
          </p15:clr>
        </p15:guide>
        <p15:guide id="92" pos="5227" userDrawn="1">
          <p15:clr>
            <a:srgbClr val="5ACBF0"/>
          </p15:clr>
        </p15:guide>
        <p15:guide id="93" pos="5333" userDrawn="1">
          <p15:clr>
            <a:srgbClr val="5ACBF0"/>
          </p15:clr>
        </p15:guide>
        <p15:guide id="94" pos="5757" userDrawn="1">
          <p15:clr>
            <a:srgbClr val="5ACBF0"/>
          </p15:clr>
        </p15:guide>
        <p15:guide id="95" pos="5853" userDrawn="1">
          <p15:clr>
            <a:srgbClr val="5ACBF0"/>
          </p15:clr>
        </p15:guide>
        <p15:guide id="96" pos="6275" userDrawn="1">
          <p15:clr>
            <a:srgbClr val="5ACBF0"/>
          </p15:clr>
        </p15:guide>
        <p15:guide id="97" pos="6384" userDrawn="1">
          <p15:clr>
            <a:srgbClr val="5ACBF0"/>
          </p15:clr>
        </p15:guide>
        <p15:guide id="98" pos="6803" userDrawn="1">
          <p15:clr>
            <a:srgbClr val="5ACBF0"/>
          </p15:clr>
        </p15:guide>
        <p15:guide id="99" pos="6907" userDrawn="1">
          <p15:clr>
            <a:srgbClr val="5ACBF0"/>
          </p15:clr>
        </p15:guide>
        <p15:guide id="100" pos="7317" userDrawn="1">
          <p15:clr>
            <a:srgbClr val="5ACBF0"/>
          </p15:clr>
        </p15:guide>
        <p15:guide id="101" pos="7435" userDrawn="1">
          <p15:clr>
            <a:srgbClr val="5ACBF0"/>
          </p15:clr>
        </p15:guide>
        <p15:guide id="102" pos="7837" userDrawn="1">
          <p15:clr>
            <a:srgbClr val="5ACBF0"/>
          </p15:clr>
        </p15:guide>
        <p15:guide id="103" pos="7941" userDrawn="1">
          <p15:clr>
            <a:srgbClr val="5ACBF0"/>
          </p15:clr>
        </p15:guide>
        <p15:guide id="104" pos="8368" userDrawn="1">
          <p15:clr>
            <a:srgbClr val="5ACBF0"/>
          </p15:clr>
        </p15:guide>
        <p15:guide id="105" pos="8475" userDrawn="1">
          <p15:clr>
            <a:srgbClr val="5ACBF0"/>
          </p15:clr>
        </p15:guide>
        <p15:guide id="106" pos="8896" userDrawn="1">
          <p15:clr>
            <a:srgbClr val="5ACBF0"/>
          </p15:clr>
        </p15:guide>
        <p15:guide id="107" pos="8997" userDrawn="1">
          <p15:clr>
            <a:srgbClr val="5ACBF0"/>
          </p15:clr>
        </p15:guide>
        <p15:guide id="108" pos="9411" userDrawn="1">
          <p15:clr>
            <a:srgbClr val="5ACBF0"/>
          </p15:clr>
        </p15:guide>
        <p15:guide id="109" pos="9525" userDrawn="1">
          <p15:clr>
            <a:srgbClr val="5ACBF0"/>
          </p15:clr>
        </p15:guide>
        <p15:guide id="110" pos="9944" userDrawn="1">
          <p15:clr>
            <a:srgbClr val="5ACBF0"/>
          </p15:clr>
        </p15:guide>
        <p15:guide id="111" pos="10051" userDrawn="1">
          <p15:clr>
            <a:srgbClr val="5ACBF0"/>
          </p15:clr>
        </p15:guide>
        <p15:guide id="112" pos="10459" userDrawn="1">
          <p15:clr>
            <a:srgbClr val="5ACBF0"/>
          </p15:clr>
        </p15:guide>
        <p15:guide id="113" pos="10568" userDrawn="1">
          <p15:clr>
            <a:srgbClr val="5ACBF0"/>
          </p15:clr>
        </p15:guide>
        <p15:guide id="114" pos="10997" userDrawn="1">
          <p15:clr>
            <a:srgbClr val="5ACBF0"/>
          </p15:clr>
        </p15:guide>
        <p15:guide id="115" pos="11091" userDrawn="1">
          <p15:clr>
            <a:srgbClr val="5ACBF0"/>
          </p15:clr>
        </p15:guide>
        <p15:guide id="116" pos="11512" userDrawn="1">
          <p15:clr>
            <a:srgbClr val="5ACBF0"/>
          </p15:clr>
        </p15:guide>
        <p15:guide id="117" pos="11616" userDrawn="1">
          <p15:clr>
            <a:srgbClr val="5ACBF0"/>
          </p15:clr>
        </p15:guide>
        <p15:guide id="118" pos="12029" userDrawn="1">
          <p15:clr>
            <a:srgbClr val="5ACBF0"/>
          </p15:clr>
        </p15:guide>
        <p15:guide id="119" pos="12131" userDrawn="1">
          <p15:clr>
            <a:srgbClr val="5ACBF0"/>
          </p15:clr>
        </p15:guide>
        <p15:guide id="120" pos="12499" userDrawn="1">
          <p15:clr>
            <a:srgbClr val="5ACBF0"/>
          </p15:clr>
        </p15:guide>
        <p15:guide id="121" orient="horz" pos="107"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AD9EB-658F-0138-893E-DC4544C49A85}"/>
            </a:ext>
          </a:extLst>
        </p:cNvPr>
        <p:cNvGrpSpPr/>
        <p:nvPr/>
      </p:nvGrpSpPr>
      <p:grpSpPr>
        <a:xfrm>
          <a:off x="0" y="0"/>
          <a:ext cx="0" cy="0"/>
          <a:chOff x="0" y="0"/>
          <a:chExt cx="0" cy="0"/>
        </a:xfrm>
      </p:grpSpPr>
      <p:pic>
        <p:nvPicPr>
          <p:cNvPr id="10" name="Afbeelding 9">
            <a:extLst>
              <a:ext uri="{FF2B5EF4-FFF2-40B4-BE49-F238E27FC236}">
                <a16:creationId xmlns:a16="http://schemas.microsoft.com/office/drawing/2014/main" id="{59597BE3-1E18-6FF0-0927-07DDB4E424E4}"/>
              </a:ext>
            </a:extLst>
          </p:cNvPr>
          <p:cNvPicPr>
            <a:picLocks noChangeAspect="1"/>
          </p:cNvPicPr>
          <p:nvPr/>
        </p:nvPicPr>
        <p:blipFill>
          <a:blip r:embed="rId2"/>
          <a:srcRect t="3461" r="-236" b="1986"/>
          <a:stretch/>
        </p:blipFill>
        <p:spPr>
          <a:xfrm>
            <a:off x="9162210" y="2918371"/>
            <a:ext cx="10301994" cy="6856039"/>
          </a:xfrm>
          <a:prstGeom prst="rect">
            <a:avLst/>
          </a:prstGeom>
        </p:spPr>
      </p:pic>
      <p:sp>
        <p:nvSpPr>
          <p:cNvPr id="2" name="Titel 1">
            <a:extLst>
              <a:ext uri="{FF2B5EF4-FFF2-40B4-BE49-F238E27FC236}">
                <a16:creationId xmlns:a16="http://schemas.microsoft.com/office/drawing/2014/main" id="{00798CED-35D3-1DED-1DE3-5693DF6DA552}"/>
              </a:ext>
            </a:extLst>
          </p:cNvPr>
          <p:cNvSpPr>
            <a:spLocks noGrp="1"/>
          </p:cNvSpPr>
          <p:nvPr>
            <p:ph type="title"/>
          </p:nvPr>
        </p:nvSpPr>
        <p:spPr/>
        <p:txBody>
          <a:bodyPr/>
          <a:lstStyle/>
          <a:p>
            <a:r>
              <a:rPr lang="nl-NL" sz="6600" dirty="0"/>
              <a:t>Werkgebied</a:t>
            </a:r>
            <a:endParaRPr lang="en-US" dirty="0"/>
          </a:p>
        </p:txBody>
      </p:sp>
      <p:sp>
        <p:nvSpPr>
          <p:cNvPr id="5" name="Tijdelijke aanduiding voor datum 4">
            <a:extLst>
              <a:ext uri="{FF2B5EF4-FFF2-40B4-BE49-F238E27FC236}">
                <a16:creationId xmlns:a16="http://schemas.microsoft.com/office/drawing/2014/main" id="{ACD6FA34-6437-9907-84D7-B0ABC5DD5575}"/>
              </a:ext>
            </a:extLst>
          </p:cNvPr>
          <p:cNvSpPr>
            <a:spLocks noGrp="1"/>
          </p:cNvSpPr>
          <p:nvPr>
            <p:ph type="dt" sz="half" idx="6"/>
          </p:nvPr>
        </p:nvSpPr>
        <p:spPr/>
        <p:txBody>
          <a:bodyPr/>
          <a:lstStyle/>
          <a:p>
            <a:fld id="{00D7E1E2-87C4-4DE9-B07B-88A5B939F0E3}" type="datetime1">
              <a:rPr lang="nl-NL" smtClean="0"/>
              <a:t>13-11-2024</a:t>
            </a:fld>
            <a:endParaRPr lang="en-US" dirty="0"/>
          </a:p>
        </p:txBody>
      </p:sp>
      <p:sp>
        <p:nvSpPr>
          <p:cNvPr id="9" name="Tijdelijke aanduiding voor inhoud 2">
            <a:extLst>
              <a:ext uri="{FF2B5EF4-FFF2-40B4-BE49-F238E27FC236}">
                <a16:creationId xmlns:a16="http://schemas.microsoft.com/office/drawing/2014/main" id="{90D4C3E4-7046-860C-50BC-AB103C7F9021}"/>
              </a:ext>
            </a:extLst>
          </p:cNvPr>
          <p:cNvSpPr txBox="1">
            <a:spLocks/>
          </p:cNvSpPr>
          <p:nvPr/>
        </p:nvSpPr>
        <p:spPr>
          <a:xfrm>
            <a:off x="1100736" y="2508105"/>
            <a:ext cx="6935090" cy="3632493"/>
          </a:xfrm>
          <a:prstGeom prst="rect">
            <a:avLst/>
          </a:prstGeom>
        </p:spPr>
        <p:txBody>
          <a:bodyPr anchor="ctr">
            <a:normAutofit/>
          </a:bodyPr>
          <a:lstStyle>
            <a:lvl1pPr marL="0" eaLnBrk="1" hangingPunct="1">
              <a:lnSpc>
                <a:spcPct val="110000"/>
              </a:lnSpc>
              <a:defRPr sz="2950">
                <a:solidFill>
                  <a:schemeClr val="tx1"/>
                </a:solidFill>
                <a:latin typeface="+mn-lt"/>
                <a:ea typeface="+mn-ea"/>
                <a:cs typeface="+mn-cs"/>
              </a:defRPr>
            </a:lvl1pPr>
            <a:lvl2pPr marL="177800" indent="-177800" eaLnBrk="1" hangingPunct="1">
              <a:lnSpc>
                <a:spcPct val="110000"/>
              </a:lnSpc>
              <a:buFont typeface="Arial" panose="020B0604020202020204" pitchFamily="34" charset="0"/>
              <a:buChar char="•"/>
              <a:defRPr sz="2950">
                <a:solidFill>
                  <a:schemeClr val="tx1"/>
                </a:solidFill>
                <a:latin typeface="+mn-lt"/>
                <a:ea typeface="+mn-ea"/>
                <a:cs typeface="+mn-cs"/>
              </a:defRPr>
            </a:lvl2pPr>
            <a:lvl3pPr marL="360363" indent="-177800" eaLnBrk="1" hangingPunct="1">
              <a:lnSpc>
                <a:spcPct val="110000"/>
              </a:lnSpc>
              <a:buFont typeface="Times New Roman" panose="02020603050405020304" pitchFamily="18" charset="0"/>
              <a:buChar char="-"/>
              <a:defRPr sz="2950">
                <a:solidFill>
                  <a:schemeClr val="tx1"/>
                </a:solidFill>
                <a:latin typeface="+mn-lt"/>
                <a:ea typeface="+mn-ea"/>
                <a:cs typeface="+mn-cs"/>
              </a:defRPr>
            </a:lvl3pPr>
            <a:lvl4pPr marL="538163" indent="-182563" eaLnBrk="1" hangingPunct="1">
              <a:lnSpc>
                <a:spcPct val="110000"/>
              </a:lnSpc>
              <a:buFont typeface="Arial" panose="020B0604020202020204" pitchFamily="34" charset="0"/>
              <a:buChar char="▪"/>
              <a:defRPr sz="2950">
                <a:solidFill>
                  <a:schemeClr val="tx1"/>
                </a:solidFill>
                <a:latin typeface="+mn-lt"/>
                <a:ea typeface="+mn-ea"/>
                <a:cs typeface="+mn-cs"/>
              </a:defRPr>
            </a:lvl4pPr>
            <a:lvl5pPr marL="728663" indent="-190500" eaLnBrk="1" hangingPunct="1">
              <a:lnSpc>
                <a:spcPct val="110000"/>
              </a:lnSpc>
              <a:buFont typeface="Arial" panose="020B0604020202020204" pitchFamily="34" charset="0"/>
              <a:buChar char="•"/>
              <a:defRPr sz="2950">
                <a:solidFill>
                  <a:schemeClr val="tx1"/>
                </a:solidFill>
                <a:latin typeface="+mn-lt"/>
                <a:ea typeface="+mn-ea"/>
                <a:cs typeface="+mn-cs"/>
              </a:defRPr>
            </a:lvl5pPr>
            <a:lvl6pPr marL="896938" indent="-177800" eaLnBrk="1" hangingPunct="1">
              <a:lnSpc>
                <a:spcPct val="110000"/>
              </a:lnSpc>
              <a:buFont typeface="Segoe UI" panose="020B0502040204020203" pitchFamily="34" charset="0"/>
              <a:buChar char="∙"/>
              <a:defRPr sz="2950">
                <a:solidFill>
                  <a:schemeClr val="tx1"/>
                </a:solidFill>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nl-NL" sz="2400" dirty="0">
                <a:latin typeface="Segoe UI" panose="020B0502040204020203" pitchFamily="34" charset="0"/>
                <a:ea typeface="Corbel" panose="020B0503020204020204" pitchFamily="34" charset="0"/>
                <a:cs typeface="Times New Roman" panose="02020603050405020304" pitchFamily="18" charset="0"/>
              </a:rPr>
              <a:t>Perceel 1: Werkgebied Hardenberg</a:t>
            </a:r>
            <a:br>
              <a:rPr lang="nl-NL" sz="2400" dirty="0">
                <a:latin typeface="Segoe UI" panose="020B0502040204020203" pitchFamily="34" charset="0"/>
                <a:ea typeface="Corbel" panose="020B0503020204020204" pitchFamily="34" charset="0"/>
                <a:cs typeface="Times New Roman" panose="02020603050405020304" pitchFamily="18" charset="0"/>
              </a:rPr>
            </a:br>
            <a:r>
              <a:rPr lang="nl-NL" sz="2400" dirty="0">
                <a:latin typeface="Segoe UI" panose="020B0502040204020203" pitchFamily="34" charset="0"/>
                <a:ea typeface="Corbel" panose="020B0503020204020204" pitchFamily="34" charset="0"/>
                <a:cs typeface="Times New Roman" panose="02020603050405020304" pitchFamily="18" charset="0"/>
              </a:rPr>
              <a:t>Perceel 2: Werkgebied overige kernen en dorpen (+ deel Hardenberg) </a:t>
            </a:r>
          </a:p>
        </p:txBody>
      </p:sp>
      <p:sp>
        <p:nvSpPr>
          <p:cNvPr id="13" name="Tijdelijke aanduiding voor voettekst 3">
            <a:extLst>
              <a:ext uri="{FF2B5EF4-FFF2-40B4-BE49-F238E27FC236}">
                <a16:creationId xmlns:a16="http://schemas.microsoft.com/office/drawing/2014/main" id="{9979EF89-1C60-44A3-869D-5FE3C0B03772}"/>
              </a:ext>
            </a:extLst>
          </p:cNvPr>
          <p:cNvSpPr>
            <a:spLocks noGrp="1"/>
          </p:cNvSpPr>
          <p:nvPr>
            <p:ph type="ftr" sz="quarter" idx="5"/>
          </p:nvPr>
        </p:nvSpPr>
        <p:spPr>
          <a:xfrm>
            <a:off x="815445" y="10386197"/>
            <a:ext cx="7482417" cy="300082"/>
          </a:xfrm>
        </p:spPr>
        <p:txBody>
          <a:bodyPr/>
          <a:lstStyle/>
          <a:p>
            <a:r>
              <a:rPr lang="en-US" dirty="0"/>
              <a:t>RGS </a:t>
            </a:r>
            <a:r>
              <a:rPr lang="en-US" dirty="0" err="1"/>
              <a:t>Schilderwerk</a:t>
            </a:r>
            <a:endParaRPr lang="en-US" dirty="0"/>
          </a:p>
        </p:txBody>
      </p:sp>
    </p:spTree>
    <p:extLst>
      <p:ext uri="{BB962C8B-B14F-4D97-AF65-F5344CB8AC3E}">
        <p14:creationId xmlns:p14="http://schemas.microsoft.com/office/powerpoint/2010/main" val="18366047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6E3806-F02B-7725-0A5C-1F6E4976FB14}"/>
              </a:ext>
            </a:extLst>
          </p:cNvPr>
          <p:cNvSpPr>
            <a:spLocks noGrp="1"/>
          </p:cNvSpPr>
          <p:nvPr>
            <p:ph type="title"/>
          </p:nvPr>
        </p:nvSpPr>
        <p:spPr/>
        <p:txBody>
          <a:bodyPr/>
          <a:lstStyle/>
          <a:p>
            <a:r>
              <a:rPr lang="nl-NL" sz="6600" dirty="0"/>
              <a:t>Looptijd</a:t>
            </a:r>
            <a:endParaRPr lang="en-US" dirty="0"/>
          </a:p>
        </p:txBody>
      </p:sp>
      <p:graphicFrame>
        <p:nvGraphicFramePr>
          <p:cNvPr id="11" name="Tijdelijke aanduiding voor inhoud 4">
            <a:extLst>
              <a:ext uri="{FF2B5EF4-FFF2-40B4-BE49-F238E27FC236}">
                <a16:creationId xmlns:a16="http://schemas.microsoft.com/office/drawing/2014/main" id="{8C78BC70-0352-8B3E-4110-522A2B7E7707}"/>
              </a:ext>
            </a:extLst>
          </p:cNvPr>
          <p:cNvGraphicFramePr>
            <a:graphicFrameLocks/>
          </p:cNvGraphicFramePr>
          <p:nvPr>
            <p:extLst>
              <p:ext uri="{D42A27DB-BD31-4B8C-83A1-F6EECF244321}">
                <p14:modId xmlns:p14="http://schemas.microsoft.com/office/powerpoint/2010/main" val="706832551"/>
              </p:ext>
            </p:extLst>
          </p:nvPr>
        </p:nvGraphicFramePr>
        <p:xfrm>
          <a:off x="838200" y="1825625"/>
          <a:ext cx="17782802" cy="75734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Tijdelijke aanduiding voor voettekst 3">
            <a:extLst>
              <a:ext uri="{FF2B5EF4-FFF2-40B4-BE49-F238E27FC236}">
                <a16:creationId xmlns:a16="http://schemas.microsoft.com/office/drawing/2014/main" id="{DE7A60C1-F3FB-41D2-EC96-9A69E0BCF669}"/>
              </a:ext>
            </a:extLst>
          </p:cNvPr>
          <p:cNvSpPr>
            <a:spLocks noGrp="1"/>
          </p:cNvSpPr>
          <p:nvPr>
            <p:ph type="ftr" sz="quarter" idx="5"/>
          </p:nvPr>
        </p:nvSpPr>
        <p:spPr>
          <a:xfrm>
            <a:off x="815445" y="10386197"/>
            <a:ext cx="7482417" cy="300082"/>
          </a:xfrm>
        </p:spPr>
        <p:txBody>
          <a:bodyPr/>
          <a:lstStyle/>
          <a:p>
            <a:r>
              <a:rPr lang="en-US" dirty="0"/>
              <a:t>RGS </a:t>
            </a:r>
            <a:r>
              <a:rPr lang="en-US" dirty="0" err="1"/>
              <a:t>Schilderwerk</a:t>
            </a:r>
            <a:endParaRPr lang="en-US" dirty="0"/>
          </a:p>
        </p:txBody>
      </p:sp>
    </p:spTree>
    <p:extLst>
      <p:ext uri="{BB962C8B-B14F-4D97-AF65-F5344CB8AC3E}">
        <p14:creationId xmlns:p14="http://schemas.microsoft.com/office/powerpoint/2010/main" val="10769683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3F3C5D-B2EB-3520-84BD-7704CBA27B0A}"/>
            </a:ext>
          </a:extLst>
        </p:cNvPr>
        <p:cNvGrpSpPr/>
        <p:nvPr/>
      </p:nvGrpSpPr>
      <p:grpSpPr>
        <a:xfrm>
          <a:off x="0" y="0"/>
          <a:ext cx="0" cy="0"/>
          <a:chOff x="0" y="0"/>
          <a:chExt cx="0" cy="0"/>
        </a:xfrm>
      </p:grpSpPr>
      <p:pic>
        <p:nvPicPr>
          <p:cNvPr id="8" name="Tijdelijke aanduiding voor afbeelding 7" descr="Afbeelding met buitenshuis, hemel, schoeisel, tekst&#10;&#10;Automatisch gegenereerde beschrijving">
            <a:extLst>
              <a:ext uri="{FF2B5EF4-FFF2-40B4-BE49-F238E27FC236}">
                <a16:creationId xmlns:a16="http://schemas.microsoft.com/office/drawing/2014/main" id="{B38442CD-BA00-9C26-CA2C-4DA660F8D710}"/>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34731" r="34731"/>
          <a:stretch/>
        </p:blipFill>
        <p:spPr/>
      </p:pic>
      <p:sp>
        <p:nvSpPr>
          <p:cNvPr id="2" name="Titel 1">
            <a:extLst>
              <a:ext uri="{FF2B5EF4-FFF2-40B4-BE49-F238E27FC236}">
                <a16:creationId xmlns:a16="http://schemas.microsoft.com/office/drawing/2014/main" id="{FB2E8BDA-7070-546A-82AD-FE4118FE34A5}"/>
              </a:ext>
            </a:extLst>
          </p:cNvPr>
          <p:cNvSpPr>
            <a:spLocks noGrp="1"/>
          </p:cNvSpPr>
          <p:nvPr>
            <p:ph type="title"/>
          </p:nvPr>
        </p:nvSpPr>
        <p:spPr/>
        <p:txBody>
          <a:bodyPr/>
          <a:lstStyle/>
          <a:p>
            <a:r>
              <a:rPr lang="nl-NL" sz="6600" dirty="0"/>
              <a:t>Aanbestedingsproces</a:t>
            </a:r>
            <a:endParaRPr lang="en-US" dirty="0"/>
          </a:p>
        </p:txBody>
      </p:sp>
      <p:sp>
        <p:nvSpPr>
          <p:cNvPr id="4" name="Tijdelijke aanduiding voor datum 3">
            <a:extLst>
              <a:ext uri="{FF2B5EF4-FFF2-40B4-BE49-F238E27FC236}">
                <a16:creationId xmlns:a16="http://schemas.microsoft.com/office/drawing/2014/main" id="{809715B0-E6E8-2926-31B9-00726B78F0C5}"/>
              </a:ext>
            </a:extLst>
          </p:cNvPr>
          <p:cNvSpPr>
            <a:spLocks noGrp="1"/>
          </p:cNvSpPr>
          <p:nvPr>
            <p:ph type="dt" sz="half" idx="6"/>
          </p:nvPr>
        </p:nvSpPr>
        <p:spPr/>
        <p:txBody>
          <a:bodyPr/>
          <a:lstStyle/>
          <a:p>
            <a:pPr marL="12700">
              <a:lnSpc>
                <a:spcPct val="100000"/>
              </a:lnSpc>
              <a:spcBef>
                <a:spcPts val="285"/>
              </a:spcBef>
            </a:pPr>
            <a:fld id="{0D9CA705-7E1B-4D1E-8189-49654AA5A514}" type="datetime1">
              <a:rPr lang="nl-NL" spc="-10" smtClean="0"/>
              <a:t>13-11-2024</a:t>
            </a:fld>
            <a:endParaRPr lang="nl-NL" spc="-10" dirty="0"/>
          </a:p>
        </p:txBody>
      </p:sp>
      <p:graphicFrame>
        <p:nvGraphicFramePr>
          <p:cNvPr id="9" name="Tabel 3">
            <a:extLst>
              <a:ext uri="{FF2B5EF4-FFF2-40B4-BE49-F238E27FC236}">
                <a16:creationId xmlns:a16="http://schemas.microsoft.com/office/drawing/2014/main" id="{7D9B72DD-E3D4-0902-3B25-04D6B33182B4}"/>
              </a:ext>
            </a:extLst>
          </p:cNvPr>
          <p:cNvGraphicFramePr>
            <a:graphicFrameLocks/>
          </p:cNvGraphicFramePr>
          <p:nvPr>
            <p:extLst>
              <p:ext uri="{D42A27DB-BD31-4B8C-83A1-F6EECF244321}">
                <p14:modId xmlns:p14="http://schemas.microsoft.com/office/powerpoint/2010/main" val="118620019"/>
              </p:ext>
            </p:extLst>
          </p:nvPr>
        </p:nvGraphicFramePr>
        <p:xfrm>
          <a:off x="330970" y="3017519"/>
          <a:ext cx="13681520" cy="6309568"/>
        </p:xfrm>
        <a:graphic>
          <a:graphicData uri="http://schemas.openxmlformats.org/drawingml/2006/table">
            <a:tbl>
              <a:tblPr firstRow="1" firstCol="1" bandRow="1">
                <a:tableStyleId>{5C22544A-7EE6-4342-B048-85BDC9FD1C3A}</a:tableStyleId>
              </a:tblPr>
              <a:tblGrid>
                <a:gridCol w="6734830">
                  <a:extLst>
                    <a:ext uri="{9D8B030D-6E8A-4147-A177-3AD203B41FA5}">
                      <a16:colId xmlns:a16="http://schemas.microsoft.com/office/drawing/2014/main" val="3273871452"/>
                    </a:ext>
                  </a:extLst>
                </a:gridCol>
                <a:gridCol w="6946690">
                  <a:extLst>
                    <a:ext uri="{9D8B030D-6E8A-4147-A177-3AD203B41FA5}">
                      <a16:colId xmlns:a16="http://schemas.microsoft.com/office/drawing/2014/main" val="2790380759"/>
                    </a:ext>
                  </a:extLst>
                </a:gridCol>
              </a:tblGrid>
              <a:tr h="484834">
                <a:tc>
                  <a:txBody>
                    <a:bodyPr/>
                    <a:lstStyle/>
                    <a:p>
                      <a:pPr>
                        <a:spcBef>
                          <a:spcPts val="375"/>
                        </a:spcBef>
                        <a:spcAft>
                          <a:spcPts val="375"/>
                        </a:spcAft>
                      </a:pPr>
                      <a:r>
                        <a:rPr lang="nl-NL" sz="2400">
                          <a:effectLst/>
                        </a:rPr>
                        <a:t>Fase </a:t>
                      </a:r>
                      <a:endParaRPr lang="nl-NL" sz="2400">
                        <a:effectLst/>
                        <a:latin typeface="Aptos" panose="020B0004020202020204" pitchFamily="34" charset="0"/>
                        <a:ea typeface="Aptos" panose="020B0004020202020204" pitchFamily="34" charset="0"/>
                        <a:cs typeface="Aptos" panose="020B0004020202020204" pitchFamily="34" charset="0"/>
                      </a:endParaRPr>
                    </a:p>
                  </a:txBody>
                  <a:tcPr marL="77079" marR="77079" marT="0" marB="0"/>
                </a:tc>
                <a:tc>
                  <a:txBody>
                    <a:bodyPr/>
                    <a:lstStyle/>
                    <a:p>
                      <a:pPr>
                        <a:spcBef>
                          <a:spcPts val="375"/>
                        </a:spcBef>
                        <a:spcAft>
                          <a:spcPts val="375"/>
                        </a:spcAft>
                      </a:pPr>
                      <a:r>
                        <a:rPr lang="nl-NL" sz="2400">
                          <a:effectLst/>
                        </a:rPr>
                        <a:t>Startdatum</a:t>
                      </a:r>
                      <a:endParaRPr lang="nl-NL" sz="2400">
                        <a:effectLst/>
                        <a:latin typeface="Aptos" panose="020B0004020202020204" pitchFamily="34" charset="0"/>
                        <a:ea typeface="Aptos" panose="020B0004020202020204" pitchFamily="34" charset="0"/>
                        <a:cs typeface="Aptos" panose="020B0004020202020204" pitchFamily="34" charset="0"/>
                      </a:endParaRPr>
                    </a:p>
                  </a:txBody>
                  <a:tcPr marL="77079" marR="77079" marT="0" marB="0"/>
                </a:tc>
                <a:extLst>
                  <a:ext uri="{0D108BD9-81ED-4DB2-BD59-A6C34878D82A}">
                    <a16:rowId xmlns:a16="http://schemas.microsoft.com/office/drawing/2014/main" val="1659195141"/>
                  </a:ext>
                </a:extLst>
              </a:tr>
              <a:tr h="484834">
                <a:tc>
                  <a:txBody>
                    <a:bodyPr/>
                    <a:lstStyle/>
                    <a:p>
                      <a:pPr>
                        <a:spcAft>
                          <a:spcPts val="300"/>
                        </a:spcAft>
                      </a:pPr>
                      <a:r>
                        <a:rPr lang="nl-NL" sz="2400">
                          <a:effectLst/>
                        </a:rPr>
                        <a:t>Publicatie Beschrijvend document</a:t>
                      </a:r>
                      <a:endParaRPr lang="nl-NL" sz="2400">
                        <a:effectLst/>
                        <a:latin typeface="Aptos" panose="020B0004020202020204" pitchFamily="34" charset="0"/>
                        <a:ea typeface="Aptos" panose="020B0004020202020204" pitchFamily="34" charset="0"/>
                        <a:cs typeface="Aptos" panose="020B0004020202020204" pitchFamily="34" charset="0"/>
                      </a:endParaRPr>
                    </a:p>
                  </a:txBody>
                  <a:tcPr marL="77079" marR="77079" marT="0" marB="0"/>
                </a:tc>
                <a:tc>
                  <a:txBody>
                    <a:bodyPr/>
                    <a:lstStyle/>
                    <a:p>
                      <a:pPr>
                        <a:spcAft>
                          <a:spcPts val="300"/>
                        </a:spcAft>
                      </a:pPr>
                      <a:r>
                        <a:rPr lang="nl-NL" sz="2400">
                          <a:effectLst/>
                        </a:rPr>
                        <a:t>25-10-2024</a:t>
                      </a:r>
                      <a:endParaRPr lang="nl-NL" sz="2400">
                        <a:effectLst/>
                        <a:latin typeface="Aptos" panose="020B0004020202020204" pitchFamily="34" charset="0"/>
                        <a:ea typeface="Aptos" panose="020B0004020202020204" pitchFamily="34" charset="0"/>
                        <a:cs typeface="Aptos" panose="020B0004020202020204" pitchFamily="34" charset="0"/>
                      </a:endParaRPr>
                    </a:p>
                  </a:txBody>
                  <a:tcPr marL="77079" marR="77079" marT="0" marB="0"/>
                </a:tc>
                <a:extLst>
                  <a:ext uri="{0D108BD9-81ED-4DB2-BD59-A6C34878D82A}">
                    <a16:rowId xmlns:a16="http://schemas.microsoft.com/office/drawing/2014/main" val="1797498176"/>
                  </a:ext>
                </a:extLst>
              </a:tr>
              <a:tr h="973031">
                <a:tc>
                  <a:txBody>
                    <a:bodyPr/>
                    <a:lstStyle/>
                    <a:p>
                      <a:pPr>
                        <a:spcAft>
                          <a:spcPts val="300"/>
                        </a:spcAft>
                      </a:pPr>
                      <a:r>
                        <a:rPr lang="nl-NL" sz="2400" dirty="0">
                          <a:effectLst/>
                        </a:rPr>
                        <a:t>Inlichtingenbijeenkomst </a:t>
                      </a:r>
                      <a:endParaRPr lang="nl-NL" sz="2400" dirty="0">
                        <a:effectLst/>
                        <a:latin typeface="Aptos" panose="020B0004020202020204" pitchFamily="34" charset="0"/>
                        <a:ea typeface="Aptos" panose="020B0004020202020204" pitchFamily="34" charset="0"/>
                        <a:cs typeface="Aptos" panose="020B0004020202020204" pitchFamily="34" charset="0"/>
                      </a:endParaRPr>
                    </a:p>
                  </a:txBody>
                  <a:tcPr marL="77079" marR="77079" marT="0" marB="0"/>
                </a:tc>
                <a:tc>
                  <a:txBody>
                    <a:bodyPr/>
                    <a:lstStyle/>
                    <a:p>
                      <a:pPr>
                        <a:spcAft>
                          <a:spcPts val="300"/>
                        </a:spcAft>
                      </a:pPr>
                      <a:r>
                        <a:rPr lang="nl-NL" sz="2400">
                          <a:effectLst/>
                        </a:rPr>
                        <a:t>13-11-2024 10:00 t/m 12:00 uur </a:t>
                      </a:r>
                    </a:p>
                    <a:p>
                      <a:pPr>
                        <a:spcAft>
                          <a:spcPts val="300"/>
                        </a:spcAft>
                      </a:pPr>
                      <a:r>
                        <a:rPr lang="nl-NL" sz="2400">
                          <a:effectLst/>
                        </a:rPr>
                        <a:t>Gemeentehuis Hardenberg </a:t>
                      </a:r>
                      <a:endParaRPr lang="nl-NL" sz="2400">
                        <a:effectLst/>
                        <a:latin typeface="Aptos" panose="020B0004020202020204" pitchFamily="34" charset="0"/>
                        <a:ea typeface="Aptos" panose="020B0004020202020204" pitchFamily="34" charset="0"/>
                        <a:cs typeface="Aptos" panose="020B0004020202020204" pitchFamily="34" charset="0"/>
                      </a:endParaRPr>
                    </a:p>
                  </a:txBody>
                  <a:tcPr marL="77079" marR="77079" marT="0" marB="0"/>
                </a:tc>
                <a:extLst>
                  <a:ext uri="{0D108BD9-81ED-4DB2-BD59-A6C34878D82A}">
                    <a16:rowId xmlns:a16="http://schemas.microsoft.com/office/drawing/2014/main" val="697996140"/>
                  </a:ext>
                </a:extLst>
              </a:tr>
              <a:tr h="484834">
                <a:tc>
                  <a:txBody>
                    <a:bodyPr/>
                    <a:lstStyle/>
                    <a:p>
                      <a:pPr>
                        <a:spcAft>
                          <a:spcPts val="300"/>
                        </a:spcAft>
                      </a:pPr>
                      <a:r>
                        <a:rPr lang="nl-NL" sz="2400" dirty="0">
                          <a:effectLst/>
                        </a:rPr>
                        <a:t>Sluitingsdatum indienen vragen</a:t>
                      </a:r>
                      <a:endParaRPr lang="nl-NL" sz="2400" dirty="0">
                        <a:effectLst/>
                        <a:latin typeface="Aptos" panose="020B0004020202020204" pitchFamily="34" charset="0"/>
                        <a:ea typeface="Aptos" panose="020B0004020202020204" pitchFamily="34" charset="0"/>
                        <a:cs typeface="Aptos" panose="020B0004020202020204" pitchFamily="34" charset="0"/>
                      </a:endParaRPr>
                    </a:p>
                  </a:txBody>
                  <a:tcPr marL="77079" marR="77079" marT="0" marB="0"/>
                </a:tc>
                <a:tc>
                  <a:txBody>
                    <a:bodyPr/>
                    <a:lstStyle/>
                    <a:p>
                      <a:pPr>
                        <a:spcAft>
                          <a:spcPts val="300"/>
                        </a:spcAft>
                      </a:pPr>
                      <a:r>
                        <a:rPr lang="nl-NL" sz="2400">
                          <a:effectLst/>
                        </a:rPr>
                        <a:t>21-11-2024, 12.00 uur</a:t>
                      </a:r>
                      <a:endParaRPr lang="nl-NL" sz="2400">
                        <a:effectLst/>
                        <a:latin typeface="Aptos" panose="020B0004020202020204" pitchFamily="34" charset="0"/>
                        <a:ea typeface="Aptos" panose="020B0004020202020204" pitchFamily="34" charset="0"/>
                        <a:cs typeface="Aptos" panose="020B0004020202020204" pitchFamily="34" charset="0"/>
                      </a:endParaRPr>
                    </a:p>
                  </a:txBody>
                  <a:tcPr marL="77079" marR="77079" marT="0" marB="0"/>
                </a:tc>
                <a:extLst>
                  <a:ext uri="{0D108BD9-81ED-4DB2-BD59-A6C34878D82A}">
                    <a16:rowId xmlns:a16="http://schemas.microsoft.com/office/drawing/2014/main" val="3401371643"/>
                  </a:ext>
                </a:extLst>
              </a:tr>
              <a:tr h="484834">
                <a:tc>
                  <a:txBody>
                    <a:bodyPr/>
                    <a:lstStyle/>
                    <a:p>
                      <a:pPr>
                        <a:spcAft>
                          <a:spcPts val="300"/>
                        </a:spcAft>
                      </a:pPr>
                      <a:r>
                        <a:rPr lang="nl-NL" sz="2400">
                          <a:effectLst/>
                        </a:rPr>
                        <a:t>Publicatie Nota van Inlichtingen</a:t>
                      </a:r>
                      <a:endParaRPr lang="nl-NL" sz="2400">
                        <a:effectLst/>
                        <a:latin typeface="Aptos" panose="020B0004020202020204" pitchFamily="34" charset="0"/>
                        <a:ea typeface="Aptos" panose="020B0004020202020204" pitchFamily="34" charset="0"/>
                        <a:cs typeface="Aptos" panose="020B0004020202020204" pitchFamily="34" charset="0"/>
                      </a:endParaRPr>
                    </a:p>
                  </a:txBody>
                  <a:tcPr marL="77079" marR="77079" marT="0" marB="0"/>
                </a:tc>
                <a:tc>
                  <a:txBody>
                    <a:bodyPr/>
                    <a:lstStyle/>
                    <a:p>
                      <a:pPr>
                        <a:spcAft>
                          <a:spcPts val="300"/>
                        </a:spcAft>
                      </a:pPr>
                      <a:r>
                        <a:rPr lang="nl-NL" sz="2400">
                          <a:effectLst/>
                        </a:rPr>
                        <a:t>28-11-2024</a:t>
                      </a:r>
                      <a:endParaRPr lang="nl-NL" sz="2400">
                        <a:effectLst/>
                        <a:latin typeface="Aptos" panose="020B0004020202020204" pitchFamily="34" charset="0"/>
                        <a:ea typeface="Aptos" panose="020B0004020202020204" pitchFamily="34" charset="0"/>
                        <a:cs typeface="Aptos" panose="020B0004020202020204" pitchFamily="34" charset="0"/>
                      </a:endParaRPr>
                    </a:p>
                  </a:txBody>
                  <a:tcPr marL="77079" marR="77079" marT="0" marB="0"/>
                </a:tc>
                <a:extLst>
                  <a:ext uri="{0D108BD9-81ED-4DB2-BD59-A6C34878D82A}">
                    <a16:rowId xmlns:a16="http://schemas.microsoft.com/office/drawing/2014/main" val="2744702378"/>
                  </a:ext>
                </a:extLst>
              </a:tr>
              <a:tr h="484834">
                <a:tc>
                  <a:txBody>
                    <a:bodyPr/>
                    <a:lstStyle/>
                    <a:p>
                      <a:pPr>
                        <a:spcAft>
                          <a:spcPts val="300"/>
                        </a:spcAft>
                      </a:pPr>
                      <a:r>
                        <a:rPr lang="nl-NL" sz="2400">
                          <a:effectLst/>
                        </a:rPr>
                        <a:t>Uiterste inleverdatum Inschrijvingen</a:t>
                      </a:r>
                      <a:endParaRPr lang="nl-NL" sz="2400">
                        <a:effectLst/>
                        <a:latin typeface="Aptos" panose="020B0004020202020204" pitchFamily="34" charset="0"/>
                        <a:ea typeface="Aptos" panose="020B0004020202020204" pitchFamily="34" charset="0"/>
                        <a:cs typeface="Aptos" panose="020B0004020202020204" pitchFamily="34" charset="0"/>
                      </a:endParaRPr>
                    </a:p>
                  </a:txBody>
                  <a:tcPr marL="77079" marR="77079" marT="0" marB="0"/>
                </a:tc>
                <a:tc>
                  <a:txBody>
                    <a:bodyPr/>
                    <a:lstStyle/>
                    <a:p>
                      <a:pPr>
                        <a:spcAft>
                          <a:spcPts val="300"/>
                        </a:spcAft>
                      </a:pPr>
                      <a:r>
                        <a:rPr lang="nl-NL" sz="2400">
                          <a:effectLst/>
                        </a:rPr>
                        <a:t>10-12-2024, 12.00 uur</a:t>
                      </a:r>
                      <a:endParaRPr lang="nl-NL" sz="2400">
                        <a:effectLst/>
                        <a:latin typeface="Aptos" panose="020B0004020202020204" pitchFamily="34" charset="0"/>
                        <a:ea typeface="Aptos" panose="020B0004020202020204" pitchFamily="34" charset="0"/>
                        <a:cs typeface="Aptos" panose="020B0004020202020204" pitchFamily="34" charset="0"/>
                      </a:endParaRPr>
                    </a:p>
                  </a:txBody>
                  <a:tcPr marL="77079" marR="77079" marT="0" marB="0"/>
                </a:tc>
                <a:extLst>
                  <a:ext uri="{0D108BD9-81ED-4DB2-BD59-A6C34878D82A}">
                    <a16:rowId xmlns:a16="http://schemas.microsoft.com/office/drawing/2014/main" val="2366685849"/>
                  </a:ext>
                </a:extLst>
              </a:tr>
              <a:tr h="973031">
                <a:tc>
                  <a:txBody>
                    <a:bodyPr/>
                    <a:lstStyle/>
                    <a:p>
                      <a:pPr>
                        <a:spcAft>
                          <a:spcPts val="300"/>
                        </a:spcAft>
                      </a:pPr>
                      <a:r>
                        <a:rPr lang="nl-NL" sz="2400" dirty="0">
                          <a:effectLst/>
                        </a:rPr>
                        <a:t>Verificatie interviews</a:t>
                      </a:r>
                      <a:endParaRPr lang="nl-NL" sz="2400" dirty="0">
                        <a:effectLst/>
                        <a:latin typeface="Aptos" panose="020B0004020202020204" pitchFamily="34" charset="0"/>
                        <a:ea typeface="Aptos" panose="020B0004020202020204" pitchFamily="34" charset="0"/>
                        <a:cs typeface="Aptos" panose="020B0004020202020204" pitchFamily="34" charset="0"/>
                      </a:endParaRPr>
                    </a:p>
                  </a:txBody>
                  <a:tcPr marL="77079" marR="77079" marT="0" marB="0"/>
                </a:tc>
                <a:tc>
                  <a:txBody>
                    <a:bodyPr/>
                    <a:lstStyle/>
                    <a:p>
                      <a:pPr>
                        <a:spcAft>
                          <a:spcPts val="300"/>
                        </a:spcAft>
                      </a:pPr>
                      <a:r>
                        <a:rPr lang="nl-NL" sz="2400">
                          <a:effectLst/>
                        </a:rPr>
                        <a:t>18 en 19 -12-2024 </a:t>
                      </a:r>
                    </a:p>
                    <a:p>
                      <a:pPr>
                        <a:spcAft>
                          <a:spcPts val="300"/>
                        </a:spcAft>
                      </a:pPr>
                      <a:r>
                        <a:rPr lang="nl-NL" sz="2400">
                          <a:effectLst/>
                        </a:rPr>
                        <a:t>(indeling wordt nader bekend gemaakt) </a:t>
                      </a:r>
                      <a:endParaRPr lang="nl-NL" sz="2400">
                        <a:effectLst/>
                        <a:latin typeface="Aptos" panose="020B0004020202020204" pitchFamily="34" charset="0"/>
                        <a:ea typeface="Aptos" panose="020B0004020202020204" pitchFamily="34" charset="0"/>
                        <a:cs typeface="Aptos" panose="020B0004020202020204" pitchFamily="34" charset="0"/>
                      </a:endParaRPr>
                    </a:p>
                  </a:txBody>
                  <a:tcPr marL="77079" marR="77079" marT="0" marB="0"/>
                </a:tc>
                <a:extLst>
                  <a:ext uri="{0D108BD9-81ED-4DB2-BD59-A6C34878D82A}">
                    <a16:rowId xmlns:a16="http://schemas.microsoft.com/office/drawing/2014/main" val="3392546439"/>
                  </a:ext>
                </a:extLst>
              </a:tr>
              <a:tr h="484834">
                <a:tc>
                  <a:txBody>
                    <a:bodyPr/>
                    <a:lstStyle/>
                    <a:p>
                      <a:pPr>
                        <a:spcAft>
                          <a:spcPts val="300"/>
                        </a:spcAft>
                      </a:pPr>
                      <a:r>
                        <a:rPr lang="nl-NL" sz="2400">
                          <a:effectLst/>
                        </a:rPr>
                        <a:t>Mededeling voorlopige gunningsbeslissing</a:t>
                      </a:r>
                      <a:endParaRPr lang="nl-NL" sz="2400">
                        <a:effectLst/>
                        <a:latin typeface="Aptos" panose="020B0004020202020204" pitchFamily="34" charset="0"/>
                        <a:ea typeface="Aptos" panose="020B0004020202020204" pitchFamily="34" charset="0"/>
                        <a:cs typeface="Aptos" panose="020B0004020202020204" pitchFamily="34" charset="0"/>
                      </a:endParaRPr>
                    </a:p>
                  </a:txBody>
                  <a:tcPr marL="77079" marR="77079" marT="0" marB="0"/>
                </a:tc>
                <a:tc>
                  <a:txBody>
                    <a:bodyPr/>
                    <a:lstStyle/>
                    <a:p>
                      <a:pPr>
                        <a:spcAft>
                          <a:spcPts val="300"/>
                        </a:spcAft>
                      </a:pPr>
                      <a:r>
                        <a:rPr lang="nl-NL" sz="2400" dirty="0">
                          <a:effectLst/>
                        </a:rPr>
                        <a:t>22-01-2025</a:t>
                      </a:r>
                      <a:endParaRPr lang="nl-NL" sz="2400" dirty="0">
                        <a:effectLst/>
                        <a:latin typeface="Aptos" panose="020B0004020202020204" pitchFamily="34" charset="0"/>
                        <a:ea typeface="Aptos" panose="020B0004020202020204" pitchFamily="34" charset="0"/>
                        <a:cs typeface="Aptos" panose="020B0004020202020204" pitchFamily="34" charset="0"/>
                      </a:endParaRPr>
                    </a:p>
                  </a:txBody>
                  <a:tcPr marL="77079" marR="77079" marT="0" marB="0"/>
                </a:tc>
                <a:extLst>
                  <a:ext uri="{0D108BD9-81ED-4DB2-BD59-A6C34878D82A}">
                    <a16:rowId xmlns:a16="http://schemas.microsoft.com/office/drawing/2014/main" val="2232093394"/>
                  </a:ext>
                </a:extLst>
              </a:tr>
              <a:tr h="484834">
                <a:tc>
                  <a:txBody>
                    <a:bodyPr/>
                    <a:lstStyle/>
                    <a:p>
                      <a:pPr>
                        <a:spcAft>
                          <a:spcPts val="300"/>
                        </a:spcAft>
                      </a:pPr>
                      <a:r>
                        <a:rPr lang="nl-NL" sz="2400">
                          <a:effectLst/>
                        </a:rPr>
                        <a:t>Einde bezwaartermijn</a:t>
                      </a:r>
                      <a:endParaRPr lang="nl-NL" sz="2400">
                        <a:effectLst/>
                        <a:latin typeface="Aptos" panose="020B0004020202020204" pitchFamily="34" charset="0"/>
                        <a:ea typeface="Aptos" panose="020B0004020202020204" pitchFamily="34" charset="0"/>
                        <a:cs typeface="Aptos" panose="020B0004020202020204" pitchFamily="34" charset="0"/>
                      </a:endParaRPr>
                    </a:p>
                  </a:txBody>
                  <a:tcPr marL="77079" marR="77079" marT="0" marB="0"/>
                </a:tc>
                <a:tc>
                  <a:txBody>
                    <a:bodyPr/>
                    <a:lstStyle/>
                    <a:p>
                      <a:pPr>
                        <a:spcAft>
                          <a:spcPts val="300"/>
                        </a:spcAft>
                      </a:pPr>
                      <a:r>
                        <a:rPr lang="nl-NL" sz="2400">
                          <a:effectLst/>
                        </a:rPr>
                        <a:t>12-02-2025</a:t>
                      </a:r>
                      <a:endParaRPr lang="nl-NL" sz="2400">
                        <a:effectLst/>
                        <a:latin typeface="Aptos" panose="020B0004020202020204" pitchFamily="34" charset="0"/>
                        <a:ea typeface="Aptos" panose="020B0004020202020204" pitchFamily="34" charset="0"/>
                        <a:cs typeface="Aptos" panose="020B0004020202020204" pitchFamily="34" charset="0"/>
                      </a:endParaRPr>
                    </a:p>
                  </a:txBody>
                  <a:tcPr marL="77079" marR="77079" marT="0" marB="0"/>
                </a:tc>
                <a:extLst>
                  <a:ext uri="{0D108BD9-81ED-4DB2-BD59-A6C34878D82A}">
                    <a16:rowId xmlns:a16="http://schemas.microsoft.com/office/drawing/2014/main" val="2575998166"/>
                  </a:ext>
                </a:extLst>
              </a:tr>
              <a:tr h="484834">
                <a:tc>
                  <a:txBody>
                    <a:bodyPr/>
                    <a:lstStyle/>
                    <a:p>
                      <a:pPr>
                        <a:spcAft>
                          <a:spcPts val="300"/>
                        </a:spcAft>
                      </a:pPr>
                      <a:r>
                        <a:rPr lang="nl-NL" sz="2400">
                          <a:effectLst/>
                        </a:rPr>
                        <a:t>Definitieve gunning</a:t>
                      </a:r>
                      <a:endParaRPr lang="nl-NL" sz="2400">
                        <a:effectLst/>
                        <a:latin typeface="Aptos" panose="020B0004020202020204" pitchFamily="34" charset="0"/>
                        <a:ea typeface="Aptos" panose="020B0004020202020204" pitchFamily="34" charset="0"/>
                        <a:cs typeface="Aptos" panose="020B0004020202020204" pitchFamily="34" charset="0"/>
                      </a:endParaRPr>
                    </a:p>
                  </a:txBody>
                  <a:tcPr marL="77079" marR="77079" marT="0" marB="0"/>
                </a:tc>
                <a:tc>
                  <a:txBody>
                    <a:bodyPr/>
                    <a:lstStyle/>
                    <a:p>
                      <a:pPr>
                        <a:spcAft>
                          <a:spcPts val="300"/>
                        </a:spcAft>
                      </a:pPr>
                      <a:r>
                        <a:rPr lang="nl-NL" sz="2400">
                          <a:effectLst/>
                        </a:rPr>
                        <a:t>13-02-2025</a:t>
                      </a:r>
                      <a:endParaRPr lang="nl-NL" sz="2400">
                        <a:effectLst/>
                        <a:latin typeface="Aptos" panose="020B0004020202020204" pitchFamily="34" charset="0"/>
                        <a:ea typeface="Aptos" panose="020B0004020202020204" pitchFamily="34" charset="0"/>
                        <a:cs typeface="Aptos" panose="020B0004020202020204" pitchFamily="34" charset="0"/>
                      </a:endParaRPr>
                    </a:p>
                  </a:txBody>
                  <a:tcPr marL="77079" marR="77079" marT="0" marB="0"/>
                </a:tc>
                <a:extLst>
                  <a:ext uri="{0D108BD9-81ED-4DB2-BD59-A6C34878D82A}">
                    <a16:rowId xmlns:a16="http://schemas.microsoft.com/office/drawing/2014/main" val="1920280166"/>
                  </a:ext>
                </a:extLst>
              </a:tr>
              <a:tr h="484834">
                <a:tc>
                  <a:txBody>
                    <a:bodyPr/>
                    <a:lstStyle/>
                    <a:p>
                      <a:pPr>
                        <a:spcAft>
                          <a:spcPts val="300"/>
                        </a:spcAft>
                      </a:pPr>
                      <a:r>
                        <a:rPr lang="nl-NL" sz="2400">
                          <a:effectLst/>
                        </a:rPr>
                        <a:t>Ingangsdatum &lt;&lt;raam&gt;&gt;Overeenkomst</a:t>
                      </a:r>
                      <a:endParaRPr lang="nl-NL" sz="2400">
                        <a:effectLst/>
                        <a:latin typeface="Aptos" panose="020B0004020202020204" pitchFamily="34" charset="0"/>
                        <a:ea typeface="Aptos" panose="020B0004020202020204" pitchFamily="34" charset="0"/>
                        <a:cs typeface="Aptos" panose="020B0004020202020204" pitchFamily="34" charset="0"/>
                      </a:endParaRPr>
                    </a:p>
                  </a:txBody>
                  <a:tcPr marL="77079" marR="77079" marT="0" marB="0"/>
                </a:tc>
                <a:tc>
                  <a:txBody>
                    <a:bodyPr/>
                    <a:lstStyle/>
                    <a:p>
                      <a:pPr>
                        <a:spcAft>
                          <a:spcPts val="300"/>
                        </a:spcAft>
                      </a:pPr>
                      <a:r>
                        <a:rPr lang="nl-NL" sz="2400" dirty="0">
                          <a:effectLst/>
                        </a:rPr>
                        <a:t>01-06-2025</a:t>
                      </a:r>
                      <a:endParaRPr lang="nl-NL" sz="2400" dirty="0">
                        <a:effectLst/>
                        <a:latin typeface="Aptos" panose="020B0004020202020204" pitchFamily="34" charset="0"/>
                        <a:ea typeface="Aptos" panose="020B0004020202020204" pitchFamily="34" charset="0"/>
                        <a:cs typeface="Aptos" panose="020B0004020202020204" pitchFamily="34" charset="0"/>
                      </a:endParaRPr>
                    </a:p>
                  </a:txBody>
                  <a:tcPr marL="77079" marR="77079" marT="0" marB="0"/>
                </a:tc>
                <a:extLst>
                  <a:ext uri="{0D108BD9-81ED-4DB2-BD59-A6C34878D82A}">
                    <a16:rowId xmlns:a16="http://schemas.microsoft.com/office/drawing/2014/main" val="4142822032"/>
                  </a:ext>
                </a:extLst>
              </a:tr>
            </a:tbl>
          </a:graphicData>
        </a:graphic>
      </p:graphicFrame>
      <p:sp>
        <p:nvSpPr>
          <p:cNvPr id="10" name="Tijdelijke aanduiding voor voettekst 3">
            <a:extLst>
              <a:ext uri="{FF2B5EF4-FFF2-40B4-BE49-F238E27FC236}">
                <a16:creationId xmlns:a16="http://schemas.microsoft.com/office/drawing/2014/main" id="{F0F5A3A6-2361-8DBC-E558-57BADF5E1726}"/>
              </a:ext>
            </a:extLst>
          </p:cNvPr>
          <p:cNvSpPr>
            <a:spLocks noGrp="1"/>
          </p:cNvSpPr>
          <p:nvPr>
            <p:ph type="ftr" sz="quarter" idx="5"/>
          </p:nvPr>
        </p:nvSpPr>
        <p:spPr>
          <a:xfrm>
            <a:off x="815445" y="10386197"/>
            <a:ext cx="7482417" cy="300082"/>
          </a:xfrm>
        </p:spPr>
        <p:txBody>
          <a:bodyPr/>
          <a:lstStyle/>
          <a:p>
            <a:r>
              <a:rPr lang="en-US" dirty="0"/>
              <a:t>RGS </a:t>
            </a:r>
            <a:r>
              <a:rPr lang="en-US" dirty="0" err="1"/>
              <a:t>Schilderwerk</a:t>
            </a:r>
            <a:endParaRPr lang="en-US" dirty="0"/>
          </a:p>
        </p:txBody>
      </p:sp>
    </p:spTree>
    <p:extLst>
      <p:ext uri="{BB962C8B-B14F-4D97-AF65-F5344CB8AC3E}">
        <p14:creationId xmlns:p14="http://schemas.microsoft.com/office/powerpoint/2010/main" val="15674225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C61BABD-EED9-A9E8-453B-A333E5FB2F41}"/>
              </a:ext>
            </a:extLst>
          </p:cNvPr>
          <p:cNvSpPr>
            <a:spLocks noGrp="1"/>
          </p:cNvSpPr>
          <p:nvPr>
            <p:ph type="title"/>
          </p:nvPr>
        </p:nvSpPr>
        <p:spPr/>
        <p:txBody>
          <a:bodyPr/>
          <a:lstStyle/>
          <a:p>
            <a:r>
              <a:rPr lang="nl-NL" dirty="0"/>
              <a:t>Geschiktheidseisen</a:t>
            </a:r>
          </a:p>
        </p:txBody>
      </p:sp>
      <p:sp>
        <p:nvSpPr>
          <p:cNvPr id="3" name="Tijdelijke aanduiding voor tekst 2">
            <a:extLst>
              <a:ext uri="{FF2B5EF4-FFF2-40B4-BE49-F238E27FC236}">
                <a16:creationId xmlns:a16="http://schemas.microsoft.com/office/drawing/2014/main" id="{D1F92B63-8FF4-5755-D3E4-AF1A7C74B01C}"/>
              </a:ext>
            </a:extLst>
          </p:cNvPr>
          <p:cNvSpPr>
            <a:spLocks noGrp="1"/>
          </p:cNvSpPr>
          <p:nvPr>
            <p:ph type="body" sz="quarter" idx="10"/>
          </p:nvPr>
        </p:nvSpPr>
        <p:spPr/>
        <p:txBody>
          <a:bodyPr/>
          <a:lstStyle/>
          <a:p>
            <a:r>
              <a:rPr lang="nl-NL" b="1" dirty="0"/>
              <a:t>Technische bekwaamheid:</a:t>
            </a:r>
          </a:p>
          <a:p>
            <a:pPr marL="457200" indent="-457200">
              <a:buFont typeface="Arial" panose="020B0604020202020204" pitchFamily="34" charset="0"/>
              <a:buChar char="•"/>
            </a:pPr>
            <a:r>
              <a:rPr lang="nl-NL" dirty="0"/>
              <a:t>VCA* gecertificeerd </a:t>
            </a:r>
          </a:p>
          <a:p>
            <a:pPr marL="457200" indent="-457200">
              <a:buFont typeface="Arial" panose="020B0604020202020204" pitchFamily="34" charset="0"/>
              <a:buChar char="•"/>
            </a:pPr>
            <a:endParaRPr lang="nl-NL" dirty="0"/>
          </a:p>
          <a:p>
            <a:r>
              <a:rPr lang="nl-NL" b="1" dirty="0"/>
              <a:t>Kerncompetenties: </a:t>
            </a:r>
            <a:r>
              <a:rPr lang="nl-NL" dirty="0"/>
              <a:t>(aantoonbare ervaring door referenties) </a:t>
            </a:r>
          </a:p>
          <a:p>
            <a:pPr marL="457200" indent="-457200">
              <a:buFont typeface="Arial" panose="020B0604020202020204" pitchFamily="34" charset="0"/>
              <a:buChar char="•"/>
            </a:pPr>
            <a:r>
              <a:rPr lang="nl-NL" dirty="0"/>
              <a:t>Kerncompetentie 1: RGS-methodiek</a:t>
            </a:r>
          </a:p>
          <a:p>
            <a:r>
              <a:rPr lang="nl-NL" dirty="0"/>
              <a:t>	Ervaring met het uitvoeren van projecten volgens de RGS-methodiek </a:t>
            </a:r>
          </a:p>
          <a:p>
            <a:pPr marL="457200" indent="-457200">
              <a:buFont typeface="Arial" panose="020B0604020202020204" pitchFamily="34" charset="0"/>
              <a:buChar char="•"/>
            </a:pPr>
            <a:r>
              <a:rPr lang="nl-NL" dirty="0"/>
              <a:t>Kerncompetentie 2: Omvang (financiële omvang) </a:t>
            </a:r>
          </a:p>
          <a:p>
            <a:r>
              <a:rPr lang="nl-NL" dirty="0"/>
              <a:t>	U heeft bij een opdrachtgever het gevelonderhoud uitgevoerd van ten minste € 50.000,- per jaar. </a:t>
            </a:r>
          </a:p>
          <a:p>
            <a:pPr marL="457200" indent="-457200">
              <a:buFont typeface="Arial" panose="020B0604020202020204" pitchFamily="34" charset="0"/>
              <a:buChar char="•"/>
            </a:pPr>
            <a:r>
              <a:rPr lang="nl-NL" dirty="0"/>
              <a:t>Kerncompetentie 3: Type gebouw</a:t>
            </a:r>
          </a:p>
          <a:p>
            <a:r>
              <a:rPr lang="nl-NL" dirty="0"/>
              <a:t>	Ervaring bij een gemeentelijke opdrachtgever met de verschillende typen gebouwen.</a:t>
            </a:r>
          </a:p>
        </p:txBody>
      </p:sp>
      <p:sp>
        <p:nvSpPr>
          <p:cNvPr id="5" name="Tijdelijke aanduiding voor voettekst 4">
            <a:extLst>
              <a:ext uri="{FF2B5EF4-FFF2-40B4-BE49-F238E27FC236}">
                <a16:creationId xmlns:a16="http://schemas.microsoft.com/office/drawing/2014/main" id="{AA4F7036-5456-845F-20AA-E9FCF20D4C3B}"/>
              </a:ext>
            </a:extLst>
          </p:cNvPr>
          <p:cNvSpPr>
            <a:spLocks noGrp="1"/>
          </p:cNvSpPr>
          <p:nvPr>
            <p:ph type="ftr" sz="quarter" idx="5"/>
          </p:nvPr>
        </p:nvSpPr>
        <p:spPr/>
        <p:txBody>
          <a:bodyPr/>
          <a:lstStyle/>
          <a:p>
            <a:pPr marL="12700">
              <a:lnSpc>
                <a:spcPct val="100000"/>
              </a:lnSpc>
              <a:spcBef>
                <a:spcPts val="285"/>
              </a:spcBef>
            </a:pPr>
            <a:r>
              <a:rPr lang="en-US"/>
              <a:t>Thema/onderwerp</a:t>
            </a:r>
            <a:endParaRPr lang="en-US" spc="-20" dirty="0"/>
          </a:p>
        </p:txBody>
      </p:sp>
      <p:sp>
        <p:nvSpPr>
          <p:cNvPr id="6" name="Tijdelijke aanduiding voor datum 5">
            <a:extLst>
              <a:ext uri="{FF2B5EF4-FFF2-40B4-BE49-F238E27FC236}">
                <a16:creationId xmlns:a16="http://schemas.microsoft.com/office/drawing/2014/main" id="{2E601D66-B5DF-D8C7-2C5E-1F77DA65D839}"/>
              </a:ext>
            </a:extLst>
          </p:cNvPr>
          <p:cNvSpPr>
            <a:spLocks noGrp="1"/>
          </p:cNvSpPr>
          <p:nvPr>
            <p:ph type="dt" sz="half" idx="6"/>
          </p:nvPr>
        </p:nvSpPr>
        <p:spPr/>
        <p:txBody>
          <a:bodyPr/>
          <a:lstStyle/>
          <a:p>
            <a:pPr marL="12700">
              <a:lnSpc>
                <a:spcPct val="100000"/>
              </a:lnSpc>
              <a:spcBef>
                <a:spcPts val="285"/>
              </a:spcBef>
            </a:pPr>
            <a:fld id="{A5013856-5744-4F82-88FC-DCD570323571}" type="datetime1">
              <a:rPr lang="nl-NL" spc="-10" smtClean="0"/>
              <a:t>13-11-2024</a:t>
            </a:fld>
            <a:endParaRPr lang="nl-NL" spc="-10" dirty="0"/>
          </a:p>
        </p:txBody>
      </p:sp>
    </p:spTree>
    <p:extLst>
      <p:ext uri="{BB962C8B-B14F-4D97-AF65-F5344CB8AC3E}">
        <p14:creationId xmlns:p14="http://schemas.microsoft.com/office/powerpoint/2010/main" val="23659863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BF1DF238-BEC3-13BD-8731-2AAEB913CDC4}"/>
              </a:ext>
            </a:extLst>
          </p:cNvPr>
          <p:cNvSpPr>
            <a:spLocks noGrp="1"/>
          </p:cNvSpPr>
          <p:nvPr>
            <p:ph type="title"/>
          </p:nvPr>
        </p:nvSpPr>
        <p:spPr>
          <a:xfrm>
            <a:off x="840846" y="698500"/>
            <a:ext cx="18439974" cy="855663"/>
          </a:xfrm>
        </p:spPr>
        <p:txBody>
          <a:bodyPr wrap="square">
            <a:normAutofit/>
          </a:bodyPr>
          <a:lstStyle/>
          <a:p>
            <a:pPr>
              <a:lnSpc>
                <a:spcPct val="90000"/>
              </a:lnSpc>
            </a:pPr>
            <a:r>
              <a:rPr lang="nl-NL" sz="5900"/>
              <a:t>Gunningscriterium EMVI</a:t>
            </a:r>
          </a:p>
        </p:txBody>
      </p:sp>
      <p:sp>
        <p:nvSpPr>
          <p:cNvPr id="3" name="Tijdelijke aanduiding voor tekst 2">
            <a:extLst>
              <a:ext uri="{FF2B5EF4-FFF2-40B4-BE49-F238E27FC236}">
                <a16:creationId xmlns:a16="http://schemas.microsoft.com/office/drawing/2014/main" id="{A4356B7F-3118-131D-5635-C3514E644E64}"/>
              </a:ext>
            </a:extLst>
          </p:cNvPr>
          <p:cNvSpPr>
            <a:spLocks noGrp="1"/>
          </p:cNvSpPr>
          <p:nvPr>
            <p:ph type="body" sz="quarter" idx="10"/>
          </p:nvPr>
        </p:nvSpPr>
        <p:spPr>
          <a:xfrm>
            <a:off x="841375" y="2759075"/>
            <a:ext cx="18416588" cy="6481763"/>
          </a:xfrm>
        </p:spPr>
        <p:txBody>
          <a:bodyPr wrap="square">
            <a:normAutofit/>
          </a:bodyPr>
          <a:lstStyle/>
          <a:p>
            <a:pPr>
              <a:spcAft>
                <a:spcPts val="600"/>
              </a:spcAft>
            </a:pPr>
            <a:r>
              <a:rPr lang="nl-NL" b="1" dirty="0"/>
              <a:t>Prijs / Kwaliteit verdeling is als volgt: </a:t>
            </a:r>
            <a:endParaRPr lang="nl-NL" b="1"/>
          </a:p>
          <a:p>
            <a:pPr>
              <a:spcAft>
                <a:spcPts val="600"/>
              </a:spcAft>
            </a:pPr>
            <a:r>
              <a:rPr lang="nl-NL" dirty="0"/>
              <a:t>Kwaliteit 	70 punten </a:t>
            </a:r>
            <a:endParaRPr lang="nl-NL"/>
          </a:p>
          <a:p>
            <a:pPr>
              <a:spcAft>
                <a:spcPts val="600"/>
              </a:spcAft>
            </a:pPr>
            <a:r>
              <a:rPr lang="nl-NL" dirty="0"/>
              <a:t>Prijs		30 punten</a:t>
            </a:r>
            <a:endParaRPr lang="nl-NL"/>
          </a:p>
          <a:p>
            <a:pPr>
              <a:spcAft>
                <a:spcPts val="600"/>
              </a:spcAft>
            </a:pPr>
            <a:r>
              <a:rPr lang="nl-NL" dirty="0"/>
              <a:t>Totaal	100 punten  </a:t>
            </a:r>
            <a:endParaRPr lang="nl-NL"/>
          </a:p>
          <a:p>
            <a:pPr>
              <a:spcAft>
                <a:spcPts val="600"/>
              </a:spcAft>
            </a:pPr>
            <a:endParaRPr lang="nl-NL" b="1"/>
          </a:p>
          <a:p>
            <a:pPr>
              <a:spcAft>
                <a:spcPts val="600"/>
              </a:spcAft>
            </a:pPr>
            <a:r>
              <a:rPr lang="nl-NL" b="1" dirty="0"/>
              <a:t>Kwaliteitsonderdelen: </a:t>
            </a:r>
            <a:endParaRPr lang="nl-NL" b="1"/>
          </a:p>
          <a:p>
            <a:pPr marL="457200" indent="-457200">
              <a:spcAft>
                <a:spcPts val="600"/>
              </a:spcAft>
              <a:buFont typeface="Arial" panose="020B0604020202020204" pitchFamily="34" charset="0"/>
              <a:buChar char="•"/>
            </a:pPr>
            <a:r>
              <a:rPr lang="nl-NL" dirty="0"/>
              <a:t>K.1 Projectplan 				25 punten</a:t>
            </a:r>
            <a:endParaRPr lang="nl-NL"/>
          </a:p>
          <a:p>
            <a:pPr marL="457200" indent="-457200">
              <a:spcAft>
                <a:spcPts val="600"/>
              </a:spcAft>
              <a:buFont typeface="Arial" panose="020B0604020202020204" pitchFamily="34" charset="0"/>
              <a:buChar char="•"/>
            </a:pPr>
            <a:r>
              <a:rPr lang="nl-NL" dirty="0"/>
              <a:t>K.2 Duurzaamheid / Circulariteit 	10 punten</a:t>
            </a:r>
            <a:endParaRPr lang="nl-NL"/>
          </a:p>
          <a:p>
            <a:pPr marL="457200" indent="-457200">
              <a:spcAft>
                <a:spcPts val="600"/>
              </a:spcAft>
              <a:buFont typeface="Arial" panose="020B0604020202020204" pitchFamily="34" charset="0"/>
              <a:buChar char="•"/>
            </a:pPr>
            <a:r>
              <a:rPr lang="nl-NL" dirty="0"/>
              <a:t>K.3 Vervoersbewegingen 		20 punten</a:t>
            </a:r>
            <a:endParaRPr lang="nl-NL"/>
          </a:p>
          <a:p>
            <a:pPr marL="457200" indent="-457200">
              <a:spcAft>
                <a:spcPts val="600"/>
              </a:spcAft>
              <a:buFont typeface="Arial" panose="020B0604020202020204" pitchFamily="34" charset="0"/>
              <a:buChar char="•"/>
            </a:pPr>
            <a:r>
              <a:rPr lang="nl-NL" dirty="0"/>
              <a:t>K.4 Interview					15 punten</a:t>
            </a:r>
            <a:endParaRPr lang="nl-NL"/>
          </a:p>
          <a:p>
            <a:pPr>
              <a:spcAft>
                <a:spcPts val="600"/>
              </a:spcAft>
            </a:pPr>
            <a:endParaRPr lang="nl-NL" b="1"/>
          </a:p>
        </p:txBody>
      </p:sp>
      <p:sp>
        <p:nvSpPr>
          <p:cNvPr id="5" name="Tijdelijke aanduiding voor voettekst 4">
            <a:extLst>
              <a:ext uri="{FF2B5EF4-FFF2-40B4-BE49-F238E27FC236}">
                <a16:creationId xmlns:a16="http://schemas.microsoft.com/office/drawing/2014/main" id="{31F5B686-B49C-C331-0679-6C780544E4A3}"/>
              </a:ext>
            </a:extLst>
          </p:cNvPr>
          <p:cNvSpPr>
            <a:spLocks noGrp="1"/>
          </p:cNvSpPr>
          <p:nvPr>
            <p:ph type="ftr" sz="quarter" idx="5"/>
          </p:nvPr>
        </p:nvSpPr>
        <p:spPr>
          <a:xfrm>
            <a:off x="815445" y="10386197"/>
            <a:ext cx="7482417" cy="300082"/>
          </a:xfrm>
        </p:spPr>
        <p:txBody>
          <a:bodyPr wrap="square">
            <a:normAutofit/>
          </a:bodyPr>
          <a:lstStyle/>
          <a:p>
            <a:pPr marL="12700">
              <a:spcBef>
                <a:spcPts val="285"/>
              </a:spcBef>
            </a:pPr>
            <a:r>
              <a:rPr lang="en-US"/>
              <a:t>Thema/onderwerp</a:t>
            </a:r>
            <a:endParaRPr lang="en-US" spc="-20"/>
          </a:p>
        </p:txBody>
      </p:sp>
      <p:sp>
        <p:nvSpPr>
          <p:cNvPr id="6" name="Tijdelijke aanduiding voor datum 5">
            <a:extLst>
              <a:ext uri="{FF2B5EF4-FFF2-40B4-BE49-F238E27FC236}">
                <a16:creationId xmlns:a16="http://schemas.microsoft.com/office/drawing/2014/main" id="{CDA89E02-2DCC-EEE9-EFC7-3D626F441696}"/>
              </a:ext>
            </a:extLst>
          </p:cNvPr>
          <p:cNvSpPr>
            <a:spLocks noGrp="1"/>
          </p:cNvSpPr>
          <p:nvPr>
            <p:ph type="dt" sz="half" idx="6"/>
          </p:nvPr>
        </p:nvSpPr>
        <p:spPr>
          <a:xfrm>
            <a:off x="8466138" y="10381434"/>
            <a:ext cx="3149600" cy="300082"/>
          </a:xfrm>
        </p:spPr>
        <p:txBody>
          <a:bodyPr wrap="square">
            <a:normAutofit/>
          </a:bodyPr>
          <a:lstStyle/>
          <a:p>
            <a:pPr marL="12700">
              <a:spcBef>
                <a:spcPts val="285"/>
              </a:spcBef>
            </a:pPr>
            <a:fld id="{A5013856-5744-4F82-88FC-DCD570323571}" type="datetime1">
              <a:rPr lang="nl-NL" spc="-10" smtClean="0"/>
              <a:pPr marL="12700">
                <a:spcBef>
                  <a:spcPts val="285"/>
                </a:spcBef>
              </a:pPr>
              <a:t>13-11-2024</a:t>
            </a:fld>
            <a:endParaRPr lang="nl-NL" spc="-10"/>
          </a:p>
        </p:txBody>
      </p:sp>
    </p:spTree>
    <p:extLst>
      <p:ext uri="{BB962C8B-B14F-4D97-AF65-F5344CB8AC3E}">
        <p14:creationId xmlns:p14="http://schemas.microsoft.com/office/powerpoint/2010/main" val="40568393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33006BAB-FB6A-D222-D53D-2B24A6A70617}"/>
              </a:ext>
            </a:extLst>
          </p:cNvPr>
          <p:cNvSpPr>
            <a:spLocks noGrp="1"/>
          </p:cNvSpPr>
          <p:nvPr>
            <p:ph type="title"/>
          </p:nvPr>
        </p:nvSpPr>
        <p:spPr/>
        <p:txBody>
          <a:bodyPr/>
          <a:lstStyle/>
          <a:p>
            <a:r>
              <a:rPr lang="nl-NL" dirty="0"/>
              <a:t>Prijs </a:t>
            </a:r>
          </a:p>
        </p:txBody>
      </p:sp>
      <p:sp>
        <p:nvSpPr>
          <p:cNvPr id="5" name="Tijdelijke aanduiding voor voettekst 4">
            <a:extLst>
              <a:ext uri="{FF2B5EF4-FFF2-40B4-BE49-F238E27FC236}">
                <a16:creationId xmlns:a16="http://schemas.microsoft.com/office/drawing/2014/main" id="{07598B53-E058-A716-7DEA-35B1A8BAA67D}"/>
              </a:ext>
            </a:extLst>
          </p:cNvPr>
          <p:cNvSpPr>
            <a:spLocks noGrp="1"/>
          </p:cNvSpPr>
          <p:nvPr>
            <p:ph type="ftr" sz="quarter" idx="5"/>
          </p:nvPr>
        </p:nvSpPr>
        <p:spPr/>
        <p:txBody>
          <a:bodyPr/>
          <a:lstStyle/>
          <a:p>
            <a:pPr marL="12700">
              <a:lnSpc>
                <a:spcPct val="100000"/>
              </a:lnSpc>
              <a:spcBef>
                <a:spcPts val="285"/>
              </a:spcBef>
            </a:pPr>
            <a:r>
              <a:rPr lang="en-US"/>
              <a:t>Thema/onderwerp</a:t>
            </a:r>
            <a:endParaRPr lang="en-US" spc="-20" dirty="0"/>
          </a:p>
        </p:txBody>
      </p:sp>
      <p:sp>
        <p:nvSpPr>
          <p:cNvPr id="6" name="Tijdelijke aanduiding voor datum 5">
            <a:extLst>
              <a:ext uri="{FF2B5EF4-FFF2-40B4-BE49-F238E27FC236}">
                <a16:creationId xmlns:a16="http://schemas.microsoft.com/office/drawing/2014/main" id="{ED96C5CA-C6B7-0516-1774-55A9E2E7E5EE}"/>
              </a:ext>
            </a:extLst>
          </p:cNvPr>
          <p:cNvSpPr>
            <a:spLocks noGrp="1"/>
          </p:cNvSpPr>
          <p:nvPr>
            <p:ph type="dt" sz="half" idx="6"/>
          </p:nvPr>
        </p:nvSpPr>
        <p:spPr/>
        <p:txBody>
          <a:bodyPr/>
          <a:lstStyle/>
          <a:p>
            <a:pPr marL="12700">
              <a:lnSpc>
                <a:spcPct val="100000"/>
              </a:lnSpc>
              <a:spcBef>
                <a:spcPts val="285"/>
              </a:spcBef>
            </a:pPr>
            <a:fld id="{A5013856-5744-4F82-88FC-DCD570323571}" type="datetime1">
              <a:rPr lang="nl-NL" spc="-10" smtClean="0"/>
              <a:t>13-11-2024</a:t>
            </a:fld>
            <a:endParaRPr lang="nl-NL" spc="-10" dirty="0"/>
          </a:p>
        </p:txBody>
      </p:sp>
      <p:sp>
        <p:nvSpPr>
          <p:cNvPr id="3" name="Tijdelijke aanduiding voor tekst 2">
            <a:extLst>
              <a:ext uri="{FF2B5EF4-FFF2-40B4-BE49-F238E27FC236}">
                <a16:creationId xmlns:a16="http://schemas.microsoft.com/office/drawing/2014/main" id="{FE34D264-41EA-3743-72AE-F52ADC9A3F30}"/>
              </a:ext>
            </a:extLst>
          </p:cNvPr>
          <p:cNvSpPr>
            <a:spLocks noGrp="1"/>
          </p:cNvSpPr>
          <p:nvPr>
            <p:ph type="body" sz="quarter" idx="10"/>
          </p:nvPr>
        </p:nvSpPr>
        <p:spPr/>
        <p:txBody>
          <a:bodyPr/>
          <a:lstStyle/>
          <a:p>
            <a:r>
              <a:rPr lang="nl-NL" dirty="0"/>
              <a:t>Prijzenblad: </a:t>
            </a:r>
          </a:p>
          <a:p>
            <a:pPr marL="457200" indent="-457200">
              <a:buFont typeface="Arial" panose="020B0604020202020204" pitchFamily="34" charset="0"/>
              <a:buChar char="•"/>
            </a:pPr>
            <a:r>
              <a:rPr lang="nl-NL" dirty="0"/>
              <a:t>Tabblad 1 eenheidsprijzen invullen </a:t>
            </a:r>
          </a:p>
          <a:p>
            <a:pPr marL="457200" indent="-457200">
              <a:buFont typeface="Arial" panose="020B0604020202020204" pitchFamily="34" charset="0"/>
              <a:buChar char="•"/>
            </a:pPr>
            <a:r>
              <a:rPr lang="nl-NL" dirty="0"/>
              <a:t>Tabbladen 2,3 en 4 zijn referentieprojecten (niet invullen) </a:t>
            </a:r>
          </a:p>
          <a:p>
            <a:pPr marL="457200" indent="-457200">
              <a:buFont typeface="Arial" panose="020B0604020202020204" pitchFamily="34" charset="0"/>
              <a:buChar char="•"/>
            </a:pPr>
            <a:r>
              <a:rPr lang="nl-NL" dirty="0"/>
              <a:t>Het totaal van de doorgerekende referentieprojecten vormt de totaal prijs/inschrijfprijs </a:t>
            </a:r>
          </a:p>
          <a:p>
            <a:pPr marL="457200" indent="-457200">
              <a:buFont typeface="Arial" panose="020B0604020202020204" pitchFamily="34" charset="0"/>
              <a:buChar char="•"/>
            </a:pPr>
            <a:endParaRPr lang="nl-NL" dirty="0"/>
          </a:p>
          <a:p>
            <a:r>
              <a:rPr lang="nl-NL" dirty="0"/>
              <a:t>Formule:  </a:t>
            </a:r>
            <a:r>
              <a:rPr lang="nl-NL" sz="2800" dirty="0"/>
              <a:t>Punten = 30 - ((Te beoordelen prijs - Laagste prijs) / Laagste prijs × 100%)^1.5 × 30</a:t>
            </a:r>
          </a:p>
          <a:p>
            <a:endParaRPr lang="nl-NL" sz="2400" dirty="0"/>
          </a:p>
          <a:p>
            <a:endParaRPr lang="nl-NL" sz="2400" dirty="0"/>
          </a:p>
        </p:txBody>
      </p:sp>
      <p:pic>
        <p:nvPicPr>
          <p:cNvPr id="8" name="Afbeelding 7">
            <a:extLst>
              <a:ext uri="{FF2B5EF4-FFF2-40B4-BE49-F238E27FC236}">
                <a16:creationId xmlns:a16="http://schemas.microsoft.com/office/drawing/2014/main" id="{C10D4A34-35A7-8045-9CF1-F4ACA323A7FE}"/>
              </a:ext>
            </a:extLst>
          </p:cNvPr>
          <p:cNvPicPr>
            <a:picLocks noChangeAspect="1"/>
          </p:cNvPicPr>
          <p:nvPr/>
        </p:nvPicPr>
        <p:blipFill>
          <a:blip r:embed="rId2"/>
          <a:stretch>
            <a:fillRect/>
          </a:stretch>
        </p:blipFill>
        <p:spPr>
          <a:xfrm>
            <a:off x="8131596" y="5782047"/>
            <a:ext cx="10157458" cy="4121100"/>
          </a:xfrm>
          <a:prstGeom prst="rect">
            <a:avLst/>
          </a:prstGeom>
        </p:spPr>
      </p:pic>
    </p:spTree>
    <p:extLst>
      <p:ext uri="{BB962C8B-B14F-4D97-AF65-F5344CB8AC3E}">
        <p14:creationId xmlns:p14="http://schemas.microsoft.com/office/powerpoint/2010/main" val="6682454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1FBF8E44-F2A6-C451-E433-BB843E581068}"/>
              </a:ext>
            </a:extLst>
          </p:cNvPr>
          <p:cNvSpPr>
            <a:spLocks noGrp="1"/>
          </p:cNvSpPr>
          <p:nvPr>
            <p:ph type="title"/>
          </p:nvPr>
        </p:nvSpPr>
        <p:spPr/>
        <p:txBody>
          <a:bodyPr/>
          <a:lstStyle/>
          <a:p>
            <a:r>
              <a:rPr lang="en-US" dirty="0" err="1"/>
              <a:t>Bedankt</a:t>
            </a:r>
            <a:r>
              <a:rPr lang="en-US" dirty="0"/>
              <a:t> </a:t>
            </a:r>
            <a:r>
              <a:rPr lang="en-US" dirty="0" err="1"/>
              <a:t>voor</a:t>
            </a:r>
            <a:r>
              <a:rPr lang="en-US" dirty="0"/>
              <a:t> </a:t>
            </a:r>
            <a:br>
              <a:rPr lang="en-US" dirty="0"/>
            </a:br>
            <a:r>
              <a:rPr lang="en-US" dirty="0"/>
              <a:t>het </a:t>
            </a:r>
            <a:r>
              <a:rPr lang="en-US" dirty="0" err="1"/>
              <a:t>luisteren</a:t>
            </a:r>
            <a:endParaRPr lang="en-US" dirty="0"/>
          </a:p>
        </p:txBody>
      </p:sp>
      <p:sp>
        <p:nvSpPr>
          <p:cNvPr id="5" name="Tijdelijke aanduiding voor voettekst 3">
            <a:extLst>
              <a:ext uri="{FF2B5EF4-FFF2-40B4-BE49-F238E27FC236}">
                <a16:creationId xmlns:a16="http://schemas.microsoft.com/office/drawing/2014/main" id="{675D88A7-979D-4AC2-EAD9-D0F2DEB76AD3}"/>
              </a:ext>
            </a:extLst>
          </p:cNvPr>
          <p:cNvSpPr>
            <a:spLocks noGrp="1"/>
          </p:cNvSpPr>
          <p:nvPr>
            <p:ph type="ftr" sz="quarter" idx="5"/>
          </p:nvPr>
        </p:nvSpPr>
        <p:spPr>
          <a:xfrm>
            <a:off x="815445" y="10386197"/>
            <a:ext cx="7482417" cy="300082"/>
          </a:xfrm>
        </p:spPr>
        <p:txBody>
          <a:bodyPr/>
          <a:lstStyle/>
          <a:p>
            <a:r>
              <a:rPr lang="en-US" dirty="0"/>
              <a:t>RGS </a:t>
            </a:r>
            <a:r>
              <a:rPr lang="en-US" dirty="0" err="1"/>
              <a:t>Schilderwerk</a:t>
            </a:r>
            <a:endParaRPr lang="en-US" dirty="0"/>
          </a:p>
        </p:txBody>
      </p:sp>
    </p:spTree>
    <p:extLst>
      <p:ext uri="{BB962C8B-B14F-4D97-AF65-F5344CB8AC3E}">
        <p14:creationId xmlns:p14="http://schemas.microsoft.com/office/powerpoint/2010/main" val="26134549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a:extLst>
              <a:ext uri="{FF2B5EF4-FFF2-40B4-BE49-F238E27FC236}">
                <a16:creationId xmlns:a16="http://schemas.microsoft.com/office/drawing/2014/main" id="{9955487A-9F9C-EDCC-32A3-91F68BCCD648}"/>
              </a:ext>
            </a:extLst>
          </p:cNvPr>
          <p:cNvSpPr>
            <a:spLocks noGrp="1"/>
          </p:cNvSpPr>
          <p:nvPr>
            <p:ph type="ftr" sz="quarter" idx="5"/>
          </p:nvPr>
        </p:nvSpPr>
        <p:spPr>
          <a:xfrm>
            <a:off x="6811169" y="9399091"/>
            <a:ext cx="6481762" cy="701674"/>
          </a:xfrm>
        </p:spPr>
        <p:txBody>
          <a:bodyPr/>
          <a:lstStyle/>
          <a:p>
            <a:pPr algn="l"/>
            <a:r>
              <a:rPr lang="nl-NL" sz="3200" dirty="0"/>
              <a:t>Aanbesteding RGS schilderwerk </a:t>
            </a:r>
          </a:p>
          <a:p>
            <a:pPr algn="l"/>
            <a:r>
              <a:rPr lang="nl-NL" sz="3200" dirty="0"/>
              <a:t>Gemeente Hardenberg Informatiebijeenkomst </a:t>
            </a:r>
          </a:p>
          <a:p>
            <a:pPr algn="l"/>
            <a:endParaRPr lang="nl-NL" sz="3200" dirty="0"/>
          </a:p>
          <a:p>
            <a:pPr algn="l"/>
            <a:endParaRPr lang="nl-NL" sz="3200" dirty="0"/>
          </a:p>
        </p:txBody>
      </p:sp>
    </p:spTree>
    <p:extLst>
      <p:ext uri="{BB962C8B-B14F-4D97-AF65-F5344CB8AC3E}">
        <p14:creationId xmlns:p14="http://schemas.microsoft.com/office/powerpoint/2010/main" val="507663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datum 4">
            <a:extLst>
              <a:ext uri="{FF2B5EF4-FFF2-40B4-BE49-F238E27FC236}">
                <a16:creationId xmlns:a16="http://schemas.microsoft.com/office/drawing/2014/main" id="{7E2E326A-BBD5-BF68-A67E-133E4B3C1C9F}"/>
              </a:ext>
            </a:extLst>
          </p:cNvPr>
          <p:cNvSpPr>
            <a:spLocks noGrp="1"/>
          </p:cNvSpPr>
          <p:nvPr>
            <p:ph type="dt" sz="half" idx="6"/>
          </p:nvPr>
        </p:nvSpPr>
        <p:spPr/>
        <p:txBody>
          <a:bodyPr/>
          <a:lstStyle/>
          <a:p>
            <a:pPr marL="12700">
              <a:lnSpc>
                <a:spcPct val="100000"/>
              </a:lnSpc>
              <a:spcBef>
                <a:spcPts val="285"/>
              </a:spcBef>
            </a:pPr>
            <a:fld id="{3C0DCC79-7008-491D-9DCC-C92E706153A8}" type="datetime1">
              <a:rPr lang="nl-NL" spc="-10" smtClean="0"/>
              <a:t>13-11-2024</a:t>
            </a:fld>
            <a:endParaRPr lang="en-US" spc="-10" dirty="0"/>
          </a:p>
        </p:txBody>
      </p:sp>
      <p:sp>
        <p:nvSpPr>
          <p:cNvPr id="6" name="Titel 1">
            <a:extLst>
              <a:ext uri="{FF2B5EF4-FFF2-40B4-BE49-F238E27FC236}">
                <a16:creationId xmlns:a16="http://schemas.microsoft.com/office/drawing/2014/main" id="{8186EE2B-97B5-9CD1-02F2-A2D8D129ADE4}"/>
              </a:ext>
            </a:extLst>
          </p:cNvPr>
          <p:cNvSpPr txBox="1">
            <a:spLocks/>
          </p:cNvSpPr>
          <p:nvPr/>
        </p:nvSpPr>
        <p:spPr>
          <a:xfrm>
            <a:off x="1339082" y="1134957"/>
            <a:ext cx="18439974" cy="1171525"/>
          </a:xfrm>
          <a:prstGeom prst="rect">
            <a:avLst/>
          </a:prstGeom>
          <a:noFill/>
        </p:spPr>
        <p:txBody>
          <a:bodyPr wrap="square" lIns="0" tIns="0" rIns="0" bIns="0">
            <a:noAutofit/>
          </a:bodyPr>
          <a:lstStyle>
            <a:lvl1pPr eaLnBrk="1" hangingPunct="1">
              <a:defRPr sz="6400" b="1" i="0" spc="-50" baseline="0">
                <a:solidFill>
                  <a:schemeClr val="tx1"/>
                </a:solidFill>
                <a:latin typeface="+mj-lt"/>
                <a:ea typeface="+mj-ea"/>
                <a:cs typeface="Segoe UI Semibold"/>
              </a:defRPr>
            </a:lvl1pPr>
          </a:lstStyle>
          <a:p>
            <a:r>
              <a:rPr lang="nl-NL" sz="6600" dirty="0"/>
              <a:t>Huidige werkwijze </a:t>
            </a:r>
            <a:br>
              <a:rPr lang="en-US" sz="6600" dirty="0"/>
            </a:br>
            <a:endParaRPr lang="en-US" sz="6600" dirty="0"/>
          </a:p>
        </p:txBody>
      </p:sp>
      <p:sp>
        <p:nvSpPr>
          <p:cNvPr id="10" name="Tijdelijke aanduiding voor inhoud 2">
            <a:extLst>
              <a:ext uri="{FF2B5EF4-FFF2-40B4-BE49-F238E27FC236}">
                <a16:creationId xmlns:a16="http://schemas.microsoft.com/office/drawing/2014/main" id="{BE0543D1-E04C-F3B7-ECC0-3C74B45AC2B3}"/>
              </a:ext>
            </a:extLst>
          </p:cNvPr>
          <p:cNvSpPr txBox="1">
            <a:spLocks/>
          </p:cNvSpPr>
          <p:nvPr/>
        </p:nvSpPr>
        <p:spPr>
          <a:xfrm>
            <a:off x="1144473" y="2630339"/>
            <a:ext cx="18241083" cy="6260476"/>
          </a:xfrm>
          <a:prstGeom prst="rect">
            <a:avLst/>
          </a:prstGeom>
        </p:spPr>
        <p:txBody>
          <a:bodyPr anchor="ctr">
            <a:normAutofit/>
          </a:bodyPr>
          <a:lstStyle>
            <a:lvl1pPr marL="0" eaLnBrk="1" hangingPunct="1">
              <a:lnSpc>
                <a:spcPct val="110000"/>
              </a:lnSpc>
              <a:defRPr sz="2950">
                <a:solidFill>
                  <a:schemeClr val="tx1"/>
                </a:solidFill>
                <a:latin typeface="+mn-lt"/>
                <a:ea typeface="+mn-ea"/>
                <a:cs typeface="+mn-cs"/>
              </a:defRPr>
            </a:lvl1pPr>
            <a:lvl2pPr marL="177800" indent="-177800" eaLnBrk="1" hangingPunct="1">
              <a:lnSpc>
                <a:spcPct val="110000"/>
              </a:lnSpc>
              <a:buFont typeface="Arial" panose="020B0604020202020204" pitchFamily="34" charset="0"/>
              <a:buChar char="•"/>
              <a:defRPr sz="2950">
                <a:solidFill>
                  <a:schemeClr val="tx1"/>
                </a:solidFill>
                <a:latin typeface="+mn-lt"/>
                <a:ea typeface="+mn-ea"/>
                <a:cs typeface="+mn-cs"/>
              </a:defRPr>
            </a:lvl2pPr>
            <a:lvl3pPr marL="360363" indent="-177800" eaLnBrk="1" hangingPunct="1">
              <a:lnSpc>
                <a:spcPct val="110000"/>
              </a:lnSpc>
              <a:buFont typeface="Times New Roman" panose="02020603050405020304" pitchFamily="18" charset="0"/>
              <a:buChar char="-"/>
              <a:defRPr sz="2950">
                <a:solidFill>
                  <a:schemeClr val="tx1"/>
                </a:solidFill>
                <a:latin typeface="+mn-lt"/>
                <a:ea typeface="+mn-ea"/>
                <a:cs typeface="+mn-cs"/>
              </a:defRPr>
            </a:lvl3pPr>
            <a:lvl4pPr marL="538163" indent="-182563" eaLnBrk="1" hangingPunct="1">
              <a:lnSpc>
                <a:spcPct val="110000"/>
              </a:lnSpc>
              <a:buFont typeface="Arial" panose="020B0604020202020204" pitchFamily="34" charset="0"/>
              <a:buChar char="▪"/>
              <a:defRPr sz="2950">
                <a:solidFill>
                  <a:schemeClr val="tx1"/>
                </a:solidFill>
                <a:latin typeface="+mn-lt"/>
                <a:ea typeface="+mn-ea"/>
                <a:cs typeface="+mn-cs"/>
              </a:defRPr>
            </a:lvl4pPr>
            <a:lvl5pPr marL="728663" indent="-190500" eaLnBrk="1" hangingPunct="1">
              <a:lnSpc>
                <a:spcPct val="110000"/>
              </a:lnSpc>
              <a:buFont typeface="Arial" panose="020B0604020202020204" pitchFamily="34" charset="0"/>
              <a:buChar char="•"/>
              <a:defRPr sz="2950">
                <a:solidFill>
                  <a:schemeClr val="tx1"/>
                </a:solidFill>
                <a:latin typeface="+mn-lt"/>
                <a:ea typeface="+mn-ea"/>
                <a:cs typeface="+mn-cs"/>
              </a:defRPr>
            </a:lvl5pPr>
            <a:lvl6pPr marL="896938" indent="-177800" eaLnBrk="1" hangingPunct="1">
              <a:lnSpc>
                <a:spcPct val="110000"/>
              </a:lnSpc>
              <a:buFont typeface="Segoe UI" panose="020B0502040204020203" pitchFamily="34" charset="0"/>
              <a:buChar char="∙"/>
              <a:defRPr sz="2950">
                <a:solidFill>
                  <a:schemeClr val="tx1"/>
                </a:solidFill>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342900" indent="-342900">
              <a:spcBef>
                <a:spcPts val="225"/>
              </a:spcBef>
              <a:spcAft>
                <a:spcPts val="750"/>
              </a:spcAft>
              <a:buFont typeface="Arial" panose="020B0604020202020204" pitchFamily="34" charset="0"/>
              <a:buChar char="•"/>
            </a:pPr>
            <a:r>
              <a:rPr lang="nl-NL" sz="2400" kern="100" dirty="0">
                <a:latin typeface="Segoe UI" panose="020B0502040204020203" pitchFamily="34" charset="0"/>
                <a:ea typeface="Times New Roman" panose="02020603050405020304" pitchFamily="18" charset="0"/>
                <a:cs typeface="Times New Roman" panose="02020603050405020304" pitchFamily="18" charset="0"/>
              </a:rPr>
              <a:t>Huidige werkwijze: </a:t>
            </a:r>
            <a:br>
              <a:rPr lang="nl-NL" sz="2400" kern="100" dirty="0">
                <a:latin typeface="Segoe UI" panose="020B0502040204020203" pitchFamily="34" charset="0"/>
                <a:ea typeface="Times New Roman" panose="02020603050405020304" pitchFamily="18" charset="0"/>
                <a:cs typeface="Times New Roman" panose="02020603050405020304" pitchFamily="18" charset="0"/>
              </a:rPr>
            </a:br>
            <a:r>
              <a:rPr lang="nl-NL" sz="2400" kern="100" dirty="0">
                <a:latin typeface="Segoe UI" panose="020B0502040204020203" pitchFamily="34" charset="0"/>
                <a:ea typeface="Times New Roman" panose="02020603050405020304" pitchFamily="18" charset="0"/>
                <a:cs typeface="Times New Roman" panose="02020603050405020304" pitchFamily="18" charset="0"/>
              </a:rPr>
              <a:t>Voor het in de markt zetten van het buiten- en </a:t>
            </a:r>
            <a:r>
              <a:rPr lang="nl-NL" sz="2400" kern="100" dirty="0" err="1">
                <a:latin typeface="Segoe UI" panose="020B0502040204020203" pitchFamily="34" charset="0"/>
                <a:ea typeface="Times New Roman" panose="02020603050405020304" pitchFamily="18" charset="0"/>
                <a:cs typeface="Times New Roman" panose="02020603050405020304" pitchFamily="18" charset="0"/>
              </a:rPr>
              <a:t>binnenschilderwerk</a:t>
            </a:r>
            <a:r>
              <a:rPr lang="nl-NL" sz="2400" kern="100" dirty="0">
                <a:latin typeface="Segoe UI" panose="020B0502040204020203" pitchFamily="34" charset="0"/>
                <a:ea typeface="Times New Roman" panose="02020603050405020304" pitchFamily="18" charset="0"/>
                <a:cs typeface="Times New Roman" panose="02020603050405020304" pitchFamily="18" charset="0"/>
              </a:rPr>
              <a:t> aan ons gemeentelijk vastgoed, vinden nu jaarlijks terugkerende handelingen plaats. In november/december voorafgaand aan het jaar van uitvoering wordt informatie verzameld vanuit de onderhoudsplanning welk groot schilderwerk voor het komende jaar op de planning staat. Er vindt controle op locatie plaats of het schilderwerk noodzakelijk is of mogelijk nog doorgeschoven kan worden. Als dat laatste het geval is, komt het object op de lijst voor het komende jaar.</a:t>
            </a:r>
          </a:p>
          <a:p>
            <a:pPr marL="342900" indent="-342900">
              <a:spcAft>
                <a:spcPts val="1050"/>
              </a:spcAft>
              <a:buFont typeface="Arial" panose="020B0604020202020204" pitchFamily="34" charset="0"/>
              <a:buChar char="•"/>
            </a:pPr>
            <a:r>
              <a:rPr lang="nl-NL" sz="2400" dirty="0">
                <a:latin typeface="Segoe UI" panose="020B0502040204020203" pitchFamily="34" charset="0"/>
                <a:ea typeface="Corbel" panose="020B0503020204020204" pitchFamily="34" charset="0"/>
                <a:cs typeface="Times New Roman" panose="02020603050405020304" pitchFamily="18" charset="0"/>
              </a:rPr>
              <a:t>Indien nog niet voorhanden wordt, waar nodig, een </a:t>
            </a:r>
            <a:r>
              <a:rPr lang="nl-NL" sz="2400" dirty="0" err="1">
                <a:latin typeface="Segoe UI" panose="020B0502040204020203" pitchFamily="34" charset="0"/>
                <a:ea typeface="Corbel" panose="020B0503020204020204" pitchFamily="34" charset="0"/>
                <a:cs typeface="Times New Roman" panose="02020603050405020304" pitchFamily="18" charset="0"/>
              </a:rPr>
              <a:t>verftechnisch</a:t>
            </a:r>
            <a:r>
              <a:rPr lang="nl-NL" sz="2400" dirty="0">
                <a:latin typeface="Segoe UI" panose="020B0502040204020203" pitchFamily="34" charset="0"/>
                <a:ea typeface="Corbel" panose="020B0503020204020204" pitchFamily="34" charset="0"/>
                <a:cs typeface="Times New Roman" panose="02020603050405020304" pitchFamily="18" charset="0"/>
              </a:rPr>
              <a:t> advies opgevraagd bij een verfleverancier. Dit betekent in een aantal gevallen wederom een rondgang langs de objecten. De </a:t>
            </a:r>
            <a:r>
              <a:rPr lang="nl-NL" sz="2400" dirty="0" err="1">
                <a:latin typeface="Segoe UI" panose="020B0502040204020203" pitchFamily="34" charset="0"/>
                <a:ea typeface="Corbel" panose="020B0503020204020204" pitchFamily="34" charset="0"/>
                <a:cs typeface="Times New Roman" panose="02020603050405020304" pitchFamily="18" charset="0"/>
              </a:rPr>
              <a:t>verftechnische</a:t>
            </a:r>
            <a:r>
              <a:rPr lang="nl-NL" sz="2400" dirty="0">
                <a:latin typeface="Segoe UI" panose="020B0502040204020203" pitchFamily="34" charset="0"/>
                <a:ea typeface="Corbel" panose="020B0503020204020204" pitchFamily="34" charset="0"/>
                <a:cs typeface="Times New Roman" panose="02020603050405020304" pitchFamily="18" charset="0"/>
              </a:rPr>
              <a:t> adviezen worden verwerkt in de bestekken/PVE voor de aanbesteding. In veel gevallen vindt er een schouw/aanwijzing plaats bij/op het object als onderdeel van de aanbestedingsprocedure. </a:t>
            </a:r>
          </a:p>
          <a:p>
            <a:pPr marL="342900" indent="-342900">
              <a:spcAft>
                <a:spcPts val="1050"/>
              </a:spcAft>
              <a:buFont typeface="Arial" panose="020B0604020202020204" pitchFamily="34" charset="0"/>
              <a:buChar char="•"/>
            </a:pPr>
            <a:r>
              <a:rPr lang="nl-NL" sz="2400" dirty="0">
                <a:effectLst/>
                <a:latin typeface="Segoe UI" panose="020B0502040204020203" pitchFamily="34" charset="0"/>
                <a:ea typeface="Corbel" panose="020B0503020204020204" pitchFamily="34" charset="0"/>
                <a:cs typeface="Times New Roman" panose="02020603050405020304" pitchFamily="18" charset="0"/>
              </a:rPr>
              <a:t>Indien mogelijk wordt de kwaliteit van het schilderwerk tijdens de uitvoering gecontroleerd, waarbij bij grote projecten/groot onderhoud ondersteuning kan worden gevraagd van de verfadviseur. Dit is belangrijk omdat juist tijdens de uitvoering beoordeeld kan worden of de juiste handelingen plaatsvinden. In de praktijk vindt dit onvoldoende plaats door tijdsdruk en andere prioriteiten. De controle vindt dan na afronding van de werkzaamheden plaats, dit is dan een visuele controle van het eindresultaat</a:t>
            </a:r>
            <a:endParaRPr lang="nl-NL" sz="2400" dirty="0">
              <a:latin typeface="Segoe UI" panose="020B0502040204020203" pitchFamily="34" charset="0"/>
              <a:ea typeface="Corbel" panose="020B0503020204020204" pitchFamily="34" charset="0"/>
              <a:cs typeface="Times New Roman" panose="02020603050405020304" pitchFamily="18" charset="0"/>
            </a:endParaRPr>
          </a:p>
        </p:txBody>
      </p:sp>
      <p:sp>
        <p:nvSpPr>
          <p:cNvPr id="12" name="Tijdelijke aanduiding voor voettekst 3">
            <a:extLst>
              <a:ext uri="{FF2B5EF4-FFF2-40B4-BE49-F238E27FC236}">
                <a16:creationId xmlns:a16="http://schemas.microsoft.com/office/drawing/2014/main" id="{B3F4F629-B49B-06FD-23EE-EF6DD8EB0925}"/>
              </a:ext>
            </a:extLst>
          </p:cNvPr>
          <p:cNvSpPr>
            <a:spLocks noGrp="1"/>
          </p:cNvSpPr>
          <p:nvPr>
            <p:ph type="ftr" sz="quarter" idx="5"/>
          </p:nvPr>
        </p:nvSpPr>
        <p:spPr>
          <a:xfrm>
            <a:off x="815445" y="10386197"/>
            <a:ext cx="7482417" cy="300082"/>
          </a:xfrm>
        </p:spPr>
        <p:txBody>
          <a:bodyPr/>
          <a:lstStyle/>
          <a:p>
            <a:r>
              <a:rPr lang="en-US" dirty="0"/>
              <a:t>RGS </a:t>
            </a:r>
            <a:r>
              <a:rPr lang="en-US" dirty="0" err="1"/>
              <a:t>Schilderwerk</a:t>
            </a:r>
            <a:endParaRPr lang="en-US" dirty="0"/>
          </a:p>
        </p:txBody>
      </p:sp>
    </p:spTree>
    <p:extLst>
      <p:ext uri="{BB962C8B-B14F-4D97-AF65-F5344CB8AC3E}">
        <p14:creationId xmlns:p14="http://schemas.microsoft.com/office/powerpoint/2010/main" val="15989124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10D580-D441-9265-D8A1-2414D350FF5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17E2718-E61C-8594-3804-BEBB59E8151C}"/>
              </a:ext>
            </a:extLst>
          </p:cNvPr>
          <p:cNvSpPr>
            <a:spLocks noGrp="1"/>
          </p:cNvSpPr>
          <p:nvPr>
            <p:ph type="title"/>
          </p:nvPr>
        </p:nvSpPr>
        <p:spPr>
          <a:xfrm>
            <a:off x="840846" y="698500"/>
            <a:ext cx="18439974" cy="855663"/>
          </a:xfrm>
        </p:spPr>
        <p:txBody>
          <a:bodyPr/>
          <a:lstStyle/>
          <a:p>
            <a:r>
              <a:rPr lang="nl-NL" sz="6600" dirty="0"/>
              <a:t>Gewenste werkwijze - doelstelling</a:t>
            </a:r>
            <a:endParaRPr lang="en-US" dirty="0"/>
          </a:p>
        </p:txBody>
      </p:sp>
      <p:sp>
        <p:nvSpPr>
          <p:cNvPr id="8" name="Tijdelijke aanduiding voor inhoud 2">
            <a:extLst>
              <a:ext uri="{FF2B5EF4-FFF2-40B4-BE49-F238E27FC236}">
                <a16:creationId xmlns:a16="http://schemas.microsoft.com/office/drawing/2014/main" id="{984159B6-5B8B-8E52-1C19-5A7EE7443BA9}"/>
              </a:ext>
            </a:extLst>
          </p:cNvPr>
          <p:cNvSpPr txBox="1">
            <a:spLocks/>
          </p:cNvSpPr>
          <p:nvPr/>
        </p:nvSpPr>
        <p:spPr>
          <a:xfrm>
            <a:off x="815445" y="3638451"/>
            <a:ext cx="18780433" cy="3124658"/>
          </a:xfrm>
          <a:prstGeom prst="rect">
            <a:avLst/>
          </a:prstGeom>
        </p:spPr>
        <p:txBody>
          <a:bodyPr anchor="ctr">
            <a:noAutofit/>
          </a:bodyPr>
          <a:lstStyle>
            <a:lvl1pPr marL="0" eaLnBrk="1" hangingPunct="1">
              <a:lnSpc>
                <a:spcPct val="110000"/>
              </a:lnSpc>
              <a:defRPr sz="2950">
                <a:solidFill>
                  <a:schemeClr val="tx1"/>
                </a:solidFill>
                <a:latin typeface="+mn-lt"/>
                <a:ea typeface="+mn-ea"/>
                <a:cs typeface="+mn-cs"/>
              </a:defRPr>
            </a:lvl1pPr>
            <a:lvl2pPr marL="177800" indent="-177800" eaLnBrk="1" hangingPunct="1">
              <a:lnSpc>
                <a:spcPct val="110000"/>
              </a:lnSpc>
              <a:buFont typeface="Arial" panose="020B0604020202020204" pitchFamily="34" charset="0"/>
              <a:buChar char="•"/>
              <a:defRPr sz="2950">
                <a:solidFill>
                  <a:schemeClr val="tx1"/>
                </a:solidFill>
                <a:latin typeface="+mn-lt"/>
                <a:ea typeface="+mn-ea"/>
                <a:cs typeface="+mn-cs"/>
              </a:defRPr>
            </a:lvl2pPr>
            <a:lvl3pPr marL="360363" indent="-177800" eaLnBrk="1" hangingPunct="1">
              <a:lnSpc>
                <a:spcPct val="110000"/>
              </a:lnSpc>
              <a:buFont typeface="Times New Roman" panose="02020603050405020304" pitchFamily="18" charset="0"/>
              <a:buChar char="-"/>
              <a:defRPr sz="2950">
                <a:solidFill>
                  <a:schemeClr val="tx1"/>
                </a:solidFill>
                <a:latin typeface="+mn-lt"/>
                <a:ea typeface="+mn-ea"/>
                <a:cs typeface="+mn-cs"/>
              </a:defRPr>
            </a:lvl3pPr>
            <a:lvl4pPr marL="538163" indent="-182563" eaLnBrk="1" hangingPunct="1">
              <a:lnSpc>
                <a:spcPct val="110000"/>
              </a:lnSpc>
              <a:buFont typeface="Arial" panose="020B0604020202020204" pitchFamily="34" charset="0"/>
              <a:buChar char="▪"/>
              <a:defRPr sz="2950">
                <a:solidFill>
                  <a:schemeClr val="tx1"/>
                </a:solidFill>
                <a:latin typeface="+mn-lt"/>
                <a:ea typeface="+mn-ea"/>
                <a:cs typeface="+mn-cs"/>
              </a:defRPr>
            </a:lvl4pPr>
            <a:lvl5pPr marL="728663" indent="-190500" eaLnBrk="1" hangingPunct="1">
              <a:lnSpc>
                <a:spcPct val="110000"/>
              </a:lnSpc>
              <a:buFont typeface="Arial" panose="020B0604020202020204" pitchFamily="34" charset="0"/>
              <a:buChar char="•"/>
              <a:defRPr sz="2950">
                <a:solidFill>
                  <a:schemeClr val="tx1"/>
                </a:solidFill>
                <a:latin typeface="+mn-lt"/>
                <a:ea typeface="+mn-ea"/>
                <a:cs typeface="+mn-cs"/>
              </a:defRPr>
            </a:lvl5pPr>
            <a:lvl6pPr marL="896938" indent="-177800" eaLnBrk="1" hangingPunct="1">
              <a:lnSpc>
                <a:spcPct val="110000"/>
              </a:lnSpc>
              <a:buFont typeface="Segoe UI" panose="020B0502040204020203" pitchFamily="34" charset="0"/>
              <a:buChar char="∙"/>
              <a:defRPr sz="2950">
                <a:solidFill>
                  <a:schemeClr val="tx1"/>
                </a:solidFill>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342900" indent="-342900">
              <a:lnSpc>
                <a:spcPct val="115000"/>
              </a:lnSpc>
              <a:spcAft>
                <a:spcPts val="1050"/>
              </a:spcAft>
              <a:buFont typeface="Arial" panose="020B0604020202020204" pitchFamily="34" charset="0"/>
              <a:buChar char="•"/>
            </a:pPr>
            <a:r>
              <a:rPr lang="nl-NL" sz="2400" dirty="0">
                <a:latin typeface="Segoe UI" panose="020B0502040204020203" pitchFamily="34" charset="0"/>
                <a:ea typeface="Corbel" panose="020B0503020204020204" pitchFamily="34" charset="0"/>
                <a:cs typeface="Times New Roman" panose="02020603050405020304" pitchFamily="18" charset="0"/>
              </a:rPr>
              <a:t>De uitvoering van schilderwerk van gemeentelijke gebouwen, binnen en buiten, efficiënt te laten verlopen en de kwaliteit van schilderwerk (beter) te borgen. </a:t>
            </a:r>
          </a:p>
          <a:p>
            <a:pPr marL="342900" indent="-342900">
              <a:lnSpc>
                <a:spcPct val="115000"/>
              </a:lnSpc>
              <a:spcAft>
                <a:spcPts val="1050"/>
              </a:spcAft>
              <a:buFont typeface="Arial" panose="020B0604020202020204" pitchFamily="34" charset="0"/>
              <a:buChar char="•"/>
            </a:pPr>
            <a:r>
              <a:rPr lang="nl-NL" sz="2400" dirty="0">
                <a:latin typeface="Segoe UI" panose="020B0502040204020203" pitchFamily="34" charset="0"/>
                <a:ea typeface="Corbel" panose="020B0503020204020204" pitchFamily="34" charset="0"/>
                <a:cs typeface="Times New Roman" panose="02020603050405020304" pitchFamily="18" charset="0"/>
              </a:rPr>
              <a:t>Dit willen we bereiken door het aangaan van langjarige raamovereenkomsten met schilder- en onderhoudsbedrijven via de systematiek van Resultaatgericht Samenwerken (RGS). We verwachten dat met RGS een efficiënter proces ontstaat. Doel van deze aanbesteding is het selecteren van 2 partners die verantwoordelijk zullen worden voor de kwaliteit van het buiten en binnen schilderwerk van de vaste gebouwenvoorraad van de gemeente. In beginsel zijn deze partners verantwoordelijk voor een groot gedeelte van het gehele proces om, ook op de lange termijn, te komen tot de economisch meest voordelige oplossing voor het schilderwerk. Total </a:t>
            </a:r>
            <a:r>
              <a:rPr lang="nl-NL" sz="2400" dirty="0" err="1">
                <a:latin typeface="Segoe UI" panose="020B0502040204020203" pitchFamily="34" charset="0"/>
                <a:ea typeface="Corbel" panose="020B0503020204020204" pitchFamily="34" charset="0"/>
                <a:cs typeface="Times New Roman" panose="02020603050405020304" pitchFamily="18" charset="0"/>
              </a:rPr>
              <a:t>Cost</a:t>
            </a:r>
            <a:r>
              <a:rPr lang="nl-NL" sz="2400" dirty="0">
                <a:latin typeface="Segoe UI" panose="020B0502040204020203" pitchFamily="34" charset="0"/>
                <a:ea typeface="Corbel" panose="020B0503020204020204" pitchFamily="34" charset="0"/>
                <a:cs typeface="Times New Roman" panose="02020603050405020304" pitchFamily="18" charset="0"/>
              </a:rPr>
              <a:t> of </a:t>
            </a:r>
            <a:r>
              <a:rPr lang="nl-NL" sz="2400" dirty="0" err="1">
                <a:latin typeface="Segoe UI" panose="020B0502040204020203" pitchFamily="34" charset="0"/>
                <a:ea typeface="Corbel" panose="020B0503020204020204" pitchFamily="34" charset="0"/>
                <a:cs typeface="Times New Roman" panose="02020603050405020304" pitchFamily="18" charset="0"/>
              </a:rPr>
              <a:t>Ownership</a:t>
            </a:r>
            <a:r>
              <a:rPr lang="nl-NL" sz="2400" dirty="0">
                <a:latin typeface="Segoe UI" panose="020B0502040204020203" pitchFamily="34" charset="0"/>
                <a:ea typeface="Corbel" panose="020B0503020204020204" pitchFamily="34" charset="0"/>
                <a:cs typeface="Times New Roman" panose="02020603050405020304" pitchFamily="18" charset="0"/>
              </a:rPr>
              <a:t> is voor de gemeente hierbij het uitgangspunt.</a:t>
            </a:r>
          </a:p>
        </p:txBody>
      </p:sp>
      <p:sp>
        <p:nvSpPr>
          <p:cNvPr id="9" name="Tijdelijke aanduiding voor voettekst 3">
            <a:extLst>
              <a:ext uri="{FF2B5EF4-FFF2-40B4-BE49-F238E27FC236}">
                <a16:creationId xmlns:a16="http://schemas.microsoft.com/office/drawing/2014/main" id="{342A49D8-E943-B699-DC0E-609FFC6B1996}"/>
              </a:ext>
            </a:extLst>
          </p:cNvPr>
          <p:cNvSpPr>
            <a:spLocks noGrp="1"/>
          </p:cNvSpPr>
          <p:nvPr>
            <p:ph type="ftr" sz="quarter" idx="5"/>
          </p:nvPr>
        </p:nvSpPr>
        <p:spPr>
          <a:xfrm>
            <a:off x="815445" y="10386197"/>
            <a:ext cx="7482417" cy="300082"/>
          </a:xfrm>
        </p:spPr>
        <p:txBody>
          <a:bodyPr/>
          <a:lstStyle/>
          <a:p>
            <a:r>
              <a:rPr lang="en-US"/>
              <a:t>RGS Schilderwerk</a:t>
            </a:r>
            <a:endParaRPr lang="en-US" dirty="0"/>
          </a:p>
        </p:txBody>
      </p:sp>
    </p:spTree>
    <p:extLst>
      <p:ext uri="{BB962C8B-B14F-4D97-AF65-F5344CB8AC3E}">
        <p14:creationId xmlns:p14="http://schemas.microsoft.com/office/powerpoint/2010/main" val="26333069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FD962-25C5-3E78-F227-AB04D21D454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47CAD8B-E854-A0AB-5E07-4B249F3B826E}"/>
              </a:ext>
            </a:extLst>
          </p:cNvPr>
          <p:cNvSpPr>
            <a:spLocks noGrp="1"/>
          </p:cNvSpPr>
          <p:nvPr>
            <p:ph type="title"/>
          </p:nvPr>
        </p:nvSpPr>
        <p:spPr/>
        <p:txBody>
          <a:bodyPr/>
          <a:lstStyle/>
          <a:p>
            <a:r>
              <a:rPr lang="nl-NL" sz="6600" dirty="0"/>
              <a:t>Gewenste werkwijze - uitgangspunten</a:t>
            </a:r>
            <a:endParaRPr lang="en-US" dirty="0"/>
          </a:p>
        </p:txBody>
      </p:sp>
      <p:sp>
        <p:nvSpPr>
          <p:cNvPr id="5" name="Tijdelijke aanduiding voor datum 4">
            <a:extLst>
              <a:ext uri="{FF2B5EF4-FFF2-40B4-BE49-F238E27FC236}">
                <a16:creationId xmlns:a16="http://schemas.microsoft.com/office/drawing/2014/main" id="{818100F5-7B18-278D-78F4-7355939E4BFE}"/>
              </a:ext>
            </a:extLst>
          </p:cNvPr>
          <p:cNvSpPr>
            <a:spLocks noGrp="1"/>
          </p:cNvSpPr>
          <p:nvPr>
            <p:ph type="dt" sz="half" idx="6"/>
          </p:nvPr>
        </p:nvSpPr>
        <p:spPr/>
        <p:txBody>
          <a:bodyPr/>
          <a:lstStyle/>
          <a:p>
            <a:pPr marL="12700">
              <a:lnSpc>
                <a:spcPct val="100000"/>
              </a:lnSpc>
              <a:spcBef>
                <a:spcPts val="285"/>
              </a:spcBef>
            </a:pPr>
            <a:fld id="{5161C07E-707D-4EB5-8432-13DD661CBD97}" type="datetime1">
              <a:rPr lang="nl-NL" spc="-10" smtClean="0"/>
              <a:t>13-11-2024</a:t>
            </a:fld>
            <a:endParaRPr lang="en-US" spc="-10" dirty="0"/>
          </a:p>
        </p:txBody>
      </p:sp>
      <p:sp>
        <p:nvSpPr>
          <p:cNvPr id="10" name="Tijdelijke aanduiding voor inhoud 2">
            <a:extLst>
              <a:ext uri="{FF2B5EF4-FFF2-40B4-BE49-F238E27FC236}">
                <a16:creationId xmlns:a16="http://schemas.microsoft.com/office/drawing/2014/main" id="{F9819AE9-DE69-0C8B-0E27-939B202186AB}"/>
              </a:ext>
            </a:extLst>
          </p:cNvPr>
          <p:cNvSpPr txBox="1">
            <a:spLocks/>
          </p:cNvSpPr>
          <p:nvPr/>
        </p:nvSpPr>
        <p:spPr>
          <a:xfrm>
            <a:off x="1043632" y="2560321"/>
            <a:ext cx="18237188" cy="6766762"/>
          </a:xfrm>
          <a:prstGeom prst="rect">
            <a:avLst/>
          </a:prstGeom>
        </p:spPr>
        <p:txBody>
          <a:bodyPr anchor="ctr">
            <a:noAutofit/>
          </a:bodyPr>
          <a:lstStyle>
            <a:lvl1pPr marL="0" eaLnBrk="1" hangingPunct="1">
              <a:lnSpc>
                <a:spcPct val="110000"/>
              </a:lnSpc>
              <a:defRPr sz="2950">
                <a:solidFill>
                  <a:schemeClr val="tx1"/>
                </a:solidFill>
                <a:latin typeface="+mn-lt"/>
                <a:ea typeface="+mn-ea"/>
                <a:cs typeface="+mn-cs"/>
              </a:defRPr>
            </a:lvl1pPr>
            <a:lvl2pPr marL="177800" indent="-177800" eaLnBrk="1" hangingPunct="1">
              <a:lnSpc>
                <a:spcPct val="110000"/>
              </a:lnSpc>
              <a:buFont typeface="Arial" panose="020B0604020202020204" pitchFamily="34" charset="0"/>
              <a:buChar char="•"/>
              <a:defRPr sz="2950">
                <a:solidFill>
                  <a:schemeClr val="tx1"/>
                </a:solidFill>
                <a:latin typeface="+mn-lt"/>
                <a:ea typeface="+mn-ea"/>
                <a:cs typeface="+mn-cs"/>
              </a:defRPr>
            </a:lvl2pPr>
            <a:lvl3pPr marL="360363" indent="-177800" eaLnBrk="1" hangingPunct="1">
              <a:lnSpc>
                <a:spcPct val="110000"/>
              </a:lnSpc>
              <a:buFont typeface="Times New Roman" panose="02020603050405020304" pitchFamily="18" charset="0"/>
              <a:buChar char="-"/>
              <a:defRPr sz="2950">
                <a:solidFill>
                  <a:schemeClr val="tx1"/>
                </a:solidFill>
                <a:latin typeface="+mn-lt"/>
                <a:ea typeface="+mn-ea"/>
                <a:cs typeface="+mn-cs"/>
              </a:defRPr>
            </a:lvl3pPr>
            <a:lvl4pPr marL="538163" indent="-182563" eaLnBrk="1" hangingPunct="1">
              <a:lnSpc>
                <a:spcPct val="110000"/>
              </a:lnSpc>
              <a:buFont typeface="Arial" panose="020B0604020202020204" pitchFamily="34" charset="0"/>
              <a:buChar char="▪"/>
              <a:defRPr sz="2950">
                <a:solidFill>
                  <a:schemeClr val="tx1"/>
                </a:solidFill>
                <a:latin typeface="+mn-lt"/>
                <a:ea typeface="+mn-ea"/>
                <a:cs typeface="+mn-cs"/>
              </a:defRPr>
            </a:lvl4pPr>
            <a:lvl5pPr marL="728663" indent="-190500" eaLnBrk="1" hangingPunct="1">
              <a:lnSpc>
                <a:spcPct val="110000"/>
              </a:lnSpc>
              <a:buFont typeface="Arial" panose="020B0604020202020204" pitchFamily="34" charset="0"/>
              <a:buChar char="•"/>
              <a:defRPr sz="2950">
                <a:solidFill>
                  <a:schemeClr val="tx1"/>
                </a:solidFill>
                <a:latin typeface="+mn-lt"/>
                <a:ea typeface="+mn-ea"/>
                <a:cs typeface="+mn-cs"/>
              </a:defRPr>
            </a:lvl5pPr>
            <a:lvl6pPr marL="896938" indent="-177800" eaLnBrk="1" hangingPunct="1">
              <a:lnSpc>
                <a:spcPct val="110000"/>
              </a:lnSpc>
              <a:buFont typeface="Segoe UI" panose="020B0502040204020203" pitchFamily="34" charset="0"/>
              <a:buChar char="∙"/>
              <a:defRPr sz="2950">
                <a:solidFill>
                  <a:schemeClr val="tx1"/>
                </a:solidFill>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342900" indent="-342900">
              <a:buFont typeface="Symbol" panose="05050102010706020507" pitchFamily="18" charset="2"/>
              <a:buChar char=""/>
            </a:pPr>
            <a:r>
              <a:rPr lang="nl-NL" sz="2400" dirty="0">
                <a:latin typeface="Segoe UI" panose="020B0502040204020203" pitchFamily="34" charset="0"/>
                <a:ea typeface="Corbel" panose="020B0503020204020204" pitchFamily="34" charset="0"/>
                <a:cs typeface="Times New Roman" panose="02020603050405020304" pitchFamily="18" charset="0"/>
              </a:rPr>
              <a:t>De partner geeft prestatiegaranties voor de gevelelementen die hij heeft behandeld. </a:t>
            </a:r>
          </a:p>
          <a:p>
            <a:pPr marL="342900" indent="-342900">
              <a:buFont typeface="Symbol" panose="05050102010706020507" pitchFamily="18" charset="2"/>
              <a:buChar char=""/>
            </a:pPr>
            <a:r>
              <a:rPr lang="nl-NL" sz="2400" dirty="0">
                <a:latin typeface="Segoe UI" panose="020B0502040204020203" pitchFamily="34" charset="0"/>
                <a:ea typeface="Corbel" panose="020B0503020204020204" pitchFamily="34" charset="0"/>
                <a:cs typeface="Times New Roman" panose="02020603050405020304" pitchFamily="18" charset="0"/>
              </a:rPr>
              <a:t>De partner maakt onderhoudsscenario’s passend bij de vastgoedstrategie van het specifieke gebouw/complex voor de gebouwen die binnen zijn perceel vallen.</a:t>
            </a:r>
          </a:p>
          <a:p>
            <a:pPr marL="342900" indent="-342900">
              <a:buFont typeface="Symbol" panose="05050102010706020507" pitchFamily="18" charset="2"/>
              <a:buChar char=""/>
            </a:pPr>
            <a:r>
              <a:rPr lang="nl-NL" sz="2400" dirty="0">
                <a:latin typeface="Segoe UI" panose="020B0502040204020203" pitchFamily="34" charset="0"/>
                <a:ea typeface="Corbel" panose="020B0503020204020204" pitchFamily="34" charset="0"/>
                <a:cs typeface="Times New Roman" panose="02020603050405020304" pitchFamily="18" charset="0"/>
              </a:rPr>
              <a:t>Tussentijds wordt de kwaliteit van het schilderwerk gemonitord en indien er extra werkzaamheden noodzakelijk zijn om de prestatiegaranties te behalen, zijn deze voor rekening van de partner.</a:t>
            </a:r>
          </a:p>
          <a:p>
            <a:pPr marL="342900" indent="-342900">
              <a:buFont typeface="Symbol" panose="05050102010706020507" pitchFamily="18" charset="2"/>
              <a:buChar char=""/>
            </a:pPr>
            <a:r>
              <a:rPr lang="nl-NL" sz="2400" dirty="0">
                <a:latin typeface="Segoe UI" panose="020B0502040204020203" pitchFamily="34" charset="0"/>
                <a:ea typeface="Corbel" panose="020B0503020204020204" pitchFamily="34" charset="0"/>
                <a:cs typeface="Times New Roman" panose="02020603050405020304" pitchFamily="18" charset="0"/>
              </a:rPr>
              <a:t>De te maken onderhoudsscenario's gelden voor de resterende exploitatieperiode van het gebouw.</a:t>
            </a:r>
          </a:p>
          <a:p>
            <a:pPr marL="342900" indent="-342900">
              <a:buFont typeface="Symbol" panose="05050102010706020507" pitchFamily="18" charset="2"/>
              <a:buChar char=""/>
            </a:pPr>
            <a:r>
              <a:rPr lang="nl-NL" sz="2400" dirty="0">
                <a:latin typeface="Segoe UI" panose="020B0502040204020203" pitchFamily="34" charset="0"/>
                <a:ea typeface="Corbel" panose="020B0503020204020204" pitchFamily="34" charset="0"/>
                <a:cs typeface="Times New Roman" panose="02020603050405020304" pitchFamily="18" charset="0"/>
              </a:rPr>
              <a:t>De kwaliteit van de uitgevoerde werkzaamheden wordt meetbaar gemaakt doordat concrete technische prestaties worden afgesproken.</a:t>
            </a:r>
          </a:p>
          <a:p>
            <a:pPr marL="342900" indent="-342900">
              <a:buFont typeface="Symbol" panose="05050102010706020507" pitchFamily="18" charset="2"/>
              <a:buChar char=""/>
            </a:pPr>
            <a:r>
              <a:rPr lang="nl-NL" sz="2400" dirty="0">
                <a:latin typeface="Segoe UI" panose="020B0502040204020203" pitchFamily="34" charset="0"/>
                <a:ea typeface="Corbel" panose="020B0503020204020204" pitchFamily="34" charset="0"/>
                <a:cs typeface="Times New Roman" panose="02020603050405020304" pitchFamily="18" charset="0"/>
              </a:rPr>
              <a:t>De in de aanbesteding gegeven eenheidsprijzen worden jaarlijks geïndexeerd. Minimaal eenmaal per 5 jaar worden de prijzen getoetst aan  marktconformiteit</a:t>
            </a:r>
          </a:p>
          <a:p>
            <a:pPr marL="342900" indent="-342900">
              <a:buFont typeface="Symbol" panose="05050102010706020507" pitchFamily="18" charset="2"/>
              <a:buChar char=""/>
            </a:pPr>
            <a:r>
              <a:rPr lang="nl-NL" sz="2400" dirty="0">
                <a:latin typeface="Segoe UI" panose="020B0502040204020203" pitchFamily="34" charset="0"/>
                <a:ea typeface="Corbel" panose="020B0503020204020204" pitchFamily="34" charset="0"/>
                <a:cs typeface="Times New Roman" panose="02020603050405020304" pitchFamily="18" charset="0"/>
              </a:rPr>
              <a:t>De te geven scenario's worden onderbouwd met een open begroting conform de prijzen zoals opgegeven in het prijsinvulformulier.</a:t>
            </a:r>
          </a:p>
          <a:p>
            <a:pPr marL="342900" indent="-342900">
              <a:spcAft>
                <a:spcPts val="1050"/>
              </a:spcAft>
              <a:buFont typeface="Symbol" panose="05050102010706020507" pitchFamily="18" charset="2"/>
              <a:buChar char=""/>
            </a:pPr>
            <a:r>
              <a:rPr lang="nl-NL" sz="2400" dirty="0">
                <a:latin typeface="Segoe UI" panose="020B0502040204020203" pitchFamily="34" charset="0"/>
                <a:ea typeface="Corbel" panose="020B0503020204020204" pitchFamily="34" charset="0"/>
                <a:cs typeface="Times New Roman" panose="02020603050405020304" pitchFamily="18" charset="0"/>
              </a:rPr>
              <a:t>Er worden geen kosten in rekening gebracht voor de extra inzet die de partner en de gemeente  beide moeten brengen om te komen tot een soepel lopende en efficiënte samenwerking.  Dit is een gezamenlijke verantwoordelijkheid van de gemeenten en de beide partners.</a:t>
            </a:r>
          </a:p>
        </p:txBody>
      </p:sp>
      <p:sp>
        <p:nvSpPr>
          <p:cNvPr id="11" name="Tijdelijke aanduiding voor voettekst 3">
            <a:extLst>
              <a:ext uri="{FF2B5EF4-FFF2-40B4-BE49-F238E27FC236}">
                <a16:creationId xmlns:a16="http://schemas.microsoft.com/office/drawing/2014/main" id="{045CFF99-A5E3-E140-C7C7-C7B764B3BA93}"/>
              </a:ext>
            </a:extLst>
          </p:cNvPr>
          <p:cNvSpPr>
            <a:spLocks noGrp="1"/>
          </p:cNvSpPr>
          <p:nvPr>
            <p:ph type="ftr" sz="quarter" idx="5"/>
          </p:nvPr>
        </p:nvSpPr>
        <p:spPr>
          <a:xfrm>
            <a:off x="815445" y="10386197"/>
            <a:ext cx="7482417" cy="300082"/>
          </a:xfrm>
        </p:spPr>
        <p:txBody>
          <a:bodyPr/>
          <a:lstStyle/>
          <a:p>
            <a:r>
              <a:rPr lang="en-US" dirty="0"/>
              <a:t>RGS </a:t>
            </a:r>
            <a:r>
              <a:rPr lang="en-US" dirty="0" err="1"/>
              <a:t>Schilderwerk</a:t>
            </a:r>
            <a:endParaRPr lang="en-US" dirty="0"/>
          </a:p>
        </p:txBody>
      </p:sp>
    </p:spTree>
    <p:extLst>
      <p:ext uri="{BB962C8B-B14F-4D97-AF65-F5344CB8AC3E}">
        <p14:creationId xmlns:p14="http://schemas.microsoft.com/office/powerpoint/2010/main" val="8479061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1DDF7-9E99-68DF-3ADC-47AC11357AA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2B08BE0-A49C-A6A3-4632-762167E8EAAD}"/>
              </a:ext>
            </a:extLst>
          </p:cNvPr>
          <p:cNvSpPr>
            <a:spLocks noGrp="1"/>
          </p:cNvSpPr>
          <p:nvPr>
            <p:ph type="title"/>
          </p:nvPr>
        </p:nvSpPr>
        <p:spPr/>
        <p:txBody>
          <a:bodyPr/>
          <a:lstStyle/>
          <a:p>
            <a:r>
              <a:rPr lang="nl-NL" sz="6600" dirty="0"/>
              <a:t>Visie op samenwerken</a:t>
            </a:r>
            <a:endParaRPr lang="en-US" sz="6600" dirty="0"/>
          </a:p>
        </p:txBody>
      </p:sp>
      <p:sp>
        <p:nvSpPr>
          <p:cNvPr id="4" name="Tijdelijke aanduiding voor voettekst 3">
            <a:extLst>
              <a:ext uri="{FF2B5EF4-FFF2-40B4-BE49-F238E27FC236}">
                <a16:creationId xmlns:a16="http://schemas.microsoft.com/office/drawing/2014/main" id="{8B2E2FBD-EDBA-5F6A-2C86-E769553DE60F}"/>
              </a:ext>
            </a:extLst>
          </p:cNvPr>
          <p:cNvSpPr>
            <a:spLocks noGrp="1"/>
          </p:cNvSpPr>
          <p:nvPr>
            <p:ph type="ftr" sz="quarter" idx="5"/>
          </p:nvPr>
        </p:nvSpPr>
        <p:spPr/>
        <p:txBody>
          <a:bodyPr/>
          <a:lstStyle/>
          <a:p>
            <a:r>
              <a:rPr lang="en-US" dirty="0"/>
              <a:t>RGS </a:t>
            </a:r>
            <a:r>
              <a:rPr lang="en-US" dirty="0" err="1"/>
              <a:t>Schilderwerk</a:t>
            </a:r>
            <a:endParaRPr lang="en-US" dirty="0"/>
          </a:p>
        </p:txBody>
      </p:sp>
      <p:sp>
        <p:nvSpPr>
          <p:cNvPr id="5" name="Tijdelijke aanduiding voor datum 4">
            <a:extLst>
              <a:ext uri="{FF2B5EF4-FFF2-40B4-BE49-F238E27FC236}">
                <a16:creationId xmlns:a16="http://schemas.microsoft.com/office/drawing/2014/main" id="{F8DC0D17-5B66-F792-9516-B41E9A570D45}"/>
              </a:ext>
            </a:extLst>
          </p:cNvPr>
          <p:cNvSpPr>
            <a:spLocks noGrp="1"/>
          </p:cNvSpPr>
          <p:nvPr>
            <p:ph type="dt" sz="half" idx="6"/>
          </p:nvPr>
        </p:nvSpPr>
        <p:spPr/>
        <p:txBody>
          <a:bodyPr/>
          <a:lstStyle/>
          <a:p>
            <a:fld id="{CF3D4801-A09B-4993-8F81-E9D1C3405211}" type="datetime1">
              <a:rPr lang="nl-NL" smtClean="0"/>
              <a:t>13-11-2024</a:t>
            </a:fld>
            <a:endParaRPr lang="en-US" dirty="0"/>
          </a:p>
        </p:txBody>
      </p:sp>
      <p:graphicFrame>
        <p:nvGraphicFramePr>
          <p:cNvPr id="10" name="Tabel 9">
            <a:extLst>
              <a:ext uri="{FF2B5EF4-FFF2-40B4-BE49-F238E27FC236}">
                <a16:creationId xmlns:a16="http://schemas.microsoft.com/office/drawing/2014/main" id="{E88D8C7B-9B1E-77CB-1D00-044600211B28}"/>
              </a:ext>
            </a:extLst>
          </p:cNvPr>
          <p:cNvGraphicFramePr>
            <a:graphicFrameLocks noGrp="1"/>
          </p:cNvGraphicFramePr>
          <p:nvPr>
            <p:extLst>
              <p:ext uri="{D42A27DB-BD31-4B8C-83A1-F6EECF244321}">
                <p14:modId xmlns:p14="http://schemas.microsoft.com/office/powerpoint/2010/main" val="12083343"/>
              </p:ext>
            </p:extLst>
          </p:nvPr>
        </p:nvGraphicFramePr>
        <p:xfrm>
          <a:off x="619002" y="2486323"/>
          <a:ext cx="14833648" cy="7187267"/>
        </p:xfrm>
        <a:graphic>
          <a:graphicData uri="http://schemas.openxmlformats.org/drawingml/2006/table">
            <a:tbl>
              <a:tblPr firstRow="1" bandRow="1">
                <a:tableStyleId>{00A15C55-8517-42AA-B614-E9B94910E393}</a:tableStyleId>
              </a:tblPr>
              <a:tblGrid>
                <a:gridCol w="4397901">
                  <a:extLst>
                    <a:ext uri="{9D8B030D-6E8A-4147-A177-3AD203B41FA5}">
                      <a16:colId xmlns:a16="http://schemas.microsoft.com/office/drawing/2014/main" val="20000"/>
                    </a:ext>
                  </a:extLst>
                </a:gridCol>
                <a:gridCol w="2796691">
                  <a:extLst>
                    <a:ext uri="{9D8B030D-6E8A-4147-A177-3AD203B41FA5}">
                      <a16:colId xmlns:a16="http://schemas.microsoft.com/office/drawing/2014/main" val="20001"/>
                    </a:ext>
                  </a:extLst>
                </a:gridCol>
                <a:gridCol w="2450262">
                  <a:extLst>
                    <a:ext uri="{9D8B030D-6E8A-4147-A177-3AD203B41FA5}">
                      <a16:colId xmlns:a16="http://schemas.microsoft.com/office/drawing/2014/main" val="20002"/>
                    </a:ext>
                  </a:extLst>
                </a:gridCol>
                <a:gridCol w="2450262">
                  <a:extLst>
                    <a:ext uri="{9D8B030D-6E8A-4147-A177-3AD203B41FA5}">
                      <a16:colId xmlns:a16="http://schemas.microsoft.com/office/drawing/2014/main" val="20003"/>
                    </a:ext>
                  </a:extLst>
                </a:gridCol>
                <a:gridCol w="2738532">
                  <a:extLst>
                    <a:ext uri="{9D8B030D-6E8A-4147-A177-3AD203B41FA5}">
                      <a16:colId xmlns:a16="http://schemas.microsoft.com/office/drawing/2014/main" val="20004"/>
                    </a:ext>
                  </a:extLst>
                </a:gridCol>
              </a:tblGrid>
              <a:tr h="653257">
                <a:tc gridSpan="5">
                  <a:txBody>
                    <a:bodyPr/>
                    <a:lstStyle/>
                    <a:p>
                      <a:pPr algn="ctr"/>
                      <a:r>
                        <a:rPr lang="nl-NL" sz="2400" dirty="0"/>
                        <a:t>Betrokkenheid opdrachtnemer </a:t>
                      </a:r>
                      <a:endParaRPr lang="nl-NL" sz="2400" dirty="0">
                        <a:latin typeface="Calibri" panose="020F0502020204030204" pitchFamily="34" charset="0"/>
                      </a:endParaRPr>
                    </a:p>
                  </a:txBody>
                  <a:tcPr/>
                </a:tc>
                <a:tc hMerge="1">
                  <a:txBody>
                    <a:bodyPr/>
                    <a:lstStyle/>
                    <a:p>
                      <a:endParaRPr lang="nl-NL" dirty="0"/>
                    </a:p>
                  </a:txBody>
                  <a:tcPr/>
                </a:tc>
                <a:tc hMerge="1">
                  <a:txBody>
                    <a:bodyPr/>
                    <a:lstStyle/>
                    <a:p>
                      <a:endParaRPr lang="nl-NL"/>
                    </a:p>
                  </a:txBody>
                  <a:tcPr/>
                </a:tc>
                <a:tc hMerge="1">
                  <a:txBody>
                    <a:bodyPr/>
                    <a:lstStyle/>
                    <a:p>
                      <a:endParaRPr lang="nl-NL" dirty="0"/>
                    </a:p>
                  </a:txBody>
                  <a:tcPr/>
                </a:tc>
                <a:tc hMerge="1">
                  <a:txBody>
                    <a:bodyPr/>
                    <a:lstStyle/>
                    <a:p>
                      <a:endParaRPr lang="nl-NL" dirty="0"/>
                    </a:p>
                  </a:txBody>
                  <a:tcPr/>
                </a:tc>
                <a:extLst>
                  <a:ext uri="{0D108BD9-81ED-4DB2-BD59-A6C34878D82A}">
                    <a16:rowId xmlns:a16="http://schemas.microsoft.com/office/drawing/2014/main" val="10000"/>
                  </a:ext>
                </a:extLst>
              </a:tr>
              <a:tr h="1089682">
                <a:tc>
                  <a:txBody>
                    <a:bodyPr/>
                    <a:lstStyle/>
                    <a:p>
                      <a:r>
                        <a:rPr lang="nl-NL" sz="2400" dirty="0"/>
                        <a:t>Procesfasen</a:t>
                      </a:r>
                      <a:endParaRPr lang="nl-NL" sz="2400" dirty="0">
                        <a:latin typeface="Calibri" panose="020F0502020204030204" pitchFamily="34" charset="0"/>
                      </a:endParaRPr>
                    </a:p>
                  </a:txBody>
                  <a:tcPr/>
                </a:tc>
                <a:tc>
                  <a:txBody>
                    <a:bodyPr/>
                    <a:lstStyle/>
                    <a:p>
                      <a:r>
                        <a:rPr lang="nl-NL" sz="2400" dirty="0"/>
                        <a:t>Inspanningsgericht</a:t>
                      </a:r>
                      <a:endParaRPr lang="nl-NL" sz="2400" dirty="0">
                        <a:latin typeface="Calibri" panose="020F0502020204030204" pitchFamily="34" charset="0"/>
                      </a:endParaRPr>
                    </a:p>
                  </a:txBody>
                  <a:tcPr/>
                </a:tc>
                <a:tc>
                  <a:txBody>
                    <a:bodyPr/>
                    <a:lstStyle/>
                    <a:p>
                      <a:r>
                        <a:rPr lang="nl-NL" sz="2400" dirty="0"/>
                        <a:t>Ontwerp door bedrijven </a:t>
                      </a:r>
                      <a:endParaRPr lang="nl-NL" sz="2400" dirty="0">
                        <a:solidFill>
                          <a:schemeClr val="tx1"/>
                        </a:solidFill>
                        <a:latin typeface="Calibri" panose="020F0502020204030204" pitchFamily="34" charset="0"/>
                      </a:endParaRPr>
                    </a:p>
                  </a:txBody>
                  <a:tcPr/>
                </a:tc>
                <a:tc>
                  <a:txBody>
                    <a:bodyPr/>
                    <a:lstStyle/>
                    <a:p>
                      <a:r>
                        <a:rPr lang="nl-NL" sz="2400" dirty="0" err="1">
                          <a:solidFill>
                            <a:schemeClr val="tx1"/>
                          </a:solidFill>
                        </a:rPr>
                        <a:t>Ketensamen</a:t>
                      </a:r>
                      <a:r>
                        <a:rPr lang="nl-NL" sz="2400" dirty="0">
                          <a:solidFill>
                            <a:schemeClr val="tx1"/>
                          </a:solidFill>
                        </a:rPr>
                        <a:t>-werking</a:t>
                      </a:r>
                      <a:endParaRPr lang="nl-NL" sz="2400" dirty="0">
                        <a:solidFill>
                          <a:schemeClr val="tx1"/>
                        </a:solidFill>
                        <a:latin typeface="Calibri" panose="020F0502020204030204" pitchFamily="34" charset="0"/>
                      </a:endParaRPr>
                    </a:p>
                  </a:txBody>
                  <a:tcPr/>
                </a:tc>
                <a:tc>
                  <a:txBody>
                    <a:bodyPr/>
                    <a:lstStyle/>
                    <a:p>
                      <a:r>
                        <a:rPr lang="nl-NL" sz="2400" dirty="0"/>
                        <a:t>RGS</a:t>
                      </a:r>
                      <a:endParaRPr lang="nl-NL" sz="2400" dirty="0">
                        <a:solidFill>
                          <a:schemeClr val="tx1"/>
                        </a:solidFill>
                        <a:latin typeface="Calibri" panose="020F0502020204030204" pitchFamily="34" charset="0"/>
                      </a:endParaRPr>
                    </a:p>
                  </a:txBody>
                  <a:tcPr/>
                </a:tc>
                <a:extLst>
                  <a:ext uri="{0D108BD9-81ED-4DB2-BD59-A6C34878D82A}">
                    <a16:rowId xmlns:a16="http://schemas.microsoft.com/office/drawing/2014/main" val="10001"/>
                  </a:ext>
                </a:extLst>
              </a:tr>
              <a:tr h="743862">
                <a:tc>
                  <a:txBody>
                    <a:bodyPr/>
                    <a:lstStyle/>
                    <a:p>
                      <a:pPr marL="342900" indent="-342900">
                        <a:buFont typeface="+mj-lt"/>
                        <a:buAutoNum type="arabicPeriod"/>
                      </a:pPr>
                      <a:r>
                        <a:rPr lang="nl-NL" sz="2400" dirty="0"/>
                        <a:t>Initiatieffase</a:t>
                      </a:r>
                      <a:endParaRPr lang="nl-NL" sz="2400" dirty="0">
                        <a:latin typeface="Calibri" panose="020F0502020204030204" pitchFamily="34" charset="0"/>
                      </a:endParaRPr>
                    </a:p>
                  </a:txBody>
                  <a:tcPr/>
                </a:tc>
                <a:tc>
                  <a:txBody>
                    <a:bodyPr/>
                    <a:lstStyle/>
                    <a:p>
                      <a:endParaRPr lang="nl-NL" sz="1400" dirty="0">
                        <a:latin typeface="Calibri" panose="020F0502020204030204" pitchFamily="34" charset="0"/>
                      </a:endParaRPr>
                    </a:p>
                  </a:txBody>
                  <a:tcPr/>
                </a:tc>
                <a:tc>
                  <a:txBody>
                    <a:bodyPr/>
                    <a:lstStyle/>
                    <a:p>
                      <a:endParaRPr lang="nl-NL" sz="1400" dirty="0">
                        <a:solidFill>
                          <a:schemeClr val="tx1"/>
                        </a:solidFill>
                        <a:latin typeface="Calibri" panose="020F0502020204030204" pitchFamily="34" charset="0"/>
                      </a:endParaRPr>
                    </a:p>
                  </a:txBody>
                  <a:tcPr/>
                </a:tc>
                <a:tc>
                  <a:txBody>
                    <a:bodyPr/>
                    <a:lstStyle/>
                    <a:p>
                      <a:endParaRPr lang="nl-NL" sz="1400" dirty="0">
                        <a:solidFill>
                          <a:schemeClr val="tx1"/>
                        </a:solidFill>
                        <a:latin typeface="Calibri" panose="020F0502020204030204" pitchFamily="34" charset="0"/>
                      </a:endParaRPr>
                    </a:p>
                  </a:txBody>
                  <a:tcPr/>
                </a:tc>
                <a:tc>
                  <a:txBody>
                    <a:bodyPr/>
                    <a:lstStyle/>
                    <a:p>
                      <a:endParaRPr lang="nl-NL" sz="1400" dirty="0">
                        <a:solidFill>
                          <a:schemeClr val="tx1"/>
                        </a:solidFill>
                        <a:latin typeface="Calibri" panose="020F0502020204030204" pitchFamily="34" charset="0"/>
                      </a:endParaRPr>
                    </a:p>
                  </a:txBody>
                  <a:tcPr/>
                </a:tc>
                <a:extLst>
                  <a:ext uri="{0D108BD9-81ED-4DB2-BD59-A6C34878D82A}">
                    <a16:rowId xmlns:a16="http://schemas.microsoft.com/office/drawing/2014/main" val="10002"/>
                  </a:ext>
                </a:extLst>
              </a:tr>
              <a:tr h="743862">
                <a:tc>
                  <a:txBody>
                    <a:bodyPr/>
                    <a:lstStyle/>
                    <a:p>
                      <a:pPr marL="342900" indent="-342900">
                        <a:buFont typeface="+mj-lt"/>
                        <a:buAutoNum type="arabicPeriod" startAt="2"/>
                      </a:pPr>
                      <a:r>
                        <a:rPr lang="nl-NL" sz="2400" dirty="0"/>
                        <a:t>Planontwikkeling</a:t>
                      </a:r>
                      <a:endParaRPr lang="nl-NL" sz="2400" dirty="0">
                        <a:latin typeface="Calibri" panose="020F0502020204030204" pitchFamily="34" charset="0"/>
                      </a:endParaRPr>
                    </a:p>
                  </a:txBody>
                  <a:tcPr/>
                </a:tc>
                <a:tc>
                  <a:txBody>
                    <a:bodyPr/>
                    <a:lstStyle/>
                    <a:p>
                      <a:endParaRPr lang="nl-NL" sz="1400" dirty="0">
                        <a:latin typeface="Calibri" panose="020F0502020204030204" pitchFamily="34" charset="0"/>
                      </a:endParaRPr>
                    </a:p>
                  </a:txBody>
                  <a:tcPr/>
                </a:tc>
                <a:tc>
                  <a:txBody>
                    <a:bodyPr/>
                    <a:lstStyle/>
                    <a:p>
                      <a:endParaRPr lang="nl-NL" sz="1400" dirty="0">
                        <a:solidFill>
                          <a:schemeClr val="tx1"/>
                        </a:solidFill>
                        <a:latin typeface="Calibri" panose="020F0502020204030204" pitchFamily="34" charset="0"/>
                      </a:endParaRPr>
                    </a:p>
                  </a:txBody>
                  <a:tcPr/>
                </a:tc>
                <a:tc>
                  <a:txBody>
                    <a:bodyPr/>
                    <a:lstStyle/>
                    <a:p>
                      <a:endParaRPr lang="nl-NL" sz="1400" dirty="0">
                        <a:solidFill>
                          <a:schemeClr val="tx1"/>
                        </a:solidFill>
                        <a:latin typeface="Calibri" panose="020F0502020204030204" pitchFamily="34" charset="0"/>
                      </a:endParaRPr>
                    </a:p>
                  </a:txBody>
                  <a:tcPr/>
                </a:tc>
                <a:tc>
                  <a:txBody>
                    <a:bodyPr/>
                    <a:lstStyle/>
                    <a:p>
                      <a:endParaRPr lang="nl-NL" sz="1400" dirty="0">
                        <a:solidFill>
                          <a:schemeClr val="tx1"/>
                        </a:solidFill>
                        <a:latin typeface="Calibri" panose="020F0502020204030204" pitchFamily="34" charset="0"/>
                      </a:endParaRPr>
                    </a:p>
                  </a:txBody>
                  <a:tcPr/>
                </a:tc>
                <a:extLst>
                  <a:ext uri="{0D108BD9-81ED-4DB2-BD59-A6C34878D82A}">
                    <a16:rowId xmlns:a16="http://schemas.microsoft.com/office/drawing/2014/main" val="10003"/>
                  </a:ext>
                </a:extLst>
              </a:tr>
              <a:tr h="803468">
                <a:tc>
                  <a:txBody>
                    <a:bodyPr/>
                    <a:lstStyle/>
                    <a:p>
                      <a:pPr marL="342900" indent="-342900">
                        <a:buFont typeface="+mj-lt"/>
                        <a:buAutoNum type="arabicPeriod" startAt="3"/>
                      </a:pPr>
                      <a:r>
                        <a:rPr lang="nl-NL" sz="2400" dirty="0"/>
                        <a:t>Planuitwerking en optimalisatie </a:t>
                      </a:r>
                      <a:endParaRPr lang="nl-NL" sz="2400" dirty="0">
                        <a:latin typeface="Calibri" panose="020F0502020204030204" pitchFamily="34" charset="0"/>
                      </a:endParaRPr>
                    </a:p>
                  </a:txBody>
                  <a:tcPr/>
                </a:tc>
                <a:tc>
                  <a:txBody>
                    <a:bodyPr/>
                    <a:lstStyle/>
                    <a:p>
                      <a:endParaRPr lang="nl-NL" sz="1400" dirty="0">
                        <a:latin typeface="Calibri" panose="020F0502020204030204" pitchFamily="34" charset="0"/>
                      </a:endParaRPr>
                    </a:p>
                  </a:txBody>
                  <a:tcPr/>
                </a:tc>
                <a:tc>
                  <a:txBody>
                    <a:bodyPr/>
                    <a:lstStyle/>
                    <a:p>
                      <a:endParaRPr lang="nl-NL" sz="1400" dirty="0">
                        <a:solidFill>
                          <a:schemeClr val="tx1"/>
                        </a:solidFill>
                        <a:latin typeface="Calibri" panose="020F0502020204030204" pitchFamily="34" charset="0"/>
                      </a:endParaRPr>
                    </a:p>
                  </a:txBody>
                  <a:tcPr/>
                </a:tc>
                <a:tc>
                  <a:txBody>
                    <a:bodyPr/>
                    <a:lstStyle/>
                    <a:p>
                      <a:endParaRPr lang="nl-NL" sz="1400" dirty="0">
                        <a:solidFill>
                          <a:schemeClr val="tx1"/>
                        </a:solidFill>
                        <a:latin typeface="Calibri" panose="020F0502020204030204" pitchFamily="34" charset="0"/>
                      </a:endParaRPr>
                    </a:p>
                  </a:txBody>
                  <a:tcPr/>
                </a:tc>
                <a:tc>
                  <a:txBody>
                    <a:bodyPr/>
                    <a:lstStyle/>
                    <a:p>
                      <a:endParaRPr lang="nl-NL" sz="1400" dirty="0">
                        <a:solidFill>
                          <a:schemeClr val="tx1"/>
                        </a:solidFill>
                        <a:latin typeface="Calibri" panose="020F0502020204030204" pitchFamily="34" charset="0"/>
                      </a:endParaRPr>
                    </a:p>
                  </a:txBody>
                  <a:tcPr/>
                </a:tc>
                <a:extLst>
                  <a:ext uri="{0D108BD9-81ED-4DB2-BD59-A6C34878D82A}">
                    <a16:rowId xmlns:a16="http://schemas.microsoft.com/office/drawing/2014/main" val="10004"/>
                  </a:ext>
                </a:extLst>
              </a:tr>
              <a:tr h="803468">
                <a:tc>
                  <a:txBody>
                    <a:bodyPr/>
                    <a:lstStyle/>
                    <a:p>
                      <a:pPr marL="342900" indent="-342900">
                        <a:buFont typeface="+mj-lt"/>
                        <a:buAutoNum type="arabicPeriod" startAt="4"/>
                      </a:pPr>
                      <a:r>
                        <a:rPr lang="nl-NL" sz="2400" dirty="0"/>
                        <a:t>Opdrachtverstrekking  en uitvoeringsvoorbereiding</a:t>
                      </a:r>
                      <a:endParaRPr lang="nl-NL" sz="2400" dirty="0">
                        <a:latin typeface="Calibri" panose="020F0502020204030204" pitchFamily="34" charset="0"/>
                      </a:endParaRPr>
                    </a:p>
                  </a:txBody>
                  <a:tcPr/>
                </a:tc>
                <a:tc>
                  <a:txBody>
                    <a:bodyPr/>
                    <a:lstStyle/>
                    <a:p>
                      <a:endParaRPr lang="nl-NL" sz="1400" dirty="0">
                        <a:latin typeface="Calibri" panose="020F0502020204030204" pitchFamily="34" charset="0"/>
                      </a:endParaRPr>
                    </a:p>
                  </a:txBody>
                  <a:tcPr/>
                </a:tc>
                <a:tc>
                  <a:txBody>
                    <a:bodyPr/>
                    <a:lstStyle/>
                    <a:p>
                      <a:endParaRPr lang="nl-NL" sz="1400" dirty="0">
                        <a:solidFill>
                          <a:schemeClr val="tx1"/>
                        </a:solidFill>
                        <a:latin typeface="Calibri" panose="020F0502020204030204" pitchFamily="34" charset="0"/>
                      </a:endParaRPr>
                    </a:p>
                  </a:txBody>
                  <a:tcPr/>
                </a:tc>
                <a:tc>
                  <a:txBody>
                    <a:bodyPr/>
                    <a:lstStyle/>
                    <a:p>
                      <a:endParaRPr lang="nl-NL" sz="1400" dirty="0">
                        <a:solidFill>
                          <a:schemeClr val="tx1"/>
                        </a:solidFill>
                        <a:latin typeface="Calibri" panose="020F0502020204030204" pitchFamily="34" charset="0"/>
                      </a:endParaRPr>
                    </a:p>
                  </a:txBody>
                  <a:tcPr/>
                </a:tc>
                <a:tc>
                  <a:txBody>
                    <a:bodyPr/>
                    <a:lstStyle/>
                    <a:p>
                      <a:endParaRPr lang="nl-NL" sz="1400" dirty="0">
                        <a:solidFill>
                          <a:schemeClr val="tx1"/>
                        </a:solidFill>
                        <a:latin typeface="Calibri" panose="020F0502020204030204" pitchFamily="34" charset="0"/>
                      </a:endParaRPr>
                    </a:p>
                  </a:txBody>
                  <a:tcPr/>
                </a:tc>
                <a:extLst>
                  <a:ext uri="{0D108BD9-81ED-4DB2-BD59-A6C34878D82A}">
                    <a16:rowId xmlns:a16="http://schemas.microsoft.com/office/drawing/2014/main" val="10005"/>
                  </a:ext>
                </a:extLst>
              </a:tr>
              <a:tr h="743862">
                <a:tc>
                  <a:txBody>
                    <a:bodyPr/>
                    <a:lstStyle/>
                    <a:p>
                      <a:pPr marL="342900" indent="-342900">
                        <a:buFont typeface="+mj-lt"/>
                        <a:buAutoNum type="arabicPeriod" startAt="5"/>
                      </a:pPr>
                      <a:r>
                        <a:rPr lang="nl-NL" sz="2400" dirty="0"/>
                        <a:t>Projectuitvoering </a:t>
                      </a:r>
                      <a:endParaRPr lang="nl-NL" sz="2400" dirty="0">
                        <a:latin typeface="Calibri" panose="020F0502020204030204" pitchFamily="34" charset="0"/>
                      </a:endParaRPr>
                    </a:p>
                  </a:txBody>
                  <a:tcPr/>
                </a:tc>
                <a:tc>
                  <a:txBody>
                    <a:bodyPr/>
                    <a:lstStyle/>
                    <a:p>
                      <a:endParaRPr lang="nl-NL" sz="1400" dirty="0">
                        <a:latin typeface="Calibri" panose="020F0502020204030204" pitchFamily="34" charset="0"/>
                      </a:endParaRPr>
                    </a:p>
                  </a:txBody>
                  <a:tcPr/>
                </a:tc>
                <a:tc>
                  <a:txBody>
                    <a:bodyPr/>
                    <a:lstStyle/>
                    <a:p>
                      <a:endParaRPr lang="nl-NL" sz="1400" dirty="0">
                        <a:solidFill>
                          <a:schemeClr val="tx1"/>
                        </a:solidFill>
                        <a:latin typeface="Calibri" panose="020F0502020204030204" pitchFamily="34" charset="0"/>
                      </a:endParaRPr>
                    </a:p>
                  </a:txBody>
                  <a:tcPr/>
                </a:tc>
                <a:tc>
                  <a:txBody>
                    <a:bodyPr/>
                    <a:lstStyle/>
                    <a:p>
                      <a:endParaRPr lang="nl-NL" sz="1400" dirty="0">
                        <a:solidFill>
                          <a:schemeClr val="tx1"/>
                        </a:solidFill>
                        <a:latin typeface="Calibri" panose="020F0502020204030204" pitchFamily="34" charset="0"/>
                      </a:endParaRPr>
                    </a:p>
                  </a:txBody>
                  <a:tcPr/>
                </a:tc>
                <a:tc>
                  <a:txBody>
                    <a:bodyPr/>
                    <a:lstStyle/>
                    <a:p>
                      <a:endParaRPr lang="nl-NL" sz="1400" dirty="0">
                        <a:solidFill>
                          <a:schemeClr val="tx1"/>
                        </a:solidFill>
                        <a:latin typeface="Calibri" panose="020F0502020204030204" pitchFamily="34" charset="0"/>
                      </a:endParaRPr>
                    </a:p>
                  </a:txBody>
                  <a:tcPr/>
                </a:tc>
                <a:extLst>
                  <a:ext uri="{0D108BD9-81ED-4DB2-BD59-A6C34878D82A}">
                    <a16:rowId xmlns:a16="http://schemas.microsoft.com/office/drawing/2014/main" val="10006"/>
                  </a:ext>
                </a:extLst>
              </a:tr>
              <a:tr h="743862">
                <a:tc>
                  <a:txBody>
                    <a:bodyPr/>
                    <a:lstStyle/>
                    <a:p>
                      <a:pPr marL="342900" indent="-342900">
                        <a:buFont typeface="+mj-lt"/>
                        <a:buAutoNum type="arabicPeriod" startAt="6"/>
                      </a:pPr>
                      <a:r>
                        <a:rPr lang="nl-NL" sz="2400" dirty="0"/>
                        <a:t>Oplevering </a:t>
                      </a:r>
                      <a:endParaRPr lang="nl-NL" sz="2400" dirty="0">
                        <a:latin typeface="Calibri" panose="020F0502020204030204" pitchFamily="34" charset="0"/>
                      </a:endParaRPr>
                    </a:p>
                  </a:txBody>
                  <a:tcPr/>
                </a:tc>
                <a:tc>
                  <a:txBody>
                    <a:bodyPr/>
                    <a:lstStyle/>
                    <a:p>
                      <a:endParaRPr lang="nl-NL" sz="1400" dirty="0">
                        <a:latin typeface="Calibri" panose="020F0502020204030204" pitchFamily="34" charset="0"/>
                      </a:endParaRPr>
                    </a:p>
                  </a:txBody>
                  <a:tcPr/>
                </a:tc>
                <a:tc>
                  <a:txBody>
                    <a:bodyPr/>
                    <a:lstStyle/>
                    <a:p>
                      <a:endParaRPr lang="nl-NL" sz="1400" dirty="0">
                        <a:solidFill>
                          <a:schemeClr val="tx1"/>
                        </a:solidFill>
                        <a:latin typeface="Calibri" panose="020F0502020204030204" pitchFamily="34" charset="0"/>
                      </a:endParaRPr>
                    </a:p>
                  </a:txBody>
                  <a:tcPr/>
                </a:tc>
                <a:tc>
                  <a:txBody>
                    <a:bodyPr/>
                    <a:lstStyle/>
                    <a:p>
                      <a:endParaRPr lang="nl-NL" sz="1400" dirty="0">
                        <a:solidFill>
                          <a:schemeClr val="tx1"/>
                        </a:solidFill>
                        <a:latin typeface="Calibri" panose="020F0502020204030204" pitchFamily="34" charset="0"/>
                      </a:endParaRPr>
                    </a:p>
                  </a:txBody>
                  <a:tcPr/>
                </a:tc>
                <a:tc>
                  <a:txBody>
                    <a:bodyPr/>
                    <a:lstStyle/>
                    <a:p>
                      <a:endParaRPr lang="nl-NL" sz="1400" dirty="0">
                        <a:solidFill>
                          <a:schemeClr val="tx1"/>
                        </a:solidFill>
                        <a:latin typeface="Calibri" panose="020F0502020204030204" pitchFamily="34" charset="0"/>
                      </a:endParaRPr>
                    </a:p>
                  </a:txBody>
                  <a:tcPr/>
                </a:tc>
                <a:extLst>
                  <a:ext uri="{0D108BD9-81ED-4DB2-BD59-A6C34878D82A}">
                    <a16:rowId xmlns:a16="http://schemas.microsoft.com/office/drawing/2014/main" val="10007"/>
                  </a:ext>
                </a:extLst>
              </a:tr>
              <a:tr h="803468">
                <a:tc>
                  <a:txBody>
                    <a:bodyPr/>
                    <a:lstStyle/>
                    <a:p>
                      <a:pPr marL="342900" indent="-342900">
                        <a:buFont typeface="+mj-lt"/>
                        <a:buAutoNum type="arabicPeriod" startAt="7"/>
                      </a:pPr>
                      <a:r>
                        <a:rPr lang="nl-NL" sz="2400" dirty="0"/>
                        <a:t>Beheerfase/</a:t>
                      </a:r>
                      <a:r>
                        <a:rPr lang="nl-NL" sz="2400" baseline="0" dirty="0"/>
                        <a:t> exploitatieperiode</a:t>
                      </a:r>
                      <a:endParaRPr lang="nl-NL" sz="2400" dirty="0">
                        <a:latin typeface="Calibri" panose="020F0502020204030204" pitchFamily="34" charset="0"/>
                      </a:endParaRPr>
                    </a:p>
                  </a:txBody>
                  <a:tcPr/>
                </a:tc>
                <a:tc>
                  <a:txBody>
                    <a:bodyPr/>
                    <a:lstStyle/>
                    <a:p>
                      <a:endParaRPr lang="nl-NL" sz="1400" dirty="0">
                        <a:latin typeface="Calibri" panose="020F0502020204030204" pitchFamily="34" charset="0"/>
                      </a:endParaRPr>
                    </a:p>
                  </a:txBody>
                  <a:tcPr/>
                </a:tc>
                <a:tc>
                  <a:txBody>
                    <a:bodyPr/>
                    <a:lstStyle/>
                    <a:p>
                      <a:endParaRPr lang="nl-NL" sz="1400" dirty="0">
                        <a:solidFill>
                          <a:schemeClr val="tx1"/>
                        </a:solidFill>
                        <a:latin typeface="Calibri" panose="020F0502020204030204" pitchFamily="34" charset="0"/>
                      </a:endParaRPr>
                    </a:p>
                  </a:txBody>
                  <a:tcPr/>
                </a:tc>
                <a:tc>
                  <a:txBody>
                    <a:bodyPr/>
                    <a:lstStyle/>
                    <a:p>
                      <a:endParaRPr lang="nl-NL" sz="1400" dirty="0">
                        <a:solidFill>
                          <a:schemeClr val="tx1"/>
                        </a:solidFill>
                        <a:latin typeface="Calibri" panose="020F0502020204030204" pitchFamily="34" charset="0"/>
                      </a:endParaRPr>
                    </a:p>
                  </a:txBody>
                  <a:tcPr/>
                </a:tc>
                <a:tc>
                  <a:txBody>
                    <a:bodyPr/>
                    <a:lstStyle/>
                    <a:p>
                      <a:endParaRPr lang="nl-NL" sz="1400" dirty="0">
                        <a:solidFill>
                          <a:schemeClr val="tx1"/>
                        </a:solidFill>
                        <a:latin typeface="Calibri" panose="020F0502020204030204" pitchFamily="34" charset="0"/>
                      </a:endParaRPr>
                    </a:p>
                  </a:txBody>
                  <a:tcPr/>
                </a:tc>
                <a:extLst>
                  <a:ext uri="{0D108BD9-81ED-4DB2-BD59-A6C34878D82A}">
                    <a16:rowId xmlns:a16="http://schemas.microsoft.com/office/drawing/2014/main" val="10008"/>
                  </a:ext>
                </a:extLst>
              </a:tr>
            </a:tbl>
          </a:graphicData>
        </a:graphic>
      </p:graphicFrame>
      <p:sp>
        <p:nvSpPr>
          <p:cNvPr id="11" name="PIJL-OMLAAG 6">
            <a:extLst>
              <a:ext uri="{FF2B5EF4-FFF2-40B4-BE49-F238E27FC236}">
                <a16:creationId xmlns:a16="http://schemas.microsoft.com/office/drawing/2014/main" id="{7E087F13-7ECF-18D3-66D8-422C6E303E0E}"/>
              </a:ext>
            </a:extLst>
          </p:cNvPr>
          <p:cNvSpPr/>
          <p:nvPr/>
        </p:nvSpPr>
        <p:spPr>
          <a:xfrm>
            <a:off x="6091610" y="6518771"/>
            <a:ext cx="288032" cy="1800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prstClr val="white"/>
              </a:solidFill>
            </a:endParaRPr>
          </a:p>
        </p:txBody>
      </p:sp>
      <p:sp>
        <p:nvSpPr>
          <p:cNvPr id="12" name="PIJL-OMLAAG 7">
            <a:extLst>
              <a:ext uri="{FF2B5EF4-FFF2-40B4-BE49-F238E27FC236}">
                <a16:creationId xmlns:a16="http://schemas.microsoft.com/office/drawing/2014/main" id="{E524A2CA-9679-7B4D-ACFE-429007FA3072}"/>
              </a:ext>
            </a:extLst>
          </p:cNvPr>
          <p:cNvSpPr/>
          <p:nvPr/>
        </p:nvSpPr>
        <p:spPr>
          <a:xfrm>
            <a:off x="8827914" y="5675125"/>
            <a:ext cx="288032" cy="264384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prstClr val="white"/>
              </a:solidFill>
            </a:endParaRPr>
          </a:p>
        </p:txBody>
      </p:sp>
      <p:sp>
        <p:nvSpPr>
          <p:cNvPr id="13" name="PIJL-OMLAAG 8">
            <a:extLst>
              <a:ext uri="{FF2B5EF4-FFF2-40B4-BE49-F238E27FC236}">
                <a16:creationId xmlns:a16="http://schemas.microsoft.com/office/drawing/2014/main" id="{BE768F2E-4708-0679-ADC1-5C0E9E4AB9ED}"/>
              </a:ext>
            </a:extLst>
          </p:cNvPr>
          <p:cNvSpPr/>
          <p:nvPr/>
        </p:nvSpPr>
        <p:spPr>
          <a:xfrm>
            <a:off x="11276186" y="5163529"/>
            <a:ext cx="339552" cy="315544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prstClr val="white"/>
              </a:solidFill>
            </a:endParaRPr>
          </a:p>
        </p:txBody>
      </p:sp>
      <p:sp>
        <p:nvSpPr>
          <p:cNvPr id="14" name="PIJL-OMLAAG 9">
            <a:extLst>
              <a:ext uri="{FF2B5EF4-FFF2-40B4-BE49-F238E27FC236}">
                <a16:creationId xmlns:a16="http://schemas.microsoft.com/office/drawing/2014/main" id="{F22E152B-E4FB-46C2-A51B-604500BED8E0}"/>
              </a:ext>
            </a:extLst>
          </p:cNvPr>
          <p:cNvSpPr/>
          <p:nvPr/>
        </p:nvSpPr>
        <p:spPr>
          <a:xfrm>
            <a:off x="13940482" y="4286522"/>
            <a:ext cx="339552" cy="403244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N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nl-NL">
              <a:solidFill>
                <a:prstClr val="white"/>
              </a:solidFill>
            </a:endParaRPr>
          </a:p>
        </p:txBody>
      </p:sp>
      <p:sp>
        <p:nvSpPr>
          <p:cNvPr id="16" name="Ovaal 15">
            <a:extLst>
              <a:ext uri="{FF2B5EF4-FFF2-40B4-BE49-F238E27FC236}">
                <a16:creationId xmlns:a16="http://schemas.microsoft.com/office/drawing/2014/main" id="{2E5676F3-FCA9-29CE-62A8-F970427F3422}"/>
              </a:ext>
            </a:extLst>
          </p:cNvPr>
          <p:cNvSpPr/>
          <p:nvPr/>
        </p:nvSpPr>
        <p:spPr>
          <a:xfrm>
            <a:off x="5299522" y="9219679"/>
            <a:ext cx="2160240" cy="1131220"/>
          </a:xfrm>
          <a:prstGeom prst="ellipse">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nl-NL" sz="2400" dirty="0"/>
              <a:t>Huidige werkwijze</a:t>
            </a:r>
          </a:p>
        </p:txBody>
      </p:sp>
      <p:sp>
        <p:nvSpPr>
          <p:cNvPr id="17" name="Ovaal 16">
            <a:extLst>
              <a:ext uri="{FF2B5EF4-FFF2-40B4-BE49-F238E27FC236}">
                <a16:creationId xmlns:a16="http://schemas.microsoft.com/office/drawing/2014/main" id="{08EF0A36-92E0-162F-D578-BB541F41E826}"/>
              </a:ext>
            </a:extLst>
          </p:cNvPr>
          <p:cNvSpPr/>
          <p:nvPr/>
        </p:nvSpPr>
        <p:spPr>
          <a:xfrm>
            <a:off x="12978382" y="9403363"/>
            <a:ext cx="2160240" cy="1131220"/>
          </a:xfrm>
          <a:prstGeom prst="ellipse">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nl-NL" sz="2400" dirty="0"/>
              <a:t>Gewenste werkwijze</a:t>
            </a:r>
          </a:p>
        </p:txBody>
      </p:sp>
    </p:spTree>
    <p:extLst>
      <p:ext uri="{BB962C8B-B14F-4D97-AF65-F5344CB8AC3E}">
        <p14:creationId xmlns:p14="http://schemas.microsoft.com/office/powerpoint/2010/main" val="24304432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F8BAF3-AAD1-0EE7-E99F-8C59FCB7C48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8308180-2908-DF2B-6425-A6D0692083A7}"/>
              </a:ext>
            </a:extLst>
          </p:cNvPr>
          <p:cNvSpPr>
            <a:spLocks noGrp="1"/>
          </p:cNvSpPr>
          <p:nvPr>
            <p:ph type="title"/>
          </p:nvPr>
        </p:nvSpPr>
        <p:spPr>
          <a:xfrm>
            <a:off x="840846" y="473076"/>
            <a:ext cx="8298392" cy="1369240"/>
          </a:xfrm>
        </p:spPr>
        <p:txBody>
          <a:bodyPr/>
          <a:lstStyle/>
          <a:p>
            <a:r>
              <a:rPr lang="nl-NL" sz="6600" dirty="0"/>
              <a:t>Doelstellingen</a:t>
            </a:r>
            <a:endParaRPr lang="en-US" dirty="0"/>
          </a:p>
        </p:txBody>
      </p:sp>
      <p:sp>
        <p:nvSpPr>
          <p:cNvPr id="5" name="Tijdelijke aanduiding voor datum 4">
            <a:extLst>
              <a:ext uri="{FF2B5EF4-FFF2-40B4-BE49-F238E27FC236}">
                <a16:creationId xmlns:a16="http://schemas.microsoft.com/office/drawing/2014/main" id="{66CC01BB-F864-234C-6E10-CA7D08E6F0EE}"/>
              </a:ext>
            </a:extLst>
          </p:cNvPr>
          <p:cNvSpPr>
            <a:spLocks noGrp="1"/>
          </p:cNvSpPr>
          <p:nvPr>
            <p:ph type="dt" sz="half" idx="6"/>
          </p:nvPr>
        </p:nvSpPr>
        <p:spPr/>
        <p:txBody>
          <a:bodyPr/>
          <a:lstStyle/>
          <a:p>
            <a:fld id="{F1CE17DB-B85D-4312-B786-07135666D3F7}" type="datetime1">
              <a:rPr lang="nl-NL" smtClean="0"/>
              <a:t>13-11-2024</a:t>
            </a:fld>
            <a:endParaRPr lang="en-US" dirty="0"/>
          </a:p>
        </p:txBody>
      </p:sp>
      <p:sp>
        <p:nvSpPr>
          <p:cNvPr id="12" name="Tijdelijke aanduiding voor inhoud 2">
            <a:extLst>
              <a:ext uri="{FF2B5EF4-FFF2-40B4-BE49-F238E27FC236}">
                <a16:creationId xmlns:a16="http://schemas.microsoft.com/office/drawing/2014/main" id="{4D49EE98-4CD1-E872-4DA0-4DF151978763}"/>
              </a:ext>
            </a:extLst>
          </p:cNvPr>
          <p:cNvSpPr txBox="1">
            <a:spLocks/>
          </p:cNvSpPr>
          <p:nvPr/>
        </p:nvSpPr>
        <p:spPr>
          <a:xfrm>
            <a:off x="619002" y="4082549"/>
            <a:ext cx="8876565" cy="3240360"/>
          </a:xfrm>
          <a:prstGeom prst="rect">
            <a:avLst/>
          </a:prstGeom>
        </p:spPr>
        <p:txBody>
          <a:bodyPr anchor="ctr">
            <a:noAutofit/>
          </a:bodyPr>
          <a:lstStyle>
            <a:lvl1pPr marL="0" eaLnBrk="1" hangingPunct="1">
              <a:lnSpc>
                <a:spcPct val="110000"/>
              </a:lnSpc>
              <a:defRPr sz="2950">
                <a:solidFill>
                  <a:schemeClr val="tx1"/>
                </a:solidFill>
                <a:latin typeface="+mn-lt"/>
                <a:ea typeface="+mn-ea"/>
                <a:cs typeface="+mn-cs"/>
              </a:defRPr>
            </a:lvl1pPr>
            <a:lvl2pPr marL="177800" indent="-177800" eaLnBrk="1" hangingPunct="1">
              <a:lnSpc>
                <a:spcPct val="110000"/>
              </a:lnSpc>
              <a:buFont typeface="Arial" panose="020B0604020202020204" pitchFamily="34" charset="0"/>
              <a:buChar char="•"/>
              <a:defRPr sz="2950">
                <a:solidFill>
                  <a:schemeClr val="tx1"/>
                </a:solidFill>
                <a:latin typeface="+mn-lt"/>
                <a:ea typeface="+mn-ea"/>
                <a:cs typeface="+mn-cs"/>
              </a:defRPr>
            </a:lvl2pPr>
            <a:lvl3pPr marL="360363" indent="-177800" eaLnBrk="1" hangingPunct="1">
              <a:lnSpc>
                <a:spcPct val="110000"/>
              </a:lnSpc>
              <a:buFont typeface="Times New Roman" panose="02020603050405020304" pitchFamily="18" charset="0"/>
              <a:buChar char="-"/>
              <a:defRPr sz="2950">
                <a:solidFill>
                  <a:schemeClr val="tx1"/>
                </a:solidFill>
                <a:latin typeface="+mn-lt"/>
                <a:ea typeface="+mn-ea"/>
                <a:cs typeface="+mn-cs"/>
              </a:defRPr>
            </a:lvl3pPr>
            <a:lvl4pPr marL="538163" indent="-182563" eaLnBrk="1" hangingPunct="1">
              <a:lnSpc>
                <a:spcPct val="110000"/>
              </a:lnSpc>
              <a:buFont typeface="Arial" panose="020B0604020202020204" pitchFamily="34" charset="0"/>
              <a:buChar char="▪"/>
              <a:defRPr sz="2950">
                <a:solidFill>
                  <a:schemeClr val="tx1"/>
                </a:solidFill>
                <a:latin typeface="+mn-lt"/>
                <a:ea typeface="+mn-ea"/>
                <a:cs typeface="+mn-cs"/>
              </a:defRPr>
            </a:lvl4pPr>
            <a:lvl5pPr marL="728663" indent="-190500" eaLnBrk="1" hangingPunct="1">
              <a:lnSpc>
                <a:spcPct val="110000"/>
              </a:lnSpc>
              <a:buFont typeface="Arial" panose="020B0604020202020204" pitchFamily="34" charset="0"/>
              <a:buChar char="•"/>
              <a:defRPr sz="2950">
                <a:solidFill>
                  <a:schemeClr val="tx1"/>
                </a:solidFill>
                <a:latin typeface="+mn-lt"/>
                <a:ea typeface="+mn-ea"/>
                <a:cs typeface="+mn-cs"/>
              </a:defRPr>
            </a:lvl5pPr>
            <a:lvl6pPr marL="896938" indent="-177800" eaLnBrk="1" hangingPunct="1">
              <a:lnSpc>
                <a:spcPct val="110000"/>
              </a:lnSpc>
              <a:buFont typeface="Segoe UI" panose="020B0502040204020203" pitchFamily="34" charset="0"/>
              <a:buChar char="∙"/>
              <a:defRPr sz="2950">
                <a:solidFill>
                  <a:schemeClr val="tx1"/>
                </a:solidFill>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spcAft>
                <a:spcPts val="1050"/>
              </a:spcAft>
            </a:pPr>
            <a:r>
              <a:rPr lang="nl-NL" sz="2400" dirty="0">
                <a:latin typeface="Segoe UI" panose="020B0502040204020203" pitchFamily="34" charset="0"/>
                <a:ea typeface="Corbel" panose="020B0503020204020204" pitchFamily="34" charset="0"/>
                <a:cs typeface="Times New Roman" panose="02020603050405020304" pitchFamily="18" charset="0"/>
              </a:rPr>
              <a:t>Naast de aangegeven uitgangspunten zijn voor dit contract de volgende projectdoelstellingen van belang:</a:t>
            </a:r>
          </a:p>
          <a:p>
            <a:pPr marL="342900" indent="-342900">
              <a:buFont typeface="Segoe UI" panose="020B0502040204020203" pitchFamily="34" charset="0"/>
              <a:buChar char="-"/>
            </a:pPr>
            <a:r>
              <a:rPr lang="nl-NL" sz="2400" b="1" dirty="0">
                <a:latin typeface="Segoe UI" panose="020B0502040204020203" pitchFamily="34" charset="0"/>
                <a:ea typeface="Corbel" panose="020B0503020204020204" pitchFamily="34" charset="0"/>
                <a:cs typeface="Times New Roman" panose="02020603050405020304" pitchFamily="18" charset="0"/>
              </a:rPr>
              <a:t>Kwaliteit</a:t>
            </a:r>
            <a:r>
              <a:rPr lang="nl-NL" sz="2400" dirty="0">
                <a:latin typeface="Segoe UI" panose="020B0502040204020203" pitchFamily="34" charset="0"/>
                <a:ea typeface="Corbel" panose="020B0503020204020204" pitchFamily="34" charset="0"/>
                <a:cs typeface="Times New Roman" panose="02020603050405020304" pitchFamily="18" charset="0"/>
              </a:rPr>
              <a:t>: langdurige kwaliteitsgaranties door af te spreken prestaties.</a:t>
            </a:r>
          </a:p>
          <a:p>
            <a:pPr marL="342900" indent="-342900">
              <a:buFont typeface="Segoe UI" panose="020B0502040204020203" pitchFamily="34" charset="0"/>
              <a:buChar char="-"/>
            </a:pPr>
            <a:r>
              <a:rPr lang="nl-NL" sz="2400" b="1" dirty="0">
                <a:latin typeface="Segoe UI" panose="020B0502040204020203" pitchFamily="34" charset="0"/>
                <a:ea typeface="Corbel" panose="020B0503020204020204" pitchFamily="34" charset="0"/>
                <a:cs typeface="Times New Roman" panose="02020603050405020304" pitchFamily="18" charset="0"/>
              </a:rPr>
              <a:t>Duurzaamheid</a:t>
            </a:r>
            <a:r>
              <a:rPr lang="nl-NL" sz="2400" dirty="0">
                <a:latin typeface="Segoe UI" panose="020B0502040204020203" pitchFamily="34" charset="0"/>
                <a:ea typeface="Corbel" panose="020B0503020204020204" pitchFamily="34" charset="0"/>
                <a:cs typeface="Times New Roman" panose="02020603050405020304" pitchFamily="18" charset="0"/>
              </a:rPr>
              <a:t>: inzet van duurzame materieel, materialen en methoden.</a:t>
            </a:r>
          </a:p>
          <a:p>
            <a:pPr marL="342900" indent="-342900">
              <a:buFont typeface="Segoe UI" panose="020B0502040204020203" pitchFamily="34" charset="0"/>
              <a:buChar char="-"/>
            </a:pPr>
            <a:r>
              <a:rPr lang="nl-NL" sz="2400" b="1" dirty="0">
                <a:latin typeface="Segoe UI" panose="020B0502040204020203" pitchFamily="34" charset="0"/>
                <a:ea typeface="Corbel" panose="020B0503020204020204" pitchFamily="34" charset="0"/>
                <a:cs typeface="Times New Roman" panose="02020603050405020304" pitchFamily="18" charset="0"/>
              </a:rPr>
              <a:t>Voorspelbaarheid: </a:t>
            </a:r>
            <a:r>
              <a:rPr lang="nl-NL" sz="2400" dirty="0">
                <a:latin typeface="Segoe UI" panose="020B0502040204020203" pitchFamily="34" charset="0"/>
                <a:ea typeface="Corbel" panose="020B0503020204020204" pitchFamily="34" charset="0"/>
                <a:cs typeface="Times New Roman" panose="02020603050405020304" pitchFamily="18" charset="0"/>
              </a:rPr>
              <a:t>beter en meer inzicht in de jaarlijkse onderhoudskosten.</a:t>
            </a:r>
          </a:p>
          <a:p>
            <a:pPr marL="342900" indent="-342900">
              <a:buFont typeface="Segoe UI" panose="020B0502040204020203" pitchFamily="34" charset="0"/>
              <a:buChar char="-"/>
            </a:pPr>
            <a:r>
              <a:rPr lang="nl-NL" sz="2400" b="1" dirty="0">
                <a:latin typeface="Segoe UI" panose="020B0502040204020203" pitchFamily="34" charset="0"/>
                <a:ea typeface="Corbel" panose="020B0503020204020204" pitchFamily="34" charset="0"/>
                <a:cs typeface="Times New Roman" panose="02020603050405020304" pitchFamily="18" charset="0"/>
              </a:rPr>
              <a:t>Kostenbesparingen</a:t>
            </a:r>
            <a:r>
              <a:rPr lang="nl-NL" sz="2400" dirty="0">
                <a:latin typeface="Segoe UI" panose="020B0502040204020203" pitchFamily="34" charset="0"/>
                <a:ea typeface="Corbel" panose="020B0503020204020204" pitchFamily="34" charset="0"/>
                <a:cs typeface="Times New Roman" panose="02020603050405020304" pitchFamily="18" charset="0"/>
              </a:rPr>
              <a:t>: kostenbesparingen over de looptijd van het contract door een TCO-benadering. </a:t>
            </a:r>
          </a:p>
          <a:p>
            <a:pPr marL="342900" indent="-342900">
              <a:buFont typeface="Segoe UI" panose="020B0502040204020203" pitchFamily="34" charset="0"/>
              <a:buChar char="-"/>
            </a:pPr>
            <a:r>
              <a:rPr lang="nl-NL" sz="2400" b="1" dirty="0">
                <a:latin typeface="Segoe UI" panose="020B0502040204020203" pitchFamily="34" charset="0"/>
                <a:ea typeface="Corbel" panose="020B0503020204020204" pitchFamily="34" charset="0"/>
                <a:cs typeface="Times New Roman" panose="02020603050405020304" pitchFamily="18" charset="0"/>
              </a:rPr>
              <a:t>Operationele efficiëntie</a:t>
            </a:r>
            <a:r>
              <a:rPr lang="nl-NL" sz="2400" dirty="0">
                <a:latin typeface="Segoe UI" panose="020B0502040204020203" pitchFamily="34" charset="0"/>
                <a:ea typeface="Corbel" panose="020B0503020204020204" pitchFamily="34" charset="0"/>
                <a:cs typeface="Times New Roman" panose="02020603050405020304" pitchFamily="18" charset="0"/>
              </a:rPr>
              <a:t>: minimale overlast en flexibele planning.</a:t>
            </a:r>
          </a:p>
          <a:p>
            <a:pPr marL="342900" indent="-342900">
              <a:buFont typeface="Segoe UI" panose="020B0502040204020203" pitchFamily="34" charset="0"/>
              <a:buChar char="-"/>
            </a:pPr>
            <a:r>
              <a:rPr lang="nl-NL" sz="2400" b="1" dirty="0">
                <a:latin typeface="Segoe UI" panose="020B0502040204020203" pitchFamily="34" charset="0"/>
                <a:ea typeface="Corbel" panose="020B0503020204020204" pitchFamily="34" charset="0"/>
                <a:cs typeface="Times New Roman" panose="02020603050405020304" pitchFamily="18" charset="0"/>
              </a:rPr>
              <a:t>Innovatie en verbetering:</a:t>
            </a:r>
            <a:r>
              <a:rPr lang="nl-NL" sz="2400" dirty="0">
                <a:latin typeface="Segoe UI" panose="020B0502040204020203" pitchFamily="34" charset="0"/>
                <a:ea typeface="Corbel" panose="020B0503020204020204" pitchFamily="34" charset="0"/>
                <a:cs typeface="Times New Roman" panose="02020603050405020304" pitchFamily="18" charset="0"/>
              </a:rPr>
              <a:t> inzet van innovaties met continu verbeteren als uitgangpunt.</a:t>
            </a:r>
          </a:p>
          <a:p>
            <a:pPr marL="342900" indent="-342900">
              <a:buFont typeface="Segoe UI" panose="020B0502040204020203" pitchFamily="34" charset="0"/>
              <a:buChar char="-"/>
            </a:pPr>
            <a:r>
              <a:rPr lang="nl-NL" sz="2400" b="1" dirty="0">
                <a:latin typeface="Segoe UI" panose="020B0502040204020203" pitchFamily="34" charset="0"/>
                <a:ea typeface="Corbel" panose="020B0503020204020204" pitchFamily="34" charset="0"/>
                <a:cs typeface="Times New Roman" panose="02020603050405020304" pitchFamily="18" charset="0"/>
              </a:rPr>
              <a:t>Communicatie</a:t>
            </a:r>
            <a:r>
              <a:rPr lang="nl-NL" sz="2400" dirty="0">
                <a:latin typeface="Segoe UI" panose="020B0502040204020203" pitchFamily="34" charset="0"/>
                <a:ea typeface="Corbel" panose="020B0503020204020204" pitchFamily="34" charset="0"/>
                <a:cs typeface="Times New Roman" panose="02020603050405020304" pitchFamily="18" charset="0"/>
              </a:rPr>
              <a:t>: transparante communicatie met alle betrokkenen.</a:t>
            </a:r>
          </a:p>
          <a:p>
            <a:pPr marL="342900" indent="-342900">
              <a:buFont typeface="Segoe UI" panose="020B0502040204020203" pitchFamily="34" charset="0"/>
              <a:buChar char="-"/>
            </a:pPr>
            <a:r>
              <a:rPr lang="nl-NL" sz="2400" b="1" dirty="0">
                <a:latin typeface="Segoe UI" panose="020B0502040204020203" pitchFamily="34" charset="0"/>
                <a:ea typeface="Corbel" panose="020B0503020204020204" pitchFamily="34" charset="0"/>
                <a:cs typeface="Times New Roman" panose="02020603050405020304" pitchFamily="18" charset="0"/>
              </a:rPr>
              <a:t>Partnerschap</a:t>
            </a:r>
            <a:r>
              <a:rPr lang="nl-NL" sz="2400" dirty="0">
                <a:latin typeface="Segoe UI" panose="020B0502040204020203" pitchFamily="34" charset="0"/>
                <a:ea typeface="Corbel" panose="020B0503020204020204" pitchFamily="34" charset="0"/>
                <a:cs typeface="Times New Roman" panose="02020603050405020304" pitchFamily="18" charset="0"/>
              </a:rPr>
              <a:t>: proactief meedenken en adviseren.</a:t>
            </a:r>
          </a:p>
          <a:p>
            <a:pPr marL="342900" indent="-342900">
              <a:spcAft>
                <a:spcPts val="1050"/>
              </a:spcAft>
              <a:buFont typeface="Segoe UI" panose="020B0502040204020203" pitchFamily="34" charset="0"/>
              <a:buChar char="-"/>
            </a:pPr>
            <a:r>
              <a:rPr lang="nl-NL" sz="2400" b="1" dirty="0">
                <a:latin typeface="Segoe UI" panose="020B0502040204020203" pitchFamily="34" charset="0"/>
                <a:ea typeface="Corbel" panose="020B0503020204020204" pitchFamily="34" charset="0"/>
                <a:cs typeface="Times New Roman" panose="02020603050405020304" pitchFamily="18" charset="0"/>
              </a:rPr>
              <a:t>Maatschappelijke verantwoordelijkheid: </a:t>
            </a:r>
            <a:r>
              <a:rPr lang="nl-NL" sz="2400" dirty="0">
                <a:latin typeface="Segoe UI" panose="020B0502040204020203" pitchFamily="34" charset="0"/>
                <a:ea typeface="Corbel" panose="020B0503020204020204" pitchFamily="34" charset="0"/>
                <a:cs typeface="Times New Roman" panose="02020603050405020304" pitchFamily="18" charset="0"/>
              </a:rPr>
              <a:t>toepassing SROI. </a:t>
            </a:r>
          </a:p>
        </p:txBody>
      </p:sp>
      <p:pic>
        <p:nvPicPr>
          <p:cNvPr id="16" name="Afbeelding 15">
            <a:extLst>
              <a:ext uri="{FF2B5EF4-FFF2-40B4-BE49-F238E27FC236}">
                <a16:creationId xmlns:a16="http://schemas.microsoft.com/office/drawing/2014/main" id="{B4863DA5-D784-54D7-856E-1E773C5CE775}"/>
              </a:ext>
            </a:extLst>
          </p:cNvPr>
          <p:cNvPicPr>
            <a:picLocks noChangeAspect="1"/>
          </p:cNvPicPr>
          <p:nvPr/>
        </p:nvPicPr>
        <p:blipFill>
          <a:blip r:embed="rId2"/>
          <a:stretch>
            <a:fillRect/>
          </a:stretch>
        </p:blipFill>
        <p:spPr>
          <a:xfrm>
            <a:off x="11365666" y="110059"/>
            <a:ext cx="7272808" cy="9611641"/>
          </a:xfrm>
          <a:prstGeom prst="rect">
            <a:avLst/>
          </a:prstGeom>
        </p:spPr>
      </p:pic>
      <p:sp>
        <p:nvSpPr>
          <p:cNvPr id="19" name="Tijdelijke aanduiding voor voettekst 3">
            <a:extLst>
              <a:ext uri="{FF2B5EF4-FFF2-40B4-BE49-F238E27FC236}">
                <a16:creationId xmlns:a16="http://schemas.microsoft.com/office/drawing/2014/main" id="{04347B19-2FFC-10A6-889C-80B3A03D3F09}"/>
              </a:ext>
            </a:extLst>
          </p:cNvPr>
          <p:cNvSpPr>
            <a:spLocks noGrp="1"/>
          </p:cNvSpPr>
          <p:nvPr>
            <p:ph type="ftr" sz="quarter" idx="5"/>
          </p:nvPr>
        </p:nvSpPr>
        <p:spPr>
          <a:xfrm>
            <a:off x="815445" y="10386197"/>
            <a:ext cx="7482417" cy="300082"/>
          </a:xfrm>
        </p:spPr>
        <p:txBody>
          <a:bodyPr/>
          <a:lstStyle/>
          <a:p>
            <a:r>
              <a:rPr lang="en-US" dirty="0"/>
              <a:t>RGS </a:t>
            </a:r>
            <a:r>
              <a:rPr lang="en-US" dirty="0" err="1"/>
              <a:t>Schilderwerk</a:t>
            </a:r>
            <a:endParaRPr lang="en-US" dirty="0"/>
          </a:p>
        </p:txBody>
      </p:sp>
    </p:spTree>
    <p:extLst>
      <p:ext uri="{BB962C8B-B14F-4D97-AF65-F5344CB8AC3E}">
        <p14:creationId xmlns:p14="http://schemas.microsoft.com/office/powerpoint/2010/main" val="21426754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8F16A-1D20-EB1E-FDCB-DE265BCC1EF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BF09D4B-9340-5C0B-5864-7B5052B5983D}"/>
              </a:ext>
            </a:extLst>
          </p:cNvPr>
          <p:cNvSpPr>
            <a:spLocks noGrp="1"/>
          </p:cNvSpPr>
          <p:nvPr>
            <p:ph type="title"/>
          </p:nvPr>
        </p:nvSpPr>
        <p:spPr>
          <a:xfrm>
            <a:off x="840846" y="473076"/>
            <a:ext cx="8635140" cy="2286000"/>
          </a:xfrm>
        </p:spPr>
        <p:txBody>
          <a:bodyPr/>
          <a:lstStyle/>
          <a:p>
            <a:r>
              <a:rPr lang="nl-NL" sz="6600" dirty="0"/>
              <a:t>Scope van de opdracht</a:t>
            </a:r>
            <a:endParaRPr lang="en-US" sz="6600" dirty="0"/>
          </a:p>
        </p:txBody>
      </p:sp>
      <p:sp>
        <p:nvSpPr>
          <p:cNvPr id="5" name="Tijdelijke aanduiding voor datum 4">
            <a:extLst>
              <a:ext uri="{FF2B5EF4-FFF2-40B4-BE49-F238E27FC236}">
                <a16:creationId xmlns:a16="http://schemas.microsoft.com/office/drawing/2014/main" id="{A7352F90-05E8-78AA-1136-55A590438668}"/>
              </a:ext>
            </a:extLst>
          </p:cNvPr>
          <p:cNvSpPr>
            <a:spLocks noGrp="1"/>
          </p:cNvSpPr>
          <p:nvPr>
            <p:ph type="dt" sz="half" idx="6"/>
          </p:nvPr>
        </p:nvSpPr>
        <p:spPr/>
        <p:txBody>
          <a:bodyPr/>
          <a:lstStyle/>
          <a:p>
            <a:fld id="{C7EF601D-5747-4613-9B9C-13E346617839}" type="datetime1">
              <a:rPr lang="nl-NL" smtClean="0"/>
              <a:t>13-11-2024</a:t>
            </a:fld>
            <a:endParaRPr lang="en-US" dirty="0"/>
          </a:p>
        </p:txBody>
      </p:sp>
      <p:sp>
        <p:nvSpPr>
          <p:cNvPr id="9" name="Tijdelijke aanduiding voor inhoud 2">
            <a:extLst>
              <a:ext uri="{FF2B5EF4-FFF2-40B4-BE49-F238E27FC236}">
                <a16:creationId xmlns:a16="http://schemas.microsoft.com/office/drawing/2014/main" id="{0D495EAF-E231-2F85-E676-CA2334B39C1F}"/>
              </a:ext>
            </a:extLst>
          </p:cNvPr>
          <p:cNvSpPr txBox="1">
            <a:spLocks/>
          </p:cNvSpPr>
          <p:nvPr/>
        </p:nvSpPr>
        <p:spPr>
          <a:xfrm>
            <a:off x="368033" y="2558331"/>
            <a:ext cx="8377239" cy="4852658"/>
          </a:xfrm>
          <a:prstGeom prst="rect">
            <a:avLst/>
          </a:prstGeom>
        </p:spPr>
        <p:txBody>
          <a:bodyPr>
            <a:noAutofit/>
          </a:bodyPr>
          <a:lstStyle>
            <a:lvl1pPr marL="0" eaLnBrk="1" hangingPunct="1">
              <a:lnSpc>
                <a:spcPct val="110000"/>
              </a:lnSpc>
              <a:defRPr sz="2950">
                <a:solidFill>
                  <a:schemeClr val="tx1"/>
                </a:solidFill>
                <a:latin typeface="+mn-lt"/>
                <a:ea typeface="+mn-ea"/>
                <a:cs typeface="+mn-cs"/>
              </a:defRPr>
            </a:lvl1pPr>
            <a:lvl2pPr marL="177800" indent="-177800" eaLnBrk="1" hangingPunct="1">
              <a:lnSpc>
                <a:spcPct val="110000"/>
              </a:lnSpc>
              <a:buFont typeface="Arial" panose="020B0604020202020204" pitchFamily="34" charset="0"/>
              <a:buChar char="•"/>
              <a:defRPr sz="2950">
                <a:solidFill>
                  <a:schemeClr val="tx1"/>
                </a:solidFill>
                <a:latin typeface="+mn-lt"/>
                <a:ea typeface="+mn-ea"/>
                <a:cs typeface="+mn-cs"/>
              </a:defRPr>
            </a:lvl2pPr>
            <a:lvl3pPr marL="360363" indent="-177800" eaLnBrk="1" hangingPunct="1">
              <a:lnSpc>
                <a:spcPct val="110000"/>
              </a:lnSpc>
              <a:buFont typeface="Times New Roman" panose="02020603050405020304" pitchFamily="18" charset="0"/>
              <a:buChar char="-"/>
              <a:defRPr sz="2950">
                <a:solidFill>
                  <a:schemeClr val="tx1"/>
                </a:solidFill>
                <a:latin typeface="+mn-lt"/>
                <a:ea typeface="+mn-ea"/>
                <a:cs typeface="+mn-cs"/>
              </a:defRPr>
            </a:lvl3pPr>
            <a:lvl4pPr marL="538163" indent="-182563" eaLnBrk="1" hangingPunct="1">
              <a:lnSpc>
                <a:spcPct val="110000"/>
              </a:lnSpc>
              <a:buFont typeface="Arial" panose="020B0604020202020204" pitchFamily="34" charset="0"/>
              <a:buChar char="▪"/>
              <a:defRPr sz="2950">
                <a:solidFill>
                  <a:schemeClr val="tx1"/>
                </a:solidFill>
                <a:latin typeface="+mn-lt"/>
                <a:ea typeface="+mn-ea"/>
                <a:cs typeface="+mn-cs"/>
              </a:defRPr>
            </a:lvl4pPr>
            <a:lvl5pPr marL="728663" indent="-190500" eaLnBrk="1" hangingPunct="1">
              <a:lnSpc>
                <a:spcPct val="110000"/>
              </a:lnSpc>
              <a:buFont typeface="Arial" panose="020B0604020202020204" pitchFamily="34" charset="0"/>
              <a:buChar char="•"/>
              <a:defRPr sz="2950">
                <a:solidFill>
                  <a:schemeClr val="tx1"/>
                </a:solidFill>
                <a:latin typeface="+mn-lt"/>
                <a:ea typeface="+mn-ea"/>
                <a:cs typeface="+mn-cs"/>
              </a:defRPr>
            </a:lvl5pPr>
            <a:lvl6pPr marL="896938" indent="-177800" eaLnBrk="1" hangingPunct="1">
              <a:lnSpc>
                <a:spcPct val="110000"/>
              </a:lnSpc>
              <a:buFont typeface="Segoe UI" panose="020B0502040204020203" pitchFamily="34" charset="0"/>
              <a:buChar char="∙"/>
              <a:defRPr sz="2950">
                <a:solidFill>
                  <a:schemeClr val="tx1"/>
                </a:solidFill>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nl-NL" sz="2400" dirty="0">
                <a:solidFill>
                  <a:schemeClr val="tx2"/>
                </a:solidFill>
                <a:latin typeface="Segoe UI" panose="020B0502040204020203" pitchFamily="34" charset="0"/>
                <a:ea typeface="Times New Roman" panose="02020603050405020304" pitchFamily="18" charset="0"/>
                <a:cs typeface="Aptos" panose="020B0004020202020204" pitchFamily="34" charset="0"/>
              </a:rPr>
              <a:t> </a:t>
            </a:r>
          </a:p>
          <a:p>
            <a:pPr>
              <a:spcBef>
                <a:spcPts val="225"/>
              </a:spcBef>
              <a:spcAft>
                <a:spcPts val="750"/>
              </a:spcAft>
            </a:pPr>
            <a:r>
              <a:rPr lang="nl-NL" sz="2400" b="1" kern="100" dirty="0">
                <a:solidFill>
                  <a:schemeClr val="tx2"/>
                </a:solidFill>
                <a:latin typeface="Segoe UI" panose="020B0502040204020203" pitchFamily="34" charset="0"/>
                <a:ea typeface="Times New Roman" panose="02020603050405020304" pitchFamily="18" charset="0"/>
                <a:cs typeface="Times New Roman" panose="02020603050405020304" pitchFamily="18" charset="0"/>
              </a:rPr>
              <a:t>Binnen de scope van de opdracht: </a:t>
            </a:r>
            <a:r>
              <a:rPr lang="nl-NL" sz="2400" kern="100" dirty="0">
                <a:solidFill>
                  <a:schemeClr val="tx2"/>
                </a:solidFill>
                <a:latin typeface="Segoe UI" panose="020B0502040204020203" pitchFamily="34" charset="0"/>
                <a:ea typeface="Times New Roman" panose="02020603050405020304" pitchFamily="18" charset="0"/>
                <a:cs typeface="Times New Roman" panose="02020603050405020304" pitchFamily="18" charset="0"/>
              </a:rPr>
              <a:t>	</a:t>
            </a:r>
          </a:p>
          <a:p>
            <a:pPr marL="342900" indent="-342900">
              <a:buFont typeface="Symbol" panose="05050102010706020507" pitchFamily="18" charset="2"/>
              <a:buChar char=""/>
            </a:pPr>
            <a:r>
              <a:rPr lang="nl-NL" sz="2400" dirty="0">
                <a:solidFill>
                  <a:schemeClr val="tx2"/>
                </a:solidFill>
                <a:latin typeface="Segoe UI" panose="020B0502040204020203" pitchFamily="34" charset="0"/>
                <a:ea typeface="Corbel" panose="020B0503020204020204" pitchFamily="34" charset="0"/>
                <a:cs typeface="Times New Roman" panose="02020603050405020304" pitchFamily="18" charset="0"/>
              </a:rPr>
              <a:t>Nulmeting						</a:t>
            </a:r>
          </a:p>
          <a:p>
            <a:pPr marL="342900" indent="-342900">
              <a:buFont typeface="Symbol" panose="05050102010706020507" pitchFamily="18" charset="2"/>
              <a:buChar char=""/>
            </a:pPr>
            <a:r>
              <a:rPr lang="nl-NL" sz="2400" dirty="0">
                <a:solidFill>
                  <a:schemeClr val="tx2"/>
                </a:solidFill>
                <a:latin typeface="Segoe UI" panose="020B0502040204020203" pitchFamily="34" charset="0"/>
                <a:ea typeface="Corbel" panose="020B0503020204020204" pitchFamily="34" charset="0"/>
                <a:cs typeface="Times New Roman" panose="02020603050405020304" pitchFamily="18" charset="0"/>
              </a:rPr>
              <a:t>Aanleveren en jaarlijks actualiseren van de </a:t>
            </a:r>
          </a:p>
          <a:p>
            <a:r>
              <a:rPr lang="nl-NL" sz="2400" dirty="0">
                <a:solidFill>
                  <a:schemeClr val="tx2"/>
                </a:solidFill>
                <a:latin typeface="Segoe UI" panose="020B0502040204020203" pitchFamily="34" charset="0"/>
                <a:ea typeface="Corbel" panose="020B0503020204020204" pitchFamily="34" charset="0"/>
                <a:cs typeface="Times New Roman" panose="02020603050405020304" pitchFamily="18" charset="0"/>
              </a:rPr>
              <a:t>MJOP en conditiemeting gedurende de duur van het contract.</a:t>
            </a:r>
          </a:p>
          <a:p>
            <a:pPr marL="342900" indent="-342900">
              <a:buFont typeface="Symbol" panose="05050102010706020507" pitchFamily="18" charset="2"/>
              <a:buChar char=""/>
            </a:pPr>
            <a:r>
              <a:rPr lang="nl-NL" sz="2400" dirty="0">
                <a:solidFill>
                  <a:schemeClr val="tx2"/>
                </a:solidFill>
                <a:latin typeface="Segoe UI" panose="020B0502040204020203" pitchFamily="34" charset="0"/>
                <a:ea typeface="Corbel" panose="020B0503020204020204" pitchFamily="34" charset="0"/>
                <a:cs typeface="Times New Roman" panose="02020603050405020304" pitchFamily="18" charset="0"/>
              </a:rPr>
              <a:t>Correctief Onderhoud</a:t>
            </a:r>
          </a:p>
          <a:p>
            <a:pPr marL="342900" indent="-342900">
              <a:buFont typeface="Symbol" panose="05050102010706020507" pitchFamily="18" charset="2"/>
              <a:buChar char=""/>
            </a:pPr>
            <a:r>
              <a:rPr lang="nl-NL" sz="2400" dirty="0">
                <a:solidFill>
                  <a:schemeClr val="tx2"/>
                </a:solidFill>
                <a:latin typeface="Segoe UI" panose="020B0502040204020203" pitchFamily="34" charset="0"/>
                <a:ea typeface="Corbel" panose="020B0503020204020204" pitchFamily="34" charset="0"/>
                <a:cs typeface="Times New Roman" panose="02020603050405020304" pitchFamily="18" charset="0"/>
              </a:rPr>
              <a:t>Preventief Onderhoud</a:t>
            </a:r>
          </a:p>
          <a:p>
            <a:pPr marL="342900" indent="-342900">
              <a:buFont typeface="Symbol" panose="05050102010706020507" pitchFamily="18" charset="2"/>
              <a:buChar char=""/>
            </a:pPr>
            <a:r>
              <a:rPr lang="nl-NL" sz="2400" dirty="0">
                <a:solidFill>
                  <a:schemeClr val="tx2"/>
                </a:solidFill>
                <a:latin typeface="Segoe UI" panose="020B0502040204020203" pitchFamily="34" charset="0"/>
                <a:ea typeface="Corbel" panose="020B0503020204020204" pitchFamily="34" charset="0"/>
                <a:cs typeface="Times New Roman" panose="02020603050405020304" pitchFamily="18" charset="0"/>
              </a:rPr>
              <a:t>Planmatig Onderhoud</a:t>
            </a:r>
          </a:p>
          <a:p>
            <a:pPr marL="342900" indent="-342900">
              <a:buFont typeface="Symbol" panose="05050102010706020507" pitchFamily="18" charset="2"/>
              <a:buChar char=""/>
            </a:pPr>
            <a:r>
              <a:rPr lang="nl-NL" sz="2400" dirty="0">
                <a:solidFill>
                  <a:schemeClr val="tx2"/>
                </a:solidFill>
                <a:latin typeface="Segoe UI" panose="020B0502040204020203" pitchFamily="34" charset="0"/>
                <a:ea typeface="Corbel" panose="020B0503020204020204" pitchFamily="34" charset="0"/>
                <a:cs typeface="Times New Roman" panose="02020603050405020304" pitchFamily="18" charset="0"/>
              </a:rPr>
              <a:t>Advisering</a:t>
            </a:r>
          </a:p>
          <a:p>
            <a:pPr marL="342900" indent="-342900">
              <a:buFont typeface="Symbol" panose="05050102010706020507" pitchFamily="18" charset="2"/>
              <a:buChar char=""/>
            </a:pPr>
            <a:r>
              <a:rPr lang="nl-NL" sz="2400" dirty="0">
                <a:solidFill>
                  <a:schemeClr val="tx2"/>
                </a:solidFill>
                <a:latin typeface="Segoe UI" panose="020B0502040204020203" pitchFamily="34" charset="0"/>
                <a:ea typeface="Corbel" panose="020B0503020204020204" pitchFamily="34" charset="0"/>
                <a:cs typeface="Times New Roman" panose="02020603050405020304" pitchFamily="18" charset="0"/>
              </a:rPr>
              <a:t>Aanleveren van managementinformatie</a:t>
            </a:r>
          </a:p>
          <a:p>
            <a:pPr marL="342900" indent="-342900">
              <a:buFont typeface="Symbol" panose="05050102010706020507" pitchFamily="18" charset="2"/>
              <a:buChar char=""/>
            </a:pPr>
            <a:r>
              <a:rPr lang="nl-NL" sz="2400" dirty="0">
                <a:solidFill>
                  <a:schemeClr val="tx2"/>
                </a:solidFill>
                <a:latin typeface="Segoe UI" panose="020B0502040204020203" pitchFamily="34" charset="0"/>
                <a:ea typeface="Corbel" panose="020B0503020204020204" pitchFamily="34" charset="0"/>
                <a:cs typeface="Times New Roman" panose="02020603050405020304" pitchFamily="18" charset="0"/>
              </a:rPr>
              <a:t>Alle relevante gegevens verwerken en muteren in het onderhoudsdossier</a:t>
            </a:r>
          </a:p>
          <a:p>
            <a:pPr marL="342900" indent="-342900">
              <a:buFont typeface="Symbol" panose="05050102010706020507" pitchFamily="18" charset="2"/>
              <a:buChar char=""/>
            </a:pPr>
            <a:r>
              <a:rPr lang="nl-NL" sz="2400" dirty="0">
                <a:solidFill>
                  <a:schemeClr val="tx2"/>
                </a:solidFill>
                <a:latin typeface="Segoe UI" panose="020B0502040204020203" pitchFamily="34" charset="0"/>
                <a:ea typeface="Corbel" panose="020B0503020204020204" pitchFamily="34" charset="0"/>
                <a:cs typeface="Times New Roman" panose="02020603050405020304" pitchFamily="18" charset="0"/>
              </a:rPr>
              <a:t>Het uitvoeren van binnen- en buitenschilderwerk</a:t>
            </a:r>
          </a:p>
          <a:p>
            <a:pPr marL="342900" indent="-342900">
              <a:buFont typeface="Symbol" panose="05050102010706020507" pitchFamily="18" charset="2"/>
              <a:buChar char=""/>
            </a:pPr>
            <a:r>
              <a:rPr lang="nl-NL" sz="2400" dirty="0">
                <a:solidFill>
                  <a:schemeClr val="tx2"/>
                </a:solidFill>
                <a:latin typeface="Segoe UI" panose="020B0502040204020203" pitchFamily="34" charset="0"/>
                <a:ea typeface="Corbel" panose="020B0503020204020204" pitchFamily="34" charset="0"/>
                <a:cs typeface="Times New Roman" panose="02020603050405020304" pitchFamily="18" charset="0"/>
              </a:rPr>
              <a:t>Het herstel van glasschade</a:t>
            </a:r>
          </a:p>
          <a:p>
            <a:pPr marL="342900" indent="-342900">
              <a:spcAft>
                <a:spcPts val="1050"/>
              </a:spcAft>
              <a:buFont typeface="Symbol" panose="05050102010706020507" pitchFamily="18" charset="2"/>
              <a:buChar char=""/>
            </a:pPr>
            <a:r>
              <a:rPr lang="nl-NL" sz="2400" dirty="0">
                <a:solidFill>
                  <a:schemeClr val="tx2"/>
                </a:solidFill>
                <a:latin typeface="Segoe UI" panose="020B0502040204020203" pitchFamily="34" charset="0"/>
                <a:ea typeface="Corbel" panose="020B0503020204020204" pitchFamily="34" charset="0"/>
                <a:cs typeface="Times New Roman" panose="02020603050405020304" pitchFamily="18" charset="0"/>
              </a:rPr>
              <a:t>Voor totaal 89 objecten in de gemeente Hardenberg</a:t>
            </a:r>
          </a:p>
          <a:p>
            <a:endParaRPr lang="nl-NL" sz="2400" dirty="0">
              <a:solidFill>
                <a:schemeClr val="tx2"/>
              </a:solidFill>
              <a:latin typeface="Aptos" panose="020B0004020202020204" pitchFamily="34" charset="0"/>
              <a:ea typeface="Aptos" panose="020B0004020202020204" pitchFamily="34" charset="0"/>
              <a:cs typeface="Aptos" panose="020B0004020202020204" pitchFamily="34" charset="0"/>
            </a:endParaRPr>
          </a:p>
          <a:p>
            <a:endParaRPr lang="nl-NL" sz="2400" dirty="0">
              <a:solidFill>
                <a:schemeClr val="tx2"/>
              </a:solidFill>
            </a:endParaRPr>
          </a:p>
        </p:txBody>
      </p:sp>
      <p:sp>
        <p:nvSpPr>
          <p:cNvPr id="13" name="Tijdelijke aanduiding voor voettekst 3">
            <a:extLst>
              <a:ext uri="{FF2B5EF4-FFF2-40B4-BE49-F238E27FC236}">
                <a16:creationId xmlns:a16="http://schemas.microsoft.com/office/drawing/2014/main" id="{B249B253-E596-27A2-9469-055B59453442}"/>
              </a:ext>
            </a:extLst>
          </p:cNvPr>
          <p:cNvSpPr>
            <a:spLocks noGrp="1"/>
          </p:cNvSpPr>
          <p:nvPr>
            <p:ph type="ftr" sz="quarter" idx="5"/>
          </p:nvPr>
        </p:nvSpPr>
        <p:spPr>
          <a:xfrm>
            <a:off x="815445" y="10386197"/>
            <a:ext cx="7482417" cy="300082"/>
          </a:xfrm>
        </p:spPr>
        <p:txBody>
          <a:bodyPr/>
          <a:lstStyle/>
          <a:p>
            <a:r>
              <a:rPr lang="en-US" dirty="0"/>
              <a:t>RGS </a:t>
            </a:r>
            <a:r>
              <a:rPr lang="en-US" dirty="0" err="1"/>
              <a:t>Schilderwerk</a:t>
            </a:r>
            <a:endParaRPr lang="en-US" dirty="0"/>
          </a:p>
        </p:txBody>
      </p:sp>
      <p:pic>
        <p:nvPicPr>
          <p:cNvPr id="10" name="Afbeelding 9">
            <a:extLst>
              <a:ext uri="{FF2B5EF4-FFF2-40B4-BE49-F238E27FC236}">
                <a16:creationId xmlns:a16="http://schemas.microsoft.com/office/drawing/2014/main" id="{A5122228-94D0-C970-F786-030EC9255B17}"/>
              </a:ext>
            </a:extLst>
          </p:cNvPr>
          <p:cNvPicPr>
            <a:picLocks noChangeAspect="1"/>
          </p:cNvPicPr>
          <p:nvPr/>
        </p:nvPicPr>
        <p:blipFill>
          <a:blip r:embed="rId2"/>
          <a:srcRect l="14552" t="21086" r="23472" b="6872"/>
          <a:stretch/>
        </p:blipFill>
        <p:spPr>
          <a:xfrm>
            <a:off x="10076637" y="1334195"/>
            <a:ext cx="9844021" cy="6840760"/>
          </a:xfrm>
          <a:prstGeom prst="rect">
            <a:avLst/>
          </a:prstGeom>
        </p:spPr>
      </p:pic>
    </p:spTree>
    <p:extLst>
      <p:ext uri="{BB962C8B-B14F-4D97-AF65-F5344CB8AC3E}">
        <p14:creationId xmlns:p14="http://schemas.microsoft.com/office/powerpoint/2010/main" val="1406357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837F7-1749-F2FA-4F24-4725B476454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80E82EB-9FEB-FB93-AF42-1F51AE99BF1C}"/>
              </a:ext>
            </a:extLst>
          </p:cNvPr>
          <p:cNvSpPr>
            <a:spLocks noGrp="1"/>
          </p:cNvSpPr>
          <p:nvPr>
            <p:ph type="title"/>
          </p:nvPr>
        </p:nvSpPr>
        <p:spPr>
          <a:xfrm>
            <a:off x="840846" y="473076"/>
            <a:ext cx="8707148" cy="2286000"/>
          </a:xfrm>
        </p:spPr>
        <p:txBody>
          <a:bodyPr/>
          <a:lstStyle/>
          <a:p>
            <a:r>
              <a:rPr lang="nl-NL" sz="6600" dirty="0"/>
              <a:t>Scope van de opdracht</a:t>
            </a:r>
            <a:endParaRPr lang="en-US" sz="6600" dirty="0"/>
          </a:p>
        </p:txBody>
      </p:sp>
      <p:sp>
        <p:nvSpPr>
          <p:cNvPr id="11" name="Tijdelijke aanduiding voor inhoud 5">
            <a:extLst>
              <a:ext uri="{FF2B5EF4-FFF2-40B4-BE49-F238E27FC236}">
                <a16:creationId xmlns:a16="http://schemas.microsoft.com/office/drawing/2014/main" id="{D23E81B5-BCAC-0035-5FF7-EDBE024E2DB1}"/>
              </a:ext>
            </a:extLst>
          </p:cNvPr>
          <p:cNvSpPr txBox="1">
            <a:spLocks/>
          </p:cNvSpPr>
          <p:nvPr/>
        </p:nvSpPr>
        <p:spPr>
          <a:xfrm>
            <a:off x="546994" y="3422427"/>
            <a:ext cx="8568952" cy="3910618"/>
          </a:xfrm>
          <a:prstGeom prst="rect">
            <a:avLst/>
          </a:prstGeom>
        </p:spPr>
        <p:txBody>
          <a:bodyPr>
            <a:normAutofit/>
          </a:bodyPr>
          <a:lstStyle>
            <a:lvl1pPr marL="0" eaLnBrk="1" hangingPunct="1">
              <a:lnSpc>
                <a:spcPct val="110000"/>
              </a:lnSpc>
              <a:defRPr sz="2950">
                <a:solidFill>
                  <a:schemeClr val="tx1"/>
                </a:solidFill>
                <a:latin typeface="+mn-lt"/>
                <a:ea typeface="+mn-ea"/>
                <a:cs typeface="+mn-cs"/>
              </a:defRPr>
            </a:lvl1pPr>
            <a:lvl2pPr marL="177800" indent="-177800" eaLnBrk="1" hangingPunct="1">
              <a:lnSpc>
                <a:spcPct val="110000"/>
              </a:lnSpc>
              <a:buFont typeface="Arial" panose="020B0604020202020204" pitchFamily="34" charset="0"/>
              <a:buChar char="•"/>
              <a:defRPr sz="2950">
                <a:solidFill>
                  <a:schemeClr val="tx1"/>
                </a:solidFill>
                <a:latin typeface="+mn-lt"/>
                <a:ea typeface="+mn-ea"/>
                <a:cs typeface="+mn-cs"/>
              </a:defRPr>
            </a:lvl2pPr>
            <a:lvl3pPr marL="360363" indent="-177800" eaLnBrk="1" hangingPunct="1">
              <a:lnSpc>
                <a:spcPct val="110000"/>
              </a:lnSpc>
              <a:buFont typeface="Times New Roman" panose="02020603050405020304" pitchFamily="18" charset="0"/>
              <a:buChar char="-"/>
              <a:defRPr sz="2950">
                <a:solidFill>
                  <a:schemeClr val="tx1"/>
                </a:solidFill>
                <a:latin typeface="+mn-lt"/>
                <a:ea typeface="+mn-ea"/>
                <a:cs typeface="+mn-cs"/>
              </a:defRPr>
            </a:lvl3pPr>
            <a:lvl4pPr marL="538163" indent="-182563" eaLnBrk="1" hangingPunct="1">
              <a:lnSpc>
                <a:spcPct val="110000"/>
              </a:lnSpc>
              <a:buFont typeface="Arial" panose="020B0604020202020204" pitchFamily="34" charset="0"/>
              <a:buChar char="▪"/>
              <a:defRPr sz="2950">
                <a:solidFill>
                  <a:schemeClr val="tx1"/>
                </a:solidFill>
                <a:latin typeface="+mn-lt"/>
                <a:ea typeface="+mn-ea"/>
                <a:cs typeface="+mn-cs"/>
              </a:defRPr>
            </a:lvl4pPr>
            <a:lvl5pPr marL="728663" indent="-190500" eaLnBrk="1" hangingPunct="1">
              <a:lnSpc>
                <a:spcPct val="110000"/>
              </a:lnSpc>
              <a:buFont typeface="Arial" panose="020B0604020202020204" pitchFamily="34" charset="0"/>
              <a:buChar char="•"/>
              <a:defRPr sz="2950">
                <a:solidFill>
                  <a:schemeClr val="tx1"/>
                </a:solidFill>
                <a:latin typeface="+mn-lt"/>
                <a:ea typeface="+mn-ea"/>
                <a:cs typeface="+mn-cs"/>
              </a:defRPr>
            </a:lvl5pPr>
            <a:lvl6pPr marL="896938" indent="-177800" eaLnBrk="1" hangingPunct="1">
              <a:lnSpc>
                <a:spcPct val="110000"/>
              </a:lnSpc>
              <a:buFont typeface="Segoe UI" panose="020B0502040204020203" pitchFamily="34" charset="0"/>
              <a:buChar char="∙"/>
              <a:defRPr sz="2950">
                <a:solidFill>
                  <a:schemeClr val="tx1"/>
                </a:solidFill>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buFont typeface="Arial" panose="020B0604020202020204" pitchFamily="34" charset="0"/>
              <a:buNone/>
            </a:pPr>
            <a:r>
              <a:rPr lang="nl-NL" sz="2400" b="1" kern="100" dirty="0">
                <a:solidFill>
                  <a:schemeClr val="tx2"/>
                </a:solidFill>
                <a:latin typeface="Segoe UI" panose="020B0502040204020203" pitchFamily="34" charset="0"/>
                <a:ea typeface="Times New Roman" panose="02020603050405020304" pitchFamily="18" charset="0"/>
                <a:cs typeface="Times New Roman" panose="02020603050405020304" pitchFamily="18" charset="0"/>
              </a:rPr>
              <a:t>Buiten de scope van de opdracht: </a:t>
            </a:r>
            <a:r>
              <a:rPr lang="nl-NL" sz="2400" kern="100" dirty="0">
                <a:solidFill>
                  <a:schemeClr val="tx2"/>
                </a:solidFill>
                <a:latin typeface="Segoe UI" panose="020B0502040204020203" pitchFamily="34" charset="0"/>
                <a:ea typeface="Times New Roman" panose="02020603050405020304" pitchFamily="18" charset="0"/>
                <a:cs typeface="Times New Roman" panose="02020603050405020304" pitchFamily="18" charset="0"/>
              </a:rPr>
              <a:t>	</a:t>
            </a:r>
          </a:p>
          <a:p>
            <a:pPr marL="342900" indent="-342900">
              <a:buFont typeface="Symbol" panose="05050102010706020507" pitchFamily="18" charset="2"/>
              <a:buChar char=""/>
            </a:pPr>
            <a:r>
              <a:rPr lang="nl-NL" sz="2400" dirty="0">
                <a:solidFill>
                  <a:schemeClr val="tx2"/>
                </a:solidFill>
                <a:latin typeface="Segoe UI" panose="020B0502040204020203" pitchFamily="34" charset="0"/>
                <a:ea typeface="Aptos" panose="020B0004020202020204" pitchFamily="34" charset="0"/>
                <a:cs typeface="Times New Roman" panose="02020603050405020304" pitchFamily="18" charset="0"/>
              </a:rPr>
              <a:t>Schilderwerk voor gebouwen in de flexibele gebouwvoorraad. </a:t>
            </a:r>
            <a:endParaRPr lang="nl-NL" sz="2400" dirty="0">
              <a:solidFill>
                <a:schemeClr val="tx2"/>
              </a:solidFill>
            </a:endParaRPr>
          </a:p>
        </p:txBody>
      </p:sp>
      <p:pic>
        <p:nvPicPr>
          <p:cNvPr id="15" name="Tijdelijke aanduiding voor afbeelding 14">
            <a:extLst>
              <a:ext uri="{FF2B5EF4-FFF2-40B4-BE49-F238E27FC236}">
                <a16:creationId xmlns:a16="http://schemas.microsoft.com/office/drawing/2014/main" id="{DCF58C40-DCB4-E7F4-DD88-C3FDBB992DA4}"/>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21276" r="21276"/>
          <a:stretch>
            <a:fillRect/>
          </a:stretch>
        </p:blipFill>
        <p:spPr/>
      </p:pic>
      <p:sp>
        <p:nvSpPr>
          <p:cNvPr id="16" name="Tijdelijke aanduiding voor voettekst 3">
            <a:extLst>
              <a:ext uri="{FF2B5EF4-FFF2-40B4-BE49-F238E27FC236}">
                <a16:creationId xmlns:a16="http://schemas.microsoft.com/office/drawing/2014/main" id="{5D1CCE5E-9A65-18ED-47AC-A09B8B002C51}"/>
              </a:ext>
            </a:extLst>
          </p:cNvPr>
          <p:cNvSpPr>
            <a:spLocks noGrp="1"/>
          </p:cNvSpPr>
          <p:nvPr>
            <p:ph type="ftr" sz="quarter" idx="5"/>
          </p:nvPr>
        </p:nvSpPr>
        <p:spPr>
          <a:xfrm>
            <a:off x="815445" y="10386197"/>
            <a:ext cx="7482417" cy="300082"/>
          </a:xfrm>
        </p:spPr>
        <p:txBody>
          <a:bodyPr/>
          <a:lstStyle/>
          <a:p>
            <a:r>
              <a:rPr lang="en-US" dirty="0"/>
              <a:t>RGS </a:t>
            </a:r>
            <a:r>
              <a:rPr lang="en-US" dirty="0" err="1"/>
              <a:t>Schilderwerk</a:t>
            </a:r>
            <a:endParaRPr lang="en-US" dirty="0"/>
          </a:p>
        </p:txBody>
      </p:sp>
    </p:spTree>
    <p:extLst>
      <p:ext uri="{BB962C8B-B14F-4D97-AF65-F5344CB8AC3E}">
        <p14:creationId xmlns:p14="http://schemas.microsoft.com/office/powerpoint/2010/main" val="1376001860"/>
      </p:ext>
    </p:extLst>
  </p:cSld>
  <p:clrMapOvr>
    <a:masterClrMapping/>
  </p:clrMapOvr>
</p:sld>
</file>

<file path=ppt/theme/theme1.xml><?xml version="1.0" encoding="utf-8"?>
<a:theme xmlns:a="http://schemas.openxmlformats.org/drawingml/2006/main" name="Kantoorthema">
  <a:themeElements>
    <a:clrScheme name="gem harderwijk">
      <a:dk1>
        <a:srgbClr val="1F335C"/>
      </a:dk1>
      <a:lt1>
        <a:sysClr val="window" lastClr="FFFFFF"/>
      </a:lt1>
      <a:dk2>
        <a:srgbClr val="1F335C"/>
      </a:dk2>
      <a:lt2>
        <a:srgbClr val="FFFFFF"/>
      </a:lt2>
      <a:accent1>
        <a:srgbClr val="8DCF6A"/>
      </a:accent1>
      <a:accent2>
        <a:srgbClr val="E696BE"/>
      </a:accent2>
      <a:accent3>
        <a:srgbClr val="E8E359"/>
      </a:accent3>
      <a:accent4>
        <a:srgbClr val="4B96D2"/>
      </a:accent4>
      <a:accent5>
        <a:srgbClr val="8DCF6A"/>
      </a:accent5>
      <a:accent6>
        <a:srgbClr val="E8E359"/>
      </a:accent6>
      <a:hlink>
        <a:srgbClr val="4B96D2"/>
      </a:hlink>
      <a:folHlink>
        <a:srgbClr val="E696BE"/>
      </a:folHlink>
    </a:clrScheme>
    <a:fontScheme name="Aangepast 6">
      <a:majorFont>
        <a:latin typeface="Segoe UI Semibold"/>
        <a:ea typeface=""/>
        <a:cs typeface=""/>
      </a:majorFont>
      <a:minorFont>
        <a:latin typeface="Segoe U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271_Powerpoint-gemeente-Hardenberg.pptx  -  Alleen-lezen" id="{E2ACDB07-1AFF-4A12-B6C2-137F07D6C45D}" vid="{AFBFE24A-9617-4EBF-82E8-739AE78C8524}"/>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256</TotalTime>
  <Words>1128</Words>
  <Application>Microsoft Office PowerPoint</Application>
  <PresentationFormat>Aangepast</PresentationFormat>
  <Paragraphs>149</Paragraphs>
  <Slides>16</Slides>
  <Notes>0</Notes>
  <HiddenSlides>0</HiddenSlides>
  <MMClips>0</MMClips>
  <ScaleCrop>false</ScaleCrop>
  <HeadingPairs>
    <vt:vector size="6" baseType="variant">
      <vt:variant>
        <vt:lpstr>Gebruikte lettertypen</vt:lpstr>
      </vt:variant>
      <vt:variant>
        <vt:i4>7</vt:i4>
      </vt:variant>
      <vt:variant>
        <vt:lpstr>Thema</vt:lpstr>
      </vt:variant>
      <vt:variant>
        <vt:i4>1</vt:i4>
      </vt:variant>
      <vt:variant>
        <vt:lpstr>Diatitels</vt:lpstr>
      </vt:variant>
      <vt:variant>
        <vt:i4>16</vt:i4>
      </vt:variant>
    </vt:vector>
  </HeadingPairs>
  <TitlesOfParts>
    <vt:vector size="24" baseType="lpstr">
      <vt:lpstr>Aptos</vt:lpstr>
      <vt:lpstr>Arial</vt:lpstr>
      <vt:lpstr>Calibri</vt:lpstr>
      <vt:lpstr>Segoe UI</vt:lpstr>
      <vt:lpstr>Segoe UI Semibold</vt:lpstr>
      <vt:lpstr>Symbol</vt:lpstr>
      <vt:lpstr>Times New Roman</vt:lpstr>
      <vt:lpstr>Kantoorthema</vt:lpstr>
      <vt:lpstr>PowerPoint-presentatie</vt:lpstr>
      <vt:lpstr>PowerPoint-presentatie</vt:lpstr>
      <vt:lpstr>PowerPoint-presentatie</vt:lpstr>
      <vt:lpstr>Gewenste werkwijze - doelstelling</vt:lpstr>
      <vt:lpstr>Gewenste werkwijze - uitgangspunten</vt:lpstr>
      <vt:lpstr>Visie op samenwerken</vt:lpstr>
      <vt:lpstr>Doelstellingen</vt:lpstr>
      <vt:lpstr>Scope van de opdracht</vt:lpstr>
      <vt:lpstr>Scope van de opdracht</vt:lpstr>
      <vt:lpstr>Werkgebied</vt:lpstr>
      <vt:lpstr>Looptijd</vt:lpstr>
      <vt:lpstr>Aanbestedingsproces</vt:lpstr>
      <vt:lpstr>Geschiktheidseisen</vt:lpstr>
      <vt:lpstr>Gunningscriterium EMVI</vt:lpstr>
      <vt:lpstr>Prijs </vt:lpstr>
      <vt:lpstr>Bedankt voor  het luisteren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Marten Schiphorst</dc:creator>
  <cp:lastModifiedBy>Annemiek Pluimers</cp:lastModifiedBy>
  <cp:revision>5</cp:revision>
  <dcterms:created xsi:type="dcterms:W3CDTF">2024-11-11T12:26:07Z</dcterms:created>
  <dcterms:modified xsi:type="dcterms:W3CDTF">2024-11-13T10:35:36Z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2024-02-21T00:00:00Z</vt:filetime>
  </property>
  <property fmtid="{D5CDD505-2E9C-101B-9397-08002B2CF9AE}" pid="3" name="Creator">
    <vt:lpwstr>Adobe InDesign 19.2 (Macintosh)</vt:lpwstr>
  </property>
  <property fmtid="{D5CDD505-2E9C-101B-9397-08002B2CF9AE}" pid="4" name="LastSaved">
    <vt:filetime>2024-02-21T00:00:00Z</vt:filetime>
  </property>
  <property fmtid="{D5CDD505-2E9C-101B-9397-08002B2CF9AE}" pid="5" name="Producer">
    <vt:lpwstr>Adobe PDF Library 17.0</vt:lpwstr>
  </property>
</Properties>
</file>