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777" r:id="rId1"/>
  </p:sldMasterIdLst>
  <p:notesMasterIdLst>
    <p:notesMasterId r:id="rId4"/>
  </p:notesMasterIdLst>
  <p:handoutMasterIdLst>
    <p:handoutMasterId r:id="rId5"/>
  </p:handoutMasterIdLst>
  <p:sldIdLst>
    <p:sldId id="293" r:id="rId2"/>
    <p:sldId id="292" r:id="rId3"/>
  </p:sldIdLst>
  <p:sldSz cx="12192000" cy="6858000"/>
  <p:notesSz cx="6858000" cy="9144000"/>
  <p:defaultTextStyle>
    <a:defPPr rtl="0"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6264" userDrawn="1">
          <p15:clr>
            <a:srgbClr val="A4A3A4"/>
          </p15:clr>
        </p15:guide>
        <p15:guide id="2" orient="horz" pos="3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5" name="Auteur" initials="A" lastIdx="0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FCFD"/>
    <a:srgbClr val="C1CCF6"/>
    <a:srgbClr val="D5BAEB"/>
    <a:srgbClr val="8E9DEF"/>
    <a:srgbClr val="A6EDD2"/>
    <a:srgbClr val="A3E6FF"/>
    <a:srgbClr val="FFFFFF"/>
    <a:srgbClr val="E0B1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D18DC40-5603-40CC-8434-09C24162422D}" v="7" dt="2025-04-16T17:51:22.60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2484" autoAdjust="0"/>
  </p:normalViewPr>
  <p:slideViewPr>
    <p:cSldViewPr snapToGrid="0">
      <p:cViewPr>
        <p:scale>
          <a:sx n="75" d="100"/>
          <a:sy n="75" d="100"/>
        </p:scale>
        <p:origin x="974" y="43"/>
      </p:cViewPr>
      <p:guideLst>
        <p:guide pos="6264"/>
        <p:guide orient="horz" pos="3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7" d="100"/>
          <a:sy n="77" d="100"/>
        </p:scale>
        <p:origin x="3078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13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11" Type="http://schemas.microsoft.com/office/2016/11/relationships/changesInfo" Target="changesInfos/changesInfo1.xml"/><Relationship Id="rId5" Type="http://schemas.openxmlformats.org/officeDocument/2006/relationships/handoutMaster" Target="handoutMasters/handoutMaster1.xml"/><Relationship Id="rId15" Type="http://schemas.openxmlformats.org/officeDocument/2006/relationships/customXml" Target="../customXml/item3.xml"/><Relationship Id="rId10" Type="http://schemas.openxmlformats.org/officeDocument/2006/relationships/tableStyles" Target="tableStyles.xml"/><Relationship Id="rId4" Type="http://schemas.openxmlformats.org/officeDocument/2006/relationships/notesMaster" Target="notesMasters/notesMaster1.xml"/><Relationship Id="rId9" Type="http://schemas.openxmlformats.org/officeDocument/2006/relationships/theme" Target="theme/theme1.xml"/><Relationship Id="rId14" Type="http://schemas.openxmlformats.org/officeDocument/2006/relationships/customXml" Target="../customXml/item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Yilmaz-Ates, M (Melisa)" userId="ef569730-0f3f-4d87-a0dd-10c7741348e0" providerId="ADAL" clId="{FD18DC40-5603-40CC-8434-09C24162422D}"/>
    <pc:docChg chg="undo redo custSel modSld">
      <pc:chgData name="Yilmaz-Ates, M (Melisa)" userId="ef569730-0f3f-4d87-a0dd-10c7741348e0" providerId="ADAL" clId="{FD18DC40-5603-40CC-8434-09C24162422D}" dt="2025-04-16T17:57:39.322" v="1637" actId="20577"/>
      <pc:docMkLst>
        <pc:docMk/>
      </pc:docMkLst>
      <pc:sldChg chg="addSp delSp modSp mod modNotesTx">
        <pc:chgData name="Yilmaz-Ates, M (Melisa)" userId="ef569730-0f3f-4d87-a0dd-10c7741348e0" providerId="ADAL" clId="{FD18DC40-5603-40CC-8434-09C24162422D}" dt="2025-04-16T17:56:51.083" v="1611" actId="20577"/>
        <pc:sldMkLst>
          <pc:docMk/>
          <pc:sldMk cId="2377164253" sldId="292"/>
        </pc:sldMkLst>
        <pc:graphicFrameChg chg="mod modGraphic">
          <ac:chgData name="Yilmaz-Ates, M (Melisa)" userId="ef569730-0f3f-4d87-a0dd-10c7741348e0" providerId="ADAL" clId="{FD18DC40-5603-40CC-8434-09C24162422D}" dt="2025-04-16T17:56:51.083" v="1611" actId="20577"/>
          <ac:graphicFrameMkLst>
            <pc:docMk/>
            <pc:sldMk cId="2377164253" sldId="292"/>
            <ac:graphicFrameMk id="51" creationId="{BBF6A1E1-CD49-D9BA-5927-74F3FCB6A05C}"/>
          </ac:graphicFrameMkLst>
        </pc:graphicFrameChg>
        <pc:graphicFrameChg chg="modGraphic">
          <ac:chgData name="Yilmaz-Ates, M (Melisa)" userId="ef569730-0f3f-4d87-a0dd-10c7741348e0" providerId="ADAL" clId="{FD18DC40-5603-40CC-8434-09C24162422D}" dt="2025-04-16T17:56:45.440" v="1595" actId="20577"/>
          <ac:graphicFrameMkLst>
            <pc:docMk/>
            <pc:sldMk cId="2377164253" sldId="292"/>
            <ac:graphicFrameMk id="55" creationId="{7E8DCD7F-97BC-1A5A-5AA6-26117D664EBF}"/>
          </ac:graphicFrameMkLst>
        </pc:graphicFrameChg>
        <pc:picChg chg="add del">
          <ac:chgData name="Yilmaz-Ates, M (Melisa)" userId="ef569730-0f3f-4d87-a0dd-10c7741348e0" providerId="ADAL" clId="{FD18DC40-5603-40CC-8434-09C24162422D}" dt="2025-04-16T17:51:22.604" v="1431" actId="478"/>
          <ac:picMkLst>
            <pc:docMk/>
            <pc:sldMk cId="2377164253" sldId="292"/>
            <ac:picMk id="1026" creationId="{8382AE34-BA31-4A31-42D7-3570AC8AF328}"/>
          </ac:picMkLst>
        </pc:picChg>
      </pc:sldChg>
      <pc:sldChg chg="addSp delSp modSp mod modNotesTx">
        <pc:chgData name="Yilmaz-Ates, M (Melisa)" userId="ef569730-0f3f-4d87-a0dd-10c7741348e0" providerId="ADAL" clId="{FD18DC40-5603-40CC-8434-09C24162422D}" dt="2025-04-16T17:57:39.322" v="1637" actId="20577"/>
        <pc:sldMkLst>
          <pc:docMk/>
          <pc:sldMk cId="4198207111" sldId="293"/>
        </pc:sldMkLst>
        <pc:spChg chg="mod">
          <ac:chgData name="Yilmaz-Ates, M (Melisa)" userId="ef569730-0f3f-4d87-a0dd-10c7741348e0" providerId="ADAL" clId="{FD18DC40-5603-40CC-8434-09C24162422D}" dt="2025-04-15T07:17:25.664" v="281" actId="1076"/>
          <ac:spMkLst>
            <pc:docMk/>
            <pc:sldMk cId="4198207111" sldId="293"/>
            <ac:spMk id="12" creationId="{169E832B-BE9D-901A-4049-8703E67EAF3E}"/>
          </ac:spMkLst>
        </pc:spChg>
        <pc:spChg chg="mod">
          <ac:chgData name="Yilmaz-Ates, M (Melisa)" userId="ef569730-0f3f-4d87-a0dd-10c7741348e0" providerId="ADAL" clId="{FD18DC40-5603-40CC-8434-09C24162422D}" dt="2025-04-15T07:17:25.820" v="282" actId="1076"/>
          <ac:spMkLst>
            <pc:docMk/>
            <pc:sldMk cId="4198207111" sldId="293"/>
            <ac:spMk id="14" creationId="{ADCE268E-0086-4538-337B-7278A629904E}"/>
          </ac:spMkLst>
        </pc:spChg>
        <pc:spChg chg="mod">
          <ac:chgData name="Yilmaz-Ates, M (Melisa)" userId="ef569730-0f3f-4d87-a0dd-10c7741348e0" providerId="ADAL" clId="{FD18DC40-5603-40CC-8434-09C24162422D}" dt="2025-04-15T07:17:24.710" v="275" actId="1076"/>
          <ac:spMkLst>
            <pc:docMk/>
            <pc:sldMk cId="4198207111" sldId="293"/>
            <ac:spMk id="15" creationId="{51B47544-561B-79A1-7C53-9211C907BD3C}"/>
          </ac:spMkLst>
        </pc:spChg>
        <pc:spChg chg="mod">
          <ac:chgData name="Yilmaz-Ates, M (Melisa)" userId="ef569730-0f3f-4d87-a0dd-10c7741348e0" providerId="ADAL" clId="{FD18DC40-5603-40CC-8434-09C24162422D}" dt="2025-04-16T17:57:39.322" v="1637" actId="20577"/>
          <ac:spMkLst>
            <pc:docMk/>
            <pc:sldMk cId="4198207111" sldId="293"/>
            <ac:spMk id="18" creationId="{D1CD1D01-0271-3F91-CA11-FFB9BECABB3E}"/>
          </ac:spMkLst>
        </pc:spChg>
        <pc:spChg chg="mod">
          <ac:chgData name="Yilmaz-Ates, M (Melisa)" userId="ef569730-0f3f-4d87-a0dd-10c7741348e0" providerId="ADAL" clId="{FD18DC40-5603-40CC-8434-09C24162422D}" dt="2025-04-15T07:17:25.179" v="278" actId="14100"/>
          <ac:spMkLst>
            <pc:docMk/>
            <pc:sldMk cId="4198207111" sldId="293"/>
            <ac:spMk id="32" creationId="{0FA630EA-FEAC-739F-C4A0-6D71978F3DD7}"/>
          </ac:spMkLst>
        </pc:spChg>
        <pc:spChg chg="mod">
          <ac:chgData name="Yilmaz-Ates, M (Melisa)" userId="ef569730-0f3f-4d87-a0dd-10c7741348e0" providerId="ADAL" clId="{FD18DC40-5603-40CC-8434-09C24162422D}" dt="2025-04-14T10:56:19.956" v="28" actId="20577"/>
          <ac:spMkLst>
            <pc:docMk/>
            <pc:sldMk cId="4198207111" sldId="293"/>
            <ac:spMk id="33" creationId="{B988D637-0716-E1EE-10C6-4ECA484B1ECB}"/>
          </ac:spMkLst>
        </pc:spChg>
        <pc:spChg chg="mod">
          <ac:chgData name="Yilmaz-Ates, M (Melisa)" userId="ef569730-0f3f-4d87-a0dd-10c7741348e0" providerId="ADAL" clId="{FD18DC40-5603-40CC-8434-09C24162422D}" dt="2025-04-16T17:44:30.833" v="772" actId="20577"/>
          <ac:spMkLst>
            <pc:docMk/>
            <pc:sldMk cId="4198207111" sldId="293"/>
            <ac:spMk id="147" creationId="{150A6670-2A34-F948-F4FA-D42007762933}"/>
          </ac:spMkLst>
        </pc:spChg>
        <pc:spChg chg="mod">
          <ac:chgData name="Yilmaz-Ates, M (Melisa)" userId="ef569730-0f3f-4d87-a0dd-10c7741348e0" providerId="ADAL" clId="{FD18DC40-5603-40CC-8434-09C24162422D}" dt="2025-04-16T17:40:55.150" v="301" actId="1076"/>
          <ac:spMkLst>
            <pc:docMk/>
            <pc:sldMk cId="4198207111" sldId="293"/>
            <ac:spMk id="150" creationId="{9C715014-D115-BD4C-02D0-751AAA93588E}"/>
          </ac:spMkLst>
        </pc:spChg>
        <pc:spChg chg="mod">
          <ac:chgData name="Yilmaz-Ates, M (Melisa)" userId="ef569730-0f3f-4d87-a0dd-10c7741348e0" providerId="ADAL" clId="{FD18DC40-5603-40CC-8434-09C24162422D}" dt="2025-04-15T07:17:24.572" v="274" actId="1076"/>
          <ac:spMkLst>
            <pc:docMk/>
            <pc:sldMk cId="4198207111" sldId="293"/>
            <ac:spMk id="180" creationId="{ADFD1307-70F7-4B03-F4B9-DC473A94BBB7}"/>
          </ac:spMkLst>
        </pc:spChg>
        <pc:spChg chg="mod">
          <ac:chgData name="Yilmaz-Ates, M (Melisa)" userId="ef569730-0f3f-4d87-a0dd-10c7741348e0" providerId="ADAL" clId="{FD18DC40-5603-40CC-8434-09C24162422D}" dt="2025-04-15T07:17:25.978" v="283" actId="1076"/>
          <ac:spMkLst>
            <pc:docMk/>
            <pc:sldMk cId="4198207111" sldId="293"/>
            <ac:spMk id="183" creationId="{8B41ADE1-BC41-E403-F482-46E15C21D2A9}"/>
          </ac:spMkLst>
        </pc:spChg>
        <pc:spChg chg="mod">
          <ac:chgData name="Yilmaz-Ates, M (Melisa)" userId="ef569730-0f3f-4d87-a0dd-10c7741348e0" providerId="ADAL" clId="{FD18DC40-5603-40CC-8434-09C24162422D}" dt="2025-04-15T07:17:26.292" v="285" actId="1076"/>
          <ac:spMkLst>
            <pc:docMk/>
            <pc:sldMk cId="4198207111" sldId="293"/>
            <ac:spMk id="186" creationId="{E6B7B35B-9FFC-8312-10FC-40316829BBDC}"/>
          </ac:spMkLst>
        </pc:spChg>
        <pc:spChg chg="mod">
          <ac:chgData name="Yilmaz-Ates, M (Melisa)" userId="ef569730-0f3f-4d87-a0dd-10c7741348e0" providerId="ADAL" clId="{FD18DC40-5603-40CC-8434-09C24162422D}" dt="2025-04-15T07:17:26.119" v="284" actId="1076"/>
          <ac:spMkLst>
            <pc:docMk/>
            <pc:sldMk cId="4198207111" sldId="293"/>
            <ac:spMk id="189" creationId="{0CAFE61F-E5B9-19E1-1964-4651D12D9DEE}"/>
          </ac:spMkLst>
        </pc:spChg>
        <pc:cxnChg chg="mod">
          <ac:chgData name="Yilmaz-Ates, M (Melisa)" userId="ef569730-0f3f-4d87-a0dd-10c7741348e0" providerId="ADAL" clId="{FD18DC40-5603-40CC-8434-09C24162422D}" dt="2025-04-15T07:18:54.155" v="293" actId="14100"/>
          <ac:cxnSpMkLst>
            <pc:docMk/>
            <pc:sldMk cId="4198207111" sldId="293"/>
            <ac:cxnSpMk id="7" creationId="{E0263C9B-D7C8-F46A-EFE4-0684F6BCE162}"/>
          </ac:cxnSpMkLst>
        </pc:cxnChg>
        <pc:cxnChg chg="mod">
          <ac:chgData name="Yilmaz-Ates, M (Melisa)" userId="ef569730-0f3f-4d87-a0dd-10c7741348e0" providerId="ADAL" clId="{FD18DC40-5603-40CC-8434-09C24162422D}" dt="2025-04-15T07:17:26.119" v="284" actId="1076"/>
          <ac:cxnSpMkLst>
            <pc:docMk/>
            <pc:sldMk cId="4198207111" sldId="293"/>
            <ac:cxnSpMk id="9" creationId="{D6086E15-CBA9-DB7F-AF64-9AB1627CEA04}"/>
          </ac:cxnSpMkLst>
        </pc:cxnChg>
        <pc:cxnChg chg="add mod">
          <ac:chgData name="Yilmaz-Ates, M (Melisa)" userId="ef569730-0f3f-4d87-a0dd-10c7741348e0" providerId="ADAL" clId="{FD18DC40-5603-40CC-8434-09C24162422D}" dt="2025-04-15T07:17:26.451" v="286" actId="14100"/>
          <ac:cxnSpMkLst>
            <pc:docMk/>
            <pc:sldMk cId="4198207111" sldId="293"/>
            <ac:cxnSpMk id="17" creationId="{352FB817-58E3-1FE6-DF76-CEF9B42A2CAC}"/>
          </ac:cxnSpMkLst>
        </pc:cxnChg>
        <pc:cxnChg chg="mod">
          <ac:chgData name="Yilmaz-Ates, M (Melisa)" userId="ef569730-0f3f-4d87-a0dd-10c7741348e0" providerId="ADAL" clId="{FD18DC40-5603-40CC-8434-09C24162422D}" dt="2025-04-15T07:17:26.119" v="284" actId="1076"/>
          <ac:cxnSpMkLst>
            <pc:docMk/>
            <pc:sldMk cId="4198207111" sldId="293"/>
            <ac:cxnSpMk id="19" creationId="{566EA054-852B-415B-2C52-5759114E0C1D}"/>
          </ac:cxnSpMkLst>
        </pc:cxnChg>
        <pc:cxnChg chg="mod">
          <ac:chgData name="Yilmaz-Ates, M (Melisa)" userId="ef569730-0f3f-4d87-a0dd-10c7741348e0" providerId="ADAL" clId="{FD18DC40-5603-40CC-8434-09C24162422D}" dt="2025-04-15T07:17:26.119" v="284" actId="1076"/>
          <ac:cxnSpMkLst>
            <pc:docMk/>
            <pc:sldMk cId="4198207111" sldId="293"/>
            <ac:cxnSpMk id="23" creationId="{DD5EA38E-8F8E-3EF0-56BE-A26175CB215E}"/>
          </ac:cxnSpMkLst>
        </pc:cxnChg>
        <pc:cxnChg chg="mod">
          <ac:chgData name="Yilmaz-Ates, M (Melisa)" userId="ef569730-0f3f-4d87-a0dd-10c7741348e0" providerId="ADAL" clId="{FD18DC40-5603-40CC-8434-09C24162422D}" dt="2025-04-16T17:41:35.309" v="305" actId="208"/>
          <ac:cxnSpMkLst>
            <pc:docMk/>
            <pc:sldMk cId="4198207111" sldId="293"/>
            <ac:cxnSpMk id="24" creationId="{AD17AB86-52D6-8854-670A-D05DB2B0A839}"/>
          </ac:cxnSpMkLst>
        </pc:cxnChg>
        <pc:cxnChg chg="mod">
          <ac:chgData name="Yilmaz-Ates, M (Melisa)" userId="ef569730-0f3f-4d87-a0dd-10c7741348e0" providerId="ADAL" clId="{FD18DC40-5603-40CC-8434-09C24162422D}" dt="2025-04-16T17:42:27.335" v="317" actId="1076"/>
          <ac:cxnSpMkLst>
            <pc:docMk/>
            <pc:sldMk cId="4198207111" sldId="293"/>
            <ac:cxnSpMk id="27" creationId="{E51589CC-D845-C1AF-31BE-F31869837AB2}"/>
          </ac:cxnSpMkLst>
        </pc:cxnChg>
        <pc:cxnChg chg="mod">
          <ac:chgData name="Yilmaz-Ates, M (Melisa)" userId="ef569730-0f3f-4d87-a0dd-10c7741348e0" providerId="ADAL" clId="{FD18DC40-5603-40CC-8434-09C24162422D}" dt="2025-04-16T17:41:43.680" v="306" actId="14100"/>
          <ac:cxnSpMkLst>
            <pc:docMk/>
            <pc:sldMk cId="4198207111" sldId="293"/>
            <ac:cxnSpMk id="30" creationId="{FA8E5C0C-E5CA-B8E7-25E0-9AFFF374E29C}"/>
          </ac:cxnSpMkLst>
        </pc:cxnChg>
        <pc:cxnChg chg="mod">
          <ac:chgData name="Yilmaz-Ates, M (Melisa)" userId="ef569730-0f3f-4d87-a0dd-10c7741348e0" providerId="ADAL" clId="{FD18DC40-5603-40CC-8434-09C24162422D}" dt="2025-04-16T17:42:30.008" v="318" actId="14100"/>
          <ac:cxnSpMkLst>
            <pc:docMk/>
            <pc:sldMk cId="4198207111" sldId="293"/>
            <ac:cxnSpMk id="35" creationId="{2E81DC8B-7839-0EAB-126C-5C2A848E86E6}"/>
          </ac:cxnSpMkLst>
        </pc:cxnChg>
        <pc:cxnChg chg="mod">
          <ac:chgData name="Yilmaz-Ates, M (Melisa)" userId="ef569730-0f3f-4d87-a0dd-10c7741348e0" providerId="ADAL" clId="{FD18DC40-5603-40CC-8434-09C24162422D}" dt="2025-04-15T07:17:26.119" v="284" actId="1076"/>
          <ac:cxnSpMkLst>
            <pc:docMk/>
            <pc:sldMk cId="4198207111" sldId="293"/>
            <ac:cxnSpMk id="36" creationId="{E500EE69-7BAD-1F5D-7F3E-5C58D88B6065}"/>
          </ac:cxnSpMkLst>
        </pc:cxnChg>
        <pc:cxnChg chg="mod">
          <ac:chgData name="Yilmaz-Ates, M (Melisa)" userId="ef569730-0f3f-4d87-a0dd-10c7741348e0" providerId="ADAL" clId="{FD18DC40-5603-40CC-8434-09C24162422D}" dt="2025-04-16T17:41:27.039" v="303" actId="208"/>
          <ac:cxnSpMkLst>
            <pc:docMk/>
            <pc:sldMk cId="4198207111" sldId="293"/>
            <ac:cxnSpMk id="37" creationId="{15D06357-C508-7E3C-CB7F-13E794F854D9}"/>
          </ac:cxnSpMkLst>
        </pc:cxnChg>
        <pc:cxnChg chg="mod">
          <ac:chgData name="Yilmaz-Ates, M (Melisa)" userId="ef569730-0f3f-4d87-a0dd-10c7741348e0" providerId="ADAL" clId="{FD18DC40-5603-40CC-8434-09C24162422D}" dt="2025-04-15T07:17:26.119" v="284" actId="1076"/>
          <ac:cxnSpMkLst>
            <pc:docMk/>
            <pc:sldMk cId="4198207111" sldId="293"/>
            <ac:cxnSpMk id="40" creationId="{ED4044E4-4F16-0169-8F37-72B5EE0B940E}"/>
          </ac:cxnSpMkLst>
        </pc:cxnChg>
        <pc:cxnChg chg="mod">
          <ac:chgData name="Yilmaz-Ates, M (Melisa)" userId="ef569730-0f3f-4d87-a0dd-10c7741348e0" providerId="ADAL" clId="{FD18DC40-5603-40CC-8434-09C24162422D}" dt="2025-04-16T17:41:30.576" v="304" actId="208"/>
          <ac:cxnSpMkLst>
            <pc:docMk/>
            <pc:sldMk cId="4198207111" sldId="293"/>
            <ac:cxnSpMk id="41" creationId="{BA04CE71-3E6F-2CE1-BB03-90BD91492571}"/>
          </ac:cxnSpMkLst>
        </pc:cxnChg>
        <pc:cxnChg chg="add del mod">
          <ac:chgData name="Yilmaz-Ates, M (Melisa)" userId="ef569730-0f3f-4d87-a0dd-10c7741348e0" providerId="ADAL" clId="{FD18DC40-5603-40CC-8434-09C24162422D}" dt="2025-04-16T17:42:08.161" v="313" actId="478"/>
          <ac:cxnSpMkLst>
            <pc:docMk/>
            <pc:sldMk cId="4198207111" sldId="293"/>
            <ac:cxnSpMk id="72" creationId="{A896C2B6-C0C9-2E2C-E78D-F2C0186EB9B8}"/>
          </ac:cxnSpMkLst>
        </pc:cxnChg>
        <pc:cxnChg chg="add mod">
          <ac:chgData name="Yilmaz-Ates, M (Melisa)" userId="ef569730-0f3f-4d87-a0dd-10c7741348e0" providerId="ADAL" clId="{FD18DC40-5603-40CC-8434-09C24162422D}" dt="2025-04-16T17:42:22.015" v="316" actId="14100"/>
          <ac:cxnSpMkLst>
            <pc:docMk/>
            <pc:sldMk cId="4198207111" sldId="293"/>
            <ac:cxnSpMk id="77" creationId="{C18776B6-27D9-E273-CAB1-5D4EFFB6FAD8}"/>
          </ac:cxnSpMkLst>
        </pc:cxnChg>
        <pc:cxnChg chg="add del mod">
          <ac:chgData name="Yilmaz-Ates, M (Melisa)" userId="ef569730-0f3f-4d87-a0dd-10c7741348e0" providerId="ADAL" clId="{FD18DC40-5603-40CC-8434-09C24162422D}" dt="2025-04-16T17:40:48.838" v="300" actId="478"/>
          <ac:cxnSpMkLst>
            <pc:docMk/>
            <pc:sldMk cId="4198207111" sldId="293"/>
            <ac:cxnSpMk id="85" creationId="{C424169B-5202-C22E-5B5D-35075DDB8E8F}"/>
          </ac:cxnSpMkLst>
        </pc:cxn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722C5104-B160-49CA-BBEA-F89DC47F2ED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nl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8FA77B3F-59DC-4CD3-9EDD-457BB0F4ED6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4370BE02-1843-44D3-A849-07E0C03BCDFE}" type="datetime1">
              <a:rPr lang="nl-NL" smtClean="0"/>
              <a:t>14-4-2025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91D14D80-1829-4047-8B70-CA13F85B2A6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A19C54F4-FD5F-49B3-9277-2EBC1373BAE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A537205A-E1E8-4792-BFE4-BDA00885454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7298261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nl-NL" noProof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1AFC1C6D-A052-4B5E-A57F-8CF79DC2E25B}" type="datetime1">
              <a:rPr lang="nl-NL" noProof="0" smtClean="0"/>
              <a:t>14-4-2025</a:t>
            </a:fld>
            <a:endParaRPr lang="nl-NL" noProof="0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nl-NL" noProof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nl-NL" noProof="0"/>
              <a:t>Klik om de tekststijlen van het model te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nl-NL" noProof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B32C31BA-67D8-413F-A5DD-028125073D1D}" type="slidenum">
              <a:rPr lang="nl-NL" noProof="0" smtClean="0"/>
              <a:t>‹nr.›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415508554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1A3219-5DFC-F7B0-95D1-E86561DCE2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150D54AF-7431-4E3B-5386-EA0519A5BD0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FADCB116-D2CE-AB94-214B-B86B454445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nl-NL" dirty="0"/>
              <a:t>Gemeenten Hendrik Ido Ambacht, Sliedrecht, Dordrecht en Alblasserdam zijn gebonden aan Dienstverlening Drechtsteden (DD). Zij hebben taken uitbesteed aan DD. DD is een entiteit van de gemeente Dordrecht. </a:t>
            </a:r>
          </a:p>
          <a:p>
            <a:pPr rtl="0"/>
            <a:endParaRPr lang="nl-NL" dirty="0"/>
          </a:p>
          <a:p>
            <a:pPr rtl="0"/>
            <a:r>
              <a:rPr lang="nl-NL" dirty="0"/>
              <a:t>Alle gemeenten inclusief de Gemeenschappelijke Regeling Sociaal zijn verbonden aan de ICT dienstverlening bij de Servicegemeente Dordrecht (entiteit van de gemeente Dordrecht). </a:t>
            </a:r>
          </a:p>
          <a:p>
            <a:pPr rtl="0"/>
            <a:endParaRPr lang="nl-NL" dirty="0"/>
          </a:p>
          <a:p>
            <a:pPr rtl="0"/>
            <a:r>
              <a:rPr lang="nl-NL" dirty="0"/>
              <a:t>Vanwege samenwerkingsverbanden tussen de organisaties is er een overlap in interne </a:t>
            </a:r>
            <a:r>
              <a:rPr lang="nl-NL" dirty="0" err="1"/>
              <a:t>controls</a:t>
            </a:r>
            <a:r>
              <a:rPr lang="nl-NL" dirty="0"/>
              <a:t>. 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8782DC7B-B4F6-67DD-942C-EE14EFDD18C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B32C31BA-67D8-413F-A5DD-028125073D1D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486660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nl-NL" dirty="0"/>
              <a:t>TPM voor Gemeenschappelijke Regeling Sociaal wordt door auditor opgesteld ten behoeve van de gemeenten. 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B32C31BA-67D8-413F-A5DD-028125073D1D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312707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ECC1534-9D13-43E9-BC8B-5694C28527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5737" y="308698"/>
            <a:ext cx="5238313" cy="853352"/>
          </a:xfrm>
        </p:spPr>
        <p:txBody>
          <a:bodyPr rtlCol="0">
            <a:noAutofit/>
          </a:bodyPr>
          <a:lstStyle>
            <a:lvl1pPr>
              <a:defRPr sz="3600" b="1"/>
            </a:lvl1pPr>
          </a:lstStyle>
          <a:p>
            <a:pPr rtl="0"/>
            <a:r>
              <a:rPr lang="nl-NL" noProof="0"/>
              <a:t>KLIK OM DE TITELSTIJL VAN HET MODEL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F63A8573-17E8-4191-86F9-ABE0BA2793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249BD17-FC12-4584-ABA9-50D467027338}" type="datetime1">
              <a:rPr lang="nl-NL" noProof="0" smtClean="0"/>
              <a:t>14-4-2025</a:t>
            </a:fld>
            <a:endParaRPr lang="nl-NL" noProof="0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83D92FA6-D8B1-4403-B9DD-E60A4F3510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nl-NL" noProof="0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70C2CB2D-6860-4817-B66C-9C44DC4CAE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966EA62-41C5-4F9A-A915-5B0BC739C923}" type="slidenum">
              <a:rPr lang="nl-NL" noProof="0" smtClean="0"/>
              <a:t>‹nr.›</a:t>
            </a:fld>
            <a:endParaRPr lang="nl-NL" noProof="0"/>
          </a:p>
        </p:txBody>
      </p:sp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183C82E0-1F49-4A07-A8B3-E2F2CBAC03B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5737" y="979487"/>
            <a:ext cx="3581400" cy="365126"/>
          </a:xfrm>
        </p:spPr>
        <p:txBody>
          <a:bodyPr rtlCol="0">
            <a:noAutofit/>
          </a:bodyPr>
          <a:lstStyle>
            <a:lvl1pPr marL="0" indent="0">
              <a:spcBef>
                <a:spcPts val="900"/>
              </a:spcBef>
              <a:buNone/>
              <a:defRPr sz="2000" b="1">
                <a:latin typeface="+mj-lt"/>
              </a:defRPr>
            </a:lvl1pPr>
          </a:lstStyle>
          <a:p>
            <a:pPr lvl="0" rtl="0"/>
            <a:r>
              <a:rPr lang="nl-NL" noProof="0"/>
              <a:t>Klik om de tekststijlen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14452103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inh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ECC1534-9D13-43E9-BC8B-5694C28527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5737" y="308698"/>
            <a:ext cx="5238313" cy="853352"/>
          </a:xfrm>
        </p:spPr>
        <p:txBody>
          <a:bodyPr rtlCol="0">
            <a:noAutofit/>
          </a:bodyPr>
          <a:lstStyle>
            <a:lvl1pPr>
              <a:defRPr sz="3600" b="1"/>
            </a:lvl1pPr>
          </a:lstStyle>
          <a:p>
            <a:pPr rtl="0"/>
            <a:r>
              <a:rPr lang="nl-NL" noProof="0"/>
              <a:t>KLIK OM DE TITELSTIJL VAN HET MODEL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F63A8573-17E8-4191-86F9-ABE0BA2793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82B9837-182D-4542-94C7-E1CFEA2989FC}" type="datetime1">
              <a:rPr lang="nl-NL" noProof="0" smtClean="0"/>
              <a:t>14-4-2025</a:t>
            </a:fld>
            <a:endParaRPr lang="nl-NL" noProof="0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83D92FA6-D8B1-4403-B9DD-E60A4F3510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nl-NL" noProof="0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70C2CB2D-6860-4817-B66C-9C44DC4CAE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966EA62-41C5-4F9A-A915-5B0BC739C923}" type="slidenum">
              <a:rPr lang="nl-NL" noProof="0" smtClean="0"/>
              <a:t>‹nr.›</a:t>
            </a:fld>
            <a:endParaRPr lang="nl-NL" noProof="0"/>
          </a:p>
        </p:txBody>
      </p:sp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183C82E0-1F49-4A07-A8B3-E2F2CBAC03B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5737" y="979487"/>
            <a:ext cx="3581400" cy="365126"/>
          </a:xfrm>
        </p:spPr>
        <p:txBody>
          <a:bodyPr rtlCol="0">
            <a:noAutofit/>
          </a:bodyPr>
          <a:lstStyle>
            <a:lvl1pPr marL="0" indent="0">
              <a:spcBef>
                <a:spcPts val="900"/>
              </a:spcBef>
              <a:buNone/>
              <a:defRPr sz="2000" b="1">
                <a:latin typeface="+mj-lt"/>
              </a:defRPr>
            </a:lvl1pPr>
          </a:lstStyle>
          <a:p>
            <a:pPr lvl="0" rtl="0"/>
            <a:r>
              <a:rPr lang="nl-NL" noProof="0"/>
              <a:t>Klik om de tekststijlen van het model te bewerken</a:t>
            </a:r>
          </a:p>
        </p:txBody>
      </p:sp>
      <p:sp>
        <p:nvSpPr>
          <p:cNvPr id="7" name="Tijdelijke aanduiding voor inhoud 6">
            <a:extLst>
              <a:ext uri="{FF2B5EF4-FFF2-40B4-BE49-F238E27FC236}">
                <a16:creationId xmlns:a16="http://schemas.microsoft.com/office/drawing/2014/main" id="{2DC4173A-9EF2-4DB4-AE8D-0202037CB0DC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95300" y="1543050"/>
            <a:ext cx="11353800" cy="4733925"/>
          </a:xfrm>
        </p:spPr>
        <p:txBody>
          <a:bodyPr rtlCol="0"/>
          <a:lstStyle/>
          <a:p>
            <a:pPr lvl="0" rtl="0"/>
            <a:r>
              <a:rPr lang="nl-NL" noProof="0"/>
              <a:t>Klik om de tekststijlen van het model te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18604487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022D4183-9737-47D0-A399-C54D7F7C4C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A1E3A5CB-DFC3-4FD4-B13D-480B9D5777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nl-NL" noProof="0"/>
              <a:t>Klik om de tekststijlen van het model te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750C37A-64D2-409F-A58F-B4B1F1F3495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3EE78737-1D60-488B-96F2-C348160A5C2C}" type="datetime1">
              <a:rPr lang="nl-NL" noProof="0" smtClean="0"/>
              <a:t>14-4-2025</a:t>
            </a:fld>
            <a:endParaRPr lang="nl-NL" noProof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034EBE4-7608-464D-BFA2-97741404DA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nl-NL" noProof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56BEC42-CA83-4077-8D77-E2514DA723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7966EA62-41C5-4F9A-A915-5B0BC739C923}" type="slidenum">
              <a:rPr lang="nl-NL" noProof="0" smtClean="0"/>
              <a:t>‹nr.›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11676161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803" r:id="rId1"/>
    <p:sldLayoutId id="2147484804" r:id="rId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0BFC0E-2206-E653-D225-84552C1B70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7" name="Rechte verbindingslijn 86">
            <a:extLst>
              <a:ext uri="{FF2B5EF4-FFF2-40B4-BE49-F238E27FC236}">
                <a16:creationId xmlns:a16="http://schemas.microsoft.com/office/drawing/2014/main" id="{888547FE-7DC1-D9F2-34DC-BBB0DB3491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0094947" y="2204448"/>
            <a:ext cx="0" cy="548640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Verbindingslijn: Hoek 6">
            <a:extLst>
              <a:ext uri="{FF2B5EF4-FFF2-40B4-BE49-F238E27FC236}">
                <a16:creationId xmlns:a16="http://schemas.microsoft.com/office/drawing/2014/main" id="{E0263C9B-D7C8-F46A-EFE4-0684F6BCE1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rot="10800000" flipV="1">
            <a:off x="1067504" y="1201022"/>
            <a:ext cx="4826106" cy="187772"/>
          </a:xfrm>
          <a:prstGeom prst="bentConnector2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Verbindingslijn: Hoek 95">
            <a:extLst>
              <a:ext uri="{FF2B5EF4-FFF2-40B4-BE49-F238E27FC236}">
                <a16:creationId xmlns:a16="http://schemas.microsoft.com/office/drawing/2014/main" id="{E804E49C-B5B7-B376-C43D-17AC176852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834340" y="1186723"/>
            <a:ext cx="4971142" cy="252758"/>
          </a:xfrm>
          <a:prstGeom prst="bentConnector3">
            <a:avLst>
              <a:gd name="adj1" fmla="val 100252"/>
            </a:avLst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Rechte verbindingslijn 96">
            <a:extLst>
              <a:ext uri="{FF2B5EF4-FFF2-40B4-BE49-F238E27FC236}">
                <a16:creationId xmlns:a16="http://schemas.microsoft.com/office/drawing/2014/main" id="{9E3EB909-F45E-0E9E-70EE-7AD324FD26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893610" y="1201021"/>
            <a:ext cx="0" cy="312518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Rechte verbindingslijn 97">
            <a:extLst>
              <a:ext uri="{FF2B5EF4-FFF2-40B4-BE49-F238E27FC236}">
                <a16:creationId xmlns:a16="http://schemas.microsoft.com/office/drawing/2014/main" id="{3637A542-1492-5189-B5B4-913ACEC12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048595" y="2245059"/>
            <a:ext cx="0" cy="182880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Rechte verbindingslijn 19">
            <a:extLst>
              <a:ext uri="{FF2B5EF4-FFF2-40B4-BE49-F238E27FC236}">
                <a16:creationId xmlns:a16="http://schemas.microsoft.com/office/drawing/2014/main" id="{32B24673-E15A-6648-3C25-93933CEA07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10094947" y="2753088"/>
            <a:ext cx="274320" cy="0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Rechte verbindingslijn 23">
            <a:extLst>
              <a:ext uri="{FF2B5EF4-FFF2-40B4-BE49-F238E27FC236}">
                <a16:creationId xmlns:a16="http://schemas.microsoft.com/office/drawing/2014/main" id="{AD17AB86-52D6-8854-670A-D05DB2B0A8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86" idx="1"/>
            <a:endCxn id="180" idx="3"/>
          </p:cNvCxnSpPr>
          <p:nvPr/>
        </p:nvCxnSpPr>
        <p:spPr>
          <a:xfrm flipH="1">
            <a:off x="3637495" y="2806897"/>
            <a:ext cx="1255036" cy="2270023"/>
          </a:xfrm>
          <a:prstGeom prst="line">
            <a:avLst/>
          </a:prstGeom>
          <a:ln w="6350">
            <a:solidFill>
              <a:srgbClr val="FF0000"/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hthoek 17">
            <a:extLst>
              <a:ext uri="{FF2B5EF4-FFF2-40B4-BE49-F238E27FC236}">
                <a16:creationId xmlns:a16="http://schemas.microsoft.com/office/drawing/2014/main" id="{D1CD1D01-0271-3F91-CA11-FFB9BECABB3E}"/>
              </a:ext>
            </a:extLst>
          </p:cNvPr>
          <p:cNvSpPr/>
          <p:nvPr/>
        </p:nvSpPr>
        <p:spPr>
          <a:xfrm>
            <a:off x="5151341" y="223655"/>
            <a:ext cx="1828800" cy="731520"/>
          </a:xfrm>
          <a:prstGeom prst="rect">
            <a:avLst/>
          </a:prstGeom>
          <a:solidFill>
            <a:schemeClr val="bg2">
              <a:lumMod val="95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nl-NL" sz="1050" b="1">
                <a:solidFill>
                  <a:schemeClr val="tx1">
                    <a:lumMod val="75000"/>
                    <a:lumOff val="25000"/>
                  </a:schemeClr>
                </a:solidFill>
              </a:rPr>
              <a:t>Drechtsteden samenwerkingsverband</a:t>
            </a:r>
            <a:endParaRPr lang="nl-NL" sz="105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4" name="Rechthoek 143">
            <a:extLst>
              <a:ext uri="{FF2B5EF4-FFF2-40B4-BE49-F238E27FC236}">
                <a16:creationId xmlns:a16="http://schemas.microsoft.com/office/drawing/2014/main" id="{8A289855-E70F-F664-BAFF-1258B60649ED}"/>
              </a:ext>
            </a:extLst>
          </p:cNvPr>
          <p:cNvSpPr/>
          <p:nvPr/>
        </p:nvSpPr>
        <p:spPr>
          <a:xfrm>
            <a:off x="353111" y="1403271"/>
            <a:ext cx="1828800" cy="7315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nl-NL" sz="1200" b="1" dirty="0">
                <a:solidFill>
                  <a:schemeClr val="tx1"/>
                </a:solidFill>
              </a:rPr>
              <a:t>Gemeenten</a:t>
            </a:r>
            <a:endParaRPr lang="nl-NL" sz="105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0" name="Rechthoek 179">
            <a:extLst>
              <a:ext uri="{FF2B5EF4-FFF2-40B4-BE49-F238E27FC236}">
                <a16:creationId xmlns:a16="http://schemas.microsoft.com/office/drawing/2014/main" id="{ADFD1307-70F7-4B03-F4B9-DC473A94BBB7}"/>
              </a:ext>
            </a:extLst>
          </p:cNvPr>
          <p:cNvSpPr/>
          <p:nvPr/>
        </p:nvSpPr>
        <p:spPr>
          <a:xfrm>
            <a:off x="2265895" y="4711160"/>
            <a:ext cx="1371600" cy="7315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nl-NL" sz="1200" b="1" spc="-30" dirty="0">
                <a:solidFill>
                  <a:schemeClr val="tx1"/>
                </a:solidFill>
              </a:rPr>
              <a:t>Gemeente Alblasserdam (</a:t>
            </a:r>
            <a:r>
              <a:rPr lang="nl-NL" sz="1200" b="1" spc="-30" dirty="0" err="1">
                <a:solidFill>
                  <a:schemeClr val="tx1"/>
                </a:solidFill>
              </a:rPr>
              <a:t>DigiD</a:t>
            </a:r>
            <a:r>
              <a:rPr lang="nl-NL" sz="1200" b="1" spc="-30" dirty="0">
                <a:solidFill>
                  <a:schemeClr val="tx1"/>
                </a:solidFill>
              </a:rPr>
              <a:t>, </a:t>
            </a:r>
            <a:r>
              <a:rPr lang="nl-NL" sz="1200" b="1" spc="-30" dirty="0" err="1">
                <a:solidFill>
                  <a:schemeClr val="tx1"/>
                </a:solidFill>
              </a:rPr>
              <a:t>Suwinet</a:t>
            </a:r>
            <a:r>
              <a:rPr lang="nl-NL" sz="1200" b="1" spc="-30" dirty="0">
                <a:solidFill>
                  <a:schemeClr val="tx1"/>
                </a:solidFill>
              </a:rPr>
              <a:t> Inkijk)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nl-NL" sz="1050" spc="-3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3" name="Rechthoek 182">
            <a:extLst>
              <a:ext uri="{FF2B5EF4-FFF2-40B4-BE49-F238E27FC236}">
                <a16:creationId xmlns:a16="http://schemas.microsoft.com/office/drawing/2014/main" id="{8B41ADE1-BC41-E403-F482-46E15C21D2A9}"/>
              </a:ext>
            </a:extLst>
          </p:cNvPr>
          <p:cNvSpPr/>
          <p:nvPr/>
        </p:nvSpPr>
        <p:spPr>
          <a:xfrm>
            <a:off x="2266425" y="3037385"/>
            <a:ext cx="1371600" cy="7315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nl-NL" sz="1200" b="1" spc="-30" dirty="0">
                <a:solidFill>
                  <a:schemeClr val="tx1"/>
                </a:solidFill>
              </a:rPr>
              <a:t>Gemeente Sliedrecht (</a:t>
            </a:r>
            <a:r>
              <a:rPr lang="nl-NL" sz="1200" b="1" spc="-30" dirty="0" err="1">
                <a:solidFill>
                  <a:schemeClr val="tx1"/>
                </a:solidFill>
              </a:rPr>
              <a:t>DigiD</a:t>
            </a:r>
            <a:r>
              <a:rPr lang="nl-NL" sz="1200" b="1" spc="-30" dirty="0">
                <a:solidFill>
                  <a:schemeClr val="tx1"/>
                </a:solidFill>
              </a:rPr>
              <a:t>, </a:t>
            </a:r>
            <a:r>
              <a:rPr lang="nl-NL" sz="1200" b="1" spc="-30" dirty="0" err="1">
                <a:solidFill>
                  <a:schemeClr val="tx1"/>
                </a:solidFill>
              </a:rPr>
              <a:t>Suwinet</a:t>
            </a:r>
            <a:r>
              <a:rPr lang="nl-NL" sz="1200" b="1" spc="-30" dirty="0">
                <a:solidFill>
                  <a:schemeClr val="tx1"/>
                </a:solidFill>
              </a:rPr>
              <a:t> Inkijk)</a:t>
            </a:r>
          </a:p>
        </p:txBody>
      </p:sp>
      <p:sp>
        <p:nvSpPr>
          <p:cNvPr id="147" name="Rechthoek 146">
            <a:extLst>
              <a:ext uri="{FF2B5EF4-FFF2-40B4-BE49-F238E27FC236}">
                <a16:creationId xmlns:a16="http://schemas.microsoft.com/office/drawing/2014/main" id="{150A6670-2A34-F948-F4FA-D42007762933}"/>
              </a:ext>
            </a:extLst>
          </p:cNvPr>
          <p:cNvSpPr/>
          <p:nvPr/>
        </p:nvSpPr>
        <p:spPr>
          <a:xfrm>
            <a:off x="5151341" y="1498882"/>
            <a:ext cx="1828800" cy="7315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nl-NL" sz="1200" b="1" dirty="0">
                <a:solidFill>
                  <a:schemeClr val="tx1"/>
                </a:solidFill>
              </a:rPr>
              <a:t>Servicegemeente Drechtsteden (gemeente Dordrecht)</a:t>
            </a:r>
          </a:p>
        </p:txBody>
      </p:sp>
      <p:sp>
        <p:nvSpPr>
          <p:cNvPr id="186" name="Rechthoek 185">
            <a:extLst>
              <a:ext uri="{FF2B5EF4-FFF2-40B4-BE49-F238E27FC236}">
                <a16:creationId xmlns:a16="http://schemas.microsoft.com/office/drawing/2014/main" id="{E6B7B35B-9FFC-8312-10FC-40316829BBDC}"/>
              </a:ext>
            </a:extLst>
          </p:cNvPr>
          <p:cNvSpPr/>
          <p:nvPr/>
        </p:nvSpPr>
        <p:spPr>
          <a:xfrm>
            <a:off x="4892531" y="2441137"/>
            <a:ext cx="2312128" cy="7315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nl-NL" sz="1200" b="1" dirty="0">
                <a:solidFill>
                  <a:schemeClr val="tx1"/>
                </a:solidFill>
              </a:rPr>
              <a:t>Dienstverlening Drechtsteden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nl-NL" sz="1200" b="1" dirty="0">
                <a:solidFill>
                  <a:schemeClr val="tx1"/>
                </a:solidFill>
              </a:rPr>
              <a:t>(gemandateerde taak)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nl-NL" sz="1200" b="1" dirty="0">
                <a:solidFill>
                  <a:schemeClr val="tx1"/>
                </a:solidFill>
              </a:rPr>
              <a:t>Burgerzaken / </a:t>
            </a:r>
            <a:r>
              <a:rPr lang="nl-NL" sz="1200" b="1" dirty="0" err="1">
                <a:solidFill>
                  <a:schemeClr val="tx1"/>
                </a:solidFill>
              </a:rPr>
              <a:t>Suwinet</a:t>
            </a:r>
            <a:r>
              <a:rPr lang="nl-NL" sz="1200" b="1" dirty="0">
                <a:solidFill>
                  <a:schemeClr val="tx1"/>
                </a:solidFill>
              </a:rPr>
              <a:t> Inkijk</a:t>
            </a:r>
            <a:endParaRPr lang="nl-NL" sz="105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89" name="Rechthoek 188">
            <a:extLst>
              <a:ext uri="{FF2B5EF4-FFF2-40B4-BE49-F238E27FC236}">
                <a16:creationId xmlns:a16="http://schemas.microsoft.com/office/drawing/2014/main" id="{0CAFE61F-E5B9-19E1-1964-4651D12D9DEE}"/>
              </a:ext>
            </a:extLst>
          </p:cNvPr>
          <p:cNvSpPr/>
          <p:nvPr/>
        </p:nvSpPr>
        <p:spPr>
          <a:xfrm>
            <a:off x="4889501" y="3618357"/>
            <a:ext cx="2312125" cy="7315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nl-NL" sz="1200" b="1" dirty="0">
                <a:solidFill>
                  <a:schemeClr val="tx1"/>
                </a:solidFill>
              </a:rPr>
              <a:t>ICT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nl-NL" sz="1200" b="1" dirty="0">
                <a:solidFill>
                  <a:schemeClr val="tx1"/>
                </a:solidFill>
              </a:rPr>
              <a:t>(gemandateerde taken voor alle  7 gemeenten en aangesloten organisaties)</a:t>
            </a:r>
            <a:endParaRPr lang="nl-NL" sz="105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50" name="Rechthoek 149">
            <a:extLst>
              <a:ext uri="{FF2B5EF4-FFF2-40B4-BE49-F238E27FC236}">
                <a16:creationId xmlns:a16="http://schemas.microsoft.com/office/drawing/2014/main" id="{9C715014-D115-BD4C-02D0-751AAA93588E}"/>
              </a:ext>
            </a:extLst>
          </p:cNvPr>
          <p:cNvSpPr/>
          <p:nvPr/>
        </p:nvSpPr>
        <p:spPr>
          <a:xfrm>
            <a:off x="10369267" y="2360042"/>
            <a:ext cx="1483992" cy="125080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nl-NL" sz="1050" b="1" dirty="0">
                <a:solidFill>
                  <a:schemeClr val="accent2">
                    <a:lumMod val="50000"/>
                  </a:schemeClr>
                </a:solidFill>
              </a:rPr>
              <a:t>GR Sociaal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nl-NL" sz="1050" dirty="0">
                <a:solidFill>
                  <a:schemeClr val="accent2">
                    <a:lumMod val="50000"/>
                  </a:schemeClr>
                </a:solidFill>
              </a:rPr>
              <a:t>(gedelegeerde taak)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nl-NL" sz="1050" dirty="0" err="1">
                <a:solidFill>
                  <a:schemeClr val="accent2">
                    <a:lumMod val="50000"/>
                  </a:schemeClr>
                </a:solidFill>
              </a:rPr>
              <a:t>Suwinet</a:t>
            </a:r>
            <a:r>
              <a:rPr lang="nl-NL" sz="1050" dirty="0">
                <a:solidFill>
                  <a:schemeClr val="accent2">
                    <a:lumMod val="50000"/>
                  </a:schemeClr>
                </a:solidFill>
              </a:rPr>
              <a:t> Inkijk, </a:t>
            </a:r>
            <a:r>
              <a:rPr lang="nl-NL" sz="1050" dirty="0" err="1">
                <a:solidFill>
                  <a:schemeClr val="accent2">
                    <a:lumMod val="50000"/>
                  </a:schemeClr>
                </a:solidFill>
              </a:rPr>
              <a:t>Suwinet</a:t>
            </a:r>
            <a:r>
              <a:rPr lang="nl-NL" sz="1050" dirty="0">
                <a:solidFill>
                  <a:schemeClr val="accent2">
                    <a:lumMod val="50000"/>
                  </a:schemeClr>
                </a:solidFill>
              </a:rPr>
              <a:t> Inlezen, </a:t>
            </a:r>
            <a:r>
              <a:rPr lang="nl-NL" sz="1050" dirty="0" err="1">
                <a:solidFill>
                  <a:schemeClr val="accent2">
                    <a:lumMod val="50000"/>
                  </a:schemeClr>
                </a:solidFill>
              </a:rPr>
              <a:t>DigiD</a:t>
            </a:r>
            <a:r>
              <a:rPr lang="nl-NL" sz="1050" dirty="0">
                <a:solidFill>
                  <a:schemeClr val="accent2">
                    <a:lumMod val="50000"/>
                  </a:schemeClr>
                </a:solidFill>
              </a:rPr>
              <a:t>- aansluitingen</a:t>
            </a:r>
          </a:p>
        </p:txBody>
      </p:sp>
      <p:sp>
        <p:nvSpPr>
          <p:cNvPr id="153" name="Rechthoek 152">
            <a:extLst>
              <a:ext uri="{FF2B5EF4-FFF2-40B4-BE49-F238E27FC236}">
                <a16:creationId xmlns:a16="http://schemas.microsoft.com/office/drawing/2014/main" id="{113912FD-05DF-8D8F-E2BC-C35EF1CD7475}"/>
              </a:ext>
            </a:extLst>
          </p:cNvPr>
          <p:cNvSpPr/>
          <p:nvPr/>
        </p:nvSpPr>
        <p:spPr>
          <a:xfrm>
            <a:off x="9777441" y="1475200"/>
            <a:ext cx="1828800" cy="73152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nl-NL" sz="1200" b="1" dirty="0">
                <a:solidFill>
                  <a:schemeClr val="tx1"/>
                </a:solidFill>
              </a:rPr>
              <a:t>Organisaties</a:t>
            </a:r>
            <a:endParaRPr lang="nl-NL" sz="105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2" name="Rechthoek 11">
            <a:extLst>
              <a:ext uri="{FF2B5EF4-FFF2-40B4-BE49-F238E27FC236}">
                <a16:creationId xmlns:a16="http://schemas.microsoft.com/office/drawing/2014/main" id="{169E832B-BE9D-901A-4049-8703E67EAF3E}"/>
              </a:ext>
            </a:extLst>
          </p:cNvPr>
          <p:cNvSpPr/>
          <p:nvPr/>
        </p:nvSpPr>
        <p:spPr>
          <a:xfrm>
            <a:off x="353111" y="3037385"/>
            <a:ext cx="1371600" cy="9467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nl-NL" sz="1200" b="1" spc="-30" dirty="0">
                <a:solidFill>
                  <a:schemeClr val="tx1"/>
                </a:solidFill>
              </a:rPr>
              <a:t>Gemeente Papendrecht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nl-NL" sz="1200" b="1" spc="-30" dirty="0">
                <a:solidFill>
                  <a:schemeClr val="tx1"/>
                </a:solidFill>
              </a:rPr>
              <a:t>(</a:t>
            </a:r>
            <a:r>
              <a:rPr lang="nl-NL" sz="1200" b="1" spc="-30" dirty="0" err="1">
                <a:solidFill>
                  <a:schemeClr val="tx1"/>
                </a:solidFill>
              </a:rPr>
              <a:t>DigiD</a:t>
            </a:r>
            <a:r>
              <a:rPr lang="nl-NL" sz="1200" b="1" spc="-30" dirty="0">
                <a:solidFill>
                  <a:schemeClr val="tx1"/>
                </a:solidFill>
              </a:rPr>
              <a:t>, </a:t>
            </a:r>
            <a:r>
              <a:rPr lang="nl-NL" sz="1200" b="1" spc="-30" dirty="0" err="1">
                <a:solidFill>
                  <a:schemeClr val="tx1"/>
                </a:solidFill>
              </a:rPr>
              <a:t>Suwinet</a:t>
            </a:r>
            <a:r>
              <a:rPr lang="nl-NL" sz="1200" b="1" spc="-30" dirty="0">
                <a:solidFill>
                  <a:schemeClr val="tx1"/>
                </a:solidFill>
              </a:rPr>
              <a:t> Inkijk)</a:t>
            </a:r>
            <a:endParaRPr lang="nl-NL" sz="1050" spc="-3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4" name="Rechthoek 13">
            <a:extLst>
              <a:ext uri="{FF2B5EF4-FFF2-40B4-BE49-F238E27FC236}">
                <a16:creationId xmlns:a16="http://schemas.microsoft.com/office/drawing/2014/main" id="{ADCE268E-0086-4538-337B-7278A629904E}"/>
              </a:ext>
            </a:extLst>
          </p:cNvPr>
          <p:cNvSpPr/>
          <p:nvPr/>
        </p:nvSpPr>
        <p:spPr>
          <a:xfrm>
            <a:off x="2200060" y="2136288"/>
            <a:ext cx="1371600" cy="7315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nl-NL" sz="1200" b="1" spc="-30" dirty="0">
                <a:solidFill>
                  <a:schemeClr val="tx1"/>
                </a:solidFill>
              </a:rPr>
              <a:t>Gemeente HI Ambacht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nl-NL" sz="1200" b="1" spc="-30" dirty="0">
                <a:solidFill>
                  <a:schemeClr val="tx1"/>
                </a:solidFill>
              </a:rPr>
              <a:t>(</a:t>
            </a:r>
            <a:r>
              <a:rPr lang="nl-NL" sz="1200" b="1" spc="-30" dirty="0" err="1">
                <a:solidFill>
                  <a:schemeClr val="tx1"/>
                </a:solidFill>
              </a:rPr>
              <a:t>DigiD</a:t>
            </a:r>
            <a:r>
              <a:rPr lang="nl-NL" sz="1200" b="1" spc="-30" dirty="0">
                <a:solidFill>
                  <a:schemeClr val="tx1"/>
                </a:solidFill>
              </a:rPr>
              <a:t>, </a:t>
            </a:r>
            <a:r>
              <a:rPr lang="nl-NL" sz="1200" b="1" spc="-30" dirty="0" err="1">
                <a:solidFill>
                  <a:schemeClr val="tx1"/>
                </a:solidFill>
              </a:rPr>
              <a:t>Suwinet</a:t>
            </a:r>
            <a:r>
              <a:rPr lang="nl-NL" sz="1200" b="1" spc="-30" dirty="0">
                <a:solidFill>
                  <a:schemeClr val="tx1"/>
                </a:solidFill>
              </a:rPr>
              <a:t> Inkijk)</a:t>
            </a:r>
            <a:endParaRPr lang="nl-NL" sz="1050" spc="-3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5" name="Rechthoek 14">
            <a:extLst>
              <a:ext uri="{FF2B5EF4-FFF2-40B4-BE49-F238E27FC236}">
                <a16:creationId xmlns:a16="http://schemas.microsoft.com/office/drawing/2014/main" id="{51B47544-561B-79A1-7C53-9211C907BD3C}"/>
              </a:ext>
            </a:extLst>
          </p:cNvPr>
          <p:cNvSpPr/>
          <p:nvPr/>
        </p:nvSpPr>
        <p:spPr>
          <a:xfrm>
            <a:off x="2275059" y="3849905"/>
            <a:ext cx="1371600" cy="7315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nl-NL" sz="1200" b="1" spc="-30" dirty="0">
                <a:solidFill>
                  <a:schemeClr val="tx1"/>
                </a:solidFill>
              </a:rPr>
              <a:t>Gemeente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nl-NL" sz="1200" b="1" spc="-30" dirty="0">
                <a:solidFill>
                  <a:schemeClr val="tx1"/>
                </a:solidFill>
              </a:rPr>
              <a:t>Dordrecht (</a:t>
            </a:r>
            <a:r>
              <a:rPr lang="nl-NL" sz="1200" b="1" spc="-30" dirty="0" err="1">
                <a:solidFill>
                  <a:schemeClr val="tx1"/>
                </a:solidFill>
              </a:rPr>
              <a:t>DigiD</a:t>
            </a:r>
            <a:r>
              <a:rPr lang="nl-NL" sz="1200" b="1" spc="-30" dirty="0">
                <a:solidFill>
                  <a:schemeClr val="tx1"/>
                </a:solidFill>
              </a:rPr>
              <a:t>, </a:t>
            </a:r>
            <a:r>
              <a:rPr lang="nl-NL" sz="1200" b="1" spc="-30" dirty="0" err="1">
                <a:solidFill>
                  <a:schemeClr val="tx1"/>
                </a:solidFill>
              </a:rPr>
              <a:t>Suwinet</a:t>
            </a:r>
            <a:r>
              <a:rPr lang="nl-NL" sz="1200" b="1" spc="-30" dirty="0">
                <a:solidFill>
                  <a:schemeClr val="tx1"/>
                </a:solidFill>
              </a:rPr>
              <a:t> Inkijk)</a:t>
            </a:r>
            <a:endParaRPr lang="nl-NL" sz="1050" spc="-3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2" name="Rechthoek 31">
            <a:extLst>
              <a:ext uri="{FF2B5EF4-FFF2-40B4-BE49-F238E27FC236}">
                <a16:creationId xmlns:a16="http://schemas.microsoft.com/office/drawing/2014/main" id="{0FA630EA-FEAC-739F-C4A0-6D71978F3DD7}"/>
              </a:ext>
            </a:extLst>
          </p:cNvPr>
          <p:cNvSpPr/>
          <p:nvPr/>
        </p:nvSpPr>
        <p:spPr>
          <a:xfrm>
            <a:off x="367257" y="4126132"/>
            <a:ext cx="1371600" cy="113449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nl-NL" sz="1200" b="1" spc="-30" dirty="0">
                <a:solidFill>
                  <a:schemeClr val="tx1"/>
                </a:solidFill>
              </a:rPr>
              <a:t>Gemeente Hardinxveld Giessendam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nl-NL" sz="1200" b="1" spc="-30" dirty="0">
                <a:solidFill>
                  <a:schemeClr val="tx1"/>
                </a:solidFill>
              </a:rPr>
              <a:t>(</a:t>
            </a:r>
            <a:r>
              <a:rPr lang="nl-NL" sz="1200" b="1" spc="-30" dirty="0" err="1">
                <a:solidFill>
                  <a:schemeClr val="tx1"/>
                </a:solidFill>
              </a:rPr>
              <a:t>DigiD</a:t>
            </a:r>
            <a:r>
              <a:rPr lang="nl-NL" sz="1200" b="1" spc="-30" dirty="0">
                <a:solidFill>
                  <a:schemeClr val="tx1"/>
                </a:solidFill>
              </a:rPr>
              <a:t>, </a:t>
            </a:r>
            <a:r>
              <a:rPr lang="nl-NL" sz="1200" b="1" spc="-30" dirty="0" err="1">
                <a:solidFill>
                  <a:schemeClr val="tx1"/>
                </a:solidFill>
              </a:rPr>
              <a:t>Suwinet</a:t>
            </a:r>
            <a:r>
              <a:rPr lang="nl-NL" sz="1200" b="1" spc="-30" dirty="0">
                <a:solidFill>
                  <a:schemeClr val="tx1"/>
                </a:solidFill>
              </a:rPr>
              <a:t>-Inkijk’</a:t>
            </a:r>
            <a:endParaRPr lang="nl-NL" sz="1050" spc="-3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3" name="Rechthoek 32">
            <a:extLst>
              <a:ext uri="{FF2B5EF4-FFF2-40B4-BE49-F238E27FC236}">
                <a16:creationId xmlns:a16="http://schemas.microsoft.com/office/drawing/2014/main" id="{B988D637-0716-E1EE-10C6-4ECA484B1ECB}"/>
              </a:ext>
            </a:extLst>
          </p:cNvPr>
          <p:cNvSpPr/>
          <p:nvPr/>
        </p:nvSpPr>
        <p:spPr>
          <a:xfrm>
            <a:off x="367257" y="2230140"/>
            <a:ext cx="1371600" cy="7315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nl-NL" sz="1200" b="1" spc="-30" dirty="0">
                <a:solidFill>
                  <a:schemeClr val="tx1"/>
                </a:solidFill>
              </a:rPr>
              <a:t>Gemeente Zwijndrecht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nl-NL" sz="1200" b="1" spc="-30" dirty="0">
                <a:solidFill>
                  <a:schemeClr val="tx1"/>
                </a:solidFill>
              </a:rPr>
              <a:t>(</a:t>
            </a:r>
            <a:r>
              <a:rPr lang="nl-NL" sz="1200" b="1" spc="-30" dirty="0" err="1">
                <a:solidFill>
                  <a:schemeClr val="tx1"/>
                </a:solidFill>
              </a:rPr>
              <a:t>DigiD</a:t>
            </a:r>
            <a:r>
              <a:rPr lang="nl-NL" sz="1200" b="1" spc="-30" dirty="0">
                <a:solidFill>
                  <a:schemeClr val="tx1"/>
                </a:solidFill>
              </a:rPr>
              <a:t>)</a:t>
            </a:r>
            <a:endParaRPr lang="nl-NL" sz="1050" spc="-30" dirty="0">
              <a:solidFill>
                <a:schemeClr val="tx2">
                  <a:lumMod val="50000"/>
                </a:schemeClr>
              </a:solidFill>
            </a:endParaRPr>
          </a:p>
        </p:txBody>
      </p:sp>
      <p:cxnSp>
        <p:nvCxnSpPr>
          <p:cNvPr id="35" name="Rechte verbindingslijn 34">
            <a:extLst>
              <a:ext uri="{FF2B5EF4-FFF2-40B4-BE49-F238E27FC236}">
                <a16:creationId xmlns:a16="http://schemas.microsoft.com/office/drawing/2014/main" id="{2E81DC8B-7839-0EAB-126C-5C2A848E86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86" idx="1"/>
            <a:endCxn id="14" idx="3"/>
          </p:cNvCxnSpPr>
          <p:nvPr/>
        </p:nvCxnSpPr>
        <p:spPr>
          <a:xfrm flipH="1" flipV="1">
            <a:off x="3571660" y="2502048"/>
            <a:ext cx="1320871" cy="304849"/>
          </a:xfrm>
          <a:prstGeom prst="line">
            <a:avLst/>
          </a:prstGeom>
          <a:ln w="6350">
            <a:solidFill>
              <a:srgbClr val="FF0000"/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Rechte verbindingslijn 36">
            <a:extLst>
              <a:ext uri="{FF2B5EF4-FFF2-40B4-BE49-F238E27FC236}">
                <a16:creationId xmlns:a16="http://schemas.microsoft.com/office/drawing/2014/main" id="{15D06357-C508-7E3C-CB7F-13E794F854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86" idx="1"/>
            <a:endCxn id="183" idx="3"/>
          </p:cNvCxnSpPr>
          <p:nvPr/>
        </p:nvCxnSpPr>
        <p:spPr>
          <a:xfrm flipH="1">
            <a:off x="3638025" y="2806897"/>
            <a:ext cx="1254506" cy="596248"/>
          </a:xfrm>
          <a:prstGeom prst="line">
            <a:avLst/>
          </a:prstGeom>
          <a:ln w="6350">
            <a:solidFill>
              <a:srgbClr val="FF0000"/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Rechte verbindingslijn 40">
            <a:extLst>
              <a:ext uri="{FF2B5EF4-FFF2-40B4-BE49-F238E27FC236}">
                <a16:creationId xmlns:a16="http://schemas.microsoft.com/office/drawing/2014/main" id="{BA04CE71-3E6F-2CE1-BB03-90BD914925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86" idx="1"/>
            <a:endCxn id="15" idx="3"/>
          </p:cNvCxnSpPr>
          <p:nvPr/>
        </p:nvCxnSpPr>
        <p:spPr>
          <a:xfrm flipH="1">
            <a:off x="3646659" y="2806897"/>
            <a:ext cx="1245872" cy="1408768"/>
          </a:xfrm>
          <a:prstGeom prst="line">
            <a:avLst/>
          </a:prstGeom>
          <a:ln w="6350">
            <a:solidFill>
              <a:srgbClr val="FF0000"/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D6086E15-CBA9-DB7F-AF64-9AB1627CE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89" idx="1"/>
            <a:endCxn id="33" idx="3"/>
          </p:cNvCxnSpPr>
          <p:nvPr/>
        </p:nvCxnSpPr>
        <p:spPr>
          <a:xfrm flipH="1" flipV="1">
            <a:off x="1738857" y="2595900"/>
            <a:ext cx="3150644" cy="1388217"/>
          </a:xfrm>
          <a:prstGeom prst="line">
            <a:avLst/>
          </a:prstGeom>
          <a:ln w="6350">
            <a:solidFill>
              <a:schemeClr val="accent6">
                <a:lumMod val="40000"/>
                <a:lumOff val="6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echte verbindingslijn 18">
            <a:extLst>
              <a:ext uri="{FF2B5EF4-FFF2-40B4-BE49-F238E27FC236}">
                <a16:creationId xmlns:a16="http://schemas.microsoft.com/office/drawing/2014/main" id="{566EA054-852B-415B-2C52-5759114E0C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89" idx="1"/>
            <a:endCxn id="12" idx="3"/>
          </p:cNvCxnSpPr>
          <p:nvPr/>
        </p:nvCxnSpPr>
        <p:spPr>
          <a:xfrm flipH="1" flipV="1">
            <a:off x="1724711" y="3510751"/>
            <a:ext cx="3164790" cy="473366"/>
          </a:xfrm>
          <a:prstGeom prst="line">
            <a:avLst/>
          </a:prstGeom>
          <a:ln w="6350">
            <a:solidFill>
              <a:schemeClr val="accent6">
                <a:lumMod val="40000"/>
                <a:lumOff val="6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Rechte verbindingslijn 22">
            <a:extLst>
              <a:ext uri="{FF2B5EF4-FFF2-40B4-BE49-F238E27FC236}">
                <a16:creationId xmlns:a16="http://schemas.microsoft.com/office/drawing/2014/main" id="{DD5EA38E-8F8E-3EF0-56BE-A26175CB21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89" idx="1"/>
          </p:cNvCxnSpPr>
          <p:nvPr/>
        </p:nvCxnSpPr>
        <p:spPr>
          <a:xfrm flipH="1">
            <a:off x="1724711" y="3984117"/>
            <a:ext cx="3164790" cy="597308"/>
          </a:xfrm>
          <a:prstGeom prst="line">
            <a:avLst/>
          </a:prstGeom>
          <a:ln w="6350">
            <a:solidFill>
              <a:schemeClr val="accent6">
                <a:lumMod val="40000"/>
                <a:lumOff val="6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Rechte verbindingslijn 26">
            <a:extLst>
              <a:ext uri="{FF2B5EF4-FFF2-40B4-BE49-F238E27FC236}">
                <a16:creationId xmlns:a16="http://schemas.microsoft.com/office/drawing/2014/main" id="{E51589CC-D845-C1AF-31BE-F31869837A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3577698" y="2526210"/>
            <a:ext cx="1317841" cy="1482069"/>
          </a:xfrm>
          <a:prstGeom prst="line">
            <a:avLst/>
          </a:prstGeom>
          <a:ln w="6350">
            <a:solidFill>
              <a:schemeClr val="accent6">
                <a:lumMod val="40000"/>
                <a:lumOff val="6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Rechte verbindingslijn 29">
            <a:extLst>
              <a:ext uri="{FF2B5EF4-FFF2-40B4-BE49-F238E27FC236}">
                <a16:creationId xmlns:a16="http://schemas.microsoft.com/office/drawing/2014/main" id="{FA8E5C0C-E5CA-B8E7-25E0-9AFFF374E2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89" idx="1"/>
          </p:cNvCxnSpPr>
          <p:nvPr/>
        </p:nvCxnSpPr>
        <p:spPr>
          <a:xfrm flipH="1" flipV="1">
            <a:off x="3633708" y="3228433"/>
            <a:ext cx="1255793" cy="755684"/>
          </a:xfrm>
          <a:prstGeom prst="line">
            <a:avLst/>
          </a:prstGeom>
          <a:ln w="6350">
            <a:solidFill>
              <a:schemeClr val="accent6">
                <a:lumMod val="40000"/>
                <a:lumOff val="6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Rechte verbindingslijn 35">
            <a:extLst>
              <a:ext uri="{FF2B5EF4-FFF2-40B4-BE49-F238E27FC236}">
                <a16:creationId xmlns:a16="http://schemas.microsoft.com/office/drawing/2014/main" id="{E500EE69-7BAD-1F5D-7F3E-5C58D88B60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89" idx="1"/>
            <a:endCxn id="15" idx="3"/>
          </p:cNvCxnSpPr>
          <p:nvPr/>
        </p:nvCxnSpPr>
        <p:spPr>
          <a:xfrm flipH="1">
            <a:off x="3646659" y="3984117"/>
            <a:ext cx="1242842" cy="231548"/>
          </a:xfrm>
          <a:prstGeom prst="line">
            <a:avLst/>
          </a:prstGeom>
          <a:ln w="6350">
            <a:solidFill>
              <a:schemeClr val="accent6">
                <a:lumMod val="40000"/>
                <a:lumOff val="6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Rechte verbindingslijn 39">
            <a:extLst>
              <a:ext uri="{FF2B5EF4-FFF2-40B4-BE49-F238E27FC236}">
                <a16:creationId xmlns:a16="http://schemas.microsoft.com/office/drawing/2014/main" id="{ED4044E4-4F16-0169-8F37-72B5EE0B94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89" idx="1"/>
            <a:endCxn id="180" idx="3"/>
          </p:cNvCxnSpPr>
          <p:nvPr/>
        </p:nvCxnSpPr>
        <p:spPr>
          <a:xfrm flipH="1">
            <a:off x="3637495" y="3984117"/>
            <a:ext cx="1252006" cy="1092803"/>
          </a:xfrm>
          <a:prstGeom prst="line">
            <a:avLst/>
          </a:prstGeom>
          <a:ln w="6350">
            <a:solidFill>
              <a:schemeClr val="accent6">
                <a:lumMod val="40000"/>
                <a:lumOff val="6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echte verbindingslijn 16">
            <a:extLst>
              <a:ext uri="{FF2B5EF4-FFF2-40B4-BE49-F238E27FC236}">
                <a16:creationId xmlns:a16="http://schemas.microsoft.com/office/drawing/2014/main" id="{352FB817-58E3-1FE6-DF76-CEF9B42A2C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7181950" y="3383392"/>
            <a:ext cx="3285339" cy="278966"/>
          </a:xfrm>
          <a:prstGeom prst="line">
            <a:avLst/>
          </a:prstGeom>
          <a:ln w="6350">
            <a:solidFill>
              <a:schemeClr val="accent6">
                <a:lumMod val="40000"/>
                <a:lumOff val="6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Rechte verbindingslijn 76">
            <a:extLst>
              <a:ext uri="{FF2B5EF4-FFF2-40B4-BE49-F238E27FC236}">
                <a16:creationId xmlns:a16="http://schemas.microsoft.com/office/drawing/2014/main" id="{C18776B6-27D9-E273-CAB1-5D4EFFB6FA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89" idx="1"/>
          </p:cNvCxnSpPr>
          <p:nvPr/>
        </p:nvCxnSpPr>
        <p:spPr>
          <a:xfrm flipH="1">
            <a:off x="3632913" y="3984117"/>
            <a:ext cx="1256588" cy="389924"/>
          </a:xfrm>
          <a:prstGeom prst="line">
            <a:avLst/>
          </a:prstGeom>
          <a:ln w="6350">
            <a:solidFill>
              <a:schemeClr val="accent6">
                <a:lumMod val="40000"/>
                <a:lumOff val="6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82071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Rechthoek 149">
            <a:extLst>
              <a:ext uri="{FF2B5EF4-FFF2-40B4-BE49-F238E27FC236}">
                <a16:creationId xmlns:a16="http://schemas.microsoft.com/office/drawing/2014/main" id="{A84C8281-0D5E-4BF0-AB85-487647294920}"/>
              </a:ext>
            </a:extLst>
          </p:cNvPr>
          <p:cNvSpPr/>
          <p:nvPr/>
        </p:nvSpPr>
        <p:spPr>
          <a:xfrm>
            <a:off x="585759" y="94209"/>
            <a:ext cx="1483992" cy="7315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nl-NL" sz="1050" dirty="0">
                <a:solidFill>
                  <a:schemeClr val="accent2">
                    <a:lumMod val="50000"/>
                  </a:schemeClr>
                </a:solidFill>
              </a:rPr>
              <a:t>GR Sociaal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nl-NL" sz="1050" dirty="0">
                <a:solidFill>
                  <a:schemeClr val="accent2">
                    <a:lumMod val="50000"/>
                  </a:schemeClr>
                </a:solidFill>
              </a:rPr>
              <a:t>(gedelegeerde taak)</a:t>
            </a:r>
          </a:p>
        </p:txBody>
      </p:sp>
      <p:graphicFrame>
        <p:nvGraphicFramePr>
          <p:cNvPr id="51" name="Tabel 50">
            <a:extLst>
              <a:ext uri="{FF2B5EF4-FFF2-40B4-BE49-F238E27FC236}">
                <a16:creationId xmlns:a16="http://schemas.microsoft.com/office/drawing/2014/main" id="{BBF6A1E1-CD49-D9BA-5927-74F3FCB6A0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7788372"/>
              </p:ext>
            </p:extLst>
          </p:nvPr>
        </p:nvGraphicFramePr>
        <p:xfrm>
          <a:off x="585758" y="695926"/>
          <a:ext cx="6432663" cy="3451583"/>
        </p:xfrm>
        <a:graphic>
          <a:graphicData uri="http://schemas.openxmlformats.org/drawingml/2006/table">
            <a:tbl>
              <a:tblPr/>
              <a:tblGrid>
                <a:gridCol w="4375594">
                  <a:extLst>
                    <a:ext uri="{9D8B030D-6E8A-4147-A177-3AD203B41FA5}">
                      <a16:colId xmlns:a16="http://schemas.microsoft.com/office/drawing/2014/main" val="3200194715"/>
                    </a:ext>
                  </a:extLst>
                </a:gridCol>
                <a:gridCol w="1689138">
                  <a:extLst>
                    <a:ext uri="{9D8B030D-6E8A-4147-A177-3AD203B41FA5}">
                      <a16:colId xmlns:a16="http://schemas.microsoft.com/office/drawing/2014/main" val="3763846898"/>
                    </a:ext>
                  </a:extLst>
                </a:gridCol>
                <a:gridCol w="367931">
                  <a:extLst>
                    <a:ext uri="{9D8B030D-6E8A-4147-A177-3AD203B41FA5}">
                      <a16:colId xmlns:a16="http://schemas.microsoft.com/office/drawing/2014/main" val="4279657412"/>
                    </a:ext>
                  </a:extLst>
                </a:gridCol>
              </a:tblGrid>
              <a:tr h="360375"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133"/>
                        </a:lnSpc>
                      </a:pPr>
                      <a:r>
                        <a:rPr lang="nl-NL" sz="800" b="1" i="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Taak </a:t>
                      </a:r>
                      <a:r>
                        <a:rPr lang="nl-NL" sz="800" b="0" i="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 (</a:t>
                      </a:r>
                      <a:r>
                        <a:rPr lang="nl-NL" sz="800" b="0" i="0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Suwi</a:t>
                      </a:r>
                      <a:r>
                        <a:rPr lang="nl-NL" sz="800" b="0" i="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  <a:endParaRPr lang="nl-NL" b="0" i="0" dirty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A4968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133"/>
                        </a:lnSpc>
                      </a:pPr>
                      <a:r>
                        <a:rPr lang="nl-NL" sz="800" b="1" i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Organisatie </a:t>
                      </a:r>
                      <a:r>
                        <a:rPr lang="nl-NL" sz="800" b="0" i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nl-NL" b="0" i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A4968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133"/>
                        </a:lnSpc>
                      </a:pPr>
                      <a:r>
                        <a:rPr lang="nl-NL" sz="800" b="1" i="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TPM/AR</a:t>
                      </a:r>
                      <a:r>
                        <a:rPr lang="nl-NL" sz="800" b="0" i="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nl-NL" b="0" i="0" dirty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A496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5765884"/>
                  </a:ext>
                </a:extLst>
              </a:tr>
              <a:tr h="360375"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133"/>
                        </a:lnSpc>
                      </a:pPr>
                      <a:r>
                        <a:rPr lang="nl-NL" sz="800" b="0" i="0">
                          <a:effectLst/>
                          <a:latin typeface="Calibri" panose="020F0502020204030204" pitchFamily="34" charset="0"/>
                        </a:rPr>
                        <a:t>Participatiewet (Pw) </a:t>
                      </a:r>
                      <a:endParaRPr lang="nl-NL" b="0" i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133"/>
                        </a:lnSpc>
                      </a:pPr>
                      <a:r>
                        <a:rPr lang="nl-NL" sz="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Gemeenschappelijke Regeling (GR) Sociaal </a:t>
                      </a:r>
                      <a:endParaRPr lang="nl-NL" b="0" i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133"/>
                        </a:lnSpc>
                      </a:pPr>
                      <a:r>
                        <a:rPr lang="nl-NL" sz="800" b="0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 </a:t>
                      </a:r>
                      <a:endParaRPr lang="nl-NL" b="0" i="0" dirty="0">
                        <a:effectLst/>
                      </a:endParaRPr>
                    </a:p>
                    <a:p>
                      <a:pPr algn="l" rtl="0" fontAlgn="base">
                        <a:lnSpc>
                          <a:spcPts val="1133"/>
                        </a:lnSpc>
                      </a:pPr>
                      <a:r>
                        <a:rPr lang="nl-NL" sz="800" b="0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nl-NL" b="0" i="0" dirty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9178479"/>
                  </a:ext>
                </a:extLst>
              </a:tr>
              <a:tr h="638217"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133"/>
                        </a:lnSpc>
                      </a:pPr>
                      <a:r>
                        <a:rPr lang="nl-NL" sz="800" b="0" i="0" dirty="0">
                          <a:effectLst/>
                          <a:latin typeface="Calibri" panose="020F0502020204030204" pitchFamily="34" charset="0"/>
                        </a:rPr>
                        <a:t>Inkomensvoorziening voor Oudere en gedeeltelijk Arbeidsongeschikte Werknemers (IOAW) </a:t>
                      </a:r>
                      <a:endParaRPr lang="nl-NL" b="0" i="0" dirty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133"/>
                        </a:lnSpc>
                      </a:pPr>
                      <a:r>
                        <a:rPr lang="nl-NL" sz="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Gemeenschappelijke Regeling (GR) Sociaal </a:t>
                      </a:r>
                      <a:endParaRPr lang="nl-NL" b="0" i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133"/>
                        </a:lnSpc>
                      </a:pPr>
                      <a:r>
                        <a:rPr lang="nl-NL" sz="800" b="0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 </a:t>
                      </a:r>
                      <a:endParaRPr lang="nl-NL" b="0" i="0" dirty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44659361"/>
                  </a:ext>
                </a:extLst>
              </a:tr>
              <a:tr h="499296"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133"/>
                        </a:lnSpc>
                      </a:pPr>
                      <a:r>
                        <a:rPr lang="nl-NL" sz="800" b="0" i="0">
                          <a:effectLst/>
                          <a:latin typeface="Calibri" panose="020F0502020204030204" pitchFamily="34" charset="0"/>
                        </a:rPr>
                        <a:t>Wet inkomensvoorziening oudere en gedeeltelijk arbeidsongeschikte gewezen zelfstandigen (IOAZ) </a:t>
                      </a:r>
                      <a:endParaRPr lang="nl-NL" b="0" i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133"/>
                        </a:lnSpc>
                      </a:pPr>
                      <a:r>
                        <a:rPr lang="nl-NL" sz="10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</a:t>
                      </a:r>
                      <a:r>
                        <a:rPr lang="nl-NL" sz="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emeenschappelijke Regeling (GR) Sociaal </a:t>
                      </a:r>
                      <a:endParaRPr lang="nl-NL" b="0" i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133"/>
                        </a:lnSpc>
                      </a:pPr>
                      <a:r>
                        <a:rPr lang="nl-NL" sz="800" b="0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 </a:t>
                      </a:r>
                      <a:endParaRPr lang="nl-NL" b="0" i="0" dirty="0">
                        <a:effectLst/>
                      </a:endParaRPr>
                    </a:p>
                    <a:p>
                      <a:pPr algn="l" rtl="0" fontAlgn="base">
                        <a:lnSpc>
                          <a:spcPts val="1133"/>
                        </a:lnSpc>
                      </a:pPr>
                      <a:r>
                        <a:rPr lang="nl-NL" sz="800" b="0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nl-NL" b="0" i="0" dirty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4054409"/>
                  </a:ext>
                </a:extLst>
              </a:tr>
              <a:tr h="360375"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133"/>
                        </a:lnSpc>
                      </a:pPr>
                      <a:r>
                        <a:rPr lang="nl-NL" sz="800" b="0" i="0" dirty="0">
                          <a:effectLst/>
                          <a:latin typeface="Calibri" panose="020F0502020204030204" pitchFamily="34" charset="0"/>
                        </a:rPr>
                        <a:t>Wet gemeentelijke schuldhulpverlening (</a:t>
                      </a:r>
                      <a:r>
                        <a:rPr lang="nl-NL" sz="800" b="0" i="0" dirty="0" err="1">
                          <a:effectLst/>
                          <a:latin typeface="Calibri" panose="020F0502020204030204" pitchFamily="34" charset="0"/>
                        </a:rPr>
                        <a:t>Wgs</a:t>
                      </a:r>
                      <a:r>
                        <a:rPr lang="nl-NL" sz="800" b="0" i="0" dirty="0">
                          <a:effectLst/>
                          <a:latin typeface="Calibri" panose="020F0502020204030204" pitchFamily="34" charset="0"/>
                        </a:rPr>
                        <a:t>) </a:t>
                      </a:r>
                      <a:endParaRPr lang="nl-NL" b="0" i="0" dirty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133"/>
                        </a:lnSpc>
                      </a:pPr>
                      <a:r>
                        <a:rPr lang="nl-NL" sz="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Gemeenschappelijke Regeling (GR) Sociaal </a:t>
                      </a:r>
                      <a:endParaRPr lang="nl-NL" b="0" i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133"/>
                        </a:lnSpc>
                      </a:pPr>
                      <a:r>
                        <a:rPr lang="nl-NL" sz="800" b="0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 </a:t>
                      </a:r>
                      <a:endParaRPr lang="nl-NL" b="0" i="0" dirty="0">
                        <a:effectLst/>
                      </a:endParaRPr>
                    </a:p>
                    <a:p>
                      <a:pPr algn="l" rtl="0" fontAlgn="base">
                        <a:lnSpc>
                          <a:spcPts val="1133"/>
                        </a:lnSpc>
                      </a:pPr>
                      <a:r>
                        <a:rPr lang="nl-NL" sz="800" b="0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 </a:t>
                      </a:r>
                      <a:endParaRPr lang="nl-NL" b="0" i="0" dirty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622271"/>
                  </a:ext>
                </a:extLst>
              </a:tr>
              <a:tr h="221454"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133"/>
                        </a:lnSpc>
                      </a:pPr>
                      <a:r>
                        <a:rPr lang="nl-NL" sz="800" b="0" i="0">
                          <a:effectLst/>
                          <a:latin typeface="Calibri" panose="020F0502020204030204" pitchFamily="34" charset="0"/>
                        </a:rPr>
                        <a:t>Uitvoeren bijzonder bijstand </a:t>
                      </a:r>
                      <a:endParaRPr lang="nl-NL" b="0" i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133"/>
                        </a:lnSpc>
                      </a:pPr>
                      <a:r>
                        <a:rPr lang="nl-NL" sz="800" b="0" i="0">
                          <a:effectLst/>
                          <a:latin typeface="Calibri" panose="020F0502020204030204" pitchFamily="34" charset="0"/>
                        </a:rPr>
                        <a:t>Gemeenschappelijke Regeling (GR) Sociaal </a:t>
                      </a:r>
                      <a:endParaRPr lang="nl-NL" b="0" i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133"/>
                        </a:lnSpc>
                      </a:pPr>
                      <a:r>
                        <a:rPr lang="nl-NL" sz="800" b="0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 </a:t>
                      </a:r>
                      <a:endParaRPr lang="nl-NL" b="0" i="0" dirty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6733082"/>
                  </a:ext>
                </a:extLst>
              </a:tr>
              <a:tr h="360375"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133"/>
                        </a:lnSpc>
                      </a:pPr>
                      <a:r>
                        <a:rPr lang="nl-NL" sz="800" b="0" i="0" dirty="0">
                          <a:effectLst/>
                          <a:latin typeface="Calibri" panose="020F0502020204030204" pitchFamily="34" charset="0"/>
                        </a:rPr>
                        <a:t>Uitvoeren bezoldiging zelfstandigen </a:t>
                      </a:r>
                      <a:endParaRPr lang="nl-NL" b="0" i="0" dirty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133"/>
                        </a:lnSpc>
                      </a:pPr>
                      <a:r>
                        <a:rPr lang="nl-NL" sz="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Gemeente Rotterdam </a:t>
                      </a:r>
                      <a:endParaRPr lang="nl-NL" b="0" i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133"/>
                        </a:lnSpc>
                      </a:pPr>
                      <a:r>
                        <a:rPr lang="nl-NL" sz="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 </a:t>
                      </a:r>
                      <a:endParaRPr lang="nl-NL" b="0" i="0">
                        <a:effectLst/>
                      </a:endParaRPr>
                    </a:p>
                    <a:p>
                      <a:pPr algn="l" rtl="0" fontAlgn="base">
                        <a:lnSpc>
                          <a:spcPts val="1133"/>
                        </a:lnSpc>
                      </a:pPr>
                      <a:r>
                        <a:rPr lang="nl-NL" sz="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nl-NL" b="0" i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3637413"/>
                  </a:ext>
                </a:extLst>
              </a:tr>
              <a:tr h="360375"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133"/>
                        </a:lnSpc>
                      </a:pPr>
                      <a:r>
                        <a:rPr lang="nl-NL" sz="800" b="0" i="0" dirty="0">
                          <a:effectLst/>
                          <a:latin typeface="Calibri" panose="020F0502020204030204" pitchFamily="34" charset="0"/>
                        </a:rPr>
                        <a:t>Sociale recherche </a:t>
                      </a:r>
                      <a:endParaRPr lang="nl-NL" b="0" i="0" dirty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133"/>
                        </a:lnSpc>
                      </a:pPr>
                      <a:r>
                        <a:rPr lang="nl-NL" sz="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[Niet van toepassing] </a:t>
                      </a:r>
                      <a:endParaRPr lang="nl-NL" b="0" i="0">
                        <a:effectLst/>
                      </a:endParaRPr>
                    </a:p>
                    <a:p>
                      <a:pPr algn="l" rtl="0" fontAlgn="base">
                        <a:lnSpc>
                          <a:spcPts val="1133"/>
                        </a:lnSpc>
                      </a:pPr>
                      <a:r>
                        <a:rPr lang="nl-NL" sz="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nl-NL" b="0" i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133"/>
                        </a:lnSpc>
                      </a:pPr>
                      <a:r>
                        <a:rPr lang="nl-NL" sz="800" b="0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Nee </a:t>
                      </a:r>
                      <a:endParaRPr lang="nl-NL" b="0" i="0" dirty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8447367"/>
                  </a:ext>
                </a:extLst>
              </a:tr>
            </a:tbl>
          </a:graphicData>
        </a:graphic>
      </p:graphicFrame>
      <p:graphicFrame>
        <p:nvGraphicFramePr>
          <p:cNvPr id="55" name="Tabel 54">
            <a:extLst>
              <a:ext uri="{FF2B5EF4-FFF2-40B4-BE49-F238E27FC236}">
                <a16:creationId xmlns:a16="http://schemas.microsoft.com/office/drawing/2014/main" id="{7E8DCD7F-97BC-1A5A-5AA6-26117D664E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6291232"/>
              </p:ext>
            </p:extLst>
          </p:nvPr>
        </p:nvGraphicFramePr>
        <p:xfrm>
          <a:off x="585759" y="4429708"/>
          <a:ext cx="6369464" cy="1589280"/>
        </p:xfrm>
        <a:graphic>
          <a:graphicData uri="http://schemas.openxmlformats.org/drawingml/2006/table">
            <a:tbl>
              <a:tblPr/>
              <a:tblGrid>
                <a:gridCol w="2335104">
                  <a:extLst>
                    <a:ext uri="{9D8B030D-6E8A-4147-A177-3AD203B41FA5}">
                      <a16:colId xmlns:a16="http://schemas.microsoft.com/office/drawing/2014/main" val="999217674"/>
                    </a:ext>
                  </a:extLst>
                </a:gridCol>
                <a:gridCol w="3310807">
                  <a:extLst>
                    <a:ext uri="{9D8B030D-6E8A-4147-A177-3AD203B41FA5}">
                      <a16:colId xmlns:a16="http://schemas.microsoft.com/office/drawing/2014/main" val="3698516566"/>
                    </a:ext>
                  </a:extLst>
                </a:gridCol>
                <a:gridCol w="723553">
                  <a:extLst>
                    <a:ext uri="{9D8B030D-6E8A-4147-A177-3AD203B41FA5}">
                      <a16:colId xmlns:a16="http://schemas.microsoft.com/office/drawing/2014/main" val="3180914743"/>
                    </a:ext>
                  </a:extLst>
                </a:gridCol>
              </a:tblGrid>
              <a:tr h="152400"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133"/>
                        </a:lnSpc>
                      </a:pPr>
                      <a:r>
                        <a:rPr lang="nl-NL" sz="800" b="1" i="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Taak </a:t>
                      </a:r>
                      <a:r>
                        <a:rPr lang="nl-NL" sz="800" b="0" i="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 (Niet-</a:t>
                      </a:r>
                      <a:r>
                        <a:rPr lang="nl-NL" sz="800" b="0" i="0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Suwi</a:t>
                      </a:r>
                      <a:r>
                        <a:rPr lang="nl-NL" sz="800" b="0" i="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  <a:endParaRPr lang="nl-NL" b="0" i="0" dirty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A4968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133"/>
                        </a:lnSpc>
                      </a:pPr>
                      <a:r>
                        <a:rPr lang="nl-NL" sz="800" b="1" i="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Organisatie </a:t>
                      </a:r>
                      <a:r>
                        <a:rPr lang="nl-NL" sz="800" b="0" i="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nl-NL" b="0" i="0" dirty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A4968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133"/>
                        </a:lnSpc>
                      </a:pPr>
                      <a:r>
                        <a:rPr lang="nl-NL" sz="800" b="1" i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TPM/AR</a:t>
                      </a:r>
                      <a:r>
                        <a:rPr lang="nl-NL" sz="800" b="0" i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nl-NL" b="0" i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A496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5484869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133"/>
                        </a:lnSpc>
                      </a:pPr>
                      <a:r>
                        <a:rPr lang="nl-NL" sz="800" b="0" i="0" dirty="0">
                          <a:effectLst/>
                          <a:latin typeface="Calibri" panose="020F0502020204030204" pitchFamily="34" charset="0"/>
                        </a:rPr>
                        <a:t>Hulp aan vroegtijdig schoolverlaters door Regionaal Meld- en Coördinatiecentrum (RMC) = </a:t>
                      </a:r>
                      <a:r>
                        <a:rPr lang="nl-NL" sz="800" b="0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Doorstroompunt</a:t>
                      </a:r>
                      <a:endParaRPr lang="nl-NL" sz="1000" b="0" i="0" dirty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133"/>
                        </a:lnSpc>
                      </a:pPr>
                      <a:r>
                        <a:rPr lang="nl-NL" sz="800" b="0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Droomstroompunt </a:t>
                      </a:r>
                    </a:p>
                  </a:txBody>
                  <a:tcPr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133"/>
                        </a:lnSpc>
                      </a:pPr>
                      <a:r>
                        <a:rPr lang="nl-NL" sz="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Nee  </a:t>
                      </a:r>
                      <a:endParaRPr lang="nl-NL" b="0" i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3873308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133"/>
                        </a:lnSpc>
                      </a:pPr>
                      <a:r>
                        <a:rPr lang="nl-NL" sz="800" b="0" i="0" dirty="0">
                          <a:effectLst/>
                          <a:latin typeface="Calibri" panose="020F0502020204030204" pitchFamily="34" charset="0"/>
                        </a:rPr>
                        <a:t>Onderzoek loonbeslag door Gemeentelijke Belastingdeurwaarders  </a:t>
                      </a:r>
                      <a:endParaRPr lang="nl-NL" b="0" i="0" dirty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133"/>
                        </a:lnSpc>
                      </a:pPr>
                      <a:r>
                        <a:rPr lang="nl-NL" sz="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Niet van toepassing </a:t>
                      </a:r>
                      <a:endParaRPr lang="nl-NL" b="0" i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133"/>
                        </a:lnSpc>
                      </a:pPr>
                      <a:r>
                        <a:rPr lang="nl-NL" sz="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Nee </a:t>
                      </a:r>
                      <a:endParaRPr lang="nl-NL" b="0" i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8170388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133"/>
                        </a:lnSpc>
                      </a:pPr>
                      <a:r>
                        <a:rPr lang="nl-NL" sz="800" b="0" i="0" dirty="0">
                          <a:effectLst/>
                          <a:latin typeface="Calibri" panose="020F0502020204030204" pitchFamily="34" charset="0"/>
                        </a:rPr>
                        <a:t>Adresonderzoek door Burgerzaken  </a:t>
                      </a:r>
                      <a:endParaRPr lang="nl-NL" b="0" i="0" dirty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133"/>
                        </a:lnSpc>
                      </a:pPr>
                      <a:r>
                        <a:rPr lang="nl-NL" sz="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Binnen de gemeente </a:t>
                      </a:r>
                      <a:endParaRPr lang="nl-NL" b="0" i="0">
                        <a:effectLst/>
                      </a:endParaRPr>
                    </a:p>
                    <a:p>
                      <a:pPr algn="l" rtl="0" fontAlgn="base">
                        <a:lnSpc>
                          <a:spcPts val="1133"/>
                        </a:lnSpc>
                      </a:pPr>
                      <a:r>
                        <a:rPr lang="nl-NL" sz="800" b="0" i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nl-NL" b="0" i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133"/>
                        </a:lnSpc>
                      </a:pPr>
                      <a:r>
                        <a:rPr lang="nl-NL" sz="800" b="0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Nee </a:t>
                      </a:r>
                      <a:endParaRPr lang="nl-NL" b="0" i="0" dirty="0">
                        <a:effectLst/>
                      </a:endParaRPr>
                    </a:p>
                    <a:p>
                      <a:pPr algn="l" rtl="0" fontAlgn="base">
                        <a:lnSpc>
                          <a:spcPts val="1133"/>
                        </a:lnSpc>
                      </a:pPr>
                      <a:r>
                        <a:rPr lang="nl-NL" sz="800" b="0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nl-NL" b="0" i="0" dirty="0">
                        <a:effectLst/>
                      </a:endParaRPr>
                    </a:p>
                    <a:p>
                      <a:pPr algn="l" rtl="0" fontAlgn="base">
                        <a:lnSpc>
                          <a:spcPts val="1133"/>
                        </a:lnSpc>
                      </a:pPr>
                      <a:r>
                        <a:rPr lang="nl-NL" sz="800" b="0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nl-NL" b="0" i="0" dirty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517792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71642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-thema">
  <a:themeElements>
    <a:clrScheme name="Custom 59">
      <a:dk1>
        <a:srgbClr val="000000"/>
      </a:dk1>
      <a:lt1>
        <a:sysClr val="window" lastClr="FFFFFF"/>
      </a:lt1>
      <a:dk2>
        <a:srgbClr val="8439BD"/>
      </a:dk2>
      <a:lt2>
        <a:srgbClr val="FFFFFF"/>
      </a:lt2>
      <a:accent1>
        <a:srgbClr val="0EABB7"/>
      </a:accent1>
      <a:accent2>
        <a:srgbClr val="4868E5"/>
      </a:accent2>
      <a:accent3>
        <a:srgbClr val="20A472"/>
      </a:accent3>
      <a:accent4>
        <a:srgbClr val="B13DC8"/>
      </a:accent4>
      <a:accent5>
        <a:srgbClr val="172DA6"/>
      </a:accent5>
      <a:accent6>
        <a:srgbClr val="00B0F0"/>
      </a:accent6>
      <a:hlink>
        <a:srgbClr val="00B0F0"/>
      </a:hlink>
      <a:folHlink>
        <a:srgbClr val="B036B3"/>
      </a:folHlink>
    </a:clrScheme>
    <a:fontScheme name="Custom 26">
      <a:majorFont>
        <a:latin typeface="Speak Pro"/>
        <a:ea typeface=""/>
        <a:cs typeface=""/>
      </a:majorFont>
      <a:minorFont>
        <a:latin typeface="Avenir Next LT Pr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60958658_TF56610394_Win32" id="{8B53F80A-DC18-45F7-B445-23B996908399}" vid="{9E4665E9-A990-46A6-9E86-41B0FCC522FE}"/>
    </a:ext>
  </a:extLst>
</a:theme>
</file>

<file path=ppt/theme/theme2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5D86B268DC18941817A99BA3EFC6952" ma:contentTypeVersion="15" ma:contentTypeDescription="Een nieuw document maken." ma:contentTypeScope="" ma:versionID="0dfe49164f4f62d20672e3ce4fecc109">
  <xsd:schema xmlns:xsd="http://www.w3.org/2001/XMLSchema" xmlns:xs="http://www.w3.org/2001/XMLSchema" xmlns:p="http://schemas.microsoft.com/office/2006/metadata/properties" xmlns:ns2="2d99f15f-cf07-484e-a6b2-d764e48b776b" xmlns:ns3="bba25a7a-e915-4276-833c-6575bc1da025" targetNamespace="http://schemas.microsoft.com/office/2006/metadata/properties" ma:root="true" ma:fieldsID="b74d04d82d1b7b10997fba17cb8836e5" ns2:_="" ns3:_="">
    <xsd:import namespace="2d99f15f-cf07-484e-a6b2-d764e48b776b"/>
    <xsd:import namespace="bba25a7a-e915-4276-833c-6575bc1da02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d99f15f-cf07-484e-a6b2-d764e48b776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Afbeeldingtags" ma:readOnly="false" ma:fieldId="{5cf76f15-5ced-4ddc-b409-7134ff3c332f}" ma:taxonomyMulti="true" ma:sspId="b41996d0-0873-4a62-8f69-98631c15241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ba25a7a-e915-4276-833c-6575bc1da025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fa758d7d-2cfb-4b99-90af-5721d15a28f8}" ma:internalName="TaxCatchAll" ma:showField="CatchAllData" ma:web="bba25a7a-e915-4276-833c-6575bc1da02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d99f15f-cf07-484e-a6b2-d764e48b776b">
      <Terms xmlns="http://schemas.microsoft.com/office/infopath/2007/PartnerControls"/>
    </lcf76f155ced4ddcb4097134ff3c332f>
    <TaxCatchAll xmlns="bba25a7a-e915-4276-833c-6575bc1da025" xsi:nil="true"/>
  </documentManagement>
</p:properties>
</file>

<file path=customXml/itemProps1.xml><?xml version="1.0" encoding="utf-8"?>
<ds:datastoreItem xmlns:ds="http://schemas.openxmlformats.org/officeDocument/2006/customXml" ds:itemID="{078E2226-6B88-4D15-A5BE-DB5B8B8DD0B1}"/>
</file>

<file path=customXml/itemProps2.xml><?xml version="1.0" encoding="utf-8"?>
<ds:datastoreItem xmlns:ds="http://schemas.openxmlformats.org/officeDocument/2006/customXml" ds:itemID="{419D4488-7B5D-4C5C-890C-D7B6FC21CA88}"/>
</file>

<file path=customXml/itemProps3.xml><?xml version="1.0" encoding="utf-8"?>
<ds:datastoreItem xmlns:ds="http://schemas.openxmlformats.org/officeDocument/2006/customXml" ds:itemID="{FDA625A6-6BE3-42BE-AEF3-A8B4E385AF8E}"/>
</file>

<file path=docMetadata/LabelInfo.xml><?xml version="1.0" encoding="utf-8"?>
<clbl:labelList xmlns:clbl="http://schemas.microsoft.com/office/2020/mipLabelMetadata">
  <clbl:label id="{a1e47c15-e3b5-4eb4-929c-b81c99cde1fe}" enabled="1" method="Standard" siteId="{ce1619bc-aea1-41c1-8fa8-bbdc8c7d1cef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Organigram met kleurcodes</Template>
  <TotalTime>3339</TotalTime>
  <Words>334</Words>
  <Application>Microsoft Office PowerPoint</Application>
  <PresentationFormat>Breedbeeld</PresentationFormat>
  <Paragraphs>78</Paragraphs>
  <Slides>2</Slides>
  <Notes>2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7" baseType="lpstr">
      <vt:lpstr>Arial</vt:lpstr>
      <vt:lpstr>Avenir Next LT Pro Light</vt:lpstr>
      <vt:lpstr>Calibri</vt:lpstr>
      <vt:lpstr>Speak Pro</vt:lpstr>
      <vt:lpstr>Office-thema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Broek-Wessels, G van den (Gina)</dc:creator>
  <cp:lastModifiedBy>Yilmaz-Ates, M (Melisa)</cp:lastModifiedBy>
  <cp:revision>1</cp:revision>
  <dcterms:created xsi:type="dcterms:W3CDTF">2025-04-10T15:22:03Z</dcterms:created>
  <dcterms:modified xsi:type="dcterms:W3CDTF">2025-04-16T17:57:44Z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0x01010055D86B268DC18941817A99BA3EFC6952</vt:lpwstr>
  </property>
</Properties>
</file>