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6"/>
    <p:sldMasterId id="2147483672" r:id="rId7"/>
  </p:sldMasterIdLst>
  <p:notesMasterIdLst>
    <p:notesMasterId r:id="rId19"/>
  </p:notesMasterIdLst>
  <p:handoutMasterIdLst>
    <p:handoutMasterId r:id="rId20"/>
  </p:handoutMasterIdLst>
  <p:sldIdLst>
    <p:sldId id="258" r:id="rId8"/>
    <p:sldId id="420" r:id="rId9"/>
    <p:sldId id="406" r:id="rId10"/>
    <p:sldId id="408" r:id="rId11"/>
    <p:sldId id="393" r:id="rId12"/>
    <p:sldId id="394" r:id="rId13"/>
    <p:sldId id="396" r:id="rId14"/>
    <p:sldId id="419" r:id="rId15"/>
    <p:sldId id="421" r:id="rId16"/>
    <p:sldId id="399" r:id="rId17"/>
    <p:sldId id="402" r:id="rId18"/>
  </p:sldIdLst>
  <p:sldSz cx="9144000" cy="5143500" type="screen16x9"/>
  <p:notesSz cx="6810375" cy="9942513"/>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1CAA981-69B4-4013-90AC-42628DAEC2BE}" name="Hogendoorn, Wim (AV)" initials="WH" userId="S::WHogendoorn@svb.nl::49bc7322-ad00-40e9-b01e-aaaf29d3e74d" providerId="AD"/>
  <p188:author id="{497327BA-C95F-9B70-44B3-82F0C3D99354}" name="Zwiers, Bernard (AV)" initials="BZ" userId="S::BZwiers@svb.nl::2c0ad717-e083-4d51-a39a-219715099602"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p:clrMru>
    <a:srgbClr val="00A8CA"/>
    <a:srgbClr val="974E98"/>
    <a:srgbClr val="006ABC"/>
    <a:srgbClr val="E86661"/>
    <a:srgbClr val="80D2C2"/>
    <a:srgbClr val="3FBAA2"/>
    <a:srgbClr val="93D8CB"/>
    <a:srgbClr val="ECECED"/>
    <a:srgbClr val="C0C1BF"/>
    <a:srgbClr val="87CEC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A111915-BE36-4E01-A7E5-04B1672EAD32}" styleName="Stijl, licht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FECB4D8-DB02-4DC6-A0A2-4F2EBAE1DC90}" styleName="Stijl, gemiddeld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EB344D84-9AFB-497E-A393-DC336BA19D2E}" styleName="Stijl, gemiddeld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Stijl, gemiddeld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Stijl, gemiddeld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Stijl, gemiddeld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9CF1AB2-1976-4502-BF36-3FF5EA218861}" styleName="Stijl, gemiddeld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Stijl, donker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Stijl, thema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72" y="65"/>
      </p:cViewPr>
      <p:guideLst>
        <p:guide orient="horz" pos="162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57636" y="0"/>
            <a:ext cx="2951163" cy="497126"/>
          </a:xfrm>
          <a:prstGeom prst="rect">
            <a:avLst/>
          </a:prstGeom>
        </p:spPr>
        <p:txBody>
          <a:bodyPr vert="horz" lIns="91440" tIns="45720" rIns="91440" bIns="45720" rtlCol="0"/>
          <a:lstStyle>
            <a:lvl1pPr algn="r">
              <a:defRPr sz="1200"/>
            </a:lvl1pPr>
          </a:lstStyle>
          <a:p>
            <a:fld id="{89E85133-9BE0-7D40-9EFE-F4230248D229}" type="datetimeFigureOut">
              <a:rPr lang="nl-NL" smtClean="0"/>
              <a:t>14-3-2025</a:t>
            </a:fld>
            <a:endParaRPr lang="nl-NL"/>
          </a:p>
        </p:txBody>
      </p:sp>
      <p:sp>
        <p:nvSpPr>
          <p:cNvPr id="4" name="Tijdelijke aanduiding voor voettekst 3"/>
          <p:cNvSpPr>
            <a:spLocks noGrp="1"/>
          </p:cNvSpPr>
          <p:nvPr>
            <p:ph type="ftr" sz="quarter" idx="2"/>
          </p:nvPr>
        </p:nvSpPr>
        <p:spPr>
          <a:xfrm>
            <a:off x="0" y="9443662"/>
            <a:ext cx="2951163" cy="497126"/>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7636" y="9443662"/>
            <a:ext cx="2951163" cy="497126"/>
          </a:xfrm>
          <a:prstGeom prst="rect">
            <a:avLst/>
          </a:prstGeom>
        </p:spPr>
        <p:txBody>
          <a:bodyPr vert="horz" lIns="91440" tIns="45720" rIns="91440" bIns="45720" rtlCol="0" anchor="b"/>
          <a:lstStyle>
            <a:lvl1pPr algn="r">
              <a:defRPr sz="1200"/>
            </a:lvl1pPr>
          </a:lstStyle>
          <a:p>
            <a:fld id="{A1B6B23F-B3D0-9E46-A7BD-D3C94B1F5882}" type="slidenum">
              <a:rPr lang="nl-NL" smtClean="0"/>
              <a:t>‹nr.›</a:t>
            </a:fld>
            <a:endParaRPr lang="nl-NL"/>
          </a:p>
        </p:txBody>
      </p:sp>
    </p:spTree>
    <p:extLst>
      <p:ext uri="{BB962C8B-B14F-4D97-AF65-F5344CB8AC3E}">
        <p14:creationId xmlns:p14="http://schemas.microsoft.com/office/powerpoint/2010/main" val="161712491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7636" y="0"/>
            <a:ext cx="2951163" cy="497126"/>
          </a:xfrm>
          <a:prstGeom prst="rect">
            <a:avLst/>
          </a:prstGeom>
        </p:spPr>
        <p:txBody>
          <a:bodyPr vert="horz" lIns="91440" tIns="45720" rIns="91440" bIns="45720" rtlCol="0"/>
          <a:lstStyle>
            <a:lvl1pPr algn="r">
              <a:defRPr sz="1200"/>
            </a:lvl1pPr>
          </a:lstStyle>
          <a:p>
            <a:fld id="{039E214C-E9AF-6B4F-8D0E-C954ECA9E1F8}" type="datetimeFigureOut">
              <a:rPr lang="nl-NL" smtClean="0"/>
              <a:t>14-3-2025</a:t>
            </a:fld>
            <a:endParaRPr lang="nl-NL"/>
          </a:p>
        </p:txBody>
      </p:sp>
      <p:sp>
        <p:nvSpPr>
          <p:cNvPr id="4" name="Tijdelijke aanduiding voor dia-afbeelding 3"/>
          <p:cNvSpPr>
            <a:spLocks noGrp="1" noRot="1" noChangeAspect="1"/>
          </p:cNvSpPr>
          <p:nvPr>
            <p:ph type="sldImg" idx="2"/>
          </p:nvPr>
        </p:nvSpPr>
        <p:spPr>
          <a:xfrm>
            <a:off x="92075" y="746125"/>
            <a:ext cx="6626225" cy="372745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1038" y="4722694"/>
            <a:ext cx="5448300" cy="4474131"/>
          </a:xfrm>
          <a:prstGeom prst="rect">
            <a:avLst/>
          </a:prstGeom>
        </p:spPr>
        <p:txBody>
          <a:bodyPr vert="horz" lIns="91440" tIns="45720" rIns="91440" bIns="45720" rtlCol="0"/>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43662"/>
            <a:ext cx="2951163" cy="497126"/>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7636" y="9443662"/>
            <a:ext cx="2951163" cy="497126"/>
          </a:xfrm>
          <a:prstGeom prst="rect">
            <a:avLst/>
          </a:prstGeom>
        </p:spPr>
        <p:txBody>
          <a:bodyPr vert="horz" lIns="91440" tIns="45720" rIns="91440" bIns="45720" rtlCol="0" anchor="b"/>
          <a:lstStyle>
            <a:lvl1pPr algn="r">
              <a:defRPr sz="1200"/>
            </a:lvl1pPr>
          </a:lstStyle>
          <a:p>
            <a:fld id="{234A2BFF-F687-AE4A-9BDB-A8E69B17B5BC}" type="slidenum">
              <a:rPr lang="nl-NL" smtClean="0"/>
              <a:t>‹nr.›</a:t>
            </a:fld>
            <a:endParaRPr lang="nl-NL"/>
          </a:p>
        </p:txBody>
      </p:sp>
    </p:spTree>
    <p:extLst>
      <p:ext uri="{BB962C8B-B14F-4D97-AF65-F5344CB8AC3E}">
        <p14:creationId xmlns:p14="http://schemas.microsoft.com/office/powerpoint/2010/main" val="37158572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234A2BFF-F687-AE4A-9BDB-A8E69B17B5BC}" type="slidenum">
              <a:rPr lang="nl-NL" smtClean="0"/>
              <a:t>1</a:t>
            </a:fld>
            <a:endParaRPr lang="nl-NL"/>
          </a:p>
        </p:txBody>
      </p:sp>
    </p:spTree>
    <p:extLst>
      <p:ext uri="{BB962C8B-B14F-4D97-AF65-F5344CB8AC3E}">
        <p14:creationId xmlns:p14="http://schemas.microsoft.com/office/powerpoint/2010/main" val="2657985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beeld 1">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F169A576-2437-EF48-95B2-48CF4F720B68}"/>
              </a:ext>
            </a:extLst>
          </p:cNvPr>
          <p:cNvPicPr>
            <a:picLocks noChangeAspect="1"/>
          </p:cNvPicPr>
          <p:nvPr userDrawn="1"/>
        </p:nvPicPr>
        <p:blipFill>
          <a:blip r:embed="rId3"/>
          <a:stretch>
            <a:fillRect/>
          </a:stretch>
        </p:blipFill>
        <p:spPr>
          <a:xfrm>
            <a:off x="0" y="1054100"/>
            <a:ext cx="9144000" cy="4089400"/>
          </a:xfrm>
          <a:prstGeom prst="rect">
            <a:avLst/>
          </a:prstGeom>
        </p:spPr>
      </p:pic>
      <p:pic>
        <p:nvPicPr>
          <p:cNvPr id="4" name="Afbeelding 3"/>
          <p:cNvPicPr>
            <a:picLocks noChangeAspect="1"/>
          </p:cNvPicPr>
          <p:nvPr userDrawn="1"/>
        </p:nvPicPr>
        <p:blipFill>
          <a:blip r:embed="rId4"/>
          <a:stretch>
            <a:fillRect/>
          </a:stretch>
        </p:blipFill>
        <p:spPr>
          <a:xfrm>
            <a:off x="0" y="1429"/>
            <a:ext cx="9144000" cy="1051560"/>
          </a:xfrm>
          <a:prstGeom prst="rect">
            <a:avLst/>
          </a:prstGeom>
        </p:spPr>
      </p:pic>
      <p:sp>
        <p:nvSpPr>
          <p:cNvPr id="22" name="Rechthoek 21"/>
          <p:cNvSpPr/>
          <p:nvPr userDrawn="1"/>
        </p:nvSpPr>
        <p:spPr>
          <a:xfrm>
            <a:off x="-7889" y="2898995"/>
            <a:ext cx="7887859" cy="1893221"/>
          </a:xfrm>
          <a:prstGeom prst="rect">
            <a:avLst/>
          </a:prstGeom>
          <a:solidFill>
            <a:schemeClr val="bg2">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350"/>
          </a:p>
        </p:txBody>
      </p:sp>
      <p:pic>
        <p:nvPicPr>
          <p:cNvPr id="9" name="Afbeelding 8" descr="logo svb.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57498" y="342157"/>
            <a:ext cx="2224800" cy="453600"/>
          </a:xfrm>
          <a:prstGeom prst="rect">
            <a:avLst/>
          </a:prstGeom>
        </p:spPr>
      </p:pic>
      <p:sp>
        <p:nvSpPr>
          <p:cNvPr id="5" name="Tijdelijke aanduiding voor voettekst 4"/>
          <p:cNvSpPr>
            <a:spLocks noGrp="1"/>
          </p:cNvSpPr>
          <p:nvPr>
            <p:ph type="ftr" sz="quarter" idx="11"/>
          </p:nvPr>
        </p:nvSpPr>
        <p:spPr/>
        <p:txBody>
          <a:bodyPr/>
          <a:lstStyle>
            <a:lvl1pPr>
              <a:defRPr>
                <a:solidFill>
                  <a:schemeClr val="bg1"/>
                </a:solidFill>
              </a:defRPr>
            </a:lvl1pPr>
          </a:lstStyle>
          <a:p>
            <a:endParaRPr lang="nl-NL"/>
          </a:p>
        </p:txBody>
      </p:sp>
      <p:sp>
        <p:nvSpPr>
          <p:cNvPr id="3" name="Subtitel 2"/>
          <p:cNvSpPr>
            <a:spLocks noGrp="1"/>
          </p:cNvSpPr>
          <p:nvPr>
            <p:ph type="subTitle" idx="1"/>
          </p:nvPr>
        </p:nvSpPr>
        <p:spPr>
          <a:xfrm>
            <a:off x="1087637" y="4147381"/>
            <a:ext cx="5845792" cy="546397"/>
          </a:xfrm>
        </p:spPr>
        <p:txBody>
          <a:bodyPr/>
          <a:lstStyle>
            <a:lvl1pPr marL="0" indent="0" algn="l">
              <a:buNone/>
              <a:defRPr>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nl-NL"/>
              <a:t>Klikken om de ondertitelstijl van het model te bewerken</a:t>
            </a:r>
          </a:p>
        </p:txBody>
      </p:sp>
      <p:sp>
        <p:nvSpPr>
          <p:cNvPr id="2" name="Titel 1"/>
          <p:cNvSpPr>
            <a:spLocks noGrp="1"/>
          </p:cNvSpPr>
          <p:nvPr>
            <p:ph type="ctrTitle"/>
          </p:nvPr>
        </p:nvSpPr>
        <p:spPr>
          <a:xfrm>
            <a:off x="1087637" y="3029611"/>
            <a:ext cx="5845792" cy="1023069"/>
          </a:xfrm>
        </p:spPr>
        <p:txBody>
          <a:bodyPr>
            <a:normAutofit/>
          </a:bodyPr>
          <a:lstStyle>
            <a:lvl1pPr>
              <a:defRPr sz="2400">
                <a:solidFill>
                  <a:schemeClr val="tx1"/>
                </a:solidFill>
              </a:defRPr>
            </a:lvl1pPr>
          </a:lstStyle>
          <a:p>
            <a:r>
              <a:rPr lang="nl-NL"/>
              <a:t>Klik om stijl te bewerken</a:t>
            </a:r>
          </a:p>
        </p:txBody>
      </p:sp>
      <p:sp>
        <p:nvSpPr>
          <p:cNvPr id="10" name="Tijdelijke aanduiding voor tekst 9"/>
          <p:cNvSpPr>
            <a:spLocks noGrp="1"/>
          </p:cNvSpPr>
          <p:nvPr>
            <p:ph type="body" sz="quarter" idx="12" hasCustomPrompt="1"/>
          </p:nvPr>
        </p:nvSpPr>
        <p:spPr>
          <a:xfrm>
            <a:off x="6830886" y="4389794"/>
            <a:ext cx="981973" cy="360759"/>
          </a:xfrm>
        </p:spPr>
        <p:txBody>
          <a:bodyPr anchor="t" anchorCtr="0">
            <a:normAutofit/>
          </a:bodyPr>
          <a:lstStyle>
            <a:lvl1pPr algn="r">
              <a:defRPr sz="900" b="1">
                <a:solidFill>
                  <a:srgbClr val="FFFFFF"/>
                </a:solidFill>
              </a:defRPr>
            </a:lvl1pPr>
          </a:lstStyle>
          <a:p>
            <a:r>
              <a:rPr lang="nl-NL"/>
              <a:t>00-00-00</a:t>
            </a:r>
          </a:p>
        </p:txBody>
      </p:sp>
    </p:spTree>
    <p:extLst>
      <p:ext uri="{BB962C8B-B14F-4D97-AF65-F5344CB8AC3E}">
        <p14:creationId xmlns:p14="http://schemas.microsoft.com/office/powerpoint/2010/main" val="3811654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eldia beeld 1">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7" name="Afbeelding 6"/>
          <p:cNvPicPr>
            <a:picLocks noChangeAspect="1"/>
          </p:cNvPicPr>
          <p:nvPr userDrawn="1"/>
        </p:nvPicPr>
        <p:blipFill>
          <a:blip r:embed="rId3"/>
          <a:stretch>
            <a:fillRect/>
          </a:stretch>
        </p:blipFill>
        <p:spPr>
          <a:xfrm>
            <a:off x="0" y="1052830"/>
            <a:ext cx="9144000" cy="4089400"/>
          </a:xfrm>
          <a:prstGeom prst="rect">
            <a:avLst/>
          </a:prstGeom>
        </p:spPr>
      </p:pic>
      <p:sp>
        <p:nvSpPr>
          <p:cNvPr id="22" name="Rechthoek 21"/>
          <p:cNvSpPr/>
          <p:nvPr userDrawn="1"/>
        </p:nvSpPr>
        <p:spPr>
          <a:xfrm>
            <a:off x="-7889" y="2898995"/>
            <a:ext cx="7887859" cy="1893221"/>
          </a:xfrm>
          <a:prstGeom prst="rect">
            <a:avLst/>
          </a:prstGeom>
          <a:solidFill>
            <a:srgbClr val="87CEC9">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350"/>
          </a:p>
        </p:txBody>
      </p:sp>
      <p:sp>
        <p:nvSpPr>
          <p:cNvPr id="5" name="Tijdelijke aanduiding voor voettekst 4"/>
          <p:cNvSpPr>
            <a:spLocks noGrp="1"/>
          </p:cNvSpPr>
          <p:nvPr>
            <p:ph type="ftr" sz="quarter" idx="11"/>
          </p:nvPr>
        </p:nvSpPr>
        <p:spPr/>
        <p:txBody>
          <a:bodyPr/>
          <a:lstStyle>
            <a:lvl1pPr>
              <a:defRPr>
                <a:solidFill>
                  <a:schemeClr val="bg1"/>
                </a:solidFill>
              </a:defRPr>
            </a:lvl1pPr>
          </a:lstStyle>
          <a:p>
            <a:endParaRPr lang="nl-NL"/>
          </a:p>
        </p:txBody>
      </p:sp>
      <p:sp>
        <p:nvSpPr>
          <p:cNvPr id="3" name="Subtitel 2"/>
          <p:cNvSpPr>
            <a:spLocks noGrp="1"/>
          </p:cNvSpPr>
          <p:nvPr>
            <p:ph type="subTitle" idx="1"/>
          </p:nvPr>
        </p:nvSpPr>
        <p:spPr>
          <a:xfrm>
            <a:off x="1087637" y="4147381"/>
            <a:ext cx="5845792" cy="546397"/>
          </a:xfrm>
          <a:prstGeom prst="rect">
            <a:avLst/>
          </a:prstGeom>
        </p:spPr>
        <p:txBody>
          <a:bodyPr/>
          <a:lstStyle>
            <a:lvl1pPr marL="0" indent="0" algn="l">
              <a:buNone/>
              <a:defRPr>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nl-NL"/>
              <a:t>Klik om de titelstijl van het model te bewerken</a:t>
            </a:r>
          </a:p>
        </p:txBody>
      </p:sp>
      <p:sp>
        <p:nvSpPr>
          <p:cNvPr id="2" name="Titel 1"/>
          <p:cNvSpPr>
            <a:spLocks noGrp="1"/>
          </p:cNvSpPr>
          <p:nvPr>
            <p:ph type="ctrTitle"/>
          </p:nvPr>
        </p:nvSpPr>
        <p:spPr>
          <a:xfrm>
            <a:off x="1087637" y="3029611"/>
            <a:ext cx="5845792" cy="1023069"/>
          </a:xfrm>
          <a:prstGeom prst="rect">
            <a:avLst/>
          </a:prstGeom>
        </p:spPr>
        <p:txBody>
          <a:bodyPr>
            <a:normAutofit/>
          </a:bodyPr>
          <a:lstStyle>
            <a:lvl1pPr>
              <a:defRPr sz="2400">
                <a:solidFill>
                  <a:schemeClr val="tx1"/>
                </a:solidFill>
              </a:defRPr>
            </a:lvl1pPr>
          </a:lstStyle>
          <a:p>
            <a:r>
              <a:rPr lang="nl-NL"/>
              <a:t>Titelstijl van model bewerken</a:t>
            </a:r>
          </a:p>
        </p:txBody>
      </p:sp>
      <p:sp>
        <p:nvSpPr>
          <p:cNvPr id="4" name="Tijdelijke aanduiding voor datum 3"/>
          <p:cNvSpPr>
            <a:spLocks noGrp="1"/>
          </p:cNvSpPr>
          <p:nvPr>
            <p:ph type="dt" sz="half" idx="10"/>
          </p:nvPr>
        </p:nvSpPr>
        <p:spPr>
          <a:xfrm>
            <a:off x="6688904" y="4461991"/>
            <a:ext cx="1123955" cy="198758"/>
          </a:xfrm>
        </p:spPr>
        <p:txBody>
          <a:bodyPr/>
          <a:lstStyle>
            <a:lvl1pPr algn="r">
              <a:defRPr sz="900" b="1">
                <a:solidFill>
                  <a:schemeClr val="bg1"/>
                </a:solidFill>
              </a:defRPr>
            </a:lvl1pPr>
          </a:lstStyle>
          <a:p>
            <a:r>
              <a:rPr lang="nl-NL"/>
              <a:t>00-00-00</a:t>
            </a:r>
          </a:p>
        </p:txBody>
      </p:sp>
      <p:pic>
        <p:nvPicPr>
          <p:cNvPr id="11" name="Afbeelding 10">
            <a:extLst>
              <a:ext uri="{FF2B5EF4-FFF2-40B4-BE49-F238E27FC236}">
                <a16:creationId xmlns:a16="http://schemas.microsoft.com/office/drawing/2014/main" id="{3EFC4FD6-6CB1-684A-AF54-82A3A7A1BF16}"/>
              </a:ext>
            </a:extLst>
          </p:cNvPr>
          <p:cNvPicPr>
            <a:picLocks noChangeAspect="1"/>
          </p:cNvPicPr>
          <p:nvPr userDrawn="1"/>
        </p:nvPicPr>
        <p:blipFill>
          <a:blip r:embed="rId4"/>
          <a:stretch>
            <a:fillRect/>
          </a:stretch>
        </p:blipFill>
        <p:spPr>
          <a:xfrm>
            <a:off x="0" y="1429"/>
            <a:ext cx="9144000" cy="1051560"/>
          </a:xfrm>
          <a:prstGeom prst="rect">
            <a:avLst/>
          </a:prstGeom>
        </p:spPr>
      </p:pic>
      <p:pic>
        <p:nvPicPr>
          <p:cNvPr id="12" name="Afbeelding 11" descr="logo svb.png">
            <a:extLst>
              <a:ext uri="{FF2B5EF4-FFF2-40B4-BE49-F238E27FC236}">
                <a16:creationId xmlns:a16="http://schemas.microsoft.com/office/drawing/2014/main" id="{9C98140F-CF8E-7240-AE94-8D20FBB8D9C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57498" y="342157"/>
            <a:ext cx="2224800" cy="453600"/>
          </a:xfrm>
          <a:prstGeom prst="rect">
            <a:avLst/>
          </a:prstGeom>
        </p:spPr>
      </p:pic>
    </p:spTree>
    <p:extLst>
      <p:ext uri="{BB962C8B-B14F-4D97-AF65-F5344CB8AC3E}">
        <p14:creationId xmlns:p14="http://schemas.microsoft.com/office/powerpoint/2010/main" val="58636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eldia beeld 1">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3" name="Afbeelding 12">
            <a:extLst>
              <a:ext uri="{FF2B5EF4-FFF2-40B4-BE49-F238E27FC236}">
                <a16:creationId xmlns:a16="http://schemas.microsoft.com/office/drawing/2014/main" id="{7FE3A285-4A76-D542-A878-7DF83383D1DD}"/>
              </a:ext>
            </a:extLst>
          </p:cNvPr>
          <p:cNvPicPr>
            <a:picLocks noChangeAspect="1"/>
          </p:cNvPicPr>
          <p:nvPr userDrawn="1"/>
        </p:nvPicPr>
        <p:blipFill>
          <a:blip r:embed="rId3"/>
          <a:stretch>
            <a:fillRect/>
          </a:stretch>
        </p:blipFill>
        <p:spPr>
          <a:xfrm>
            <a:off x="0" y="1051559"/>
            <a:ext cx="9144000" cy="4089400"/>
          </a:xfrm>
          <a:prstGeom prst="rect">
            <a:avLst/>
          </a:prstGeom>
        </p:spPr>
      </p:pic>
      <p:sp>
        <p:nvSpPr>
          <p:cNvPr id="22" name="Rechthoek 21"/>
          <p:cNvSpPr/>
          <p:nvPr userDrawn="1"/>
        </p:nvSpPr>
        <p:spPr>
          <a:xfrm>
            <a:off x="-7889" y="2898995"/>
            <a:ext cx="7887859" cy="1893221"/>
          </a:xfrm>
          <a:prstGeom prst="rect">
            <a:avLst/>
          </a:prstGeom>
          <a:solidFill>
            <a:srgbClr val="87CEC9">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350"/>
          </a:p>
        </p:txBody>
      </p:sp>
      <p:sp>
        <p:nvSpPr>
          <p:cNvPr id="5" name="Tijdelijke aanduiding voor voettekst 4"/>
          <p:cNvSpPr>
            <a:spLocks noGrp="1"/>
          </p:cNvSpPr>
          <p:nvPr>
            <p:ph type="ftr" sz="quarter" idx="11"/>
          </p:nvPr>
        </p:nvSpPr>
        <p:spPr/>
        <p:txBody>
          <a:bodyPr/>
          <a:lstStyle>
            <a:lvl1pPr>
              <a:defRPr>
                <a:solidFill>
                  <a:schemeClr val="bg1"/>
                </a:solidFill>
              </a:defRPr>
            </a:lvl1pPr>
          </a:lstStyle>
          <a:p>
            <a:endParaRPr lang="nl-NL"/>
          </a:p>
        </p:txBody>
      </p:sp>
      <p:sp>
        <p:nvSpPr>
          <p:cNvPr id="3" name="Subtitel 2"/>
          <p:cNvSpPr>
            <a:spLocks noGrp="1"/>
          </p:cNvSpPr>
          <p:nvPr>
            <p:ph type="subTitle" idx="1"/>
          </p:nvPr>
        </p:nvSpPr>
        <p:spPr>
          <a:xfrm>
            <a:off x="1087637" y="4147381"/>
            <a:ext cx="5845792" cy="546397"/>
          </a:xfrm>
          <a:prstGeom prst="rect">
            <a:avLst/>
          </a:prstGeom>
        </p:spPr>
        <p:txBody>
          <a:bodyPr/>
          <a:lstStyle>
            <a:lvl1pPr marL="0" indent="0" algn="l">
              <a:buNone/>
              <a:defRPr>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nl-NL"/>
              <a:t>Klik om de titelstijl van het model te bewerken</a:t>
            </a:r>
          </a:p>
        </p:txBody>
      </p:sp>
      <p:sp>
        <p:nvSpPr>
          <p:cNvPr id="2" name="Titel 1"/>
          <p:cNvSpPr>
            <a:spLocks noGrp="1"/>
          </p:cNvSpPr>
          <p:nvPr>
            <p:ph type="ctrTitle"/>
          </p:nvPr>
        </p:nvSpPr>
        <p:spPr>
          <a:xfrm>
            <a:off x="1087637" y="3029611"/>
            <a:ext cx="5845792" cy="1023069"/>
          </a:xfrm>
          <a:prstGeom prst="rect">
            <a:avLst/>
          </a:prstGeom>
        </p:spPr>
        <p:txBody>
          <a:bodyPr>
            <a:normAutofit/>
          </a:bodyPr>
          <a:lstStyle>
            <a:lvl1pPr>
              <a:defRPr sz="2400">
                <a:solidFill>
                  <a:schemeClr val="tx1"/>
                </a:solidFill>
              </a:defRPr>
            </a:lvl1pPr>
          </a:lstStyle>
          <a:p>
            <a:r>
              <a:rPr lang="nl-NL"/>
              <a:t>Titelstijl van model bewerken</a:t>
            </a:r>
          </a:p>
        </p:txBody>
      </p:sp>
      <p:sp>
        <p:nvSpPr>
          <p:cNvPr id="4" name="Tijdelijke aanduiding voor datum 3"/>
          <p:cNvSpPr>
            <a:spLocks noGrp="1"/>
          </p:cNvSpPr>
          <p:nvPr>
            <p:ph type="dt" sz="half" idx="10"/>
          </p:nvPr>
        </p:nvSpPr>
        <p:spPr>
          <a:xfrm>
            <a:off x="6688904" y="4461991"/>
            <a:ext cx="1123955" cy="198758"/>
          </a:xfrm>
        </p:spPr>
        <p:txBody>
          <a:bodyPr/>
          <a:lstStyle>
            <a:lvl1pPr algn="r">
              <a:defRPr sz="900" b="1">
                <a:solidFill>
                  <a:schemeClr val="bg1"/>
                </a:solidFill>
              </a:defRPr>
            </a:lvl1pPr>
          </a:lstStyle>
          <a:p>
            <a:r>
              <a:rPr lang="nl-NL"/>
              <a:t>00-00-00</a:t>
            </a:r>
          </a:p>
        </p:txBody>
      </p:sp>
      <p:pic>
        <p:nvPicPr>
          <p:cNvPr id="11" name="Afbeelding 10">
            <a:extLst>
              <a:ext uri="{FF2B5EF4-FFF2-40B4-BE49-F238E27FC236}">
                <a16:creationId xmlns:a16="http://schemas.microsoft.com/office/drawing/2014/main" id="{B99FC12B-EB1C-9945-AEA2-C7205F425969}"/>
              </a:ext>
            </a:extLst>
          </p:cNvPr>
          <p:cNvPicPr>
            <a:picLocks noChangeAspect="1"/>
          </p:cNvPicPr>
          <p:nvPr userDrawn="1"/>
        </p:nvPicPr>
        <p:blipFill>
          <a:blip r:embed="rId4"/>
          <a:stretch>
            <a:fillRect/>
          </a:stretch>
        </p:blipFill>
        <p:spPr>
          <a:xfrm>
            <a:off x="0" y="1429"/>
            <a:ext cx="9144000" cy="1051560"/>
          </a:xfrm>
          <a:prstGeom prst="rect">
            <a:avLst/>
          </a:prstGeom>
        </p:spPr>
      </p:pic>
      <p:pic>
        <p:nvPicPr>
          <p:cNvPr id="12" name="Afbeelding 11" descr="logo svb.png">
            <a:extLst>
              <a:ext uri="{FF2B5EF4-FFF2-40B4-BE49-F238E27FC236}">
                <a16:creationId xmlns:a16="http://schemas.microsoft.com/office/drawing/2014/main" id="{91AB43E1-2948-D949-806A-0BCD88D37DD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57498" y="342157"/>
            <a:ext cx="2224800" cy="453600"/>
          </a:xfrm>
          <a:prstGeom prst="rect">
            <a:avLst/>
          </a:prstGeom>
        </p:spPr>
      </p:pic>
    </p:spTree>
    <p:extLst>
      <p:ext uri="{BB962C8B-B14F-4D97-AF65-F5344CB8AC3E}">
        <p14:creationId xmlns:p14="http://schemas.microsoft.com/office/powerpoint/2010/main" val="1021544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eldia beeld 1">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7" name="Afbeelding 6"/>
          <p:cNvPicPr>
            <a:picLocks noChangeAspect="1"/>
          </p:cNvPicPr>
          <p:nvPr userDrawn="1"/>
        </p:nvPicPr>
        <p:blipFill>
          <a:blip r:embed="rId3"/>
          <a:stretch>
            <a:fillRect/>
          </a:stretch>
        </p:blipFill>
        <p:spPr>
          <a:xfrm>
            <a:off x="0" y="1052830"/>
            <a:ext cx="9144000" cy="4089400"/>
          </a:xfrm>
          <a:prstGeom prst="rect">
            <a:avLst/>
          </a:prstGeom>
        </p:spPr>
      </p:pic>
      <p:sp>
        <p:nvSpPr>
          <p:cNvPr id="22" name="Rechthoek 21"/>
          <p:cNvSpPr/>
          <p:nvPr userDrawn="1"/>
        </p:nvSpPr>
        <p:spPr>
          <a:xfrm>
            <a:off x="-7889" y="2898995"/>
            <a:ext cx="7887859" cy="1893221"/>
          </a:xfrm>
          <a:prstGeom prst="rect">
            <a:avLst/>
          </a:prstGeom>
          <a:solidFill>
            <a:srgbClr val="87CEC9">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350"/>
          </a:p>
        </p:txBody>
      </p:sp>
      <p:sp>
        <p:nvSpPr>
          <p:cNvPr id="5" name="Tijdelijke aanduiding voor voettekst 4"/>
          <p:cNvSpPr>
            <a:spLocks noGrp="1"/>
          </p:cNvSpPr>
          <p:nvPr>
            <p:ph type="ftr" sz="quarter" idx="11"/>
          </p:nvPr>
        </p:nvSpPr>
        <p:spPr/>
        <p:txBody>
          <a:bodyPr/>
          <a:lstStyle>
            <a:lvl1pPr>
              <a:defRPr>
                <a:solidFill>
                  <a:schemeClr val="bg1"/>
                </a:solidFill>
              </a:defRPr>
            </a:lvl1pPr>
          </a:lstStyle>
          <a:p>
            <a:endParaRPr lang="nl-NL"/>
          </a:p>
        </p:txBody>
      </p:sp>
      <p:sp>
        <p:nvSpPr>
          <p:cNvPr id="3" name="Subtitel 2"/>
          <p:cNvSpPr>
            <a:spLocks noGrp="1"/>
          </p:cNvSpPr>
          <p:nvPr>
            <p:ph type="subTitle" idx="1"/>
          </p:nvPr>
        </p:nvSpPr>
        <p:spPr>
          <a:xfrm>
            <a:off x="1087637" y="4147381"/>
            <a:ext cx="5845792" cy="546397"/>
          </a:xfrm>
          <a:prstGeom prst="rect">
            <a:avLst/>
          </a:prstGeom>
        </p:spPr>
        <p:txBody>
          <a:bodyPr/>
          <a:lstStyle>
            <a:lvl1pPr marL="0" indent="0" algn="l">
              <a:buNone/>
              <a:defRPr>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nl-NL"/>
              <a:t>Klik om de titelstijl van het model te bewerken</a:t>
            </a:r>
          </a:p>
        </p:txBody>
      </p:sp>
      <p:sp>
        <p:nvSpPr>
          <p:cNvPr id="2" name="Titel 1"/>
          <p:cNvSpPr>
            <a:spLocks noGrp="1"/>
          </p:cNvSpPr>
          <p:nvPr>
            <p:ph type="ctrTitle"/>
          </p:nvPr>
        </p:nvSpPr>
        <p:spPr>
          <a:xfrm>
            <a:off x="1087637" y="3029611"/>
            <a:ext cx="5845792" cy="1023069"/>
          </a:xfrm>
          <a:prstGeom prst="rect">
            <a:avLst/>
          </a:prstGeom>
        </p:spPr>
        <p:txBody>
          <a:bodyPr>
            <a:normAutofit/>
          </a:bodyPr>
          <a:lstStyle>
            <a:lvl1pPr>
              <a:defRPr sz="2400">
                <a:solidFill>
                  <a:schemeClr val="tx1"/>
                </a:solidFill>
              </a:defRPr>
            </a:lvl1pPr>
          </a:lstStyle>
          <a:p>
            <a:r>
              <a:rPr lang="nl-NL"/>
              <a:t>Titelstijl van model bewerken</a:t>
            </a:r>
          </a:p>
        </p:txBody>
      </p:sp>
      <p:sp>
        <p:nvSpPr>
          <p:cNvPr id="4" name="Tijdelijke aanduiding voor datum 3"/>
          <p:cNvSpPr>
            <a:spLocks noGrp="1"/>
          </p:cNvSpPr>
          <p:nvPr>
            <p:ph type="dt" sz="half" idx="10"/>
          </p:nvPr>
        </p:nvSpPr>
        <p:spPr>
          <a:xfrm>
            <a:off x="6688904" y="4461991"/>
            <a:ext cx="1123955" cy="198758"/>
          </a:xfrm>
        </p:spPr>
        <p:txBody>
          <a:bodyPr/>
          <a:lstStyle>
            <a:lvl1pPr algn="r">
              <a:defRPr sz="900" b="1">
                <a:solidFill>
                  <a:schemeClr val="bg1"/>
                </a:solidFill>
              </a:defRPr>
            </a:lvl1pPr>
          </a:lstStyle>
          <a:p>
            <a:r>
              <a:rPr lang="nl-NL"/>
              <a:t>00-00-00</a:t>
            </a:r>
          </a:p>
        </p:txBody>
      </p:sp>
      <p:pic>
        <p:nvPicPr>
          <p:cNvPr id="11" name="Afbeelding 10">
            <a:extLst>
              <a:ext uri="{FF2B5EF4-FFF2-40B4-BE49-F238E27FC236}">
                <a16:creationId xmlns:a16="http://schemas.microsoft.com/office/drawing/2014/main" id="{A9895DCD-4EDF-874F-B4C9-DDAE04EBF36D}"/>
              </a:ext>
            </a:extLst>
          </p:cNvPr>
          <p:cNvPicPr>
            <a:picLocks noChangeAspect="1"/>
          </p:cNvPicPr>
          <p:nvPr userDrawn="1"/>
        </p:nvPicPr>
        <p:blipFill>
          <a:blip r:embed="rId4"/>
          <a:stretch>
            <a:fillRect/>
          </a:stretch>
        </p:blipFill>
        <p:spPr>
          <a:xfrm>
            <a:off x="0" y="1429"/>
            <a:ext cx="9144000" cy="1051560"/>
          </a:xfrm>
          <a:prstGeom prst="rect">
            <a:avLst/>
          </a:prstGeom>
        </p:spPr>
      </p:pic>
      <p:pic>
        <p:nvPicPr>
          <p:cNvPr id="12" name="Afbeelding 11" descr="logo svb.png">
            <a:extLst>
              <a:ext uri="{FF2B5EF4-FFF2-40B4-BE49-F238E27FC236}">
                <a16:creationId xmlns:a16="http://schemas.microsoft.com/office/drawing/2014/main" id="{9135D76D-5056-744F-B709-46DC173FB8A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57498" y="342157"/>
            <a:ext cx="2224800" cy="453600"/>
          </a:xfrm>
          <a:prstGeom prst="rect">
            <a:avLst/>
          </a:prstGeom>
        </p:spPr>
      </p:pic>
    </p:spTree>
    <p:extLst>
      <p:ext uri="{BB962C8B-B14F-4D97-AF65-F5344CB8AC3E}">
        <p14:creationId xmlns:p14="http://schemas.microsoft.com/office/powerpoint/2010/main" val="37356768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Titeldia beeld 1">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8" name="Afbeelding 7"/>
          <p:cNvPicPr>
            <a:picLocks noChangeAspect="1"/>
          </p:cNvPicPr>
          <p:nvPr userDrawn="1"/>
        </p:nvPicPr>
        <p:blipFill>
          <a:blip r:embed="rId3"/>
          <a:stretch>
            <a:fillRect/>
          </a:stretch>
        </p:blipFill>
        <p:spPr>
          <a:xfrm>
            <a:off x="0" y="1052830"/>
            <a:ext cx="9144000" cy="4089400"/>
          </a:xfrm>
          <a:prstGeom prst="rect">
            <a:avLst/>
          </a:prstGeom>
        </p:spPr>
      </p:pic>
      <p:sp>
        <p:nvSpPr>
          <p:cNvPr id="22" name="Rechthoek 21"/>
          <p:cNvSpPr/>
          <p:nvPr userDrawn="1"/>
        </p:nvSpPr>
        <p:spPr>
          <a:xfrm>
            <a:off x="-7889" y="2898995"/>
            <a:ext cx="7887859" cy="1893221"/>
          </a:xfrm>
          <a:prstGeom prst="rect">
            <a:avLst/>
          </a:prstGeom>
          <a:solidFill>
            <a:srgbClr val="87CEC9">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350"/>
          </a:p>
        </p:txBody>
      </p:sp>
      <p:sp>
        <p:nvSpPr>
          <p:cNvPr id="5" name="Tijdelijke aanduiding voor voettekst 4"/>
          <p:cNvSpPr>
            <a:spLocks noGrp="1"/>
          </p:cNvSpPr>
          <p:nvPr>
            <p:ph type="ftr" sz="quarter" idx="11"/>
          </p:nvPr>
        </p:nvSpPr>
        <p:spPr/>
        <p:txBody>
          <a:bodyPr/>
          <a:lstStyle>
            <a:lvl1pPr>
              <a:defRPr>
                <a:solidFill>
                  <a:schemeClr val="bg1"/>
                </a:solidFill>
              </a:defRPr>
            </a:lvl1pPr>
          </a:lstStyle>
          <a:p>
            <a:endParaRPr lang="nl-NL"/>
          </a:p>
        </p:txBody>
      </p:sp>
      <p:sp>
        <p:nvSpPr>
          <p:cNvPr id="3" name="Subtitel 2"/>
          <p:cNvSpPr>
            <a:spLocks noGrp="1"/>
          </p:cNvSpPr>
          <p:nvPr>
            <p:ph type="subTitle" idx="1"/>
          </p:nvPr>
        </p:nvSpPr>
        <p:spPr>
          <a:xfrm>
            <a:off x="1087637" y="4147381"/>
            <a:ext cx="5845792" cy="546397"/>
          </a:xfrm>
          <a:prstGeom prst="rect">
            <a:avLst/>
          </a:prstGeom>
        </p:spPr>
        <p:txBody>
          <a:bodyPr/>
          <a:lstStyle>
            <a:lvl1pPr marL="0" indent="0" algn="l">
              <a:buNone/>
              <a:defRPr>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nl-NL"/>
              <a:t>Klik om de titelstijl van het model te bewerken</a:t>
            </a:r>
          </a:p>
        </p:txBody>
      </p:sp>
      <p:sp>
        <p:nvSpPr>
          <p:cNvPr id="2" name="Titel 1"/>
          <p:cNvSpPr>
            <a:spLocks noGrp="1"/>
          </p:cNvSpPr>
          <p:nvPr>
            <p:ph type="ctrTitle"/>
          </p:nvPr>
        </p:nvSpPr>
        <p:spPr>
          <a:xfrm>
            <a:off x="1087637" y="3029611"/>
            <a:ext cx="5845792" cy="1023069"/>
          </a:xfrm>
          <a:prstGeom prst="rect">
            <a:avLst/>
          </a:prstGeom>
        </p:spPr>
        <p:txBody>
          <a:bodyPr>
            <a:normAutofit/>
          </a:bodyPr>
          <a:lstStyle>
            <a:lvl1pPr>
              <a:defRPr sz="2400">
                <a:solidFill>
                  <a:schemeClr val="tx1"/>
                </a:solidFill>
              </a:defRPr>
            </a:lvl1pPr>
          </a:lstStyle>
          <a:p>
            <a:r>
              <a:rPr lang="nl-NL"/>
              <a:t>Titelstijl van model bewerken</a:t>
            </a:r>
          </a:p>
        </p:txBody>
      </p:sp>
      <p:sp>
        <p:nvSpPr>
          <p:cNvPr id="4" name="Tijdelijke aanduiding voor datum 3"/>
          <p:cNvSpPr>
            <a:spLocks noGrp="1"/>
          </p:cNvSpPr>
          <p:nvPr>
            <p:ph type="dt" sz="half" idx="10"/>
          </p:nvPr>
        </p:nvSpPr>
        <p:spPr>
          <a:xfrm>
            <a:off x="6688904" y="4461991"/>
            <a:ext cx="1123955" cy="198758"/>
          </a:xfrm>
        </p:spPr>
        <p:txBody>
          <a:bodyPr/>
          <a:lstStyle>
            <a:lvl1pPr algn="r">
              <a:defRPr sz="900" b="1">
                <a:solidFill>
                  <a:schemeClr val="bg1"/>
                </a:solidFill>
              </a:defRPr>
            </a:lvl1pPr>
          </a:lstStyle>
          <a:p>
            <a:r>
              <a:rPr lang="nl-NL"/>
              <a:t>00-00-00</a:t>
            </a:r>
          </a:p>
        </p:txBody>
      </p:sp>
      <p:pic>
        <p:nvPicPr>
          <p:cNvPr id="11" name="Afbeelding 10">
            <a:extLst>
              <a:ext uri="{FF2B5EF4-FFF2-40B4-BE49-F238E27FC236}">
                <a16:creationId xmlns:a16="http://schemas.microsoft.com/office/drawing/2014/main" id="{95DB0364-4724-1040-B27F-90423CF40FC1}"/>
              </a:ext>
            </a:extLst>
          </p:cNvPr>
          <p:cNvPicPr>
            <a:picLocks noChangeAspect="1"/>
          </p:cNvPicPr>
          <p:nvPr userDrawn="1"/>
        </p:nvPicPr>
        <p:blipFill>
          <a:blip r:embed="rId4"/>
          <a:stretch>
            <a:fillRect/>
          </a:stretch>
        </p:blipFill>
        <p:spPr>
          <a:xfrm>
            <a:off x="0" y="1429"/>
            <a:ext cx="9144000" cy="1051560"/>
          </a:xfrm>
          <a:prstGeom prst="rect">
            <a:avLst/>
          </a:prstGeom>
        </p:spPr>
      </p:pic>
      <p:pic>
        <p:nvPicPr>
          <p:cNvPr id="12" name="Afbeelding 11" descr="logo svb.png">
            <a:extLst>
              <a:ext uri="{FF2B5EF4-FFF2-40B4-BE49-F238E27FC236}">
                <a16:creationId xmlns:a16="http://schemas.microsoft.com/office/drawing/2014/main" id="{27C5CA9F-58D0-3D47-893F-C1CE07D5553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57498" y="342157"/>
            <a:ext cx="2224800" cy="453600"/>
          </a:xfrm>
          <a:prstGeom prst="rect">
            <a:avLst/>
          </a:prstGeom>
        </p:spPr>
      </p:pic>
    </p:spTree>
    <p:extLst>
      <p:ext uri="{BB962C8B-B14F-4D97-AF65-F5344CB8AC3E}">
        <p14:creationId xmlns:p14="http://schemas.microsoft.com/office/powerpoint/2010/main" val="2562705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vrij bee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3" name="Afbeelding 12"/>
          <p:cNvPicPr>
            <a:picLocks noChangeAspect="1"/>
          </p:cNvPicPr>
          <p:nvPr userDrawn="1"/>
        </p:nvPicPr>
        <p:blipFill>
          <a:blip r:embed="rId3"/>
          <a:stretch>
            <a:fillRect/>
          </a:stretch>
        </p:blipFill>
        <p:spPr>
          <a:xfrm>
            <a:off x="0" y="1429"/>
            <a:ext cx="9144000" cy="1051560"/>
          </a:xfrm>
          <a:prstGeom prst="rect">
            <a:avLst/>
          </a:prstGeom>
        </p:spPr>
      </p:pic>
      <p:sp>
        <p:nvSpPr>
          <p:cNvPr id="12" name="Tijdelijke aanduiding voor afbeelding 11"/>
          <p:cNvSpPr>
            <a:spLocks noGrp="1"/>
          </p:cNvSpPr>
          <p:nvPr>
            <p:ph type="pic" sz="quarter" idx="12" hasCustomPrompt="1"/>
          </p:nvPr>
        </p:nvSpPr>
        <p:spPr>
          <a:xfrm>
            <a:off x="1" y="1051560"/>
            <a:ext cx="9143999" cy="4091941"/>
          </a:xfrm>
        </p:spPr>
        <p:txBody>
          <a:bodyPr/>
          <a:lstStyle>
            <a:lvl1pPr marL="0" marR="0" indent="0" algn="l" defTabSz="342900" rtl="0" eaLnBrk="1" fontAlgn="auto" latinLnBrk="0" hangingPunct="1">
              <a:lnSpc>
                <a:spcPts val="1800"/>
              </a:lnSpc>
              <a:spcBef>
                <a:spcPts val="0"/>
              </a:spcBef>
              <a:spcAft>
                <a:spcPts val="0"/>
              </a:spcAft>
              <a:buClrTx/>
              <a:buSzTx/>
              <a:buFont typeface="Arial"/>
              <a:buNone/>
              <a:tabLst/>
              <a:defRPr lang="nl-NL" b="0" i="0" smtClean="0">
                <a:effectLst/>
              </a:defRPr>
            </a:lvl1pPr>
          </a:lstStyle>
          <a:p>
            <a:r>
              <a:rPr lang="nl-NL"/>
              <a:t>Ga onder tabblad ‘Start’ naar ‘Opvulling van vorm’ en kies ‘Afbeelding’ om hier een foto te plaatsen.</a:t>
            </a:r>
          </a:p>
        </p:txBody>
      </p:sp>
      <p:sp>
        <p:nvSpPr>
          <p:cNvPr id="14" name="Tijdelijke aanduiding voor SmartArt 13"/>
          <p:cNvSpPr>
            <a:spLocks noGrp="1"/>
          </p:cNvSpPr>
          <p:nvPr>
            <p:ph type="dgm" sz="quarter" idx="13" hasCustomPrompt="1"/>
          </p:nvPr>
        </p:nvSpPr>
        <p:spPr>
          <a:xfrm flipV="1">
            <a:off x="0" y="2898995"/>
            <a:ext cx="7879970" cy="1893221"/>
          </a:xfrm>
          <a:solidFill>
            <a:srgbClr val="80D2C2">
              <a:alpha val="90000"/>
            </a:srgbClr>
          </a:solidFill>
        </p:spPr>
        <p:txBody>
          <a:bodyPr/>
          <a:lstStyle/>
          <a:p>
            <a:r>
              <a:rPr lang="nl-NL"/>
              <a:t> </a:t>
            </a:r>
          </a:p>
        </p:txBody>
      </p:sp>
      <p:sp>
        <p:nvSpPr>
          <p:cNvPr id="5" name="Tijdelijke aanduiding voor voettekst 4"/>
          <p:cNvSpPr>
            <a:spLocks noGrp="1"/>
          </p:cNvSpPr>
          <p:nvPr>
            <p:ph type="ftr" sz="quarter" idx="11"/>
          </p:nvPr>
        </p:nvSpPr>
        <p:spPr/>
        <p:txBody>
          <a:bodyPr/>
          <a:lstStyle>
            <a:lvl1pPr>
              <a:defRPr>
                <a:solidFill>
                  <a:schemeClr val="bg1"/>
                </a:solidFill>
              </a:defRPr>
            </a:lvl1pPr>
          </a:lstStyle>
          <a:p>
            <a:endParaRPr lang="nl-NL"/>
          </a:p>
        </p:txBody>
      </p:sp>
      <p:sp>
        <p:nvSpPr>
          <p:cNvPr id="3" name="Subtitel 2"/>
          <p:cNvSpPr>
            <a:spLocks noGrp="1"/>
          </p:cNvSpPr>
          <p:nvPr>
            <p:ph type="subTitle" idx="1"/>
          </p:nvPr>
        </p:nvSpPr>
        <p:spPr>
          <a:xfrm>
            <a:off x="1087637" y="4147381"/>
            <a:ext cx="5845792" cy="546397"/>
          </a:xfrm>
        </p:spPr>
        <p:txBody>
          <a:bodyPr/>
          <a:lstStyle>
            <a:lvl1pPr marL="0" indent="0" algn="l">
              <a:buNone/>
              <a:defRPr>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nl-NL"/>
              <a:t>Klikken om de ondertitelstijl van het model te bewerken</a:t>
            </a:r>
          </a:p>
        </p:txBody>
      </p:sp>
      <p:sp>
        <p:nvSpPr>
          <p:cNvPr id="2" name="Titel 1"/>
          <p:cNvSpPr>
            <a:spLocks noGrp="1"/>
          </p:cNvSpPr>
          <p:nvPr>
            <p:ph type="ctrTitle"/>
          </p:nvPr>
        </p:nvSpPr>
        <p:spPr>
          <a:xfrm>
            <a:off x="1087637" y="3029611"/>
            <a:ext cx="5845792" cy="1023069"/>
          </a:xfrm>
        </p:spPr>
        <p:txBody>
          <a:bodyPr>
            <a:normAutofit/>
          </a:bodyPr>
          <a:lstStyle>
            <a:lvl1pPr>
              <a:defRPr sz="2400">
                <a:solidFill>
                  <a:schemeClr val="tx1"/>
                </a:solidFill>
              </a:defRPr>
            </a:lvl1pPr>
          </a:lstStyle>
          <a:p>
            <a:r>
              <a:rPr lang="nl-NL"/>
              <a:t>Klik om stijl te bewerken</a:t>
            </a:r>
          </a:p>
        </p:txBody>
      </p:sp>
      <p:sp>
        <p:nvSpPr>
          <p:cNvPr id="4" name="Tijdelijke aanduiding voor datum 3"/>
          <p:cNvSpPr>
            <a:spLocks noGrp="1"/>
          </p:cNvSpPr>
          <p:nvPr>
            <p:ph type="dt" sz="half" idx="10"/>
          </p:nvPr>
        </p:nvSpPr>
        <p:spPr>
          <a:xfrm>
            <a:off x="6688904" y="4461991"/>
            <a:ext cx="1123955" cy="198758"/>
          </a:xfrm>
        </p:spPr>
        <p:txBody>
          <a:bodyPr/>
          <a:lstStyle>
            <a:lvl1pPr marL="0" marR="0" indent="0" algn="r" defTabSz="342900" rtl="0" eaLnBrk="1" fontAlgn="auto" latinLnBrk="0" hangingPunct="1">
              <a:lnSpc>
                <a:spcPct val="100000"/>
              </a:lnSpc>
              <a:spcBef>
                <a:spcPts val="0"/>
              </a:spcBef>
              <a:spcAft>
                <a:spcPts val="0"/>
              </a:spcAft>
              <a:buClrTx/>
              <a:buSzTx/>
              <a:buFontTx/>
              <a:buNone/>
              <a:tabLst/>
              <a:defRPr sz="900" b="1">
                <a:solidFill>
                  <a:schemeClr val="bg1"/>
                </a:solidFill>
              </a:defRPr>
            </a:lvl1pPr>
          </a:lstStyle>
          <a:p>
            <a:r>
              <a:rPr lang="nl-NL"/>
              <a:t>00-00-00</a:t>
            </a:r>
          </a:p>
        </p:txBody>
      </p:sp>
      <p:pic>
        <p:nvPicPr>
          <p:cNvPr id="10" name="Afbeelding 9" descr="logo svb.png">
            <a:extLst>
              <a:ext uri="{FF2B5EF4-FFF2-40B4-BE49-F238E27FC236}">
                <a16:creationId xmlns:a16="http://schemas.microsoft.com/office/drawing/2014/main" id="{C50F1934-BCE5-3F45-99F2-8B8BB34184F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57498" y="342157"/>
            <a:ext cx="2224800" cy="453600"/>
          </a:xfrm>
          <a:prstGeom prst="rect">
            <a:avLst/>
          </a:prstGeom>
        </p:spPr>
      </p:pic>
    </p:spTree>
    <p:extLst>
      <p:ext uri="{BB962C8B-B14F-4D97-AF65-F5344CB8AC3E}">
        <p14:creationId xmlns:p14="http://schemas.microsoft.com/office/powerpoint/2010/main" val="2868063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en tekst">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inhoud 2"/>
          <p:cNvSpPr>
            <a:spLocks noGrp="1"/>
          </p:cNvSpPr>
          <p:nvPr>
            <p:ph idx="1"/>
          </p:nvPr>
        </p:nvSpPr>
        <p:spPr/>
        <p:txBody>
          <a:bodyPr>
            <a:normAutofit/>
          </a:bodyPr>
          <a:lstStyle>
            <a:lvl1pPr>
              <a:defRPr sz="1500"/>
            </a:lvl1pPr>
            <a:lvl2pPr marL="0" indent="-180900">
              <a:buClr>
                <a:schemeClr val="accent1"/>
              </a:buClr>
              <a:buSzPct val="75000"/>
              <a:buFont typeface="Arial"/>
              <a:buChar char="•"/>
              <a:defRPr sz="1500"/>
            </a:lvl2pPr>
            <a:lvl3pPr marL="351000" indent="-175500">
              <a:buClrTx/>
              <a:buSzPct val="100000"/>
              <a:buFont typeface="Lucida Grande"/>
              <a:buChar char="-"/>
              <a:defRPr sz="1350"/>
            </a:lvl3pPr>
            <a:lvl4pPr>
              <a:defRPr sz="1350"/>
            </a:lvl4pPr>
            <a:lvl5pPr>
              <a:defRPr sz="135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r>
              <a:rPr lang="nl-NL"/>
              <a:t>00-00-00</a:t>
            </a:r>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0A70CFD-9B9A-FF4D-855A-8ACCAC63B321}" type="slidenum">
              <a:rPr lang="nl-NL" smtClean="0"/>
              <a:t>‹nr.›</a:t>
            </a:fld>
            <a:endParaRPr lang="nl-NL"/>
          </a:p>
        </p:txBody>
      </p:sp>
    </p:spTree>
    <p:extLst>
      <p:ext uri="{BB962C8B-B14F-4D97-AF65-F5344CB8AC3E}">
        <p14:creationId xmlns:p14="http://schemas.microsoft.com/office/powerpoint/2010/main" val="2549051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en tekst kleur">
    <p:bg>
      <p:bgPr>
        <a:solidFill>
          <a:schemeClr val="bg1"/>
        </a:solidFill>
        <a:effectLst/>
      </p:bgPr>
    </p:bg>
    <p:spTree>
      <p:nvGrpSpPr>
        <p:cNvPr id="1" name=""/>
        <p:cNvGrpSpPr/>
        <p:nvPr/>
      </p:nvGrpSpPr>
      <p:grpSpPr>
        <a:xfrm>
          <a:off x="0" y="0"/>
          <a:ext cx="0" cy="0"/>
          <a:chOff x="0" y="0"/>
          <a:chExt cx="0" cy="0"/>
        </a:xfrm>
      </p:grpSpPr>
      <p:sp>
        <p:nvSpPr>
          <p:cNvPr id="7" name="Rechthoek 6"/>
          <p:cNvSpPr/>
          <p:nvPr userDrawn="1"/>
        </p:nvSpPr>
        <p:spPr>
          <a:xfrm>
            <a:off x="0" y="565785"/>
            <a:ext cx="9144000" cy="4232350"/>
          </a:xfrm>
          <a:prstGeom prst="rect">
            <a:avLst/>
          </a:prstGeom>
          <a:solidFill>
            <a:schemeClr val="accent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350"/>
          </a:p>
        </p:txBody>
      </p:sp>
      <p:sp>
        <p:nvSpPr>
          <p:cNvPr id="2" name="Titel 1"/>
          <p:cNvSpPr>
            <a:spLocks noGrp="1"/>
          </p:cNvSpPr>
          <p:nvPr>
            <p:ph type="title"/>
          </p:nvPr>
        </p:nvSpPr>
        <p:spPr/>
        <p:txBody>
          <a:bodyPr/>
          <a:lstStyle>
            <a:lvl1pPr>
              <a:defRPr>
                <a:solidFill>
                  <a:srgbClr val="FFFFFF"/>
                </a:solidFill>
              </a:defRPr>
            </a:lvl1pPr>
          </a:lstStyle>
          <a:p>
            <a:r>
              <a:rPr lang="nl-NL"/>
              <a:t>Klik om stijl te bewerken</a:t>
            </a:r>
          </a:p>
        </p:txBody>
      </p:sp>
      <p:sp>
        <p:nvSpPr>
          <p:cNvPr id="3" name="Tijdelijke aanduiding voor inhoud 2"/>
          <p:cNvSpPr>
            <a:spLocks noGrp="1"/>
          </p:cNvSpPr>
          <p:nvPr>
            <p:ph idx="1"/>
          </p:nvPr>
        </p:nvSpPr>
        <p:spPr/>
        <p:txBody>
          <a:bodyPr>
            <a:normAutofit/>
          </a:bodyPr>
          <a:lstStyle>
            <a:lvl1pPr>
              <a:defRPr sz="1500"/>
            </a:lvl1pPr>
            <a:lvl2pPr marL="0" indent="-180900">
              <a:buClr>
                <a:schemeClr val="bg1"/>
              </a:buClr>
              <a:buSzPct val="75000"/>
              <a:buFont typeface="Arial"/>
              <a:buChar char="•"/>
              <a:defRPr sz="1500"/>
            </a:lvl2pPr>
            <a:lvl3pPr marL="351000" indent="-175500">
              <a:buClrTx/>
              <a:buSzPct val="100000"/>
              <a:buFont typeface="Lucida Grande"/>
              <a:buChar char="-"/>
              <a:defRPr sz="1350"/>
            </a:lvl3pPr>
            <a:lvl4pPr>
              <a:defRPr sz="1350"/>
            </a:lvl4pPr>
            <a:lvl5pPr>
              <a:defRPr sz="135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r>
              <a:rPr lang="nl-NL"/>
              <a:t>00-00-00</a:t>
            </a:r>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0A70CFD-9B9A-FF4D-855A-8ACCAC63B321}" type="slidenum">
              <a:rPr lang="nl-NL" smtClean="0"/>
              <a:t>‹nr.›</a:t>
            </a:fld>
            <a:endParaRPr lang="nl-NL"/>
          </a:p>
        </p:txBody>
      </p:sp>
    </p:spTree>
    <p:extLst>
      <p:ext uri="{BB962C8B-B14F-4D97-AF65-F5344CB8AC3E}">
        <p14:creationId xmlns:p14="http://schemas.microsoft.com/office/powerpoint/2010/main" val="3975621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el en tekst kleur">
    <p:bg>
      <p:bgPr>
        <a:solidFill>
          <a:schemeClr val="bg1"/>
        </a:solidFill>
        <a:effectLst/>
      </p:bgPr>
    </p:bg>
    <p:spTree>
      <p:nvGrpSpPr>
        <p:cNvPr id="1" name=""/>
        <p:cNvGrpSpPr/>
        <p:nvPr/>
      </p:nvGrpSpPr>
      <p:grpSpPr>
        <a:xfrm>
          <a:off x="0" y="0"/>
          <a:ext cx="0" cy="0"/>
          <a:chOff x="0" y="0"/>
          <a:chExt cx="0" cy="0"/>
        </a:xfrm>
      </p:grpSpPr>
      <p:sp>
        <p:nvSpPr>
          <p:cNvPr id="7" name="Rechthoek 6"/>
          <p:cNvSpPr/>
          <p:nvPr userDrawn="1"/>
        </p:nvSpPr>
        <p:spPr>
          <a:xfrm>
            <a:off x="0" y="565785"/>
            <a:ext cx="9144000" cy="4232350"/>
          </a:xfrm>
          <a:prstGeom prst="rect">
            <a:avLst/>
          </a:prstGeom>
          <a:solidFill>
            <a:srgbClr val="00A8CA">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350"/>
          </a:p>
        </p:txBody>
      </p:sp>
      <p:sp>
        <p:nvSpPr>
          <p:cNvPr id="2" name="Titel 1"/>
          <p:cNvSpPr>
            <a:spLocks noGrp="1"/>
          </p:cNvSpPr>
          <p:nvPr>
            <p:ph type="title"/>
          </p:nvPr>
        </p:nvSpPr>
        <p:spPr/>
        <p:txBody>
          <a:bodyPr/>
          <a:lstStyle>
            <a:lvl1pPr>
              <a:defRPr>
                <a:solidFill>
                  <a:srgbClr val="FFFFFF"/>
                </a:solidFill>
              </a:defRPr>
            </a:lvl1pPr>
          </a:lstStyle>
          <a:p>
            <a:r>
              <a:rPr lang="nl-NL"/>
              <a:t>Klik om stijl te bewerken</a:t>
            </a:r>
          </a:p>
        </p:txBody>
      </p:sp>
      <p:sp>
        <p:nvSpPr>
          <p:cNvPr id="3" name="Tijdelijke aanduiding voor inhoud 2"/>
          <p:cNvSpPr>
            <a:spLocks noGrp="1"/>
          </p:cNvSpPr>
          <p:nvPr>
            <p:ph idx="1"/>
          </p:nvPr>
        </p:nvSpPr>
        <p:spPr/>
        <p:txBody>
          <a:bodyPr>
            <a:normAutofit/>
          </a:bodyPr>
          <a:lstStyle>
            <a:lvl1pPr>
              <a:defRPr sz="1500"/>
            </a:lvl1pPr>
            <a:lvl2pPr marL="0" indent="-180900">
              <a:buClr>
                <a:schemeClr val="bg1"/>
              </a:buClr>
              <a:buSzPct val="75000"/>
              <a:buFont typeface="Arial"/>
              <a:buChar char="•"/>
              <a:defRPr sz="1500"/>
            </a:lvl2pPr>
            <a:lvl3pPr marL="351000" indent="-175500">
              <a:buClrTx/>
              <a:buSzPct val="100000"/>
              <a:buFont typeface="Lucida Grande"/>
              <a:buChar char="-"/>
              <a:defRPr sz="1350"/>
            </a:lvl3pPr>
            <a:lvl4pPr>
              <a:defRPr sz="1350"/>
            </a:lvl4pPr>
            <a:lvl5pPr>
              <a:defRPr sz="135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r>
              <a:rPr lang="nl-NL"/>
              <a:t>Datum</a:t>
            </a:r>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0A70CFD-9B9A-FF4D-855A-8ACCAC63B321}" type="slidenum">
              <a:rPr lang="nl-NL" smtClean="0"/>
              <a:t>‹nr.›</a:t>
            </a:fld>
            <a:endParaRPr lang="nl-NL"/>
          </a:p>
        </p:txBody>
      </p:sp>
    </p:spTree>
    <p:extLst>
      <p:ext uri="{BB962C8B-B14F-4D97-AF65-F5344CB8AC3E}">
        <p14:creationId xmlns:p14="http://schemas.microsoft.com/office/powerpoint/2010/main" val="459899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eeld en tekst">
    <p:spTree>
      <p:nvGrpSpPr>
        <p:cNvPr id="1" name=""/>
        <p:cNvGrpSpPr/>
        <p:nvPr/>
      </p:nvGrpSpPr>
      <p:grpSpPr>
        <a:xfrm>
          <a:off x="0" y="0"/>
          <a:ext cx="0" cy="0"/>
          <a:chOff x="0" y="0"/>
          <a:chExt cx="0" cy="0"/>
        </a:xfrm>
      </p:grpSpPr>
      <p:sp>
        <p:nvSpPr>
          <p:cNvPr id="2" name="Titel 1"/>
          <p:cNvSpPr>
            <a:spLocks noGrp="1"/>
          </p:cNvSpPr>
          <p:nvPr>
            <p:ph type="title"/>
          </p:nvPr>
        </p:nvSpPr>
        <p:spPr>
          <a:xfrm>
            <a:off x="1130060" y="2936890"/>
            <a:ext cx="7556740" cy="547823"/>
          </a:xfrm>
        </p:spPr>
        <p:txBody>
          <a:bodyPr/>
          <a:lstStyle>
            <a:lvl1pPr>
              <a:defRPr/>
            </a:lvl1pPr>
          </a:lstStyle>
          <a:p>
            <a:r>
              <a:rPr lang="nl-NL"/>
              <a:t>Klik om stijl te bewerken</a:t>
            </a:r>
          </a:p>
        </p:txBody>
      </p:sp>
      <p:sp>
        <p:nvSpPr>
          <p:cNvPr id="4" name="Tijdelijke aanduiding voor inhoud 3"/>
          <p:cNvSpPr>
            <a:spLocks noGrp="1"/>
          </p:cNvSpPr>
          <p:nvPr>
            <p:ph sz="half" idx="2"/>
          </p:nvPr>
        </p:nvSpPr>
        <p:spPr>
          <a:xfrm>
            <a:off x="1130060" y="3484710"/>
            <a:ext cx="7556740" cy="1047191"/>
          </a:xfrm>
        </p:spPr>
        <p:txBody>
          <a:bodyPr>
            <a:normAutofit/>
          </a:bodyPr>
          <a:lstStyle>
            <a:lvl1pPr>
              <a:defRPr sz="1500"/>
            </a:lvl1pPr>
            <a:lvl2pPr>
              <a:defRPr sz="1500"/>
            </a:lvl2pPr>
            <a:lvl3pPr>
              <a:defRPr sz="1350"/>
            </a:lvl3pPr>
            <a:lvl4pPr>
              <a:defRPr sz="1350"/>
            </a:lvl4pPr>
            <a:lvl5pPr>
              <a:defRPr sz="1350"/>
            </a:lvl5pPr>
            <a:lvl6pPr>
              <a:defRPr sz="1200"/>
            </a:lvl6pPr>
            <a:lvl7pPr>
              <a:defRPr sz="1200"/>
            </a:lvl7pPr>
            <a:lvl8pPr>
              <a:defRPr sz="1200"/>
            </a:lvl8pPr>
            <a:lvl9pPr>
              <a:defRPr sz="1200"/>
            </a:lvl9pPr>
          </a:lstStyle>
          <a:p>
            <a:pPr lvl="0"/>
            <a:r>
              <a:rPr lang="nl-NL"/>
              <a:t>Klikken om de tekststijl van het model te bewerken</a:t>
            </a:r>
          </a:p>
          <a:p>
            <a:pPr lvl="1"/>
            <a:r>
              <a:rPr lang="nl-NL"/>
              <a:t>Tweede niveau</a:t>
            </a:r>
          </a:p>
        </p:txBody>
      </p:sp>
      <p:sp>
        <p:nvSpPr>
          <p:cNvPr id="7" name="Tijdelijke aanduiding voor datum 6"/>
          <p:cNvSpPr>
            <a:spLocks noGrp="1"/>
          </p:cNvSpPr>
          <p:nvPr>
            <p:ph type="dt" sz="half" idx="10"/>
          </p:nvPr>
        </p:nvSpPr>
        <p:spPr/>
        <p:txBody>
          <a:bodyPr/>
          <a:lstStyle/>
          <a:p>
            <a:r>
              <a:rPr lang="nl-NL"/>
              <a:t>00-00-00</a:t>
            </a:r>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10A70CFD-9B9A-FF4D-855A-8ACCAC63B321}" type="slidenum">
              <a:rPr lang="nl-NL" smtClean="0"/>
              <a:t>‹nr.›</a:t>
            </a:fld>
            <a:endParaRPr lang="nl-NL"/>
          </a:p>
        </p:txBody>
      </p:sp>
      <p:sp>
        <p:nvSpPr>
          <p:cNvPr id="13" name="Tijdelijke aanduiding voor afbeelding 12"/>
          <p:cNvSpPr>
            <a:spLocks noGrp="1"/>
          </p:cNvSpPr>
          <p:nvPr>
            <p:ph type="pic" sz="quarter" idx="13"/>
          </p:nvPr>
        </p:nvSpPr>
        <p:spPr>
          <a:xfrm>
            <a:off x="0" y="569119"/>
            <a:ext cx="9144000" cy="2177207"/>
          </a:xfrm>
        </p:spPr>
        <p:txBody>
          <a:bodyPr/>
          <a:lstStyle/>
          <a:p>
            <a:r>
              <a:rPr lang="nl-NL"/>
              <a:t>Klik op het pictogram als u een afbeelding wilt toevoegen</a:t>
            </a:r>
          </a:p>
        </p:txBody>
      </p:sp>
    </p:spTree>
    <p:extLst>
      <p:ext uri="{BB962C8B-B14F-4D97-AF65-F5344CB8AC3E}">
        <p14:creationId xmlns:p14="http://schemas.microsoft.com/office/powerpoint/2010/main" val="1719453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datum 2"/>
          <p:cNvSpPr>
            <a:spLocks noGrp="1"/>
          </p:cNvSpPr>
          <p:nvPr>
            <p:ph type="dt" sz="half" idx="10"/>
          </p:nvPr>
        </p:nvSpPr>
        <p:spPr/>
        <p:txBody>
          <a:bodyPr/>
          <a:lstStyle/>
          <a:p>
            <a:r>
              <a:rPr lang="nl-NL"/>
              <a:t>00-00-00</a:t>
            </a:r>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10A70CFD-9B9A-FF4D-855A-8ACCAC63B321}" type="slidenum">
              <a:rPr lang="nl-NL" smtClean="0"/>
              <a:t>‹nr.›</a:t>
            </a:fld>
            <a:endParaRPr lang="nl-NL"/>
          </a:p>
        </p:txBody>
      </p:sp>
      <p:sp>
        <p:nvSpPr>
          <p:cNvPr id="7" name="Tijdelijke aanduiding voor tabel 6"/>
          <p:cNvSpPr>
            <a:spLocks noGrp="1"/>
          </p:cNvSpPr>
          <p:nvPr>
            <p:ph type="tbl" sz="quarter" idx="13" hasCustomPrompt="1"/>
          </p:nvPr>
        </p:nvSpPr>
        <p:spPr>
          <a:xfrm>
            <a:off x="1130060" y="1503017"/>
            <a:ext cx="7556740" cy="2991033"/>
          </a:xfrm>
        </p:spPr>
        <p:txBody>
          <a:bodyPr/>
          <a:lstStyle>
            <a:lvl1pPr>
              <a:defRPr baseline="0"/>
            </a:lvl1pPr>
          </a:lstStyle>
          <a:p>
            <a:r>
              <a:rPr lang="nl-NL"/>
              <a:t>Klik op het pictogram om een tabel toe te voegen.</a:t>
            </a:r>
          </a:p>
        </p:txBody>
      </p:sp>
    </p:spTree>
    <p:extLst>
      <p:ext uri="{BB962C8B-B14F-4D97-AF65-F5344CB8AC3E}">
        <p14:creationId xmlns:p14="http://schemas.microsoft.com/office/powerpoint/2010/main" val="138175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grafiek">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4" name="Tijdelijke aanduiding voor datum 3"/>
          <p:cNvSpPr>
            <a:spLocks noGrp="1"/>
          </p:cNvSpPr>
          <p:nvPr>
            <p:ph type="dt" sz="half" idx="10"/>
          </p:nvPr>
        </p:nvSpPr>
        <p:spPr/>
        <p:txBody>
          <a:bodyPr/>
          <a:lstStyle/>
          <a:p>
            <a:r>
              <a:rPr lang="nl-NL"/>
              <a:t>00-00-00</a:t>
            </a:r>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0A70CFD-9B9A-FF4D-855A-8ACCAC63B321}" type="slidenum">
              <a:rPr lang="nl-NL" smtClean="0"/>
              <a:t>‹nr.›</a:t>
            </a:fld>
            <a:endParaRPr lang="nl-NL"/>
          </a:p>
        </p:txBody>
      </p:sp>
      <p:sp>
        <p:nvSpPr>
          <p:cNvPr id="8" name="Tijdelijke aanduiding voor grafiek 7"/>
          <p:cNvSpPr>
            <a:spLocks noGrp="1"/>
          </p:cNvSpPr>
          <p:nvPr>
            <p:ph type="chart" sz="quarter" idx="13" hasCustomPrompt="1"/>
          </p:nvPr>
        </p:nvSpPr>
        <p:spPr>
          <a:xfrm>
            <a:off x="1130060" y="1503901"/>
            <a:ext cx="7556740" cy="2990150"/>
          </a:xfrm>
        </p:spPr>
        <p:txBody>
          <a:bodyPr/>
          <a:lstStyle>
            <a:lvl1pPr>
              <a:defRPr baseline="0"/>
            </a:lvl1pPr>
          </a:lstStyle>
          <a:p>
            <a:r>
              <a:rPr lang="nl-NL"/>
              <a:t>Klik op het pictogram hieronder ga naar de map ‘Sjablonen’ &gt; kies het gewenste SVB-sjabloon bij ‘Mijn sjablonen’. Een bestaande grafiek kan via tabblad ‘Grafiekontwerp’ worden aangepast naar het juiste sjabloon bij ‘Grafiektype wijzigen’.</a:t>
            </a:r>
          </a:p>
        </p:txBody>
      </p:sp>
    </p:spTree>
    <p:extLst>
      <p:ext uri="{BB962C8B-B14F-4D97-AF65-F5344CB8AC3E}">
        <p14:creationId xmlns:p14="http://schemas.microsoft.com/office/powerpoint/2010/main" val="785920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dia beeld 1">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8" name="Afbeelding 7"/>
          <p:cNvPicPr>
            <a:picLocks noChangeAspect="1"/>
          </p:cNvPicPr>
          <p:nvPr userDrawn="1"/>
        </p:nvPicPr>
        <p:blipFill>
          <a:blip r:embed="rId3"/>
          <a:stretch>
            <a:fillRect/>
          </a:stretch>
        </p:blipFill>
        <p:spPr>
          <a:xfrm>
            <a:off x="0" y="1055688"/>
            <a:ext cx="9144000" cy="4089400"/>
          </a:xfrm>
          <a:prstGeom prst="rect">
            <a:avLst/>
          </a:prstGeom>
        </p:spPr>
      </p:pic>
      <p:pic>
        <p:nvPicPr>
          <p:cNvPr id="6" name="Afbeelding 5"/>
          <p:cNvPicPr>
            <a:picLocks noChangeAspect="1"/>
          </p:cNvPicPr>
          <p:nvPr userDrawn="1"/>
        </p:nvPicPr>
        <p:blipFill>
          <a:blip r:embed="rId4"/>
          <a:stretch>
            <a:fillRect/>
          </a:stretch>
        </p:blipFill>
        <p:spPr>
          <a:xfrm>
            <a:off x="0" y="1429"/>
            <a:ext cx="9144000" cy="1051560"/>
          </a:xfrm>
          <a:prstGeom prst="rect">
            <a:avLst/>
          </a:prstGeom>
        </p:spPr>
      </p:pic>
      <p:sp>
        <p:nvSpPr>
          <p:cNvPr id="22" name="Rechthoek 21"/>
          <p:cNvSpPr/>
          <p:nvPr userDrawn="1"/>
        </p:nvSpPr>
        <p:spPr>
          <a:xfrm>
            <a:off x="-7889" y="2898995"/>
            <a:ext cx="7887859" cy="1893221"/>
          </a:xfrm>
          <a:prstGeom prst="rect">
            <a:avLst/>
          </a:prstGeom>
          <a:solidFill>
            <a:srgbClr val="87CEC9">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350"/>
          </a:p>
        </p:txBody>
      </p:sp>
      <p:sp>
        <p:nvSpPr>
          <p:cNvPr id="5" name="Tijdelijke aanduiding voor voettekst 4"/>
          <p:cNvSpPr>
            <a:spLocks noGrp="1"/>
          </p:cNvSpPr>
          <p:nvPr>
            <p:ph type="ftr" sz="quarter" idx="11"/>
          </p:nvPr>
        </p:nvSpPr>
        <p:spPr/>
        <p:txBody>
          <a:bodyPr/>
          <a:lstStyle>
            <a:lvl1pPr>
              <a:defRPr>
                <a:solidFill>
                  <a:schemeClr val="bg1"/>
                </a:solidFill>
              </a:defRPr>
            </a:lvl1pPr>
          </a:lstStyle>
          <a:p>
            <a:endParaRPr lang="nl-NL"/>
          </a:p>
        </p:txBody>
      </p:sp>
      <p:sp>
        <p:nvSpPr>
          <p:cNvPr id="3" name="Subtitel 2"/>
          <p:cNvSpPr>
            <a:spLocks noGrp="1"/>
          </p:cNvSpPr>
          <p:nvPr>
            <p:ph type="subTitle" idx="1"/>
          </p:nvPr>
        </p:nvSpPr>
        <p:spPr>
          <a:xfrm>
            <a:off x="1087637" y="4147381"/>
            <a:ext cx="5845792" cy="546397"/>
          </a:xfrm>
          <a:prstGeom prst="rect">
            <a:avLst/>
          </a:prstGeom>
        </p:spPr>
        <p:txBody>
          <a:bodyPr/>
          <a:lstStyle>
            <a:lvl1pPr marL="0" indent="0" algn="l">
              <a:buNone/>
              <a:defRPr>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nl-NL"/>
              <a:t>Klik om de titelstijl van het model te bewerken</a:t>
            </a:r>
          </a:p>
        </p:txBody>
      </p:sp>
      <p:sp>
        <p:nvSpPr>
          <p:cNvPr id="2" name="Titel 1"/>
          <p:cNvSpPr>
            <a:spLocks noGrp="1"/>
          </p:cNvSpPr>
          <p:nvPr>
            <p:ph type="ctrTitle"/>
          </p:nvPr>
        </p:nvSpPr>
        <p:spPr>
          <a:xfrm>
            <a:off x="1087637" y="3029611"/>
            <a:ext cx="5845792" cy="1023069"/>
          </a:xfrm>
          <a:prstGeom prst="rect">
            <a:avLst/>
          </a:prstGeom>
        </p:spPr>
        <p:txBody>
          <a:bodyPr>
            <a:normAutofit/>
          </a:bodyPr>
          <a:lstStyle>
            <a:lvl1pPr>
              <a:defRPr sz="2400">
                <a:solidFill>
                  <a:schemeClr val="tx1"/>
                </a:solidFill>
              </a:defRPr>
            </a:lvl1pPr>
          </a:lstStyle>
          <a:p>
            <a:r>
              <a:rPr lang="nl-NL"/>
              <a:t>Titelstijl van model bewerken</a:t>
            </a:r>
          </a:p>
        </p:txBody>
      </p:sp>
      <p:sp>
        <p:nvSpPr>
          <p:cNvPr id="4" name="Tijdelijke aanduiding voor datum 3"/>
          <p:cNvSpPr>
            <a:spLocks noGrp="1"/>
          </p:cNvSpPr>
          <p:nvPr>
            <p:ph type="dt" sz="half" idx="10"/>
          </p:nvPr>
        </p:nvSpPr>
        <p:spPr>
          <a:xfrm>
            <a:off x="6688904" y="4461991"/>
            <a:ext cx="1123955" cy="198758"/>
          </a:xfrm>
        </p:spPr>
        <p:txBody>
          <a:bodyPr/>
          <a:lstStyle>
            <a:lvl1pPr algn="r">
              <a:defRPr sz="900" b="1">
                <a:solidFill>
                  <a:schemeClr val="bg1"/>
                </a:solidFill>
              </a:defRPr>
            </a:lvl1pPr>
          </a:lstStyle>
          <a:p>
            <a:r>
              <a:rPr lang="nl-NL"/>
              <a:t>00-00-00</a:t>
            </a:r>
          </a:p>
        </p:txBody>
      </p:sp>
      <p:pic>
        <p:nvPicPr>
          <p:cNvPr id="10" name="Afbeelding 9" descr="logo svb.png">
            <a:extLst>
              <a:ext uri="{FF2B5EF4-FFF2-40B4-BE49-F238E27FC236}">
                <a16:creationId xmlns:a16="http://schemas.microsoft.com/office/drawing/2014/main" id="{BE2E67DB-4F9E-C040-BC19-B7C5C37A314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57498" y="342157"/>
            <a:ext cx="2224800" cy="453600"/>
          </a:xfrm>
          <a:prstGeom prst="rect">
            <a:avLst/>
          </a:prstGeom>
        </p:spPr>
      </p:pic>
    </p:spTree>
    <p:extLst>
      <p:ext uri="{BB962C8B-B14F-4D97-AF65-F5344CB8AC3E}">
        <p14:creationId xmlns:p14="http://schemas.microsoft.com/office/powerpoint/2010/main" val="1414808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theme" Target="../theme/theme2.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hthoek 6"/>
          <p:cNvSpPr/>
          <p:nvPr userDrawn="1"/>
        </p:nvSpPr>
        <p:spPr>
          <a:xfrm>
            <a:off x="0" y="565785"/>
            <a:ext cx="9144000" cy="4232350"/>
          </a:xfrm>
          <a:prstGeom prst="rect">
            <a:avLst/>
          </a:prstGeom>
          <a:solidFill>
            <a:srgbClr val="ECEC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350"/>
          </a:p>
        </p:txBody>
      </p:sp>
      <p:sp>
        <p:nvSpPr>
          <p:cNvPr id="2" name="Tijdelijke aanduiding voor titel 1"/>
          <p:cNvSpPr>
            <a:spLocks noGrp="1"/>
          </p:cNvSpPr>
          <p:nvPr>
            <p:ph type="title"/>
          </p:nvPr>
        </p:nvSpPr>
        <p:spPr>
          <a:xfrm>
            <a:off x="1130060" y="836602"/>
            <a:ext cx="7556740" cy="547823"/>
          </a:xfrm>
          <a:prstGeom prst="rect">
            <a:avLst/>
          </a:prstGeom>
        </p:spPr>
        <p:txBody>
          <a:bodyPr vert="horz" lIns="91440" tIns="45720" rIns="91440" bIns="45720" rtlCol="0" anchor="t" anchorCtr="0">
            <a:normAutofit/>
          </a:bodyPr>
          <a:lstStyle/>
          <a:p>
            <a:r>
              <a:rPr lang="nl-NL"/>
              <a:t>Titelstijl van model bewerken</a:t>
            </a:r>
          </a:p>
        </p:txBody>
      </p:sp>
      <p:sp>
        <p:nvSpPr>
          <p:cNvPr id="3" name="Tijdelijke aanduiding voor tekst 2"/>
          <p:cNvSpPr>
            <a:spLocks noGrp="1"/>
          </p:cNvSpPr>
          <p:nvPr>
            <p:ph type="body" idx="1"/>
          </p:nvPr>
        </p:nvSpPr>
        <p:spPr>
          <a:xfrm>
            <a:off x="1130060" y="1384424"/>
            <a:ext cx="7556740" cy="3109626"/>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378320" y="4944743"/>
            <a:ext cx="2133600" cy="198758"/>
          </a:xfrm>
          <a:prstGeom prst="rect">
            <a:avLst/>
          </a:prstGeom>
        </p:spPr>
        <p:txBody>
          <a:bodyPr vert="horz" lIns="91440" tIns="45720" rIns="91440" bIns="45720" rtlCol="0" anchor="t" anchorCtr="0"/>
          <a:lstStyle>
            <a:lvl1pPr algn="l">
              <a:defRPr sz="675">
                <a:solidFill>
                  <a:schemeClr val="tx1"/>
                </a:solidFill>
              </a:defRPr>
            </a:lvl1pPr>
          </a:lstStyle>
          <a:p>
            <a:r>
              <a:rPr lang="nl-NL"/>
              <a:t>00-00-00</a:t>
            </a:r>
          </a:p>
        </p:txBody>
      </p:sp>
      <p:sp>
        <p:nvSpPr>
          <p:cNvPr id="5" name="Tijdelijke aanduiding voor voettekst 4"/>
          <p:cNvSpPr>
            <a:spLocks noGrp="1"/>
          </p:cNvSpPr>
          <p:nvPr>
            <p:ph type="ftr" sz="quarter" idx="3"/>
          </p:nvPr>
        </p:nvSpPr>
        <p:spPr>
          <a:xfrm>
            <a:off x="3124200" y="4944743"/>
            <a:ext cx="2895600" cy="198758"/>
          </a:xfrm>
          <a:prstGeom prst="rect">
            <a:avLst/>
          </a:prstGeom>
        </p:spPr>
        <p:txBody>
          <a:bodyPr vert="horz" lIns="91440" tIns="45720" rIns="91440" bIns="45720" rtlCol="0" anchor="t" anchorCtr="0"/>
          <a:lstStyle>
            <a:lvl1pPr algn="ctr">
              <a:defRPr sz="675">
                <a:solidFill>
                  <a:schemeClr val="tx1"/>
                </a:solidFill>
              </a:defRPr>
            </a:lvl1pPr>
          </a:lstStyle>
          <a:p>
            <a:endParaRPr lang="nl-NL"/>
          </a:p>
        </p:txBody>
      </p:sp>
      <p:sp>
        <p:nvSpPr>
          <p:cNvPr id="6" name="Tijdelijke aanduiding voor dianummer 5"/>
          <p:cNvSpPr>
            <a:spLocks noGrp="1"/>
          </p:cNvSpPr>
          <p:nvPr>
            <p:ph type="sldNum" sz="quarter" idx="4"/>
          </p:nvPr>
        </p:nvSpPr>
        <p:spPr>
          <a:xfrm>
            <a:off x="6632080" y="4944743"/>
            <a:ext cx="2133600" cy="198758"/>
          </a:xfrm>
          <a:prstGeom prst="rect">
            <a:avLst/>
          </a:prstGeom>
        </p:spPr>
        <p:txBody>
          <a:bodyPr vert="horz" lIns="91440" tIns="45720" rIns="91440" bIns="45720" rtlCol="0" anchor="t" anchorCtr="0"/>
          <a:lstStyle>
            <a:lvl1pPr algn="r">
              <a:defRPr sz="675">
                <a:solidFill>
                  <a:schemeClr val="tx1"/>
                </a:solidFill>
              </a:defRPr>
            </a:lvl1pPr>
          </a:lstStyle>
          <a:p>
            <a:fld id="{10A70CFD-9B9A-FF4D-855A-8ACCAC63B321}" type="slidenum">
              <a:rPr lang="nl-NL" smtClean="0"/>
              <a:pPr/>
              <a:t>‹nr.›</a:t>
            </a:fld>
            <a:endParaRPr lang="nl-NL"/>
          </a:p>
        </p:txBody>
      </p:sp>
      <p:pic>
        <p:nvPicPr>
          <p:cNvPr id="8" name="Afbeelding 7"/>
          <p:cNvPicPr>
            <a:picLocks/>
          </p:cNvPicPr>
          <p:nvPr userDrawn="1"/>
        </p:nvPicPr>
        <p:blipFill>
          <a:blip r:embed="rId10"/>
          <a:stretch>
            <a:fillRect/>
          </a:stretch>
        </p:blipFill>
        <p:spPr>
          <a:xfrm>
            <a:off x="0" y="6586"/>
            <a:ext cx="9144000" cy="568800"/>
          </a:xfrm>
          <a:prstGeom prst="rect">
            <a:avLst/>
          </a:prstGeom>
        </p:spPr>
      </p:pic>
    </p:spTree>
    <p:extLst>
      <p:ext uri="{BB962C8B-B14F-4D97-AF65-F5344CB8AC3E}">
        <p14:creationId xmlns:p14="http://schemas.microsoft.com/office/powerpoint/2010/main" val="228423632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9" r:id="rId4"/>
    <p:sldLayoutId id="2147483741" r:id="rId5"/>
    <p:sldLayoutId id="2147483653" r:id="rId6"/>
    <p:sldLayoutId id="2147483654" r:id="rId7"/>
    <p:sldLayoutId id="2147483658" r:id="rId8"/>
  </p:sldLayoutIdLst>
  <p:hf hdr="0"/>
  <p:txStyles>
    <p:titleStyle>
      <a:lvl1pPr algn="l" defTabSz="342900" rtl="0" eaLnBrk="1" latinLnBrk="0" hangingPunct="1">
        <a:spcBef>
          <a:spcPct val="0"/>
        </a:spcBef>
        <a:buNone/>
        <a:defRPr sz="2100" b="0" i="0" kern="1200">
          <a:solidFill>
            <a:schemeClr val="accent1"/>
          </a:solidFill>
          <a:latin typeface="+mj-lt"/>
          <a:ea typeface="+mj-ea"/>
          <a:cs typeface="+mj-cs"/>
        </a:defRPr>
      </a:lvl1pPr>
    </p:titleStyle>
    <p:bodyStyle>
      <a:lvl1pPr marL="0" indent="0" algn="l" defTabSz="342900" rtl="0" eaLnBrk="1" latinLnBrk="0" hangingPunct="1">
        <a:lnSpc>
          <a:spcPts val="1800"/>
        </a:lnSpc>
        <a:spcBef>
          <a:spcPts val="0"/>
        </a:spcBef>
        <a:buFont typeface="Arial"/>
        <a:buNone/>
        <a:defRPr sz="1500" kern="1200">
          <a:solidFill>
            <a:schemeClr val="tx1"/>
          </a:solidFill>
          <a:latin typeface="+mn-lt"/>
          <a:ea typeface="+mn-ea"/>
          <a:cs typeface="+mn-cs"/>
        </a:defRPr>
      </a:lvl1pPr>
      <a:lvl2pPr marL="0" indent="-175500" algn="l" defTabSz="342900" rtl="0" eaLnBrk="1" latinLnBrk="0" hangingPunct="1">
        <a:lnSpc>
          <a:spcPts val="1800"/>
        </a:lnSpc>
        <a:spcBef>
          <a:spcPts val="0"/>
        </a:spcBef>
        <a:buClr>
          <a:schemeClr val="accent1"/>
        </a:buClr>
        <a:buSzPct val="75000"/>
        <a:buFont typeface="Arial"/>
        <a:buChar char="•"/>
        <a:defRPr sz="1500" kern="1200">
          <a:solidFill>
            <a:schemeClr val="tx1"/>
          </a:solidFill>
          <a:latin typeface="+mn-lt"/>
          <a:ea typeface="+mn-ea"/>
          <a:cs typeface="+mn-cs"/>
        </a:defRPr>
      </a:lvl2pPr>
      <a:lvl3pPr marL="351000" indent="-175500" algn="l" defTabSz="342900" rtl="0" eaLnBrk="1" latinLnBrk="0" hangingPunct="1">
        <a:lnSpc>
          <a:spcPts val="1800"/>
        </a:lnSpc>
        <a:spcBef>
          <a:spcPts val="0"/>
        </a:spcBef>
        <a:buClrTx/>
        <a:buSzPct val="100000"/>
        <a:buFont typeface="Lucida Grande"/>
        <a:buChar char="-"/>
        <a:defRPr sz="1350" kern="1200">
          <a:solidFill>
            <a:schemeClr val="tx1"/>
          </a:solidFill>
          <a:latin typeface="+mn-lt"/>
          <a:ea typeface="+mn-ea"/>
          <a:cs typeface="+mn-cs"/>
        </a:defRPr>
      </a:lvl3pPr>
      <a:lvl4pPr marL="526500" indent="-175500" algn="l" defTabSz="342900" rtl="0" eaLnBrk="1" latinLnBrk="0" hangingPunct="1">
        <a:lnSpc>
          <a:spcPts val="1800"/>
        </a:lnSpc>
        <a:spcBef>
          <a:spcPts val="0"/>
        </a:spcBef>
        <a:buClrTx/>
        <a:buSzPct val="100000"/>
        <a:buFont typeface="Lucida Grande"/>
        <a:buChar char="-"/>
        <a:defRPr sz="1350" kern="1200">
          <a:solidFill>
            <a:schemeClr val="tx1"/>
          </a:solidFill>
          <a:latin typeface="+mn-lt"/>
          <a:ea typeface="+mn-ea"/>
          <a:cs typeface="+mn-cs"/>
        </a:defRPr>
      </a:lvl4pPr>
      <a:lvl5pPr marL="702000" indent="-175500" algn="l" defTabSz="342900" rtl="0" eaLnBrk="1" latinLnBrk="0" hangingPunct="1">
        <a:lnSpc>
          <a:spcPts val="1800"/>
        </a:lnSpc>
        <a:spcBef>
          <a:spcPts val="0"/>
        </a:spcBef>
        <a:buClrTx/>
        <a:buSzPct val="100000"/>
        <a:buFont typeface="Lucida Grande"/>
        <a:buChar char="-"/>
        <a:defRPr sz="135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nl-NL"/>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Tijdelijke aanduiding voor datum 3"/>
          <p:cNvSpPr>
            <a:spLocks noGrp="1"/>
          </p:cNvSpPr>
          <p:nvPr>
            <p:ph type="dt" sz="half" idx="2"/>
          </p:nvPr>
        </p:nvSpPr>
        <p:spPr>
          <a:xfrm>
            <a:off x="378320" y="4944743"/>
            <a:ext cx="2133600" cy="198758"/>
          </a:xfrm>
          <a:prstGeom prst="rect">
            <a:avLst/>
          </a:prstGeom>
        </p:spPr>
        <p:txBody>
          <a:bodyPr vert="horz" lIns="91440" tIns="45720" rIns="91440" bIns="45720" rtlCol="0" anchor="t" anchorCtr="0"/>
          <a:lstStyle>
            <a:lvl1pPr algn="l">
              <a:defRPr sz="675">
                <a:solidFill>
                  <a:schemeClr val="tx1"/>
                </a:solidFill>
              </a:defRPr>
            </a:lvl1pPr>
          </a:lstStyle>
          <a:p>
            <a:r>
              <a:rPr lang="nl-NL"/>
              <a:t>00-00-00</a:t>
            </a:r>
          </a:p>
        </p:txBody>
      </p:sp>
      <p:sp>
        <p:nvSpPr>
          <p:cNvPr id="5" name="Tijdelijke aanduiding voor voettekst 4"/>
          <p:cNvSpPr>
            <a:spLocks noGrp="1"/>
          </p:cNvSpPr>
          <p:nvPr>
            <p:ph type="ftr" sz="quarter" idx="3"/>
          </p:nvPr>
        </p:nvSpPr>
        <p:spPr>
          <a:xfrm>
            <a:off x="3124200" y="4944743"/>
            <a:ext cx="2895600" cy="198758"/>
          </a:xfrm>
          <a:prstGeom prst="rect">
            <a:avLst/>
          </a:prstGeom>
        </p:spPr>
        <p:txBody>
          <a:bodyPr vert="horz" lIns="91440" tIns="45720" rIns="91440" bIns="45720" rtlCol="0" anchor="t" anchorCtr="0"/>
          <a:lstStyle>
            <a:lvl1pPr algn="ctr">
              <a:defRPr sz="675">
                <a:solidFill>
                  <a:schemeClr val="tx1"/>
                </a:solidFill>
              </a:defRPr>
            </a:lvl1pPr>
          </a:lstStyle>
          <a:p>
            <a:endParaRPr lang="nl-NL"/>
          </a:p>
        </p:txBody>
      </p:sp>
      <p:sp>
        <p:nvSpPr>
          <p:cNvPr id="6" name="Tijdelijke aanduiding voor dianummer 5"/>
          <p:cNvSpPr>
            <a:spLocks noGrp="1"/>
          </p:cNvSpPr>
          <p:nvPr>
            <p:ph type="sldNum" sz="quarter" idx="4"/>
          </p:nvPr>
        </p:nvSpPr>
        <p:spPr>
          <a:xfrm>
            <a:off x="6632080" y="4944743"/>
            <a:ext cx="2133600" cy="198758"/>
          </a:xfrm>
          <a:prstGeom prst="rect">
            <a:avLst/>
          </a:prstGeom>
        </p:spPr>
        <p:txBody>
          <a:bodyPr vert="horz" lIns="91440" tIns="45720" rIns="91440" bIns="45720" rtlCol="0" anchor="t" anchorCtr="0"/>
          <a:lstStyle>
            <a:lvl1pPr algn="r">
              <a:defRPr sz="675">
                <a:solidFill>
                  <a:schemeClr val="tx1"/>
                </a:solidFill>
              </a:defRPr>
            </a:lvl1pPr>
          </a:lstStyle>
          <a:p>
            <a:fld id="{10A70CFD-9B9A-FF4D-855A-8ACCAC63B321}" type="slidenum">
              <a:rPr lang="nl-NL" smtClean="0"/>
              <a:pPr/>
              <a:t>‹nr.›</a:t>
            </a:fld>
            <a:endParaRPr lang="nl-NL"/>
          </a:p>
        </p:txBody>
      </p:sp>
    </p:spTree>
    <p:extLst>
      <p:ext uri="{BB962C8B-B14F-4D97-AF65-F5344CB8AC3E}">
        <p14:creationId xmlns:p14="http://schemas.microsoft.com/office/powerpoint/2010/main" val="25726215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p:hf hdr="0"/>
  <p:txStyles>
    <p:titleStyle>
      <a:lvl1pPr algn="l" defTabSz="342900" rtl="0" eaLnBrk="1" latinLnBrk="0" hangingPunct="1">
        <a:spcBef>
          <a:spcPct val="0"/>
        </a:spcBef>
        <a:buNone/>
        <a:defRPr sz="2100" b="0" i="0" kern="1200">
          <a:solidFill>
            <a:schemeClr val="accent1"/>
          </a:solidFill>
          <a:latin typeface="+mj-lt"/>
          <a:ea typeface="+mj-ea"/>
          <a:cs typeface="+mj-cs"/>
        </a:defRPr>
      </a:lvl1pPr>
    </p:titleStyle>
    <p:bodyStyle>
      <a:lvl1pPr marL="0" indent="0" algn="l" defTabSz="342900" rtl="0" eaLnBrk="1" latinLnBrk="0" hangingPunct="1">
        <a:lnSpc>
          <a:spcPts val="1800"/>
        </a:lnSpc>
        <a:spcBef>
          <a:spcPts val="0"/>
        </a:spcBef>
        <a:buFont typeface="Arial"/>
        <a:buNone/>
        <a:defRPr sz="1500" kern="1200">
          <a:solidFill>
            <a:schemeClr val="tx1"/>
          </a:solidFill>
          <a:latin typeface="+mn-lt"/>
          <a:ea typeface="+mn-ea"/>
          <a:cs typeface="+mn-cs"/>
        </a:defRPr>
      </a:lvl1pPr>
      <a:lvl2pPr marL="0" indent="-175500" algn="l" defTabSz="342900" rtl="0" eaLnBrk="1" latinLnBrk="0" hangingPunct="1">
        <a:lnSpc>
          <a:spcPts val="1800"/>
        </a:lnSpc>
        <a:spcBef>
          <a:spcPts val="0"/>
        </a:spcBef>
        <a:buClr>
          <a:schemeClr val="accent1"/>
        </a:buClr>
        <a:buSzPct val="75000"/>
        <a:buFont typeface="Arial"/>
        <a:buChar char="•"/>
        <a:defRPr sz="1500" kern="1200">
          <a:solidFill>
            <a:schemeClr val="tx1"/>
          </a:solidFill>
          <a:latin typeface="+mn-lt"/>
          <a:ea typeface="+mn-ea"/>
          <a:cs typeface="+mn-cs"/>
        </a:defRPr>
      </a:lvl2pPr>
      <a:lvl3pPr marL="351000" indent="-175500" algn="l" defTabSz="342900" rtl="0" eaLnBrk="1" latinLnBrk="0" hangingPunct="1">
        <a:lnSpc>
          <a:spcPts val="1800"/>
        </a:lnSpc>
        <a:spcBef>
          <a:spcPts val="0"/>
        </a:spcBef>
        <a:buClrTx/>
        <a:buSzPct val="100000"/>
        <a:buFont typeface="Lucida Grande"/>
        <a:buChar char="-"/>
        <a:defRPr sz="1350" kern="1200">
          <a:solidFill>
            <a:schemeClr val="tx1"/>
          </a:solidFill>
          <a:latin typeface="+mn-lt"/>
          <a:ea typeface="+mn-ea"/>
          <a:cs typeface="+mn-cs"/>
        </a:defRPr>
      </a:lvl3pPr>
      <a:lvl4pPr marL="526500" indent="-175500" algn="l" defTabSz="342900" rtl="0" eaLnBrk="1" latinLnBrk="0" hangingPunct="1">
        <a:lnSpc>
          <a:spcPts val="1800"/>
        </a:lnSpc>
        <a:spcBef>
          <a:spcPts val="0"/>
        </a:spcBef>
        <a:buClrTx/>
        <a:buSzPct val="100000"/>
        <a:buFont typeface="Lucida Grande"/>
        <a:buChar char="-"/>
        <a:defRPr sz="1350" kern="1200">
          <a:solidFill>
            <a:schemeClr val="tx1"/>
          </a:solidFill>
          <a:latin typeface="+mn-lt"/>
          <a:ea typeface="+mn-ea"/>
          <a:cs typeface="+mn-cs"/>
        </a:defRPr>
      </a:lvl4pPr>
      <a:lvl5pPr marL="702000" indent="-175500" algn="l" defTabSz="342900" rtl="0" eaLnBrk="1" latinLnBrk="0" hangingPunct="1">
        <a:lnSpc>
          <a:spcPts val="1800"/>
        </a:lnSpc>
        <a:spcBef>
          <a:spcPts val="0"/>
        </a:spcBef>
        <a:buClrTx/>
        <a:buSzPct val="100000"/>
        <a:buFont typeface="Lucida Grande"/>
        <a:buChar char="-"/>
        <a:defRPr sz="135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nl-NL"/>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el 6"/>
          <p:cNvSpPr>
            <a:spLocks noGrp="1"/>
          </p:cNvSpPr>
          <p:nvPr>
            <p:ph type="subTitle" idx="1"/>
          </p:nvPr>
        </p:nvSpPr>
        <p:spPr/>
        <p:txBody>
          <a:bodyPr>
            <a:normAutofit/>
          </a:bodyPr>
          <a:lstStyle/>
          <a:p>
            <a:r>
              <a:rPr lang="nl-NL" dirty="0"/>
              <a:t>Vervanging MijnHR</a:t>
            </a:r>
          </a:p>
        </p:txBody>
      </p:sp>
      <p:sp>
        <p:nvSpPr>
          <p:cNvPr id="6" name="Titel 5"/>
          <p:cNvSpPr>
            <a:spLocks noGrp="1"/>
          </p:cNvSpPr>
          <p:nvPr>
            <p:ph type="ctrTitle"/>
          </p:nvPr>
        </p:nvSpPr>
        <p:spPr/>
        <p:txBody>
          <a:bodyPr/>
          <a:lstStyle/>
          <a:p>
            <a:r>
              <a:rPr lang="nl-NL" dirty="0"/>
              <a:t>User Stories</a:t>
            </a:r>
          </a:p>
        </p:txBody>
      </p:sp>
    </p:spTree>
    <p:extLst>
      <p:ext uri="{BB962C8B-B14F-4D97-AF65-F5344CB8AC3E}">
        <p14:creationId xmlns:p14="http://schemas.microsoft.com/office/powerpoint/2010/main" val="1676317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FD62DB-DE7D-5EC6-1435-A812C1DAE604}"/>
              </a:ext>
            </a:extLst>
          </p:cNvPr>
          <p:cNvSpPr>
            <a:spLocks noGrp="1"/>
          </p:cNvSpPr>
          <p:nvPr>
            <p:ph type="title"/>
          </p:nvPr>
        </p:nvSpPr>
        <p:spPr/>
        <p:txBody>
          <a:bodyPr/>
          <a:lstStyle/>
          <a:p>
            <a:r>
              <a:rPr lang="nl-NL" dirty="0"/>
              <a:t>9. Flexibele Organisatie</a:t>
            </a:r>
          </a:p>
        </p:txBody>
      </p:sp>
      <p:sp>
        <p:nvSpPr>
          <p:cNvPr id="3" name="Tijdelijke aanduiding voor inhoud 2">
            <a:extLst>
              <a:ext uri="{FF2B5EF4-FFF2-40B4-BE49-F238E27FC236}">
                <a16:creationId xmlns:a16="http://schemas.microsoft.com/office/drawing/2014/main" id="{38859AC7-B7CF-C05A-E724-B464DC76C861}"/>
              </a:ext>
            </a:extLst>
          </p:cNvPr>
          <p:cNvSpPr>
            <a:spLocks noGrp="1"/>
          </p:cNvSpPr>
          <p:nvPr>
            <p:ph idx="1"/>
          </p:nvPr>
        </p:nvSpPr>
        <p:spPr>
          <a:xfrm>
            <a:off x="457200" y="1384424"/>
            <a:ext cx="8229600" cy="3109626"/>
          </a:xfrm>
        </p:spPr>
        <p:txBody>
          <a:bodyPr>
            <a:normAutofit/>
          </a:bodyPr>
          <a:lstStyle/>
          <a:p>
            <a:pPr algn="just"/>
            <a:r>
              <a:rPr lang="nl-NL" dirty="0"/>
              <a:t>“Als Medewerker wil ik dat in de Oplossing voor mijzelf, mijn manager en HRM zichtbaar is dat ik tijdelijk, eventueel voor een deel van mijn tijd, deelneem aan een project of andere werkzaamheden buiten mijn reguliere functie. Idealiter kan ik bij mijn tijdelijk leidinggevende, projectleider of teamcoach ook declaraties indienen, verlof aanvragen of mij ziek melden, zodat de brede scope van mijn werkzaamheden zichtbaar is en de juiste persoon kan reageren op operationele aanvragen. Als tijdelijk leidinggevende wil ik graag zicht hebben op medewerkers die tijdelijk voor mij werken, inclusief hun gegevens, beschikbaarheid (verlof en verzuim) en kosten. Als professional wil ik een gestructureerde vastlegging van formatie kunnen doen. Daarbij kan ik de bron van de wijziging en een toelichting vastleggen. Wijzigingen in formatie en formatieplaatsen kunnen worden gefiatteerd door de verantwoordelijke functionaris.”</a:t>
            </a:r>
          </a:p>
        </p:txBody>
      </p:sp>
      <p:sp>
        <p:nvSpPr>
          <p:cNvPr id="4" name="Tijdelijke aanduiding voor datum 3">
            <a:extLst>
              <a:ext uri="{FF2B5EF4-FFF2-40B4-BE49-F238E27FC236}">
                <a16:creationId xmlns:a16="http://schemas.microsoft.com/office/drawing/2014/main" id="{7CAA2350-6220-0CB8-F9D7-E4BA09BF69AE}"/>
              </a:ext>
            </a:extLst>
          </p:cNvPr>
          <p:cNvSpPr>
            <a:spLocks noGrp="1"/>
          </p:cNvSpPr>
          <p:nvPr>
            <p:ph type="dt" sz="half" idx="10"/>
          </p:nvPr>
        </p:nvSpPr>
        <p:spPr/>
        <p:txBody>
          <a:bodyPr/>
          <a:lstStyle/>
          <a:p>
            <a:r>
              <a:rPr lang="nl-NL"/>
              <a:t>00-00-00</a:t>
            </a:r>
          </a:p>
        </p:txBody>
      </p:sp>
      <p:sp>
        <p:nvSpPr>
          <p:cNvPr id="5" name="Tijdelijke aanduiding voor voettekst 4">
            <a:extLst>
              <a:ext uri="{FF2B5EF4-FFF2-40B4-BE49-F238E27FC236}">
                <a16:creationId xmlns:a16="http://schemas.microsoft.com/office/drawing/2014/main" id="{47508DB8-82C5-0711-B402-AD75599A89F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C38C469-3D32-A661-4B28-EFBCB273474A}"/>
              </a:ext>
            </a:extLst>
          </p:cNvPr>
          <p:cNvSpPr>
            <a:spLocks noGrp="1"/>
          </p:cNvSpPr>
          <p:nvPr>
            <p:ph type="sldNum" sz="quarter" idx="12"/>
          </p:nvPr>
        </p:nvSpPr>
        <p:spPr/>
        <p:txBody>
          <a:bodyPr/>
          <a:lstStyle/>
          <a:p>
            <a:fld id="{10A70CFD-9B9A-FF4D-855A-8ACCAC63B321}" type="slidenum">
              <a:rPr lang="nl-NL" smtClean="0"/>
              <a:t>10</a:t>
            </a:fld>
            <a:endParaRPr lang="nl-NL"/>
          </a:p>
        </p:txBody>
      </p:sp>
    </p:spTree>
    <p:extLst>
      <p:ext uri="{BB962C8B-B14F-4D97-AF65-F5344CB8AC3E}">
        <p14:creationId xmlns:p14="http://schemas.microsoft.com/office/powerpoint/2010/main" val="2924893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FD62DB-DE7D-5EC6-1435-A812C1DAE604}"/>
              </a:ext>
            </a:extLst>
          </p:cNvPr>
          <p:cNvSpPr>
            <a:spLocks noGrp="1"/>
          </p:cNvSpPr>
          <p:nvPr>
            <p:ph type="title"/>
          </p:nvPr>
        </p:nvSpPr>
        <p:spPr/>
        <p:txBody>
          <a:bodyPr/>
          <a:lstStyle/>
          <a:p>
            <a:r>
              <a:rPr lang="nl-NL" dirty="0"/>
              <a:t>10. Leren en ontwikkelen</a:t>
            </a:r>
          </a:p>
        </p:txBody>
      </p:sp>
      <p:sp>
        <p:nvSpPr>
          <p:cNvPr id="3" name="Tijdelijke aanduiding voor inhoud 2">
            <a:extLst>
              <a:ext uri="{FF2B5EF4-FFF2-40B4-BE49-F238E27FC236}">
                <a16:creationId xmlns:a16="http://schemas.microsoft.com/office/drawing/2014/main" id="{38859AC7-B7CF-C05A-E724-B464DC76C861}"/>
              </a:ext>
            </a:extLst>
          </p:cNvPr>
          <p:cNvSpPr>
            <a:spLocks noGrp="1"/>
          </p:cNvSpPr>
          <p:nvPr>
            <p:ph idx="1"/>
          </p:nvPr>
        </p:nvSpPr>
        <p:spPr>
          <a:xfrm>
            <a:off x="457200" y="1384424"/>
            <a:ext cx="8229600" cy="3109626"/>
          </a:xfrm>
        </p:spPr>
        <p:txBody>
          <a:bodyPr>
            <a:normAutofit/>
          </a:bodyPr>
          <a:lstStyle/>
          <a:p>
            <a:pPr algn="just"/>
            <a:r>
              <a:rPr lang="nl-NL" dirty="0"/>
              <a:t>“Als organisatie wil ik op termijn ook LMS functionaliteit kunnen toevoegen aan mijn HR systeem, zoals een opleidingscatalogus en de organisatie en planning van opleidingen voor mijn Medewerkers. Gevolgde opleidingen worden automatisch toegevoegd aan het personeelsdossier van de Medewerker. Verworven competenties zijn op aangeven van de medewerker beschikbaar voor matching en personeelsplanning.”</a:t>
            </a:r>
          </a:p>
        </p:txBody>
      </p:sp>
      <p:sp>
        <p:nvSpPr>
          <p:cNvPr id="4" name="Tijdelijke aanduiding voor datum 3">
            <a:extLst>
              <a:ext uri="{FF2B5EF4-FFF2-40B4-BE49-F238E27FC236}">
                <a16:creationId xmlns:a16="http://schemas.microsoft.com/office/drawing/2014/main" id="{7CAA2350-6220-0CB8-F9D7-E4BA09BF69AE}"/>
              </a:ext>
            </a:extLst>
          </p:cNvPr>
          <p:cNvSpPr>
            <a:spLocks noGrp="1"/>
          </p:cNvSpPr>
          <p:nvPr>
            <p:ph type="dt" sz="half" idx="10"/>
          </p:nvPr>
        </p:nvSpPr>
        <p:spPr/>
        <p:txBody>
          <a:bodyPr/>
          <a:lstStyle/>
          <a:p>
            <a:r>
              <a:rPr lang="nl-NL"/>
              <a:t>00-00-00</a:t>
            </a:r>
          </a:p>
        </p:txBody>
      </p:sp>
      <p:sp>
        <p:nvSpPr>
          <p:cNvPr id="5" name="Tijdelijke aanduiding voor voettekst 4">
            <a:extLst>
              <a:ext uri="{FF2B5EF4-FFF2-40B4-BE49-F238E27FC236}">
                <a16:creationId xmlns:a16="http://schemas.microsoft.com/office/drawing/2014/main" id="{47508DB8-82C5-0711-B402-AD75599A89F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C38C469-3D32-A661-4B28-EFBCB273474A}"/>
              </a:ext>
            </a:extLst>
          </p:cNvPr>
          <p:cNvSpPr>
            <a:spLocks noGrp="1"/>
          </p:cNvSpPr>
          <p:nvPr>
            <p:ph type="sldNum" sz="quarter" idx="12"/>
          </p:nvPr>
        </p:nvSpPr>
        <p:spPr/>
        <p:txBody>
          <a:bodyPr/>
          <a:lstStyle/>
          <a:p>
            <a:fld id="{10A70CFD-9B9A-FF4D-855A-8ACCAC63B321}" type="slidenum">
              <a:rPr lang="nl-NL" smtClean="0"/>
              <a:t>11</a:t>
            </a:fld>
            <a:endParaRPr lang="nl-NL"/>
          </a:p>
        </p:txBody>
      </p:sp>
    </p:spTree>
    <p:extLst>
      <p:ext uri="{BB962C8B-B14F-4D97-AF65-F5344CB8AC3E}">
        <p14:creationId xmlns:p14="http://schemas.microsoft.com/office/powerpoint/2010/main" val="368608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876E0-54B0-4A36-088A-61E7D2B0F482}"/>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2518CDD1-4CB2-AB5A-5B69-5BFFD2FE96D3}"/>
              </a:ext>
            </a:extLst>
          </p:cNvPr>
          <p:cNvSpPr>
            <a:spLocks noGrp="1"/>
          </p:cNvSpPr>
          <p:nvPr>
            <p:ph type="title"/>
          </p:nvPr>
        </p:nvSpPr>
        <p:spPr/>
        <p:txBody>
          <a:bodyPr/>
          <a:lstStyle/>
          <a:p>
            <a:r>
              <a:rPr lang="nl-NL"/>
              <a:t>1. Medewerker selfservice (ESS)</a:t>
            </a:r>
          </a:p>
        </p:txBody>
      </p:sp>
      <p:sp>
        <p:nvSpPr>
          <p:cNvPr id="9" name="Tijdelijke aanduiding voor inhoud 8">
            <a:extLst>
              <a:ext uri="{FF2B5EF4-FFF2-40B4-BE49-F238E27FC236}">
                <a16:creationId xmlns:a16="http://schemas.microsoft.com/office/drawing/2014/main" id="{AB54403C-F92C-D04F-6FA4-701A1319708B}"/>
              </a:ext>
            </a:extLst>
          </p:cNvPr>
          <p:cNvSpPr>
            <a:spLocks noGrp="1"/>
          </p:cNvSpPr>
          <p:nvPr>
            <p:ph idx="1"/>
          </p:nvPr>
        </p:nvSpPr>
        <p:spPr>
          <a:xfrm>
            <a:off x="457200" y="1384425"/>
            <a:ext cx="8229600" cy="3109626"/>
          </a:xfrm>
        </p:spPr>
        <p:txBody>
          <a:bodyPr vert="horz" lIns="91440" tIns="45720" rIns="91440" bIns="45720" rtlCol="0" anchor="t">
            <a:normAutofit/>
          </a:bodyPr>
          <a:lstStyle/>
          <a:p>
            <a:pPr algn="just"/>
            <a:r>
              <a:rPr lang="nl-NL" dirty="0">
                <a:cs typeface="Calibri"/>
              </a:rPr>
              <a:t>“Als Medewerker wil ik eenvoudig en veilig toegang tot al mijn gegevens en HR-zaken op één plek, zodat ik mijn persoonsgegevens, salarisstroken, declaraties, verlof en andere belangrijke informatie efficiënt en transparant kan beheren en terugvinden. Ik wil dat de Oplossing mij ondersteunt bij het correct toepassen van wet- en regelgeving en het digitaal indienen van aanvragen, waarbij ik de status en doorlooptijd kan volgen. Daarnaast wil ik via een mobiele app gebruiksvriendelijk mutaties kunnen uitvoeren, zoals declaraties en verlofaanvragen, en dat mijn brede werkzaamheden zichtbaar zijn voor de juiste personen, zoals (tijdelijk) leidinggevenden, projectleiders of case managers. Hierdoor kan ik mijn HR-zaken soepel, eenvoudig en zonder zorgen over privacy regelen, met een consistente gebruikerservaring ongeacht de gebruikte HR-systemen.”</a:t>
            </a:r>
          </a:p>
        </p:txBody>
      </p:sp>
      <p:sp>
        <p:nvSpPr>
          <p:cNvPr id="7" name="Tijdelijke aanduiding voor datum 6">
            <a:extLst>
              <a:ext uri="{FF2B5EF4-FFF2-40B4-BE49-F238E27FC236}">
                <a16:creationId xmlns:a16="http://schemas.microsoft.com/office/drawing/2014/main" id="{0BE72091-5754-5212-E233-BF333A0B0FD9}"/>
              </a:ext>
            </a:extLst>
          </p:cNvPr>
          <p:cNvSpPr>
            <a:spLocks noGrp="1"/>
          </p:cNvSpPr>
          <p:nvPr>
            <p:ph type="dt" sz="half" idx="10"/>
          </p:nvPr>
        </p:nvSpPr>
        <p:spPr/>
        <p:txBody>
          <a:bodyPr/>
          <a:lstStyle/>
          <a:p>
            <a:r>
              <a:rPr lang="nl-NL"/>
              <a:t>00-00-00</a:t>
            </a:r>
          </a:p>
        </p:txBody>
      </p:sp>
      <p:sp>
        <p:nvSpPr>
          <p:cNvPr id="4" name="Tijdelijke aanduiding voor voettekst 3">
            <a:extLst>
              <a:ext uri="{FF2B5EF4-FFF2-40B4-BE49-F238E27FC236}">
                <a16:creationId xmlns:a16="http://schemas.microsoft.com/office/drawing/2014/main" id="{5B81C673-C9A8-3B99-E9E1-826CF98C5E82}"/>
              </a:ext>
            </a:extLst>
          </p:cNvPr>
          <p:cNvSpPr>
            <a:spLocks noGrp="1"/>
          </p:cNvSpPr>
          <p:nvPr>
            <p:ph type="ftr" sz="quarter" idx="11"/>
          </p:nvPr>
        </p:nvSpPr>
        <p:spPr/>
        <p:txBody>
          <a:bodyPr/>
          <a:lstStyle/>
          <a:p>
            <a:endParaRPr lang="nl-NL"/>
          </a:p>
        </p:txBody>
      </p:sp>
    </p:spTree>
    <p:extLst>
      <p:ext uri="{BB962C8B-B14F-4D97-AF65-F5344CB8AC3E}">
        <p14:creationId xmlns:p14="http://schemas.microsoft.com/office/powerpoint/2010/main" val="3061593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FD62DB-DE7D-5EC6-1435-A812C1DAE604}"/>
              </a:ext>
            </a:extLst>
          </p:cNvPr>
          <p:cNvSpPr>
            <a:spLocks noGrp="1"/>
          </p:cNvSpPr>
          <p:nvPr>
            <p:ph type="title"/>
          </p:nvPr>
        </p:nvSpPr>
        <p:spPr/>
        <p:txBody>
          <a:bodyPr/>
          <a:lstStyle/>
          <a:p>
            <a:r>
              <a:rPr lang="nl-NL"/>
              <a:t>2. Manager selfservice (MSS)</a:t>
            </a:r>
          </a:p>
        </p:txBody>
      </p:sp>
      <p:sp>
        <p:nvSpPr>
          <p:cNvPr id="3" name="Tijdelijke aanduiding voor inhoud 2">
            <a:extLst>
              <a:ext uri="{FF2B5EF4-FFF2-40B4-BE49-F238E27FC236}">
                <a16:creationId xmlns:a16="http://schemas.microsoft.com/office/drawing/2014/main" id="{38859AC7-B7CF-C05A-E724-B464DC76C861}"/>
              </a:ext>
            </a:extLst>
          </p:cNvPr>
          <p:cNvSpPr>
            <a:spLocks noGrp="1"/>
          </p:cNvSpPr>
          <p:nvPr>
            <p:ph idx="1"/>
          </p:nvPr>
        </p:nvSpPr>
        <p:spPr>
          <a:xfrm>
            <a:off x="457200" y="1384424"/>
            <a:ext cx="8229600" cy="3109626"/>
          </a:xfrm>
        </p:spPr>
        <p:txBody>
          <a:bodyPr>
            <a:normAutofit/>
          </a:bodyPr>
          <a:lstStyle/>
          <a:p>
            <a:pPr algn="just"/>
            <a:r>
              <a:rPr lang="nl-NL" dirty="0"/>
              <a:t>“Als manager wil ik op één plek belangrijke informatie van mijn Medewerkers kunnen vastleggen en bekijken, inclusief loopbaanhistorie, opleidingen en ontwikkelgesprekken, geïntegreerd in mijn digitale werkomgeving. HR-beleid en -regelingen kan ik eenvoudig inzien en toepassen. Ik wil een takenoverzicht voor alle aanvragen van mijn Medewerkers, waarbij de Oplossing belangrijke deadlines signaleert en mij ondersteunt bij het initiëren van mutaties. Ook wil ik zicht hebben op Medewerkers die tijdelijk voor mij werken, inclusief hun beschikbaarheid en kosten. Via een mobiele app wil ik eenvoudig en gebruiksvriendelijk de voornaamste mutaties kunnen uitvoeren, zoals het goedkeuren van aanvragen en het inzien van verzuim en verlof. Dit zorgt ervoor dat ik snel administratieve taken af kan handelen en betere gesprekken kan voeren en besluiten kan nemen.”</a:t>
            </a:r>
          </a:p>
        </p:txBody>
      </p:sp>
      <p:sp>
        <p:nvSpPr>
          <p:cNvPr id="4" name="Tijdelijke aanduiding voor datum 3">
            <a:extLst>
              <a:ext uri="{FF2B5EF4-FFF2-40B4-BE49-F238E27FC236}">
                <a16:creationId xmlns:a16="http://schemas.microsoft.com/office/drawing/2014/main" id="{7CAA2350-6220-0CB8-F9D7-E4BA09BF69AE}"/>
              </a:ext>
            </a:extLst>
          </p:cNvPr>
          <p:cNvSpPr>
            <a:spLocks noGrp="1"/>
          </p:cNvSpPr>
          <p:nvPr>
            <p:ph type="dt" sz="half" idx="10"/>
          </p:nvPr>
        </p:nvSpPr>
        <p:spPr/>
        <p:txBody>
          <a:bodyPr/>
          <a:lstStyle/>
          <a:p>
            <a:r>
              <a:rPr lang="nl-NL"/>
              <a:t>00-00-00</a:t>
            </a:r>
          </a:p>
        </p:txBody>
      </p:sp>
      <p:sp>
        <p:nvSpPr>
          <p:cNvPr id="5" name="Tijdelijke aanduiding voor voettekst 4">
            <a:extLst>
              <a:ext uri="{FF2B5EF4-FFF2-40B4-BE49-F238E27FC236}">
                <a16:creationId xmlns:a16="http://schemas.microsoft.com/office/drawing/2014/main" id="{47508DB8-82C5-0711-B402-AD75599A89F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C38C469-3D32-A661-4B28-EFBCB273474A}"/>
              </a:ext>
            </a:extLst>
          </p:cNvPr>
          <p:cNvSpPr>
            <a:spLocks noGrp="1"/>
          </p:cNvSpPr>
          <p:nvPr>
            <p:ph type="sldNum" sz="quarter" idx="12"/>
          </p:nvPr>
        </p:nvSpPr>
        <p:spPr/>
        <p:txBody>
          <a:bodyPr/>
          <a:lstStyle/>
          <a:p>
            <a:fld id="{10A70CFD-9B9A-FF4D-855A-8ACCAC63B321}" type="slidenum">
              <a:rPr lang="nl-NL" smtClean="0"/>
              <a:t>3</a:t>
            </a:fld>
            <a:endParaRPr lang="nl-NL"/>
          </a:p>
        </p:txBody>
      </p:sp>
    </p:spTree>
    <p:extLst>
      <p:ext uri="{BB962C8B-B14F-4D97-AF65-F5344CB8AC3E}">
        <p14:creationId xmlns:p14="http://schemas.microsoft.com/office/powerpoint/2010/main" val="4232851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FD62DB-DE7D-5EC6-1435-A812C1DAE604}"/>
              </a:ext>
            </a:extLst>
          </p:cNvPr>
          <p:cNvSpPr>
            <a:spLocks noGrp="1"/>
          </p:cNvSpPr>
          <p:nvPr>
            <p:ph type="title"/>
          </p:nvPr>
        </p:nvSpPr>
        <p:spPr/>
        <p:txBody>
          <a:bodyPr/>
          <a:lstStyle/>
          <a:p>
            <a:r>
              <a:rPr lang="nl-NL" dirty="0"/>
              <a:t>3. Professional selfservice (PSS)</a:t>
            </a:r>
          </a:p>
        </p:txBody>
      </p:sp>
      <p:sp>
        <p:nvSpPr>
          <p:cNvPr id="3" name="Tijdelijke aanduiding voor inhoud 2">
            <a:extLst>
              <a:ext uri="{FF2B5EF4-FFF2-40B4-BE49-F238E27FC236}">
                <a16:creationId xmlns:a16="http://schemas.microsoft.com/office/drawing/2014/main" id="{38859AC7-B7CF-C05A-E724-B464DC76C861}"/>
              </a:ext>
            </a:extLst>
          </p:cNvPr>
          <p:cNvSpPr>
            <a:spLocks noGrp="1"/>
          </p:cNvSpPr>
          <p:nvPr>
            <p:ph idx="1"/>
          </p:nvPr>
        </p:nvSpPr>
        <p:spPr>
          <a:xfrm>
            <a:off x="457200" y="1384424"/>
            <a:ext cx="8229600" cy="3109626"/>
          </a:xfrm>
        </p:spPr>
        <p:txBody>
          <a:bodyPr vert="horz" lIns="91440" tIns="45720" rIns="91440" bIns="45720" rtlCol="0" anchor="t">
            <a:normAutofit/>
          </a:bodyPr>
          <a:lstStyle/>
          <a:p>
            <a:pPr algn="just"/>
            <a:r>
              <a:rPr lang="nl-NL" dirty="0"/>
              <a:t>“Als HR-professional wil ik dat aanvragen en mutaties automatisch door de Oplossing worden gecontroleerd en waar nodig besluiten of brieven worden samengesteld, digitaal ondertekend en opgeslagen in het digitaal dossier. Ik wil eenvoudig inzicht hebben in rapportages, workflows en taken om managers te adviseren en aantekeningen in het dossier van Medewerkers te kunnen invoeren. Vragen van Medewerkers en leidinggevenden kunnen via </a:t>
            </a:r>
            <a:r>
              <a:rPr lang="nl-NL" dirty="0" err="1"/>
              <a:t>ticketing</a:t>
            </a:r>
            <a:r>
              <a:rPr lang="nl-NL" dirty="0"/>
              <a:t> of chatfunctie worden gesteld en AI helpt ons bij het beantwoorden.”</a:t>
            </a:r>
          </a:p>
          <a:p>
            <a:pPr algn="just"/>
            <a:r>
              <a:rPr lang="nl-NL" dirty="0"/>
              <a:t>“Als Beheerder wil ik dat de Oplossing logisch is opgebouwd en eenvoudig te onderhouden, zodat ik snel aanpassingen kan doen, problemen kan oplossen en extra velden kan toevoegen voor registratie of analyses. Ik wil eenvoudig autorisaties kunnen beheren en verschillende soorten verantwoordelijken kunnen autoriseren voor HR-processen en de mogelijkheid hebben om IKB-doelen uit te breiden en te automatiseren als de toekomstige cao daarom vraagt. Hierdoor kunnen we flexibel organiseren en efficiënt werken.”</a:t>
            </a:r>
          </a:p>
        </p:txBody>
      </p:sp>
      <p:sp>
        <p:nvSpPr>
          <p:cNvPr id="4" name="Tijdelijke aanduiding voor datum 3">
            <a:extLst>
              <a:ext uri="{FF2B5EF4-FFF2-40B4-BE49-F238E27FC236}">
                <a16:creationId xmlns:a16="http://schemas.microsoft.com/office/drawing/2014/main" id="{7CAA2350-6220-0CB8-F9D7-E4BA09BF69AE}"/>
              </a:ext>
            </a:extLst>
          </p:cNvPr>
          <p:cNvSpPr>
            <a:spLocks noGrp="1"/>
          </p:cNvSpPr>
          <p:nvPr>
            <p:ph type="dt" sz="half" idx="10"/>
          </p:nvPr>
        </p:nvSpPr>
        <p:spPr/>
        <p:txBody>
          <a:bodyPr/>
          <a:lstStyle/>
          <a:p>
            <a:r>
              <a:rPr lang="nl-NL"/>
              <a:t>00-00-00</a:t>
            </a:r>
          </a:p>
        </p:txBody>
      </p:sp>
      <p:sp>
        <p:nvSpPr>
          <p:cNvPr id="5" name="Tijdelijke aanduiding voor voettekst 4">
            <a:extLst>
              <a:ext uri="{FF2B5EF4-FFF2-40B4-BE49-F238E27FC236}">
                <a16:creationId xmlns:a16="http://schemas.microsoft.com/office/drawing/2014/main" id="{47508DB8-82C5-0711-B402-AD75599A89F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C38C469-3D32-A661-4B28-EFBCB273474A}"/>
              </a:ext>
            </a:extLst>
          </p:cNvPr>
          <p:cNvSpPr>
            <a:spLocks noGrp="1"/>
          </p:cNvSpPr>
          <p:nvPr>
            <p:ph type="sldNum" sz="quarter" idx="12"/>
          </p:nvPr>
        </p:nvSpPr>
        <p:spPr/>
        <p:txBody>
          <a:bodyPr/>
          <a:lstStyle/>
          <a:p>
            <a:fld id="{10A70CFD-9B9A-FF4D-855A-8ACCAC63B321}" type="slidenum">
              <a:rPr lang="nl-NL" smtClean="0"/>
              <a:t>4</a:t>
            </a:fld>
            <a:endParaRPr lang="nl-NL"/>
          </a:p>
        </p:txBody>
      </p:sp>
    </p:spTree>
    <p:extLst>
      <p:ext uri="{BB962C8B-B14F-4D97-AF65-F5344CB8AC3E}">
        <p14:creationId xmlns:p14="http://schemas.microsoft.com/office/powerpoint/2010/main" val="1643302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FD62DB-DE7D-5EC6-1435-A812C1DAE604}"/>
              </a:ext>
            </a:extLst>
          </p:cNvPr>
          <p:cNvSpPr>
            <a:spLocks noGrp="1"/>
          </p:cNvSpPr>
          <p:nvPr>
            <p:ph type="title"/>
          </p:nvPr>
        </p:nvSpPr>
        <p:spPr/>
        <p:txBody>
          <a:bodyPr/>
          <a:lstStyle/>
          <a:p>
            <a:r>
              <a:rPr lang="nl-NL" dirty="0"/>
              <a:t>4. Loopbaanontwikkeling</a:t>
            </a:r>
          </a:p>
        </p:txBody>
      </p:sp>
      <p:sp>
        <p:nvSpPr>
          <p:cNvPr id="3" name="Tijdelijke aanduiding voor inhoud 2">
            <a:extLst>
              <a:ext uri="{FF2B5EF4-FFF2-40B4-BE49-F238E27FC236}">
                <a16:creationId xmlns:a16="http://schemas.microsoft.com/office/drawing/2014/main" id="{38859AC7-B7CF-C05A-E724-B464DC76C861}"/>
              </a:ext>
            </a:extLst>
          </p:cNvPr>
          <p:cNvSpPr>
            <a:spLocks noGrp="1"/>
          </p:cNvSpPr>
          <p:nvPr>
            <p:ph idx="1"/>
          </p:nvPr>
        </p:nvSpPr>
        <p:spPr>
          <a:xfrm>
            <a:off x="457200" y="1384424"/>
            <a:ext cx="8229600" cy="3109626"/>
          </a:xfrm>
        </p:spPr>
        <p:txBody>
          <a:bodyPr>
            <a:normAutofit/>
          </a:bodyPr>
          <a:lstStyle/>
          <a:p>
            <a:pPr algn="just"/>
            <a:r>
              <a:rPr lang="nl-NL" dirty="0"/>
              <a:t>“Als medewerker wil ik zelf op één plek belangrijke informatie bijhouden over mijn loopbaanontwikkeling, zodat ik in een oogopslag mijn kennis, ervaring, opleiding, competenties, beoordeling en feedback kan zien en delen met bijvoorbeeld mijn (tijdelijk) leidinggevende, projectleider of coach. Ik wil deze informatie zelf kunnen aanvullen met mijn ambities en ervaringen, ook buiten de organisatie. Daarnaast wil ik de regie hebben over mijn portfolio, bepalen wie deze informatie kan bekijken en of het portfolio gebruikt kan worden voor interne matching, met de zekerheid dat de privacyregels correct worden toegepast.</a:t>
            </a:r>
          </a:p>
          <a:p>
            <a:pPr algn="just"/>
            <a:r>
              <a:rPr lang="nl-NL" dirty="0"/>
              <a:t>Als HR professional wil ik in de Oplossing (loopbaan)begeleiding en coaching vastleggen, inclusief case management (afspraken en voortgang), voor zowel interne medewerkers die vrijwillig of gedwongen een traject volgen als voor ex-medewerkers met een WW-uitkering. Dit dossier moet inzichtelijk zijn voor zowel de loopbaanbegeleider als de medewerker, zodat de voortgang en afspraken duidelijk en toegankelijk zijn.”</a:t>
            </a:r>
          </a:p>
        </p:txBody>
      </p:sp>
      <p:sp>
        <p:nvSpPr>
          <p:cNvPr id="4" name="Tijdelijke aanduiding voor datum 3">
            <a:extLst>
              <a:ext uri="{FF2B5EF4-FFF2-40B4-BE49-F238E27FC236}">
                <a16:creationId xmlns:a16="http://schemas.microsoft.com/office/drawing/2014/main" id="{7CAA2350-6220-0CB8-F9D7-E4BA09BF69AE}"/>
              </a:ext>
            </a:extLst>
          </p:cNvPr>
          <p:cNvSpPr>
            <a:spLocks noGrp="1"/>
          </p:cNvSpPr>
          <p:nvPr>
            <p:ph type="dt" sz="half" idx="10"/>
          </p:nvPr>
        </p:nvSpPr>
        <p:spPr/>
        <p:txBody>
          <a:bodyPr/>
          <a:lstStyle/>
          <a:p>
            <a:r>
              <a:rPr lang="nl-NL"/>
              <a:t>00-00-00</a:t>
            </a:r>
          </a:p>
        </p:txBody>
      </p:sp>
      <p:sp>
        <p:nvSpPr>
          <p:cNvPr id="5" name="Tijdelijke aanduiding voor voettekst 4">
            <a:extLst>
              <a:ext uri="{FF2B5EF4-FFF2-40B4-BE49-F238E27FC236}">
                <a16:creationId xmlns:a16="http://schemas.microsoft.com/office/drawing/2014/main" id="{47508DB8-82C5-0711-B402-AD75599A89F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C38C469-3D32-A661-4B28-EFBCB273474A}"/>
              </a:ext>
            </a:extLst>
          </p:cNvPr>
          <p:cNvSpPr>
            <a:spLocks noGrp="1"/>
          </p:cNvSpPr>
          <p:nvPr>
            <p:ph type="sldNum" sz="quarter" idx="12"/>
          </p:nvPr>
        </p:nvSpPr>
        <p:spPr/>
        <p:txBody>
          <a:bodyPr/>
          <a:lstStyle/>
          <a:p>
            <a:fld id="{10A70CFD-9B9A-FF4D-855A-8ACCAC63B321}" type="slidenum">
              <a:rPr lang="nl-NL" smtClean="0"/>
              <a:t>5</a:t>
            </a:fld>
            <a:endParaRPr lang="nl-NL"/>
          </a:p>
        </p:txBody>
      </p:sp>
    </p:spTree>
    <p:extLst>
      <p:ext uri="{BB962C8B-B14F-4D97-AF65-F5344CB8AC3E}">
        <p14:creationId xmlns:p14="http://schemas.microsoft.com/office/powerpoint/2010/main" val="725650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FD62DB-DE7D-5EC6-1435-A812C1DAE604}"/>
              </a:ext>
            </a:extLst>
          </p:cNvPr>
          <p:cNvSpPr>
            <a:spLocks noGrp="1"/>
          </p:cNvSpPr>
          <p:nvPr>
            <p:ph type="title"/>
          </p:nvPr>
        </p:nvSpPr>
        <p:spPr/>
        <p:txBody>
          <a:bodyPr/>
          <a:lstStyle/>
          <a:p>
            <a:r>
              <a:rPr lang="nl-NL" dirty="0"/>
              <a:t>5. Functioneren &amp; Beoordelen</a:t>
            </a:r>
          </a:p>
        </p:txBody>
      </p:sp>
      <p:sp>
        <p:nvSpPr>
          <p:cNvPr id="3" name="Tijdelijke aanduiding voor inhoud 2">
            <a:extLst>
              <a:ext uri="{FF2B5EF4-FFF2-40B4-BE49-F238E27FC236}">
                <a16:creationId xmlns:a16="http://schemas.microsoft.com/office/drawing/2014/main" id="{38859AC7-B7CF-C05A-E724-B464DC76C861}"/>
              </a:ext>
            </a:extLst>
          </p:cNvPr>
          <p:cNvSpPr>
            <a:spLocks noGrp="1"/>
          </p:cNvSpPr>
          <p:nvPr>
            <p:ph idx="1"/>
          </p:nvPr>
        </p:nvSpPr>
        <p:spPr>
          <a:xfrm>
            <a:off x="457200" y="1384424"/>
            <a:ext cx="8229600" cy="3109626"/>
          </a:xfrm>
        </p:spPr>
        <p:txBody>
          <a:bodyPr>
            <a:normAutofit/>
          </a:bodyPr>
          <a:lstStyle/>
          <a:p>
            <a:pPr algn="just"/>
            <a:r>
              <a:rPr lang="nl-NL" dirty="0"/>
              <a:t>“Als Medewerker wil ik op eenvoudige wijze mijn ontwikkel- en resultaatgesprekken kunnen voorbereiden en vastleggen, inclusief verwachtingen, afspraken over persoonlijke ontwikkeling en beoordeling van mijn prestaties. Ik wil digitaal feedback kunnen ophalen bij collega's en leidinggevenden. Ik plot mijzelf in een 9-grid als start voor het gesprek met mijn manager.</a:t>
            </a:r>
          </a:p>
          <a:p>
            <a:pPr algn="just"/>
            <a:r>
              <a:rPr lang="nl-NL" dirty="0"/>
              <a:t>Als (tijdelijk) leidinggevende, projectleider of coach wil ik op één plek belangrijke informatie van mijn Medewerkers kunnen vastleggen en bekijken, zoals te behalen resultaten, benodigde kennis, ervaring, opleiding en competenties, om hen te coachen en ondersteunen. Ik krijg input voor functionerings- en beoordelingsgesprekken en kan een dossier opbouwen voor functioneringstrajecten. </a:t>
            </a:r>
          </a:p>
          <a:p>
            <a:pPr algn="just"/>
            <a:r>
              <a:rPr lang="nl-NL" dirty="0"/>
              <a:t>Als HR professional heb ik inzage in de status van de gesprekken om de voortgang te volgen.</a:t>
            </a:r>
          </a:p>
          <a:p>
            <a:pPr algn="just"/>
            <a:r>
              <a:rPr lang="nl-NL" dirty="0"/>
              <a:t>Als Beheerder wil ik de rondes voor functionerings- en beoordelingsgesprekken flexibel kunnen inrichten qua start, afsluiting en correctie, zodat we overzicht houden over de voortgang van de gespreksrondes.”</a:t>
            </a:r>
          </a:p>
        </p:txBody>
      </p:sp>
      <p:sp>
        <p:nvSpPr>
          <p:cNvPr id="4" name="Tijdelijke aanduiding voor datum 3">
            <a:extLst>
              <a:ext uri="{FF2B5EF4-FFF2-40B4-BE49-F238E27FC236}">
                <a16:creationId xmlns:a16="http://schemas.microsoft.com/office/drawing/2014/main" id="{7CAA2350-6220-0CB8-F9D7-E4BA09BF69AE}"/>
              </a:ext>
            </a:extLst>
          </p:cNvPr>
          <p:cNvSpPr>
            <a:spLocks noGrp="1"/>
          </p:cNvSpPr>
          <p:nvPr>
            <p:ph type="dt" sz="half" idx="10"/>
          </p:nvPr>
        </p:nvSpPr>
        <p:spPr/>
        <p:txBody>
          <a:bodyPr/>
          <a:lstStyle/>
          <a:p>
            <a:r>
              <a:rPr lang="nl-NL"/>
              <a:t>00-00-00</a:t>
            </a:r>
          </a:p>
        </p:txBody>
      </p:sp>
      <p:sp>
        <p:nvSpPr>
          <p:cNvPr id="5" name="Tijdelijke aanduiding voor voettekst 4">
            <a:extLst>
              <a:ext uri="{FF2B5EF4-FFF2-40B4-BE49-F238E27FC236}">
                <a16:creationId xmlns:a16="http://schemas.microsoft.com/office/drawing/2014/main" id="{47508DB8-82C5-0711-B402-AD75599A89F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C38C469-3D32-A661-4B28-EFBCB273474A}"/>
              </a:ext>
            </a:extLst>
          </p:cNvPr>
          <p:cNvSpPr>
            <a:spLocks noGrp="1"/>
          </p:cNvSpPr>
          <p:nvPr>
            <p:ph type="sldNum" sz="quarter" idx="12"/>
          </p:nvPr>
        </p:nvSpPr>
        <p:spPr/>
        <p:txBody>
          <a:bodyPr/>
          <a:lstStyle/>
          <a:p>
            <a:fld id="{10A70CFD-9B9A-FF4D-855A-8ACCAC63B321}" type="slidenum">
              <a:rPr lang="nl-NL" smtClean="0"/>
              <a:t>6</a:t>
            </a:fld>
            <a:endParaRPr lang="nl-NL"/>
          </a:p>
        </p:txBody>
      </p:sp>
    </p:spTree>
    <p:extLst>
      <p:ext uri="{BB962C8B-B14F-4D97-AF65-F5344CB8AC3E}">
        <p14:creationId xmlns:p14="http://schemas.microsoft.com/office/powerpoint/2010/main" val="3192398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FD62DB-DE7D-5EC6-1435-A812C1DAE604}"/>
              </a:ext>
            </a:extLst>
          </p:cNvPr>
          <p:cNvSpPr>
            <a:spLocks noGrp="1"/>
          </p:cNvSpPr>
          <p:nvPr>
            <p:ph type="title"/>
          </p:nvPr>
        </p:nvSpPr>
        <p:spPr/>
        <p:txBody>
          <a:bodyPr/>
          <a:lstStyle/>
          <a:p>
            <a:r>
              <a:rPr lang="nl-NL" dirty="0"/>
              <a:t>6. Strategische personeelsplanning</a:t>
            </a:r>
          </a:p>
        </p:txBody>
      </p:sp>
      <p:sp>
        <p:nvSpPr>
          <p:cNvPr id="3" name="Tijdelijke aanduiding voor inhoud 2">
            <a:extLst>
              <a:ext uri="{FF2B5EF4-FFF2-40B4-BE49-F238E27FC236}">
                <a16:creationId xmlns:a16="http://schemas.microsoft.com/office/drawing/2014/main" id="{38859AC7-B7CF-C05A-E724-B464DC76C861}"/>
              </a:ext>
            </a:extLst>
          </p:cNvPr>
          <p:cNvSpPr>
            <a:spLocks noGrp="1"/>
          </p:cNvSpPr>
          <p:nvPr>
            <p:ph idx="1"/>
          </p:nvPr>
        </p:nvSpPr>
        <p:spPr>
          <a:xfrm>
            <a:off x="457200" y="1384424"/>
            <a:ext cx="8229600" cy="3109626"/>
          </a:xfrm>
        </p:spPr>
        <p:txBody>
          <a:bodyPr>
            <a:normAutofit/>
          </a:bodyPr>
          <a:lstStyle/>
          <a:p>
            <a:pPr algn="just"/>
            <a:r>
              <a:rPr lang="nl-NL" dirty="0"/>
              <a:t>“Als managementteam willen wij een analyse kunnen maken van de toekomstige bezetting op basis van verwachte uitstroom. Hierbij willen wij belangrijke functies, sleutelposities en schaarse expertise kunnen kenmerken en de huidige talenten van alle medewerkers inventariseren en vastleggen middels een vlootschouw. De analyse van de benodigde menskracht versus de aanwezige menskracht, zowel kwalitatief als kwantitatief moet de basis vormen voor een Strategisch </a:t>
            </a:r>
            <a:r>
              <a:rPr lang="nl-NL" dirty="0" err="1"/>
              <a:t>Personeels</a:t>
            </a:r>
            <a:r>
              <a:rPr lang="nl-NL" dirty="0"/>
              <a:t> Plan (SPP). Dit stelt ons in staat je juiste mensen op de juiste plek te krijgen en ons te ontwikkelen op strategische HR thema’s.”</a:t>
            </a:r>
          </a:p>
        </p:txBody>
      </p:sp>
      <p:sp>
        <p:nvSpPr>
          <p:cNvPr id="4" name="Tijdelijke aanduiding voor datum 3">
            <a:extLst>
              <a:ext uri="{FF2B5EF4-FFF2-40B4-BE49-F238E27FC236}">
                <a16:creationId xmlns:a16="http://schemas.microsoft.com/office/drawing/2014/main" id="{7CAA2350-6220-0CB8-F9D7-E4BA09BF69AE}"/>
              </a:ext>
            </a:extLst>
          </p:cNvPr>
          <p:cNvSpPr>
            <a:spLocks noGrp="1"/>
          </p:cNvSpPr>
          <p:nvPr>
            <p:ph type="dt" sz="half" idx="10"/>
          </p:nvPr>
        </p:nvSpPr>
        <p:spPr/>
        <p:txBody>
          <a:bodyPr/>
          <a:lstStyle/>
          <a:p>
            <a:r>
              <a:rPr lang="nl-NL"/>
              <a:t>00-00-00</a:t>
            </a:r>
          </a:p>
        </p:txBody>
      </p:sp>
      <p:sp>
        <p:nvSpPr>
          <p:cNvPr id="5" name="Tijdelijke aanduiding voor voettekst 4">
            <a:extLst>
              <a:ext uri="{FF2B5EF4-FFF2-40B4-BE49-F238E27FC236}">
                <a16:creationId xmlns:a16="http://schemas.microsoft.com/office/drawing/2014/main" id="{47508DB8-82C5-0711-B402-AD75599A89F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C38C469-3D32-A661-4B28-EFBCB273474A}"/>
              </a:ext>
            </a:extLst>
          </p:cNvPr>
          <p:cNvSpPr>
            <a:spLocks noGrp="1"/>
          </p:cNvSpPr>
          <p:nvPr>
            <p:ph type="sldNum" sz="quarter" idx="12"/>
          </p:nvPr>
        </p:nvSpPr>
        <p:spPr/>
        <p:txBody>
          <a:bodyPr/>
          <a:lstStyle/>
          <a:p>
            <a:fld id="{10A70CFD-9B9A-FF4D-855A-8ACCAC63B321}" type="slidenum">
              <a:rPr lang="nl-NL" smtClean="0"/>
              <a:t>7</a:t>
            </a:fld>
            <a:endParaRPr lang="nl-NL"/>
          </a:p>
        </p:txBody>
      </p:sp>
    </p:spTree>
    <p:extLst>
      <p:ext uri="{BB962C8B-B14F-4D97-AF65-F5344CB8AC3E}">
        <p14:creationId xmlns:p14="http://schemas.microsoft.com/office/powerpoint/2010/main" val="496619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FD62DB-DE7D-5EC6-1435-A812C1DAE604}"/>
              </a:ext>
            </a:extLst>
          </p:cNvPr>
          <p:cNvSpPr>
            <a:spLocks noGrp="1"/>
          </p:cNvSpPr>
          <p:nvPr>
            <p:ph type="title"/>
          </p:nvPr>
        </p:nvSpPr>
        <p:spPr/>
        <p:txBody>
          <a:bodyPr/>
          <a:lstStyle/>
          <a:p>
            <a:r>
              <a:rPr lang="nl-NL" dirty="0"/>
              <a:t>7. Werving &amp; Selectie</a:t>
            </a:r>
          </a:p>
        </p:txBody>
      </p:sp>
      <p:sp>
        <p:nvSpPr>
          <p:cNvPr id="3" name="Tijdelijke aanduiding voor inhoud 2">
            <a:extLst>
              <a:ext uri="{FF2B5EF4-FFF2-40B4-BE49-F238E27FC236}">
                <a16:creationId xmlns:a16="http://schemas.microsoft.com/office/drawing/2014/main" id="{38859AC7-B7CF-C05A-E724-B464DC76C861}"/>
              </a:ext>
            </a:extLst>
          </p:cNvPr>
          <p:cNvSpPr>
            <a:spLocks noGrp="1"/>
          </p:cNvSpPr>
          <p:nvPr>
            <p:ph idx="1"/>
          </p:nvPr>
        </p:nvSpPr>
        <p:spPr>
          <a:xfrm>
            <a:off x="457200" y="1384424"/>
            <a:ext cx="8229600" cy="3518082"/>
          </a:xfrm>
        </p:spPr>
        <p:txBody>
          <a:bodyPr>
            <a:normAutofit/>
          </a:bodyPr>
          <a:lstStyle/>
          <a:p>
            <a:pPr algn="just">
              <a:spcAft>
                <a:spcPts val="200"/>
              </a:spcAft>
            </a:pPr>
            <a:r>
              <a:rPr lang="nl-NL" dirty="0"/>
              <a:t>“Als organisatie wil ik een goede ondersteuning, inclusief een werken-bij-site, van het werving- en selectieproces van </a:t>
            </a:r>
            <a:r>
              <a:rPr lang="nl-NL" dirty="0">
                <a:solidFill>
                  <a:srgbClr val="FF0000"/>
                </a:solidFill>
              </a:rPr>
              <a:t>Medewerkers</a:t>
            </a:r>
            <a:r>
              <a:rPr lang="nl-NL" dirty="0"/>
              <a:t>. Het proces wordt zorgvuldig verlopen, zodat kandidaten een goede indruk krijgen van De SVB gedurende het wervingstraject. Ik wil kunnen sturen op doorlooptijd, time to </a:t>
            </a:r>
            <a:r>
              <a:rPr lang="nl-NL" dirty="0" err="1"/>
              <a:t>fill</a:t>
            </a:r>
            <a:r>
              <a:rPr lang="nl-NL" dirty="0"/>
              <a:t>, en bij externe inhuur de bandbreedte van tarieven kunnen aangeven. Bij het screenen van cv’s of vacatureteksten wil ik gebruik kunnen maken van AI. Ik wil een eenvoudige en efficiënte aansluiting van het werving- en selectieproces op het indienst-proces, ook als er sprake is van verschillende systemen of modules, zodat er zo weinig mogelijk dubbele invoer van gegevens plaatsvindt. </a:t>
            </a:r>
          </a:p>
          <a:p>
            <a:pPr algn="just">
              <a:spcAft>
                <a:spcPts val="200"/>
              </a:spcAft>
            </a:pPr>
            <a:r>
              <a:rPr lang="nl-NL" dirty="0"/>
              <a:t>Als </a:t>
            </a:r>
            <a:r>
              <a:rPr lang="nl-NL" dirty="0" err="1"/>
              <a:t>hiring</a:t>
            </a:r>
            <a:r>
              <a:rPr lang="nl-NL" dirty="0"/>
              <a:t> manager wil ik een vacature kunnen opvoeren met zo min mogelijk in te vullen velden, en het sluiten van een vacature moet alleen mogelijk zijn als alle kandidaten behandeld zijn.</a:t>
            </a:r>
          </a:p>
          <a:p>
            <a:pPr algn="just">
              <a:spcAft>
                <a:spcPts val="200"/>
              </a:spcAft>
            </a:pPr>
            <a:r>
              <a:rPr lang="nl-NL" dirty="0"/>
              <a:t>Als </a:t>
            </a:r>
            <a:r>
              <a:rPr lang="nl-NL" dirty="0" err="1"/>
              <a:t>recruiter</a:t>
            </a:r>
            <a:r>
              <a:rPr lang="nl-NL" dirty="0"/>
              <a:t> wil ik profielen kunnen doorzoeken op woorden of door middel van semantisch zoeken, een Talent pipeline kunnen maken en gebruik kunnen maken van een slimme map. Tijdens mijn afwezigheid wil ik dat mijn collega kan zien of er nieuwe kandidaten binnen zijn.</a:t>
            </a:r>
          </a:p>
          <a:p>
            <a:pPr algn="just">
              <a:spcAft>
                <a:spcPts val="200"/>
              </a:spcAft>
            </a:pPr>
            <a:r>
              <a:rPr lang="nl-NL" dirty="0"/>
              <a:t>Dit helpt ons om sollicitanten een optimale “</a:t>
            </a:r>
            <a:r>
              <a:rPr lang="nl-NL" dirty="0" err="1"/>
              <a:t>candidate</a:t>
            </a:r>
            <a:r>
              <a:rPr lang="nl-NL" dirty="0"/>
              <a:t> experience” te bieden en de juiste persoon op de juiste plek te krijgen met minimale administratieve lasten.”</a:t>
            </a:r>
          </a:p>
        </p:txBody>
      </p:sp>
      <p:sp>
        <p:nvSpPr>
          <p:cNvPr id="4" name="Tijdelijke aanduiding voor datum 3">
            <a:extLst>
              <a:ext uri="{FF2B5EF4-FFF2-40B4-BE49-F238E27FC236}">
                <a16:creationId xmlns:a16="http://schemas.microsoft.com/office/drawing/2014/main" id="{7CAA2350-6220-0CB8-F9D7-E4BA09BF69AE}"/>
              </a:ext>
            </a:extLst>
          </p:cNvPr>
          <p:cNvSpPr>
            <a:spLocks noGrp="1"/>
          </p:cNvSpPr>
          <p:nvPr>
            <p:ph type="dt" sz="half" idx="10"/>
          </p:nvPr>
        </p:nvSpPr>
        <p:spPr/>
        <p:txBody>
          <a:bodyPr/>
          <a:lstStyle/>
          <a:p>
            <a:r>
              <a:rPr lang="nl-NL"/>
              <a:t>00-00-00</a:t>
            </a:r>
          </a:p>
        </p:txBody>
      </p:sp>
      <p:sp>
        <p:nvSpPr>
          <p:cNvPr id="5" name="Tijdelijke aanduiding voor voettekst 4">
            <a:extLst>
              <a:ext uri="{FF2B5EF4-FFF2-40B4-BE49-F238E27FC236}">
                <a16:creationId xmlns:a16="http://schemas.microsoft.com/office/drawing/2014/main" id="{47508DB8-82C5-0711-B402-AD75599A89F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C38C469-3D32-A661-4B28-EFBCB273474A}"/>
              </a:ext>
            </a:extLst>
          </p:cNvPr>
          <p:cNvSpPr>
            <a:spLocks noGrp="1"/>
          </p:cNvSpPr>
          <p:nvPr>
            <p:ph type="sldNum" sz="quarter" idx="12"/>
          </p:nvPr>
        </p:nvSpPr>
        <p:spPr/>
        <p:txBody>
          <a:bodyPr/>
          <a:lstStyle/>
          <a:p>
            <a:fld id="{10A70CFD-9B9A-FF4D-855A-8ACCAC63B321}" type="slidenum">
              <a:rPr lang="nl-NL" smtClean="0"/>
              <a:t>8</a:t>
            </a:fld>
            <a:endParaRPr lang="nl-NL"/>
          </a:p>
        </p:txBody>
      </p:sp>
    </p:spTree>
    <p:extLst>
      <p:ext uri="{BB962C8B-B14F-4D97-AF65-F5344CB8AC3E}">
        <p14:creationId xmlns:p14="http://schemas.microsoft.com/office/powerpoint/2010/main" val="990063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C7C83-A261-AB1F-2DDD-A2B783B8665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77ADCD1-5FBB-31DD-B5F1-8D3152EF5FD4}"/>
              </a:ext>
            </a:extLst>
          </p:cNvPr>
          <p:cNvSpPr>
            <a:spLocks noGrp="1"/>
          </p:cNvSpPr>
          <p:nvPr>
            <p:ph type="title"/>
          </p:nvPr>
        </p:nvSpPr>
        <p:spPr/>
        <p:txBody>
          <a:bodyPr/>
          <a:lstStyle/>
          <a:p>
            <a:r>
              <a:rPr lang="nl-NL" dirty="0"/>
              <a:t>8. Werving &amp; Selectie – Recruitment Marketing</a:t>
            </a:r>
          </a:p>
        </p:txBody>
      </p:sp>
      <p:sp>
        <p:nvSpPr>
          <p:cNvPr id="3" name="Tijdelijke aanduiding voor inhoud 2">
            <a:extLst>
              <a:ext uri="{FF2B5EF4-FFF2-40B4-BE49-F238E27FC236}">
                <a16:creationId xmlns:a16="http://schemas.microsoft.com/office/drawing/2014/main" id="{33866FC2-986A-820C-E7F4-A6B18B9BB4EA}"/>
              </a:ext>
            </a:extLst>
          </p:cNvPr>
          <p:cNvSpPr>
            <a:spLocks noGrp="1"/>
          </p:cNvSpPr>
          <p:nvPr>
            <p:ph idx="1"/>
          </p:nvPr>
        </p:nvSpPr>
        <p:spPr>
          <a:xfrm>
            <a:off x="457200" y="1384424"/>
            <a:ext cx="8229600" cy="3109626"/>
          </a:xfrm>
        </p:spPr>
        <p:txBody>
          <a:bodyPr>
            <a:normAutofit/>
          </a:bodyPr>
          <a:lstStyle/>
          <a:p>
            <a:pPr algn="just"/>
            <a:r>
              <a:rPr lang="nl-NL" dirty="0"/>
              <a:t>“Als recruitment marketeer wil ik de </a:t>
            </a:r>
            <a:r>
              <a:rPr lang="nl-NL" dirty="0" err="1"/>
              <a:t>candidate</a:t>
            </a:r>
            <a:r>
              <a:rPr lang="nl-NL" dirty="0"/>
              <a:t> </a:t>
            </a:r>
            <a:r>
              <a:rPr lang="nl-NL" dirty="0" err="1"/>
              <a:t>journey</a:t>
            </a:r>
            <a:r>
              <a:rPr lang="nl-NL" dirty="0"/>
              <a:t> inzichtelijk maken, zodat er een kandidaten-</a:t>
            </a:r>
            <a:r>
              <a:rPr lang="nl-NL" dirty="0" err="1"/>
              <a:t>funnel</a:t>
            </a:r>
            <a:r>
              <a:rPr lang="nl-NL" dirty="0"/>
              <a:t> kan worden opgebouwd. Met als doel om het (kwalitatieve) aantal sollicitanten te laten stijgen, maken we mensen bekend met het werkgeversmerk van de SVB. Inzicht in de </a:t>
            </a:r>
            <a:r>
              <a:rPr lang="nl-NL" dirty="0" err="1"/>
              <a:t>candidate</a:t>
            </a:r>
            <a:r>
              <a:rPr lang="nl-NL" dirty="0"/>
              <a:t> </a:t>
            </a:r>
            <a:r>
              <a:rPr lang="nl-NL" dirty="0" err="1"/>
              <a:t>journey</a:t>
            </a:r>
            <a:r>
              <a:rPr lang="nl-NL" dirty="0"/>
              <a:t> laat het resultaat zien van onze wervingscampagnes, overige middeleninzet en communicatie. Dat wil ik zowel op kwantitatieve als kwalitatieve basis meten, zodat er aan budgetverantwoording kan worden gedaan.”</a:t>
            </a:r>
          </a:p>
          <a:p>
            <a:endParaRPr lang="nl-NL" dirty="0"/>
          </a:p>
        </p:txBody>
      </p:sp>
      <p:sp>
        <p:nvSpPr>
          <p:cNvPr id="4" name="Tijdelijke aanduiding voor datum 3">
            <a:extLst>
              <a:ext uri="{FF2B5EF4-FFF2-40B4-BE49-F238E27FC236}">
                <a16:creationId xmlns:a16="http://schemas.microsoft.com/office/drawing/2014/main" id="{A3D68453-8E51-36B9-B597-B9232C4AB811}"/>
              </a:ext>
            </a:extLst>
          </p:cNvPr>
          <p:cNvSpPr>
            <a:spLocks noGrp="1"/>
          </p:cNvSpPr>
          <p:nvPr>
            <p:ph type="dt" sz="half" idx="10"/>
          </p:nvPr>
        </p:nvSpPr>
        <p:spPr/>
        <p:txBody>
          <a:bodyPr/>
          <a:lstStyle/>
          <a:p>
            <a:r>
              <a:rPr lang="nl-NL"/>
              <a:t>00-00-00</a:t>
            </a:r>
          </a:p>
        </p:txBody>
      </p:sp>
      <p:sp>
        <p:nvSpPr>
          <p:cNvPr id="5" name="Tijdelijke aanduiding voor voettekst 4">
            <a:extLst>
              <a:ext uri="{FF2B5EF4-FFF2-40B4-BE49-F238E27FC236}">
                <a16:creationId xmlns:a16="http://schemas.microsoft.com/office/drawing/2014/main" id="{A2846024-CFC9-EA96-B139-B3E003DABF7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FD1AB01-7956-E185-A824-E7F39F29E1D2}"/>
              </a:ext>
            </a:extLst>
          </p:cNvPr>
          <p:cNvSpPr>
            <a:spLocks noGrp="1"/>
          </p:cNvSpPr>
          <p:nvPr>
            <p:ph type="sldNum" sz="quarter" idx="12"/>
          </p:nvPr>
        </p:nvSpPr>
        <p:spPr/>
        <p:txBody>
          <a:bodyPr/>
          <a:lstStyle/>
          <a:p>
            <a:fld id="{10A70CFD-9B9A-FF4D-855A-8ACCAC63B321}" type="slidenum">
              <a:rPr lang="nl-NL" smtClean="0"/>
              <a:t>9</a:t>
            </a:fld>
            <a:endParaRPr lang="nl-NL"/>
          </a:p>
        </p:txBody>
      </p:sp>
    </p:spTree>
    <p:extLst>
      <p:ext uri="{BB962C8B-B14F-4D97-AF65-F5344CB8AC3E}">
        <p14:creationId xmlns:p14="http://schemas.microsoft.com/office/powerpoint/2010/main" val="4088753328"/>
      </p:ext>
    </p:extLst>
  </p:cSld>
  <p:clrMapOvr>
    <a:masterClrMapping/>
  </p:clrMapOvr>
</p:sld>
</file>

<file path=ppt/theme/theme1.xml><?xml version="1.0" encoding="utf-8"?>
<a:theme xmlns:a="http://schemas.openxmlformats.org/drawingml/2006/main" name="SVB - roze">
  <a:themeElements>
    <a:clrScheme name="Aangepast 6">
      <a:dk1>
        <a:sysClr val="windowText" lastClr="000000"/>
      </a:dk1>
      <a:lt1>
        <a:srgbClr val="FFFFFF"/>
      </a:lt1>
      <a:dk2>
        <a:srgbClr val="01675A"/>
      </a:dk2>
      <a:lt2>
        <a:srgbClr val="80D2C2"/>
      </a:lt2>
      <a:accent1>
        <a:srgbClr val="00A484"/>
      </a:accent1>
      <a:accent2>
        <a:srgbClr val="E86390"/>
      </a:accent2>
      <a:accent3>
        <a:srgbClr val="34C066"/>
      </a:accent3>
      <a:accent4>
        <a:srgbClr val="7F4EC1"/>
      </a:accent4>
      <a:accent5>
        <a:srgbClr val="F49634"/>
      </a:accent5>
      <a:accent6>
        <a:srgbClr val="006ABC"/>
      </a:accent6>
      <a:hlink>
        <a:srgbClr val="00A8CA"/>
      </a:hlink>
      <a:folHlink>
        <a:srgbClr val="974E9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VB template 16-9 aqua" id="{F344EB12-9D5A-400A-9B9F-DF8D6E5D0267}" vid="{8526E5CE-6A82-4644-9675-36EAAD1AE257}"/>
    </a:ext>
  </a:extLst>
</a:theme>
</file>

<file path=ppt/theme/theme2.xml><?xml version="1.0" encoding="utf-8"?>
<a:theme xmlns:a="http://schemas.openxmlformats.org/drawingml/2006/main" name="titelpagina's">
  <a:themeElements>
    <a:clrScheme name="SVB 2 1">
      <a:dk1>
        <a:sysClr val="windowText" lastClr="000000"/>
      </a:dk1>
      <a:lt1>
        <a:srgbClr val="FFFFFF"/>
      </a:lt1>
      <a:dk2>
        <a:srgbClr val="01675A"/>
      </a:dk2>
      <a:lt2>
        <a:srgbClr val="87CEC9"/>
      </a:lt2>
      <a:accent1>
        <a:srgbClr val="00A484"/>
      </a:accent1>
      <a:accent2>
        <a:srgbClr val="E8638F"/>
      </a:accent2>
      <a:accent3>
        <a:srgbClr val="B2D900"/>
      </a:accent3>
      <a:accent4>
        <a:srgbClr val="7F62C1"/>
      </a:accent4>
      <a:accent5>
        <a:srgbClr val="F49634"/>
      </a:accent5>
      <a:accent6>
        <a:srgbClr val="82BDF0"/>
      </a:accent6>
      <a:hlink>
        <a:srgbClr val="00A8CA"/>
      </a:hlink>
      <a:folHlink>
        <a:srgbClr val="984F9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VB template 16-9 aqua" id="{F344EB12-9D5A-400A-9B9F-DF8D6E5D0267}" vid="{21D1EA38-4EA4-4632-9D44-EB6CDF802242}"/>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haredContentType xmlns="Microsoft.SharePoint.Taxonomy.ContentTypeSync" SourceId="117c692d-37fb-4c07-b4a8-e31ad0fd844b" ContentTypeId="0x01010000DE4F45DB4E6C4C8455F1EC030BB93D" PreviousValue="false" LastSyncTimeStamp="2024-01-09T14:31:46.907Z"/>
</file>

<file path=customXml/item4.xml><?xml version="1.0" encoding="utf-8"?>
<p:properties xmlns:p="http://schemas.microsoft.com/office/2006/metadata/properties" xmlns:xsi="http://www.w3.org/2001/XMLSchema-instance" xmlns:pc="http://schemas.microsoft.com/office/infopath/2007/PartnerControls">
  <documentManagement>
    <TaxCatchAll xmlns="d3a92735-4626-485d-b499-1eae95cc67aa">
      <Value>3</Value>
      <Value>2</Value>
      <Value>1</Value>
    </TaxCatchAll>
    <h738996ce8684051a859fd28e4a09c17 xmlns="d3a92735-4626-485d-b499-1eae95cc67aa">
      <Terms xmlns="http://schemas.microsoft.com/office/infopath/2007/PartnerControls">
        <TermInfo xmlns="http://schemas.microsoft.com/office/infopath/2007/PartnerControls">
          <TermName xmlns="http://schemas.microsoft.com/office/infopath/2007/PartnerControls">Uitvoeren projecten</TermName>
          <TermId xmlns="http://schemas.microsoft.com/office/infopath/2007/PartnerControls">124b45f5-0bee-4538-8a02-020a2505e46b</TermId>
        </TermInfo>
      </Terms>
    </h738996ce8684051a859fd28e4a09c17>
    <m859923d2c9f4ed7b56e3e0674abe4d6 xmlns="d3a92735-4626-485d-b499-1eae95cc67aa">
      <Terms xmlns="http://schemas.microsoft.com/office/infopath/2007/PartnerControls">
        <TermInfo xmlns="http://schemas.microsoft.com/office/infopath/2007/PartnerControls">
          <TermName xmlns="http://schemas.microsoft.com/office/infopath/2007/PartnerControls">BV - Human Resources - HR Service Center</TermName>
          <TermId xmlns="http://schemas.microsoft.com/office/infopath/2007/PartnerControls">a9ea31a1-7384-47d5-9b91-9ef5d3a71abf</TermId>
        </TermInfo>
      </Terms>
    </m859923d2c9f4ed7b56e3e0674abe4d6>
    <p29d0d9ce849452a991e37f4008ef9d0 xmlns="d3a92735-4626-485d-b499-1eae95cc67aa">
      <Terms xmlns="http://schemas.microsoft.com/office/infopath/2007/PartnerControls">
        <TermInfo xmlns="http://schemas.microsoft.com/office/infopath/2007/PartnerControls">
          <TermName xmlns="http://schemas.microsoft.com/office/infopath/2007/PartnerControls">SVB</TermName>
          <TermId xmlns="http://schemas.microsoft.com/office/infopath/2007/PartnerControls">75f70ad2-9ad6-4557-b3c1-5a3bfe422971</TermId>
        </TermInfo>
      </Terms>
    </p29d0d9ce849452a991e37f4008ef9d0>
    <_dlc_DocId xmlns="d397a8c6-e0c2-4311-acb8-66539f2ad45c">SVB-1806713790-1063</_dlc_DocId>
    <_dlc_DocIdUrl xmlns="d397a8c6-e0c2-4311-acb8-66539f2ad45c">
      <Url>https://svbnl.sharepoint.com/sites/VervangingMijnHR/_layouts/15/DocIdRedir.aspx?ID=SVB-1806713790-1063</Url>
      <Description>SVB-1806713790-1063</Description>
    </_dlc_DocIdUrl>
  </documentManagement>
</p:properties>
</file>

<file path=customXml/item5.xml><?xml version="1.0" encoding="utf-8"?>
<ct:contentTypeSchema xmlns:ct="http://schemas.microsoft.com/office/2006/metadata/contentType" xmlns:ma="http://schemas.microsoft.com/office/2006/metadata/properties/metaAttributes" ct:_="" ma:_="" ma:contentTypeName="Standaard document" ma:contentTypeID="0x01010000DE4F45DB4E6C4C8455F1EC030BB93D0019DE46C02BFCE24C8E61757A960978C0" ma:contentTypeVersion="5" ma:contentTypeDescription="" ma:contentTypeScope="" ma:versionID="79825de00c24a1e75a0e321d2bc07ab9">
  <xsd:schema xmlns:xsd="http://www.w3.org/2001/XMLSchema" xmlns:xs="http://www.w3.org/2001/XMLSchema" xmlns:p="http://schemas.microsoft.com/office/2006/metadata/properties" xmlns:ns2="d3a92735-4626-485d-b499-1eae95cc67aa" xmlns:ns3="d397a8c6-e0c2-4311-acb8-66539f2ad45c" targetNamespace="http://schemas.microsoft.com/office/2006/metadata/properties" ma:root="true" ma:fieldsID="8f2ee5adcc08081a6cdcb75d616637a5" ns2:_="" ns3:_="">
    <xsd:import namespace="d3a92735-4626-485d-b499-1eae95cc67aa"/>
    <xsd:import namespace="d397a8c6-e0c2-4311-acb8-66539f2ad45c"/>
    <xsd:element name="properties">
      <xsd:complexType>
        <xsd:sequence>
          <xsd:element name="documentManagement">
            <xsd:complexType>
              <xsd:all>
                <xsd:element ref="ns2:p29d0d9ce849452a991e37f4008ef9d0" minOccurs="0"/>
                <xsd:element ref="ns2:TaxCatchAll" minOccurs="0"/>
                <xsd:element ref="ns2:TaxCatchAllLabel" minOccurs="0"/>
                <xsd:element ref="ns2:m859923d2c9f4ed7b56e3e0674abe4d6" minOccurs="0"/>
                <xsd:element ref="ns2:h738996ce8684051a859fd28e4a09c17"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3a92735-4626-485d-b499-1eae95cc67aa" elementFormDefault="qualified">
    <xsd:import namespace="http://schemas.microsoft.com/office/2006/documentManagement/types"/>
    <xsd:import namespace="http://schemas.microsoft.com/office/infopath/2007/PartnerControls"/>
    <xsd:element name="p29d0d9ce849452a991e37f4008ef9d0" ma:index="8" nillable="true" ma:taxonomy="true" ma:internalName="p29d0d9ce849452a991e37f4008ef9d0" ma:taxonomyFieldName="Archiefvormer" ma:displayName="Archiefvormer" ma:readOnly="false" ma:default="1;#SVB|75f70ad2-9ad6-4557-b3c1-5a3bfe422971" ma:fieldId="{929d0d9c-e849-452a-991e-37f4008ef9d0}" ma:sspId="117c692d-37fb-4c07-b4a8-e31ad0fd844b" ma:termSetId="8f923fb7-7f1b-4240-b24a-1d6dc7e94691"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2fc51cdb-77f0-4289-a05d-5848373b121b}" ma:internalName="TaxCatchAll" ma:showField="CatchAllData" ma:web="d397a8c6-e0c2-4311-acb8-66539f2ad45c">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2fc51cdb-77f0-4289-a05d-5848373b121b}" ma:internalName="TaxCatchAllLabel" ma:readOnly="true" ma:showField="CatchAllDataLabel" ma:web="d397a8c6-e0c2-4311-acb8-66539f2ad45c">
      <xsd:complexType>
        <xsd:complexContent>
          <xsd:extension base="dms:MultiChoiceLookup">
            <xsd:sequence>
              <xsd:element name="Value" type="dms:Lookup" maxOccurs="unbounded" minOccurs="0" nillable="true"/>
            </xsd:sequence>
          </xsd:extension>
        </xsd:complexContent>
      </xsd:complexType>
    </xsd:element>
    <xsd:element name="m859923d2c9f4ed7b56e3e0674abe4d6" ma:index="12" nillable="true" ma:taxonomy="true" ma:internalName="m859923d2c9f4ed7b56e3e0674abe4d6" ma:taxonomyFieldName="Organisatieonderdeel" ma:displayName="Organisatieonderdeel" ma:readOnly="false" ma:default="" ma:fieldId="{6859923d-2c9f-4ed7-b56e-3e0674abe4d6}" ma:sspId="117c692d-37fb-4c07-b4a8-e31ad0fd844b" ma:termSetId="a5ca7e11-aa4a-44c0-98a3-e1bd89bf78d9" ma:anchorId="00000000-0000-0000-0000-000000000000" ma:open="false" ma:isKeyword="false">
      <xsd:complexType>
        <xsd:sequence>
          <xsd:element ref="pc:Terms" minOccurs="0" maxOccurs="1"/>
        </xsd:sequence>
      </xsd:complexType>
    </xsd:element>
    <xsd:element name="h738996ce8684051a859fd28e4a09c17" ma:index="14" nillable="true" ma:taxonomy="true" ma:internalName="h738996ce8684051a859fd28e4a09c17" ma:taxonomyFieldName="Procestype" ma:displayName="Procestype" ma:readOnly="false" ma:default="" ma:fieldId="{1738996c-e868-4051-a859-fd28e4a09c17}" ma:sspId="117c692d-37fb-4c07-b4a8-e31ad0fd844b" ma:termSetId="5d8406db-ddb9-4d30-96c8-e310baea39cf"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397a8c6-e0c2-4311-acb8-66539f2ad45c" elementFormDefault="qualified">
    <xsd:import namespace="http://schemas.microsoft.com/office/2006/documentManagement/types"/>
    <xsd:import namespace="http://schemas.microsoft.com/office/infopath/2007/PartnerControls"/>
    <xsd:element name="_dlc_DocId" ma:index="16" nillable="true" ma:displayName="Document ID Value" ma:description="The value of the document ID assigned to this item." ma:indexed="true"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929C00-06C4-4171-8413-C5A9933AAD67}">
  <ds:schemaRefs>
    <ds:schemaRef ds:uri="http://schemas.microsoft.com/sharepoint/events"/>
  </ds:schemaRefs>
</ds:datastoreItem>
</file>

<file path=customXml/itemProps2.xml><?xml version="1.0" encoding="utf-8"?>
<ds:datastoreItem xmlns:ds="http://schemas.openxmlformats.org/officeDocument/2006/customXml" ds:itemID="{33BCC073-4CA9-4DF6-B4DA-23CF3E3B5718}">
  <ds:schemaRefs>
    <ds:schemaRef ds:uri="http://schemas.microsoft.com/sharepoint/v3/contenttype/forms"/>
  </ds:schemaRefs>
</ds:datastoreItem>
</file>

<file path=customXml/itemProps3.xml><?xml version="1.0" encoding="utf-8"?>
<ds:datastoreItem xmlns:ds="http://schemas.openxmlformats.org/officeDocument/2006/customXml" ds:itemID="{BABF9F3A-C8E6-4992-8920-CDCA23EEF7C6}">
  <ds:schemaRefs>
    <ds:schemaRef ds:uri="Microsoft.SharePoint.Taxonomy.ContentTypeSync"/>
  </ds:schemaRefs>
</ds:datastoreItem>
</file>

<file path=customXml/itemProps4.xml><?xml version="1.0" encoding="utf-8"?>
<ds:datastoreItem xmlns:ds="http://schemas.openxmlformats.org/officeDocument/2006/customXml" ds:itemID="{A0464B1F-15CF-4BB7-AB79-0602D7C81C95}">
  <ds:schemaRefs>
    <ds:schemaRef ds:uri="http://purl.org/dc/elements/1.1/"/>
    <ds:schemaRef ds:uri="http://schemas.microsoft.com/office/2006/metadata/properties"/>
    <ds:schemaRef ds:uri="http://schemas.microsoft.com/office/2006/documentManagement/types"/>
    <ds:schemaRef ds:uri="http://purl.org/dc/terms/"/>
    <ds:schemaRef ds:uri="http://schemas.microsoft.com/office/infopath/2007/PartnerControls"/>
    <ds:schemaRef ds:uri="http://purl.org/dc/dcmitype/"/>
    <ds:schemaRef ds:uri="d397a8c6-e0c2-4311-acb8-66539f2ad45c"/>
    <ds:schemaRef ds:uri="http://schemas.openxmlformats.org/package/2006/metadata/core-properties"/>
    <ds:schemaRef ds:uri="d3a92735-4626-485d-b499-1eae95cc67aa"/>
    <ds:schemaRef ds:uri="http://www.w3.org/XML/1998/namespace"/>
  </ds:schemaRefs>
</ds:datastoreItem>
</file>

<file path=customXml/itemProps5.xml><?xml version="1.0" encoding="utf-8"?>
<ds:datastoreItem xmlns:ds="http://schemas.openxmlformats.org/officeDocument/2006/customXml" ds:itemID="{9A5BC5A0-3986-4791-A448-BA6A53B604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3a92735-4626-485d-b499-1eae95cc67aa"/>
    <ds:schemaRef ds:uri="d397a8c6-e0c2-4311-acb8-66539f2ad4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7e2842e1-665b-484c-aece-8136836bf73a}" enabled="1" method="Privileged" siteId="{f6eb77fb-3a22-43b2-99fd-eb5d61fccc02}" removed="0"/>
</clbl:labelList>
</file>

<file path=docProps/app.xml><?xml version="1.0" encoding="utf-8"?>
<Properties xmlns="http://schemas.openxmlformats.org/officeDocument/2006/extended-properties" xmlns:vt="http://schemas.openxmlformats.org/officeDocument/2006/docPropsVTypes">
  <Template>SVB template 16-9 aqua</Template>
  <TotalTime>1786</TotalTime>
  <Words>1450</Words>
  <Application>Microsoft Office PowerPoint</Application>
  <PresentationFormat>Diavoorstelling (16:9)</PresentationFormat>
  <Paragraphs>50</Paragraphs>
  <Slides>11</Slides>
  <Notes>1</Notes>
  <HiddenSlides>0</HiddenSlides>
  <MMClips>0</MMClips>
  <ScaleCrop>false</ScaleCrop>
  <HeadingPairs>
    <vt:vector size="6" baseType="variant">
      <vt:variant>
        <vt:lpstr>Gebruikte lettertypen</vt:lpstr>
      </vt:variant>
      <vt:variant>
        <vt:i4>3</vt:i4>
      </vt:variant>
      <vt:variant>
        <vt:lpstr>Thema</vt:lpstr>
      </vt:variant>
      <vt:variant>
        <vt:i4>2</vt:i4>
      </vt:variant>
      <vt:variant>
        <vt:lpstr>Diatitels</vt:lpstr>
      </vt:variant>
      <vt:variant>
        <vt:i4>11</vt:i4>
      </vt:variant>
    </vt:vector>
  </HeadingPairs>
  <TitlesOfParts>
    <vt:vector size="16" baseType="lpstr">
      <vt:lpstr>Arial</vt:lpstr>
      <vt:lpstr>Calibri</vt:lpstr>
      <vt:lpstr>Lucida Grande</vt:lpstr>
      <vt:lpstr>SVB - roze</vt:lpstr>
      <vt:lpstr>titelpagina's</vt:lpstr>
      <vt:lpstr>User Stories</vt:lpstr>
      <vt:lpstr>1. Medewerker selfservice (ESS)</vt:lpstr>
      <vt:lpstr>2. Manager selfservice (MSS)</vt:lpstr>
      <vt:lpstr>3. Professional selfservice (PSS)</vt:lpstr>
      <vt:lpstr>4. Loopbaanontwikkeling</vt:lpstr>
      <vt:lpstr>5. Functioneren &amp; Beoordelen</vt:lpstr>
      <vt:lpstr>6. Strategische personeelsplanning</vt:lpstr>
      <vt:lpstr>7. Werving &amp; Selectie</vt:lpstr>
      <vt:lpstr>8. Werving &amp; Selectie – Recruitment Marketing</vt:lpstr>
      <vt:lpstr>9. Flexibele Organisatie</vt:lpstr>
      <vt:lpstr>10. Leren en ontwikkelen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Zwiers, Bernard (AV)</dc:creator>
  <cp:lastModifiedBy>Hogendoorn, Wim (AV)</cp:lastModifiedBy>
  <cp:revision>2</cp:revision>
  <cp:lastPrinted>2024-12-04T08:26:36Z</cp:lastPrinted>
  <dcterms:created xsi:type="dcterms:W3CDTF">2024-09-23T07:37:55Z</dcterms:created>
  <dcterms:modified xsi:type="dcterms:W3CDTF">2025-03-14T17:16:48Z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0x01010000DE4F45DB4E6C4C8455F1EC030BB93D0019DE46C02BFCE24C8E61757A960978C0</vt:lpwstr>
  </property>
  <property fmtid="{D5CDD505-2E9C-101B-9397-08002B2CF9AE}" pid="3" name="Archiefvormer">
    <vt:lpwstr>1;#SVB|75f70ad2-9ad6-4557-b3c1-5a3bfe422971</vt:lpwstr>
  </property>
  <property fmtid="{D5CDD505-2E9C-101B-9397-08002B2CF9AE}" pid="4" name="lcf76f155ced4ddcb4097134ff3c332f">
    <vt:lpwstr/>
  </property>
  <property fmtid="{D5CDD505-2E9C-101B-9397-08002B2CF9AE}" pid="5" name="MediaServiceImageTags">
    <vt:lpwstr/>
  </property>
  <property fmtid="{D5CDD505-2E9C-101B-9397-08002B2CF9AE}" pid="6" name="Organisatieonderdeel">
    <vt:lpwstr>3;#BV - Human Resources - HR Service Center|a9ea31a1-7384-47d5-9b91-9ef5d3a71abf</vt:lpwstr>
  </property>
  <property fmtid="{D5CDD505-2E9C-101B-9397-08002B2CF9AE}" pid="7" name="Procestype">
    <vt:lpwstr>2;#Uitvoeren projecten|124b45f5-0bee-4538-8a02-020a2505e46b</vt:lpwstr>
  </property>
  <property fmtid="{D5CDD505-2E9C-101B-9397-08002B2CF9AE}" pid="8" name="_dlc_DocIdItemGuid">
    <vt:lpwstr>9a3e7a89-64b7-42ec-8af5-d31aa24e9108</vt:lpwstr>
  </property>
</Properties>
</file>