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17"/>
  </p:notesMasterIdLst>
  <p:sldIdLst>
    <p:sldId id="256" r:id="rId5"/>
    <p:sldId id="257" r:id="rId6"/>
    <p:sldId id="270" r:id="rId7"/>
    <p:sldId id="258" r:id="rId8"/>
    <p:sldId id="263" r:id="rId9"/>
    <p:sldId id="271" r:id="rId10"/>
    <p:sldId id="262" r:id="rId11"/>
    <p:sldId id="267" r:id="rId12"/>
    <p:sldId id="266" r:id="rId13"/>
    <p:sldId id="259" r:id="rId14"/>
    <p:sldId id="272" r:id="rId15"/>
    <p:sldId id="264"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40AE505-965A-5067-9E47-38BA37C48C38}" name="Valentina Ferreira lok" initials="Vl" userId="S::valentina.lok@groningen.nl::ccb12f12-e1f7-456c-a236-0c3ebd07ea7c" providerId="AD"/>
  <p188:author id="{05928233-8620-0E6D-15BC-F3F6CC7F3293}" name="Marcia de Vries" initials="MV" userId="S::marcia.de.vries@groningen.nl::143e8f66-0d8b-4dde-b6c6-fb5868d24e2d" providerId="AD"/>
  <p188:author id="{CB1039F4-2BC0-DB8C-3C05-E5F75A60DA32}" name="Leonie Brul" initials="LB" userId="S::leonie.brul@groningen.nl::3a4982f3-7a56-4a5b-8ec7-2e285cea5f8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nemarie Smidt" initials="AS [2]" lastIdx="5" clrIdx="0">
    <p:extLst>
      <p:ext uri="{19B8F6BF-5375-455C-9EA6-DF929625EA0E}">
        <p15:presenceInfo xmlns:p15="http://schemas.microsoft.com/office/powerpoint/2012/main" userId="Annemarie Smid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222A"/>
    <a:srgbClr val="FF6600"/>
    <a:srgbClr val="009C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9B50E6-03CA-4AA0-BE7D-97D939D4C446}" v="2" dt="2025-02-19T09:53:44.951"/>
    <p1510:client id="{666E9702-06CF-4FB9-90ED-877133EF3DEC}" v="6" dt="2025-02-20T09:33:36.713"/>
    <p1510:client id="{6D5986A4-5CA8-9392-4CDA-32A638C110D0}" v="173" dt="2025-02-19T13:02:07.188"/>
    <p1510:client id="{B2B10EDC-2E07-4201-A25D-AC4B2134A4B3}" v="9" dt="2025-02-21T09:01:49.70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108"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3CA5C3-0C06-5742-B65F-12E1AA45B6CA}" type="datetimeFigureOut">
              <a:rPr lang="nl-NL" smtClean="0"/>
              <a:t>21-2-2025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34274C-29B3-DC47-9080-57B9918ADED1}" type="slidenum">
              <a:rPr lang="nl-NL" smtClean="0"/>
              <a:t>‹nr.›</a:t>
            </a:fld>
            <a:endParaRPr lang="nl-NL"/>
          </a:p>
        </p:txBody>
      </p:sp>
    </p:spTree>
    <p:extLst>
      <p:ext uri="{BB962C8B-B14F-4D97-AF65-F5344CB8AC3E}">
        <p14:creationId xmlns:p14="http://schemas.microsoft.com/office/powerpoint/2010/main" val="1605886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eldia zonder foto">
    <p:spTree>
      <p:nvGrpSpPr>
        <p:cNvPr id="1" name=""/>
        <p:cNvGrpSpPr/>
        <p:nvPr/>
      </p:nvGrpSpPr>
      <p:grpSpPr>
        <a:xfrm>
          <a:off x="0" y="0"/>
          <a:ext cx="0" cy="0"/>
          <a:chOff x="0" y="0"/>
          <a:chExt cx="0" cy="0"/>
        </a:xfrm>
      </p:grpSpPr>
      <p:sp>
        <p:nvSpPr>
          <p:cNvPr id="4" name="Rectangle 3"/>
          <p:cNvSpPr/>
          <p:nvPr/>
        </p:nvSpPr>
        <p:spPr>
          <a:xfrm>
            <a:off x="-2" y="606751"/>
            <a:ext cx="12192001" cy="6251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el 1"/>
          <p:cNvSpPr>
            <a:spLocks noGrp="1"/>
          </p:cNvSpPr>
          <p:nvPr>
            <p:ph type="ctrTitle" hasCustomPrompt="1"/>
          </p:nvPr>
        </p:nvSpPr>
        <p:spPr>
          <a:xfrm>
            <a:off x="478800" y="1902753"/>
            <a:ext cx="6840000" cy="2376000"/>
          </a:xfrm>
          <a:prstGeom prst="rect">
            <a:avLst/>
          </a:prstGeom>
        </p:spPr>
        <p:txBody>
          <a:bodyPr anchor="t" anchorCtr="0">
            <a:noAutofit/>
          </a:bodyPr>
          <a:lstStyle>
            <a:lvl1pPr algn="l">
              <a:defRPr sz="6000" b="1">
                <a:solidFill>
                  <a:schemeClr val="tx1"/>
                </a:solidFill>
              </a:defRPr>
            </a:lvl1pPr>
          </a:lstStyle>
          <a:p>
            <a:r>
              <a:rPr lang="nl-NL"/>
              <a:t>Klik om een titel te maken</a:t>
            </a:r>
            <a:endParaRPr lang="en-US"/>
          </a:p>
        </p:txBody>
      </p:sp>
      <p:sp>
        <p:nvSpPr>
          <p:cNvPr id="3" name="Ondertitel 2"/>
          <p:cNvSpPr>
            <a:spLocks noGrp="1"/>
          </p:cNvSpPr>
          <p:nvPr>
            <p:ph type="subTitle" idx="1" hasCustomPrompt="1"/>
          </p:nvPr>
        </p:nvSpPr>
        <p:spPr>
          <a:xfrm>
            <a:off x="478800" y="894753"/>
            <a:ext cx="6840000" cy="792000"/>
          </a:xfrm>
        </p:spPr>
        <p:txBody>
          <a:bodyPr anchor="b" anchorCtr="0">
            <a:normAutofit/>
          </a:bodyPr>
          <a:lstStyle>
            <a:lvl1pPr marL="0" indent="0" algn="l">
              <a:buNone/>
              <a:defRPr sz="2200" i="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voor de ondertitel</a:t>
            </a:r>
            <a:endParaRPr lang="en-US"/>
          </a:p>
        </p:txBody>
      </p:sp>
      <p:sp>
        <p:nvSpPr>
          <p:cNvPr id="12" name="Tekstvak 11">
            <a:extLst>
              <a:ext uri="{FF2B5EF4-FFF2-40B4-BE49-F238E27FC236}">
                <a16:creationId xmlns:a16="http://schemas.microsoft.com/office/drawing/2014/main" id="{CCE6B724-6B58-4515-B463-84D4E794F73B}"/>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TITELDIA zonder foto</a:t>
            </a:r>
          </a:p>
        </p:txBody>
      </p:sp>
      <p:sp>
        <p:nvSpPr>
          <p:cNvPr id="14" name="Tekstvak 13">
            <a:extLst>
              <a:ext uri="{FF2B5EF4-FFF2-40B4-BE49-F238E27FC236}">
                <a16:creationId xmlns:a16="http://schemas.microsoft.com/office/drawing/2014/main" id="{A8F674CA-F8DA-462E-A15C-CDBF6BC504E2}"/>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pic>
        <p:nvPicPr>
          <p:cNvPr id="15" name="Afbeelding 14">
            <a:extLst>
              <a:ext uri="{FF2B5EF4-FFF2-40B4-BE49-F238E27FC236}">
                <a16:creationId xmlns:a16="http://schemas.microsoft.com/office/drawing/2014/main" id="{A8A007AA-B55B-4E9D-A2F8-666B46E418C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6" name="Afbeelding 15">
            <a:extLst>
              <a:ext uri="{FF2B5EF4-FFF2-40B4-BE49-F238E27FC236}">
                <a16:creationId xmlns:a16="http://schemas.microsoft.com/office/drawing/2014/main" id="{8AFAFDC3-00F9-47CD-8BCB-D1616EBC9ED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8" name="Afbeelding 17">
            <a:extLst>
              <a:ext uri="{FF2B5EF4-FFF2-40B4-BE49-F238E27FC236}">
                <a16:creationId xmlns:a16="http://schemas.microsoft.com/office/drawing/2014/main" id="{5C8AFDF8-1E85-4372-95AE-14A33EA128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1" name="Afbeelding 10" descr="Afbeelding met tekst, teken, donker&#10;&#10;Automatisch gegenereerde beschrijving">
            <a:extLst>
              <a:ext uri="{FF2B5EF4-FFF2-40B4-BE49-F238E27FC236}">
                <a16:creationId xmlns:a16="http://schemas.microsoft.com/office/drawing/2014/main" id="{D426B2D3-0F83-EB73-B53B-F708D41A3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86" y="5977312"/>
            <a:ext cx="1325828" cy="687905"/>
          </a:xfrm>
          <a:prstGeom prst="rect">
            <a:avLst/>
          </a:prstGeom>
        </p:spPr>
      </p:pic>
      <p:pic>
        <p:nvPicPr>
          <p:cNvPr id="13" name="Afbeelding 12" descr="Afbeelding met tekst, teken, donker&#10;&#10;Automatisch gegenereerde beschrijving">
            <a:extLst>
              <a:ext uri="{FF2B5EF4-FFF2-40B4-BE49-F238E27FC236}">
                <a16:creationId xmlns:a16="http://schemas.microsoft.com/office/drawing/2014/main" id="{032D3919-0F16-D58E-CB66-163B3805A29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5286" y="5977312"/>
            <a:ext cx="1325828" cy="687905"/>
          </a:xfrm>
          <a:prstGeom prst="rect">
            <a:avLst/>
          </a:prstGeom>
        </p:spPr>
      </p:pic>
    </p:spTree>
    <p:extLst>
      <p:ext uri="{BB962C8B-B14F-4D97-AF65-F5344CB8AC3E}">
        <p14:creationId xmlns:p14="http://schemas.microsoft.com/office/powerpoint/2010/main" val="3144906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object (groen+2/3 foto)">
    <p:spTree>
      <p:nvGrpSpPr>
        <p:cNvPr id="1" name=""/>
        <p:cNvGrpSpPr/>
        <p:nvPr/>
      </p:nvGrpSpPr>
      <p:grpSpPr>
        <a:xfrm>
          <a:off x="0" y="0"/>
          <a:ext cx="0" cy="0"/>
          <a:chOff x="0" y="0"/>
          <a:chExt cx="0" cy="0"/>
        </a:xfrm>
      </p:grpSpPr>
      <p:sp>
        <p:nvSpPr>
          <p:cNvPr id="7" name="Rechthoek 6"/>
          <p:cNvSpPr/>
          <p:nvPr/>
        </p:nvSpPr>
        <p:spPr>
          <a:xfrm>
            <a:off x="0" y="-1"/>
            <a:ext cx="12192000"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6" name="Picture Placeholder 7"/>
          <p:cNvSpPr>
            <a:spLocks noGrp="1"/>
          </p:cNvSpPr>
          <p:nvPr>
            <p:ph type="pic" sz="quarter" idx="10" hasCustomPrompt="1"/>
          </p:nvPr>
        </p:nvSpPr>
        <p:spPr>
          <a:xfrm>
            <a:off x="4080000" y="0"/>
            <a:ext cx="8112000" cy="6858000"/>
          </a:xfrm>
          <a:solidFill>
            <a:schemeClr val="bg1">
              <a:lumMod val="95000"/>
            </a:schemeClr>
          </a:solidFill>
        </p:spPr>
        <p:txBody>
          <a:bodyPr>
            <a:normAutofit/>
          </a:bodyPr>
          <a:lstStyle>
            <a:lvl1pPr marL="0" indent="0" algn="ctr">
              <a:buNone/>
              <a:defRPr sz="1200" baseline="0"/>
            </a:lvl1pPr>
          </a:lstStyle>
          <a:p>
            <a:r>
              <a:rPr lang="nl-NL"/>
              <a:t>Klik op het </a:t>
            </a:r>
            <a:br>
              <a:rPr lang="nl-NL"/>
            </a:br>
            <a:r>
              <a:rPr lang="nl-NL"/>
              <a:t>afbeeldingspictogram en </a:t>
            </a:r>
            <a:br>
              <a:rPr lang="nl-NL"/>
            </a:br>
            <a:r>
              <a:rPr lang="nl-NL"/>
              <a:t>voeg je eigen foto in</a:t>
            </a:r>
            <a:r>
              <a:rPr lang="nl-NL" noProof="0"/>
              <a:t>.</a:t>
            </a:r>
          </a:p>
        </p:txBody>
      </p:sp>
      <p:sp>
        <p:nvSpPr>
          <p:cNvPr id="13" name="Tekstvak 12">
            <a:extLst>
              <a:ext uri="{FF2B5EF4-FFF2-40B4-BE49-F238E27FC236}">
                <a16:creationId xmlns:a16="http://schemas.microsoft.com/office/drawing/2014/main" id="{F710D2C9-CBE6-4CD7-81BB-91DEE2FE3712}"/>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 en object (rood+2/3 foto)</a:t>
            </a:r>
          </a:p>
        </p:txBody>
      </p:sp>
      <p:pic>
        <p:nvPicPr>
          <p:cNvPr id="15" name="Afbeelding 14">
            <a:extLst>
              <a:ext uri="{FF2B5EF4-FFF2-40B4-BE49-F238E27FC236}">
                <a16:creationId xmlns:a16="http://schemas.microsoft.com/office/drawing/2014/main" id="{AD136605-3DEF-465E-8B56-319FC4B68D8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6" name="Afbeelding 15">
            <a:extLst>
              <a:ext uri="{FF2B5EF4-FFF2-40B4-BE49-F238E27FC236}">
                <a16:creationId xmlns:a16="http://schemas.microsoft.com/office/drawing/2014/main" id="{40250544-D823-418F-966E-C7D8943C203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7" name="Afbeelding 16">
            <a:extLst>
              <a:ext uri="{FF2B5EF4-FFF2-40B4-BE49-F238E27FC236}">
                <a16:creationId xmlns:a16="http://schemas.microsoft.com/office/drawing/2014/main" id="{2968F752-43C6-425E-9342-5E238901A72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sp>
        <p:nvSpPr>
          <p:cNvPr id="18" name="Tekstvak 17">
            <a:extLst>
              <a:ext uri="{FF2B5EF4-FFF2-40B4-BE49-F238E27FC236}">
                <a16:creationId xmlns:a16="http://schemas.microsoft.com/office/drawing/2014/main" id="{46267936-07FE-4EFB-8513-36D661469332}"/>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sp>
        <p:nvSpPr>
          <p:cNvPr id="14" name="Titel 2">
            <a:extLst>
              <a:ext uri="{FF2B5EF4-FFF2-40B4-BE49-F238E27FC236}">
                <a16:creationId xmlns:a16="http://schemas.microsoft.com/office/drawing/2014/main" id="{E59E2A4A-E906-40C2-9FE4-8D70A8B6AF0E}"/>
              </a:ext>
            </a:extLst>
          </p:cNvPr>
          <p:cNvSpPr>
            <a:spLocks noGrp="1"/>
          </p:cNvSpPr>
          <p:nvPr>
            <p:ph type="title"/>
          </p:nvPr>
        </p:nvSpPr>
        <p:spPr>
          <a:xfrm>
            <a:off x="672000" y="1026000"/>
            <a:ext cx="3121374" cy="666000"/>
          </a:xfrm>
          <a:prstGeom prst="rect">
            <a:avLst/>
          </a:prstGeom>
        </p:spPr>
        <p:txBody>
          <a:bodyPr/>
          <a:lstStyle>
            <a:lvl1pPr>
              <a:defRPr>
                <a:solidFill>
                  <a:schemeClr val="bg1"/>
                </a:solidFill>
              </a:defRPr>
            </a:lvl1pPr>
          </a:lstStyle>
          <a:p>
            <a:r>
              <a:rPr lang="nl-NL"/>
              <a:t>Klik om stijl te bewerken</a:t>
            </a:r>
            <a:endParaRPr lang="en-GB"/>
          </a:p>
        </p:txBody>
      </p:sp>
      <p:sp>
        <p:nvSpPr>
          <p:cNvPr id="20" name="Tijdelijke aanduiding voor inhoud 2">
            <a:extLst>
              <a:ext uri="{FF2B5EF4-FFF2-40B4-BE49-F238E27FC236}">
                <a16:creationId xmlns:a16="http://schemas.microsoft.com/office/drawing/2014/main" id="{3439CB3E-A9D4-4E2D-922F-65E21A0AFD96}"/>
              </a:ext>
            </a:extLst>
          </p:cNvPr>
          <p:cNvSpPr>
            <a:spLocks noGrp="1"/>
          </p:cNvSpPr>
          <p:nvPr>
            <p:ph idx="1"/>
          </p:nvPr>
        </p:nvSpPr>
        <p:spPr>
          <a:xfrm>
            <a:off x="670987" y="1764000"/>
            <a:ext cx="3121374" cy="4140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11" name="Afbeelding 10" descr="Afbeelding met tekst, illustratie&#10;&#10;Automatisch gegenereerde beschrijving">
            <a:extLst>
              <a:ext uri="{FF2B5EF4-FFF2-40B4-BE49-F238E27FC236}">
                <a16:creationId xmlns:a16="http://schemas.microsoft.com/office/drawing/2014/main" id="{7DED1A45-90AF-2597-4E2B-C8977F52B1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86" y="5976000"/>
            <a:ext cx="1334674" cy="689217"/>
          </a:xfrm>
          <a:prstGeom prst="rect">
            <a:avLst/>
          </a:prstGeom>
        </p:spPr>
      </p:pic>
      <p:pic>
        <p:nvPicPr>
          <p:cNvPr id="12" name="Afbeelding 11" descr="Afbeelding met tekst, illustratie&#10;&#10;Automatisch gegenereerde beschrijving">
            <a:extLst>
              <a:ext uri="{FF2B5EF4-FFF2-40B4-BE49-F238E27FC236}">
                <a16:creationId xmlns:a16="http://schemas.microsoft.com/office/drawing/2014/main" id="{E389775A-0E2A-8C5C-3855-E52F53B3EC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5286" y="5976000"/>
            <a:ext cx="1334674" cy="689217"/>
          </a:xfrm>
          <a:prstGeom prst="rect">
            <a:avLst/>
          </a:prstGeom>
        </p:spPr>
      </p:pic>
    </p:spTree>
    <p:extLst>
      <p:ext uri="{BB962C8B-B14F-4D97-AF65-F5344CB8AC3E}">
        <p14:creationId xmlns:p14="http://schemas.microsoft.com/office/powerpoint/2010/main" val="321022444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Grote foto">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0" hasCustomPrompt="1"/>
          </p:nvPr>
        </p:nvSpPr>
        <p:spPr>
          <a:xfrm>
            <a:off x="0" y="0"/>
            <a:ext cx="12192000" cy="6858000"/>
          </a:xfrm>
          <a:solidFill>
            <a:schemeClr val="bg1">
              <a:lumMod val="95000"/>
            </a:schemeClr>
          </a:solidFill>
        </p:spPr>
        <p:txBody>
          <a:bodyPr/>
          <a:lstStyle>
            <a:lvl1pPr marL="0" indent="0" algn="ctr">
              <a:buNone/>
              <a:defRPr/>
            </a:lvl1pPr>
          </a:lstStyle>
          <a:p>
            <a:r>
              <a:rPr lang="nl-NL"/>
              <a:t>Klik op het </a:t>
            </a:r>
            <a:br>
              <a:rPr lang="nl-NL"/>
            </a:br>
            <a:r>
              <a:rPr lang="nl-NL"/>
              <a:t>afbeeldingspictogram en </a:t>
            </a:r>
            <a:br>
              <a:rPr lang="nl-NL"/>
            </a:br>
            <a:r>
              <a:rPr lang="nl-NL"/>
              <a:t>voeg je eigen foto in.</a:t>
            </a:r>
          </a:p>
          <a:p>
            <a:endParaRPr lang="nl-NL"/>
          </a:p>
        </p:txBody>
      </p:sp>
      <p:sp>
        <p:nvSpPr>
          <p:cNvPr id="11" name="Tekstvak 10">
            <a:extLst>
              <a:ext uri="{FF2B5EF4-FFF2-40B4-BE49-F238E27FC236}">
                <a16:creationId xmlns:a16="http://schemas.microsoft.com/office/drawing/2014/main" id="{A817D2C3-502A-4EA4-8566-1A465E14F8A4}"/>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Grote foto</a:t>
            </a:r>
          </a:p>
        </p:txBody>
      </p:sp>
      <p:pic>
        <p:nvPicPr>
          <p:cNvPr id="12" name="Afbeelding 11">
            <a:extLst>
              <a:ext uri="{FF2B5EF4-FFF2-40B4-BE49-F238E27FC236}">
                <a16:creationId xmlns:a16="http://schemas.microsoft.com/office/drawing/2014/main" id="{648CED8D-9F18-460A-A1D9-D9742331D75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3" name="Afbeelding 12">
            <a:extLst>
              <a:ext uri="{FF2B5EF4-FFF2-40B4-BE49-F238E27FC236}">
                <a16:creationId xmlns:a16="http://schemas.microsoft.com/office/drawing/2014/main" id="{C95B1336-E4CD-4D66-9B53-2E2B09B439C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4" name="Afbeelding 13">
            <a:extLst>
              <a:ext uri="{FF2B5EF4-FFF2-40B4-BE49-F238E27FC236}">
                <a16:creationId xmlns:a16="http://schemas.microsoft.com/office/drawing/2014/main" id="{734EEF8F-C0DB-44F7-80E9-6F24D5F4CA8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sp>
        <p:nvSpPr>
          <p:cNvPr id="10" name="Tekstvak 9">
            <a:extLst>
              <a:ext uri="{FF2B5EF4-FFF2-40B4-BE49-F238E27FC236}">
                <a16:creationId xmlns:a16="http://schemas.microsoft.com/office/drawing/2014/main" id="{7488985C-F0AB-45E1-B334-177AE6C9DAD3}"/>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spTree>
    <p:extLst>
      <p:ext uri="{BB962C8B-B14F-4D97-AF65-F5344CB8AC3E}">
        <p14:creationId xmlns:p14="http://schemas.microsoft.com/office/powerpoint/2010/main" val="4159648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670900" y="4406903"/>
            <a:ext cx="10418317" cy="1362075"/>
          </a:xfrm>
          <a:prstGeom prst="rect">
            <a:avLst/>
          </a:prstGeom>
        </p:spPr>
        <p:txBody>
          <a:bodyPr anchor="t"/>
          <a:lstStyle>
            <a:lvl1pPr algn="l">
              <a:defRPr sz="4000" b="1" cap="all"/>
            </a:lvl1pPr>
          </a:lstStyle>
          <a:p>
            <a:r>
              <a:rPr lang="nl-NL"/>
              <a:t>Klik om stijl te bewerken</a:t>
            </a:r>
            <a:endParaRPr lang="en-US"/>
          </a:p>
        </p:txBody>
      </p:sp>
      <p:sp>
        <p:nvSpPr>
          <p:cNvPr id="3" name="Tijdelijke aanduiding voor tekst 2"/>
          <p:cNvSpPr>
            <a:spLocks noGrp="1"/>
          </p:cNvSpPr>
          <p:nvPr>
            <p:ph type="body" idx="1"/>
          </p:nvPr>
        </p:nvSpPr>
        <p:spPr>
          <a:xfrm>
            <a:off x="670985" y="2906713"/>
            <a:ext cx="10417016"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6" name="Tekstvak 5">
            <a:extLst>
              <a:ext uri="{FF2B5EF4-FFF2-40B4-BE49-F238E27FC236}">
                <a16:creationId xmlns:a16="http://schemas.microsoft.com/office/drawing/2014/main" id="{39D60296-2A65-4A38-BB67-4A38E7380A8E}"/>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sectiekop</a:t>
            </a:r>
          </a:p>
        </p:txBody>
      </p:sp>
    </p:spTree>
    <p:extLst>
      <p:ext uri="{BB962C8B-B14F-4D97-AF65-F5344CB8AC3E}">
        <p14:creationId xmlns:p14="http://schemas.microsoft.com/office/powerpoint/2010/main" val="14856088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nhoud van twee">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70983" y="1736728"/>
            <a:ext cx="4992000" cy="4176713"/>
          </a:xfrm>
        </p:spPr>
        <p:txBody>
          <a:bodyPr>
            <a:normAutofit/>
          </a:bodyPr>
          <a:lstStyle>
            <a:lvl1pPr marL="288000">
              <a:defRPr sz="2300"/>
            </a:lvl1pPr>
            <a:lvl2pPr>
              <a:defRPr sz="2300"/>
            </a:lvl2pPr>
            <a:lvl3pPr>
              <a:defRPr sz="2300"/>
            </a:lvl3pPr>
            <a:lvl4pPr>
              <a:defRPr sz="2300"/>
            </a:lvl4pPr>
            <a:lvl5pPr>
              <a:defRPr sz="23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inhoud 3"/>
          <p:cNvSpPr>
            <a:spLocks noGrp="1"/>
          </p:cNvSpPr>
          <p:nvPr>
            <p:ph sz="half" idx="2"/>
          </p:nvPr>
        </p:nvSpPr>
        <p:spPr>
          <a:xfrm>
            <a:off x="6096002" y="1736728"/>
            <a:ext cx="4993217" cy="4176713"/>
          </a:xfrm>
        </p:spPr>
        <p:txBody>
          <a:bodyPr>
            <a:normAutofit/>
          </a:bodyPr>
          <a:lstStyle>
            <a:lvl1pPr marL="288000">
              <a:defRPr sz="2300"/>
            </a:lvl1pPr>
            <a:lvl2pPr>
              <a:defRPr sz="2300"/>
            </a:lvl2pPr>
            <a:lvl3pPr>
              <a:defRPr sz="2300"/>
            </a:lvl3pPr>
            <a:lvl4pPr>
              <a:defRPr sz="2300"/>
            </a:lvl4pPr>
            <a:lvl5pPr>
              <a:defRPr sz="23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Titel 1"/>
          <p:cNvSpPr>
            <a:spLocks noGrp="1"/>
          </p:cNvSpPr>
          <p:nvPr>
            <p:ph type="title"/>
          </p:nvPr>
        </p:nvSpPr>
        <p:spPr>
          <a:xfrm>
            <a:off x="670984" y="1026000"/>
            <a:ext cx="10417016" cy="666000"/>
          </a:xfrm>
          <a:prstGeom prst="rect">
            <a:avLst/>
          </a:prstGeom>
        </p:spPr>
        <p:txBody>
          <a:bodyPr/>
          <a:lstStyle/>
          <a:p>
            <a:r>
              <a:rPr lang="nl-NL"/>
              <a:t>Klik om stijl te bewerken</a:t>
            </a:r>
            <a:endParaRPr lang="en-US"/>
          </a:p>
        </p:txBody>
      </p:sp>
      <p:sp>
        <p:nvSpPr>
          <p:cNvPr id="8" name="Tekstvak 7">
            <a:extLst>
              <a:ext uri="{FF2B5EF4-FFF2-40B4-BE49-F238E27FC236}">
                <a16:creationId xmlns:a16="http://schemas.microsoft.com/office/drawing/2014/main" id="{CC5EE97F-CAC9-44A7-ACC8-8F1AF103AAD4}"/>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Inhoud van twee</a:t>
            </a:r>
          </a:p>
        </p:txBody>
      </p:sp>
    </p:spTree>
    <p:extLst>
      <p:ext uri="{BB962C8B-B14F-4D97-AF65-F5344CB8AC3E}">
        <p14:creationId xmlns:p14="http://schemas.microsoft.com/office/powerpoint/2010/main" val="16365217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72000" y="1026000"/>
            <a:ext cx="10416000" cy="666000"/>
          </a:xfrm>
          <a:prstGeom prst="rect">
            <a:avLst/>
          </a:prstGeom>
        </p:spPr>
        <p:txBody>
          <a:bodyPr/>
          <a:lstStyle>
            <a:lvl1pPr>
              <a:defRPr/>
            </a:lvl1pPr>
          </a:lstStyle>
          <a:p>
            <a:r>
              <a:rPr lang="nl-NL"/>
              <a:t>Klik om stijl te bewerken</a:t>
            </a:r>
            <a:endParaRPr lang="en-US"/>
          </a:p>
        </p:txBody>
      </p:sp>
      <p:sp>
        <p:nvSpPr>
          <p:cNvPr id="3" name="Tijdelijke aanduiding voor tekst 2"/>
          <p:cNvSpPr>
            <a:spLocks noGrp="1"/>
          </p:cNvSpPr>
          <p:nvPr>
            <p:ph type="body" idx="1" hasCustomPrompt="1"/>
          </p:nvPr>
        </p:nvSpPr>
        <p:spPr>
          <a:xfrm>
            <a:off x="672000" y="1736725"/>
            <a:ext cx="4992000" cy="438150"/>
          </a:xfrm>
        </p:spPr>
        <p:txBody>
          <a:bodyPr anchor="b">
            <a:normAutofit/>
          </a:bodyPr>
          <a:lstStyle>
            <a:lvl1pPr marL="0" indent="0">
              <a:buNone/>
              <a:defRPr sz="23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voor </a:t>
            </a:r>
            <a:r>
              <a:rPr lang="nl-NL" err="1"/>
              <a:t>subkop</a:t>
            </a:r>
            <a:endParaRPr lang="nl-NL"/>
          </a:p>
        </p:txBody>
      </p:sp>
      <p:sp>
        <p:nvSpPr>
          <p:cNvPr id="4" name="Tijdelijke aanduiding voor inhoud 3"/>
          <p:cNvSpPr>
            <a:spLocks noGrp="1"/>
          </p:cNvSpPr>
          <p:nvPr>
            <p:ph sz="half" idx="2"/>
          </p:nvPr>
        </p:nvSpPr>
        <p:spPr>
          <a:xfrm>
            <a:off x="672000" y="2174878"/>
            <a:ext cx="4992000" cy="3738563"/>
          </a:xfrm>
        </p:spPr>
        <p:txBody>
          <a:bodyPr>
            <a:normAutofit/>
          </a:bodyPr>
          <a:lstStyle>
            <a:lvl1pPr>
              <a:defRPr sz="2300"/>
            </a:lvl1pPr>
            <a:lvl2pPr>
              <a:defRPr sz="2300"/>
            </a:lvl2pPr>
            <a:lvl3pPr>
              <a:defRPr sz="2300"/>
            </a:lvl3pPr>
            <a:lvl4pPr>
              <a:defRPr sz="2300"/>
            </a:lvl4pPr>
            <a:lvl5pPr>
              <a:defRPr sz="23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ijdelijke aanduiding voor tekst 4"/>
          <p:cNvSpPr>
            <a:spLocks noGrp="1"/>
          </p:cNvSpPr>
          <p:nvPr>
            <p:ph type="body" sz="quarter" idx="3" hasCustomPrompt="1"/>
          </p:nvPr>
        </p:nvSpPr>
        <p:spPr>
          <a:xfrm>
            <a:off x="6096003" y="1736725"/>
            <a:ext cx="4993216" cy="438150"/>
          </a:xfrm>
        </p:spPr>
        <p:txBody>
          <a:bodyPr anchor="b">
            <a:normAutofit/>
          </a:bodyPr>
          <a:lstStyle>
            <a:lvl1pPr marL="0" indent="0">
              <a:buNone/>
              <a:defRPr sz="23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voor </a:t>
            </a:r>
            <a:r>
              <a:rPr lang="nl-NL" err="1"/>
              <a:t>subkop</a:t>
            </a:r>
            <a:endParaRPr lang="nl-NL"/>
          </a:p>
        </p:txBody>
      </p:sp>
      <p:sp>
        <p:nvSpPr>
          <p:cNvPr id="6" name="Tijdelijke aanduiding voor inhoud 5"/>
          <p:cNvSpPr>
            <a:spLocks noGrp="1"/>
          </p:cNvSpPr>
          <p:nvPr>
            <p:ph sz="quarter" idx="4"/>
          </p:nvPr>
        </p:nvSpPr>
        <p:spPr>
          <a:xfrm>
            <a:off x="6096001" y="2174878"/>
            <a:ext cx="4993216" cy="3738563"/>
          </a:xfrm>
        </p:spPr>
        <p:txBody>
          <a:bodyPr>
            <a:normAutofit/>
          </a:bodyPr>
          <a:lstStyle>
            <a:lvl1pPr>
              <a:defRPr sz="2300"/>
            </a:lvl1pPr>
            <a:lvl2pPr>
              <a:defRPr sz="2300"/>
            </a:lvl2pPr>
            <a:lvl3pPr>
              <a:defRPr sz="2300"/>
            </a:lvl3pPr>
            <a:lvl4pPr>
              <a:defRPr sz="2300"/>
            </a:lvl4pPr>
            <a:lvl5pPr>
              <a:defRPr sz="23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9" name="Tekstvak 8">
            <a:extLst>
              <a:ext uri="{FF2B5EF4-FFF2-40B4-BE49-F238E27FC236}">
                <a16:creationId xmlns:a16="http://schemas.microsoft.com/office/drawing/2014/main" id="{DF31D87E-EA1A-432A-AFBF-FF7B5E69CE19}"/>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vergelijking</a:t>
            </a:r>
          </a:p>
        </p:txBody>
      </p:sp>
    </p:spTree>
    <p:extLst>
      <p:ext uri="{BB962C8B-B14F-4D97-AF65-F5344CB8AC3E}">
        <p14:creationId xmlns:p14="http://schemas.microsoft.com/office/powerpoint/2010/main" val="23445829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lleen titel">
    <p:spTree>
      <p:nvGrpSpPr>
        <p:cNvPr id="1" name=""/>
        <p:cNvGrpSpPr/>
        <p:nvPr/>
      </p:nvGrpSpPr>
      <p:grpSpPr>
        <a:xfrm>
          <a:off x="0" y="0"/>
          <a:ext cx="0" cy="0"/>
          <a:chOff x="0" y="0"/>
          <a:chExt cx="0" cy="0"/>
        </a:xfrm>
      </p:grpSpPr>
      <p:sp>
        <p:nvSpPr>
          <p:cNvPr id="4" name="Titel 1"/>
          <p:cNvSpPr>
            <a:spLocks noGrp="1"/>
          </p:cNvSpPr>
          <p:nvPr>
            <p:ph type="title"/>
          </p:nvPr>
        </p:nvSpPr>
        <p:spPr>
          <a:xfrm>
            <a:off x="670984" y="1026000"/>
            <a:ext cx="10417016" cy="666000"/>
          </a:xfrm>
          <a:prstGeom prst="rect">
            <a:avLst/>
          </a:prstGeom>
        </p:spPr>
        <p:txBody>
          <a:bodyPr/>
          <a:lstStyle/>
          <a:p>
            <a:r>
              <a:rPr lang="nl-NL"/>
              <a:t>Klik om stijl te bewerken</a:t>
            </a:r>
            <a:endParaRPr lang="en-US"/>
          </a:p>
        </p:txBody>
      </p:sp>
      <p:sp>
        <p:nvSpPr>
          <p:cNvPr id="6" name="Tekstvak 5">
            <a:extLst>
              <a:ext uri="{FF2B5EF4-FFF2-40B4-BE49-F238E27FC236}">
                <a16:creationId xmlns:a16="http://schemas.microsoft.com/office/drawing/2014/main" id="{5DADD9A8-7A38-4589-B5A1-997790D855A2}"/>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Alleen titel</a:t>
            </a:r>
          </a:p>
        </p:txBody>
      </p:sp>
    </p:spTree>
    <p:extLst>
      <p:ext uri="{BB962C8B-B14F-4D97-AF65-F5344CB8AC3E}">
        <p14:creationId xmlns:p14="http://schemas.microsoft.com/office/powerpoint/2010/main" val="8312377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26814762-C25A-44C2-B67B-1AC52F962445}"/>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leeg</a:t>
            </a:r>
          </a:p>
        </p:txBody>
      </p:sp>
    </p:spTree>
    <p:extLst>
      <p:ext uri="{BB962C8B-B14F-4D97-AF65-F5344CB8AC3E}">
        <p14:creationId xmlns:p14="http://schemas.microsoft.com/office/powerpoint/2010/main" val="2966836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70986" y="1016002"/>
            <a:ext cx="3949700" cy="720725"/>
          </a:xfrm>
          <a:prstGeom prst="rect">
            <a:avLst/>
          </a:prstGeom>
        </p:spPr>
        <p:txBody>
          <a:bodyPr anchor="b"/>
          <a:lstStyle>
            <a:lvl1pPr algn="l">
              <a:defRPr sz="2000" b="1"/>
            </a:lvl1pPr>
          </a:lstStyle>
          <a:p>
            <a:r>
              <a:rPr lang="nl-NL"/>
              <a:t>Klik om stijl te bewerken</a:t>
            </a:r>
            <a:endParaRPr lang="en-US"/>
          </a:p>
        </p:txBody>
      </p:sp>
      <p:sp>
        <p:nvSpPr>
          <p:cNvPr id="3" name="Tijdelijke aanduiding voor inhoud 2"/>
          <p:cNvSpPr>
            <a:spLocks noGrp="1"/>
          </p:cNvSpPr>
          <p:nvPr>
            <p:ph idx="1"/>
          </p:nvPr>
        </p:nvSpPr>
        <p:spPr>
          <a:xfrm>
            <a:off x="4766735" y="1016001"/>
            <a:ext cx="6322484" cy="4897439"/>
          </a:xfrm>
        </p:spPr>
        <p:txBody>
          <a:bodyPr>
            <a:normAutofit/>
          </a:bodyPr>
          <a:lstStyle>
            <a:lvl1pPr>
              <a:defRPr sz="2300"/>
            </a:lvl1pPr>
            <a:lvl2pPr>
              <a:defRPr sz="2300"/>
            </a:lvl2pPr>
            <a:lvl3pPr>
              <a:defRPr sz="2300"/>
            </a:lvl3pPr>
            <a:lvl4pPr>
              <a:defRPr sz="2300"/>
            </a:lvl4pPr>
            <a:lvl5pPr>
              <a:defRPr sz="23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tekst 3"/>
          <p:cNvSpPr>
            <a:spLocks noGrp="1"/>
          </p:cNvSpPr>
          <p:nvPr>
            <p:ph type="body" sz="half" idx="2"/>
          </p:nvPr>
        </p:nvSpPr>
        <p:spPr>
          <a:xfrm>
            <a:off x="670986" y="1736725"/>
            <a:ext cx="3949700" cy="42189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7" name="Tekstvak 6">
            <a:extLst>
              <a:ext uri="{FF2B5EF4-FFF2-40B4-BE49-F238E27FC236}">
                <a16:creationId xmlns:a16="http://schemas.microsoft.com/office/drawing/2014/main" id="{06A9401F-A3DE-42D3-875C-47649ABF2D48}"/>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Inhoud met bijschrift</a:t>
            </a:r>
          </a:p>
        </p:txBody>
      </p:sp>
    </p:spTree>
    <p:extLst>
      <p:ext uri="{BB962C8B-B14F-4D97-AF65-F5344CB8AC3E}">
        <p14:creationId xmlns:p14="http://schemas.microsoft.com/office/powerpoint/2010/main" val="39779799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a:prstGeom prst="rect">
            <a:avLst/>
          </a:prstGeom>
        </p:spPr>
        <p:txBody>
          <a:bodyPr anchor="b"/>
          <a:lstStyle>
            <a:lvl1pPr algn="l">
              <a:defRPr sz="2000" b="1"/>
            </a:lvl1pPr>
          </a:lstStyle>
          <a:p>
            <a:r>
              <a:rPr lang="nl-NL"/>
              <a:t>Klik om stijl te bewerken</a:t>
            </a:r>
            <a:endParaRPr lang="en-US"/>
          </a:p>
        </p:txBody>
      </p:sp>
      <p:sp>
        <p:nvSpPr>
          <p:cNvPr id="3" name="Tijdelijke aanduiding voor afbeelding 2"/>
          <p:cNvSpPr>
            <a:spLocks noGrp="1"/>
          </p:cNvSpPr>
          <p:nvPr>
            <p:ph type="pic" idx="1"/>
          </p:nvPr>
        </p:nvSpPr>
        <p:spPr>
          <a:xfrm>
            <a:off x="2389717" y="568411"/>
            <a:ext cx="7315200" cy="415916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a:p>
        </p:txBody>
      </p:sp>
      <p:sp>
        <p:nvSpPr>
          <p:cNvPr id="4" name="Tijdelijke aanduiding voor tekst 3"/>
          <p:cNvSpPr>
            <a:spLocks noGrp="1"/>
          </p:cNvSpPr>
          <p:nvPr>
            <p:ph type="body" sz="half" idx="2"/>
          </p:nvPr>
        </p:nvSpPr>
        <p:spPr>
          <a:xfrm>
            <a:off x="2389717" y="5367338"/>
            <a:ext cx="7315200" cy="5461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7" name="Tekstvak 6">
            <a:extLst>
              <a:ext uri="{FF2B5EF4-FFF2-40B4-BE49-F238E27FC236}">
                <a16:creationId xmlns:a16="http://schemas.microsoft.com/office/drawing/2014/main" id="{59C40B75-09AC-4745-A84A-CD342AFBE385}"/>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Afbeelding met bijschrift</a:t>
            </a:r>
          </a:p>
        </p:txBody>
      </p:sp>
    </p:spTree>
    <p:extLst>
      <p:ext uri="{BB962C8B-B14F-4D97-AF65-F5344CB8AC3E}">
        <p14:creationId xmlns:p14="http://schemas.microsoft.com/office/powerpoint/2010/main" val="23715522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eldia met foto">
    <p:spTree>
      <p:nvGrpSpPr>
        <p:cNvPr id="1" name=""/>
        <p:cNvGrpSpPr/>
        <p:nvPr/>
      </p:nvGrpSpPr>
      <p:grpSpPr>
        <a:xfrm>
          <a:off x="0" y="0"/>
          <a:ext cx="0" cy="0"/>
          <a:chOff x="0" y="0"/>
          <a:chExt cx="0" cy="0"/>
        </a:xfrm>
      </p:grpSpPr>
      <p:sp>
        <p:nvSpPr>
          <p:cNvPr id="4" name="Rectangle 3"/>
          <p:cNvSpPr/>
          <p:nvPr/>
        </p:nvSpPr>
        <p:spPr>
          <a:xfrm>
            <a:off x="-2" y="606751"/>
            <a:ext cx="12192001" cy="6251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el 1"/>
          <p:cNvSpPr>
            <a:spLocks noGrp="1"/>
          </p:cNvSpPr>
          <p:nvPr>
            <p:ph type="ctrTitle" hasCustomPrompt="1"/>
          </p:nvPr>
        </p:nvSpPr>
        <p:spPr>
          <a:xfrm>
            <a:off x="478800" y="1902753"/>
            <a:ext cx="6840000" cy="2376000"/>
          </a:xfrm>
          <a:prstGeom prst="rect">
            <a:avLst/>
          </a:prstGeom>
        </p:spPr>
        <p:txBody>
          <a:bodyPr anchor="t" anchorCtr="0">
            <a:noAutofit/>
          </a:bodyPr>
          <a:lstStyle>
            <a:lvl1pPr algn="l">
              <a:defRPr sz="6000" b="1">
                <a:solidFill>
                  <a:schemeClr val="tx1"/>
                </a:solidFill>
              </a:defRPr>
            </a:lvl1pPr>
          </a:lstStyle>
          <a:p>
            <a:r>
              <a:rPr lang="nl-NL"/>
              <a:t>Klik om een titel te maken</a:t>
            </a:r>
            <a:endParaRPr lang="en-US"/>
          </a:p>
        </p:txBody>
      </p:sp>
      <p:sp>
        <p:nvSpPr>
          <p:cNvPr id="3" name="Ondertitel 2"/>
          <p:cNvSpPr>
            <a:spLocks noGrp="1"/>
          </p:cNvSpPr>
          <p:nvPr>
            <p:ph type="subTitle" idx="1" hasCustomPrompt="1"/>
          </p:nvPr>
        </p:nvSpPr>
        <p:spPr>
          <a:xfrm>
            <a:off x="478800" y="894753"/>
            <a:ext cx="6840000" cy="792000"/>
          </a:xfrm>
        </p:spPr>
        <p:txBody>
          <a:bodyPr anchor="b" anchorCtr="0">
            <a:normAutofit/>
          </a:bodyPr>
          <a:lstStyle>
            <a:lvl1pPr marL="0" indent="0" algn="l">
              <a:buNone/>
              <a:defRPr sz="2200" i="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voor de ondertitel</a:t>
            </a:r>
            <a:endParaRPr lang="en-US"/>
          </a:p>
        </p:txBody>
      </p:sp>
      <p:sp>
        <p:nvSpPr>
          <p:cNvPr id="12" name="Tekstvak 11">
            <a:extLst>
              <a:ext uri="{FF2B5EF4-FFF2-40B4-BE49-F238E27FC236}">
                <a16:creationId xmlns:a16="http://schemas.microsoft.com/office/drawing/2014/main" id="{CCE6B724-6B58-4515-B463-84D4E794F73B}"/>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TITELDIA MET FOTO</a:t>
            </a:r>
          </a:p>
        </p:txBody>
      </p:sp>
      <p:sp>
        <p:nvSpPr>
          <p:cNvPr id="14" name="Tekstvak 13">
            <a:extLst>
              <a:ext uri="{FF2B5EF4-FFF2-40B4-BE49-F238E27FC236}">
                <a16:creationId xmlns:a16="http://schemas.microsoft.com/office/drawing/2014/main" id="{A8F674CA-F8DA-462E-A15C-CDBF6BC504E2}"/>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pic>
        <p:nvPicPr>
          <p:cNvPr id="15" name="Afbeelding 14">
            <a:extLst>
              <a:ext uri="{FF2B5EF4-FFF2-40B4-BE49-F238E27FC236}">
                <a16:creationId xmlns:a16="http://schemas.microsoft.com/office/drawing/2014/main" id="{A8A007AA-B55B-4E9D-A2F8-666B46E418C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6" name="Afbeelding 15">
            <a:extLst>
              <a:ext uri="{FF2B5EF4-FFF2-40B4-BE49-F238E27FC236}">
                <a16:creationId xmlns:a16="http://schemas.microsoft.com/office/drawing/2014/main" id="{8AFAFDC3-00F9-47CD-8BCB-D1616EBC9ED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8" name="Afbeelding 17">
            <a:extLst>
              <a:ext uri="{FF2B5EF4-FFF2-40B4-BE49-F238E27FC236}">
                <a16:creationId xmlns:a16="http://schemas.microsoft.com/office/drawing/2014/main" id="{5C8AFDF8-1E85-4372-95AE-14A33EA128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1" name="Afbeelding 10" descr="Afbeelding met tekst, teken, donker&#10;&#10;Automatisch gegenereerde beschrijving">
            <a:extLst>
              <a:ext uri="{FF2B5EF4-FFF2-40B4-BE49-F238E27FC236}">
                <a16:creationId xmlns:a16="http://schemas.microsoft.com/office/drawing/2014/main" id="{D426B2D3-0F83-EB73-B53B-F708D41A325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5286" y="5977312"/>
            <a:ext cx="1325828" cy="687905"/>
          </a:xfrm>
          <a:prstGeom prst="rect">
            <a:avLst/>
          </a:prstGeom>
        </p:spPr>
      </p:pic>
    </p:spTree>
    <p:extLst>
      <p:ext uri="{BB962C8B-B14F-4D97-AF65-F5344CB8AC3E}">
        <p14:creationId xmlns:p14="http://schemas.microsoft.com/office/powerpoint/2010/main" val="954980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Titeldia met foto">
    <p:spTree>
      <p:nvGrpSpPr>
        <p:cNvPr id="1" name=""/>
        <p:cNvGrpSpPr/>
        <p:nvPr/>
      </p:nvGrpSpPr>
      <p:grpSpPr>
        <a:xfrm>
          <a:off x="0" y="0"/>
          <a:ext cx="0" cy="0"/>
          <a:chOff x="0" y="0"/>
          <a:chExt cx="0" cy="0"/>
        </a:xfrm>
      </p:grpSpPr>
      <p:sp>
        <p:nvSpPr>
          <p:cNvPr id="4" name="Rectangle 3"/>
          <p:cNvSpPr/>
          <p:nvPr/>
        </p:nvSpPr>
        <p:spPr>
          <a:xfrm>
            <a:off x="-1" y="3"/>
            <a:ext cx="8203476"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Picture Placeholder 7"/>
          <p:cNvSpPr>
            <a:spLocks noGrp="1"/>
          </p:cNvSpPr>
          <p:nvPr>
            <p:ph type="pic" sz="quarter" idx="10" hasCustomPrompt="1"/>
          </p:nvPr>
        </p:nvSpPr>
        <p:spPr>
          <a:xfrm>
            <a:off x="8131200" y="0"/>
            <a:ext cx="4060800" cy="6858000"/>
          </a:xfrm>
          <a:solidFill>
            <a:schemeClr val="bg1">
              <a:lumMod val="95000"/>
            </a:schemeClr>
          </a:solidFill>
        </p:spPr>
        <p:txBody>
          <a:bodyPr>
            <a:normAutofit/>
          </a:bodyPr>
          <a:lstStyle>
            <a:lvl1pPr marL="0" indent="0" algn="ctr">
              <a:buNone/>
              <a:defRPr sz="1200" baseline="0"/>
            </a:lvl1pPr>
          </a:lstStyle>
          <a:p>
            <a:r>
              <a:rPr lang="nl-NL"/>
              <a:t>Klik op het </a:t>
            </a:r>
            <a:br>
              <a:rPr lang="nl-NL"/>
            </a:br>
            <a:r>
              <a:rPr lang="nl-NL"/>
              <a:t>afbeeldingspictogram en </a:t>
            </a:r>
            <a:br>
              <a:rPr lang="nl-NL"/>
            </a:br>
            <a:r>
              <a:rPr lang="nl-NL"/>
              <a:t>voeg je eigen foto in</a:t>
            </a:r>
            <a:r>
              <a:rPr lang="nl-NL" noProof="0"/>
              <a:t>.</a:t>
            </a:r>
          </a:p>
        </p:txBody>
      </p:sp>
      <p:sp>
        <p:nvSpPr>
          <p:cNvPr id="12" name="Tekstvak 11">
            <a:extLst>
              <a:ext uri="{FF2B5EF4-FFF2-40B4-BE49-F238E27FC236}">
                <a16:creationId xmlns:a16="http://schemas.microsoft.com/office/drawing/2014/main" id="{CCE6B724-6B58-4515-B463-84D4E794F73B}"/>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TITELDIA MET FOTO</a:t>
            </a:r>
          </a:p>
        </p:txBody>
      </p:sp>
      <p:sp>
        <p:nvSpPr>
          <p:cNvPr id="14" name="Tekstvak 13">
            <a:extLst>
              <a:ext uri="{FF2B5EF4-FFF2-40B4-BE49-F238E27FC236}">
                <a16:creationId xmlns:a16="http://schemas.microsoft.com/office/drawing/2014/main" id="{A8F674CA-F8DA-462E-A15C-CDBF6BC504E2}"/>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pic>
        <p:nvPicPr>
          <p:cNvPr id="15" name="Afbeelding 14">
            <a:extLst>
              <a:ext uri="{FF2B5EF4-FFF2-40B4-BE49-F238E27FC236}">
                <a16:creationId xmlns:a16="http://schemas.microsoft.com/office/drawing/2014/main" id="{A8A007AA-B55B-4E9D-A2F8-666B46E418C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6" name="Afbeelding 15">
            <a:extLst>
              <a:ext uri="{FF2B5EF4-FFF2-40B4-BE49-F238E27FC236}">
                <a16:creationId xmlns:a16="http://schemas.microsoft.com/office/drawing/2014/main" id="{8AFAFDC3-00F9-47CD-8BCB-D1616EBC9ED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8" name="Afbeelding 17">
            <a:extLst>
              <a:ext uri="{FF2B5EF4-FFF2-40B4-BE49-F238E27FC236}">
                <a16:creationId xmlns:a16="http://schemas.microsoft.com/office/drawing/2014/main" id="{5C8AFDF8-1E85-4372-95AE-14A33EA128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sp>
        <p:nvSpPr>
          <p:cNvPr id="11" name="Titel 1">
            <a:extLst>
              <a:ext uri="{FF2B5EF4-FFF2-40B4-BE49-F238E27FC236}">
                <a16:creationId xmlns:a16="http://schemas.microsoft.com/office/drawing/2014/main" id="{4E1F7EB2-E34A-119D-C199-FF3F8161E0EA}"/>
              </a:ext>
            </a:extLst>
          </p:cNvPr>
          <p:cNvSpPr>
            <a:spLocks noGrp="1"/>
          </p:cNvSpPr>
          <p:nvPr>
            <p:ph type="ctrTitle" hasCustomPrompt="1"/>
          </p:nvPr>
        </p:nvSpPr>
        <p:spPr>
          <a:xfrm>
            <a:off x="478800" y="1902753"/>
            <a:ext cx="6840000" cy="2376000"/>
          </a:xfrm>
          <a:prstGeom prst="rect">
            <a:avLst/>
          </a:prstGeom>
        </p:spPr>
        <p:txBody>
          <a:bodyPr anchor="t" anchorCtr="0">
            <a:noAutofit/>
          </a:bodyPr>
          <a:lstStyle>
            <a:lvl1pPr algn="l">
              <a:defRPr sz="6000" b="1">
                <a:solidFill>
                  <a:schemeClr val="tx1"/>
                </a:solidFill>
              </a:defRPr>
            </a:lvl1pPr>
          </a:lstStyle>
          <a:p>
            <a:r>
              <a:rPr lang="nl-NL"/>
              <a:t>Klik om een titel te maken</a:t>
            </a:r>
            <a:endParaRPr lang="en-US"/>
          </a:p>
        </p:txBody>
      </p:sp>
      <p:sp>
        <p:nvSpPr>
          <p:cNvPr id="13" name="Ondertitel 2">
            <a:extLst>
              <a:ext uri="{FF2B5EF4-FFF2-40B4-BE49-F238E27FC236}">
                <a16:creationId xmlns:a16="http://schemas.microsoft.com/office/drawing/2014/main" id="{6925B00C-2E59-3CBC-B255-E5D2E5FB3CEA}"/>
              </a:ext>
            </a:extLst>
          </p:cNvPr>
          <p:cNvSpPr>
            <a:spLocks noGrp="1"/>
          </p:cNvSpPr>
          <p:nvPr>
            <p:ph type="subTitle" idx="1" hasCustomPrompt="1"/>
          </p:nvPr>
        </p:nvSpPr>
        <p:spPr>
          <a:xfrm>
            <a:off x="478800" y="894753"/>
            <a:ext cx="6840000" cy="792000"/>
          </a:xfrm>
        </p:spPr>
        <p:txBody>
          <a:bodyPr anchor="b" anchorCtr="0">
            <a:normAutofit/>
          </a:bodyPr>
          <a:lstStyle>
            <a:lvl1pPr marL="0" indent="0" algn="l">
              <a:buNone/>
              <a:defRPr sz="2200" i="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voor de ondertitel</a:t>
            </a:r>
            <a:endParaRPr lang="en-US"/>
          </a:p>
        </p:txBody>
      </p:sp>
      <p:pic>
        <p:nvPicPr>
          <p:cNvPr id="17" name="Afbeelding 16" descr="Afbeelding met tekst, teken, donker&#10;&#10;Automatisch gegenereerde beschrijving">
            <a:extLst>
              <a:ext uri="{FF2B5EF4-FFF2-40B4-BE49-F238E27FC236}">
                <a16:creationId xmlns:a16="http://schemas.microsoft.com/office/drawing/2014/main" id="{38837E0C-32D4-6BB2-9F2D-6A24ECE7EF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86" y="5977312"/>
            <a:ext cx="1325828" cy="687905"/>
          </a:xfrm>
          <a:prstGeom prst="rect">
            <a:avLst/>
          </a:prstGeom>
        </p:spPr>
      </p:pic>
      <p:pic>
        <p:nvPicPr>
          <p:cNvPr id="19" name="Afbeelding 18" descr="Afbeelding met tekst, teken, donker&#10;&#10;Automatisch gegenereerde beschrijving">
            <a:extLst>
              <a:ext uri="{FF2B5EF4-FFF2-40B4-BE49-F238E27FC236}">
                <a16:creationId xmlns:a16="http://schemas.microsoft.com/office/drawing/2014/main" id="{5037F542-110B-0E04-C9C6-2EDABAD6CF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5286" y="5977312"/>
            <a:ext cx="1325828" cy="687905"/>
          </a:xfrm>
          <a:prstGeom prst="rect">
            <a:avLst/>
          </a:prstGeom>
        </p:spPr>
      </p:pic>
    </p:spTree>
    <p:extLst>
      <p:ext uri="{BB962C8B-B14F-4D97-AF65-F5344CB8AC3E}">
        <p14:creationId xmlns:p14="http://schemas.microsoft.com/office/powerpoint/2010/main" val="20359877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eldia met foto">
    <p:spTree>
      <p:nvGrpSpPr>
        <p:cNvPr id="1" name=""/>
        <p:cNvGrpSpPr/>
        <p:nvPr/>
      </p:nvGrpSpPr>
      <p:grpSpPr>
        <a:xfrm>
          <a:off x="0" y="0"/>
          <a:ext cx="0" cy="0"/>
          <a:chOff x="0" y="0"/>
          <a:chExt cx="0" cy="0"/>
        </a:xfrm>
      </p:grpSpPr>
      <p:sp>
        <p:nvSpPr>
          <p:cNvPr id="4" name="Rectangle 3"/>
          <p:cNvSpPr/>
          <p:nvPr/>
        </p:nvSpPr>
        <p:spPr>
          <a:xfrm>
            <a:off x="-1" y="3"/>
            <a:ext cx="8203476"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Picture Placeholder 7"/>
          <p:cNvSpPr>
            <a:spLocks noGrp="1"/>
          </p:cNvSpPr>
          <p:nvPr>
            <p:ph type="pic" sz="quarter" idx="10" hasCustomPrompt="1"/>
          </p:nvPr>
        </p:nvSpPr>
        <p:spPr>
          <a:xfrm>
            <a:off x="8131200" y="0"/>
            <a:ext cx="4060800" cy="6858000"/>
          </a:xfrm>
          <a:solidFill>
            <a:schemeClr val="bg1">
              <a:lumMod val="95000"/>
            </a:schemeClr>
          </a:solidFill>
        </p:spPr>
        <p:txBody>
          <a:bodyPr>
            <a:normAutofit/>
          </a:bodyPr>
          <a:lstStyle>
            <a:lvl1pPr marL="0" indent="0" algn="ctr">
              <a:buNone/>
              <a:defRPr sz="1200" baseline="0"/>
            </a:lvl1pPr>
          </a:lstStyle>
          <a:p>
            <a:r>
              <a:rPr lang="nl-NL"/>
              <a:t>Klik op het </a:t>
            </a:r>
            <a:br>
              <a:rPr lang="nl-NL"/>
            </a:br>
            <a:r>
              <a:rPr lang="nl-NL"/>
              <a:t>afbeeldingspictogram en </a:t>
            </a:r>
            <a:br>
              <a:rPr lang="nl-NL"/>
            </a:br>
            <a:r>
              <a:rPr lang="nl-NL"/>
              <a:t>voeg je eigen foto in</a:t>
            </a:r>
            <a:r>
              <a:rPr lang="nl-NL" noProof="0"/>
              <a:t>.</a:t>
            </a:r>
          </a:p>
        </p:txBody>
      </p:sp>
      <p:sp>
        <p:nvSpPr>
          <p:cNvPr id="12" name="Tekstvak 11">
            <a:extLst>
              <a:ext uri="{FF2B5EF4-FFF2-40B4-BE49-F238E27FC236}">
                <a16:creationId xmlns:a16="http://schemas.microsoft.com/office/drawing/2014/main" id="{CCE6B724-6B58-4515-B463-84D4E794F73B}"/>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TITELDIA MET FOTO</a:t>
            </a:r>
          </a:p>
        </p:txBody>
      </p:sp>
      <p:sp>
        <p:nvSpPr>
          <p:cNvPr id="14" name="Tekstvak 13">
            <a:extLst>
              <a:ext uri="{FF2B5EF4-FFF2-40B4-BE49-F238E27FC236}">
                <a16:creationId xmlns:a16="http://schemas.microsoft.com/office/drawing/2014/main" id="{A8F674CA-F8DA-462E-A15C-CDBF6BC504E2}"/>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pic>
        <p:nvPicPr>
          <p:cNvPr id="15" name="Afbeelding 14">
            <a:extLst>
              <a:ext uri="{FF2B5EF4-FFF2-40B4-BE49-F238E27FC236}">
                <a16:creationId xmlns:a16="http://schemas.microsoft.com/office/drawing/2014/main" id="{A8A007AA-B55B-4E9D-A2F8-666B46E418C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6" name="Afbeelding 15">
            <a:extLst>
              <a:ext uri="{FF2B5EF4-FFF2-40B4-BE49-F238E27FC236}">
                <a16:creationId xmlns:a16="http://schemas.microsoft.com/office/drawing/2014/main" id="{8AFAFDC3-00F9-47CD-8BCB-D1616EBC9ED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8" name="Afbeelding 17">
            <a:extLst>
              <a:ext uri="{FF2B5EF4-FFF2-40B4-BE49-F238E27FC236}">
                <a16:creationId xmlns:a16="http://schemas.microsoft.com/office/drawing/2014/main" id="{5C8AFDF8-1E85-4372-95AE-14A33EA128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sp>
        <p:nvSpPr>
          <p:cNvPr id="11" name="Titel 1">
            <a:extLst>
              <a:ext uri="{FF2B5EF4-FFF2-40B4-BE49-F238E27FC236}">
                <a16:creationId xmlns:a16="http://schemas.microsoft.com/office/drawing/2014/main" id="{4E1F7EB2-E34A-119D-C199-FF3F8161E0EA}"/>
              </a:ext>
            </a:extLst>
          </p:cNvPr>
          <p:cNvSpPr>
            <a:spLocks noGrp="1"/>
          </p:cNvSpPr>
          <p:nvPr>
            <p:ph type="ctrTitle" hasCustomPrompt="1"/>
          </p:nvPr>
        </p:nvSpPr>
        <p:spPr>
          <a:xfrm>
            <a:off x="478800" y="1902753"/>
            <a:ext cx="6840000" cy="2376000"/>
          </a:xfrm>
          <a:prstGeom prst="rect">
            <a:avLst/>
          </a:prstGeom>
        </p:spPr>
        <p:txBody>
          <a:bodyPr anchor="t" anchorCtr="0">
            <a:noAutofit/>
          </a:bodyPr>
          <a:lstStyle>
            <a:lvl1pPr algn="l">
              <a:defRPr sz="6000" b="1">
                <a:solidFill>
                  <a:schemeClr val="tx1"/>
                </a:solidFill>
              </a:defRPr>
            </a:lvl1pPr>
          </a:lstStyle>
          <a:p>
            <a:r>
              <a:rPr lang="nl-NL"/>
              <a:t>Klik om een titel te maken</a:t>
            </a:r>
            <a:endParaRPr lang="en-US"/>
          </a:p>
        </p:txBody>
      </p:sp>
      <p:sp>
        <p:nvSpPr>
          <p:cNvPr id="13" name="Ondertitel 2">
            <a:extLst>
              <a:ext uri="{FF2B5EF4-FFF2-40B4-BE49-F238E27FC236}">
                <a16:creationId xmlns:a16="http://schemas.microsoft.com/office/drawing/2014/main" id="{6925B00C-2E59-3CBC-B255-E5D2E5FB3CEA}"/>
              </a:ext>
            </a:extLst>
          </p:cNvPr>
          <p:cNvSpPr>
            <a:spLocks noGrp="1"/>
          </p:cNvSpPr>
          <p:nvPr>
            <p:ph type="subTitle" idx="1" hasCustomPrompt="1"/>
          </p:nvPr>
        </p:nvSpPr>
        <p:spPr>
          <a:xfrm>
            <a:off x="478800" y="894753"/>
            <a:ext cx="6840000" cy="792000"/>
          </a:xfrm>
        </p:spPr>
        <p:txBody>
          <a:bodyPr anchor="b" anchorCtr="0">
            <a:normAutofit/>
          </a:bodyPr>
          <a:lstStyle>
            <a:lvl1pPr marL="0" indent="0" algn="l">
              <a:buNone/>
              <a:defRPr sz="2200" i="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voor de ondertitel</a:t>
            </a:r>
            <a:endParaRPr lang="en-US"/>
          </a:p>
        </p:txBody>
      </p:sp>
      <p:pic>
        <p:nvPicPr>
          <p:cNvPr id="17" name="Afbeelding 16" descr="Afbeelding met tekst, teken, donker&#10;&#10;Automatisch gegenereerde beschrijving">
            <a:extLst>
              <a:ext uri="{FF2B5EF4-FFF2-40B4-BE49-F238E27FC236}">
                <a16:creationId xmlns:a16="http://schemas.microsoft.com/office/drawing/2014/main" id="{38837E0C-32D4-6BB2-9F2D-6A24ECE7EF4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5286" y="5977312"/>
            <a:ext cx="1325828" cy="687905"/>
          </a:xfrm>
          <a:prstGeom prst="rect">
            <a:avLst/>
          </a:prstGeom>
        </p:spPr>
      </p:pic>
    </p:spTree>
    <p:extLst>
      <p:ext uri="{BB962C8B-B14F-4D97-AF65-F5344CB8AC3E}">
        <p14:creationId xmlns:p14="http://schemas.microsoft.com/office/powerpoint/2010/main" val="33415851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Grote foto">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0" hasCustomPrompt="1"/>
          </p:nvPr>
        </p:nvSpPr>
        <p:spPr>
          <a:xfrm>
            <a:off x="0" y="0"/>
            <a:ext cx="12192000" cy="6858000"/>
          </a:xfrm>
          <a:solidFill>
            <a:schemeClr val="bg1">
              <a:lumMod val="95000"/>
            </a:schemeClr>
          </a:solidFill>
        </p:spPr>
        <p:txBody>
          <a:bodyPr/>
          <a:lstStyle>
            <a:lvl1pPr marL="0" indent="0" algn="ctr">
              <a:buNone/>
              <a:defRPr/>
            </a:lvl1pPr>
          </a:lstStyle>
          <a:p>
            <a:r>
              <a:rPr lang="nl-NL"/>
              <a:t>Klik op het </a:t>
            </a:r>
            <a:br>
              <a:rPr lang="nl-NL"/>
            </a:br>
            <a:r>
              <a:rPr lang="nl-NL"/>
              <a:t>afbeeldingspictogram en </a:t>
            </a:r>
            <a:br>
              <a:rPr lang="nl-NL"/>
            </a:br>
            <a:r>
              <a:rPr lang="nl-NL"/>
              <a:t>voeg je eigen foto in.</a:t>
            </a:r>
          </a:p>
          <a:p>
            <a:endParaRPr lang="nl-NL"/>
          </a:p>
        </p:txBody>
      </p:sp>
      <p:sp>
        <p:nvSpPr>
          <p:cNvPr id="11" name="Tekstvak 10">
            <a:extLst>
              <a:ext uri="{FF2B5EF4-FFF2-40B4-BE49-F238E27FC236}">
                <a16:creationId xmlns:a16="http://schemas.microsoft.com/office/drawing/2014/main" id="{A817D2C3-502A-4EA4-8566-1A465E14F8A4}"/>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Grote foto</a:t>
            </a:r>
          </a:p>
        </p:txBody>
      </p:sp>
      <p:pic>
        <p:nvPicPr>
          <p:cNvPr id="12" name="Afbeelding 11">
            <a:extLst>
              <a:ext uri="{FF2B5EF4-FFF2-40B4-BE49-F238E27FC236}">
                <a16:creationId xmlns:a16="http://schemas.microsoft.com/office/drawing/2014/main" id="{648CED8D-9F18-460A-A1D9-D9742331D75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3" name="Afbeelding 12">
            <a:extLst>
              <a:ext uri="{FF2B5EF4-FFF2-40B4-BE49-F238E27FC236}">
                <a16:creationId xmlns:a16="http://schemas.microsoft.com/office/drawing/2014/main" id="{C95B1336-E4CD-4D66-9B53-2E2B09B439C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4" name="Afbeelding 13">
            <a:extLst>
              <a:ext uri="{FF2B5EF4-FFF2-40B4-BE49-F238E27FC236}">
                <a16:creationId xmlns:a16="http://schemas.microsoft.com/office/drawing/2014/main" id="{734EEF8F-C0DB-44F7-80E9-6F24D5F4CA8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sp>
        <p:nvSpPr>
          <p:cNvPr id="10" name="Tekstvak 9">
            <a:extLst>
              <a:ext uri="{FF2B5EF4-FFF2-40B4-BE49-F238E27FC236}">
                <a16:creationId xmlns:a16="http://schemas.microsoft.com/office/drawing/2014/main" id="{7488985C-F0AB-45E1-B334-177AE6C9DAD3}"/>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spTree>
    <p:extLst>
      <p:ext uri="{BB962C8B-B14F-4D97-AF65-F5344CB8AC3E}">
        <p14:creationId xmlns:p14="http://schemas.microsoft.com/office/powerpoint/2010/main" val="2747402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eldia met foto">
    <p:spTree>
      <p:nvGrpSpPr>
        <p:cNvPr id="1" name=""/>
        <p:cNvGrpSpPr/>
        <p:nvPr/>
      </p:nvGrpSpPr>
      <p:grpSpPr>
        <a:xfrm>
          <a:off x="0" y="0"/>
          <a:ext cx="0" cy="0"/>
          <a:chOff x="0" y="0"/>
          <a:chExt cx="0" cy="0"/>
        </a:xfrm>
      </p:grpSpPr>
      <p:sp>
        <p:nvSpPr>
          <p:cNvPr id="4" name="Rectangle 3"/>
          <p:cNvSpPr/>
          <p:nvPr/>
        </p:nvSpPr>
        <p:spPr>
          <a:xfrm>
            <a:off x="-1" y="3"/>
            <a:ext cx="8203476"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Picture Placeholder 7"/>
          <p:cNvSpPr>
            <a:spLocks noGrp="1"/>
          </p:cNvSpPr>
          <p:nvPr>
            <p:ph type="pic" sz="quarter" idx="10" hasCustomPrompt="1"/>
          </p:nvPr>
        </p:nvSpPr>
        <p:spPr>
          <a:xfrm>
            <a:off x="8131200" y="0"/>
            <a:ext cx="4060800" cy="6858000"/>
          </a:xfrm>
          <a:solidFill>
            <a:schemeClr val="bg1">
              <a:lumMod val="95000"/>
            </a:schemeClr>
          </a:solidFill>
        </p:spPr>
        <p:txBody>
          <a:bodyPr>
            <a:normAutofit/>
          </a:bodyPr>
          <a:lstStyle>
            <a:lvl1pPr marL="0" indent="0" algn="ctr">
              <a:buNone/>
              <a:defRPr sz="1200" baseline="0"/>
            </a:lvl1pPr>
          </a:lstStyle>
          <a:p>
            <a:r>
              <a:rPr lang="nl-NL"/>
              <a:t>Klik op het </a:t>
            </a:r>
            <a:br>
              <a:rPr lang="nl-NL"/>
            </a:br>
            <a:r>
              <a:rPr lang="nl-NL"/>
              <a:t>afbeeldingspictogram en </a:t>
            </a:r>
            <a:br>
              <a:rPr lang="nl-NL"/>
            </a:br>
            <a:r>
              <a:rPr lang="nl-NL"/>
              <a:t>voeg je eigen foto in</a:t>
            </a:r>
            <a:r>
              <a:rPr lang="nl-NL" noProof="0"/>
              <a:t>.</a:t>
            </a:r>
          </a:p>
        </p:txBody>
      </p:sp>
      <p:sp>
        <p:nvSpPr>
          <p:cNvPr id="2" name="Titel 1"/>
          <p:cNvSpPr>
            <a:spLocks noGrp="1"/>
          </p:cNvSpPr>
          <p:nvPr>
            <p:ph type="ctrTitle" hasCustomPrompt="1"/>
          </p:nvPr>
        </p:nvSpPr>
        <p:spPr>
          <a:xfrm>
            <a:off x="478800" y="1296000"/>
            <a:ext cx="6840000" cy="2376000"/>
          </a:xfrm>
          <a:prstGeom prst="rect">
            <a:avLst/>
          </a:prstGeom>
        </p:spPr>
        <p:txBody>
          <a:bodyPr anchor="t" anchorCtr="0">
            <a:noAutofit/>
          </a:bodyPr>
          <a:lstStyle>
            <a:lvl1pPr algn="l">
              <a:defRPr sz="6000" b="1">
                <a:solidFill>
                  <a:schemeClr val="tx1"/>
                </a:solidFill>
              </a:defRPr>
            </a:lvl1pPr>
          </a:lstStyle>
          <a:p>
            <a:r>
              <a:rPr lang="nl-NL"/>
              <a:t>Klik om een titel te maken</a:t>
            </a:r>
            <a:endParaRPr lang="en-US"/>
          </a:p>
        </p:txBody>
      </p:sp>
      <p:sp>
        <p:nvSpPr>
          <p:cNvPr id="3" name="Ondertitel 2"/>
          <p:cNvSpPr>
            <a:spLocks noGrp="1"/>
          </p:cNvSpPr>
          <p:nvPr>
            <p:ph type="subTitle" idx="1" hasCustomPrompt="1"/>
          </p:nvPr>
        </p:nvSpPr>
        <p:spPr>
          <a:xfrm>
            <a:off x="478800" y="288000"/>
            <a:ext cx="6840000" cy="792000"/>
          </a:xfrm>
        </p:spPr>
        <p:txBody>
          <a:bodyPr anchor="b" anchorCtr="0">
            <a:normAutofit/>
          </a:bodyPr>
          <a:lstStyle>
            <a:lvl1pPr marL="0" indent="0" algn="l">
              <a:buNone/>
              <a:defRPr sz="2200" i="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voor de ondertitel</a:t>
            </a:r>
            <a:endParaRPr lang="en-US"/>
          </a:p>
        </p:txBody>
      </p:sp>
      <p:sp>
        <p:nvSpPr>
          <p:cNvPr id="9" name="Tijdelijke aanduiding voor tekst 7">
            <a:extLst>
              <a:ext uri="{FF2B5EF4-FFF2-40B4-BE49-F238E27FC236}">
                <a16:creationId xmlns:a16="http://schemas.microsoft.com/office/drawing/2014/main" id="{B2EEF6AA-5177-E343-981A-EA1DF6E43F8B}"/>
              </a:ext>
            </a:extLst>
          </p:cNvPr>
          <p:cNvSpPr>
            <a:spLocks noGrp="1"/>
          </p:cNvSpPr>
          <p:nvPr>
            <p:ph type="body" sz="quarter" idx="13" hasCustomPrompt="1"/>
          </p:nvPr>
        </p:nvSpPr>
        <p:spPr>
          <a:xfrm>
            <a:off x="478800" y="4107320"/>
            <a:ext cx="6840653" cy="298223"/>
          </a:xfrm>
          <a:prstGeom prst="rect">
            <a:avLst/>
          </a:prstGeom>
        </p:spPr>
        <p:txBody>
          <a:bodyPr>
            <a:normAutofit/>
          </a:bodyPr>
          <a:lstStyle>
            <a:lvl1pPr marL="0" indent="0">
              <a:buFontTx/>
              <a:buNone/>
              <a:defRPr sz="1600" baseline="0">
                <a:solidFill>
                  <a:srgbClr val="D9222A"/>
                </a:solidFill>
              </a:defRPr>
            </a:lvl1pPr>
          </a:lstStyle>
          <a:p>
            <a:r>
              <a:rPr lang="nl-NL"/>
              <a:t>Voor- en achternaam</a:t>
            </a:r>
          </a:p>
        </p:txBody>
      </p:sp>
      <p:sp>
        <p:nvSpPr>
          <p:cNvPr id="10" name="Tijdelijke aanduiding voor tekst 12">
            <a:extLst>
              <a:ext uri="{FF2B5EF4-FFF2-40B4-BE49-F238E27FC236}">
                <a16:creationId xmlns:a16="http://schemas.microsoft.com/office/drawing/2014/main" id="{D4220856-237A-504F-92B2-5ECE87CB7392}"/>
              </a:ext>
            </a:extLst>
          </p:cNvPr>
          <p:cNvSpPr>
            <a:spLocks noGrp="1"/>
          </p:cNvSpPr>
          <p:nvPr>
            <p:ph type="body" sz="quarter" idx="15" hasCustomPrompt="1"/>
          </p:nvPr>
        </p:nvSpPr>
        <p:spPr>
          <a:xfrm>
            <a:off x="478800" y="4467095"/>
            <a:ext cx="6840000" cy="304800"/>
          </a:xfrm>
          <a:prstGeom prst="rect">
            <a:avLst/>
          </a:prstGeom>
        </p:spPr>
        <p:txBody>
          <a:bodyPr>
            <a:normAutofit/>
          </a:bodyPr>
          <a:lstStyle>
            <a:lvl1pPr marL="0" indent="0">
              <a:buFontTx/>
              <a:buNone/>
              <a:defRPr sz="1600" baseline="0">
                <a:solidFill>
                  <a:srgbClr val="D9222A"/>
                </a:solidFill>
              </a:defRPr>
            </a:lvl1pPr>
          </a:lstStyle>
          <a:p>
            <a:r>
              <a:rPr lang="nl-NL"/>
              <a:t>Datum</a:t>
            </a:r>
          </a:p>
        </p:txBody>
      </p:sp>
      <p:sp>
        <p:nvSpPr>
          <p:cNvPr id="12" name="Tekstvak 11">
            <a:extLst>
              <a:ext uri="{FF2B5EF4-FFF2-40B4-BE49-F238E27FC236}">
                <a16:creationId xmlns:a16="http://schemas.microsoft.com/office/drawing/2014/main" id="{CCE6B724-6B58-4515-B463-84D4E794F73B}"/>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TITELDIA MET FOTO</a:t>
            </a:r>
          </a:p>
        </p:txBody>
      </p:sp>
      <p:sp>
        <p:nvSpPr>
          <p:cNvPr id="14" name="Tekstvak 13">
            <a:extLst>
              <a:ext uri="{FF2B5EF4-FFF2-40B4-BE49-F238E27FC236}">
                <a16:creationId xmlns:a16="http://schemas.microsoft.com/office/drawing/2014/main" id="{A8F674CA-F8DA-462E-A15C-CDBF6BC504E2}"/>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pic>
        <p:nvPicPr>
          <p:cNvPr id="15" name="Afbeelding 14">
            <a:extLst>
              <a:ext uri="{FF2B5EF4-FFF2-40B4-BE49-F238E27FC236}">
                <a16:creationId xmlns:a16="http://schemas.microsoft.com/office/drawing/2014/main" id="{A8A007AA-B55B-4E9D-A2F8-666B46E418C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6" name="Afbeelding 15">
            <a:extLst>
              <a:ext uri="{FF2B5EF4-FFF2-40B4-BE49-F238E27FC236}">
                <a16:creationId xmlns:a16="http://schemas.microsoft.com/office/drawing/2014/main" id="{8AFAFDC3-00F9-47CD-8BCB-D1616EBC9ED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8" name="Afbeelding 17">
            <a:extLst>
              <a:ext uri="{FF2B5EF4-FFF2-40B4-BE49-F238E27FC236}">
                <a16:creationId xmlns:a16="http://schemas.microsoft.com/office/drawing/2014/main" id="{5C8AFDF8-1E85-4372-95AE-14A33EA128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3" name="Afbeelding 12" descr="Afbeelding met tekst, teken, donker&#10;&#10;Automatisch gegenereerde beschrijving">
            <a:extLst>
              <a:ext uri="{FF2B5EF4-FFF2-40B4-BE49-F238E27FC236}">
                <a16:creationId xmlns:a16="http://schemas.microsoft.com/office/drawing/2014/main" id="{8A2A37C4-E22A-3A75-481B-2A176DFC0E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86" y="5977312"/>
            <a:ext cx="1325828" cy="687905"/>
          </a:xfrm>
          <a:prstGeom prst="rect">
            <a:avLst/>
          </a:prstGeom>
        </p:spPr>
      </p:pic>
      <p:pic>
        <p:nvPicPr>
          <p:cNvPr id="17" name="Afbeelding 16" descr="Afbeelding met tekst, teken, donker&#10;&#10;Automatisch gegenereerde beschrijving">
            <a:extLst>
              <a:ext uri="{FF2B5EF4-FFF2-40B4-BE49-F238E27FC236}">
                <a16:creationId xmlns:a16="http://schemas.microsoft.com/office/drawing/2014/main" id="{E4EB39A7-FF7E-F2D3-155F-EF32C535E97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5286" y="5977312"/>
            <a:ext cx="1325828" cy="687905"/>
          </a:xfrm>
          <a:prstGeom prst="rect">
            <a:avLst/>
          </a:prstGeom>
        </p:spPr>
      </p:pic>
    </p:spTree>
    <p:extLst>
      <p:ext uri="{BB962C8B-B14F-4D97-AF65-F5344CB8AC3E}">
        <p14:creationId xmlns:p14="http://schemas.microsoft.com/office/powerpoint/2010/main" val="2545418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672000" y="1026000"/>
            <a:ext cx="10416000" cy="666000"/>
          </a:xfrm>
          <a:prstGeom prst="rect">
            <a:avLst/>
          </a:prstGeom>
        </p:spPr>
        <p:txBody>
          <a:bodyPr/>
          <a:lstStyle/>
          <a:p>
            <a:r>
              <a:rPr lang="nl-NL"/>
              <a:t>Klik om stijl te bewerken</a:t>
            </a:r>
            <a:endParaRPr lang="en-US"/>
          </a:p>
        </p:txBody>
      </p:sp>
      <p:sp>
        <p:nvSpPr>
          <p:cNvPr id="3" name="Tijdelijke aanduiding voor inhoud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kstvak 4">
            <a:extLst>
              <a:ext uri="{FF2B5EF4-FFF2-40B4-BE49-F238E27FC236}">
                <a16:creationId xmlns:a16="http://schemas.microsoft.com/office/drawing/2014/main" id="{83CAAD80-5083-4E39-80FC-83B1EBE8A588}"/>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 en OBJECT</a:t>
            </a:r>
          </a:p>
        </p:txBody>
      </p:sp>
    </p:spTree>
    <p:extLst>
      <p:ext uri="{BB962C8B-B14F-4D97-AF65-F5344CB8AC3E}">
        <p14:creationId xmlns:p14="http://schemas.microsoft.com/office/powerpoint/2010/main" val="43637916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en object (wit)">
    <p:spTree>
      <p:nvGrpSpPr>
        <p:cNvPr id="1" name=""/>
        <p:cNvGrpSpPr/>
        <p:nvPr/>
      </p:nvGrpSpPr>
      <p:grpSpPr>
        <a:xfrm>
          <a:off x="0" y="0"/>
          <a:ext cx="0" cy="0"/>
          <a:chOff x="0" y="0"/>
          <a:chExt cx="0" cy="0"/>
        </a:xfrm>
      </p:grpSpPr>
      <p:sp>
        <p:nvSpPr>
          <p:cNvPr id="2" name="Titel 1"/>
          <p:cNvSpPr>
            <a:spLocks noGrp="1"/>
          </p:cNvSpPr>
          <p:nvPr>
            <p:ph type="title"/>
          </p:nvPr>
        </p:nvSpPr>
        <p:spPr>
          <a:xfrm>
            <a:off x="672000" y="1026000"/>
            <a:ext cx="10416000" cy="666000"/>
          </a:xfrm>
          <a:prstGeom prst="rect">
            <a:avLst/>
          </a:prstGeom>
        </p:spPr>
        <p:txBody>
          <a:bodyPr/>
          <a:lstStyle/>
          <a:p>
            <a:r>
              <a:rPr lang="nl-NL"/>
              <a:t>Klik om stijl te bewerken</a:t>
            </a:r>
            <a:endParaRPr lang="en-US"/>
          </a:p>
        </p:txBody>
      </p:sp>
      <p:sp>
        <p:nvSpPr>
          <p:cNvPr id="3" name="Tijdelijke aanduiding voor inhoud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Rechthoek 3"/>
          <p:cNvSpPr/>
          <p:nvPr/>
        </p:nvSpPr>
        <p:spPr>
          <a:xfrm>
            <a:off x="0" y="-1"/>
            <a:ext cx="12192000" cy="5919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6" name="Tekstvak 5">
            <a:extLst>
              <a:ext uri="{FF2B5EF4-FFF2-40B4-BE49-F238E27FC236}">
                <a16:creationId xmlns:a16="http://schemas.microsoft.com/office/drawing/2014/main" id="{E631A57E-AFC2-43F7-8E0B-1D68531D3ABF}"/>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 en object (wit)</a:t>
            </a:r>
          </a:p>
        </p:txBody>
      </p:sp>
    </p:spTree>
    <p:extLst>
      <p:ext uri="{BB962C8B-B14F-4D97-AF65-F5344CB8AC3E}">
        <p14:creationId xmlns:p14="http://schemas.microsoft.com/office/powerpoint/2010/main" val="3877281239"/>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el en object (wit+1/3 foto)">
    <p:spTree>
      <p:nvGrpSpPr>
        <p:cNvPr id="1" name=""/>
        <p:cNvGrpSpPr/>
        <p:nvPr/>
      </p:nvGrpSpPr>
      <p:grpSpPr>
        <a:xfrm>
          <a:off x="0" y="0"/>
          <a:ext cx="0" cy="0"/>
          <a:chOff x="0" y="0"/>
          <a:chExt cx="0" cy="0"/>
        </a:xfrm>
      </p:grpSpPr>
      <p:sp>
        <p:nvSpPr>
          <p:cNvPr id="4" name="Rechthoek 3"/>
          <p:cNvSpPr/>
          <p:nvPr/>
        </p:nvSpPr>
        <p:spPr>
          <a:xfrm>
            <a:off x="0" y="-1"/>
            <a:ext cx="12192000" cy="5919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10" name="Picture Placeholder 7">
            <a:extLst>
              <a:ext uri="{FF2B5EF4-FFF2-40B4-BE49-F238E27FC236}">
                <a16:creationId xmlns:a16="http://schemas.microsoft.com/office/drawing/2014/main" id="{6892B8C9-9FB2-4773-A4FB-95DC8AA4747A}"/>
              </a:ext>
            </a:extLst>
          </p:cNvPr>
          <p:cNvSpPr>
            <a:spLocks noGrp="1"/>
          </p:cNvSpPr>
          <p:nvPr>
            <p:ph type="pic" sz="quarter" idx="10" hasCustomPrompt="1"/>
          </p:nvPr>
        </p:nvSpPr>
        <p:spPr>
          <a:xfrm>
            <a:off x="8125593" y="-2"/>
            <a:ext cx="4060800" cy="6858001"/>
          </a:xfrm>
          <a:solidFill>
            <a:schemeClr val="bg1">
              <a:lumMod val="95000"/>
            </a:schemeClr>
          </a:solidFill>
        </p:spPr>
        <p:txBody>
          <a:bodyPr>
            <a:normAutofit/>
          </a:bodyPr>
          <a:lstStyle>
            <a:lvl1pPr marL="0" indent="0" algn="ctr">
              <a:buNone/>
              <a:defRPr sz="1200" baseline="0"/>
            </a:lvl1pPr>
          </a:lstStyle>
          <a:p>
            <a:r>
              <a:rPr lang="nl-NL"/>
              <a:t>Klik op het </a:t>
            </a:r>
            <a:br>
              <a:rPr lang="nl-NL"/>
            </a:br>
            <a:r>
              <a:rPr lang="nl-NL"/>
              <a:t>afbeeldingspictogram en </a:t>
            </a:r>
            <a:br>
              <a:rPr lang="nl-NL"/>
            </a:br>
            <a:r>
              <a:rPr lang="nl-NL"/>
              <a:t>voeg je eigen foto in</a:t>
            </a:r>
            <a:r>
              <a:rPr lang="nl-NL" noProof="0"/>
              <a:t>.</a:t>
            </a:r>
          </a:p>
        </p:txBody>
      </p:sp>
      <p:sp>
        <p:nvSpPr>
          <p:cNvPr id="2" name="Titel 1"/>
          <p:cNvSpPr>
            <a:spLocks noGrp="1"/>
          </p:cNvSpPr>
          <p:nvPr>
            <p:ph type="title"/>
          </p:nvPr>
        </p:nvSpPr>
        <p:spPr>
          <a:xfrm>
            <a:off x="670986" y="1026000"/>
            <a:ext cx="7122865" cy="666000"/>
          </a:xfrm>
          <a:prstGeom prst="rect">
            <a:avLst/>
          </a:prstGeom>
        </p:spPr>
        <p:txBody>
          <a:bodyPr/>
          <a:lstStyle/>
          <a:p>
            <a:r>
              <a:rPr lang="nl-NL"/>
              <a:t>Klik om stijl te bewerken</a:t>
            </a:r>
            <a:endParaRPr lang="en-US"/>
          </a:p>
        </p:txBody>
      </p:sp>
      <p:sp>
        <p:nvSpPr>
          <p:cNvPr id="3" name="Tijdelijke aanduiding voor inhoud 2"/>
          <p:cNvSpPr>
            <a:spLocks noGrp="1"/>
          </p:cNvSpPr>
          <p:nvPr>
            <p:ph idx="1"/>
          </p:nvPr>
        </p:nvSpPr>
        <p:spPr>
          <a:xfrm>
            <a:off x="670986" y="1764000"/>
            <a:ext cx="7122865" cy="41400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1" name="Tekstvak 10">
            <a:extLst>
              <a:ext uri="{FF2B5EF4-FFF2-40B4-BE49-F238E27FC236}">
                <a16:creationId xmlns:a16="http://schemas.microsoft.com/office/drawing/2014/main" id="{7A595EE6-BDA6-43DD-955F-79046DE607D5}"/>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 en object (wit+1/3 foto)</a:t>
            </a:r>
          </a:p>
        </p:txBody>
      </p:sp>
      <p:pic>
        <p:nvPicPr>
          <p:cNvPr id="13" name="Afbeelding 12">
            <a:extLst>
              <a:ext uri="{FF2B5EF4-FFF2-40B4-BE49-F238E27FC236}">
                <a16:creationId xmlns:a16="http://schemas.microsoft.com/office/drawing/2014/main" id="{C029E682-A8BB-47FD-A325-4DFA4345394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4" name="Afbeelding 13">
            <a:extLst>
              <a:ext uri="{FF2B5EF4-FFF2-40B4-BE49-F238E27FC236}">
                <a16:creationId xmlns:a16="http://schemas.microsoft.com/office/drawing/2014/main" id="{38D7D234-8261-4EA0-B56C-D8D99B2E30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6" name="Afbeelding 15">
            <a:extLst>
              <a:ext uri="{FF2B5EF4-FFF2-40B4-BE49-F238E27FC236}">
                <a16:creationId xmlns:a16="http://schemas.microsoft.com/office/drawing/2014/main" id="{489B0BBB-4ADE-4546-9C32-E55E68427B6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sp>
        <p:nvSpPr>
          <p:cNvPr id="15" name="Tekstvak 14">
            <a:extLst>
              <a:ext uri="{FF2B5EF4-FFF2-40B4-BE49-F238E27FC236}">
                <a16:creationId xmlns:a16="http://schemas.microsoft.com/office/drawing/2014/main" id="{A4CF239C-5E61-4154-A6FE-1FDBBAB3A7B9}"/>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spTree>
    <p:extLst>
      <p:ext uri="{BB962C8B-B14F-4D97-AF65-F5344CB8AC3E}">
        <p14:creationId xmlns:p14="http://schemas.microsoft.com/office/powerpoint/2010/main" val="130804959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el en object (wit+2/3 foto)">
    <p:spTree>
      <p:nvGrpSpPr>
        <p:cNvPr id="1" name=""/>
        <p:cNvGrpSpPr/>
        <p:nvPr/>
      </p:nvGrpSpPr>
      <p:grpSpPr>
        <a:xfrm>
          <a:off x="0" y="0"/>
          <a:ext cx="0" cy="0"/>
          <a:chOff x="0" y="0"/>
          <a:chExt cx="0" cy="0"/>
        </a:xfrm>
      </p:grpSpPr>
      <p:sp>
        <p:nvSpPr>
          <p:cNvPr id="4" name="Rechthoek 3"/>
          <p:cNvSpPr/>
          <p:nvPr/>
        </p:nvSpPr>
        <p:spPr>
          <a:xfrm>
            <a:off x="0" y="-1"/>
            <a:ext cx="12192000" cy="5919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6" name="Picture Placeholder 7"/>
          <p:cNvSpPr>
            <a:spLocks noGrp="1"/>
          </p:cNvSpPr>
          <p:nvPr>
            <p:ph type="pic" sz="quarter" idx="10" hasCustomPrompt="1"/>
          </p:nvPr>
        </p:nvSpPr>
        <p:spPr>
          <a:xfrm>
            <a:off x="4078987" y="-2"/>
            <a:ext cx="8112000" cy="6858001"/>
          </a:xfrm>
          <a:solidFill>
            <a:schemeClr val="bg1">
              <a:lumMod val="95000"/>
            </a:schemeClr>
          </a:solidFill>
        </p:spPr>
        <p:txBody>
          <a:bodyPr>
            <a:normAutofit/>
          </a:bodyPr>
          <a:lstStyle>
            <a:lvl1pPr marL="0" indent="0" algn="ctr">
              <a:buNone/>
              <a:defRPr sz="1200" baseline="0"/>
            </a:lvl1pPr>
          </a:lstStyle>
          <a:p>
            <a:r>
              <a:rPr lang="nl-NL"/>
              <a:t>Klik op het </a:t>
            </a:r>
            <a:br>
              <a:rPr lang="nl-NL"/>
            </a:br>
            <a:r>
              <a:rPr lang="nl-NL"/>
              <a:t>afbeeldingspictogram en </a:t>
            </a:r>
            <a:br>
              <a:rPr lang="nl-NL"/>
            </a:br>
            <a:r>
              <a:rPr lang="nl-NL"/>
              <a:t>voeg je eigen foto in</a:t>
            </a:r>
            <a:r>
              <a:rPr lang="nl-NL" noProof="0"/>
              <a:t>.</a:t>
            </a:r>
          </a:p>
        </p:txBody>
      </p:sp>
      <p:sp>
        <p:nvSpPr>
          <p:cNvPr id="11" name="Tekstvak 10">
            <a:extLst>
              <a:ext uri="{FF2B5EF4-FFF2-40B4-BE49-F238E27FC236}">
                <a16:creationId xmlns:a16="http://schemas.microsoft.com/office/drawing/2014/main" id="{E4520427-BA8E-4D38-95EF-C9120025EE09}"/>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 en object (wit+2/3 foto)</a:t>
            </a:r>
          </a:p>
        </p:txBody>
      </p:sp>
      <p:pic>
        <p:nvPicPr>
          <p:cNvPr id="13" name="Afbeelding 12">
            <a:extLst>
              <a:ext uri="{FF2B5EF4-FFF2-40B4-BE49-F238E27FC236}">
                <a16:creationId xmlns:a16="http://schemas.microsoft.com/office/drawing/2014/main" id="{45BB2FBE-FC88-42C6-9174-5B42C6FFF55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4" name="Afbeelding 13">
            <a:extLst>
              <a:ext uri="{FF2B5EF4-FFF2-40B4-BE49-F238E27FC236}">
                <a16:creationId xmlns:a16="http://schemas.microsoft.com/office/drawing/2014/main" id="{DFF4EBA5-603A-445C-8AD1-3851C6AF8FF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5" name="Afbeelding 14">
            <a:extLst>
              <a:ext uri="{FF2B5EF4-FFF2-40B4-BE49-F238E27FC236}">
                <a16:creationId xmlns:a16="http://schemas.microsoft.com/office/drawing/2014/main" id="{5842EA36-C2FD-4BE7-A75F-AF0D849969C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sp>
        <p:nvSpPr>
          <p:cNvPr id="16" name="Tekstvak 15">
            <a:extLst>
              <a:ext uri="{FF2B5EF4-FFF2-40B4-BE49-F238E27FC236}">
                <a16:creationId xmlns:a16="http://schemas.microsoft.com/office/drawing/2014/main" id="{8B6077C4-AF02-4848-AD0D-4DD038E4E57A}"/>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sp>
        <p:nvSpPr>
          <p:cNvPr id="3" name="Titel 2">
            <a:extLst>
              <a:ext uri="{FF2B5EF4-FFF2-40B4-BE49-F238E27FC236}">
                <a16:creationId xmlns:a16="http://schemas.microsoft.com/office/drawing/2014/main" id="{572574B8-641E-4642-A1D6-57EB1E59FBC1}"/>
              </a:ext>
            </a:extLst>
          </p:cNvPr>
          <p:cNvSpPr>
            <a:spLocks noGrp="1"/>
          </p:cNvSpPr>
          <p:nvPr>
            <p:ph type="title"/>
          </p:nvPr>
        </p:nvSpPr>
        <p:spPr>
          <a:xfrm>
            <a:off x="672000" y="1026000"/>
            <a:ext cx="3121374" cy="666000"/>
          </a:xfrm>
          <a:prstGeom prst="rect">
            <a:avLst/>
          </a:prstGeom>
        </p:spPr>
        <p:txBody>
          <a:bodyPr/>
          <a:lstStyle/>
          <a:p>
            <a:r>
              <a:rPr lang="nl-NL"/>
              <a:t>Klik om stijl te bewerken</a:t>
            </a:r>
            <a:endParaRPr lang="en-GB"/>
          </a:p>
        </p:txBody>
      </p:sp>
      <p:sp>
        <p:nvSpPr>
          <p:cNvPr id="12" name="Tijdelijke aanduiding voor inhoud 2">
            <a:extLst>
              <a:ext uri="{FF2B5EF4-FFF2-40B4-BE49-F238E27FC236}">
                <a16:creationId xmlns:a16="http://schemas.microsoft.com/office/drawing/2014/main" id="{41D107AE-6AC5-4E94-825B-476C4EB5AD0E}"/>
              </a:ext>
            </a:extLst>
          </p:cNvPr>
          <p:cNvSpPr>
            <a:spLocks noGrp="1"/>
          </p:cNvSpPr>
          <p:nvPr>
            <p:ph idx="1"/>
          </p:nvPr>
        </p:nvSpPr>
        <p:spPr>
          <a:xfrm>
            <a:off x="670987" y="1764000"/>
            <a:ext cx="3121374" cy="41400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Tree>
    <p:extLst>
      <p:ext uri="{BB962C8B-B14F-4D97-AF65-F5344CB8AC3E}">
        <p14:creationId xmlns:p14="http://schemas.microsoft.com/office/powerpoint/2010/main" val="217909475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el en object (groen)">
    <p:spTree>
      <p:nvGrpSpPr>
        <p:cNvPr id="1" name=""/>
        <p:cNvGrpSpPr/>
        <p:nvPr/>
      </p:nvGrpSpPr>
      <p:grpSpPr>
        <a:xfrm>
          <a:off x="0" y="0"/>
          <a:ext cx="0" cy="0"/>
          <a:chOff x="0" y="0"/>
          <a:chExt cx="0" cy="0"/>
        </a:xfrm>
      </p:grpSpPr>
      <p:sp>
        <p:nvSpPr>
          <p:cNvPr id="4" name="Rechthoek 3"/>
          <p:cNvSpPr/>
          <p:nvPr/>
        </p:nvSpPr>
        <p:spPr>
          <a:xfrm>
            <a:off x="0" y="-1"/>
            <a:ext cx="12192000"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2" name="Titel 1"/>
          <p:cNvSpPr>
            <a:spLocks noGrp="1"/>
          </p:cNvSpPr>
          <p:nvPr>
            <p:ph type="title"/>
          </p:nvPr>
        </p:nvSpPr>
        <p:spPr>
          <a:xfrm>
            <a:off x="672000" y="1026000"/>
            <a:ext cx="10416000" cy="666000"/>
          </a:xfrm>
          <a:prstGeom prst="rect">
            <a:avLst/>
          </a:prstGeom>
        </p:spPr>
        <p:txBody>
          <a:bodyPr/>
          <a:lstStyle>
            <a:lvl1pPr>
              <a:defRPr>
                <a:solidFill>
                  <a:schemeClr val="bg1"/>
                </a:solidFill>
              </a:defRPr>
            </a:lvl1pPr>
          </a:lstStyle>
          <a:p>
            <a:r>
              <a:rPr lang="nl-NL"/>
              <a:t>Klik om stijl te bewerken</a:t>
            </a:r>
            <a:endParaRPr lang="en-US"/>
          </a:p>
        </p:txBody>
      </p:sp>
      <p:sp>
        <p:nvSpPr>
          <p:cNvPr id="3" name="Tijdelijke aanduiding voor inhoud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Tekstvak 6">
            <a:extLst>
              <a:ext uri="{FF2B5EF4-FFF2-40B4-BE49-F238E27FC236}">
                <a16:creationId xmlns:a16="http://schemas.microsoft.com/office/drawing/2014/main" id="{86EBFDE8-B5CE-401E-8469-26933AAE4F33}"/>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 en object (rood)</a:t>
            </a:r>
          </a:p>
        </p:txBody>
      </p:sp>
      <p:pic>
        <p:nvPicPr>
          <p:cNvPr id="10" name="Afbeelding 9" descr="Afbeelding met tekst, illustratie&#10;&#10;Automatisch gegenereerde beschrijving">
            <a:extLst>
              <a:ext uri="{FF2B5EF4-FFF2-40B4-BE49-F238E27FC236}">
                <a16:creationId xmlns:a16="http://schemas.microsoft.com/office/drawing/2014/main" id="{E2A39148-5C35-E82F-6B74-5B52F27F08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286" y="5976000"/>
            <a:ext cx="1334674" cy="689217"/>
          </a:xfrm>
          <a:prstGeom prst="rect">
            <a:avLst/>
          </a:prstGeom>
        </p:spPr>
      </p:pic>
      <p:pic>
        <p:nvPicPr>
          <p:cNvPr id="8" name="Afbeelding 7" descr="Afbeelding met tekst, illustratie&#10;&#10;Automatisch gegenereerde beschrijving">
            <a:extLst>
              <a:ext uri="{FF2B5EF4-FFF2-40B4-BE49-F238E27FC236}">
                <a16:creationId xmlns:a16="http://schemas.microsoft.com/office/drawing/2014/main" id="{E1D8F4F6-BC6F-35BE-D33F-8C02C0E3E9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5286" y="5976000"/>
            <a:ext cx="1334674" cy="689217"/>
          </a:xfrm>
          <a:prstGeom prst="rect">
            <a:avLst/>
          </a:prstGeom>
        </p:spPr>
      </p:pic>
    </p:spTree>
    <p:extLst>
      <p:ext uri="{BB962C8B-B14F-4D97-AF65-F5344CB8AC3E}">
        <p14:creationId xmlns:p14="http://schemas.microsoft.com/office/powerpoint/2010/main" val="625607659"/>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el en object (groen+1/3 foto)">
    <p:spTree>
      <p:nvGrpSpPr>
        <p:cNvPr id="1" name=""/>
        <p:cNvGrpSpPr/>
        <p:nvPr/>
      </p:nvGrpSpPr>
      <p:grpSpPr>
        <a:xfrm>
          <a:off x="0" y="0"/>
          <a:ext cx="0" cy="0"/>
          <a:chOff x="0" y="0"/>
          <a:chExt cx="0" cy="0"/>
        </a:xfrm>
      </p:grpSpPr>
      <p:sp>
        <p:nvSpPr>
          <p:cNvPr id="7" name="Rechthoek 6"/>
          <p:cNvSpPr/>
          <p:nvPr/>
        </p:nvSpPr>
        <p:spPr>
          <a:xfrm>
            <a:off x="0" y="-1"/>
            <a:ext cx="12192000"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2" name="Titel 1"/>
          <p:cNvSpPr>
            <a:spLocks noGrp="1"/>
          </p:cNvSpPr>
          <p:nvPr>
            <p:ph type="title"/>
          </p:nvPr>
        </p:nvSpPr>
        <p:spPr>
          <a:xfrm>
            <a:off x="670986" y="1026000"/>
            <a:ext cx="7122865" cy="666000"/>
          </a:xfrm>
          <a:prstGeom prst="rect">
            <a:avLst/>
          </a:prstGeom>
        </p:spPr>
        <p:txBody>
          <a:bodyPr/>
          <a:lstStyle>
            <a:lvl1pPr>
              <a:defRPr>
                <a:solidFill>
                  <a:schemeClr val="bg1"/>
                </a:solidFill>
              </a:defRPr>
            </a:lvl1pPr>
          </a:lstStyle>
          <a:p>
            <a:r>
              <a:rPr lang="nl-NL"/>
              <a:t>Klik om stijl te bewerken</a:t>
            </a:r>
            <a:endParaRPr lang="en-US"/>
          </a:p>
        </p:txBody>
      </p:sp>
      <p:sp>
        <p:nvSpPr>
          <p:cNvPr id="3" name="Tijdelijke aanduiding voor inhoud 2"/>
          <p:cNvSpPr>
            <a:spLocks noGrp="1"/>
          </p:cNvSpPr>
          <p:nvPr>
            <p:ph idx="1"/>
          </p:nvPr>
        </p:nvSpPr>
        <p:spPr>
          <a:xfrm>
            <a:off x="670986" y="1764000"/>
            <a:ext cx="7122865" cy="4140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6" name="Picture Placeholder 7"/>
          <p:cNvSpPr>
            <a:spLocks noGrp="1"/>
          </p:cNvSpPr>
          <p:nvPr>
            <p:ph type="pic" sz="quarter" idx="10" hasCustomPrompt="1"/>
          </p:nvPr>
        </p:nvSpPr>
        <p:spPr>
          <a:xfrm>
            <a:off x="8225369" y="0"/>
            <a:ext cx="3966633" cy="6858000"/>
          </a:xfrm>
          <a:solidFill>
            <a:schemeClr val="bg1">
              <a:lumMod val="95000"/>
            </a:schemeClr>
          </a:solidFill>
        </p:spPr>
        <p:txBody>
          <a:bodyPr>
            <a:normAutofit/>
          </a:bodyPr>
          <a:lstStyle>
            <a:lvl1pPr marL="0" indent="0" algn="ctr">
              <a:buNone/>
              <a:defRPr sz="1200" baseline="0"/>
            </a:lvl1pPr>
          </a:lstStyle>
          <a:p>
            <a:r>
              <a:rPr lang="nl-NL"/>
              <a:t>Klik op het </a:t>
            </a:r>
            <a:br>
              <a:rPr lang="nl-NL"/>
            </a:br>
            <a:r>
              <a:rPr lang="nl-NL"/>
              <a:t>afbeeldingspictogram en </a:t>
            </a:r>
            <a:br>
              <a:rPr lang="nl-NL"/>
            </a:br>
            <a:r>
              <a:rPr lang="nl-NL"/>
              <a:t>voeg je eigen foto in</a:t>
            </a:r>
            <a:r>
              <a:rPr lang="nl-NL" noProof="0"/>
              <a:t>.</a:t>
            </a:r>
          </a:p>
        </p:txBody>
      </p:sp>
      <p:sp>
        <p:nvSpPr>
          <p:cNvPr id="13" name="Tekstvak 12">
            <a:extLst>
              <a:ext uri="{FF2B5EF4-FFF2-40B4-BE49-F238E27FC236}">
                <a16:creationId xmlns:a16="http://schemas.microsoft.com/office/drawing/2014/main" id="{4C1CB270-3104-4523-AB85-86B0C678E631}"/>
              </a:ext>
            </a:extLst>
          </p:cNvPr>
          <p:cNvSpPr txBox="1"/>
          <p:nvPr/>
        </p:nvSpPr>
        <p:spPr>
          <a:xfrm>
            <a:off x="4377875" y="-237020"/>
            <a:ext cx="3455485" cy="2188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gn="ct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TITEL en object (rood+1/3 foto)</a:t>
            </a:r>
          </a:p>
        </p:txBody>
      </p:sp>
      <p:pic>
        <p:nvPicPr>
          <p:cNvPr id="15" name="Afbeelding 14">
            <a:extLst>
              <a:ext uri="{FF2B5EF4-FFF2-40B4-BE49-F238E27FC236}">
                <a16:creationId xmlns:a16="http://schemas.microsoft.com/office/drawing/2014/main" id="{44AFC8A0-D9D9-4FDC-AA0B-3AC152C587D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6" name="Afbeelding 15">
            <a:extLst>
              <a:ext uri="{FF2B5EF4-FFF2-40B4-BE49-F238E27FC236}">
                <a16:creationId xmlns:a16="http://schemas.microsoft.com/office/drawing/2014/main" id="{27B4DFB2-E726-48CA-BF58-470D84AEE44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pic>
        <p:nvPicPr>
          <p:cNvPr id="17" name="Afbeelding 16">
            <a:extLst>
              <a:ext uri="{FF2B5EF4-FFF2-40B4-BE49-F238E27FC236}">
                <a16:creationId xmlns:a16="http://schemas.microsoft.com/office/drawing/2014/main" id="{78BF8541-7B2F-4AF1-98D2-F872725BD3C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55719" y="3048112"/>
            <a:ext cx="533400" cy="657225"/>
          </a:xfrm>
          <a:prstGeom prst="rect">
            <a:avLst/>
          </a:prstGeom>
        </p:spPr>
      </p:pic>
      <p:sp>
        <p:nvSpPr>
          <p:cNvPr id="18" name="Tekstvak 17">
            <a:extLst>
              <a:ext uri="{FF2B5EF4-FFF2-40B4-BE49-F238E27FC236}">
                <a16:creationId xmlns:a16="http://schemas.microsoft.com/office/drawing/2014/main" id="{5024C2AF-5528-434F-92BD-EC588604F841}"/>
              </a:ext>
            </a:extLst>
          </p:cNvPr>
          <p:cNvSpPr txBox="1"/>
          <p:nvPr/>
        </p:nvSpPr>
        <p:spPr>
          <a:xfrm>
            <a:off x="12478626" y="-36000"/>
            <a:ext cx="2088000" cy="491102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INVOEGEN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afbeeldings-pictogram in het midden van het fotovak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1" cap="all"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VERVANGEN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Verwijder de foto door op </a:t>
            </a:r>
            <a:r>
              <a:rPr lang="nl-NL" sz="900" b="0" u="none" baseline="0" noProof="1">
                <a:solidFill>
                  <a:srgbClr val="515F67"/>
                </a:solidFill>
                <a:latin typeface="Arial Black" panose="020B0A04020102020204" pitchFamily="34" charset="0"/>
                <a:cs typeface="Arial" panose="020B0604020202020204" pitchFamily="34" charset="0"/>
              </a:rPr>
              <a:t>Delete</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drukken.</a:t>
            </a:r>
          </a:p>
          <a:p>
            <a:pPr marL="108000" indent="-10800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Klik op het afbeeldings-pictogram en voeg de gewenste foto in.</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FOTO BIJSNIJDEN</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foto.</a:t>
            </a:r>
            <a:br>
              <a:rPr lang="nl-NL" sz="900" baseline="0" noProof="1">
                <a:solidFill>
                  <a:srgbClr val="515F67"/>
                </a:solidFill>
                <a:latin typeface="Arial" panose="020B0604020202020204" pitchFamily="34" charset="0"/>
                <a:cs typeface="Arial" panose="020B0604020202020204" pitchFamily="34" charset="0"/>
              </a:rPr>
            </a:br>
            <a:r>
              <a:rPr lang="nl-NL" sz="900" baseline="0" noProof="1">
                <a:solidFill>
                  <a:srgbClr val="515F67"/>
                </a:solidFill>
                <a:latin typeface="Arial" panose="020B0604020202020204" pitchFamily="34" charset="0"/>
                <a:cs typeface="Arial" panose="020B0604020202020204" pitchFamily="34" charset="0"/>
              </a:rPr>
              <a:t>De tab ‘Afbeeldingsopmaak’ verschijnt.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het onderste deel van de knop </a:t>
            </a:r>
            <a:r>
              <a:rPr lang="nl-NL" sz="900" baseline="0" noProof="1">
                <a:solidFill>
                  <a:srgbClr val="515F67"/>
                </a:solidFill>
                <a:latin typeface="Arial Black" panose="020B0A04020102020204" pitchFamily="34" charset="0"/>
                <a:cs typeface="Arial" panose="020B0604020202020204" pitchFamily="34" charset="0"/>
              </a:rPr>
              <a:t>Bijsnijden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endParaRPr lang="nl-NL" sz="900" baseline="0" noProof="1">
              <a:solidFill>
                <a:srgbClr val="515F67"/>
              </a:solidFill>
              <a:latin typeface="Arial" panose="020B0604020202020204" pitchFamily="34" charset="0"/>
              <a:cs typeface="Arial" panose="020B0604020202020204" pitchFamily="34" charset="0"/>
            </a:endParaRP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optie </a:t>
            </a:r>
            <a:r>
              <a:rPr lang="nl-NL" sz="900" b="0" baseline="0" noProof="1">
                <a:solidFill>
                  <a:srgbClr val="515F67"/>
                </a:solidFill>
                <a:latin typeface="Arial Black" panose="020B0A04020102020204" pitchFamily="34" charset="0"/>
                <a:cs typeface="Arial" panose="020B0604020202020204" pitchFamily="34" charset="0"/>
              </a:rPr>
              <a:t>Opvullen</a:t>
            </a:r>
            <a:r>
              <a:rPr lang="nl-NL" sz="900" baseline="0" noProof="1">
                <a:solidFill>
                  <a:srgbClr val="515F67"/>
                </a:solidFill>
                <a:latin typeface="Arial" panose="020B0604020202020204" pitchFamily="34" charset="0"/>
                <a:cs typeface="Arial" panose="020B0604020202020204" pitchFamily="34" charset="0"/>
              </a:rPr>
              <a:t>.</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Houd eventueel de </a:t>
            </a:r>
            <a:r>
              <a:rPr lang="nl-NL" sz="900" b="0" baseline="0" noProof="1">
                <a:solidFill>
                  <a:srgbClr val="515F67"/>
                </a:solidFill>
                <a:latin typeface="Arial Black" panose="020B0A04020102020204" pitchFamily="34" charset="0"/>
                <a:cs typeface="Arial" panose="020B0604020202020204" pitchFamily="34" charset="0"/>
              </a:rPr>
              <a:t>Shift-toets</a:t>
            </a:r>
            <a:r>
              <a:rPr lang="nl-NL" sz="900" baseline="0" noProof="1">
                <a:solidFill>
                  <a:srgbClr val="515F67"/>
                </a:solidFill>
                <a:latin typeface="Arial" panose="020B0604020202020204" pitchFamily="34" charset="0"/>
                <a:cs typeface="Arial" panose="020B0604020202020204" pitchFamily="34" charset="0"/>
              </a:rPr>
              <a:t> ingedrukt en sleep de foto zodat het juiste deel van de foto wordt getoond. </a:t>
            </a:r>
          </a:p>
          <a:p>
            <a:pPr marL="108000" indent="-10800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naast de dia.</a:t>
            </a:r>
          </a:p>
        </p:txBody>
      </p:sp>
      <p:pic>
        <p:nvPicPr>
          <p:cNvPr id="11" name="Afbeelding 10" descr="Afbeelding met tekst, illustratie&#10;&#10;Automatisch gegenereerde beschrijving">
            <a:extLst>
              <a:ext uri="{FF2B5EF4-FFF2-40B4-BE49-F238E27FC236}">
                <a16:creationId xmlns:a16="http://schemas.microsoft.com/office/drawing/2014/main" id="{90C15B37-76CF-FBDC-ABAA-99527A1C54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86" y="5976000"/>
            <a:ext cx="1334674" cy="689217"/>
          </a:xfrm>
          <a:prstGeom prst="rect">
            <a:avLst/>
          </a:prstGeom>
        </p:spPr>
      </p:pic>
      <p:pic>
        <p:nvPicPr>
          <p:cNvPr id="12" name="Afbeelding 11" descr="Afbeelding met tekst, illustratie&#10;&#10;Automatisch gegenereerde beschrijving">
            <a:extLst>
              <a:ext uri="{FF2B5EF4-FFF2-40B4-BE49-F238E27FC236}">
                <a16:creationId xmlns:a16="http://schemas.microsoft.com/office/drawing/2014/main" id="{623694B7-5448-7152-F9CF-A592EDA8B2E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5286" y="5976000"/>
            <a:ext cx="1334674" cy="689217"/>
          </a:xfrm>
          <a:prstGeom prst="rect">
            <a:avLst/>
          </a:prstGeom>
        </p:spPr>
      </p:pic>
    </p:spTree>
    <p:extLst>
      <p:ext uri="{BB962C8B-B14F-4D97-AF65-F5344CB8AC3E}">
        <p14:creationId xmlns:p14="http://schemas.microsoft.com/office/powerpoint/2010/main" val="312279834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4.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Afbeelding 3"/>
          <p:cNvPicPr>
            <a:picLocks noChangeAspect="1"/>
          </p:cNvPicPr>
          <p:nvPr/>
        </p:nvPicPr>
        <p:blipFill>
          <a:blip r:embed="rId23">
            <a:extLst>
              <a:ext uri="{28A0092B-C50C-407E-A947-70E740481C1C}">
                <a14:useLocalDpi xmlns:a14="http://schemas.microsoft.com/office/drawing/2010/main" val="0"/>
              </a:ext>
            </a:extLst>
          </a:blip>
          <a:stretch>
            <a:fillRect/>
          </a:stretch>
        </p:blipFill>
        <p:spPr bwMode="auto">
          <a:xfrm>
            <a:off x="0" y="0"/>
            <a:ext cx="12192000" cy="573024"/>
          </a:xfrm>
          <a:prstGeom prst="rect">
            <a:avLst/>
          </a:prstGeom>
          <a:noFill/>
          <a:ln w="9525">
            <a:noFill/>
            <a:miter lim="800000"/>
            <a:headEnd/>
            <a:tailEnd/>
          </a:ln>
        </p:spPr>
      </p:pic>
      <p:sp>
        <p:nvSpPr>
          <p:cNvPr id="3" name="Tijdelijke aanduiding voor tekst 2"/>
          <p:cNvSpPr>
            <a:spLocks noGrp="1"/>
          </p:cNvSpPr>
          <p:nvPr>
            <p:ph type="body" idx="1"/>
          </p:nvPr>
        </p:nvSpPr>
        <p:spPr>
          <a:xfrm>
            <a:off x="672000" y="1764000"/>
            <a:ext cx="10416000" cy="4140000"/>
          </a:xfrm>
          <a:prstGeom prst="rect">
            <a:avLst/>
          </a:prstGeom>
        </p:spPr>
        <p:txBody>
          <a:bodyPr vert="horz" lIns="0" tIns="0" rIns="0" bIns="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3" name="Tekstvak 12">
            <a:extLst>
              <a:ext uri="{FF2B5EF4-FFF2-40B4-BE49-F238E27FC236}">
                <a16:creationId xmlns:a16="http://schemas.microsoft.com/office/drawing/2014/main" id="{92809271-3493-466D-AB40-73FA581AA587}"/>
              </a:ext>
            </a:extLst>
          </p:cNvPr>
          <p:cNvSpPr txBox="1"/>
          <p:nvPr/>
        </p:nvSpPr>
        <p:spPr>
          <a:xfrm>
            <a:off x="-2241155" y="-36000"/>
            <a:ext cx="2088000" cy="6505099"/>
          </a:xfrm>
          <a:prstGeom prst="roundRect">
            <a:avLst>
              <a:gd name="adj" fmla="val 5780"/>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50673" bIns="50673" rtlCol="0">
            <a:spAutoFit/>
          </a:bodyPr>
          <a:lstStyle/>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TAB START</a:t>
            </a:r>
          </a:p>
          <a:p>
            <a:pPr>
              <a:lnSpc>
                <a:spcPct val="120000"/>
              </a:lnSpc>
            </a:pPr>
            <a:endParaRPr lang="nl-NL" sz="1000" b="1" kern="1200" cap="all" baseline="0" noProof="1">
              <a:solidFill>
                <a:schemeClr val="tx2"/>
              </a:solidFill>
              <a:latin typeface="Arial" panose="020B0604020202020204" pitchFamily="34" charset="0"/>
              <a:ea typeface="+mn-ea"/>
              <a:cs typeface="Arial" panose="020B0604020202020204" pitchFamily="34" charset="0"/>
            </a:endParaRPr>
          </a:p>
          <a:p>
            <a:pPr>
              <a:lnSpc>
                <a:spcPct val="120000"/>
              </a:lnSpc>
            </a:pPr>
            <a:endParaRPr lang="nl-NL" sz="1000" b="1" kern="1200" cap="all" baseline="0" noProof="1">
              <a:solidFill>
                <a:schemeClr val="tx2"/>
              </a:solidFill>
              <a:latin typeface="Arial" panose="020B0604020202020204" pitchFamily="34" charset="0"/>
              <a:ea typeface="+mn-ea"/>
              <a:cs typeface="Arial" panose="020B0604020202020204" pitchFamily="34" charset="0"/>
            </a:endParaRPr>
          </a:p>
          <a:p>
            <a:pPr>
              <a:lnSpc>
                <a:spcPct val="120000"/>
              </a:lnSpc>
            </a:pPr>
            <a:endParaRPr lang="nl-NL" sz="1000" b="1" kern="1200" cap="all" baseline="0" noProof="1">
              <a:solidFill>
                <a:schemeClr val="tx2"/>
              </a:solidFill>
              <a:latin typeface="Arial" panose="020B0604020202020204" pitchFamily="34" charset="0"/>
              <a:ea typeface="+mn-ea"/>
              <a:cs typeface="Arial" panose="020B0604020202020204" pitchFamily="34" charset="0"/>
            </a:endParaRPr>
          </a:p>
          <a:p>
            <a:pPr>
              <a:lnSpc>
                <a:spcPct val="120000"/>
              </a:lnSpc>
            </a:pPr>
            <a:endParaRPr lang="nl-NL" sz="1000" b="1" kern="1200" cap="all" baseline="0" noProof="1">
              <a:solidFill>
                <a:schemeClr val="tx2"/>
              </a:solidFill>
              <a:latin typeface="Arial" panose="020B0604020202020204" pitchFamily="34" charset="0"/>
              <a:ea typeface="+mn-ea"/>
              <a:cs typeface="Arial" panose="020B0604020202020204" pitchFamily="34" charset="0"/>
            </a:endParaRPr>
          </a:p>
          <a:p>
            <a:pPr>
              <a:lnSpc>
                <a:spcPct val="120000"/>
              </a:lnSpc>
            </a:pPr>
            <a:endParaRPr lang="nl-NL" sz="1000" b="1" kern="1200" cap="all" baseline="0" noProof="1">
              <a:solidFill>
                <a:schemeClr val="tx2"/>
              </a:solidFill>
              <a:latin typeface="Arial" panose="020B0604020202020204" pitchFamily="34" charset="0"/>
              <a:ea typeface="+mn-ea"/>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nieuwe DIA INVOEGEN</a:t>
            </a:r>
          </a:p>
          <a:p>
            <a:pPr marL="536575" marR="0" lvl="0" indent="0" algn="l" defTabSz="914400" rtl="0" eaLnBrk="1" fontAlgn="auto" latinLnBrk="0" hangingPunct="1">
              <a:lnSpc>
                <a:spcPct val="120000"/>
              </a:lnSpc>
              <a:spcBef>
                <a:spcPts val="0"/>
              </a:spcBef>
              <a:spcAft>
                <a:spcPts val="0"/>
              </a:spcAft>
              <a:buClrTx/>
              <a:buSzTx/>
              <a:buFontTx/>
              <a:buNone/>
              <a:tabLst/>
              <a:defRPr/>
            </a:pPr>
            <a:r>
              <a:rPr lang="nl-NL" sz="900" b="0" baseline="0" noProof="1">
                <a:solidFill>
                  <a:srgbClr val="515F67"/>
                </a:solidFill>
                <a:latin typeface="Arial" panose="020B0604020202020204" pitchFamily="34" charset="0"/>
                <a:cs typeface="Arial" panose="020B0604020202020204" pitchFamily="34" charset="0"/>
              </a:rPr>
              <a:t>Klik op het onderste deel van de knop </a:t>
            </a:r>
            <a:r>
              <a:rPr lang="nl-NL" sz="900" b="0" baseline="0" noProof="1">
                <a:solidFill>
                  <a:srgbClr val="515F67"/>
                </a:solidFill>
                <a:latin typeface="Arial Black" panose="020B0A04020102020204" pitchFamily="34" charset="0"/>
                <a:cs typeface="Arial" panose="020B0604020202020204" pitchFamily="34" charset="0"/>
              </a:rPr>
              <a:t>Nieuwe Dia </a:t>
            </a:r>
            <a:r>
              <a:rPr lang="nl-NL" sz="900" b="0" baseline="0" noProof="1">
                <a:solidFill>
                  <a:srgbClr val="515F67"/>
                </a:solidFill>
                <a:latin typeface="Arial" panose="020B0604020202020204" pitchFamily="34" charset="0"/>
                <a:cs typeface="Arial" panose="020B0604020202020204" pitchFamily="34" charset="0"/>
              </a:rPr>
              <a:t>en kies de gewenste dia-indeling. </a:t>
            </a:r>
          </a:p>
          <a:p>
            <a:pPr marL="0" marR="0" lvl="0" indent="0" algn="l" defTabSz="914400" rtl="0" eaLnBrk="1" fontAlgn="auto" latinLnBrk="0" hangingPunct="1">
              <a:lnSpc>
                <a:spcPct val="120000"/>
              </a:lnSpc>
              <a:spcBef>
                <a:spcPts val="0"/>
              </a:spcBef>
              <a:spcAft>
                <a:spcPts val="0"/>
              </a:spcAft>
              <a:buClrTx/>
              <a:buSzTx/>
              <a:buFontTx/>
              <a:buNone/>
              <a:tabLst/>
              <a:defRPr/>
            </a:pPr>
            <a:endParaRPr lang="nl-NL" sz="900" b="0" baseline="0" noProof="1">
              <a:solidFill>
                <a:srgbClr val="515F67"/>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ANDERE DIA-INDEling </a:t>
            </a:r>
          </a:p>
          <a:p>
            <a:pPr marL="107950" indent="-10795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dia waarvan je de dia-indeling wilt wijzigen.</a:t>
            </a:r>
          </a:p>
          <a:p>
            <a:pPr marL="107950" indent="-107950">
              <a:lnSpc>
                <a:spcPct val="120000"/>
              </a:lnSpc>
              <a:buFont typeface="+mj-lt"/>
              <a:buAutoNum type="arabicPeriod"/>
            </a:pPr>
            <a:r>
              <a:rPr lang="nl-NL" sz="900" baseline="0" noProof="1">
                <a:solidFill>
                  <a:srgbClr val="515F67"/>
                </a:solidFill>
                <a:latin typeface="Arial" panose="020B0604020202020204" pitchFamily="34" charset="0"/>
                <a:cs typeface="Arial" panose="020B0604020202020204" pitchFamily="34" charset="0"/>
              </a:rPr>
              <a:t>Klik op de knop </a:t>
            </a:r>
            <a:r>
              <a:rPr lang="nl-NL" sz="900" b="0" baseline="0" noProof="1">
                <a:solidFill>
                  <a:srgbClr val="515F67"/>
                </a:solidFill>
                <a:latin typeface="Arial Black" panose="020B0A04020102020204" pitchFamily="34" charset="0"/>
                <a:cs typeface="Arial" panose="020B0604020202020204" pitchFamily="34" charset="0"/>
              </a:rPr>
              <a:t>Indeling</a:t>
            </a:r>
            <a:r>
              <a:rPr lang="nl-NL" sz="900" baseline="0" noProof="1">
                <a:solidFill>
                  <a:srgbClr val="515F67"/>
                </a:solidFill>
                <a:latin typeface="Arial" panose="020B0604020202020204" pitchFamily="34" charset="0"/>
                <a:cs typeface="Arial" panose="020B0604020202020204" pitchFamily="34" charset="0"/>
              </a:rPr>
              <a:t>.</a:t>
            </a:r>
            <a:endParaRPr lang="nl-NL" sz="900" b="0" baseline="0" noProof="1">
              <a:solidFill>
                <a:srgbClr val="515F67"/>
              </a:solidFill>
              <a:latin typeface="Arial" panose="020B0604020202020204" pitchFamily="34" charset="0"/>
              <a:cs typeface="Arial" panose="020B0604020202020204" pitchFamily="34" charset="0"/>
            </a:endParaRPr>
          </a:p>
          <a:p>
            <a:pPr marL="107950" indent="-107950">
              <a:lnSpc>
                <a:spcPct val="120000"/>
              </a:lnSpc>
              <a:buFont typeface="+mj-lt"/>
              <a:buAutoNum type="arabicPeriod"/>
            </a:pPr>
            <a:r>
              <a:rPr lang="nl-NL" sz="900" b="0" baseline="0" noProof="1">
                <a:solidFill>
                  <a:srgbClr val="515F67"/>
                </a:solidFill>
                <a:latin typeface="Arial" panose="020B0604020202020204" pitchFamily="34" charset="0"/>
                <a:cs typeface="Arial" panose="020B0604020202020204" pitchFamily="34" charset="0"/>
              </a:rPr>
              <a:t>Kies de gewenste indeling.</a:t>
            </a:r>
            <a:endParaRPr lang="nl-NL" sz="900" baseline="0" noProof="1">
              <a:solidFill>
                <a:srgbClr val="515F67"/>
              </a:solidFill>
              <a:latin typeface="Arial" panose="020B0604020202020204" pitchFamily="34" charset="0"/>
              <a:cs typeface="Arial" panose="020B0604020202020204" pitchFamily="34" charset="0"/>
            </a:endParaRPr>
          </a:p>
          <a:p>
            <a:pPr>
              <a:lnSpc>
                <a:spcPct val="120000"/>
              </a:lnSpc>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DIA-INDELING HERSTELLEN</a:t>
            </a:r>
          </a:p>
          <a:p>
            <a:pPr marL="0" indent="0">
              <a:lnSpc>
                <a:spcPct val="120000"/>
              </a:lnSpc>
              <a:buFont typeface="+mj-lt"/>
              <a:buNone/>
            </a:pPr>
            <a:r>
              <a:rPr lang="nl-NL" sz="900" baseline="0" noProof="1">
                <a:solidFill>
                  <a:srgbClr val="515F67"/>
                </a:solidFill>
                <a:latin typeface="Arial" panose="020B0604020202020204" pitchFamily="34" charset="0"/>
                <a:cs typeface="Arial" panose="020B0604020202020204" pitchFamily="34" charset="0"/>
              </a:rPr>
              <a:t>Het kan gebeuren dat je de tekst- of fotovakken per ongeluk hebt verplaatst, waardoor ze niet meer op de juiste positie staan.</a:t>
            </a:r>
          </a:p>
          <a:p>
            <a:pPr marL="0" indent="0">
              <a:lnSpc>
                <a:spcPct val="120000"/>
              </a:lnSpc>
              <a:buFont typeface="+mj-lt"/>
              <a:buNone/>
            </a:pPr>
            <a:r>
              <a:rPr lang="nl-NL" sz="900" baseline="0" noProof="1">
                <a:solidFill>
                  <a:srgbClr val="515F67"/>
                </a:solidFill>
                <a:latin typeface="Arial" panose="020B0604020202020204" pitchFamily="34" charset="0"/>
                <a:cs typeface="Arial" panose="020B0604020202020204" pitchFamily="34" charset="0"/>
              </a:rPr>
              <a:t>Herstel dit door op de knop </a:t>
            </a:r>
            <a:r>
              <a:rPr lang="nl-NL" sz="900" b="1" baseline="0" noProof="1">
                <a:solidFill>
                  <a:srgbClr val="515F67"/>
                </a:solidFill>
                <a:latin typeface="Arial Black" panose="020B0A04020102020204" pitchFamily="34" charset="0"/>
                <a:cs typeface="Arial" panose="020B0604020202020204" pitchFamily="34" charset="0"/>
              </a:rPr>
              <a:t>Opnieuw</a:t>
            </a:r>
            <a:r>
              <a:rPr lang="nl-NL" sz="900" baseline="0" noProof="1">
                <a:solidFill>
                  <a:srgbClr val="515F67"/>
                </a:solidFill>
                <a:latin typeface="Arial Black" panose="020B0A04020102020204" pitchFamily="34" charset="0"/>
                <a:cs typeface="Arial" panose="020B0604020202020204" pitchFamily="34" charset="0"/>
              </a:rPr>
              <a:t> </a:t>
            </a:r>
            <a:r>
              <a:rPr lang="nl-NL" sz="900" b="1" baseline="0" noProof="1">
                <a:solidFill>
                  <a:srgbClr val="515F67"/>
                </a:solidFill>
                <a:latin typeface="Arial Black" panose="020B0A04020102020204" pitchFamily="34" charset="0"/>
                <a:cs typeface="Arial" panose="020B0604020202020204" pitchFamily="34" charset="0"/>
              </a:rPr>
              <a:t>instellen</a:t>
            </a:r>
            <a:r>
              <a:rPr lang="nl-NL" sz="900" b="1" baseline="0" noProof="1">
                <a:solidFill>
                  <a:srgbClr val="515F67"/>
                </a:solidFill>
                <a:latin typeface="Arial" panose="020B0604020202020204" pitchFamily="34" charset="0"/>
                <a:cs typeface="Arial" panose="020B0604020202020204" pitchFamily="34" charset="0"/>
              </a:rPr>
              <a:t> </a:t>
            </a:r>
            <a:r>
              <a:rPr lang="nl-NL" sz="900" b="0" baseline="0" noProof="1">
                <a:solidFill>
                  <a:srgbClr val="515F67"/>
                </a:solidFill>
                <a:latin typeface="Arial" panose="020B0604020202020204" pitchFamily="34" charset="0"/>
                <a:cs typeface="Arial" panose="020B0604020202020204" pitchFamily="34" charset="0"/>
              </a:rPr>
              <a:t>te klikken.</a:t>
            </a:r>
          </a:p>
          <a:p>
            <a:pPr marL="0" indent="0">
              <a:lnSpc>
                <a:spcPct val="120000"/>
              </a:lnSpc>
              <a:buFont typeface="+mj-lt"/>
              <a:buNone/>
            </a:pPr>
            <a:endParaRPr lang="nl-NL" sz="900" baseline="0" noProof="1">
              <a:solidFill>
                <a:schemeClr val="tx1"/>
              </a:solidFill>
              <a:latin typeface="Arial" panose="020B0604020202020204" pitchFamily="34" charset="0"/>
              <a:cs typeface="Arial" panose="020B0604020202020204" pitchFamily="34" charset="0"/>
            </a:endParaRPr>
          </a:p>
          <a:p>
            <a:pPr>
              <a:lnSpc>
                <a:spcPct val="120000"/>
              </a:lnSpc>
            </a:pPr>
            <a:r>
              <a:rPr lang="nl-NL" sz="1000" b="1" kern="1200" cap="all" baseline="0" noProof="1">
                <a:solidFill>
                  <a:schemeClr val="tx2"/>
                </a:solidFill>
                <a:latin typeface="Arial" panose="020B0604020202020204" pitchFamily="34" charset="0"/>
                <a:ea typeface="+mn-ea"/>
                <a:cs typeface="Arial" panose="020B0604020202020204" pitchFamily="34" charset="0"/>
              </a:rPr>
              <a:t>KOPIËREN VANUIT EEN OUDE PRESENTATIE</a:t>
            </a:r>
          </a:p>
          <a:p>
            <a:pPr marL="0" indent="0">
              <a:lnSpc>
                <a:spcPct val="120000"/>
              </a:lnSpc>
              <a:buFont typeface="+mj-lt"/>
              <a:buNone/>
            </a:pPr>
            <a:r>
              <a:rPr lang="nl-NL" sz="900" baseline="0" noProof="1">
                <a:solidFill>
                  <a:srgbClr val="515F67"/>
                </a:solidFill>
                <a:latin typeface="Arial" panose="020B0604020202020204" pitchFamily="34" charset="0"/>
                <a:cs typeface="Arial" panose="020B0604020202020204" pitchFamily="34" charset="0"/>
              </a:rPr>
              <a:t>Je kunt geen complete dia’s kopiëren vanuit presentaties met een </a:t>
            </a:r>
            <a:r>
              <a:rPr lang="nl-NL" sz="900" u="sng" baseline="0" noProof="1">
                <a:solidFill>
                  <a:srgbClr val="515F67"/>
                </a:solidFill>
                <a:latin typeface="Arial" panose="020B0604020202020204" pitchFamily="34" charset="0"/>
                <a:cs typeface="Arial" panose="020B0604020202020204" pitchFamily="34" charset="0"/>
              </a:rPr>
              <a:t>andere</a:t>
            </a:r>
            <a:r>
              <a:rPr lang="nl-NL" sz="900" baseline="0" noProof="1">
                <a:solidFill>
                  <a:srgbClr val="515F67"/>
                </a:solidFill>
                <a:latin typeface="Arial" panose="020B0604020202020204" pitchFamily="34" charset="0"/>
                <a:cs typeface="Arial" panose="020B0604020202020204" pitchFamily="34" charset="0"/>
              </a:rPr>
              <a:t> opmaak. Voeg in dat geval een nieuwe dia in en kopieer de tekst vanuit de ‘oude’ presentatie naar de nieuwe dia. Gebruik hieroor de knop </a:t>
            </a:r>
            <a:r>
              <a:rPr lang="nl-NL" sz="900" baseline="0" noProof="1">
                <a:solidFill>
                  <a:srgbClr val="515F67"/>
                </a:solidFill>
                <a:latin typeface="Arial Black" panose="020B0A04020102020204" pitchFamily="34" charset="0"/>
                <a:cs typeface="Arial" panose="020B0604020202020204" pitchFamily="34" charset="0"/>
              </a:rPr>
              <a:t>Plakken</a:t>
            </a:r>
            <a:r>
              <a:rPr lang="nl-NL" sz="900" baseline="0" noProof="1">
                <a:solidFill>
                  <a:srgbClr val="515F67"/>
                </a:solidFill>
                <a:latin typeface="Arial" panose="020B0604020202020204" pitchFamily="34" charset="0"/>
                <a:cs typeface="Arial" panose="020B0604020202020204" pitchFamily="34" charset="0"/>
              </a:rPr>
              <a:t> en kies de optie </a:t>
            </a:r>
            <a:r>
              <a:rPr lang="nl-NL" sz="900" b="1" kern="1200" baseline="0" noProof="1">
                <a:solidFill>
                  <a:srgbClr val="515F67"/>
                </a:solidFill>
                <a:latin typeface="Arial Black" panose="020B0A04020102020204" pitchFamily="34" charset="0"/>
                <a:ea typeface="+mn-ea"/>
                <a:cs typeface="Arial" panose="020B0604020202020204" pitchFamily="34" charset="0"/>
              </a:rPr>
              <a:t>Alleen</a:t>
            </a:r>
            <a:r>
              <a:rPr lang="nl-NL" sz="900" baseline="0" noProof="1">
                <a:solidFill>
                  <a:srgbClr val="515F67"/>
                </a:solidFill>
                <a:latin typeface="Arial" panose="020B0604020202020204" pitchFamily="34" charset="0"/>
                <a:cs typeface="Arial" panose="020B0604020202020204" pitchFamily="34" charset="0"/>
              </a:rPr>
              <a:t> </a:t>
            </a:r>
            <a:r>
              <a:rPr lang="nl-NL" sz="900" b="1" kern="1200" baseline="0" noProof="1">
                <a:solidFill>
                  <a:srgbClr val="515F67"/>
                </a:solidFill>
                <a:latin typeface="Arial Black" panose="020B0A04020102020204" pitchFamily="34" charset="0"/>
                <a:ea typeface="+mn-ea"/>
                <a:cs typeface="Arial" panose="020B0604020202020204" pitchFamily="34" charset="0"/>
              </a:rPr>
              <a:t>tekst</a:t>
            </a:r>
            <a:r>
              <a:rPr lang="nl-NL" sz="900" baseline="0" noProof="1">
                <a:solidFill>
                  <a:srgbClr val="515F67"/>
                </a:solidFill>
                <a:latin typeface="Arial" panose="020B0604020202020204" pitchFamily="34" charset="0"/>
                <a:cs typeface="Arial" panose="020B0604020202020204" pitchFamily="34" charset="0"/>
              </a:rPr>
              <a:t> </a:t>
            </a:r>
            <a:r>
              <a:rPr lang="nl-NL" sz="900" b="1" kern="1200" baseline="0" noProof="1">
                <a:solidFill>
                  <a:srgbClr val="515F67"/>
                </a:solidFill>
                <a:latin typeface="Arial Black" panose="020B0A04020102020204" pitchFamily="34" charset="0"/>
                <a:ea typeface="+mn-ea"/>
                <a:cs typeface="Arial" panose="020B0604020202020204" pitchFamily="34" charset="0"/>
              </a:rPr>
              <a:t>behouden</a:t>
            </a:r>
            <a:r>
              <a:rPr lang="nl-NL" sz="900" baseline="0" noProof="1">
                <a:solidFill>
                  <a:srgbClr val="515F67"/>
                </a:solidFill>
                <a:latin typeface="Arial" panose="020B0604020202020204" pitchFamily="34" charset="0"/>
                <a:cs typeface="Arial" panose="020B0604020202020204" pitchFamily="34" charset="0"/>
              </a:rPr>
              <a:t>.</a:t>
            </a:r>
            <a:endParaRPr lang="nl-NL" sz="900" kern="1200" baseline="0" noProof="1">
              <a:solidFill>
                <a:srgbClr val="515F67"/>
              </a:solidFill>
              <a:latin typeface="Arial" panose="020B0604020202020204" pitchFamily="34" charset="0"/>
              <a:ea typeface="+mn-ea"/>
              <a:cs typeface="Arial" panose="020B0604020202020204" pitchFamily="34" charset="0"/>
            </a:endParaRPr>
          </a:p>
        </p:txBody>
      </p:sp>
      <p:pic>
        <p:nvPicPr>
          <p:cNvPr id="14" name="Afbeelding 13">
            <a:extLst>
              <a:ext uri="{FF2B5EF4-FFF2-40B4-BE49-F238E27FC236}">
                <a16:creationId xmlns:a16="http://schemas.microsoft.com/office/drawing/2014/main" id="{F7FC3243-A215-4B96-80E1-7A8F51022F71}"/>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115503" y="1359789"/>
            <a:ext cx="428625" cy="657225"/>
          </a:xfrm>
          <a:prstGeom prst="rect">
            <a:avLst/>
          </a:prstGeom>
        </p:spPr>
      </p:pic>
      <p:pic>
        <p:nvPicPr>
          <p:cNvPr id="16" name="Afbeelding 15">
            <a:extLst>
              <a:ext uri="{FF2B5EF4-FFF2-40B4-BE49-F238E27FC236}">
                <a16:creationId xmlns:a16="http://schemas.microsoft.com/office/drawing/2014/main" id="{9145B82A-63CF-4418-B553-F6D182D41332}"/>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115503" y="6262927"/>
            <a:ext cx="1457325" cy="523875"/>
          </a:xfrm>
          <a:prstGeom prst="rect">
            <a:avLst/>
          </a:prstGeom>
        </p:spPr>
      </p:pic>
      <p:cxnSp>
        <p:nvCxnSpPr>
          <p:cNvPr id="17" name="Rechte verbindingslijn met pijl 16">
            <a:extLst>
              <a:ext uri="{FF2B5EF4-FFF2-40B4-BE49-F238E27FC236}">
                <a16:creationId xmlns:a16="http://schemas.microsoft.com/office/drawing/2014/main" id="{F0B69D13-0C64-4DE5-AB3D-E65F4DC77D34}"/>
              </a:ext>
            </a:extLst>
          </p:cNvPr>
          <p:cNvCxnSpPr>
            <a:cxnSpLocks/>
          </p:cNvCxnSpPr>
          <p:nvPr/>
        </p:nvCxnSpPr>
        <p:spPr>
          <a:xfrm>
            <a:off x="-1121089" y="6162675"/>
            <a:ext cx="1" cy="318374"/>
          </a:xfrm>
          <a:prstGeom prst="straightConnector1">
            <a:avLst/>
          </a:prstGeom>
          <a:ln>
            <a:solidFill>
              <a:srgbClr val="515F67"/>
            </a:solidFill>
            <a:tailEnd type="triangle"/>
          </a:ln>
        </p:spPr>
        <p:style>
          <a:lnRef idx="1">
            <a:schemeClr val="dk1"/>
          </a:lnRef>
          <a:fillRef idx="0">
            <a:schemeClr val="dk1"/>
          </a:fillRef>
          <a:effectRef idx="0">
            <a:schemeClr val="dk1"/>
          </a:effectRef>
          <a:fontRef idx="minor">
            <a:schemeClr val="tx1"/>
          </a:fontRef>
        </p:style>
      </p:cxnSp>
      <p:cxnSp>
        <p:nvCxnSpPr>
          <p:cNvPr id="18" name="Rechte verbindingslijn met pijl 17">
            <a:extLst>
              <a:ext uri="{FF2B5EF4-FFF2-40B4-BE49-F238E27FC236}">
                <a16:creationId xmlns:a16="http://schemas.microsoft.com/office/drawing/2014/main" id="{C7DD53AD-8525-4F8C-8FB3-F370DA4EA80D}"/>
              </a:ext>
            </a:extLst>
          </p:cNvPr>
          <p:cNvCxnSpPr>
            <a:cxnSpLocks/>
          </p:cNvCxnSpPr>
          <p:nvPr/>
        </p:nvCxnSpPr>
        <p:spPr>
          <a:xfrm flipH="1" flipV="1">
            <a:off x="-1709737" y="1941012"/>
            <a:ext cx="166686" cy="133152"/>
          </a:xfrm>
          <a:prstGeom prst="straightConnector1">
            <a:avLst/>
          </a:prstGeom>
          <a:ln>
            <a:solidFill>
              <a:srgbClr val="515F67"/>
            </a:solidFill>
            <a:tailEnd type="triangle"/>
          </a:ln>
        </p:spPr>
        <p:style>
          <a:lnRef idx="1">
            <a:schemeClr val="dk1"/>
          </a:lnRef>
          <a:fillRef idx="0">
            <a:schemeClr val="dk1"/>
          </a:fillRef>
          <a:effectRef idx="0">
            <a:schemeClr val="dk1"/>
          </a:effectRef>
          <a:fontRef idx="minor">
            <a:schemeClr val="tx1"/>
          </a:fontRef>
        </p:style>
      </p:cxnSp>
      <p:pic>
        <p:nvPicPr>
          <p:cNvPr id="19" name="Afbeelding 18">
            <a:extLst>
              <a:ext uri="{FF2B5EF4-FFF2-40B4-BE49-F238E27FC236}">
                <a16:creationId xmlns:a16="http://schemas.microsoft.com/office/drawing/2014/main" id="{8560EC97-28E4-4A9A-9F83-8C1BE5FCD106}"/>
              </a:ext>
            </a:extLst>
          </p:cNvPr>
          <p:cNvPicPr>
            <a:picLocks noChangeAspect="1"/>
          </p:cNvPicPr>
          <p:nvPr/>
        </p:nvPicPr>
        <p:blipFill rotWithShape="1">
          <a:blip r:embed="rId26">
            <a:extLst>
              <a:ext uri="{28A0092B-C50C-407E-A947-70E740481C1C}">
                <a14:useLocalDpi xmlns:a14="http://schemas.microsoft.com/office/drawing/2010/main" val="0"/>
              </a:ext>
            </a:extLst>
          </a:blip>
          <a:srcRect l="56058" t="26168" r="1250" b="15996"/>
          <a:stretch/>
        </p:blipFill>
        <p:spPr>
          <a:xfrm>
            <a:off x="-2115503" y="235998"/>
            <a:ext cx="1691640" cy="677602"/>
          </a:xfrm>
          <a:prstGeom prst="rect">
            <a:avLst/>
          </a:prstGeom>
        </p:spPr>
      </p:pic>
      <p:cxnSp>
        <p:nvCxnSpPr>
          <p:cNvPr id="23" name="Rechte verbindingslijn met pijl 22">
            <a:extLst>
              <a:ext uri="{FF2B5EF4-FFF2-40B4-BE49-F238E27FC236}">
                <a16:creationId xmlns:a16="http://schemas.microsoft.com/office/drawing/2014/main" id="{AC804CAC-6109-47DC-BF9B-6C26568C72F0}"/>
              </a:ext>
            </a:extLst>
          </p:cNvPr>
          <p:cNvCxnSpPr>
            <a:cxnSpLocks/>
          </p:cNvCxnSpPr>
          <p:nvPr/>
        </p:nvCxnSpPr>
        <p:spPr>
          <a:xfrm>
            <a:off x="-1121089" y="6162675"/>
            <a:ext cx="1" cy="318374"/>
          </a:xfrm>
          <a:prstGeom prst="straightConnector1">
            <a:avLst/>
          </a:prstGeom>
          <a:ln>
            <a:solidFill>
              <a:srgbClr val="515F67"/>
            </a:solidFill>
            <a:tailEnd type="triangle"/>
          </a:ln>
        </p:spPr>
        <p:style>
          <a:lnRef idx="1">
            <a:schemeClr val="dk1"/>
          </a:lnRef>
          <a:fillRef idx="0">
            <a:schemeClr val="dk1"/>
          </a:fillRef>
          <a:effectRef idx="0">
            <a:schemeClr val="dk1"/>
          </a:effectRef>
          <a:fontRef idx="minor">
            <a:schemeClr val="tx1"/>
          </a:fontRef>
        </p:style>
      </p:cxnSp>
      <p:cxnSp>
        <p:nvCxnSpPr>
          <p:cNvPr id="24" name="Rechte verbindingslijn met pijl 23">
            <a:extLst>
              <a:ext uri="{FF2B5EF4-FFF2-40B4-BE49-F238E27FC236}">
                <a16:creationId xmlns:a16="http://schemas.microsoft.com/office/drawing/2014/main" id="{11667B06-528D-450B-B054-CD570D304754}"/>
              </a:ext>
            </a:extLst>
          </p:cNvPr>
          <p:cNvCxnSpPr>
            <a:cxnSpLocks/>
          </p:cNvCxnSpPr>
          <p:nvPr/>
        </p:nvCxnSpPr>
        <p:spPr>
          <a:xfrm flipH="1" flipV="1">
            <a:off x="-1709737" y="1941012"/>
            <a:ext cx="166686" cy="133152"/>
          </a:xfrm>
          <a:prstGeom prst="straightConnector1">
            <a:avLst/>
          </a:prstGeom>
          <a:ln>
            <a:solidFill>
              <a:srgbClr val="515F67"/>
            </a:solidFill>
            <a:tailEnd type="triangle"/>
          </a:ln>
        </p:spPr>
        <p:style>
          <a:lnRef idx="1">
            <a:schemeClr val="dk1"/>
          </a:lnRef>
          <a:fillRef idx="0">
            <a:schemeClr val="dk1"/>
          </a:fillRef>
          <a:effectRef idx="0">
            <a:schemeClr val="dk1"/>
          </a:effectRef>
          <a:fontRef idx="minor">
            <a:schemeClr val="tx1"/>
          </a:fontRef>
        </p:style>
      </p:cxnSp>
      <p:cxnSp>
        <p:nvCxnSpPr>
          <p:cNvPr id="29" name="Rechte verbindingslijn met pijl 28">
            <a:extLst>
              <a:ext uri="{FF2B5EF4-FFF2-40B4-BE49-F238E27FC236}">
                <a16:creationId xmlns:a16="http://schemas.microsoft.com/office/drawing/2014/main" id="{24492C2B-39AA-43E6-AF2B-8DB99405E983}"/>
              </a:ext>
            </a:extLst>
          </p:cNvPr>
          <p:cNvCxnSpPr>
            <a:cxnSpLocks/>
          </p:cNvCxnSpPr>
          <p:nvPr/>
        </p:nvCxnSpPr>
        <p:spPr>
          <a:xfrm>
            <a:off x="-1121089" y="6162675"/>
            <a:ext cx="1" cy="318374"/>
          </a:xfrm>
          <a:prstGeom prst="straightConnector1">
            <a:avLst/>
          </a:prstGeom>
          <a:ln>
            <a:solidFill>
              <a:srgbClr val="515F67"/>
            </a:solidFill>
            <a:tailEnd type="triangle"/>
          </a:ln>
        </p:spPr>
        <p:style>
          <a:lnRef idx="1">
            <a:schemeClr val="dk1"/>
          </a:lnRef>
          <a:fillRef idx="0">
            <a:schemeClr val="dk1"/>
          </a:fillRef>
          <a:effectRef idx="0">
            <a:schemeClr val="dk1"/>
          </a:effectRef>
          <a:fontRef idx="minor">
            <a:schemeClr val="tx1"/>
          </a:fontRef>
        </p:style>
      </p:cxnSp>
      <p:cxnSp>
        <p:nvCxnSpPr>
          <p:cNvPr id="30" name="Rechte verbindingslijn met pijl 29">
            <a:extLst>
              <a:ext uri="{FF2B5EF4-FFF2-40B4-BE49-F238E27FC236}">
                <a16:creationId xmlns:a16="http://schemas.microsoft.com/office/drawing/2014/main" id="{0A400A29-A2B3-477A-96E7-AE601DB050B4}"/>
              </a:ext>
            </a:extLst>
          </p:cNvPr>
          <p:cNvCxnSpPr>
            <a:cxnSpLocks/>
          </p:cNvCxnSpPr>
          <p:nvPr/>
        </p:nvCxnSpPr>
        <p:spPr>
          <a:xfrm flipH="1" flipV="1">
            <a:off x="-1709737" y="1941012"/>
            <a:ext cx="166686" cy="133152"/>
          </a:xfrm>
          <a:prstGeom prst="straightConnector1">
            <a:avLst/>
          </a:prstGeom>
          <a:ln>
            <a:solidFill>
              <a:srgbClr val="515F67"/>
            </a:solidFill>
            <a:tailEnd type="triangle"/>
          </a:ln>
        </p:spPr>
        <p:style>
          <a:lnRef idx="1">
            <a:schemeClr val="dk1"/>
          </a:lnRef>
          <a:fillRef idx="0">
            <a:schemeClr val="dk1"/>
          </a:fillRef>
          <a:effectRef idx="0">
            <a:schemeClr val="dk1"/>
          </a:effectRef>
          <a:fontRef idx="minor">
            <a:schemeClr val="tx1"/>
          </a:fontRef>
        </p:style>
      </p:cxnSp>
      <p:cxnSp>
        <p:nvCxnSpPr>
          <p:cNvPr id="35" name="Rechte verbindingslijn met pijl 34">
            <a:extLst>
              <a:ext uri="{FF2B5EF4-FFF2-40B4-BE49-F238E27FC236}">
                <a16:creationId xmlns:a16="http://schemas.microsoft.com/office/drawing/2014/main" id="{A087A102-250D-4D0A-8FAA-3CBE70080871}"/>
              </a:ext>
            </a:extLst>
          </p:cNvPr>
          <p:cNvCxnSpPr>
            <a:cxnSpLocks/>
          </p:cNvCxnSpPr>
          <p:nvPr/>
        </p:nvCxnSpPr>
        <p:spPr>
          <a:xfrm>
            <a:off x="-1121089" y="6162675"/>
            <a:ext cx="1" cy="318374"/>
          </a:xfrm>
          <a:prstGeom prst="straightConnector1">
            <a:avLst/>
          </a:prstGeom>
          <a:ln>
            <a:solidFill>
              <a:srgbClr val="515F67"/>
            </a:solidFill>
            <a:tailEnd type="triangle"/>
          </a:ln>
        </p:spPr>
        <p:style>
          <a:lnRef idx="1">
            <a:schemeClr val="dk1"/>
          </a:lnRef>
          <a:fillRef idx="0">
            <a:schemeClr val="dk1"/>
          </a:fillRef>
          <a:effectRef idx="0">
            <a:schemeClr val="dk1"/>
          </a:effectRef>
          <a:fontRef idx="minor">
            <a:schemeClr val="tx1"/>
          </a:fontRef>
        </p:style>
      </p:cxnSp>
      <p:cxnSp>
        <p:nvCxnSpPr>
          <p:cNvPr id="36" name="Rechte verbindingslijn met pijl 35">
            <a:extLst>
              <a:ext uri="{FF2B5EF4-FFF2-40B4-BE49-F238E27FC236}">
                <a16:creationId xmlns:a16="http://schemas.microsoft.com/office/drawing/2014/main" id="{BFD25CAE-7A58-4396-BBBD-B9DBB084F6D9}"/>
              </a:ext>
            </a:extLst>
          </p:cNvPr>
          <p:cNvCxnSpPr>
            <a:cxnSpLocks/>
          </p:cNvCxnSpPr>
          <p:nvPr/>
        </p:nvCxnSpPr>
        <p:spPr>
          <a:xfrm flipH="1" flipV="1">
            <a:off x="-1709737" y="1941012"/>
            <a:ext cx="166686" cy="133152"/>
          </a:xfrm>
          <a:prstGeom prst="straightConnector1">
            <a:avLst/>
          </a:prstGeom>
          <a:ln>
            <a:solidFill>
              <a:srgbClr val="515F67"/>
            </a:solidFill>
            <a:tailEnd type="triangle"/>
          </a:ln>
        </p:spPr>
        <p:style>
          <a:lnRef idx="1">
            <a:schemeClr val="dk1"/>
          </a:lnRef>
          <a:fillRef idx="0">
            <a:schemeClr val="dk1"/>
          </a:fillRef>
          <a:effectRef idx="0">
            <a:schemeClr val="dk1"/>
          </a:effectRef>
          <a:fontRef idx="minor">
            <a:schemeClr val="tx1"/>
          </a:fontRef>
        </p:style>
      </p:cxnSp>
      <p:sp>
        <p:nvSpPr>
          <p:cNvPr id="8" name="Rechthoek 7">
            <a:extLst>
              <a:ext uri="{FF2B5EF4-FFF2-40B4-BE49-F238E27FC236}">
                <a16:creationId xmlns:a16="http://schemas.microsoft.com/office/drawing/2014/main" id="{CC958774-27E1-2902-987A-885936E40175}"/>
              </a:ext>
            </a:extLst>
          </p:cNvPr>
          <p:cNvSpPr/>
          <p:nvPr/>
        </p:nvSpPr>
        <p:spPr>
          <a:xfrm>
            <a:off x="1" y="0"/>
            <a:ext cx="12192000" cy="5730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Afbeelding 5" descr="Afbeelding met tekst, teken, donker&#10;&#10;Automatisch gegenereerde beschrijving">
            <a:extLst>
              <a:ext uri="{FF2B5EF4-FFF2-40B4-BE49-F238E27FC236}">
                <a16:creationId xmlns:a16="http://schemas.microsoft.com/office/drawing/2014/main" id="{D6FBA8A3-15BC-E168-AE09-12E03BD67B75}"/>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75286" y="5977312"/>
            <a:ext cx="1325828" cy="687905"/>
          </a:xfrm>
          <a:prstGeom prst="rect">
            <a:avLst/>
          </a:prstGeom>
        </p:spPr>
      </p:pic>
      <p:sp>
        <p:nvSpPr>
          <p:cNvPr id="2" name="Tijdelijke aanduiding voor titel 1">
            <a:extLst>
              <a:ext uri="{FF2B5EF4-FFF2-40B4-BE49-F238E27FC236}">
                <a16:creationId xmlns:a16="http://schemas.microsoft.com/office/drawing/2014/main" id="{9E1ADFCC-A105-4D97-513C-8C96ABEAA4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20" name="Rechthoek 19">
            <a:extLst>
              <a:ext uri="{FF2B5EF4-FFF2-40B4-BE49-F238E27FC236}">
                <a16:creationId xmlns:a16="http://schemas.microsoft.com/office/drawing/2014/main" id="{246DC78E-155B-C016-BBE1-08EAC221D6F9}"/>
              </a:ext>
            </a:extLst>
          </p:cNvPr>
          <p:cNvSpPr/>
          <p:nvPr userDrawn="1"/>
        </p:nvSpPr>
        <p:spPr>
          <a:xfrm>
            <a:off x="1" y="0"/>
            <a:ext cx="12192000" cy="5730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1" name="Afbeelding 20" descr="Afbeelding met tekst, teken, donker&#10;&#10;Automatisch gegenereerde beschrijving">
            <a:extLst>
              <a:ext uri="{FF2B5EF4-FFF2-40B4-BE49-F238E27FC236}">
                <a16:creationId xmlns:a16="http://schemas.microsoft.com/office/drawing/2014/main" id="{3C415093-F8AF-C9AF-314E-5F6B9F494637}"/>
              </a:ext>
            </a:extLst>
          </p:cNvPr>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175286" y="5977312"/>
            <a:ext cx="1325828" cy="687905"/>
          </a:xfrm>
          <a:prstGeom prst="rect">
            <a:avLst/>
          </a:prstGeom>
        </p:spPr>
      </p:pic>
    </p:spTree>
    <p:extLst>
      <p:ext uri="{BB962C8B-B14F-4D97-AF65-F5344CB8AC3E}">
        <p14:creationId xmlns:p14="http://schemas.microsoft.com/office/powerpoint/2010/main" val="141755201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683" r:id="rId19"/>
    <p:sldLayoutId id="2147483682" r:id="rId20"/>
    <p:sldLayoutId id="2147483671" r:id="rId21"/>
  </p:sldLayoutIdLst>
  <p:txStyles>
    <p:titleStyle>
      <a:lvl1pPr algn="l" defTabSz="914400" rtl="0" eaLnBrk="1" latinLnBrk="0" hangingPunct="1">
        <a:lnSpc>
          <a:spcPct val="90000"/>
        </a:lnSpc>
        <a:spcBef>
          <a:spcPct val="0"/>
        </a:spcBef>
        <a:buNone/>
        <a:defRPr sz="2500" b="1" kern="1200">
          <a:solidFill>
            <a:schemeClr val="accent1"/>
          </a:solidFill>
          <a:latin typeface="+mj-lt"/>
          <a:ea typeface="+mj-ea"/>
          <a:cs typeface="+mj-cs"/>
        </a:defRPr>
      </a:lvl1pPr>
    </p:titleStyle>
    <p:bodyStyle>
      <a:lvl1pPr marL="288000" indent="-288000" algn="l" defTabSz="914400" rtl="0" eaLnBrk="1" latinLnBrk="0" hangingPunct="1">
        <a:lnSpc>
          <a:spcPct val="100000"/>
        </a:lnSpc>
        <a:spcBef>
          <a:spcPts val="0"/>
        </a:spcBef>
        <a:buFont typeface="Arial" pitchFamily="34" charset="0"/>
        <a:buChar char="-"/>
        <a:defRPr sz="2000" kern="1200">
          <a:solidFill>
            <a:schemeClr val="tx1"/>
          </a:solidFill>
          <a:latin typeface="+mn-lt"/>
          <a:ea typeface="+mn-ea"/>
          <a:cs typeface="+mn-cs"/>
        </a:defRPr>
      </a:lvl1pPr>
      <a:lvl2pPr marL="576000" indent="-288000" algn="l" defTabSz="914400" rtl="0" eaLnBrk="1" latinLnBrk="0" hangingPunct="1">
        <a:lnSpc>
          <a:spcPct val="100000"/>
        </a:lnSpc>
        <a:spcBef>
          <a:spcPts val="0"/>
        </a:spcBef>
        <a:buFont typeface="Arial" pitchFamily="34" charset="0"/>
        <a:buChar char="-"/>
        <a:defRPr sz="2000" kern="1200">
          <a:solidFill>
            <a:schemeClr val="tx1"/>
          </a:solidFill>
          <a:latin typeface="+mn-lt"/>
          <a:ea typeface="+mn-ea"/>
          <a:cs typeface="+mn-cs"/>
        </a:defRPr>
      </a:lvl2pPr>
      <a:lvl3pPr marL="864000" indent="-288000" algn="l" defTabSz="914400" rtl="0" eaLnBrk="1" latinLnBrk="0" hangingPunct="1">
        <a:lnSpc>
          <a:spcPct val="100000"/>
        </a:lnSpc>
        <a:spcBef>
          <a:spcPts val="0"/>
        </a:spcBef>
        <a:buFont typeface="Arial" pitchFamily="34" charset="0"/>
        <a:buChar char="-"/>
        <a:defRPr sz="2000" kern="1200">
          <a:solidFill>
            <a:schemeClr val="tx1"/>
          </a:solidFill>
          <a:latin typeface="+mn-lt"/>
          <a:ea typeface="+mn-ea"/>
          <a:cs typeface="+mn-cs"/>
        </a:defRPr>
      </a:lvl3pPr>
      <a:lvl4pPr marL="1152000" indent="-288000" algn="l" defTabSz="914400" rtl="0" eaLnBrk="1" latinLnBrk="0" hangingPunct="1">
        <a:lnSpc>
          <a:spcPct val="100000"/>
        </a:lnSpc>
        <a:spcBef>
          <a:spcPts val="0"/>
        </a:spcBef>
        <a:buFont typeface="Arial" pitchFamily="34" charset="0"/>
        <a:buChar char="-"/>
        <a:defRPr sz="2000" kern="1200">
          <a:solidFill>
            <a:schemeClr val="tx1"/>
          </a:solidFill>
          <a:latin typeface="+mn-lt"/>
          <a:ea typeface="+mn-ea"/>
          <a:cs typeface="+mn-cs"/>
        </a:defRPr>
      </a:lvl4pPr>
      <a:lvl5pPr marL="1440000" indent="-288000" algn="l" defTabSz="914400" rtl="0" eaLnBrk="1" latinLnBrk="0" hangingPunct="1">
        <a:lnSpc>
          <a:spcPct val="100000"/>
        </a:lnSpc>
        <a:spcBef>
          <a:spcPts val="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40">
          <p15:clr>
            <a:srgbClr val="F26B43"/>
          </p15:clr>
        </p15:guide>
        <p15:guide id="2" pos="2880">
          <p15:clr>
            <a:srgbClr val="F26B43"/>
          </p15:clr>
        </p15:guide>
        <p15:guide id="3" pos="415">
          <p15:clr>
            <a:srgbClr val="F26B43"/>
          </p15:clr>
        </p15:guide>
        <p15:guide id="4" pos="5239">
          <p15:clr>
            <a:srgbClr val="F26B43"/>
          </p15:clr>
        </p15:guide>
        <p15:guide id="5" orient="horz" pos="3725">
          <p15:clr>
            <a:srgbClr val="F26B43"/>
          </p15:clr>
        </p15:guide>
        <p15:guide id="6" orient="horz" pos="109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7DE6D4-3264-7097-E5D0-5DA63416D6FE}"/>
              </a:ext>
            </a:extLst>
          </p:cNvPr>
          <p:cNvSpPr>
            <a:spLocks noGrp="1"/>
          </p:cNvSpPr>
          <p:nvPr>
            <p:ph type="ctrTitle"/>
          </p:nvPr>
        </p:nvSpPr>
        <p:spPr>
          <a:xfrm>
            <a:off x="478800" y="1902753"/>
            <a:ext cx="6840000" cy="2376000"/>
          </a:xfrm>
        </p:spPr>
        <p:txBody>
          <a:bodyPr anchor="t">
            <a:normAutofit/>
          </a:bodyPr>
          <a:lstStyle/>
          <a:p>
            <a:r>
              <a:rPr lang="nl-NL" sz="5100"/>
              <a:t>Toekomstbestendig</a:t>
            </a:r>
            <a:br>
              <a:rPr lang="nl-NL" sz="5100"/>
            </a:br>
            <a:r>
              <a:rPr lang="nl-NL" sz="5100"/>
              <a:t>en meerjarig</a:t>
            </a:r>
            <a:br>
              <a:rPr lang="nl-NL" sz="5100"/>
            </a:br>
            <a:r>
              <a:rPr lang="nl-NL" sz="5100"/>
              <a:t>baggeren</a:t>
            </a:r>
          </a:p>
        </p:txBody>
      </p:sp>
      <p:sp>
        <p:nvSpPr>
          <p:cNvPr id="3" name="Ondertitel 2">
            <a:extLst>
              <a:ext uri="{FF2B5EF4-FFF2-40B4-BE49-F238E27FC236}">
                <a16:creationId xmlns:a16="http://schemas.microsoft.com/office/drawing/2014/main" id="{047C5D12-E135-28EB-CC0F-E777D6992843}"/>
              </a:ext>
            </a:extLst>
          </p:cNvPr>
          <p:cNvSpPr>
            <a:spLocks noGrp="1"/>
          </p:cNvSpPr>
          <p:nvPr>
            <p:ph type="subTitle" idx="1"/>
          </p:nvPr>
        </p:nvSpPr>
        <p:spPr>
          <a:xfrm>
            <a:off x="478800" y="894753"/>
            <a:ext cx="6840000" cy="792000"/>
          </a:xfrm>
        </p:spPr>
        <p:txBody>
          <a:bodyPr anchor="b">
            <a:normAutofit/>
          </a:bodyPr>
          <a:lstStyle/>
          <a:p>
            <a:pPr>
              <a:spcAft>
                <a:spcPts val="600"/>
              </a:spcAft>
            </a:pPr>
            <a:r>
              <a:rPr lang="nl-NL" i="1"/>
              <a:t>Marktconsultatie gemeente Groningen 21-2-2025</a:t>
            </a:r>
          </a:p>
        </p:txBody>
      </p:sp>
      <p:pic>
        <p:nvPicPr>
          <p:cNvPr id="5" name="Afbeelding 4">
            <a:extLst>
              <a:ext uri="{FF2B5EF4-FFF2-40B4-BE49-F238E27FC236}">
                <a16:creationId xmlns:a16="http://schemas.microsoft.com/office/drawing/2014/main" id="{30EE8C03-2B1D-0A19-8941-48BA7EAAAE89}"/>
              </a:ext>
            </a:extLst>
          </p:cNvPr>
          <p:cNvPicPr>
            <a:picLocks noChangeAspect="1"/>
          </p:cNvPicPr>
          <p:nvPr/>
        </p:nvPicPr>
        <p:blipFill>
          <a:blip r:embed="rId2"/>
          <a:stretch>
            <a:fillRect/>
          </a:stretch>
        </p:blipFill>
        <p:spPr>
          <a:xfrm>
            <a:off x="6289456" y="3212388"/>
            <a:ext cx="5162550" cy="2924175"/>
          </a:xfrm>
          <a:prstGeom prst="rect">
            <a:avLst/>
          </a:prstGeom>
        </p:spPr>
      </p:pic>
    </p:spTree>
    <p:extLst>
      <p:ext uri="{BB962C8B-B14F-4D97-AF65-F5344CB8AC3E}">
        <p14:creationId xmlns:p14="http://schemas.microsoft.com/office/powerpoint/2010/main" val="3372244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a:t>Schriftelijk onderdeel: Vragen</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vert="horz" lIns="0" tIns="0" rIns="0" bIns="0" rtlCol="0" anchor="t">
            <a:normAutofit fontScale="92500" lnSpcReduction="10000"/>
          </a:bodyPr>
          <a:lstStyle/>
          <a:p>
            <a:pPr marL="287655" indent="-287655"/>
            <a:r>
              <a:rPr lang="nl-NL" dirty="0"/>
              <a:t>Hoe kan de gemeente meerwaarde belonen die u kunt bieden in de aanbesteding om duurzame werkwijze en investeringen te stimuleren? En tijdens de uitvoering van de opdracht?</a:t>
            </a:r>
            <a:endParaRPr lang="nl-NL" dirty="0">
              <a:cs typeface="Arial" panose="020B0604020202020204"/>
            </a:endParaRPr>
          </a:p>
          <a:p>
            <a:pPr marL="287655" indent="-287655"/>
            <a:endParaRPr lang="nl-NL">
              <a:cs typeface="Arial" panose="020B0604020202020204"/>
            </a:endParaRPr>
          </a:p>
          <a:p>
            <a:pPr marL="287655" indent="-287655"/>
            <a:r>
              <a:rPr lang="nl-NL" dirty="0"/>
              <a:t>Welke contractduur is voor u optimaal om duurzame investeringen rendabel te maken?</a:t>
            </a:r>
            <a:endParaRPr lang="nl-NL" dirty="0">
              <a:cs typeface="Arial" panose="020B0604020202020204"/>
            </a:endParaRPr>
          </a:p>
          <a:p>
            <a:pPr marL="287655" indent="-287655"/>
            <a:endParaRPr lang="nl-NL">
              <a:cs typeface="Arial" panose="020B0604020202020204"/>
            </a:endParaRPr>
          </a:p>
          <a:p>
            <a:pPr marL="287655" indent="-287655"/>
            <a:r>
              <a:rPr lang="nl-NL" dirty="0"/>
              <a:t>Welke innovaties kunnen bijdragen aan een klimaatneutraal baggerproces? Welke innovaties past u toe?</a:t>
            </a:r>
            <a:endParaRPr lang="nl-NL" dirty="0">
              <a:cs typeface="Arial"/>
            </a:endParaRPr>
          </a:p>
          <a:p>
            <a:pPr marL="287655" indent="-287655"/>
            <a:endParaRPr lang="nl-NL">
              <a:cs typeface="Arial"/>
            </a:endParaRPr>
          </a:p>
          <a:p>
            <a:pPr marL="287655" indent="-287655"/>
            <a:r>
              <a:rPr lang="nl-NL" dirty="0"/>
              <a:t>Welke rol kunt u uitvoeren bij omgevingsmanagement, met specifieke aandacht voor het verspreiden/circulair afzetten van slib? </a:t>
            </a:r>
          </a:p>
          <a:p>
            <a:pPr marL="287655" indent="-287655"/>
            <a:endParaRPr lang="nl-NL" dirty="0">
              <a:cs typeface="Arial" panose="020B0604020202020204"/>
            </a:endParaRPr>
          </a:p>
          <a:p>
            <a:pPr marL="287655" indent="-287655"/>
            <a:r>
              <a:rPr lang="nl-NL" dirty="0"/>
              <a:t>Welke rol kunt u vervullen in het zelfstandig plannen van baggeren over meerdere jaren?</a:t>
            </a:r>
            <a:endParaRPr lang="nl-NL" dirty="0">
              <a:cs typeface="Arial" panose="020B0604020202020204"/>
            </a:endParaRPr>
          </a:p>
          <a:p>
            <a:pPr marL="287655" indent="-287655"/>
            <a:endParaRPr lang="nl-NL">
              <a:cs typeface="Arial" panose="020B0604020202020204"/>
            </a:endParaRPr>
          </a:p>
          <a:p>
            <a:pPr marL="287655" indent="-287655"/>
            <a:r>
              <a:rPr lang="nl-NL" dirty="0"/>
              <a:t>Welke risico's ziet u bij een langjarig contract en hoe kunnen wij deze beperken?</a:t>
            </a:r>
            <a:endParaRPr lang="nl-NL" dirty="0">
              <a:cs typeface="Arial"/>
            </a:endParaRPr>
          </a:p>
          <a:p>
            <a:pPr marL="287655" indent="-287655"/>
            <a:endParaRPr lang="nl-NL">
              <a:cs typeface="Arial"/>
            </a:endParaRPr>
          </a:p>
          <a:p>
            <a:pPr marL="287655" indent="-287655"/>
            <a:endParaRPr lang="nl-NL">
              <a:cs typeface="Arial"/>
            </a:endParaRPr>
          </a:p>
        </p:txBody>
      </p:sp>
    </p:spTree>
    <p:extLst>
      <p:ext uri="{BB962C8B-B14F-4D97-AF65-F5344CB8AC3E}">
        <p14:creationId xmlns:p14="http://schemas.microsoft.com/office/powerpoint/2010/main" val="1423602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dirty="0"/>
              <a:t>Overige bepalingen</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vert="horz" lIns="0" tIns="0" rIns="0" bIns="0" rtlCol="0" anchor="t">
            <a:normAutofit/>
          </a:bodyPr>
          <a:lstStyle/>
          <a:p>
            <a:pPr marL="287655" indent="-287655"/>
            <a:endParaRPr lang="nl-NL" dirty="0">
              <a:cs typeface="Arial"/>
            </a:endParaRPr>
          </a:p>
          <a:p>
            <a:pPr marL="287655" indent="-287655"/>
            <a:endParaRPr lang="nl-NL" dirty="0">
              <a:cs typeface="Arial"/>
            </a:endParaRPr>
          </a:p>
          <a:p>
            <a:pPr marL="287655" indent="-287655"/>
            <a:r>
              <a:rPr lang="nl-NL" sz="2200" dirty="0">
                <a:cs typeface="Arial"/>
              </a:rPr>
              <a:t>Met het deelnemen aan de markconsultatie helpt u de gemeente bij de voorbereiding van de toekomstige opgave. De gemeente dankt u voor het deelnemen aan deze markconsultatie</a:t>
            </a:r>
          </a:p>
          <a:p>
            <a:pPr marL="287655" indent="-287655"/>
            <a:endParaRPr lang="nl-NL" dirty="0">
              <a:cs typeface="Arial"/>
            </a:endParaRPr>
          </a:p>
        </p:txBody>
      </p:sp>
    </p:spTree>
    <p:extLst>
      <p:ext uri="{BB962C8B-B14F-4D97-AF65-F5344CB8AC3E}">
        <p14:creationId xmlns:p14="http://schemas.microsoft.com/office/powerpoint/2010/main" val="1931524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a:t>Overige bepalingen</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a:normAutofit fontScale="85000" lnSpcReduction="10000"/>
          </a:bodyPr>
          <a:lstStyle/>
          <a:p>
            <a:r>
              <a:rPr lang="nl-NL" sz="2400" dirty="0"/>
              <a:t>Met deze marktconsultatie maken wij uitdrukkelijk geen voorselectie van marktpartijen voor een mogelijke aanbesteding. Deelname biedt geen voordelen net als dat afzien van deelname geen nadelen biedt.</a:t>
            </a:r>
          </a:p>
          <a:p>
            <a:r>
              <a:rPr lang="nl-NL" sz="2400" dirty="0"/>
              <a:t>Deze marktconsultatie is voor zowel ons als de deelnemende marktpartijen vrijblijvend. Er kunnen geen (wederzijdse) verplichtingen of rechten aan Gemeente Groningen worden ontleent. De gemeente is niet gebonden aan de uitkomsten van de consultatie.</a:t>
            </a:r>
          </a:p>
          <a:p>
            <a:r>
              <a:rPr lang="nl-NL" sz="2400" dirty="0"/>
              <a:t>De aangeleverde informatie verwerken wij anoniem in aanbestedingsdocumenten. De inbreng van de deelnemende marktpartijen behandelen wij zoveel mogelijk vertrouwelijk. In ieder geval houden wij rekening met de gerechtvaardigde (zakelijke) belangen van marktpartijen. Aan de gegeven antwoorden op de gestelde vragen hangen wij geen waardeoordeel. </a:t>
            </a:r>
          </a:p>
          <a:p>
            <a:r>
              <a:rPr lang="nl-NL" sz="2400" dirty="0"/>
              <a:t>De door deelnemende marktpartijen ingezonden documenten beschouwen wij als openbare documenten en vrij van auteursrechten. Indien auteursrechten van toepassing zijn dan wordt Gemeente Groningen hiervan gevrijwaard door deze deelnemende marktpartij(en)</a:t>
            </a:r>
          </a:p>
          <a:p>
            <a:endParaRPr lang="nl-NL" dirty="0"/>
          </a:p>
          <a:p>
            <a:endParaRPr lang="nl-NL" dirty="0"/>
          </a:p>
          <a:p>
            <a:endParaRPr lang="nl-NL" dirty="0"/>
          </a:p>
        </p:txBody>
      </p:sp>
    </p:spTree>
    <p:extLst>
      <p:ext uri="{BB962C8B-B14F-4D97-AF65-F5344CB8AC3E}">
        <p14:creationId xmlns:p14="http://schemas.microsoft.com/office/powerpoint/2010/main" val="991109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a:t>Inhoudsopgave</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a:lstStyle/>
          <a:p>
            <a:endParaRPr lang="nl-NL" sz="2200"/>
          </a:p>
          <a:p>
            <a:r>
              <a:rPr lang="nl-NL" sz="2200"/>
              <a:t>Inleiding</a:t>
            </a:r>
          </a:p>
          <a:p>
            <a:r>
              <a:rPr lang="nl-NL" sz="2200"/>
              <a:t>Doel van deze consultatie</a:t>
            </a:r>
          </a:p>
          <a:p>
            <a:r>
              <a:rPr lang="nl-NL" sz="2200"/>
              <a:t>Achtergrond en projectinformatie</a:t>
            </a:r>
          </a:p>
          <a:p>
            <a:r>
              <a:rPr lang="nl-NL" sz="2200"/>
              <a:t>Visie en doelstellingen</a:t>
            </a:r>
          </a:p>
          <a:p>
            <a:r>
              <a:rPr lang="nl-NL" sz="2200"/>
              <a:t>Proces</a:t>
            </a:r>
          </a:p>
          <a:p>
            <a:r>
              <a:rPr lang="nl-NL" sz="2200"/>
              <a:t>Schriftelijk onderdeel: vragen</a:t>
            </a:r>
          </a:p>
          <a:p>
            <a:r>
              <a:rPr lang="nl-NL" sz="2200"/>
              <a:t>Overige bepalingen</a:t>
            </a:r>
          </a:p>
          <a:p>
            <a:endParaRPr lang="nl-NL" sz="2200"/>
          </a:p>
          <a:p>
            <a:endParaRPr lang="nl-NL" sz="2200"/>
          </a:p>
          <a:p>
            <a:endParaRPr lang="nl-NL" sz="2200"/>
          </a:p>
          <a:p>
            <a:endParaRPr lang="nl-NL" sz="2200"/>
          </a:p>
          <a:p>
            <a:endParaRPr lang="nl-NL"/>
          </a:p>
        </p:txBody>
      </p:sp>
    </p:spTree>
    <p:extLst>
      <p:ext uri="{BB962C8B-B14F-4D97-AF65-F5344CB8AC3E}">
        <p14:creationId xmlns:p14="http://schemas.microsoft.com/office/powerpoint/2010/main" val="1978940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a:t>Inleiding</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vert="horz" lIns="0" tIns="0" rIns="0" bIns="0" rtlCol="0" anchor="t">
            <a:normAutofit/>
          </a:bodyPr>
          <a:lstStyle/>
          <a:p>
            <a:pPr marL="287655" indent="-287655"/>
            <a:r>
              <a:rPr lang="nl-NL" sz="2200"/>
              <a:t>Als voorbereiding op een aanbesteding voor een meerjarige opdracht baggeren, voert de gemeente Groningen een marktconsultatie uit</a:t>
            </a:r>
            <a:endParaRPr lang="nl-NL"/>
          </a:p>
          <a:p>
            <a:pPr marL="287655" indent="-287655"/>
            <a:endParaRPr lang="nl-NL" sz="2200">
              <a:cs typeface="Arial" panose="020B0604020202020204"/>
            </a:endParaRPr>
          </a:p>
          <a:p>
            <a:pPr marL="287655" indent="-287655"/>
            <a:r>
              <a:rPr lang="nl-NL" sz="2200"/>
              <a:t>De resultaten uit deze marktconsultatie kan ons een beeld geven van de mogelijkheden in de markt</a:t>
            </a:r>
            <a:endParaRPr lang="nl-NL" sz="2200">
              <a:cs typeface="Arial"/>
            </a:endParaRPr>
          </a:p>
          <a:p>
            <a:pPr marL="287655" indent="-287655"/>
            <a:endParaRPr lang="nl-NL" sz="2200">
              <a:cs typeface="Arial"/>
            </a:endParaRPr>
          </a:p>
          <a:p>
            <a:pPr marL="287655" indent="-287655"/>
            <a:r>
              <a:rPr lang="nl-NL" sz="2200"/>
              <a:t>Ook kan het ons inzicht geven in de opzet van de aanbestedingsprocedure en de overeenkomst</a:t>
            </a:r>
            <a:endParaRPr lang="nl-NL" sz="2200">
              <a:cs typeface="Arial"/>
            </a:endParaRPr>
          </a:p>
          <a:p>
            <a:pPr marL="287655" indent="-287655"/>
            <a:endParaRPr lang="nl-NL" sz="2200">
              <a:cs typeface="Arial"/>
            </a:endParaRPr>
          </a:p>
          <a:p>
            <a:pPr marL="287655" indent="-287655"/>
            <a:r>
              <a:rPr lang="nl-NL" sz="2200"/>
              <a:t>Dit document beschrijft de aanleiding, het doel en de opzet van de consultatie </a:t>
            </a:r>
            <a:endParaRPr lang="nl-NL" sz="2200">
              <a:cs typeface="Arial"/>
            </a:endParaRPr>
          </a:p>
          <a:p>
            <a:pPr marL="287655" indent="-287655"/>
            <a:endParaRPr lang="nl-NL">
              <a:cs typeface="Arial" panose="020B0604020202020204"/>
            </a:endParaRPr>
          </a:p>
        </p:txBody>
      </p:sp>
    </p:spTree>
    <p:extLst>
      <p:ext uri="{BB962C8B-B14F-4D97-AF65-F5344CB8AC3E}">
        <p14:creationId xmlns:p14="http://schemas.microsoft.com/office/powerpoint/2010/main" val="1594535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a:t>Doel van deze consultatie</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vert="horz" lIns="0" tIns="0" rIns="0" bIns="0" rtlCol="0" anchor="t">
            <a:normAutofit/>
          </a:bodyPr>
          <a:lstStyle/>
          <a:p>
            <a:pPr marL="287655" indent="-287655"/>
            <a:r>
              <a:rPr lang="nl-NL" sz="2200"/>
              <a:t>Ons doel met deze marktconsultatie is u te betrekken bij onze opgave. De informatie die wij daarbij krijgen zal ons helpen om een goede uitvraag te kunnen doen.</a:t>
            </a:r>
            <a:endParaRPr lang="nl-NL"/>
          </a:p>
          <a:p>
            <a:pPr marL="287655" indent="-287655"/>
            <a:endParaRPr lang="nl-NL" sz="2200">
              <a:cs typeface="Arial" panose="020B0604020202020204"/>
            </a:endParaRPr>
          </a:p>
          <a:p>
            <a:pPr marL="287655" indent="-287655"/>
            <a:r>
              <a:rPr lang="nl-NL" sz="2200"/>
              <a:t>Doelstellingen:</a:t>
            </a:r>
            <a:endParaRPr lang="nl-NL" sz="2200">
              <a:cs typeface="Arial"/>
            </a:endParaRPr>
          </a:p>
          <a:p>
            <a:pPr marL="575945" lvl="1" indent="-287655"/>
            <a:r>
              <a:rPr lang="nl-NL" sz="2200"/>
              <a:t>Peilen hoe u aankijkt tegen duurzaamheidseisen en welke technische en contractuele mogelijkheden er zijn om deze werkbaar te maken</a:t>
            </a:r>
            <a:endParaRPr lang="nl-NL" sz="2200">
              <a:cs typeface="Arial"/>
            </a:endParaRPr>
          </a:p>
          <a:p>
            <a:pPr marL="575945" lvl="1" indent="-287655"/>
            <a:r>
              <a:rPr lang="nl-NL" sz="2200"/>
              <a:t>Onderzoeken hoe de huidige staat van de markt is en wat u kunt leveren op het gebied van duurzaamheid</a:t>
            </a:r>
            <a:endParaRPr lang="nl-NL" sz="2200">
              <a:cs typeface="Arial" panose="020B0604020202020204"/>
            </a:endParaRPr>
          </a:p>
          <a:p>
            <a:pPr marL="575945" lvl="1" indent="-287655"/>
            <a:r>
              <a:rPr lang="nl-NL" sz="2200"/>
              <a:t>Inzicht krijgen in welke prikkels en contractvormen het meest geschikt zijn om duurzame investeringen te stimuleren</a:t>
            </a:r>
            <a:endParaRPr lang="nl-NL" sz="2200">
              <a:cs typeface="Arial" panose="020B0604020202020204"/>
            </a:endParaRPr>
          </a:p>
          <a:p>
            <a:pPr marL="287655" indent="-287655"/>
            <a:endParaRPr lang="nl-NL" sz="2200">
              <a:latin typeface="Univers" panose="020B0503020202020204" pitchFamily="34" charset="0"/>
              <a:cs typeface="Times New Roman" panose="02020603050405020304" pitchFamily="18" charset="0"/>
            </a:endParaRPr>
          </a:p>
          <a:p>
            <a:pPr marL="287655" indent="-287655"/>
            <a:endParaRPr lang="nl-NL">
              <a:cs typeface="Arial" panose="020B0604020202020204"/>
            </a:endParaRPr>
          </a:p>
          <a:p>
            <a:pPr marL="287655" indent="-287655"/>
            <a:endParaRPr lang="nl-NL">
              <a:cs typeface="Arial" panose="020B0604020202020204"/>
            </a:endParaRPr>
          </a:p>
        </p:txBody>
      </p:sp>
    </p:spTree>
    <p:extLst>
      <p:ext uri="{BB962C8B-B14F-4D97-AF65-F5344CB8AC3E}">
        <p14:creationId xmlns:p14="http://schemas.microsoft.com/office/powerpoint/2010/main" val="4246339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a:t>Achtergrond en projectinformatie</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vert="horz" lIns="0" tIns="0" rIns="0" bIns="0" rtlCol="0" anchor="t">
            <a:normAutofit/>
          </a:bodyPr>
          <a:lstStyle/>
          <a:p>
            <a:pPr marL="287655" indent="-287655"/>
            <a:r>
              <a:rPr lang="nl-NL" sz="2200"/>
              <a:t>De gemeente Groningen beheert een groot aantal watergangen, waaronder vijvers, sloten, recreatieplassen, </a:t>
            </a:r>
            <a:r>
              <a:rPr lang="nl-NL" sz="2200" err="1"/>
              <a:t>helofytenvelden</a:t>
            </a:r>
            <a:r>
              <a:rPr lang="nl-NL" sz="2200"/>
              <a:t> en vaarwegen. Deze watergangen vervullen zowel primaire waterhuishoudkundige functies (aanvoer, afvoer en waterberging) als nevenfuncties, waaronder, recreatie en natuur</a:t>
            </a:r>
            <a:endParaRPr lang="nl-NL"/>
          </a:p>
          <a:p>
            <a:pPr marL="287655" indent="-287655"/>
            <a:endParaRPr lang="nl-NL" sz="2200">
              <a:cs typeface="Arial" panose="020B0604020202020204"/>
            </a:endParaRPr>
          </a:p>
          <a:p>
            <a:pPr marL="287655" indent="-287655"/>
            <a:r>
              <a:rPr lang="nl-NL" sz="2200"/>
              <a:t>Momenteel worden baggerwerkzaamheden jaarlijks op de markt gezet</a:t>
            </a:r>
            <a:endParaRPr lang="nl-NL" sz="2200">
              <a:cs typeface="Arial"/>
            </a:endParaRPr>
          </a:p>
          <a:p>
            <a:pPr marL="287655" indent="-287655"/>
            <a:endParaRPr lang="nl-NL" sz="2200">
              <a:cs typeface="Arial"/>
            </a:endParaRPr>
          </a:p>
          <a:p>
            <a:pPr marL="287655" indent="-287655"/>
            <a:r>
              <a:rPr lang="nl-NL" sz="2200">
                <a:ea typeface="+mn-lt"/>
                <a:cs typeface="+mn-lt"/>
              </a:rPr>
              <a:t>Baggerwerk is een essentieel onderdeel van programmatisch realiseren en onderhouden van een vitaal watersysteem</a:t>
            </a:r>
          </a:p>
          <a:p>
            <a:pPr marL="287655" indent="-287655"/>
            <a:endParaRPr lang="nl-NL" sz="2200">
              <a:cs typeface="Arial" panose="020B0604020202020204"/>
            </a:endParaRPr>
          </a:p>
        </p:txBody>
      </p:sp>
    </p:spTree>
    <p:extLst>
      <p:ext uri="{BB962C8B-B14F-4D97-AF65-F5344CB8AC3E}">
        <p14:creationId xmlns:p14="http://schemas.microsoft.com/office/powerpoint/2010/main" val="202393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a:t>Visie en doelstellingen</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vert="horz" lIns="0" tIns="0" rIns="0" bIns="0" rtlCol="0" anchor="t">
            <a:normAutofit/>
          </a:bodyPr>
          <a:lstStyle/>
          <a:p>
            <a:pPr marL="287655" indent="-287655"/>
            <a:r>
              <a:rPr lang="nl-NL" sz="2200"/>
              <a:t>Het hoofddoel is om een functioneel en duurzaam watersysteem door middel van structurele en efficiënte baggerwerkzaamheden</a:t>
            </a:r>
            <a:endParaRPr lang="en-US"/>
          </a:p>
          <a:p>
            <a:pPr marL="287655" indent="-287655"/>
            <a:endParaRPr lang="nl-NL" sz="2200">
              <a:cs typeface="Arial" panose="020B0604020202020204"/>
            </a:endParaRPr>
          </a:p>
          <a:p>
            <a:pPr marL="287655" indent="-287655"/>
            <a:r>
              <a:rPr lang="nl-NL" sz="2200"/>
              <a:t>Daarnaast wil de gemeente een circulair en klimaatneutraal baggerproces bereiken</a:t>
            </a:r>
            <a:endParaRPr lang="nl-NL" sz="2200">
              <a:cs typeface="Arial" panose="020B0604020202020204"/>
            </a:endParaRPr>
          </a:p>
          <a:p>
            <a:pPr marL="287655" indent="-287655"/>
            <a:endParaRPr lang="nl-NL" sz="2200">
              <a:cs typeface="Arial" panose="020B0604020202020204"/>
            </a:endParaRPr>
          </a:p>
          <a:p>
            <a:pPr marL="287655" indent="-287655"/>
            <a:r>
              <a:rPr lang="nl-NL" sz="2200"/>
              <a:t>Om dit te bereiken wil de gemeente een marktpartij te binden voor meerdere jaren, waarbij de opdrachtnemer in de voorbereiding en uitvoering meer vrijheid heeft om het werk en de doelstellingen van de gemeente met elkaar te combineren</a:t>
            </a:r>
          </a:p>
          <a:p>
            <a:pPr marL="287655" indent="-287655"/>
            <a:endParaRPr lang="nl-NL">
              <a:cs typeface="Arial" panose="020B0604020202020204"/>
            </a:endParaRPr>
          </a:p>
          <a:p>
            <a:pPr marL="287655" indent="-287655"/>
            <a:endParaRPr lang="nl-NL">
              <a:cs typeface="Arial" panose="020B0604020202020204"/>
            </a:endParaRPr>
          </a:p>
        </p:txBody>
      </p:sp>
    </p:spTree>
    <p:extLst>
      <p:ext uri="{BB962C8B-B14F-4D97-AF65-F5344CB8AC3E}">
        <p14:creationId xmlns:p14="http://schemas.microsoft.com/office/powerpoint/2010/main" val="2952558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a:t>Proces</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vert="horz" lIns="0" tIns="0" rIns="0" bIns="0" rtlCol="0" anchor="t">
            <a:normAutofit/>
          </a:bodyPr>
          <a:lstStyle/>
          <a:p>
            <a:pPr marL="287655" indent="-287655"/>
            <a:r>
              <a:rPr lang="nl-NL" sz="2200" dirty="0"/>
              <a:t>Deze marktconsultatie bestaat uit een schriftelijk onderdeel en uit een mondeling onderdeel</a:t>
            </a:r>
            <a:endParaRPr lang="nl-NL" dirty="0"/>
          </a:p>
          <a:p>
            <a:pPr marL="287655" indent="-287655"/>
            <a:endParaRPr lang="nl-NL" sz="2200" dirty="0">
              <a:cs typeface="Arial" panose="020B0604020202020204"/>
            </a:endParaRPr>
          </a:p>
          <a:p>
            <a:pPr marL="287655" indent="-287655"/>
            <a:r>
              <a:rPr lang="nl-NL" sz="2200" dirty="0"/>
              <a:t>Schriftelijk onderdeel: reactie op de in dit document gestelde vragen. Iedere geïnteresseerde mag reageren</a:t>
            </a:r>
            <a:endParaRPr lang="nl-NL" sz="2200" dirty="0">
              <a:cs typeface="Arial"/>
            </a:endParaRPr>
          </a:p>
          <a:p>
            <a:pPr marL="287655" indent="-287655"/>
            <a:endParaRPr lang="nl-NL" sz="2200" dirty="0">
              <a:cs typeface="Arial"/>
            </a:endParaRPr>
          </a:p>
          <a:p>
            <a:pPr marL="287655" indent="-287655"/>
            <a:r>
              <a:rPr lang="nl-NL" sz="2200" dirty="0"/>
              <a:t>Mondeling onderdeel: één op één gesprek met de gemeente op locatie. De gesprekken vinden plaats op uitnodiging</a:t>
            </a:r>
            <a:endParaRPr lang="nl-NL" sz="2200" dirty="0">
              <a:cs typeface="Arial"/>
            </a:endParaRPr>
          </a:p>
          <a:p>
            <a:pPr marL="287655" indent="-287655"/>
            <a:endParaRPr lang="nl-NL" sz="2200" dirty="0">
              <a:cs typeface="Arial"/>
            </a:endParaRPr>
          </a:p>
          <a:p>
            <a:pPr marL="287655" indent="-287655"/>
            <a:endParaRPr lang="nl-NL" dirty="0">
              <a:cs typeface="Arial" panose="020B0604020202020204"/>
            </a:endParaRPr>
          </a:p>
          <a:p>
            <a:pPr marL="575945" lvl="1" indent="-287655"/>
            <a:endParaRPr lang="nl-NL" dirty="0">
              <a:cs typeface="Arial" panose="020B0604020202020204"/>
            </a:endParaRPr>
          </a:p>
          <a:p>
            <a:pPr marL="287655" indent="-287655"/>
            <a:endParaRPr lang="nl-NL" dirty="0">
              <a:cs typeface="Arial" panose="020B0604020202020204"/>
            </a:endParaRPr>
          </a:p>
          <a:p>
            <a:pPr marL="287655" indent="-287655"/>
            <a:endParaRPr lang="nl-NL" dirty="0">
              <a:cs typeface="Arial" panose="020B0604020202020204"/>
            </a:endParaRPr>
          </a:p>
        </p:txBody>
      </p:sp>
    </p:spTree>
    <p:extLst>
      <p:ext uri="{BB962C8B-B14F-4D97-AF65-F5344CB8AC3E}">
        <p14:creationId xmlns:p14="http://schemas.microsoft.com/office/powerpoint/2010/main" val="3347574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a:t>Proces</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vert="horz" lIns="0" tIns="0" rIns="0" bIns="0" rtlCol="0" anchor="t">
            <a:normAutofit/>
          </a:bodyPr>
          <a:lstStyle/>
          <a:p>
            <a:pPr marL="287655" indent="-287655"/>
            <a:r>
              <a:rPr lang="nl-NL" sz="2200" dirty="0"/>
              <a:t>Voor het </a:t>
            </a:r>
            <a:r>
              <a:rPr lang="nl-NL" sz="2200" u="sng" dirty="0"/>
              <a:t>schriftelijk onderdeel </a:t>
            </a:r>
            <a:r>
              <a:rPr lang="nl-NL" sz="2200" dirty="0"/>
              <a:t>vragen we u uw antwoorden op de gestelde vragen naar de gemeente te sturen</a:t>
            </a:r>
            <a:endParaRPr lang="nl-NL" dirty="0"/>
          </a:p>
          <a:p>
            <a:pPr marL="287655" indent="-287655"/>
            <a:endParaRPr lang="nl-NL" sz="2200">
              <a:cs typeface="Arial" panose="020B0604020202020204"/>
            </a:endParaRPr>
          </a:p>
          <a:p>
            <a:pPr marL="287655" indent="-287655"/>
            <a:r>
              <a:rPr lang="nl-NL" sz="2200" dirty="0"/>
              <a:t>Stuur uw antwoorden naar:</a:t>
            </a:r>
            <a:endParaRPr lang="nl-NL" sz="2200" dirty="0">
              <a:cs typeface="Arial"/>
            </a:endParaRPr>
          </a:p>
          <a:p>
            <a:pPr marL="287655" indent="-287655"/>
            <a:endParaRPr lang="nl-NL" sz="2200">
              <a:cs typeface="Arial"/>
            </a:endParaRPr>
          </a:p>
          <a:p>
            <a:pPr marL="575945" lvl="1" indent="-287655"/>
            <a:r>
              <a:rPr lang="nl-NL" sz="2200" dirty="0">
                <a:cs typeface="Arial"/>
              </a:rPr>
              <a:t>Tim.beukema@groningen.nl</a:t>
            </a:r>
          </a:p>
          <a:p>
            <a:pPr marL="575945" lvl="1" indent="-287655"/>
            <a:endParaRPr lang="nl-NL" sz="2200">
              <a:cs typeface="Arial"/>
            </a:endParaRPr>
          </a:p>
          <a:p>
            <a:pPr marL="287655" indent="-287655"/>
            <a:r>
              <a:rPr lang="nl-NL" sz="2200" dirty="0"/>
              <a:t>De reactietermijn is uiterlijk woensdag 5 maart</a:t>
            </a:r>
            <a:endParaRPr lang="nl-NL" sz="2200" dirty="0">
              <a:cs typeface="Arial" panose="020B0604020202020204"/>
            </a:endParaRPr>
          </a:p>
          <a:p>
            <a:pPr marL="0" indent="0">
              <a:buNone/>
            </a:pPr>
            <a:endParaRPr lang="nl-NL" sz="2200"/>
          </a:p>
          <a:p>
            <a:pPr marL="0" indent="0">
              <a:buNone/>
            </a:pPr>
            <a:endParaRPr lang="nl-NL" sz="2200"/>
          </a:p>
          <a:p>
            <a:pPr marL="0" indent="0">
              <a:buNone/>
            </a:pPr>
            <a:endParaRPr lang="nl-NL" sz="2200"/>
          </a:p>
          <a:p>
            <a:pPr marL="287655" indent="-287655"/>
            <a:endParaRPr lang="nl-NL" sz="2200">
              <a:cs typeface="Arial" panose="020B0604020202020204"/>
            </a:endParaRPr>
          </a:p>
          <a:p>
            <a:pPr marL="287655" indent="-287655"/>
            <a:endParaRPr lang="nl-NL">
              <a:cs typeface="Arial" panose="020B0604020202020204"/>
            </a:endParaRPr>
          </a:p>
          <a:p>
            <a:pPr marL="575945" lvl="1" indent="-287655"/>
            <a:endParaRPr lang="nl-NL">
              <a:cs typeface="Arial" panose="020B0604020202020204"/>
            </a:endParaRPr>
          </a:p>
          <a:p>
            <a:pPr marL="287655" indent="-287655"/>
            <a:endParaRPr lang="nl-NL">
              <a:cs typeface="Arial" panose="020B0604020202020204"/>
            </a:endParaRPr>
          </a:p>
          <a:p>
            <a:pPr marL="287655" indent="-287655"/>
            <a:endParaRPr lang="nl-NL">
              <a:cs typeface="Arial" panose="020B0604020202020204"/>
            </a:endParaRPr>
          </a:p>
        </p:txBody>
      </p:sp>
    </p:spTree>
    <p:extLst>
      <p:ext uri="{BB962C8B-B14F-4D97-AF65-F5344CB8AC3E}">
        <p14:creationId xmlns:p14="http://schemas.microsoft.com/office/powerpoint/2010/main" val="1798436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8B51F28-FDE6-C8AE-AF05-6E49251953F2}"/>
              </a:ext>
            </a:extLst>
          </p:cNvPr>
          <p:cNvSpPr>
            <a:spLocks noGrp="1"/>
          </p:cNvSpPr>
          <p:nvPr>
            <p:ph type="title"/>
          </p:nvPr>
        </p:nvSpPr>
        <p:spPr>
          <a:xfrm>
            <a:off x="672000" y="1026000"/>
            <a:ext cx="10416000" cy="666000"/>
          </a:xfrm>
        </p:spPr>
        <p:txBody>
          <a:bodyPr>
            <a:normAutofit/>
          </a:bodyPr>
          <a:lstStyle/>
          <a:p>
            <a:r>
              <a:rPr lang="nl-NL" sz="3200"/>
              <a:t>Proces</a:t>
            </a:r>
          </a:p>
        </p:txBody>
      </p:sp>
      <p:sp>
        <p:nvSpPr>
          <p:cNvPr id="11" name="Content Placeholder 2">
            <a:extLst>
              <a:ext uri="{FF2B5EF4-FFF2-40B4-BE49-F238E27FC236}">
                <a16:creationId xmlns:a16="http://schemas.microsoft.com/office/drawing/2014/main" id="{12E83723-228F-6001-852C-F37AB20CCD46}"/>
              </a:ext>
            </a:extLst>
          </p:cNvPr>
          <p:cNvSpPr>
            <a:spLocks noGrp="1"/>
          </p:cNvSpPr>
          <p:nvPr>
            <p:ph idx="1"/>
          </p:nvPr>
        </p:nvSpPr>
        <p:spPr>
          <a:xfrm>
            <a:off x="672000" y="1764000"/>
            <a:ext cx="10416000" cy="4140000"/>
          </a:xfrm>
        </p:spPr>
        <p:txBody>
          <a:bodyPr vert="horz" lIns="0" tIns="0" rIns="0" bIns="0" rtlCol="0" anchor="t">
            <a:normAutofit/>
          </a:bodyPr>
          <a:lstStyle/>
          <a:p>
            <a:pPr marL="287655" indent="-287655"/>
            <a:r>
              <a:rPr lang="nl-NL" sz="2200" dirty="0"/>
              <a:t>Het </a:t>
            </a:r>
            <a:r>
              <a:rPr lang="nl-NL" sz="2200" u="sng" dirty="0"/>
              <a:t>mondeling onderdeel </a:t>
            </a:r>
            <a:r>
              <a:rPr lang="nl-NL" sz="2200" dirty="0"/>
              <a:t>vindt op uitnodiging plaats</a:t>
            </a:r>
            <a:endParaRPr lang="nl-NL" dirty="0"/>
          </a:p>
          <a:p>
            <a:pPr marL="287655" indent="-287655"/>
            <a:endParaRPr lang="nl-NL" sz="2200" dirty="0">
              <a:cs typeface="Arial" panose="020B0604020202020204"/>
            </a:endParaRPr>
          </a:p>
          <a:p>
            <a:pPr marL="287655" indent="-287655"/>
            <a:r>
              <a:rPr lang="nl-NL" sz="2200" dirty="0"/>
              <a:t>Tijdens de gesprekken kan in een open setting gesproken worden. De gesprekken hebben een vertrouwelijk karakter en worden niet-herleidbaar verwerkt</a:t>
            </a:r>
            <a:endParaRPr lang="nl-NL" dirty="0">
              <a:cs typeface="Arial" panose="020B0604020202020204"/>
            </a:endParaRPr>
          </a:p>
          <a:p>
            <a:pPr marL="287655" indent="-287655"/>
            <a:endParaRPr lang="nl-NL" sz="2200" dirty="0">
              <a:cs typeface="Arial" panose="020B0604020202020204"/>
            </a:endParaRPr>
          </a:p>
          <a:p>
            <a:pPr marL="287655" indent="-287655"/>
            <a:r>
              <a:rPr lang="nl-NL" sz="2200" dirty="0"/>
              <a:t>Het gesprek gaat voornamelijk over de wijze waarop de marktpartij bij kan dragen c.q. kan voldoen aan de wensen van de gemeente Groningen</a:t>
            </a:r>
            <a:endParaRPr lang="nl-NL" sz="2200" dirty="0">
              <a:cs typeface="Arial"/>
            </a:endParaRPr>
          </a:p>
          <a:p>
            <a:pPr marL="287655" indent="-287655"/>
            <a:endParaRPr lang="nl-NL" sz="2200" dirty="0">
              <a:cs typeface="Arial"/>
            </a:endParaRPr>
          </a:p>
          <a:p>
            <a:pPr marL="287655" indent="-287655"/>
            <a:endParaRPr lang="nl-NL" sz="2200" dirty="0">
              <a:cs typeface="Arial"/>
            </a:endParaRPr>
          </a:p>
          <a:p>
            <a:pPr marL="287655" indent="-287655"/>
            <a:endParaRPr lang="nl-NL" sz="2200" dirty="0">
              <a:cs typeface="Arial"/>
            </a:endParaRPr>
          </a:p>
          <a:p>
            <a:pPr marL="287655" indent="-287655"/>
            <a:endParaRPr lang="nl-NL" dirty="0">
              <a:cs typeface="Arial" panose="020B0604020202020204"/>
            </a:endParaRPr>
          </a:p>
          <a:p>
            <a:pPr marL="575945" lvl="1" indent="-287655"/>
            <a:endParaRPr lang="nl-NL" dirty="0">
              <a:cs typeface="Arial" panose="020B0604020202020204"/>
            </a:endParaRPr>
          </a:p>
          <a:p>
            <a:pPr marL="287655" indent="-287655"/>
            <a:endParaRPr lang="nl-NL" dirty="0">
              <a:cs typeface="Arial" panose="020B0604020202020204"/>
            </a:endParaRPr>
          </a:p>
          <a:p>
            <a:pPr marL="287655" indent="-287655"/>
            <a:endParaRPr lang="nl-NL" dirty="0">
              <a:cs typeface="Arial" panose="020B0604020202020204"/>
            </a:endParaRPr>
          </a:p>
        </p:txBody>
      </p:sp>
    </p:spTree>
    <p:extLst>
      <p:ext uri="{BB962C8B-B14F-4D97-AF65-F5344CB8AC3E}">
        <p14:creationId xmlns:p14="http://schemas.microsoft.com/office/powerpoint/2010/main" val="3225629420"/>
      </p:ext>
    </p:extLst>
  </p:cSld>
  <p:clrMapOvr>
    <a:masterClrMapping/>
  </p:clrMapOvr>
</p:sld>
</file>

<file path=ppt/theme/theme1.xml><?xml version="1.0" encoding="utf-8"?>
<a:theme xmlns:a="http://schemas.openxmlformats.org/drawingml/2006/main" name="Thema gemeente Groningen">
  <a:themeElements>
    <a:clrScheme name="Aangepast 1">
      <a:dk1>
        <a:srgbClr val="000000"/>
      </a:dk1>
      <a:lt1>
        <a:srgbClr val="FFFFFF"/>
      </a:lt1>
      <a:dk2>
        <a:srgbClr val="D8222A"/>
      </a:dk2>
      <a:lt2>
        <a:srgbClr val="F2F2F2"/>
      </a:lt2>
      <a:accent1>
        <a:srgbClr val="D8222A"/>
      </a:accent1>
      <a:accent2>
        <a:srgbClr val="C6C5BF"/>
      </a:accent2>
      <a:accent3>
        <a:srgbClr val="85CEE4"/>
      </a:accent3>
      <a:accent4>
        <a:srgbClr val="D8232A"/>
      </a:accent4>
      <a:accent5>
        <a:srgbClr val="C6C5BF"/>
      </a:accent5>
      <a:accent6>
        <a:srgbClr val="85CEE4"/>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e2" id="{87AFEC22-BC05-714A-ACDE-E4048E0380AE}" vid="{78832B41-4AB4-CE46-90F1-D0BCF4CD720E}"/>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rojectleider xmlns="8acad30b-a36c-450c-aeff-e8fd2c725dbc">
      <UserInfo>
        <DisplayName/>
        <AccountId xsi:nil="true"/>
        <AccountType/>
      </UserInfo>
    </Projectleider>
    <Documenttype xmlns="8acad30b-a36c-450c-aeff-e8fd2c725dbc">DT1</Documenttype>
    <Selectielijst xmlns="8acad30b-a36c-450c-aeff-e8fd2c725dbc">Civieltechnisch werk</Selectielijst>
    <TaxCatchAll xmlns="782eb132-c060-495c-8486-319840fd5aae" xsi:nil="true"/>
    <Resultaat xmlns="8acad30b-a36c-450c-aeff-e8fd2c725dbc">Uitgevoerd</Resultaat>
    <lcf76f155ced4ddcb4097134ff3c332f xmlns="8acad30b-a36c-450c-aeff-e8fd2c725dbc">
      <Terms xmlns="http://schemas.microsoft.com/office/infopath/2007/PartnerControls"/>
    </lcf76f155ced4ddcb4097134ff3c332f>
    <Afdelingscode xmlns="8acad30b-a36c-450c-aeff-e8fd2c725dbc">AC1</Afdelingscode>
    <Opdrachtgever xmlns="8acad30b-a36c-450c-aeff-e8fd2c725dbc" xsi:nil="true"/>
    <Beschrijving xmlns="8acad30b-a36c-450c-aeff-e8fd2c725dbc" xsi:nil="true"/>
    <Waardering xmlns="8acad30b-a36c-450c-aeff-e8fd2c725dbc">Bewaren</Waardering>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E583544D0463546AF343F50F1792F43" ma:contentTypeVersion="23" ma:contentTypeDescription="Een nieuw document maken." ma:contentTypeScope="" ma:versionID="997472d48c163db5f1533bf93c0db399">
  <xsd:schema xmlns:xsd="http://www.w3.org/2001/XMLSchema" xmlns:xs="http://www.w3.org/2001/XMLSchema" xmlns:p="http://schemas.microsoft.com/office/2006/metadata/properties" xmlns:ns2="8acad30b-a36c-450c-aeff-e8fd2c725dbc" xmlns:ns3="782eb132-c060-495c-8486-319840fd5aae" targetNamespace="http://schemas.microsoft.com/office/2006/metadata/properties" ma:root="true" ma:fieldsID="0f68938921284ea6fba8a21082adf3e3" ns2:_="" ns3:_="">
    <xsd:import namespace="8acad30b-a36c-450c-aeff-e8fd2c725dbc"/>
    <xsd:import namespace="782eb132-c060-495c-8486-319840fd5aae"/>
    <xsd:element name="properties">
      <xsd:complexType>
        <xsd:sequence>
          <xsd:element name="documentManagement">
            <xsd:complexType>
              <xsd:all>
                <xsd:element ref="ns2:Projectleider" minOccurs="0"/>
                <xsd:element ref="ns2:Beschrijving" minOccurs="0"/>
                <xsd:element ref="ns2:Afdelingscode" minOccurs="0"/>
                <xsd:element ref="ns2:Documenttype" minOccurs="0"/>
                <xsd:element ref="ns2:Opdrachtgever" minOccurs="0"/>
                <xsd:element ref="ns2:Resultaat" minOccurs="0"/>
                <xsd:element ref="ns2:Selectielijst" minOccurs="0"/>
                <xsd:element ref="ns2:Waardering" minOccurs="0"/>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ad30b-a36c-450c-aeff-e8fd2c725dbc" elementFormDefault="qualified">
    <xsd:import namespace="http://schemas.microsoft.com/office/2006/documentManagement/types"/>
    <xsd:import namespace="http://schemas.microsoft.com/office/infopath/2007/PartnerControls"/>
    <xsd:element name="Projectleider" ma:index="8" nillable="true" ma:displayName="Projectleider" ma:list="UserInfo" ma:SharePointGroup="0" ma:internalName="Projectleid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Beschrijving" ma:index="9" nillable="true" ma:displayName="Beschrijving" ma:internalName="Beschrijving">
      <xsd:simpleType>
        <xsd:restriction base="dms:Note">
          <xsd:maxLength value="255"/>
        </xsd:restriction>
      </xsd:simpleType>
    </xsd:element>
    <xsd:element name="Afdelingscode" ma:index="10" nillable="true" ma:displayName="Afdelingscode" ma:default="AC1" ma:format="Dropdown" ma:internalName="Afdelingscode">
      <xsd:simpleType>
        <xsd:restriction base="dms:Choice">
          <xsd:enumeration value="AC1"/>
          <xsd:enumeration value="AC2"/>
          <xsd:enumeration value="AC3"/>
          <xsd:enumeration value="AC4"/>
        </xsd:restriction>
      </xsd:simpleType>
    </xsd:element>
    <xsd:element name="Documenttype" ma:index="11" nillable="true" ma:displayName="Documenttype" ma:default="DT1" ma:format="Dropdown" ma:internalName="Documenttype">
      <xsd:simpleType>
        <xsd:union memberTypes="dms:Text">
          <xsd:simpleType>
            <xsd:restriction base="dms:Choice">
              <xsd:enumeration value="DT1"/>
              <xsd:enumeration value="DT2"/>
              <xsd:enumeration value="DT3"/>
              <xsd:enumeration value="DT4"/>
            </xsd:restriction>
          </xsd:simpleType>
        </xsd:union>
      </xsd:simpleType>
    </xsd:element>
    <xsd:element name="Opdrachtgever" ma:index="12" nillable="true" ma:displayName="Opdrachtgever" ma:internalName="Opdrachtgever">
      <xsd:simpleType>
        <xsd:restriction base="dms:Text">
          <xsd:maxLength value="255"/>
        </xsd:restriction>
      </xsd:simpleType>
    </xsd:element>
    <xsd:element name="Resultaat" ma:index="13" nillable="true" ma:displayName="Resultaat" ma:internalName="Resultaat">
      <xsd:simpleType>
        <xsd:restriction base="dms:Text">
          <xsd:maxLength value="255"/>
        </xsd:restriction>
      </xsd:simpleType>
    </xsd:element>
    <xsd:element name="Selectielijst" ma:index="14" nillable="true" ma:displayName="Selectielijst" ma:internalName="Selectielijst">
      <xsd:simpleType>
        <xsd:restriction base="dms:Text">
          <xsd:maxLength value="255"/>
        </xsd:restriction>
      </xsd:simpleType>
    </xsd:element>
    <xsd:element name="Waardering" ma:index="15" nillable="true" ma:displayName="Waardering" ma:internalName="Waardering">
      <xsd:simpleType>
        <xsd:restriction base="dms:Text">
          <xsd:maxLength value="255"/>
        </xsd:restriction>
      </xsd:simpleType>
    </xsd:element>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MediaServiceAutoTags" ma:index="19" nillable="true" ma:displayName="Tags" ma:internalName="MediaServiceAutoTag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lcf76f155ced4ddcb4097134ff3c332f" ma:index="23" nillable="true" ma:taxonomy="true" ma:internalName="lcf76f155ced4ddcb4097134ff3c332f" ma:taxonomyFieldName="MediaServiceImageTags" ma:displayName="Afbeeldingtags" ma:readOnly="false" ma:fieldId="{5cf76f15-5ced-4ddc-b409-7134ff3c332f}" ma:taxonomyMulti="true" ma:sspId="300b39fb-446c-4aa3-a3a9-e45bc3a66e41" ma:termSetId="09814cd3-568e-fe90-9814-8d621ff8fb84" ma:anchorId="fba54fb3-c3e1-fe81-a776-ca4b69148c4d" ma:open="true" ma:isKeyword="false">
      <xsd:complexType>
        <xsd:sequence>
          <xsd:element ref="pc:Terms" minOccurs="0" maxOccurs="1"/>
        </xsd:sequence>
      </xsd:complexType>
    </xsd:element>
    <xsd:element name="MediaServiceLocation" ma:index="25" nillable="true" ma:displayName="Location" ma:internalName="MediaServiceLocation" ma:readOnly="true">
      <xsd:simpleType>
        <xsd:restriction base="dms:Text"/>
      </xsd:simpleType>
    </xsd:element>
    <xsd:element name="MediaServiceOCR" ma:index="26" nillable="true" ma:displayName="Extracted Text" ma:internalName="MediaServiceOCR" ma:readOnly="true">
      <xsd:simpleType>
        <xsd:restriction base="dms:Note">
          <xsd:maxLength value="255"/>
        </xsd:restriction>
      </xsd:simple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82eb132-c060-495c-8486-319840fd5aae"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5b8f1da9-d1ed-4077-8874-7f2b14cf8265}" ma:internalName="TaxCatchAll" ma:showField="CatchAllData" ma:web="782eb132-c060-495c-8486-319840fd5aae">
      <xsd:complexType>
        <xsd:complexContent>
          <xsd:extension base="dms:MultiChoiceLookup">
            <xsd:sequence>
              <xsd:element name="Value" type="dms:Lookup" maxOccurs="unbounded" minOccurs="0" nillable="true"/>
            </xsd:sequence>
          </xsd:extension>
        </xsd:complexContent>
      </xsd:complexType>
    </xsd:element>
    <xsd:element name="SharedWithUsers" ma:index="2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5CCE4B5-8CFF-4CD0-BF93-7C545FD699E7}">
  <ds:schemaRefs>
    <ds:schemaRef ds:uri="19e9353b-672b-48d7-b040-ea841e1a13c0"/>
    <ds:schemaRef ds:uri="782eb132-c060-495c-8486-319840fd5aae"/>
    <ds:schemaRef ds:uri="8acad30b-a36c-450c-aeff-e8fd2c725dbc"/>
    <ds:schemaRef ds:uri="e174adb0-b339-4cb1-b5b3-ddeba4b9150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61F3E18-8454-4FF3-B463-0EDEBDFDDF75}">
  <ds:schemaRefs>
    <ds:schemaRef ds:uri="http://schemas.microsoft.com/sharepoint/v3/contenttype/forms"/>
  </ds:schemaRefs>
</ds:datastoreItem>
</file>

<file path=customXml/itemProps3.xml><?xml version="1.0" encoding="utf-8"?>
<ds:datastoreItem xmlns:ds="http://schemas.openxmlformats.org/officeDocument/2006/customXml" ds:itemID="{029A5391-1321-4D1B-8967-654709828E13}">
  <ds:schemaRefs>
    <ds:schemaRef ds:uri="782eb132-c060-495c-8486-319840fd5aae"/>
    <ds:schemaRef ds:uri="8acad30b-a36c-450c-aeff-e8fd2c725db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2022 Powerpoint-Sjabloon</Template>
  <TotalTime>11</TotalTime>
  <Words>754</Words>
  <Application>Microsoft Office PowerPoint</Application>
  <PresentationFormat>Breedbeeld</PresentationFormat>
  <Paragraphs>98</Paragraphs>
  <Slides>12</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12</vt:i4>
      </vt:variant>
    </vt:vector>
  </HeadingPairs>
  <TitlesOfParts>
    <vt:vector size="17" baseType="lpstr">
      <vt:lpstr>Arial</vt:lpstr>
      <vt:lpstr>Arial Black</vt:lpstr>
      <vt:lpstr>Calibri</vt:lpstr>
      <vt:lpstr>Univers</vt:lpstr>
      <vt:lpstr>Thema gemeente Groningen</vt:lpstr>
      <vt:lpstr>Toekomstbestendig en meerjarig baggeren</vt:lpstr>
      <vt:lpstr>Inhoudsopgave</vt:lpstr>
      <vt:lpstr>Inleiding</vt:lpstr>
      <vt:lpstr>Doel van deze consultatie</vt:lpstr>
      <vt:lpstr>Achtergrond en projectinformatie</vt:lpstr>
      <vt:lpstr>Visie en doelstellingen</vt:lpstr>
      <vt:lpstr>Proces</vt:lpstr>
      <vt:lpstr>Proces</vt:lpstr>
      <vt:lpstr>Proces</vt:lpstr>
      <vt:lpstr>Schriftelijk onderdeel: Vragen</vt:lpstr>
      <vt:lpstr>Overige bepalingen</vt:lpstr>
      <vt:lpstr>Overige bepalingen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Herinrichting Europapark Zuidoostzijde</dc:title>
  <dc:subject/>
  <dc:creator>Tim Beukema</dc:creator>
  <cp:keywords/>
  <dc:description/>
  <cp:lastModifiedBy>Tim Beukema</cp:lastModifiedBy>
  <cp:revision>45</cp:revision>
  <dcterms:created xsi:type="dcterms:W3CDTF">2025-01-15T15:17:40Z</dcterms:created>
  <dcterms:modified xsi:type="dcterms:W3CDTF">2025-02-21T09:18:05Z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0x010100BE583544D0463546AF343F50F1792F43</vt:lpwstr>
  </property>
  <property fmtid="{D5CDD505-2E9C-101B-9397-08002B2CF9AE}" pid="3" name="MediaServiceImageTags">
    <vt:lpwstr/>
  </property>
</Properties>
</file>