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 id="2147483732" r:id="rId7"/>
  </p:sldMasterIdLst>
  <p:notesMasterIdLst>
    <p:notesMasterId r:id="rId53"/>
  </p:notesMasterIdLst>
  <p:handoutMasterIdLst>
    <p:handoutMasterId r:id="rId54"/>
  </p:handoutMasterIdLst>
  <p:sldIdLst>
    <p:sldId id="256" r:id="rId8"/>
    <p:sldId id="296" r:id="rId9"/>
    <p:sldId id="323" r:id="rId10"/>
    <p:sldId id="293" r:id="rId11"/>
    <p:sldId id="319" r:id="rId12"/>
    <p:sldId id="321" r:id="rId13"/>
    <p:sldId id="322" r:id="rId14"/>
    <p:sldId id="350" r:id="rId15"/>
    <p:sldId id="375" r:id="rId16"/>
    <p:sldId id="393" r:id="rId17"/>
    <p:sldId id="372" r:id="rId18"/>
    <p:sldId id="337" r:id="rId19"/>
    <p:sldId id="374" r:id="rId20"/>
    <p:sldId id="387" r:id="rId21"/>
    <p:sldId id="379" r:id="rId22"/>
    <p:sldId id="376" r:id="rId23"/>
    <p:sldId id="380" r:id="rId24"/>
    <p:sldId id="386" r:id="rId25"/>
    <p:sldId id="383" r:id="rId26"/>
    <p:sldId id="382" r:id="rId27"/>
    <p:sldId id="378" r:id="rId28"/>
    <p:sldId id="331" r:id="rId29"/>
    <p:sldId id="390" r:id="rId30"/>
    <p:sldId id="377" r:id="rId31"/>
    <p:sldId id="384" r:id="rId32"/>
    <p:sldId id="394" r:id="rId33"/>
    <p:sldId id="385" r:id="rId34"/>
    <p:sldId id="392" r:id="rId35"/>
    <p:sldId id="348" r:id="rId36"/>
    <p:sldId id="301" r:id="rId37"/>
    <p:sldId id="257" r:id="rId38"/>
    <p:sldId id="344" r:id="rId39"/>
    <p:sldId id="303" r:id="rId40"/>
    <p:sldId id="346" r:id="rId41"/>
    <p:sldId id="345" r:id="rId42"/>
    <p:sldId id="342" r:id="rId43"/>
    <p:sldId id="300" r:id="rId44"/>
    <p:sldId id="349" r:id="rId45"/>
    <p:sldId id="347" r:id="rId46"/>
    <p:sldId id="309" r:id="rId47"/>
    <p:sldId id="320" r:id="rId48"/>
    <p:sldId id="395" r:id="rId49"/>
    <p:sldId id="397" r:id="rId50"/>
    <p:sldId id="398" r:id="rId51"/>
    <p:sldId id="314" r:id="rId52"/>
  </p:sldIdLst>
  <p:sldSz cx="12192000" cy="6858000"/>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AE248F0C-526C-4C02-B770-1699BF49852E}">
          <p14:sldIdLst>
            <p14:sldId id="256"/>
            <p14:sldId id="296"/>
            <p14:sldId id="323"/>
            <p14:sldId id="293"/>
            <p14:sldId id="319"/>
            <p14:sldId id="321"/>
            <p14:sldId id="322"/>
            <p14:sldId id="350"/>
            <p14:sldId id="375"/>
            <p14:sldId id="393"/>
            <p14:sldId id="372"/>
            <p14:sldId id="337"/>
            <p14:sldId id="374"/>
            <p14:sldId id="387"/>
            <p14:sldId id="379"/>
            <p14:sldId id="376"/>
            <p14:sldId id="380"/>
            <p14:sldId id="386"/>
            <p14:sldId id="383"/>
            <p14:sldId id="382"/>
            <p14:sldId id="378"/>
            <p14:sldId id="331"/>
            <p14:sldId id="390"/>
            <p14:sldId id="377"/>
            <p14:sldId id="384"/>
            <p14:sldId id="394"/>
            <p14:sldId id="385"/>
            <p14:sldId id="392"/>
            <p14:sldId id="348"/>
            <p14:sldId id="301"/>
            <p14:sldId id="257"/>
            <p14:sldId id="344"/>
            <p14:sldId id="303"/>
            <p14:sldId id="346"/>
            <p14:sldId id="345"/>
            <p14:sldId id="342"/>
            <p14:sldId id="300"/>
            <p14:sldId id="349"/>
            <p14:sldId id="347"/>
            <p14:sldId id="309"/>
            <p14:sldId id="320"/>
            <p14:sldId id="395"/>
            <p14:sldId id="397"/>
            <p14:sldId id="398"/>
            <p14:sldId id="31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0" name="Auteur" initials="A" lastIdx="72"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AEDD"/>
    <a:srgbClr val="AAE6EE"/>
    <a:srgbClr val="D52B1E"/>
    <a:srgbClr val="E5B2CF"/>
    <a:srgbClr val="154273"/>
    <a:srgbClr val="F2D9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commentAuthors" Target="commentAuthors.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customXml" Target="../customXml/item5.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viewProps" Target="view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Blad1!$B$1</c:f>
              <c:strCache>
                <c:ptCount val="1"/>
                <c:pt idx="0">
                  <c:v>Uitgaven</c:v>
                </c:pt>
              </c:strCache>
            </c:strRef>
          </c:tx>
          <c:spPr>
            <a:solidFill>
              <a:srgbClr val="FF0000"/>
            </a:solidFill>
            <a:ln>
              <a:noFill/>
            </a:ln>
            <a:effectLst>
              <a:innerShdw blurRad="114300">
                <a:schemeClr val="accent6">
                  <a:shade val="65000"/>
                </a:schemeClr>
              </a:innerShdw>
            </a:effectLst>
          </c:spPr>
          <c:invertIfNegative val="0"/>
          <c:cat>
            <c:strRef>
              <c:f>Blad1!$A$2:$A$22</c:f>
              <c:strCache>
                <c:ptCount val="20"/>
                <c:pt idx="0">
                  <c:v>Bouw en aanleg schip en infra</c:v>
                </c:pt>
                <c:pt idx="1">
                  <c:v>Eenmalige betaling</c:v>
                </c:pt>
                <c:pt idx="2">
                  <c:v>Reguliere exploitatie</c:v>
                </c:pt>
                <c:pt idx="3">
                  <c:v>Reguliere exploitatie</c:v>
                </c:pt>
                <c:pt idx="4">
                  <c:v>Reguliere exploitatie</c:v>
                </c:pt>
                <c:pt idx="5">
                  <c:v>Reguliere exploitatie</c:v>
                </c:pt>
                <c:pt idx="6">
                  <c:v>Reguliere exploitatie</c:v>
                </c:pt>
                <c:pt idx="7">
                  <c:v>Reguliere exploitatie</c:v>
                </c:pt>
                <c:pt idx="8">
                  <c:v>Reguliere exploitatie</c:v>
                </c:pt>
                <c:pt idx="9">
                  <c:v>Groot onderhoud</c:v>
                </c:pt>
                <c:pt idx="10">
                  <c:v>Reguliere exploitatie</c:v>
                </c:pt>
                <c:pt idx="11">
                  <c:v>Reguliere exploitatie</c:v>
                </c:pt>
                <c:pt idx="12">
                  <c:v>Reguliere exploitatie</c:v>
                </c:pt>
                <c:pt idx="13">
                  <c:v>Reguliere exploitatie</c:v>
                </c:pt>
                <c:pt idx="14">
                  <c:v>Reguliere exploitatie</c:v>
                </c:pt>
                <c:pt idx="15">
                  <c:v>Reguliere exploitatie</c:v>
                </c:pt>
                <c:pt idx="16">
                  <c:v>Reguliere exploitatie</c:v>
                </c:pt>
                <c:pt idx="17">
                  <c:v>Reguliere exploitatie</c:v>
                </c:pt>
                <c:pt idx="18">
                  <c:v>Reguliere exploitatie</c:v>
                </c:pt>
                <c:pt idx="19">
                  <c:v>Eenmalige betaling overdracht</c:v>
                </c:pt>
              </c:strCache>
            </c:strRef>
          </c:cat>
          <c:val>
            <c:numRef>
              <c:f>Blad1!$B$2:$B$22</c:f>
              <c:numCache>
                <c:formatCode>General</c:formatCode>
                <c:ptCount val="21"/>
                <c:pt idx="0">
                  <c:v>-100</c:v>
                </c:pt>
                <c:pt idx="2">
                  <c:v>-5</c:v>
                </c:pt>
                <c:pt idx="3">
                  <c:v>-5</c:v>
                </c:pt>
                <c:pt idx="4">
                  <c:v>-5</c:v>
                </c:pt>
                <c:pt idx="5">
                  <c:v>-5</c:v>
                </c:pt>
                <c:pt idx="6">
                  <c:v>-5</c:v>
                </c:pt>
                <c:pt idx="7">
                  <c:v>-5</c:v>
                </c:pt>
                <c:pt idx="8">
                  <c:v>-5</c:v>
                </c:pt>
                <c:pt idx="9">
                  <c:v>-20</c:v>
                </c:pt>
                <c:pt idx="10">
                  <c:v>-5</c:v>
                </c:pt>
                <c:pt idx="11">
                  <c:v>-5</c:v>
                </c:pt>
                <c:pt idx="12">
                  <c:v>-5</c:v>
                </c:pt>
                <c:pt idx="13">
                  <c:v>-5</c:v>
                </c:pt>
                <c:pt idx="14">
                  <c:v>-5</c:v>
                </c:pt>
                <c:pt idx="15">
                  <c:v>-5</c:v>
                </c:pt>
                <c:pt idx="16">
                  <c:v>-5</c:v>
                </c:pt>
                <c:pt idx="17">
                  <c:v>-5</c:v>
                </c:pt>
                <c:pt idx="18">
                  <c:v>-5</c:v>
                </c:pt>
                <c:pt idx="19">
                  <c:v>-5</c:v>
                </c:pt>
              </c:numCache>
            </c:numRef>
          </c:val>
          <c:extLst>
            <c:ext xmlns:c16="http://schemas.microsoft.com/office/drawing/2014/chart" uri="{C3380CC4-5D6E-409C-BE32-E72D297353CC}">
              <c16:uniqueId val="{00000000-1C76-1D41-B8AA-145EA5D32BE4}"/>
            </c:ext>
          </c:extLst>
        </c:ser>
        <c:ser>
          <c:idx val="1"/>
          <c:order val="1"/>
          <c:tx>
            <c:strRef>
              <c:f>Blad1!$C$1</c:f>
              <c:strCache>
                <c:ptCount val="1"/>
                <c:pt idx="0">
                  <c:v>Inkomsten</c:v>
                </c:pt>
              </c:strCache>
            </c:strRef>
          </c:tx>
          <c:spPr>
            <a:solidFill>
              <a:srgbClr val="92D050"/>
            </a:solidFill>
            <a:ln>
              <a:noFill/>
            </a:ln>
            <a:effectLst>
              <a:innerShdw blurRad="114300">
                <a:schemeClr val="accent6"/>
              </a:innerShdw>
            </a:effectLst>
          </c:spPr>
          <c:invertIfNegative val="0"/>
          <c:cat>
            <c:strRef>
              <c:f>Blad1!$A$2:$A$22</c:f>
              <c:strCache>
                <c:ptCount val="20"/>
                <c:pt idx="0">
                  <c:v>Bouw en aanleg schip en infra</c:v>
                </c:pt>
                <c:pt idx="1">
                  <c:v>Eenmalige betaling</c:v>
                </c:pt>
                <c:pt idx="2">
                  <c:v>Reguliere exploitatie</c:v>
                </c:pt>
                <c:pt idx="3">
                  <c:v>Reguliere exploitatie</c:v>
                </c:pt>
                <c:pt idx="4">
                  <c:v>Reguliere exploitatie</c:v>
                </c:pt>
                <c:pt idx="5">
                  <c:v>Reguliere exploitatie</c:v>
                </c:pt>
                <c:pt idx="6">
                  <c:v>Reguliere exploitatie</c:v>
                </c:pt>
                <c:pt idx="7">
                  <c:v>Reguliere exploitatie</c:v>
                </c:pt>
                <c:pt idx="8">
                  <c:v>Reguliere exploitatie</c:v>
                </c:pt>
                <c:pt idx="9">
                  <c:v>Groot onderhoud</c:v>
                </c:pt>
                <c:pt idx="10">
                  <c:v>Reguliere exploitatie</c:v>
                </c:pt>
                <c:pt idx="11">
                  <c:v>Reguliere exploitatie</c:v>
                </c:pt>
                <c:pt idx="12">
                  <c:v>Reguliere exploitatie</c:v>
                </c:pt>
                <c:pt idx="13">
                  <c:v>Reguliere exploitatie</c:v>
                </c:pt>
                <c:pt idx="14">
                  <c:v>Reguliere exploitatie</c:v>
                </c:pt>
                <c:pt idx="15">
                  <c:v>Reguliere exploitatie</c:v>
                </c:pt>
                <c:pt idx="16">
                  <c:v>Reguliere exploitatie</c:v>
                </c:pt>
                <c:pt idx="17">
                  <c:v>Reguliere exploitatie</c:v>
                </c:pt>
                <c:pt idx="18">
                  <c:v>Reguliere exploitatie</c:v>
                </c:pt>
                <c:pt idx="19">
                  <c:v>Eenmalige betaling overdracht</c:v>
                </c:pt>
              </c:strCache>
            </c:strRef>
          </c:cat>
          <c:val>
            <c:numRef>
              <c:f>Blad1!$C$2:$C$22</c:f>
              <c:numCache>
                <c:formatCode>General</c:formatCode>
                <c:ptCount val="21"/>
                <c:pt idx="1">
                  <c:v>50</c:v>
                </c:pt>
                <c:pt idx="2">
                  <c:v>9</c:v>
                </c:pt>
                <c:pt idx="3">
                  <c:v>9</c:v>
                </c:pt>
                <c:pt idx="4">
                  <c:v>9</c:v>
                </c:pt>
                <c:pt idx="5">
                  <c:v>9</c:v>
                </c:pt>
                <c:pt idx="6">
                  <c:v>9</c:v>
                </c:pt>
                <c:pt idx="7">
                  <c:v>9</c:v>
                </c:pt>
                <c:pt idx="8">
                  <c:v>9</c:v>
                </c:pt>
                <c:pt idx="9">
                  <c:v>9</c:v>
                </c:pt>
                <c:pt idx="10">
                  <c:v>9</c:v>
                </c:pt>
                <c:pt idx="11">
                  <c:v>9</c:v>
                </c:pt>
                <c:pt idx="12">
                  <c:v>9</c:v>
                </c:pt>
                <c:pt idx="13">
                  <c:v>9</c:v>
                </c:pt>
                <c:pt idx="14">
                  <c:v>9</c:v>
                </c:pt>
                <c:pt idx="15">
                  <c:v>9</c:v>
                </c:pt>
                <c:pt idx="16">
                  <c:v>9</c:v>
                </c:pt>
                <c:pt idx="17">
                  <c:v>9</c:v>
                </c:pt>
                <c:pt idx="18">
                  <c:v>9</c:v>
                </c:pt>
                <c:pt idx="19">
                  <c:v>15</c:v>
                </c:pt>
              </c:numCache>
            </c:numRef>
          </c:val>
          <c:extLst>
            <c:ext xmlns:c16="http://schemas.microsoft.com/office/drawing/2014/chart" uri="{C3380CC4-5D6E-409C-BE32-E72D297353CC}">
              <c16:uniqueId val="{00000001-1C76-1D41-B8AA-145EA5D32BE4}"/>
            </c:ext>
          </c:extLst>
        </c:ser>
        <c:ser>
          <c:idx val="2"/>
          <c:order val="2"/>
          <c:tx>
            <c:strRef>
              <c:f>Blad1!$D$1</c:f>
              <c:strCache>
                <c:ptCount val="1"/>
                <c:pt idx="0">
                  <c:v>Saldo</c:v>
                </c:pt>
              </c:strCache>
            </c:strRef>
          </c:tx>
          <c:spPr>
            <a:solidFill>
              <a:schemeClr val="bg1">
                <a:lumMod val="50000"/>
                <a:alpha val="18000"/>
              </a:schemeClr>
            </a:solidFill>
            <a:ln>
              <a:noFill/>
            </a:ln>
            <a:effectLst>
              <a:innerShdw blurRad="114300">
                <a:schemeClr val="accent6">
                  <a:tint val="65000"/>
                </a:schemeClr>
              </a:innerShdw>
            </a:effectLst>
          </c:spPr>
          <c:invertIfNegative val="0"/>
          <c:cat>
            <c:strRef>
              <c:f>Blad1!$A$2:$A$22</c:f>
              <c:strCache>
                <c:ptCount val="20"/>
                <c:pt idx="0">
                  <c:v>Bouw en aanleg schip en infra</c:v>
                </c:pt>
                <c:pt idx="1">
                  <c:v>Eenmalige betaling</c:v>
                </c:pt>
                <c:pt idx="2">
                  <c:v>Reguliere exploitatie</c:v>
                </c:pt>
                <c:pt idx="3">
                  <c:v>Reguliere exploitatie</c:v>
                </c:pt>
                <c:pt idx="4">
                  <c:v>Reguliere exploitatie</c:v>
                </c:pt>
                <c:pt idx="5">
                  <c:v>Reguliere exploitatie</c:v>
                </c:pt>
                <c:pt idx="6">
                  <c:v>Reguliere exploitatie</c:v>
                </c:pt>
                <c:pt idx="7">
                  <c:v>Reguliere exploitatie</c:v>
                </c:pt>
                <c:pt idx="8">
                  <c:v>Reguliere exploitatie</c:v>
                </c:pt>
                <c:pt idx="9">
                  <c:v>Groot onderhoud</c:v>
                </c:pt>
                <c:pt idx="10">
                  <c:v>Reguliere exploitatie</c:v>
                </c:pt>
                <c:pt idx="11">
                  <c:v>Reguliere exploitatie</c:v>
                </c:pt>
                <c:pt idx="12">
                  <c:v>Reguliere exploitatie</c:v>
                </c:pt>
                <c:pt idx="13">
                  <c:v>Reguliere exploitatie</c:v>
                </c:pt>
                <c:pt idx="14">
                  <c:v>Reguliere exploitatie</c:v>
                </c:pt>
                <c:pt idx="15">
                  <c:v>Reguliere exploitatie</c:v>
                </c:pt>
                <c:pt idx="16">
                  <c:v>Reguliere exploitatie</c:v>
                </c:pt>
                <c:pt idx="17">
                  <c:v>Reguliere exploitatie</c:v>
                </c:pt>
                <c:pt idx="18">
                  <c:v>Reguliere exploitatie</c:v>
                </c:pt>
                <c:pt idx="19">
                  <c:v>Eenmalige betaling overdracht</c:v>
                </c:pt>
              </c:strCache>
            </c:strRef>
          </c:cat>
          <c:val>
            <c:numRef>
              <c:f>Blad1!$D$2:$D$22</c:f>
              <c:numCache>
                <c:formatCode>General</c:formatCode>
                <c:ptCount val="21"/>
                <c:pt idx="0">
                  <c:v>-100</c:v>
                </c:pt>
                <c:pt idx="1">
                  <c:v>-50</c:v>
                </c:pt>
                <c:pt idx="2">
                  <c:v>-46</c:v>
                </c:pt>
                <c:pt idx="3">
                  <c:v>-42</c:v>
                </c:pt>
                <c:pt idx="4">
                  <c:v>-38</c:v>
                </c:pt>
                <c:pt idx="5">
                  <c:v>-34</c:v>
                </c:pt>
                <c:pt idx="6">
                  <c:v>-30</c:v>
                </c:pt>
                <c:pt idx="7">
                  <c:v>-26</c:v>
                </c:pt>
                <c:pt idx="8">
                  <c:v>-22</c:v>
                </c:pt>
                <c:pt idx="9">
                  <c:v>-33</c:v>
                </c:pt>
                <c:pt idx="10">
                  <c:v>-29</c:v>
                </c:pt>
                <c:pt idx="11">
                  <c:v>-25</c:v>
                </c:pt>
                <c:pt idx="12">
                  <c:v>-21</c:v>
                </c:pt>
                <c:pt idx="13">
                  <c:v>-17</c:v>
                </c:pt>
                <c:pt idx="14">
                  <c:v>-13</c:v>
                </c:pt>
                <c:pt idx="15">
                  <c:v>-9</c:v>
                </c:pt>
                <c:pt idx="16">
                  <c:v>-5</c:v>
                </c:pt>
                <c:pt idx="17">
                  <c:v>-1</c:v>
                </c:pt>
                <c:pt idx="18">
                  <c:v>3</c:v>
                </c:pt>
                <c:pt idx="19">
                  <c:v>13</c:v>
                </c:pt>
              </c:numCache>
            </c:numRef>
          </c:val>
          <c:extLst>
            <c:ext xmlns:c16="http://schemas.microsoft.com/office/drawing/2014/chart" uri="{C3380CC4-5D6E-409C-BE32-E72D297353CC}">
              <c16:uniqueId val="{00000005-1C76-1D41-B8AA-145EA5D32BE4}"/>
            </c:ext>
          </c:extLst>
        </c:ser>
        <c:dLbls>
          <c:showLegendKey val="0"/>
          <c:showVal val="0"/>
          <c:showCatName val="0"/>
          <c:showSerName val="0"/>
          <c:showPercent val="0"/>
          <c:showBubbleSize val="0"/>
        </c:dLbls>
        <c:gapWidth val="0"/>
        <c:axId val="924308368"/>
        <c:axId val="924308784"/>
      </c:barChart>
      <c:catAx>
        <c:axId val="924308368"/>
        <c:scaling>
          <c:orientation val="minMax"/>
        </c:scaling>
        <c:delete val="1"/>
        <c:axPos val="b"/>
        <c:numFmt formatCode="General" sourceLinked="1"/>
        <c:majorTickMark val="out"/>
        <c:minorTickMark val="none"/>
        <c:tickLblPos val="nextTo"/>
        <c:crossAx val="924308784"/>
        <c:crosses val="autoZero"/>
        <c:auto val="1"/>
        <c:lblAlgn val="ctr"/>
        <c:lblOffset val="100"/>
        <c:noMultiLvlLbl val="0"/>
      </c:catAx>
      <c:valAx>
        <c:axId val="924308784"/>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9243083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4C6709BA-0250-418B-A227-469BF0F69AD3}" type="datetimeFigureOut">
              <a:rPr lang="nl-NL" smtClean="0"/>
              <a:t>28-4-2025</a:t>
            </a:fld>
            <a:endParaRPr lang="nl-NL"/>
          </a:p>
        </p:txBody>
      </p:sp>
      <p:sp>
        <p:nvSpPr>
          <p:cNvPr id="4" name="Tijdelijke aanduiding voor voettekst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FAD30240-3B76-4E52-B42B-C39F5C218F4D}" type="datetimeFigureOut">
              <a:rPr lang="nl-NL" smtClean="0"/>
              <a:t>28-4-2025</a:t>
            </a:fld>
            <a:endParaRPr lang="nl-NL"/>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3092419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74CBE-825B-38EC-7C8B-461536E2BDD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30D8CAD-A2B0-24B4-DA2E-58AA52F7A6F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DD68DB9-8A5B-73CD-6924-3E31814AFCE8}"/>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779A939C-82B2-1D1F-FAEA-C6F1A71BE86B}"/>
              </a:ext>
            </a:extLst>
          </p:cNvPr>
          <p:cNvSpPr>
            <a:spLocks noGrp="1"/>
          </p:cNvSpPr>
          <p:nvPr>
            <p:ph type="sldNum" sz="quarter" idx="5"/>
          </p:nvPr>
        </p:nvSpPr>
        <p:spPr/>
        <p:txBody>
          <a:bodyPr/>
          <a:lstStyle/>
          <a:p>
            <a:fld id="{DE501649-886C-4324-AD4C-E61C88D47728}" type="slidenum">
              <a:rPr lang="nl-NL" smtClean="0"/>
              <a:t>15</a:t>
            </a:fld>
            <a:endParaRPr lang="nl-NL"/>
          </a:p>
        </p:txBody>
      </p:sp>
    </p:spTree>
    <p:extLst>
      <p:ext uri="{BB962C8B-B14F-4D97-AF65-F5344CB8AC3E}">
        <p14:creationId xmlns:p14="http://schemas.microsoft.com/office/powerpoint/2010/main" val="428431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16</a:t>
            </a:fld>
            <a:endParaRPr lang="nl-NL"/>
          </a:p>
        </p:txBody>
      </p:sp>
    </p:spTree>
    <p:extLst>
      <p:ext uri="{BB962C8B-B14F-4D97-AF65-F5344CB8AC3E}">
        <p14:creationId xmlns:p14="http://schemas.microsoft.com/office/powerpoint/2010/main" val="2134691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3D15C-A2A2-C95C-8BBE-5017A0CD23B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515F2B7-03CD-1597-49E3-36AD55BB051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C01D08E-7ECC-0C42-047A-B6BA313431EA}"/>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ACA6CF95-FB18-62E9-6168-E0AF6F8E1241}"/>
              </a:ext>
            </a:extLst>
          </p:cNvPr>
          <p:cNvSpPr>
            <a:spLocks noGrp="1"/>
          </p:cNvSpPr>
          <p:nvPr>
            <p:ph type="sldNum" sz="quarter" idx="5"/>
          </p:nvPr>
        </p:nvSpPr>
        <p:spPr/>
        <p:txBody>
          <a:bodyPr/>
          <a:lstStyle/>
          <a:p>
            <a:fld id="{DE501649-886C-4324-AD4C-E61C88D47728}" type="slidenum">
              <a:rPr lang="nl-NL" smtClean="0"/>
              <a:t>17</a:t>
            </a:fld>
            <a:endParaRPr lang="nl-NL"/>
          </a:p>
        </p:txBody>
      </p:sp>
    </p:spTree>
    <p:extLst>
      <p:ext uri="{BB962C8B-B14F-4D97-AF65-F5344CB8AC3E}">
        <p14:creationId xmlns:p14="http://schemas.microsoft.com/office/powerpoint/2010/main" val="496290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18</a:t>
            </a:fld>
            <a:endParaRPr lang="nl-NL"/>
          </a:p>
        </p:txBody>
      </p:sp>
    </p:spTree>
    <p:extLst>
      <p:ext uri="{BB962C8B-B14F-4D97-AF65-F5344CB8AC3E}">
        <p14:creationId xmlns:p14="http://schemas.microsoft.com/office/powerpoint/2010/main" val="4282282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19</a:t>
            </a:fld>
            <a:endParaRPr lang="nl-NL"/>
          </a:p>
        </p:txBody>
      </p:sp>
    </p:spTree>
    <p:extLst>
      <p:ext uri="{BB962C8B-B14F-4D97-AF65-F5344CB8AC3E}">
        <p14:creationId xmlns:p14="http://schemas.microsoft.com/office/powerpoint/2010/main" val="2687501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20</a:t>
            </a:fld>
            <a:endParaRPr lang="nl-NL"/>
          </a:p>
        </p:txBody>
      </p:sp>
    </p:spTree>
    <p:extLst>
      <p:ext uri="{BB962C8B-B14F-4D97-AF65-F5344CB8AC3E}">
        <p14:creationId xmlns:p14="http://schemas.microsoft.com/office/powerpoint/2010/main" val="3203995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21</a:t>
            </a:fld>
            <a:endParaRPr lang="nl-NL"/>
          </a:p>
        </p:txBody>
      </p:sp>
    </p:spTree>
    <p:extLst>
      <p:ext uri="{BB962C8B-B14F-4D97-AF65-F5344CB8AC3E}">
        <p14:creationId xmlns:p14="http://schemas.microsoft.com/office/powerpoint/2010/main" val="19516381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22</a:t>
            </a:fld>
            <a:endParaRPr lang="nl-NL"/>
          </a:p>
        </p:txBody>
      </p:sp>
    </p:spTree>
    <p:extLst>
      <p:ext uri="{BB962C8B-B14F-4D97-AF65-F5344CB8AC3E}">
        <p14:creationId xmlns:p14="http://schemas.microsoft.com/office/powerpoint/2010/main" val="3475425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B58B8-3B17-6459-927D-2DB8529D184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76160A-7DAB-B897-3EB6-796FEA63F77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23423CC-07CE-AFA2-795F-E14CADDCECA8}"/>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EFC8C2E8-15E9-444F-42D9-F80951A3E2C1}"/>
              </a:ext>
            </a:extLst>
          </p:cNvPr>
          <p:cNvSpPr>
            <a:spLocks noGrp="1"/>
          </p:cNvSpPr>
          <p:nvPr>
            <p:ph type="sldNum" sz="quarter" idx="5"/>
          </p:nvPr>
        </p:nvSpPr>
        <p:spPr/>
        <p:txBody>
          <a:bodyPr/>
          <a:lstStyle/>
          <a:p>
            <a:fld id="{DE501649-886C-4324-AD4C-E61C88D47728}" type="slidenum">
              <a:rPr lang="nl-NL" smtClean="0"/>
              <a:t>23</a:t>
            </a:fld>
            <a:endParaRPr lang="nl-NL"/>
          </a:p>
        </p:txBody>
      </p:sp>
    </p:spTree>
    <p:extLst>
      <p:ext uri="{BB962C8B-B14F-4D97-AF65-F5344CB8AC3E}">
        <p14:creationId xmlns:p14="http://schemas.microsoft.com/office/powerpoint/2010/main" val="593530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24</a:t>
            </a:fld>
            <a:endParaRPr lang="nl-NL"/>
          </a:p>
        </p:txBody>
      </p:sp>
    </p:spTree>
    <p:extLst>
      <p:ext uri="{BB962C8B-B14F-4D97-AF65-F5344CB8AC3E}">
        <p14:creationId xmlns:p14="http://schemas.microsoft.com/office/powerpoint/2010/main" val="3557842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3714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25</a:t>
            </a:fld>
            <a:endParaRPr lang="nl-NL"/>
          </a:p>
        </p:txBody>
      </p:sp>
    </p:spTree>
    <p:extLst>
      <p:ext uri="{BB962C8B-B14F-4D97-AF65-F5344CB8AC3E}">
        <p14:creationId xmlns:p14="http://schemas.microsoft.com/office/powerpoint/2010/main" val="2258455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4822A-4008-02F6-F9D2-F0245927035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A35B901-0DD5-BED5-64C0-A9FD555C6D7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0AB215D-5DE6-C050-2D18-643A6ACDA509}"/>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5B94A821-7606-F68E-547E-6E91E85E0662}"/>
              </a:ext>
            </a:extLst>
          </p:cNvPr>
          <p:cNvSpPr>
            <a:spLocks noGrp="1"/>
          </p:cNvSpPr>
          <p:nvPr>
            <p:ph type="sldNum" sz="quarter" idx="5"/>
          </p:nvPr>
        </p:nvSpPr>
        <p:spPr/>
        <p:txBody>
          <a:bodyPr/>
          <a:lstStyle/>
          <a:p>
            <a:fld id="{DE501649-886C-4324-AD4C-E61C88D47728}" type="slidenum">
              <a:rPr lang="nl-NL" smtClean="0"/>
              <a:t>26</a:t>
            </a:fld>
            <a:endParaRPr lang="nl-NL"/>
          </a:p>
        </p:txBody>
      </p:sp>
    </p:spTree>
    <p:extLst>
      <p:ext uri="{BB962C8B-B14F-4D97-AF65-F5344CB8AC3E}">
        <p14:creationId xmlns:p14="http://schemas.microsoft.com/office/powerpoint/2010/main" val="1091909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27</a:t>
            </a:fld>
            <a:endParaRPr lang="nl-NL"/>
          </a:p>
        </p:txBody>
      </p:sp>
    </p:spTree>
    <p:extLst>
      <p:ext uri="{BB962C8B-B14F-4D97-AF65-F5344CB8AC3E}">
        <p14:creationId xmlns:p14="http://schemas.microsoft.com/office/powerpoint/2010/main" val="36038619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28</a:t>
            </a:fld>
            <a:endParaRPr lang="nl-NL"/>
          </a:p>
        </p:txBody>
      </p:sp>
    </p:spTree>
    <p:extLst>
      <p:ext uri="{BB962C8B-B14F-4D97-AF65-F5344CB8AC3E}">
        <p14:creationId xmlns:p14="http://schemas.microsoft.com/office/powerpoint/2010/main" val="38893254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29</a:t>
            </a:fld>
            <a:endParaRPr lang="nl-NL"/>
          </a:p>
        </p:txBody>
      </p:sp>
    </p:spTree>
    <p:extLst>
      <p:ext uri="{BB962C8B-B14F-4D97-AF65-F5344CB8AC3E}">
        <p14:creationId xmlns:p14="http://schemas.microsoft.com/office/powerpoint/2010/main" val="850584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30</a:t>
            </a:fld>
            <a:endParaRPr lang="nl-NL"/>
          </a:p>
        </p:txBody>
      </p:sp>
    </p:spTree>
    <p:extLst>
      <p:ext uri="{BB962C8B-B14F-4D97-AF65-F5344CB8AC3E}">
        <p14:creationId xmlns:p14="http://schemas.microsoft.com/office/powerpoint/2010/main" val="32694934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31</a:t>
            </a:fld>
            <a:endParaRPr lang="nl-NL"/>
          </a:p>
        </p:txBody>
      </p:sp>
    </p:spTree>
    <p:extLst>
      <p:ext uri="{BB962C8B-B14F-4D97-AF65-F5344CB8AC3E}">
        <p14:creationId xmlns:p14="http://schemas.microsoft.com/office/powerpoint/2010/main" val="2500156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32</a:t>
            </a:fld>
            <a:endParaRPr lang="nl-NL"/>
          </a:p>
        </p:txBody>
      </p:sp>
    </p:spTree>
    <p:extLst>
      <p:ext uri="{BB962C8B-B14F-4D97-AF65-F5344CB8AC3E}">
        <p14:creationId xmlns:p14="http://schemas.microsoft.com/office/powerpoint/2010/main" val="21733867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a:xfrm>
            <a:off x="685800" y="4343320"/>
            <a:ext cx="5486400" cy="41146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b="1">
                <a:latin typeface="Calibri" pitchFamily="34" charset="0"/>
                <a:cs typeface="Geneva"/>
              </a:rPr>
              <a:t>Let op: deze sheet bouwt in stapjes op, dus doorklikken met de muis voordat alles op het scherm staat.</a:t>
            </a:r>
          </a:p>
          <a:p>
            <a:endParaRPr lang="nl-NL" altLang="nl-NL">
              <a:latin typeface="Calibri" pitchFamily="34" charset="0"/>
              <a:cs typeface="Geneva"/>
            </a:endParaRPr>
          </a:p>
          <a:p>
            <a:endParaRPr lang="nl-NL" altLang="nl-NL">
              <a:latin typeface="Calibri" pitchFamily="34" charset="0"/>
              <a:cs typeface="Geneva"/>
            </a:endParaRPr>
          </a:p>
          <a:p>
            <a:r>
              <a:rPr lang="nl-NL" altLang="nl-NL">
                <a:latin typeface="Calibri" pitchFamily="34" charset="0"/>
                <a:cs typeface="Geneva"/>
              </a:rPr>
              <a:t>Bij DBFM vragen we geen product uit, maar een dienst / een prestatie.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34</a:t>
            </a:fld>
            <a:endParaRPr lang="nl-NL"/>
          </a:p>
        </p:txBody>
      </p:sp>
    </p:spTree>
    <p:extLst>
      <p:ext uri="{BB962C8B-B14F-4D97-AF65-F5344CB8AC3E}">
        <p14:creationId xmlns:p14="http://schemas.microsoft.com/office/powerpoint/2010/main" val="1986453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30924194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35</a:t>
            </a:fld>
            <a:endParaRPr lang="nl-NL"/>
          </a:p>
        </p:txBody>
      </p:sp>
    </p:spTree>
    <p:extLst>
      <p:ext uri="{BB962C8B-B14F-4D97-AF65-F5344CB8AC3E}">
        <p14:creationId xmlns:p14="http://schemas.microsoft.com/office/powerpoint/2010/main" val="40596979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50000"/>
              </a:lnSpc>
            </a:pPr>
            <a:r>
              <a:rPr lang="nl-NL" sz="1200"/>
              <a:t>In de betalingsstructuur krijgt de opdrachtnemer betaald voor het uitvoeren van de diensten. Dat betekent dat zodra de </a:t>
            </a:r>
            <a:r>
              <a:rPr lang="nl-NL" sz="1200" err="1"/>
              <a:t>ERTVs</a:t>
            </a:r>
            <a:r>
              <a:rPr lang="nl-NL" sz="1200"/>
              <a:t> operationeel zijn en de dienstverlening start de Opdrachtnemer betaald krijgt. Als niet wordt voldaan aan de eisen (gedeeltelijk) niet. </a:t>
            </a:r>
          </a:p>
          <a:p>
            <a:pPr>
              <a:lnSpc>
                <a:spcPct val="150000"/>
              </a:lnSpc>
            </a:pPr>
            <a:endParaRPr lang="nl-NL" sz="1200"/>
          </a:p>
          <a:p>
            <a:pPr>
              <a:lnSpc>
                <a:spcPct val="150000"/>
              </a:lnSpc>
            </a:pPr>
            <a:r>
              <a:rPr lang="nl-NL" sz="1200"/>
              <a:t>Gevolg hiervan is dat de Opdrachtnemer substantiële voorfinanciering dient te doen voor het bouwen van de </a:t>
            </a:r>
            <a:r>
              <a:rPr lang="nl-NL" sz="1200" err="1"/>
              <a:t>ERTVs</a:t>
            </a:r>
            <a:r>
              <a:rPr lang="nl-NL" sz="1200"/>
              <a:t> en de Laadinfrastructuur, inclusief de daarbij behorende risico’s en kosten. Gelet op het feit dat Rijkswaterstaat beschikt over voldoende middelen om (een deel van de) investering direct te bekostigen, wordt deze voorfinanciering teruggebracht tot het minimum dat noodzakelijk is om een goede dienstverlening te garanderen. </a:t>
            </a:r>
          </a:p>
          <a:p>
            <a:pPr>
              <a:lnSpc>
                <a:spcPct val="150000"/>
              </a:lnSpc>
            </a:pPr>
            <a:endParaRPr lang="nl-NL" sz="1200"/>
          </a:p>
          <a:p>
            <a:pPr>
              <a:lnSpc>
                <a:spcPct val="150000"/>
              </a:lnSpc>
            </a:pPr>
            <a:r>
              <a:rPr lang="nl-NL" sz="1200"/>
              <a:t>Daarmee lijkt de betalingssystematiek enigszins op wat bij de PPS-contracten van Rijkswaterstaat gebruikelijk is. De intentie is echter om de betalingsstructuur eenvoudig te houden en zoveel mogelijk buiten de kaders van projectfinanciering te blijven. Dit kan deels worden bereikt door: </a:t>
            </a:r>
          </a:p>
          <a:p>
            <a:pPr marL="285750" indent="-285750">
              <a:lnSpc>
                <a:spcPct val="150000"/>
              </a:lnSpc>
              <a:buFont typeface="Arial" panose="020B0604020202020204" pitchFamily="34" charset="0"/>
              <a:buChar char="•"/>
            </a:pPr>
            <a:r>
              <a:rPr lang="nl-NL" sz="1200"/>
              <a:t>De opdrachtnemer eigenaar te laten zijn van de schepen</a:t>
            </a:r>
          </a:p>
          <a:p>
            <a:pPr marL="285750" indent="-285750">
              <a:lnSpc>
                <a:spcPct val="150000"/>
              </a:lnSpc>
              <a:buFont typeface="Arial" panose="020B0604020202020204" pitchFamily="34" charset="0"/>
              <a:buChar char="•"/>
            </a:pPr>
            <a:r>
              <a:rPr lang="nl-NL" sz="1200"/>
              <a:t>Een passende regeling te treffen ten aanzien van eigendom en exploitatiemogelijkheden van de laadvoorziening</a:t>
            </a:r>
          </a:p>
          <a:p>
            <a:pPr>
              <a:lnSpc>
                <a:spcPct val="150000"/>
              </a:lnSpc>
            </a:pPr>
            <a:endParaRPr lang="nl-NL" sz="1200"/>
          </a:p>
          <a:p>
            <a:pPr>
              <a:lnSpc>
                <a:spcPct val="150000"/>
              </a:lnSpc>
            </a:pPr>
            <a:r>
              <a:rPr lang="nl-NL" sz="1200"/>
              <a:t>Een belangrijk aandachtspunt daarbij blijft dat te allen tijde de dienstverlening voor Rijkswaterstaat geborgd blijft. </a:t>
            </a:r>
          </a:p>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36</a:t>
            </a:fld>
            <a:endParaRPr lang="nl-NL"/>
          </a:p>
        </p:txBody>
      </p:sp>
    </p:spTree>
    <p:extLst>
      <p:ext uri="{BB962C8B-B14F-4D97-AF65-F5344CB8AC3E}">
        <p14:creationId xmlns:p14="http://schemas.microsoft.com/office/powerpoint/2010/main" val="17250329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4613" y="8685042"/>
            <a:ext cx="2971800" cy="457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cs typeface="Geneva"/>
              </a:defRPr>
            </a:lvl1pPr>
            <a:lvl2pPr marL="742950" indent="-285750" eaLnBrk="0" hangingPunct="0">
              <a:spcBef>
                <a:spcPct val="30000"/>
              </a:spcBef>
              <a:defRPr sz="1200">
                <a:solidFill>
                  <a:schemeClr val="tx1"/>
                </a:solidFill>
                <a:latin typeface="Calibri" pitchFamily="34" charset="0"/>
                <a:ea typeface="Geneva"/>
                <a:cs typeface="Geneva"/>
              </a:defRPr>
            </a:lvl2pPr>
            <a:lvl3pPr marL="1143000" indent="-228600" eaLnBrk="0" hangingPunct="0">
              <a:spcBef>
                <a:spcPct val="30000"/>
              </a:spcBef>
              <a:defRPr sz="1200">
                <a:solidFill>
                  <a:schemeClr val="tx1"/>
                </a:solidFill>
                <a:latin typeface="Calibri" pitchFamily="34" charset="0"/>
                <a:ea typeface="Geneva"/>
                <a:cs typeface="Geneva"/>
              </a:defRPr>
            </a:lvl3pPr>
            <a:lvl4pPr marL="1600200" indent="-228600" eaLnBrk="0" hangingPunct="0">
              <a:spcBef>
                <a:spcPct val="30000"/>
              </a:spcBef>
              <a:defRPr sz="1200">
                <a:solidFill>
                  <a:schemeClr val="tx1"/>
                </a:solidFill>
                <a:latin typeface="Calibri" pitchFamily="34" charset="0"/>
                <a:ea typeface="Geneva"/>
                <a:cs typeface="Geneva"/>
              </a:defRPr>
            </a:lvl4pPr>
            <a:lvl5pPr marL="2057400" indent="-228600" eaLnBrk="0" hangingPunct="0">
              <a:spcBef>
                <a:spcPct val="30000"/>
              </a:spcBef>
              <a:defRPr sz="1200">
                <a:solidFill>
                  <a:schemeClr val="tx1"/>
                </a:solidFill>
                <a:latin typeface="Calibri" pitchFamily="34" charset="0"/>
                <a:ea typeface="Geneva"/>
                <a:cs typeface="Geneva"/>
              </a:defRPr>
            </a:lvl5pPr>
            <a:lvl6pPr marL="2514600" indent="-228600" eaLnBrk="0" fontAlgn="base" hangingPunct="0">
              <a:spcBef>
                <a:spcPct val="30000"/>
              </a:spcBef>
              <a:spcAft>
                <a:spcPct val="0"/>
              </a:spcAft>
              <a:defRPr sz="1200">
                <a:solidFill>
                  <a:schemeClr val="tx1"/>
                </a:solidFill>
                <a:latin typeface="Calibri" pitchFamily="34" charset="0"/>
                <a:ea typeface="Geneva"/>
                <a:cs typeface="Geneva"/>
              </a:defRPr>
            </a:lvl6pPr>
            <a:lvl7pPr marL="2971800" indent="-228600" eaLnBrk="0" fontAlgn="base" hangingPunct="0">
              <a:spcBef>
                <a:spcPct val="30000"/>
              </a:spcBef>
              <a:spcAft>
                <a:spcPct val="0"/>
              </a:spcAft>
              <a:defRPr sz="1200">
                <a:solidFill>
                  <a:schemeClr val="tx1"/>
                </a:solidFill>
                <a:latin typeface="Calibri" pitchFamily="34" charset="0"/>
                <a:ea typeface="Geneva"/>
                <a:cs typeface="Geneva"/>
              </a:defRPr>
            </a:lvl7pPr>
            <a:lvl8pPr marL="3429000" indent="-228600" eaLnBrk="0" fontAlgn="base" hangingPunct="0">
              <a:spcBef>
                <a:spcPct val="30000"/>
              </a:spcBef>
              <a:spcAft>
                <a:spcPct val="0"/>
              </a:spcAft>
              <a:defRPr sz="1200">
                <a:solidFill>
                  <a:schemeClr val="tx1"/>
                </a:solidFill>
                <a:latin typeface="Calibri" pitchFamily="34" charset="0"/>
                <a:ea typeface="Geneva"/>
                <a:cs typeface="Geneva"/>
              </a:defRPr>
            </a:lvl8pPr>
            <a:lvl9pPr marL="3886200" indent="-228600" eaLnBrk="0" fontAlgn="base" hangingPunct="0">
              <a:spcBef>
                <a:spcPct val="30000"/>
              </a:spcBef>
              <a:spcAft>
                <a:spcPct val="0"/>
              </a:spcAft>
              <a:defRPr sz="1200">
                <a:solidFill>
                  <a:schemeClr val="tx1"/>
                </a:solidFill>
                <a:latin typeface="Calibri" pitchFamily="34" charset="0"/>
                <a:ea typeface="Geneva"/>
                <a:cs typeface="Geneva"/>
              </a:defRPr>
            </a:lvl9pPr>
          </a:lstStyle>
          <a:p>
            <a:pPr eaLnBrk="1" hangingPunct="1">
              <a:spcBef>
                <a:spcPct val="0"/>
              </a:spcBef>
            </a:pPr>
            <a:fld id="{A74B1DFF-CAE0-4163-A4D3-BC54EE13C92D}" type="slidenum">
              <a:rPr lang="nl-NL" altLang="nl-NL" sz="1600">
                <a:solidFill>
                  <a:srgbClr val="000000"/>
                </a:solidFill>
                <a:latin typeface="Verdana Bold"/>
                <a:sym typeface="Verdana Bold"/>
              </a:rPr>
              <a:pPr eaLnBrk="1" hangingPunct="1">
                <a:spcBef>
                  <a:spcPct val="0"/>
                </a:spcBef>
              </a:pPr>
              <a:t>37</a:t>
            </a:fld>
            <a:endParaRPr lang="nl-NL" altLang="nl-NL" sz="1600">
              <a:solidFill>
                <a:srgbClr val="000000"/>
              </a:solidFill>
              <a:latin typeface="Verdana Bold"/>
              <a:sym typeface="Verdana Bold"/>
            </a:endParaRPr>
          </a:p>
        </p:txBody>
      </p:sp>
      <p:sp>
        <p:nvSpPr>
          <p:cNvPr id="36867" name="Rectangle 2"/>
          <p:cNvSpPr>
            <a:spLocks noGrp="1" noRot="1" noChangeAspect="1" noChangeArrowheads="1" noTextEdit="1"/>
          </p:cNvSpPr>
          <p:nvPr>
            <p:ph type="sldImg"/>
          </p:nvPr>
        </p:nvSpPr>
        <p:spPr>
          <a:xfrm>
            <a:off x="384175" y="687388"/>
            <a:ext cx="6091238" cy="3427412"/>
          </a:xfrm>
          <a:ln/>
        </p:spPr>
      </p:sp>
      <p:sp>
        <p:nvSpPr>
          <p:cNvPr id="36868" name="Rectangle 3"/>
          <p:cNvSpPr>
            <a:spLocks noGrp="1" noChangeArrowheads="1"/>
          </p:cNvSpPr>
          <p:nvPr>
            <p:ph type="body" idx="1"/>
          </p:nvPr>
        </p:nvSpPr>
        <p:spPr>
          <a:xfrm>
            <a:off x="1143000" y="4343320"/>
            <a:ext cx="4572000" cy="41130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a:r>
              <a:rPr lang="en-GB" altLang="nl-NL">
                <a:latin typeface="Calibri" pitchFamily="34" charset="0"/>
                <a:cs typeface="Geneva"/>
              </a:rPr>
              <a:t>We stellen de prestaties zodanig vast dat de aannemer in principe boetevrij kan werken. Wij hebben er ook geen belang bij om boetes op te leggen. De belangen van de weggebruiker, de overheid en de aannemers zijn op deze manier gelijkgeschakeld.</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38</a:t>
            </a:fld>
            <a:endParaRPr lang="nl-NL"/>
          </a:p>
        </p:txBody>
      </p:sp>
    </p:spTree>
    <p:extLst>
      <p:ext uri="{BB962C8B-B14F-4D97-AF65-F5344CB8AC3E}">
        <p14:creationId xmlns:p14="http://schemas.microsoft.com/office/powerpoint/2010/main" val="499250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39</a:t>
            </a:fld>
            <a:endParaRPr lang="nl-NL"/>
          </a:p>
        </p:txBody>
      </p:sp>
    </p:spTree>
    <p:extLst>
      <p:ext uri="{BB962C8B-B14F-4D97-AF65-F5344CB8AC3E}">
        <p14:creationId xmlns:p14="http://schemas.microsoft.com/office/powerpoint/2010/main" val="19348836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40</a:t>
            </a:fld>
            <a:endParaRPr lang="nl-NL"/>
          </a:p>
        </p:txBody>
      </p:sp>
    </p:spTree>
    <p:extLst>
      <p:ext uri="{BB962C8B-B14F-4D97-AF65-F5344CB8AC3E}">
        <p14:creationId xmlns:p14="http://schemas.microsoft.com/office/powerpoint/2010/main" val="1158848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2180384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C2B40-889B-C068-0D59-BCF6571A1B3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5A757F0-C3BB-EC0F-E0F1-C579F1417DD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4E294BD-0269-793D-121C-873CC381C65A}"/>
              </a:ext>
            </a:extLst>
          </p:cNvPr>
          <p:cNvSpPr>
            <a:spLocks noGrp="1"/>
          </p:cNvSpPr>
          <p:nvPr>
            <p:ph type="body" idx="1"/>
          </p:nvPr>
        </p:nvSpPr>
        <p:spPr/>
        <p:txBody>
          <a:bodyPr/>
          <a:lstStyle/>
          <a:p>
            <a:r>
              <a:rPr lang="nl-NL"/>
              <a:t>Gedreven door de energietransitie (doelstellingen EU, I&amp;W en RWS)</a:t>
            </a:r>
          </a:p>
        </p:txBody>
      </p:sp>
      <p:sp>
        <p:nvSpPr>
          <p:cNvPr id="4" name="Tijdelijke aanduiding voor dianummer 3">
            <a:extLst>
              <a:ext uri="{FF2B5EF4-FFF2-40B4-BE49-F238E27FC236}">
                <a16:creationId xmlns:a16="http://schemas.microsoft.com/office/drawing/2014/main" id="{EEBDF548-EA64-C32D-AC63-A93BE1435615}"/>
              </a:ext>
            </a:extLst>
          </p:cNvPr>
          <p:cNvSpPr>
            <a:spLocks noGrp="1"/>
          </p:cNvSpPr>
          <p:nvPr>
            <p:ph type="sldNum" sz="quarter" idx="10"/>
          </p:nvPr>
        </p:nvSpPr>
        <p:spPr/>
        <p:txBody>
          <a:bodyPr/>
          <a:lstStyle/>
          <a:p>
            <a:fld id="{DE501649-886C-4324-AD4C-E61C88D47728}" type="slidenum">
              <a:rPr lang="nl-NL" smtClean="0"/>
              <a:t>10</a:t>
            </a:fld>
            <a:endParaRPr lang="nl-NL"/>
          </a:p>
        </p:txBody>
      </p:sp>
    </p:spTree>
    <p:extLst>
      <p:ext uri="{BB962C8B-B14F-4D97-AF65-F5344CB8AC3E}">
        <p14:creationId xmlns:p14="http://schemas.microsoft.com/office/powerpoint/2010/main" val="3573382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2064440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12</a:t>
            </a:fld>
            <a:endParaRPr lang="nl-NL"/>
          </a:p>
        </p:txBody>
      </p:sp>
    </p:spTree>
    <p:extLst>
      <p:ext uri="{BB962C8B-B14F-4D97-AF65-F5344CB8AC3E}">
        <p14:creationId xmlns:p14="http://schemas.microsoft.com/office/powerpoint/2010/main" val="2679481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13</a:t>
            </a:fld>
            <a:endParaRPr lang="nl-NL"/>
          </a:p>
        </p:txBody>
      </p:sp>
    </p:spTree>
    <p:extLst>
      <p:ext uri="{BB962C8B-B14F-4D97-AF65-F5344CB8AC3E}">
        <p14:creationId xmlns:p14="http://schemas.microsoft.com/office/powerpoint/2010/main" val="2353482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14</a:t>
            </a:fld>
            <a:endParaRPr lang="nl-NL"/>
          </a:p>
        </p:txBody>
      </p:sp>
    </p:spTree>
    <p:extLst>
      <p:ext uri="{BB962C8B-B14F-4D97-AF65-F5344CB8AC3E}">
        <p14:creationId xmlns:p14="http://schemas.microsoft.com/office/powerpoint/2010/main" val="32681103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295999"/>
            <a:ext cx="11203200" cy="400110"/>
          </a:xfrm>
        </p:spPr>
        <p:txBody>
          <a:bodyPr/>
          <a:lstStyle>
            <a:lvl1pPr>
              <a:defRPr/>
            </a:lvl1pPr>
          </a:lstStyle>
          <a:p>
            <a:r>
              <a:rPr lang="nl-NL" noProof="0" err="1"/>
              <a:t>Klik</a:t>
            </a:r>
            <a:r>
              <a:rPr lang="nl-NL" noProof="0"/>
              <a:t> </a:t>
            </a:r>
            <a:r>
              <a:rPr lang="nl-NL" noProof="0" err="1"/>
              <a:t>om</a:t>
            </a:r>
            <a:r>
              <a:rPr lang="nl-NL" noProof="0"/>
              <a:t> </a:t>
            </a:r>
            <a:r>
              <a:rPr lang="nl-NL" noProof="0" err="1"/>
              <a:t>een</a:t>
            </a:r>
            <a:r>
              <a:rPr lang="nl-NL" noProof="0"/>
              <a:t> </a:t>
            </a:r>
            <a:r>
              <a:rPr lang="nl-NL" noProof="0" err="1"/>
              <a:t>titel</a:t>
            </a:r>
            <a:r>
              <a:rPr lang="nl-NL" noProof="0"/>
              <a:t> </a:t>
            </a:r>
            <a:r>
              <a:rPr lang="nl-NL" noProof="0" err="1"/>
              <a:t>te</a:t>
            </a:r>
            <a:r>
              <a:rPr lang="nl-NL" noProof="0"/>
              <a:t> </a:t>
            </a:r>
            <a:r>
              <a:rPr lang="nl-NL" noProof="0" err="1"/>
              <a:t>maken</a:t>
            </a:r>
            <a:endParaRPr lang="nl-NL" noProof="0"/>
          </a:p>
        </p:txBody>
      </p:sp>
      <p:sp>
        <p:nvSpPr>
          <p:cNvPr id="3" name="Tijdelijke aanduiding voor datum 2"/>
          <p:cNvSpPr>
            <a:spLocks noGrp="1"/>
          </p:cNvSpPr>
          <p:nvPr>
            <p:ph type="dt" sz="half" idx="10"/>
          </p:nvPr>
        </p:nvSpPr>
        <p:spPr/>
        <p:txBody>
          <a:bodyPr/>
          <a:lstStyle/>
          <a:p>
            <a:endParaRPr lang="nl-NL">
              <a:solidFill>
                <a:srgbClr val="000000"/>
              </a:solidFill>
            </a:endParaRPr>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err="1"/>
              <a:t>Klik</a:t>
            </a:r>
            <a:r>
              <a:rPr lang="nl-NL" noProof="0"/>
              <a:t> </a:t>
            </a:r>
            <a:r>
              <a:rPr lang="nl-NL" noProof="0" err="1"/>
              <a:t>om</a:t>
            </a:r>
            <a:r>
              <a:rPr lang="nl-NL" noProof="0"/>
              <a:t> de </a:t>
            </a:r>
            <a:r>
              <a:rPr lang="nl-NL" noProof="0" err="1"/>
              <a:t>modelstijlen</a:t>
            </a:r>
            <a:r>
              <a:rPr lang="nl-NL" noProof="0"/>
              <a:t> </a:t>
            </a:r>
            <a:r>
              <a:rPr lang="nl-NL" noProof="0" err="1"/>
              <a:t>te</a:t>
            </a:r>
            <a:r>
              <a:rPr lang="nl-NL" noProof="0"/>
              <a:t> </a:t>
            </a:r>
            <a:r>
              <a:rPr lang="nl-NL" noProof="0" err="1"/>
              <a:t>bewerken</a:t>
            </a:r>
            <a:endParaRPr lang="nl-NL" noProof="0"/>
          </a:p>
          <a:p>
            <a:pPr lvl="1"/>
            <a:r>
              <a:rPr lang="nl-NL" noProof="0" err="1"/>
              <a:t>Tweede</a:t>
            </a:r>
            <a:r>
              <a:rPr lang="nl-NL" noProof="0"/>
              <a:t> </a:t>
            </a:r>
            <a:r>
              <a:rPr lang="nl-NL" noProof="0" err="1"/>
              <a:t>niveau</a:t>
            </a:r>
            <a:endParaRPr lang="nl-NL" noProof="0"/>
          </a:p>
          <a:p>
            <a:pPr lvl="2"/>
            <a:r>
              <a:rPr lang="nl-NL" noProof="0" err="1"/>
              <a:t>Derde</a:t>
            </a:r>
            <a:r>
              <a:rPr lang="nl-NL" noProof="0"/>
              <a:t> </a:t>
            </a:r>
            <a:r>
              <a:rPr lang="nl-NL" noProof="0" err="1"/>
              <a:t>niveau</a:t>
            </a:r>
            <a:endParaRPr lang="nl-NL" noProof="0"/>
          </a:p>
          <a:p>
            <a:pPr lvl="3"/>
            <a:r>
              <a:rPr lang="nl-NL" noProof="0" err="1"/>
              <a:t>Vierde</a:t>
            </a:r>
            <a:r>
              <a:rPr lang="nl-NL" noProof="0"/>
              <a:t> </a:t>
            </a:r>
            <a:r>
              <a:rPr lang="nl-NL" noProof="0" err="1"/>
              <a:t>niveau</a:t>
            </a:r>
            <a:endParaRPr lang="nl-NL" noProof="0"/>
          </a:p>
          <a:p>
            <a:pPr lvl="4"/>
            <a:r>
              <a:rPr lang="nl-NL" noProof="0" err="1"/>
              <a:t>Vijfde</a:t>
            </a:r>
            <a:r>
              <a:rPr lang="nl-NL" noProof="0"/>
              <a:t> </a:t>
            </a:r>
            <a:r>
              <a:rPr lang="nl-NL" noProof="0" err="1"/>
              <a:t>niveau</a:t>
            </a:r>
            <a:endParaRPr lang="nl-NL" noProof="0"/>
          </a:p>
        </p:txBody>
      </p:sp>
    </p:spTree>
    <p:extLst>
      <p:ext uri="{BB962C8B-B14F-4D97-AF65-F5344CB8AC3E}">
        <p14:creationId xmlns:p14="http://schemas.microsoft.com/office/powerpoint/2010/main" val="1662735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endParaRPr lang="nl-NL"/>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2" name="Tijdelijke aanduiding voor datum 1">
            <a:extLst>
              <a:ext uri="{FF2B5EF4-FFF2-40B4-BE49-F238E27FC236}">
                <a16:creationId xmlns:a16="http://schemas.microsoft.com/office/drawing/2014/main" id="{54082893-7071-26D7-80A7-2C12A5EDD75C}"/>
              </a:ext>
            </a:extLst>
          </p:cNvPr>
          <p:cNvSpPr>
            <a:spLocks noGrp="1"/>
          </p:cNvSpPr>
          <p:nvPr>
            <p:ph type="dt" sz="half" idx="27"/>
          </p:nvPr>
        </p:nvSpPr>
        <p:spPr/>
        <p:txBody>
          <a:bodyPr/>
          <a:lstStyle/>
          <a:p>
            <a:pPr eaLnBrk="0" fontAlgn="base" hangingPunct="0">
              <a:spcBef>
                <a:spcPct val="50000"/>
              </a:spcBef>
              <a:spcAft>
                <a:spcPct val="0"/>
              </a:spcAft>
            </a:pPr>
            <a:endParaRPr lang="nl-NL">
              <a:solidFill>
                <a:srgbClr val="000000"/>
              </a:solidFill>
            </a:endParaRPr>
          </a:p>
        </p:txBody>
      </p:sp>
      <p:sp>
        <p:nvSpPr>
          <p:cNvPr id="3" name="Titel 2">
            <a:extLst>
              <a:ext uri="{FF2B5EF4-FFF2-40B4-BE49-F238E27FC236}">
                <a16:creationId xmlns:a16="http://schemas.microsoft.com/office/drawing/2014/main" id="{AEB067FD-5807-F8B9-8D4C-F94706B7A09B}"/>
              </a:ext>
            </a:extLst>
          </p:cNvPr>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2095688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xfrm>
            <a:off x="6716186" y="6611938"/>
            <a:ext cx="3221567" cy="119063"/>
          </a:xfrm>
          <a:prstGeom prst="rect">
            <a:avLst/>
          </a:prstGeom>
          <a:ln/>
        </p:spPr>
        <p:txBody>
          <a:bodyPr/>
          <a:lstStyle>
            <a:lvl1pPr>
              <a:defRPr/>
            </a:lvl1pPr>
          </a:lstStyle>
          <a:p>
            <a:pPr>
              <a:defRPr/>
            </a:pPr>
            <a:endParaRPr lang="nl-NL"/>
          </a:p>
        </p:txBody>
      </p:sp>
      <p:sp>
        <p:nvSpPr>
          <p:cNvPr id="3" name="Rectangle 7"/>
          <p:cNvSpPr>
            <a:spLocks noGrp="1" noChangeArrowheads="1"/>
          </p:cNvSpPr>
          <p:nvPr>
            <p:ph type="sldNum" sz="quarter" idx="11"/>
          </p:nvPr>
        </p:nvSpPr>
        <p:spPr>
          <a:xfrm>
            <a:off x="622300" y="6611938"/>
            <a:ext cx="2540000" cy="119063"/>
          </a:xfrm>
          <a:prstGeom prst="rect">
            <a:avLst/>
          </a:prstGeom>
          <a:ln/>
        </p:spPr>
        <p:txBody>
          <a:bodyPr/>
          <a:lstStyle>
            <a:lvl1pPr>
              <a:defRPr/>
            </a:lvl1pPr>
          </a:lstStyle>
          <a:p>
            <a:pPr>
              <a:defRPr/>
            </a:pPr>
            <a:fld id="{5D678E1A-F7DD-4BFC-8CA3-6AA7C33FDD2F}" type="slidenum">
              <a:rPr lang="nl-NL"/>
              <a:pPr>
                <a:defRPr/>
              </a:pPr>
              <a:t>‹nr.›</a:t>
            </a:fld>
            <a:endParaRPr lang="nl-NL"/>
          </a:p>
        </p:txBody>
      </p:sp>
      <p:sp>
        <p:nvSpPr>
          <p:cNvPr id="4" name="shpTitel"/>
          <p:cNvSpPr>
            <a:spLocks noGrp="1" noChangeArrowheads="1"/>
          </p:cNvSpPr>
          <p:nvPr>
            <p:ph type="dt" sz="half" idx="12"/>
          </p:nvPr>
        </p:nvSpPr>
        <p:spPr>
          <a:ln/>
        </p:spPr>
        <p:txBody>
          <a:bodyPr/>
          <a:lstStyle>
            <a:lvl1pPr>
              <a:defRPr/>
            </a:lvl1pPr>
          </a:lstStyle>
          <a:p>
            <a:pPr>
              <a:defRPr/>
            </a:pPr>
            <a:fld id="{F16FCE19-26CB-4C51-9D57-F3071EDA1245}" type="datetime1">
              <a:rPr lang="nl-NL"/>
              <a:pPr>
                <a:defRPr/>
              </a:pPr>
              <a:t>28-4-2025</a:t>
            </a:fld>
            <a:endParaRPr lang="nl-NL"/>
          </a:p>
        </p:txBody>
      </p:sp>
    </p:spTree>
    <p:extLst>
      <p:ext uri="{BB962C8B-B14F-4D97-AF65-F5344CB8AC3E}">
        <p14:creationId xmlns:p14="http://schemas.microsoft.com/office/powerpoint/2010/main" val="3823155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314912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2763012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a:p>
        </p:txBody>
      </p:sp>
    </p:spTree>
    <p:extLst>
      <p:ext uri="{BB962C8B-B14F-4D97-AF65-F5344CB8AC3E}">
        <p14:creationId xmlns:p14="http://schemas.microsoft.com/office/powerpoint/2010/main" val="35584430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Volgdia met opsomm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0739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a:t>Klik om een titel in te voegen</a:t>
            </a:r>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Tree>
    <p:extLst>
      <p:ext uri="{BB962C8B-B14F-4D97-AF65-F5344CB8AC3E}">
        <p14:creationId xmlns:p14="http://schemas.microsoft.com/office/powerpoint/2010/main" val="230636227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9" name="shpKleurvlakBoven"/>
          <p:cNvSpPr>
            <a:spLocks noChangeArrowheads="1"/>
          </p:cNvSpPr>
          <p:nvPr/>
        </p:nvSpPr>
        <p:spPr bwMode="auto">
          <a:xfrm flipV="1">
            <a:off x="5918201" y="6541201"/>
            <a:ext cx="25009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endParaRPr lang="nl-NL" sz="1000">
              <a:solidFill>
                <a:srgbClr val="000000"/>
              </a:solidFill>
              <a:cs typeface="Arial" charset="0"/>
            </a:endParaRPr>
          </a:p>
        </p:txBody>
      </p:sp>
      <p:sp>
        <p:nvSpPr>
          <p:cNvPr id="1097" name="shpKleurvlakOnder" descr="Bar_Bottom"/>
          <p:cNvSpPr>
            <a:spLocks noChangeArrowheads="1"/>
          </p:cNvSpPr>
          <p:nvPr/>
        </p:nvSpPr>
        <p:spPr bwMode="auto">
          <a:xfrm>
            <a:off x="0" y="6318000"/>
            <a:ext cx="12192000" cy="539750"/>
          </a:xfrm>
          <a:prstGeom prst="rect">
            <a:avLst/>
          </a:prstGeom>
          <a:solidFill>
            <a:srgbClr val="F9E11E"/>
          </a:solidFill>
          <a:ln>
            <a:noFill/>
          </a:ln>
        </p:spPr>
        <p:txBody>
          <a:bodyPr anchor="ctr"/>
          <a:lstStyle/>
          <a:p>
            <a:pPr algn="ctr" fontAlgn="base">
              <a:spcBef>
                <a:spcPct val="0"/>
              </a:spcBef>
              <a:spcAft>
                <a:spcPct val="0"/>
              </a:spcAft>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624000" y="2070000"/>
            <a:ext cx="112032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err="1"/>
              <a:t>Klik</a:t>
            </a:r>
            <a:r>
              <a:rPr lang="nl-NL"/>
              <a:t> </a:t>
            </a:r>
            <a:r>
              <a:rPr lang="nl-NL" err="1"/>
              <a:t>om</a:t>
            </a:r>
            <a:r>
              <a:rPr lang="nl-NL"/>
              <a:t> het </a:t>
            </a:r>
            <a:r>
              <a:rPr lang="nl-NL" err="1"/>
              <a:t>opmaakprofiel</a:t>
            </a:r>
            <a:r>
              <a:rPr lang="nl-NL"/>
              <a:t> van de </a:t>
            </a:r>
            <a:r>
              <a:rPr lang="nl-NL" err="1"/>
              <a:t>modeltekst</a:t>
            </a:r>
            <a:r>
              <a:rPr lang="nl-NL"/>
              <a:t> </a:t>
            </a:r>
            <a:r>
              <a:rPr lang="nl-NL" err="1"/>
              <a:t>te</a:t>
            </a:r>
            <a:r>
              <a:rPr lang="nl-NL"/>
              <a:t> </a:t>
            </a:r>
            <a:r>
              <a:rPr lang="nl-NL" err="1"/>
              <a:t>bewerken</a:t>
            </a:r>
            <a:endParaRPr lang="nl-NL"/>
          </a:p>
          <a:p>
            <a:pPr lvl="1"/>
            <a:r>
              <a:rPr lang="nl-NL"/>
              <a:t>Tweede </a:t>
            </a:r>
            <a:r>
              <a:rPr lang="nl-NL" err="1"/>
              <a:t>niveau</a:t>
            </a:r>
            <a:r>
              <a:rPr lang="nl-NL"/>
              <a:t> </a:t>
            </a:r>
          </a:p>
          <a:p>
            <a:pPr lvl="2"/>
            <a:r>
              <a:rPr lang="nl-NL" err="1"/>
              <a:t>Derde</a:t>
            </a:r>
            <a:r>
              <a:rPr lang="nl-NL"/>
              <a:t> niveau</a:t>
            </a:r>
          </a:p>
          <a:p>
            <a:pPr lvl="4"/>
            <a:r>
              <a:rPr lang="nl-NL"/>
              <a:t> Vierde niveau</a:t>
            </a:r>
          </a:p>
          <a:p>
            <a:pPr lvl="5"/>
            <a:r>
              <a:rPr lang="nl-NL" sz="1800"/>
              <a:t>Vijfde niveau</a:t>
            </a:r>
            <a:endParaRPr lang="nl-NL"/>
          </a:p>
        </p:txBody>
      </p:sp>
      <p:sp>
        <p:nvSpPr>
          <p:cNvPr id="1095" name="shpTekst" descr="Bar_Top"/>
          <p:cNvSpPr>
            <a:spLocks noChangeArrowheads="1"/>
          </p:cNvSpPr>
          <p:nvPr/>
        </p:nvSpPr>
        <p:spPr bwMode="auto">
          <a:xfrm>
            <a:off x="0" y="1"/>
            <a:ext cx="12192000" cy="1071563"/>
          </a:xfrm>
          <a:prstGeom prst="rect">
            <a:avLst/>
          </a:prstGeom>
          <a:solidFill>
            <a:srgbClr val="F9E11E"/>
          </a:solidFill>
          <a:ln>
            <a:noFill/>
          </a:ln>
        </p:spPr>
        <p:txBody>
          <a:bodyPr anchor="ctr"/>
          <a:lstStyle/>
          <a:p>
            <a:pPr algn="ctr" fontAlgn="base">
              <a:spcBef>
                <a:spcPct val="0"/>
              </a:spcBef>
              <a:spcAft>
                <a:spcPct val="0"/>
              </a:spcAft>
            </a:pPr>
            <a:endParaRPr lang="nl-NL" sz="1800">
              <a:solidFill>
                <a:srgbClr val="FFFFFF"/>
              </a:solidFill>
              <a:cs typeface="Arial" charset="0"/>
            </a:endParaRPr>
          </a:p>
        </p:txBody>
      </p:sp>
      <p:sp>
        <p:nvSpPr>
          <p:cNvPr id="1069" name="Rectangle 45"/>
          <p:cNvSpPr>
            <a:spLocks noGrp="1" noChangeArrowheads="1"/>
          </p:cNvSpPr>
          <p:nvPr>
            <p:ph type="title"/>
          </p:nvPr>
        </p:nvSpPr>
        <p:spPr bwMode="auto">
          <a:xfrm>
            <a:off x="624000" y="1295999"/>
            <a:ext cx="11203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a:p>
        </p:txBody>
      </p:sp>
      <p:sp>
        <p:nvSpPr>
          <p:cNvPr id="1100" name="shpBeeldmerk"/>
          <p:cNvSpPr>
            <a:spLocks noChangeArrowheads="1"/>
          </p:cNvSpPr>
          <p:nvPr/>
        </p:nvSpPr>
        <p:spPr bwMode="auto">
          <a:xfrm>
            <a:off x="624000" y="6613200"/>
            <a:ext cx="25392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fld id="{DD62E13F-49FF-4F5B-8E2D-F997ACAF2D81}" type="slidenum">
              <a:rPr lang="nl-NL" sz="1000">
                <a:solidFill>
                  <a:srgbClr val="000000"/>
                </a:solidFill>
                <a:cs typeface="Arial" charset="0"/>
              </a:rPr>
              <a:pPr eaLnBrk="0" fontAlgn="base" hangingPunct="0">
                <a:spcBef>
                  <a:spcPct val="0"/>
                </a:spcBef>
                <a:spcAft>
                  <a:spcPct val="0"/>
                </a:spcAft>
              </a:pPr>
              <a:t>‹nr.›</a:t>
            </a:fld>
            <a:endParaRPr lang="nl-NL" sz="1000">
              <a:solidFill>
                <a:srgbClr val="000000"/>
              </a:solidFill>
              <a:cs typeface="Arial" charset="0"/>
            </a:endParaRPr>
          </a:p>
        </p:txBody>
      </p:sp>
      <p:sp>
        <p:nvSpPr>
          <p:cNvPr id="1113"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eaLnBrk="0" fontAlgn="base" hangingPunct="0">
              <a:spcBef>
                <a:spcPct val="50000"/>
              </a:spcBef>
              <a:spcAft>
                <a:spcPct val="0"/>
              </a:spcAft>
            </a:pPr>
            <a:endParaRPr lang="nl-NL" sz="2200">
              <a:solidFill>
                <a:srgbClr val="000000"/>
              </a:solidFill>
            </a:endParaRPr>
          </a:p>
        </p:txBody>
      </p:sp>
      <p:pic>
        <p:nvPicPr>
          <p:cNvPr id="1121" name="LogoLandmacht"/>
          <p:cNvPicPr>
            <a:picLocks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5780618" y="5216"/>
            <a:ext cx="586316"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9686400" y="6613200"/>
            <a:ext cx="2011200" cy="118800"/>
          </a:xfrm>
          <a:prstGeom prst="rect">
            <a:avLst/>
          </a:prstGeom>
        </p:spPr>
        <p:txBody>
          <a:bodyPr vert="horz" lIns="91440" tIns="45720" rIns="91440" bIns="45720" rtlCol="0" anchor="ctr"/>
          <a:lstStyle>
            <a:lvl1pPr algn="r">
              <a:defRPr sz="1000">
                <a:solidFill>
                  <a:schemeClr val="tx1"/>
                </a:solidFill>
              </a:defRPr>
            </a:lvl1pPr>
          </a:lstStyle>
          <a:p>
            <a:pPr eaLnBrk="0" fontAlgn="base" hangingPunct="0">
              <a:spcBef>
                <a:spcPct val="50000"/>
              </a:spcBef>
              <a:spcAft>
                <a:spcPct val="0"/>
              </a:spcAft>
            </a:pPr>
            <a:endParaRPr lang="nl-NL">
              <a:solidFill>
                <a:srgbClr val="000000"/>
              </a:solidFill>
            </a:endParaRPr>
          </a:p>
        </p:txBody>
      </p:sp>
    </p:spTree>
    <p:extLst>
      <p:ext uri="{BB962C8B-B14F-4D97-AF65-F5344CB8AC3E}">
        <p14:creationId xmlns:p14="http://schemas.microsoft.com/office/powerpoint/2010/main" val="3952313892"/>
      </p:ext>
    </p:extLst>
  </p:cSld>
  <p:clrMap bg1="lt1" tx1="dk1" bg2="lt2" tx2="dk2" accent1="accent1" accent2="accent2" accent3="accent3" accent4="accent4" accent5="accent5" accent6="accent6" hlink="hlink" folHlink="folHlink"/>
  <p:sldLayoutIdLst>
    <p:sldLayoutId id="2147483733" r:id="rId1"/>
    <p:sldLayoutId id="2147483735" r:id="rId2"/>
    <p:sldLayoutId id="2147483736" r:id="rId3"/>
    <p:sldLayoutId id="2147483737" r:id="rId4"/>
    <p:sldLayoutId id="2147483738" r:id="rId5"/>
    <p:sldLayoutId id="2147483739" r:id="rId6"/>
    <p:sldLayoutId id="2147483740" r:id="rId7"/>
  </p:sldLayoutIdLst>
  <p:hf hdr="0" dt="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10.pn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emf"/></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241143" y="1700965"/>
            <a:ext cx="5885543" cy="1513949"/>
          </a:xfrm>
        </p:spPr>
        <p:txBody>
          <a:bodyPr>
            <a:normAutofit/>
          </a:bodyPr>
          <a:lstStyle/>
          <a:p>
            <a:pPr algn="ctr"/>
            <a:r>
              <a:rPr lang="nl-NL" sz="2400"/>
              <a:t>Marktconsultatie Pow</a:t>
            </a:r>
            <a:r>
              <a:rPr lang="nl-NL" sz="2400">
                <a:solidFill>
                  <a:srgbClr val="00B050"/>
                </a:solidFill>
              </a:rPr>
              <a:t>e</a:t>
            </a:r>
            <a:r>
              <a:rPr lang="nl-NL" sz="2400"/>
              <a:t>r2Tow</a:t>
            </a:r>
          </a:p>
        </p:txBody>
      </p:sp>
      <p:sp>
        <p:nvSpPr>
          <p:cNvPr id="5" name="Tijdelijke aanduiding voor tekst 4"/>
          <p:cNvSpPr>
            <a:spLocks noGrp="1"/>
          </p:cNvSpPr>
          <p:nvPr>
            <p:ph type="body" sz="quarter" idx="25"/>
          </p:nvPr>
        </p:nvSpPr>
        <p:spPr/>
        <p:txBody>
          <a:bodyPr/>
          <a:lstStyle/>
          <a:p>
            <a:r>
              <a:rPr lang="nl-NL"/>
              <a:t>16 april 2025</a:t>
            </a:r>
          </a:p>
        </p:txBody>
      </p:sp>
      <p:sp>
        <p:nvSpPr>
          <p:cNvPr id="6" name="Tijdelijke aanduiding voor tekst 5"/>
          <p:cNvSpPr>
            <a:spLocks noGrp="1"/>
          </p:cNvSpPr>
          <p:nvPr>
            <p:ph type="body" sz="quarter" idx="26"/>
          </p:nvPr>
        </p:nvSpPr>
        <p:spPr/>
        <p:txBody>
          <a:bodyPr/>
          <a:lstStyle/>
          <a:p>
            <a:r>
              <a:rPr lang="nl-NL"/>
              <a:t>RWS INFORMATIE</a:t>
            </a:r>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1</a:t>
            </a:fld>
            <a:endParaRPr lang="nl-NL"/>
          </a:p>
        </p:txBody>
      </p:sp>
      <p:sp>
        <p:nvSpPr>
          <p:cNvPr id="8" name="Tijdelijke aanduiding voor tekst 7"/>
          <p:cNvSpPr>
            <a:spLocks noGrp="1"/>
          </p:cNvSpPr>
          <p:nvPr>
            <p:ph type="body" sz="quarter" idx="21"/>
          </p:nvPr>
        </p:nvSpPr>
        <p:spPr/>
        <p:txBody>
          <a:bodyPr/>
          <a:lstStyle/>
          <a:p>
            <a:r>
              <a:rPr lang="nl-NL"/>
              <a:t>Projectteam Pow</a:t>
            </a:r>
            <a:r>
              <a:rPr lang="nl-NL">
                <a:solidFill>
                  <a:srgbClr val="00B050"/>
                </a:solidFill>
              </a:rPr>
              <a:t>e</a:t>
            </a:r>
            <a:r>
              <a:rPr lang="nl-NL"/>
              <a:t>r2Tow</a:t>
            </a:r>
          </a:p>
        </p:txBody>
      </p:sp>
      <p:pic>
        <p:nvPicPr>
          <p:cNvPr id="3" name="Afbeelding 2"/>
          <p:cNvPicPr>
            <a:picLocks noChangeAspect="1"/>
          </p:cNvPicPr>
          <p:nvPr/>
        </p:nvPicPr>
        <p:blipFill>
          <a:blip r:embed="rId3"/>
          <a:stretch>
            <a:fillRect/>
          </a:stretch>
        </p:blipFill>
        <p:spPr>
          <a:xfrm>
            <a:off x="1469204" y="1273996"/>
            <a:ext cx="2736167" cy="4880130"/>
          </a:xfrm>
          <a:prstGeom prst="rect">
            <a:avLst/>
          </a:prstGeom>
        </p:spPr>
      </p:pic>
      <p:pic>
        <p:nvPicPr>
          <p:cNvPr id="10" name="Picture 2" descr="A black background with white text&#10;&#10;Description automatically generated">
            <a:extLst>
              <a:ext uri="{FF2B5EF4-FFF2-40B4-BE49-F238E27FC236}">
                <a16:creationId xmlns:a16="http://schemas.microsoft.com/office/drawing/2014/main" id="{731B0244-57E9-B094-B29E-76191D79E3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8043" y="5899832"/>
            <a:ext cx="3444240" cy="883035"/>
          </a:xfrm>
          <a:prstGeom prst="rect">
            <a:avLst/>
          </a:prstGeom>
          <a:noFill/>
          <a:extLst>
            <a:ext uri="{909E8E84-426E-40DD-AFC4-6F175D3DCCD1}">
              <a14:hiddenFill xmlns:a14="http://schemas.microsoft.com/office/drawing/2010/main">
                <a:solidFill>
                  <a:srgbClr val="FFFFFF"/>
                </a:solidFill>
              </a14:hiddenFill>
            </a:ext>
          </a:extLst>
        </p:spPr>
      </p:pic>
      <p:pic>
        <p:nvPicPr>
          <p:cNvPr id="1026" name="Afbeelding 1">
            <a:extLst>
              <a:ext uri="{FF2B5EF4-FFF2-40B4-BE49-F238E27FC236}">
                <a16:creationId xmlns:a16="http://schemas.microsoft.com/office/drawing/2014/main" id="{F9C7513C-E1C9-841E-1B72-5BEEC9A539C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944" y="202584"/>
            <a:ext cx="1677292" cy="913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237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19EF5-BD28-4D21-D3AA-CAF508A920E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BF03F16-7BDD-2167-38DC-F299A44C8AC7}"/>
              </a:ext>
            </a:extLst>
          </p:cNvPr>
          <p:cNvSpPr>
            <a:spLocks noGrp="1"/>
          </p:cNvSpPr>
          <p:nvPr>
            <p:ph type="title"/>
          </p:nvPr>
        </p:nvSpPr>
        <p:spPr/>
        <p:txBody>
          <a:bodyPr/>
          <a:lstStyle/>
          <a:p>
            <a:r>
              <a:rPr lang="nl-NL" dirty="0"/>
              <a:t>Wat is een Innovatiepartnerschap?</a:t>
            </a:r>
          </a:p>
        </p:txBody>
      </p:sp>
      <p:sp>
        <p:nvSpPr>
          <p:cNvPr id="3" name="Tekstvak 2">
            <a:extLst>
              <a:ext uri="{FF2B5EF4-FFF2-40B4-BE49-F238E27FC236}">
                <a16:creationId xmlns:a16="http://schemas.microsoft.com/office/drawing/2014/main" id="{1C0EA7DF-BAE7-F34D-6F9A-0689B94824EC}"/>
              </a:ext>
            </a:extLst>
          </p:cNvPr>
          <p:cNvSpPr txBox="1"/>
          <p:nvPr/>
        </p:nvSpPr>
        <p:spPr>
          <a:xfrm>
            <a:off x="624001" y="2062417"/>
            <a:ext cx="10019190" cy="2769989"/>
          </a:xfrm>
          <a:prstGeom prst="rect">
            <a:avLst/>
          </a:prstGeom>
          <a:noFill/>
        </p:spPr>
        <p:txBody>
          <a:bodyPr wrap="square" rtlCol="0">
            <a:spAutoFit/>
          </a:bodyPr>
          <a:lstStyle/>
          <a:p>
            <a:r>
              <a:rPr lang="nl-NL" sz="2400" dirty="0"/>
              <a:t>Het innovatiepartnerschap (IPS) is een </a:t>
            </a:r>
            <a:r>
              <a:rPr lang="nl-NL" sz="2400" u="sng" dirty="0"/>
              <a:t>aanbestedingsprocedure</a:t>
            </a:r>
            <a:r>
              <a:rPr lang="nl-NL" sz="2400" dirty="0"/>
              <a:t> die gericht is op de aanschaf van producten, werken en diensten die niet, of nog niet, met het gewenste prestatieniveau op de markt beschikbaar zijn en die de markt nog niet uit zichzelf ontwikkelt.</a:t>
            </a:r>
          </a:p>
          <a:p>
            <a:endParaRPr lang="nl-NL" dirty="0"/>
          </a:p>
          <a:p>
            <a:br>
              <a:rPr lang="nl-NL" dirty="0">
                <a:solidFill>
                  <a:srgbClr val="FF0000"/>
                </a:solidFill>
              </a:rPr>
            </a:br>
            <a:endParaRPr lang="nl-NL" dirty="0">
              <a:solidFill>
                <a:srgbClr val="FF0000"/>
              </a:solidFill>
            </a:endParaRPr>
          </a:p>
        </p:txBody>
      </p:sp>
      <p:pic>
        <p:nvPicPr>
          <p:cNvPr id="6" name="Afbeelding 5">
            <a:extLst>
              <a:ext uri="{FF2B5EF4-FFF2-40B4-BE49-F238E27FC236}">
                <a16:creationId xmlns:a16="http://schemas.microsoft.com/office/drawing/2014/main" id="{AAB00698-81D5-9F5F-1736-B786EE98522B}"/>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2391051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7194D2FF-545B-192D-7173-E62EB6A6964A}"/>
              </a:ext>
            </a:extLst>
          </p:cNvPr>
          <p:cNvPicPr>
            <a:picLocks noGrp="1" noChangeAspect="1"/>
          </p:cNvPicPr>
          <p:nvPr>
            <p:ph type="pic" sz="quarter" idx="11"/>
          </p:nvPr>
        </p:nvPicPr>
        <p:blipFill>
          <a:blip r:embed="rId3"/>
          <a:srcRect t="16922" b="26828"/>
          <a:stretch/>
        </p:blipFill>
        <p:spPr>
          <a:xfrm>
            <a:off x="0" y="0"/>
            <a:ext cx="12192000" cy="6858000"/>
          </a:xfrm>
          <a:prstGeom prst="rect">
            <a:avLst/>
          </a:prstGeom>
        </p:spPr>
      </p:pic>
      <p:sp>
        <p:nvSpPr>
          <p:cNvPr id="5" name="Titel 4">
            <a:extLst>
              <a:ext uri="{FF2B5EF4-FFF2-40B4-BE49-F238E27FC236}">
                <a16:creationId xmlns:a16="http://schemas.microsoft.com/office/drawing/2014/main" id="{31BA1F66-01DF-56B8-5B00-C76D02666A8F}"/>
              </a:ext>
            </a:extLst>
          </p:cNvPr>
          <p:cNvSpPr>
            <a:spLocks noGrp="1"/>
          </p:cNvSpPr>
          <p:nvPr>
            <p:ph type="title"/>
          </p:nvPr>
        </p:nvSpPr>
        <p:spPr/>
        <p:txBody>
          <a:bodyPr/>
          <a:lstStyle/>
          <a:p>
            <a:r>
              <a:rPr lang="nl-NL"/>
              <a:t>Eerste selectie: wie mogen er mee?</a:t>
            </a:r>
          </a:p>
        </p:txBody>
      </p:sp>
      <p:sp>
        <p:nvSpPr>
          <p:cNvPr id="3" name="Tijdelijke aanduiding voor dianummer 2">
            <a:extLst>
              <a:ext uri="{FF2B5EF4-FFF2-40B4-BE49-F238E27FC236}">
                <a16:creationId xmlns:a16="http://schemas.microsoft.com/office/drawing/2014/main" id="{AFDD273C-E814-E243-6F07-39E8FBA5CD67}"/>
              </a:ext>
            </a:extLst>
          </p:cNvPr>
          <p:cNvSpPr>
            <a:spLocks noGrp="1"/>
          </p:cNvSpPr>
          <p:nvPr>
            <p:ph type="sldNum" sz="quarter" idx="12"/>
          </p:nvPr>
        </p:nvSpPr>
        <p:spPr/>
        <p:txBody>
          <a:bodyPr/>
          <a:lstStyle/>
          <a:p>
            <a:fld id="{6C93B359-CF0D-4389-949E-16A33FCBB3EC}" type="slidenum">
              <a:rPr lang="nl-NL" smtClean="0"/>
              <a:t>11</a:t>
            </a:fld>
            <a:endParaRPr lang="nl-NL"/>
          </a:p>
        </p:txBody>
      </p:sp>
    </p:spTree>
    <p:extLst>
      <p:ext uri="{BB962C8B-B14F-4D97-AF65-F5344CB8AC3E}">
        <p14:creationId xmlns:p14="http://schemas.microsoft.com/office/powerpoint/2010/main" val="2399566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90891D-BC34-40C4-D3B2-C469D1D45751}"/>
              </a:ext>
            </a:extLst>
          </p:cNvPr>
          <p:cNvSpPr>
            <a:spLocks noGrp="1"/>
          </p:cNvSpPr>
          <p:nvPr>
            <p:ph type="title"/>
          </p:nvPr>
        </p:nvSpPr>
        <p:spPr>
          <a:xfrm>
            <a:off x="624000" y="1295999"/>
            <a:ext cx="11203200" cy="800219"/>
          </a:xfrm>
        </p:spPr>
        <p:txBody>
          <a:bodyPr/>
          <a:lstStyle/>
          <a:p>
            <a:r>
              <a:rPr lang="nl-NL"/>
              <a:t>Selectie</a:t>
            </a:r>
            <a:br>
              <a:rPr lang="nl-NL"/>
            </a:br>
            <a:r>
              <a:rPr lang="nl-NL"/>
              <a:t>We zijn op zoek naar consortia die de volgende ervaring hebben</a:t>
            </a:r>
          </a:p>
        </p:txBody>
      </p:sp>
      <p:sp>
        <p:nvSpPr>
          <p:cNvPr id="3" name="Tijdelijke aanduiding voor tekst 2">
            <a:extLst>
              <a:ext uri="{FF2B5EF4-FFF2-40B4-BE49-F238E27FC236}">
                <a16:creationId xmlns:a16="http://schemas.microsoft.com/office/drawing/2014/main" id="{FCADD8FB-1E06-5BF9-C3BA-63D3215763BB}"/>
              </a:ext>
            </a:extLst>
          </p:cNvPr>
          <p:cNvSpPr>
            <a:spLocks noGrp="1"/>
          </p:cNvSpPr>
          <p:nvPr>
            <p:ph type="body" sz="quarter" idx="11"/>
          </p:nvPr>
        </p:nvSpPr>
        <p:spPr>
          <a:xfrm>
            <a:off x="624417" y="2424022"/>
            <a:ext cx="11203200" cy="3785977"/>
          </a:xfrm>
        </p:spPr>
        <p:txBody>
          <a:bodyPr>
            <a:normAutofit fontScale="92500" lnSpcReduction="20000"/>
          </a:bodyPr>
          <a:lstStyle/>
          <a:p>
            <a:pPr marL="457200" lvl="1" indent="0">
              <a:lnSpc>
                <a:spcPct val="150000"/>
              </a:lnSpc>
              <a:buNone/>
            </a:pPr>
            <a:r>
              <a:rPr lang="nl-NL"/>
              <a:t>Ervaring met het ontwerpen en bouwen van elektrische laadvoorzieningen</a:t>
            </a:r>
          </a:p>
          <a:p>
            <a:pPr marL="457200" lvl="1" indent="0">
              <a:lnSpc>
                <a:spcPct val="150000"/>
              </a:lnSpc>
              <a:buNone/>
            </a:pPr>
            <a:endParaRPr lang="nl-NL"/>
          </a:p>
          <a:p>
            <a:pPr marL="457200" lvl="1" indent="0">
              <a:lnSpc>
                <a:spcPct val="150000"/>
              </a:lnSpc>
              <a:buNone/>
            </a:pPr>
            <a:r>
              <a:rPr lang="nl-NL"/>
              <a:t>Ervaring met systeemintegratie</a:t>
            </a:r>
          </a:p>
          <a:p>
            <a:pPr marL="457200" lvl="1" indent="0">
              <a:lnSpc>
                <a:spcPct val="150000"/>
              </a:lnSpc>
              <a:buNone/>
            </a:pPr>
            <a:endParaRPr lang="nl-NL"/>
          </a:p>
          <a:p>
            <a:pPr marL="457200" lvl="1" indent="0">
              <a:lnSpc>
                <a:spcPct val="150000"/>
              </a:lnSpc>
              <a:buNone/>
            </a:pPr>
            <a:r>
              <a:rPr lang="nl-NL"/>
              <a:t>Ervaring met ontwerpen en bouwen van grote schepen met elektrische voortstuwing</a:t>
            </a:r>
          </a:p>
          <a:p>
            <a:pPr marL="457200" lvl="1" indent="0">
              <a:lnSpc>
                <a:spcPct val="150000"/>
              </a:lnSpc>
              <a:buNone/>
            </a:pPr>
            <a:endParaRPr lang="nl-NL"/>
          </a:p>
          <a:p>
            <a:pPr marL="457200" lvl="1" indent="0">
              <a:lnSpc>
                <a:spcPct val="150000"/>
              </a:lnSpc>
              <a:buNone/>
            </a:pPr>
            <a:r>
              <a:rPr lang="nl-NL"/>
              <a:t>Ervaring met ontwerp en bouw van zeegaande sleepboten</a:t>
            </a:r>
          </a:p>
          <a:p>
            <a:pPr marL="457200" lvl="1" indent="0">
              <a:lnSpc>
                <a:spcPct val="150000"/>
              </a:lnSpc>
              <a:buNone/>
            </a:pPr>
            <a:endParaRPr lang="nl-NL"/>
          </a:p>
          <a:p>
            <a:pPr marL="457200" lvl="1" indent="0">
              <a:lnSpc>
                <a:spcPct val="150000"/>
              </a:lnSpc>
              <a:buNone/>
            </a:pPr>
            <a:r>
              <a:rPr lang="nl-NL"/>
              <a:t>Ervaring met het verstrekken van dienstverlening in de vorm van de levering van een schip met bemanning en de exploitatie daarvan aan een opdrachtgever</a:t>
            </a:r>
          </a:p>
        </p:txBody>
      </p:sp>
      <p:pic>
        <p:nvPicPr>
          <p:cNvPr id="4" name="Afbeelding 3">
            <a:extLst>
              <a:ext uri="{FF2B5EF4-FFF2-40B4-BE49-F238E27FC236}">
                <a16:creationId xmlns:a16="http://schemas.microsoft.com/office/drawing/2014/main" id="{2916789A-3FDD-B96B-26E6-5D1843428FDA}"/>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737762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afbeelding 9">
            <a:extLst>
              <a:ext uri="{FF2B5EF4-FFF2-40B4-BE49-F238E27FC236}">
                <a16:creationId xmlns:a16="http://schemas.microsoft.com/office/drawing/2014/main" id="{3F92F46B-2A58-9FAA-B8DB-C5A743941EBA}"/>
              </a:ext>
            </a:extLst>
          </p:cNvPr>
          <p:cNvPicPr>
            <a:picLocks noGrp="1" noChangeAspect="1"/>
          </p:cNvPicPr>
          <p:nvPr>
            <p:ph type="pic" sz="quarter" idx="11"/>
          </p:nvPr>
        </p:nvPicPr>
        <p:blipFill>
          <a:blip r:embed="rId3"/>
          <a:srcRect t="18337" b="25413"/>
          <a:stretch/>
        </p:blipFill>
        <p:spPr>
          <a:xfrm>
            <a:off x="0" y="0"/>
            <a:ext cx="12192000" cy="6858000"/>
          </a:xfrm>
          <a:prstGeom prst="rect">
            <a:avLst/>
          </a:prstGeom>
        </p:spPr>
      </p:pic>
      <p:sp>
        <p:nvSpPr>
          <p:cNvPr id="2" name="Titel 1">
            <a:extLst>
              <a:ext uri="{FF2B5EF4-FFF2-40B4-BE49-F238E27FC236}">
                <a16:creationId xmlns:a16="http://schemas.microsoft.com/office/drawing/2014/main" id="{1A174DEA-5053-D937-2A54-74705DA8DDF4}"/>
              </a:ext>
            </a:extLst>
          </p:cNvPr>
          <p:cNvSpPr>
            <a:spLocks noGrp="1"/>
          </p:cNvSpPr>
          <p:nvPr>
            <p:ph type="title"/>
          </p:nvPr>
        </p:nvSpPr>
        <p:spPr/>
        <p:txBody>
          <a:bodyPr>
            <a:normAutofit/>
          </a:bodyPr>
          <a:lstStyle/>
          <a:p>
            <a:r>
              <a:rPr lang="nl-NL"/>
              <a:t>Fasering Innovatiepartnerschap: de gezamenlijke reis</a:t>
            </a:r>
          </a:p>
        </p:txBody>
      </p:sp>
    </p:spTree>
    <p:extLst>
      <p:ext uri="{BB962C8B-B14F-4D97-AF65-F5344CB8AC3E}">
        <p14:creationId xmlns:p14="http://schemas.microsoft.com/office/powerpoint/2010/main" val="738516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D0659A2-C73E-9924-943B-EEB8D3CBE1F2}"/>
              </a:ext>
            </a:extLst>
          </p:cNvPr>
          <p:cNvPicPr>
            <a:picLocks noChangeAspect="1"/>
          </p:cNvPicPr>
          <p:nvPr/>
        </p:nvPicPr>
        <p:blipFill>
          <a:blip r:embed="rId3"/>
          <a:stretch>
            <a:fillRect/>
          </a:stretch>
        </p:blipFill>
        <p:spPr>
          <a:xfrm>
            <a:off x="2681378" y="1098658"/>
            <a:ext cx="7772400" cy="5069605"/>
          </a:xfrm>
          <a:prstGeom prst="rect">
            <a:avLst/>
          </a:prstGeom>
        </p:spPr>
      </p:pic>
      <p:sp>
        <p:nvSpPr>
          <p:cNvPr id="7" name="Tekstvak 6">
            <a:extLst>
              <a:ext uri="{FF2B5EF4-FFF2-40B4-BE49-F238E27FC236}">
                <a16:creationId xmlns:a16="http://schemas.microsoft.com/office/drawing/2014/main" id="{4D82E41B-7EB4-2DA4-E428-8E73EB096F74}"/>
              </a:ext>
            </a:extLst>
          </p:cNvPr>
          <p:cNvSpPr txBox="1"/>
          <p:nvPr/>
        </p:nvSpPr>
        <p:spPr>
          <a:xfrm>
            <a:off x="7729268" y="6245525"/>
            <a:ext cx="3562709" cy="646331"/>
          </a:xfrm>
          <a:prstGeom prst="rect">
            <a:avLst/>
          </a:prstGeom>
          <a:noFill/>
        </p:spPr>
        <p:txBody>
          <a:bodyPr wrap="square" rtlCol="0">
            <a:spAutoFit/>
          </a:bodyPr>
          <a:lstStyle/>
          <a:p>
            <a:r>
              <a:rPr lang="nl-NL" err="1"/>
              <a:t>From</a:t>
            </a:r>
            <a:r>
              <a:rPr lang="nl-NL"/>
              <a:t>: </a:t>
            </a:r>
            <a:r>
              <a:rPr lang="nl-NL" err="1"/>
              <a:t>Ship</a:t>
            </a:r>
            <a:r>
              <a:rPr lang="nl-NL"/>
              <a:t> Construction, </a:t>
            </a:r>
            <a:br>
              <a:rPr lang="nl-NL"/>
            </a:br>
            <a:r>
              <a:rPr lang="nl-NL"/>
              <a:t>D.J. </a:t>
            </a:r>
            <a:r>
              <a:rPr lang="nl-NL" err="1"/>
              <a:t>Eyres</a:t>
            </a:r>
            <a:r>
              <a:rPr lang="nl-NL"/>
              <a:t>, G.J. Bruce</a:t>
            </a:r>
          </a:p>
        </p:txBody>
      </p:sp>
      <p:sp>
        <p:nvSpPr>
          <p:cNvPr id="2" name="Tekstvak 1">
            <a:extLst>
              <a:ext uri="{FF2B5EF4-FFF2-40B4-BE49-F238E27FC236}">
                <a16:creationId xmlns:a16="http://schemas.microsoft.com/office/drawing/2014/main" id="{B4751C45-320D-469E-6FAD-49A74EEA331F}"/>
              </a:ext>
            </a:extLst>
          </p:cNvPr>
          <p:cNvSpPr txBox="1"/>
          <p:nvPr/>
        </p:nvSpPr>
        <p:spPr>
          <a:xfrm>
            <a:off x="9542549" y="3002486"/>
            <a:ext cx="1761451" cy="369332"/>
          </a:xfrm>
          <a:prstGeom prst="rect">
            <a:avLst/>
          </a:prstGeom>
          <a:noFill/>
        </p:spPr>
        <p:txBody>
          <a:bodyPr wrap="square" rtlCol="0">
            <a:spAutoFit/>
          </a:bodyPr>
          <a:lstStyle/>
          <a:p>
            <a:r>
              <a:rPr lang="nl-NL"/>
              <a:t>Basic Design</a:t>
            </a:r>
          </a:p>
        </p:txBody>
      </p:sp>
      <p:sp>
        <p:nvSpPr>
          <p:cNvPr id="3" name="Tekstvak 2">
            <a:extLst>
              <a:ext uri="{FF2B5EF4-FFF2-40B4-BE49-F238E27FC236}">
                <a16:creationId xmlns:a16="http://schemas.microsoft.com/office/drawing/2014/main" id="{7B6E8A5B-F007-0090-8459-2222DC4E5E4C}"/>
              </a:ext>
            </a:extLst>
          </p:cNvPr>
          <p:cNvSpPr txBox="1"/>
          <p:nvPr/>
        </p:nvSpPr>
        <p:spPr>
          <a:xfrm>
            <a:off x="8928883" y="2844225"/>
            <a:ext cx="581739" cy="584775"/>
          </a:xfrm>
          <a:prstGeom prst="rect">
            <a:avLst/>
          </a:prstGeom>
          <a:noFill/>
        </p:spPr>
        <p:txBody>
          <a:bodyPr wrap="square" rtlCol="0">
            <a:spAutoFit/>
          </a:bodyPr>
          <a:lstStyle/>
          <a:p>
            <a:r>
              <a:rPr lang="nl-NL" sz="3200">
                <a:solidFill>
                  <a:srgbClr val="FF0000"/>
                </a:solidFill>
              </a:rPr>
              <a:t>X</a:t>
            </a:r>
          </a:p>
        </p:txBody>
      </p:sp>
      <p:pic>
        <p:nvPicPr>
          <p:cNvPr id="4" name="Afbeelding 3">
            <a:extLst>
              <a:ext uri="{FF2B5EF4-FFF2-40B4-BE49-F238E27FC236}">
                <a16:creationId xmlns:a16="http://schemas.microsoft.com/office/drawing/2014/main" id="{E36EA6F7-8F41-2F39-49A0-03585288100F}"/>
              </a:ext>
            </a:extLst>
          </p:cNvPr>
          <p:cNvPicPr>
            <a:picLocks noChangeAspect="1"/>
          </p:cNvPicPr>
          <p:nvPr/>
        </p:nvPicPr>
        <p:blipFill>
          <a:blip r:embed="rId4"/>
          <a:stretch>
            <a:fillRect/>
          </a:stretch>
        </p:blipFill>
        <p:spPr>
          <a:xfrm>
            <a:off x="163744" y="160203"/>
            <a:ext cx="1390476" cy="761905"/>
          </a:xfrm>
          <a:prstGeom prst="rect">
            <a:avLst/>
          </a:prstGeom>
        </p:spPr>
      </p:pic>
    </p:spTree>
    <p:extLst>
      <p:ext uri="{BB962C8B-B14F-4D97-AF65-F5344CB8AC3E}">
        <p14:creationId xmlns:p14="http://schemas.microsoft.com/office/powerpoint/2010/main" val="2524403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4C482-8632-2AE4-E7DD-12F78A993D75}"/>
            </a:ext>
          </a:extLst>
        </p:cNvPr>
        <p:cNvGrpSpPr/>
        <p:nvPr/>
      </p:nvGrpSpPr>
      <p:grpSpPr>
        <a:xfrm>
          <a:off x="0" y="0"/>
          <a:ext cx="0" cy="0"/>
          <a:chOff x="0" y="0"/>
          <a:chExt cx="0" cy="0"/>
        </a:xfrm>
      </p:grpSpPr>
      <p:grpSp>
        <p:nvGrpSpPr>
          <p:cNvPr id="2" name="Groep 1">
            <a:extLst>
              <a:ext uri="{FF2B5EF4-FFF2-40B4-BE49-F238E27FC236}">
                <a16:creationId xmlns:a16="http://schemas.microsoft.com/office/drawing/2014/main" id="{401F88AB-B451-C7E5-311F-DEE5C66BBE20}"/>
              </a:ext>
            </a:extLst>
          </p:cNvPr>
          <p:cNvGrpSpPr/>
          <p:nvPr/>
        </p:nvGrpSpPr>
        <p:grpSpPr>
          <a:xfrm>
            <a:off x="355724" y="1077867"/>
            <a:ext cx="12412860" cy="5201970"/>
            <a:chOff x="272054" y="448912"/>
            <a:chExt cx="12412860" cy="6087913"/>
          </a:xfrm>
        </p:grpSpPr>
        <p:grpSp>
          <p:nvGrpSpPr>
            <p:cNvPr id="86" name="Achtergrond">
              <a:extLst>
                <a:ext uri="{FF2B5EF4-FFF2-40B4-BE49-F238E27FC236}">
                  <a16:creationId xmlns:a16="http://schemas.microsoft.com/office/drawing/2014/main" id="{FD0BB242-70B7-F01E-4AD0-BFE08B3644A5}"/>
                </a:ext>
              </a:extLst>
            </p:cNvPr>
            <p:cNvGrpSpPr/>
            <p:nvPr/>
          </p:nvGrpSpPr>
          <p:grpSpPr>
            <a:xfrm>
              <a:off x="272054" y="448912"/>
              <a:ext cx="11512584" cy="6087913"/>
              <a:chOff x="272054" y="448912"/>
              <a:chExt cx="11512584" cy="6087913"/>
            </a:xfrm>
          </p:grpSpPr>
          <p:sp>
            <p:nvSpPr>
              <p:cNvPr id="6" name="Rechthoek 5">
                <a:extLst>
                  <a:ext uri="{FF2B5EF4-FFF2-40B4-BE49-F238E27FC236}">
                    <a16:creationId xmlns:a16="http://schemas.microsoft.com/office/drawing/2014/main" id="{BC018CB6-1067-523C-56B6-FB8BC27F9DFC}"/>
                  </a:ext>
                </a:extLst>
              </p:cNvPr>
              <p:cNvSpPr>
                <a:spLocks/>
              </p:cNvSpPr>
              <p:nvPr/>
            </p:nvSpPr>
            <p:spPr bwMode="auto">
              <a:xfrm>
                <a:off x="272054" y="448912"/>
                <a:ext cx="4437371" cy="6087913"/>
              </a:xfrm>
              <a:prstGeom prst="rect">
                <a:avLst/>
              </a:prstGeom>
              <a:solidFill>
                <a:srgbClr val="00B0F0"/>
              </a:soli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5" name="Rechthoek 4">
                <a:extLst>
                  <a:ext uri="{FF2B5EF4-FFF2-40B4-BE49-F238E27FC236}">
                    <a16:creationId xmlns:a16="http://schemas.microsoft.com/office/drawing/2014/main" id="{4320057F-F6AB-F9C4-629E-C27B1C34AEAA}"/>
                  </a:ext>
                </a:extLst>
              </p:cNvPr>
              <p:cNvSpPr>
                <a:spLocks/>
              </p:cNvSpPr>
              <p:nvPr/>
            </p:nvSpPr>
            <p:spPr bwMode="auto">
              <a:xfrm>
                <a:off x="4775606" y="448912"/>
                <a:ext cx="4423581" cy="6087913"/>
              </a:xfrm>
              <a:prstGeom prst="rect">
                <a:avLst/>
              </a:prstGeom>
              <a:solidFill>
                <a:srgbClr val="0070C0"/>
              </a:soli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4" name="Rechthoek 3">
                <a:extLst>
                  <a:ext uri="{FF2B5EF4-FFF2-40B4-BE49-F238E27FC236}">
                    <a16:creationId xmlns:a16="http://schemas.microsoft.com/office/drawing/2014/main" id="{A072DB0B-E137-FA18-A497-E488F1DA8C02}"/>
                  </a:ext>
                </a:extLst>
              </p:cNvPr>
              <p:cNvSpPr>
                <a:spLocks/>
              </p:cNvSpPr>
              <p:nvPr/>
            </p:nvSpPr>
            <p:spPr bwMode="auto">
              <a:xfrm>
                <a:off x="9277583" y="448912"/>
                <a:ext cx="2507055" cy="6087913"/>
              </a:xfrm>
              <a:prstGeom prst="rect">
                <a:avLst/>
              </a:prstGeom>
              <a:gradFill>
                <a:gsLst>
                  <a:gs pos="0">
                    <a:srgbClr val="002060"/>
                  </a:gs>
                  <a:gs pos="93000">
                    <a:srgbClr val="002060"/>
                  </a:gs>
                  <a:gs pos="99000">
                    <a:schemeClr val="bg1"/>
                  </a:gs>
                </a:gsLst>
                <a:lin ang="0" scaled="0"/>
              </a:gra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grpSp>
        <p:grpSp>
          <p:nvGrpSpPr>
            <p:cNvPr id="84" name="Titels">
              <a:extLst>
                <a:ext uri="{FF2B5EF4-FFF2-40B4-BE49-F238E27FC236}">
                  <a16:creationId xmlns:a16="http://schemas.microsoft.com/office/drawing/2014/main" id="{E4A83D17-680A-D3AF-51D8-35FF68EDDF6A}"/>
                </a:ext>
              </a:extLst>
            </p:cNvPr>
            <p:cNvGrpSpPr/>
            <p:nvPr/>
          </p:nvGrpSpPr>
          <p:grpSpPr>
            <a:xfrm>
              <a:off x="407362" y="448912"/>
              <a:ext cx="12277552" cy="502288"/>
              <a:chOff x="407362" y="448912"/>
              <a:chExt cx="12277552" cy="502288"/>
            </a:xfrm>
          </p:grpSpPr>
          <p:sp>
            <p:nvSpPr>
              <p:cNvPr id="9" name="Tekstvak 8">
                <a:extLst>
                  <a:ext uri="{FF2B5EF4-FFF2-40B4-BE49-F238E27FC236}">
                    <a16:creationId xmlns:a16="http://schemas.microsoft.com/office/drawing/2014/main" id="{1F7C96D7-EF2F-EA2C-7991-784693E017FD}"/>
                  </a:ext>
                </a:extLst>
              </p:cNvPr>
              <p:cNvSpPr txBox="1">
                <a:spLocks/>
              </p:cNvSpPr>
              <p:nvPr/>
            </p:nvSpPr>
            <p:spPr>
              <a:xfrm>
                <a:off x="407362" y="533418"/>
                <a:ext cx="3226171" cy="417782"/>
              </a:xfrm>
              <a:prstGeom prst="rect">
                <a:avLst/>
              </a:prstGeom>
              <a:noFill/>
            </p:spPr>
            <p:txBody>
              <a:bodyPr wrap="square" rtlCol="0">
                <a:spAutoFit/>
              </a:bodyPr>
              <a:lstStyle/>
              <a:p>
                <a:r>
                  <a:rPr lang="nl-NL" sz="1200" b="1"/>
                  <a:t>Mededinging</a:t>
                </a:r>
              </a:p>
            </p:txBody>
          </p:sp>
          <p:sp>
            <p:nvSpPr>
              <p:cNvPr id="10" name="Tekstvak 9">
                <a:extLst>
                  <a:ext uri="{FF2B5EF4-FFF2-40B4-BE49-F238E27FC236}">
                    <a16:creationId xmlns:a16="http://schemas.microsoft.com/office/drawing/2014/main" id="{388F4264-4B2D-F570-B672-0B3E99BA0B70}"/>
                  </a:ext>
                </a:extLst>
              </p:cNvPr>
              <p:cNvSpPr txBox="1">
                <a:spLocks/>
              </p:cNvSpPr>
              <p:nvPr/>
            </p:nvSpPr>
            <p:spPr>
              <a:xfrm>
                <a:off x="4775606" y="448912"/>
                <a:ext cx="3609764" cy="417782"/>
              </a:xfrm>
              <a:prstGeom prst="rect">
                <a:avLst/>
              </a:prstGeom>
              <a:noFill/>
            </p:spPr>
            <p:txBody>
              <a:bodyPr wrap="square" rtlCol="0">
                <a:spAutoFit/>
              </a:bodyPr>
              <a:lstStyle/>
              <a:p>
                <a:r>
                  <a:rPr lang="nl-NL" sz="1200" b="1">
                    <a:solidFill>
                      <a:schemeClr val="bg1"/>
                    </a:solidFill>
                  </a:rPr>
                  <a:t>O &amp; O</a:t>
                </a:r>
              </a:p>
            </p:txBody>
          </p:sp>
          <p:sp>
            <p:nvSpPr>
              <p:cNvPr id="11" name="Tekstvak 10">
                <a:extLst>
                  <a:ext uri="{FF2B5EF4-FFF2-40B4-BE49-F238E27FC236}">
                    <a16:creationId xmlns:a16="http://schemas.microsoft.com/office/drawing/2014/main" id="{DEECF644-C64C-3413-78DC-0EC7A0D64A4A}"/>
                  </a:ext>
                </a:extLst>
              </p:cNvPr>
              <p:cNvSpPr txBox="1">
                <a:spLocks/>
              </p:cNvSpPr>
              <p:nvPr/>
            </p:nvSpPr>
            <p:spPr>
              <a:xfrm>
                <a:off x="9458743" y="448912"/>
                <a:ext cx="3226171" cy="417782"/>
              </a:xfrm>
              <a:prstGeom prst="rect">
                <a:avLst/>
              </a:prstGeom>
              <a:noFill/>
            </p:spPr>
            <p:txBody>
              <a:bodyPr wrap="square" rtlCol="0">
                <a:spAutoFit/>
              </a:bodyPr>
              <a:lstStyle/>
              <a:p>
                <a:r>
                  <a:rPr lang="nl-NL" sz="1200" b="1">
                    <a:solidFill>
                      <a:schemeClr val="bg1"/>
                    </a:solidFill>
                  </a:rPr>
                  <a:t>Commercieel</a:t>
                </a:r>
              </a:p>
            </p:txBody>
          </p:sp>
        </p:grpSp>
        <p:grpSp>
          <p:nvGrpSpPr>
            <p:cNvPr id="85" name="Aantal deelnemers">
              <a:extLst>
                <a:ext uri="{FF2B5EF4-FFF2-40B4-BE49-F238E27FC236}">
                  <a16:creationId xmlns:a16="http://schemas.microsoft.com/office/drawing/2014/main" id="{C88A42A2-0A4D-C9A2-542E-B7A1EB91AA98}"/>
                </a:ext>
              </a:extLst>
            </p:cNvPr>
            <p:cNvGrpSpPr/>
            <p:nvPr/>
          </p:nvGrpSpPr>
          <p:grpSpPr>
            <a:xfrm>
              <a:off x="272054" y="923181"/>
              <a:ext cx="11459692" cy="307777"/>
              <a:chOff x="272054" y="806129"/>
              <a:chExt cx="11459692" cy="307777"/>
            </a:xfrm>
          </p:grpSpPr>
          <p:sp>
            <p:nvSpPr>
              <p:cNvPr id="82" name="Rechthoek 81">
                <a:extLst>
                  <a:ext uri="{FF2B5EF4-FFF2-40B4-BE49-F238E27FC236}">
                    <a16:creationId xmlns:a16="http://schemas.microsoft.com/office/drawing/2014/main" id="{170EA9EB-38C5-B781-8C09-44FB5B28072C}"/>
                  </a:ext>
                </a:extLst>
              </p:cNvPr>
              <p:cNvSpPr/>
              <p:nvPr/>
            </p:nvSpPr>
            <p:spPr>
              <a:xfrm>
                <a:off x="272054" y="806129"/>
                <a:ext cx="11459692" cy="307777"/>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83" name="Tekstvakken">
                <a:extLst>
                  <a:ext uri="{FF2B5EF4-FFF2-40B4-BE49-F238E27FC236}">
                    <a16:creationId xmlns:a16="http://schemas.microsoft.com/office/drawing/2014/main" id="{C83234FA-A563-2216-C627-B606670CC67D}"/>
                  </a:ext>
                </a:extLst>
              </p:cNvPr>
              <p:cNvGrpSpPr/>
              <p:nvPr/>
            </p:nvGrpSpPr>
            <p:grpSpPr>
              <a:xfrm>
                <a:off x="747497" y="806129"/>
                <a:ext cx="9506888" cy="307777"/>
                <a:chOff x="747497" y="806129"/>
                <a:chExt cx="9506888" cy="307777"/>
              </a:xfrm>
            </p:grpSpPr>
            <p:sp>
              <p:nvSpPr>
                <p:cNvPr id="32" name="Tekstvak 31">
                  <a:extLst>
                    <a:ext uri="{FF2B5EF4-FFF2-40B4-BE49-F238E27FC236}">
                      <a16:creationId xmlns:a16="http://schemas.microsoft.com/office/drawing/2014/main" id="{5E363601-D938-6FCE-2A94-30B244E1C89D}"/>
                    </a:ext>
                  </a:extLst>
                </p:cNvPr>
                <p:cNvSpPr txBox="1"/>
                <p:nvPr/>
              </p:nvSpPr>
              <p:spPr>
                <a:xfrm>
                  <a:off x="747497"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N</a:t>
                  </a:r>
                </a:p>
              </p:txBody>
            </p:sp>
            <p:sp>
              <p:nvSpPr>
                <p:cNvPr id="33" name="Tekstvak 32">
                  <a:extLst>
                    <a:ext uri="{FF2B5EF4-FFF2-40B4-BE49-F238E27FC236}">
                      <a16:creationId xmlns:a16="http://schemas.microsoft.com/office/drawing/2014/main" id="{DECEFF57-A553-A93D-A103-697954C229EC}"/>
                    </a:ext>
                  </a:extLst>
                </p:cNvPr>
                <p:cNvSpPr txBox="1"/>
                <p:nvPr/>
              </p:nvSpPr>
              <p:spPr>
                <a:xfrm>
                  <a:off x="3185253"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5</a:t>
                  </a:r>
                </a:p>
              </p:txBody>
            </p:sp>
            <p:sp>
              <p:nvSpPr>
                <p:cNvPr id="34" name="Tekstvak 33">
                  <a:extLst>
                    <a:ext uri="{FF2B5EF4-FFF2-40B4-BE49-F238E27FC236}">
                      <a16:creationId xmlns:a16="http://schemas.microsoft.com/office/drawing/2014/main" id="{3626DD74-5BCF-A208-E746-C40F0D5768C4}"/>
                    </a:ext>
                  </a:extLst>
                </p:cNvPr>
                <p:cNvSpPr txBox="1"/>
                <p:nvPr/>
              </p:nvSpPr>
              <p:spPr>
                <a:xfrm>
                  <a:off x="5560601"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3</a:t>
                  </a:r>
                </a:p>
              </p:txBody>
            </p:sp>
            <p:sp>
              <p:nvSpPr>
                <p:cNvPr id="42" name="Tekstvak 41">
                  <a:extLst>
                    <a:ext uri="{FF2B5EF4-FFF2-40B4-BE49-F238E27FC236}">
                      <a16:creationId xmlns:a16="http://schemas.microsoft.com/office/drawing/2014/main" id="{03E3DF31-76D5-8359-966E-7EA4BAA48BF1}"/>
                    </a:ext>
                  </a:extLst>
                </p:cNvPr>
                <p:cNvSpPr txBox="1"/>
                <p:nvPr/>
              </p:nvSpPr>
              <p:spPr>
                <a:xfrm>
                  <a:off x="7960614"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2</a:t>
                  </a:r>
                </a:p>
              </p:txBody>
            </p:sp>
            <p:sp>
              <p:nvSpPr>
                <p:cNvPr id="55" name="Tekstvak 54">
                  <a:extLst>
                    <a:ext uri="{FF2B5EF4-FFF2-40B4-BE49-F238E27FC236}">
                      <a16:creationId xmlns:a16="http://schemas.microsoft.com/office/drawing/2014/main" id="{D55D6C3E-A7C6-E469-C551-D1F7A9CB03A5}"/>
                    </a:ext>
                  </a:extLst>
                </p:cNvPr>
                <p:cNvSpPr txBox="1"/>
                <p:nvPr/>
              </p:nvSpPr>
              <p:spPr>
                <a:xfrm>
                  <a:off x="9837692"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1</a:t>
                  </a:r>
                </a:p>
              </p:txBody>
            </p:sp>
          </p:grpSp>
        </p:grpSp>
        <p:grpSp>
          <p:nvGrpSpPr>
            <p:cNvPr id="81" name="Trechter">
              <a:extLst>
                <a:ext uri="{FF2B5EF4-FFF2-40B4-BE49-F238E27FC236}">
                  <a16:creationId xmlns:a16="http://schemas.microsoft.com/office/drawing/2014/main" id="{D8DDF019-17F4-55A0-9560-E72E3F447DDC}"/>
                </a:ext>
              </a:extLst>
            </p:cNvPr>
            <p:cNvGrpSpPr/>
            <p:nvPr/>
          </p:nvGrpSpPr>
          <p:grpSpPr>
            <a:xfrm>
              <a:off x="326502" y="1500365"/>
              <a:ext cx="8830175" cy="4272362"/>
              <a:chOff x="379394" y="1818708"/>
              <a:chExt cx="8830175" cy="4396384"/>
            </a:xfrm>
          </p:grpSpPr>
          <p:sp>
            <p:nvSpPr>
              <p:cNvPr id="51" name="Rechthoek 50">
                <a:extLst>
                  <a:ext uri="{FF2B5EF4-FFF2-40B4-BE49-F238E27FC236}">
                    <a16:creationId xmlns:a16="http://schemas.microsoft.com/office/drawing/2014/main" id="{EB8B5DF0-4196-41CD-042F-9229C2A95B44}"/>
                  </a:ext>
                </a:extLst>
              </p:cNvPr>
              <p:cNvSpPr/>
              <p:nvPr/>
            </p:nvSpPr>
            <p:spPr>
              <a:xfrm>
                <a:off x="379394" y="1818708"/>
                <a:ext cx="2222993" cy="4396384"/>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a:latin typeface="Angle of View S" pitchFamily="2" charset="0"/>
                  </a:rPr>
                  <a:t>Visie op </a:t>
                </a:r>
              </a:p>
              <a:p>
                <a:pPr algn="ctr"/>
                <a:r>
                  <a:rPr lang="nl-NL" sz="1200">
                    <a:latin typeface="Angle of View S" pitchFamily="2" charset="0"/>
                  </a:rPr>
                  <a:t>en eerste contouren Concept Design</a:t>
                </a:r>
              </a:p>
            </p:txBody>
          </p:sp>
          <p:sp>
            <p:nvSpPr>
              <p:cNvPr id="60" name="Rechthoek 59">
                <a:extLst>
                  <a:ext uri="{FF2B5EF4-FFF2-40B4-BE49-F238E27FC236}">
                    <a16:creationId xmlns:a16="http://schemas.microsoft.com/office/drawing/2014/main" id="{7E3A79AB-A937-65E7-EF1E-E27631B13CEB}"/>
                  </a:ext>
                </a:extLst>
              </p:cNvPr>
              <p:cNvSpPr/>
              <p:nvPr/>
            </p:nvSpPr>
            <p:spPr>
              <a:xfrm>
                <a:off x="2558041" y="2128174"/>
                <a:ext cx="2222993" cy="380876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a:latin typeface="Angle of View S" pitchFamily="2" charset="0"/>
                  </a:rPr>
                  <a:t>Concept Design</a:t>
                </a:r>
              </a:p>
            </p:txBody>
          </p:sp>
          <p:sp>
            <p:nvSpPr>
              <p:cNvPr id="70" name="Rechthoek 69">
                <a:extLst>
                  <a:ext uri="{FF2B5EF4-FFF2-40B4-BE49-F238E27FC236}">
                    <a16:creationId xmlns:a16="http://schemas.microsoft.com/office/drawing/2014/main" id="{BD138135-B50A-65DD-CEF2-B4F03D67E623}"/>
                  </a:ext>
                </a:extLst>
              </p:cNvPr>
              <p:cNvSpPr/>
              <p:nvPr/>
            </p:nvSpPr>
            <p:spPr>
              <a:xfrm>
                <a:off x="4778793" y="2404594"/>
                <a:ext cx="2222993" cy="3255920"/>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a:latin typeface="Angle of View S" pitchFamily="2" charset="0"/>
                  </a:rPr>
                  <a:t>Preliminary Design</a:t>
                </a:r>
              </a:p>
            </p:txBody>
          </p:sp>
          <p:sp>
            <p:nvSpPr>
              <p:cNvPr id="74" name="Rechthoek 73">
                <a:extLst>
                  <a:ext uri="{FF2B5EF4-FFF2-40B4-BE49-F238E27FC236}">
                    <a16:creationId xmlns:a16="http://schemas.microsoft.com/office/drawing/2014/main" id="{2CA2B37B-D5CF-EBB4-A506-68A65694E69A}"/>
                  </a:ext>
                </a:extLst>
              </p:cNvPr>
              <p:cNvSpPr/>
              <p:nvPr/>
            </p:nvSpPr>
            <p:spPr>
              <a:xfrm>
                <a:off x="6986576" y="2681014"/>
                <a:ext cx="2222993" cy="272776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a:latin typeface="Angle of View S" pitchFamily="2" charset="0"/>
                  </a:rPr>
                  <a:t>Basic design</a:t>
                </a:r>
              </a:p>
            </p:txBody>
          </p:sp>
        </p:grpSp>
      </p:grpSp>
      <p:sp>
        <p:nvSpPr>
          <p:cNvPr id="3" name="Rechthoek 2">
            <a:extLst>
              <a:ext uri="{FF2B5EF4-FFF2-40B4-BE49-F238E27FC236}">
                <a16:creationId xmlns:a16="http://schemas.microsoft.com/office/drawing/2014/main" id="{F4F653CB-0AB0-76EC-FFBE-3573460B0C00}"/>
              </a:ext>
            </a:extLst>
          </p:cNvPr>
          <p:cNvSpPr/>
          <p:nvPr/>
        </p:nvSpPr>
        <p:spPr>
          <a:xfrm>
            <a:off x="9453909" y="2804221"/>
            <a:ext cx="757607" cy="208195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err="1">
                <a:latin typeface="Angle of View S" pitchFamily="2" charset="0"/>
              </a:rPr>
              <a:t>Detailed</a:t>
            </a:r>
            <a:r>
              <a:rPr lang="nl-NL" sz="1200">
                <a:latin typeface="Angle of View S" pitchFamily="2" charset="0"/>
              </a:rPr>
              <a:t> design</a:t>
            </a:r>
          </a:p>
        </p:txBody>
      </p:sp>
      <p:sp>
        <p:nvSpPr>
          <p:cNvPr id="7" name="Rechthoek 6">
            <a:extLst>
              <a:ext uri="{FF2B5EF4-FFF2-40B4-BE49-F238E27FC236}">
                <a16:creationId xmlns:a16="http://schemas.microsoft.com/office/drawing/2014/main" id="{66A578A1-8DE5-89DF-629B-C24D52109981}"/>
              </a:ext>
            </a:extLst>
          </p:cNvPr>
          <p:cNvSpPr/>
          <p:nvPr/>
        </p:nvSpPr>
        <p:spPr>
          <a:xfrm>
            <a:off x="10899111" y="2812319"/>
            <a:ext cx="1247257" cy="2081952"/>
          </a:xfrm>
          <a:prstGeom prst="rect">
            <a:avLst/>
          </a:prstGeom>
          <a:gradFill>
            <a:gsLst>
              <a:gs pos="0">
                <a:srgbClr val="89C865"/>
              </a:gs>
              <a:gs pos="76000">
                <a:srgbClr val="89C865"/>
              </a:gs>
              <a:gs pos="99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Uitvoeringsfase</a:t>
            </a:r>
          </a:p>
        </p:txBody>
      </p:sp>
      <p:sp>
        <p:nvSpPr>
          <p:cNvPr id="8" name="Rechthoek 7">
            <a:extLst>
              <a:ext uri="{FF2B5EF4-FFF2-40B4-BE49-F238E27FC236}">
                <a16:creationId xmlns:a16="http://schemas.microsoft.com/office/drawing/2014/main" id="{C09EC193-6586-FB14-2627-545181A57B8D}"/>
              </a:ext>
            </a:extLst>
          </p:cNvPr>
          <p:cNvSpPr/>
          <p:nvPr/>
        </p:nvSpPr>
        <p:spPr>
          <a:xfrm>
            <a:off x="10251872" y="2804221"/>
            <a:ext cx="591921" cy="208195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Bouw</a:t>
            </a:r>
          </a:p>
        </p:txBody>
      </p:sp>
      <p:pic>
        <p:nvPicPr>
          <p:cNvPr id="12" name="Afbeelding 11">
            <a:extLst>
              <a:ext uri="{FF2B5EF4-FFF2-40B4-BE49-F238E27FC236}">
                <a16:creationId xmlns:a16="http://schemas.microsoft.com/office/drawing/2014/main" id="{3392DD13-3EC5-F1F0-58DD-1B1B250E8C71}"/>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283449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a:extLst>
              <a:ext uri="{FF2B5EF4-FFF2-40B4-BE49-F238E27FC236}">
                <a16:creationId xmlns:a16="http://schemas.microsoft.com/office/drawing/2014/main" id="{FAB7593C-90C1-4C22-0302-1788902D18D6}"/>
              </a:ext>
            </a:extLst>
          </p:cNvPr>
          <p:cNvPicPr>
            <a:picLocks noGrp="1" noChangeAspect="1"/>
          </p:cNvPicPr>
          <p:nvPr>
            <p:ph type="pic" sz="quarter" idx="11"/>
          </p:nvPr>
        </p:nvPicPr>
        <p:blipFill>
          <a:blip r:embed="rId3"/>
          <a:srcRect t="35106" b="8644"/>
          <a:stretch/>
        </p:blipFill>
        <p:spPr>
          <a:xfrm>
            <a:off x="0" y="0"/>
            <a:ext cx="12192000" cy="6858000"/>
          </a:xfrm>
          <a:prstGeom prst="rect">
            <a:avLst/>
          </a:prstGeom>
        </p:spPr>
      </p:pic>
      <p:sp>
        <p:nvSpPr>
          <p:cNvPr id="4" name="Titel 3">
            <a:extLst>
              <a:ext uri="{FF2B5EF4-FFF2-40B4-BE49-F238E27FC236}">
                <a16:creationId xmlns:a16="http://schemas.microsoft.com/office/drawing/2014/main" id="{A0C3ACA6-B1C1-5D2E-BC32-629C7EF09588}"/>
              </a:ext>
            </a:extLst>
          </p:cNvPr>
          <p:cNvSpPr>
            <a:spLocks noGrp="1"/>
          </p:cNvSpPr>
          <p:nvPr>
            <p:ph type="title"/>
          </p:nvPr>
        </p:nvSpPr>
        <p:spPr/>
        <p:txBody>
          <a:bodyPr/>
          <a:lstStyle/>
          <a:p>
            <a:r>
              <a:rPr lang="nl-NL"/>
              <a:t>Reisbescheiden</a:t>
            </a:r>
          </a:p>
        </p:txBody>
      </p:sp>
      <p:sp>
        <p:nvSpPr>
          <p:cNvPr id="5" name="Tijdelijke aanduiding voor tekst 4">
            <a:extLst>
              <a:ext uri="{FF2B5EF4-FFF2-40B4-BE49-F238E27FC236}">
                <a16:creationId xmlns:a16="http://schemas.microsoft.com/office/drawing/2014/main" id="{DA6BAAD2-FEF9-AC2A-0472-0F60104D796F}"/>
              </a:ext>
            </a:extLst>
          </p:cNvPr>
          <p:cNvSpPr>
            <a:spLocks noGrp="1"/>
          </p:cNvSpPr>
          <p:nvPr>
            <p:ph type="body" sz="quarter" idx="10"/>
          </p:nvPr>
        </p:nvSpPr>
        <p:spPr/>
        <p:txBody>
          <a:bodyPr/>
          <a:lstStyle/>
          <a:p>
            <a:endParaRPr lang="nl-NL"/>
          </a:p>
        </p:txBody>
      </p:sp>
    </p:spTree>
    <p:extLst>
      <p:ext uri="{BB962C8B-B14F-4D97-AF65-F5344CB8AC3E}">
        <p14:creationId xmlns:p14="http://schemas.microsoft.com/office/powerpoint/2010/main" val="2977180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2C568-41B8-ED8C-EF50-34830DF3A934}"/>
            </a:ext>
          </a:extLst>
        </p:cNvPr>
        <p:cNvGrpSpPr/>
        <p:nvPr/>
      </p:nvGrpSpPr>
      <p:grpSpPr>
        <a:xfrm>
          <a:off x="0" y="0"/>
          <a:ext cx="0" cy="0"/>
          <a:chOff x="0" y="0"/>
          <a:chExt cx="0" cy="0"/>
        </a:xfrm>
      </p:grpSpPr>
      <p:grpSp>
        <p:nvGrpSpPr>
          <p:cNvPr id="2" name="Groep 1">
            <a:extLst>
              <a:ext uri="{FF2B5EF4-FFF2-40B4-BE49-F238E27FC236}">
                <a16:creationId xmlns:a16="http://schemas.microsoft.com/office/drawing/2014/main" id="{46833E99-61BB-2FA9-31E3-D427A06C36D5}"/>
              </a:ext>
            </a:extLst>
          </p:cNvPr>
          <p:cNvGrpSpPr/>
          <p:nvPr/>
        </p:nvGrpSpPr>
        <p:grpSpPr>
          <a:xfrm>
            <a:off x="194360" y="1726070"/>
            <a:ext cx="12412860" cy="4549224"/>
            <a:chOff x="272054" y="0"/>
            <a:chExt cx="12412860" cy="6536825"/>
          </a:xfrm>
        </p:grpSpPr>
        <p:grpSp>
          <p:nvGrpSpPr>
            <p:cNvPr id="86" name="Achtergrond">
              <a:extLst>
                <a:ext uri="{FF2B5EF4-FFF2-40B4-BE49-F238E27FC236}">
                  <a16:creationId xmlns:a16="http://schemas.microsoft.com/office/drawing/2014/main" id="{5A0B0F34-4375-4322-D1DD-A692FE09CCD0}"/>
                </a:ext>
              </a:extLst>
            </p:cNvPr>
            <p:cNvGrpSpPr/>
            <p:nvPr/>
          </p:nvGrpSpPr>
          <p:grpSpPr>
            <a:xfrm>
              <a:off x="272054" y="448912"/>
              <a:ext cx="11512584" cy="6087913"/>
              <a:chOff x="272054" y="448912"/>
              <a:chExt cx="11512584" cy="6087913"/>
            </a:xfrm>
          </p:grpSpPr>
          <p:sp>
            <p:nvSpPr>
              <p:cNvPr id="6" name="Rechthoek 5">
                <a:extLst>
                  <a:ext uri="{FF2B5EF4-FFF2-40B4-BE49-F238E27FC236}">
                    <a16:creationId xmlns:a16="http://schemas.microsoft.com/office/drawing/2014/main" id="{7DA29198-B132-495D-7962-ED5EEC51855A}"/>
                  </a:ext>
                </a:extLst>
              </p:cNvPr>
              <p:cNvSpPr>
                <a:spLocks/>
              </p:cNvSpPr>
              <p:nvPr/>
            </p:nvSpPr>
            <p:spPr bwMode="auto">
              <a:xfrm>
                <a:off x="272054" y="448912"/>
                <a:ext cx="4437371" cy="6087913"/>
              </a:xfrm>
              <a:prstGeom prst="rect">
                <a:avLst/>
              </a:prstGeom>
              <a:solidFill>
                <a:srgbClr val="00B0F0"/>
              </a:soli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5" name="Rechthoek 4">
                <a:extLst>
                  <a:ext uri="{FF2B5EF4-FFF2-40B4-BE49-F238E27FC236}">
                    <a16:creationId xmlns:a16="http://schemas.microsoft.com/office/drawing/2014/main" id="{55038148-AA1F-7334-EA48-A5E9C9D7490F}"/>
                  </a:ext>
                </a:extLst>
              </p:cNvPr>
              <p:cNvSpPr>
                <a:spLocks/>
              </p:cNvSpPr>
              <p:nvPr/>
            </p:nvSpPr>
            <p:spPr bwMode="auto">
              <a:xfrm>
                <a:off x="4775606" y="448912"/>
                <a:ext cx="4423581" cy="6087913"/>
              </a:xfrm>
              <a:prstGeom prst="rect">
                <a:avLst/>
              </a:prstGeom>
              <a:solidFill>
                <a:srgbClr val="0070C0"/>
              </a:soli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4" name="Rechthoek 3">
                <a:extLst>
                  <a:ext uri="{FF2B5EF4-FFF2-40B4-BE49-F238E27FC236}">
                    <a16:creationId xmlns:a16="http://schemas.microsoft.com/office/drawing/2014/main" id="{B78B560D-CB29-E276-806C-A7919AAB5D15}"/>
                  </a:ext>
                </a:extLst>
              </p:cNvPr>
              <p:cNvSpPr>
                <a:spLocks/>
              </p:cNvSpPr>
              <p:nvPr/>
            </p:nvSpPr>
            <p:spPr bwMode="auto">
              <a:xfrm>
                <a:off x="9277583" y="448912"/>
                <a:ext cx="2507055" cy="6087913"/>
              </a:xfrm>
              <a:prstGeom prst="rect">
                <a:avLst/>
              </a:prstGeom>
              <a:gradFill>
                <a:gsLst>
                  <a:gs pos="0">
                    <a:srgbClr val="002060"/>
                  </a:gs>
                  <a:gs pos="93000">
                    <a:srgbClr val="002060"/>
                  </a:gs>
                  <a:gs pos="99000">
                    <a:schemeClr val="bg1"/>
                  </a:gs>
                </a:gsLst>
                <a:lin ang="0" scaled="0"/>
              </a:gra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grpSp>
        <p:grpSp>
          <p:nvGrpSpPr>
            <p:cNvPr id="84" name="Titels">
              <a:extLst>
                <a:ext uri="{FF2B5EF4-FFF2-40B4-BE49-F238E27FC236}">
                  <a16:creationId xmlns:a16="http://schemas.microsoft.com/office/drawing/2014/main" id="{3631D6CC-673A-44A4-FA6E-50610BAEA6AE}"/>
                </a:ext>
              </a:extLst>
            </p:cNvPr>
            <p:cNvGrpSpPr/>
            <p:nvPr/>
          </p:nvGrpSpPr>
          <p:grpSpPr>
            <a:xfrm>
              <a:off x="407362" y="448912"/>
              <a:ext cx="12277552" cy="502288"/>
              <a:chOff x="407362" y="448912"/>
              <a:chExt cx="12277552" cy="502288"/>
            </a:xfrm>
          </p:grpSpPr>
          <p:sp>
            <p:nvSpPr>
              <p:cNvPr id="9" name="Tekstvak 8">
                <a:extLst>
                  <a:ext uri="{FF2B5EF4-FFF2-40B4-BE49-F238E27FC236}">
                    <a16:creationId xmlns:a16="http://schemas.microsoft.com/office/drawing/2014/main" id="{F0A256B2-1416-E753-968E-EA500C25E2E5}"/>
                  </a:ext>
                </a:extLst>
              </p:cNvPr>
              <p:cNvSpPr txBox="1">
                <a:spLocks/>
              </p:cNvSpPr>
              <p:nvPr/>
            </p:nvSpPr>
            <p:spPr>
              <a:xfrm>
                <a:off x="407362" y="533418"/>
                <a:ext cx="3226171" cy="417782"/>
              </a:xfrm>
              <a:prstGeom prst="rect">
                <a:avLst/>
              </a:prstGeom>
              <a:noFill/>
            </p:spPr>
            <p:txBody>
              <a:bodyPr wrap="square" rtlCol="0">
                <a:spAutoFit/>
              </a:bodyPr>
              <a:lstStyle/>
              <a:p>
                <a:r>
                  <a:rPr lang="nl-NL" sz="1200" b="1"/>
                  <a:t>Mededinging</a:t>
                </a:r>
              </a:p>
            </p:txBody>
          </p:sp>
          <p:sp>
            <p:nvSpPr>
              <p:cNvPr id="10" name="Tekstvak 9">
                <a:extLst>
                  <a:ext uri="{FF2B5EF4-FFF2-40B4-BE49-F238E27FC236}">
                    <a16:creationId xmlns:a16="http://schemas.microsoft.com/office/drawing/2014/main" id="{378B5B04-04EA-B051-38FE-1BF83C074CAB}"/>
                  </a:ext>
                </a:extLst>
              </p:cNvPr>
              <p:cNvSpPr txBox="1">
                <a:spLocks/>
              </p:cNvSpPr>
              <p:nvPr/>
            </p:nvSpPr>
            <p:spPr>
              <a:xfrm>
                <a:off x="4775606" y="448912"/>
                <a:ext cx="3609764" cy="417782"/>
              </a:xfrm>
              <a:prstGeom prst="rect">
                <a:avLst/>
              </a:prstGeom>
              <a:noFill/>
            </p:spPr>
            <p:txBody>
              <a:bodyPr wrap="square" rtlCol="0">
                <a:spAutoFit/>
              </a:bodyPr>
              <a:lstStyle/>
              <a:p>
                <a:r>
                  <a:rPr lang="nl-NL" sz="1200" b="1">
                    <a:solidFill>
                      <a:schemeClr val="bg1"/>
                    </a:solidFill>
                  </a:rPr>
                  <a:t>O &amp; O</a:t>
                </a:r>
              </a:p>
            </p:txBody>
          </p:sp>
          <p:sp>
            <p:nvSpPr>
              <p:cNvPr id="11" name="Tekstvak 10">
                <a:extLst>
                  <a:ext uri="{FF2B5EF4-FFF2-40B4-BE49-F238E27FC236}">
                    <a16:creationId xmlns:a16="http://schemas.microsoft.com/office/drawing/2014/main" id="{A18FCC6B-369A-1F79-1F9C-85D74ED8D0BB}"/>
                  </a:ext>
                </a:extLst>
              </p:cNvPr>
              <p:cNvSpPr txBox="1">
                <a:spLocks/>
              </p:cNvSpPr>
              <p:nvPr/>
            </p:nvSpPr>
            <p:spPr>
              <a:xfrm>
                <a:off x="9458743" y="448912"/>
                <a:ext cx="3226171" cy="417782"/>
              </a:xfrm>
              <a:prstGeom prst="rect">
                <a:avLst/>
              </a:prstGeom>
              <a:noFill/>
            </p:spPr>
            <p:txBody>
              <a:bodyPr wrap="square" rtlCol="0">
                <a:spAutoFit/>
              </a:bodyPr>
              <a:lstStyle/>
              <a:p>
                <a:r>
                  <a:rPr lang="nl-NL" sz="1200" b="1">
                    <a:solidFill>
                      <a:schemeClr val="bg1"/>
                    </a:solidFill>
                  </a:rPr>
                  <a:t>Commercieel</a:t>
                </a:r>
              </a:p>
            </p:txBody>
          </p:sp>
        </p:grpSp>
        <p:grpSp>
          <p:nvGrpSpPr>
            <p:cNvPr id="85" name="Aantal deelnemers">
              <a:extLst>
                <a:ext uri="{FF2B5EF4-FFF2-40B4-BE49-F238E27FC236}">
                  <a16:creationId xmlns:a16="http://schemas.microsoft.com/office/drawing/2014/main" id="{405D11D9-8F62-4C48-ED73-C28CB60D3BCC}"/>
                </a:ext>
              </a:extLst>
            </p:cNvPr>
            <p:cNvGrpSpPr/>
            <p:nvPr/>
          </p:nvGrpSpPr>
          <p:grpSpPr>
            <a:xfrm>
              <a:off x="272054" y="923181"/>
              <a:ext cx="11459692" cy="307777"/>
              <a:chOff x="272054" y="806129"/>
              <a:chExt cx="11459692" cy="307777"/>
            </a:xfrm>
          </p:grpSpPr>
          <p:sp>
            <p:nvSpPr>
              <p:cNvPr id="82" name="Rechthoek 81">
                <a:extLst>
                  <a:ext uri="{FF2B5EF4-FFF2-40B4-BE49-F238E27FC236}">
                    <a16:creationId xmlns:a16="http://schemas.microsoft.com/office/drawing/2014/main" id="{3886D377-D338-3B23-18E7-DEAE88ED5508}"/>
                  </a:ext>
                </a:extLst>
              </p:cNvPr>
              <p:cNvSpPr/>
              <p:nvPr/>
            </p:nvSpPr>
            <p:spPr>
              <a:xfrm>
                <a:off x="272054" y="806129"/>
                <a:ext cx="11459692" cy="307777"/>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83" name="Tekstvakken">
                <a:extLst>
                  <a:ext uri="{FF2B5EF4-FFF2-40B4-BE49-F238E27FC236}">
                    <a16:creationId xmlns:a16="http://schemas.microsoft.com/office/drawing/2014/main" id="{04153951-EAE5-3274-2D26-7787CD7FD6D4}"/>
                  </a:ext>
                </a:extLst>
              </p:cNvPr>
              <p:cNvGrpSpPr/>
              <p:nvPr/>
            </p:nvGrpSpPr>
            <p:grpSpPr>
              <a:xfrm>
                <a:off x="747497" y="806129"/>
                <a:ext cx="9506888" cy="307777"/>
                <a:chOff x="747497" y="806129"/>
                <a:chExt cx="9506888" cy="307777"/>
              </a:xfrm>
            </p:grpSpPr>
            <p:sp>
              <p:nvSpPr>
                <p:cNvPr id="32" name="Tekstvak 31">
                  <a:extLst>
                    <a:ext uri="{FF2B5EF4-FFF2-40B4-BE49-F238E27FC236}">
                      <a16:creationId xmlns:a16="http://schemas.microsoft.com/office/drawing/2014/main" id="{DB4D1ADB-623A-8401-7FF3-912C8F947E6A}"/>
                    </a:ext>
                  </a:extLst>
                </p:cNvPr>
                <p:cNvSpPr txBox="1"/>
                <p:nvPr/>
              </p:nvSpPr>
              <p:spPr>
                <a:xfrm>
                  <a:off x="747497"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N</a:t>
                  </a:r>
                </a:p>
              </p:txBody>
            </p:sp>
            <p:sp>
              <p:nvSpPr>
                <p:cNvPr id="33" name="Tekstvak 32">
                  <a:extLst>
                    <a:ext uri="{FF2B5EF4-FFF2-40B4-BE49-F238E27FC236}">
                      <a16:creationId xmlns:a16="http://schemas.microsoft.com/office/drawing/2014/main" id="{E3DF9BD4-322D-7773-C120-DE9DAB270360}"/>
                    </a:ext>
                  </a:extLst>
                </p:cNvPr>
                <p:cNvSpPr txBox="1"/>
                <p:nvPr/>
              </p:nvSpPr>
              <p:spPr>
                <a:xfrm>
                  <a:off x="3185253"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5</a:t>
                  </a:r>
                </a:p>
              </p:txBody>
            </p:sp>
            <p:sp>
              <p:nvSpPr>
                <p:cNvPr id="34" name="Tekstvak 33">
                  <a:extLst>
                    <a:ext uri="{FF2B5EF4-FFF2-40B4-BE49-F238E27FC236}">
                      <a16:creationId xmlns:a16="http://schemas.microsoft.com/office/drawing/2014/main" id="{12A19E5E-5F44-F546-367A-A83B7F4B1D89}"/>
                    </a:ext>
                  </a:extLst>
                </p:cNvPr>
                <p:cNvSpPr txBox="1"/>
                <p:nvPr/>
              </p:nvSpPr>
              <p:spPr>
                <a:xfrm>
                  <a:off x="5560601"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3</a:t>
                  </a:r>
                </a:p>
              </p:txBody>
            </p:sp>
            <p:sp>
              <p:nvSpPr>
                <p:cNvPr id="42" name="Tekstvak 41">
                  <a:extLst>
                    <a:ext uri="{FF2B5EF4-FFF2-40B4-BE49-F238E27FC236}">
                      <a16:creationId xmlns:a16="http://schemas.microsoft.com/office/drawing/2014/main" id="{AE04D459-ECEF-0167-6E1D-B15F70137140}"/>
                    </a:ext>
                  </a:extLst>
                </p:cNvPr>
                <p:cNvSpPr txBox="1"/>
                <p:nvPr/>
              </p:nvSpPr>
              <p:spPr>
                <a:xfrm>
                  <a:off x="7960614"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2</a:t>
                  </a:r>
                </a:p>
              </p:txBody>
            </p:sp>
            <p:sp>
              <p:nvSpPr>
                <p:cNvPr id="55" name="Tekstvak 54">
                  <a:extLst>
                    <a:ext uri="{FF2B5EF4-FFF2-40B4-BE49-F238E27FC236}">
                      <a16:creationId xmlns:a16="http://schemas.microsoft.com/office/drawing/2014/main" id="{9D7F9CF1-BC23-6E22-4706-9F64E6C67724}"/>
                    </a:ext>
                  </a:extLst>
                </p:cNvPr>
                <p:cNvSpPr txBox="1"/>
                <p:nvPr/>
              </p:nvSpPr>
              <p:spPr>
                <a:xfrm>
                  <a:off x="9837692"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1</a:t>
                  </a:r>
                </a:p>
              </p:txBody>
            </p:sp>
          </p:grpSp>
        </p:grpSp>
        <p:sp>
          <p:nvSpPr>
            <p:cNvPr id="61" name="Tekstvak 60">
              <a:extLst>
                <a:ext uri="{FF2B5EF4-FFF2-40B4-BE49-F238E27FC236}">
                  <a16:creationId xmlns:a16="http://schemas.microsoft.com/office/drawing/2014/main" id="{B3B0F8FF-F43C-0B29-424D-469B2A641795}"/>
                </a:ext>
              </a:extLst>
            </p:cNvPr>
            <p:cNvSpPr txBox="1"/>
            <p:nvPr/>
          </p:nvSpPr>
          <p:spPr>
            <a:xfrm>
              <a:off x="1545811" y="0"/>
              <a:ext cx="379651" cy="417782"/>
            </a:xfrm>
            <a:prstGeom prst="rect">
              <a:avLst/>
            </a:prstGeom>
            <a:noFill/>
          </p:spPr>
          <p:txBody>
            <a:bodyPr wrap="square" rtlCol="0">
              <a:spAutoFit/>
            </a:bodyPr>
            <a:lstStyle/>
            <a:p>
              <a:r>
                <a:rPr lang="nl-NL" sz="1200">
                  <a:solidFill>
                    <a:schemeClr val="bg1"/>
                  </a:solidFill>
                </a:rPr>
                <a:t>9</a:t>
              </a:r>
            </a:p>
          </p:txBody>
        </p:sp>
        <p:grpSp>
          <p:nvGrpSpPr>
            <p:cNvPr id="81" name="Trechter">
              <a:extLst>
                <a:ext uri="{FF2B5EF4-FFF2-40B4-BE49-F238E27FC236}">
                  <a16:creationId xmlns:a16="http://schemas.microsoft.com/office/drawing/2014/main" id="{D973FAEA-6B4A-F363-4F3D-21BEF5663D02}"/>
                </a:ext>
              </a:extLst>
            </p:cNvPr>
            <p:cNvGrpSpPr/>
            <p:nvPr/>
          </p:nvGrpSpPr>
          <p:grpSpPr>
            <a:xfrm>
              <a:off x="326502" y="1500365"/>
              <a:ext cx="8830175" cy="4272362"/>
              <a:chOff x="379394" y="1818708"/>
              <a:chExt cx="8830175" cy="4396384"/>
            </a:xfrm>
          </p:grpSpPr>
          <p:sp>
            <p:nvSpPr>
              <p:cNvPr id="51" name="Rechthoek 50">
                <a:extLst>
                  <a:ext uri="{FF2B5EF4-FFF2-40B4-BE49-F238E27FC236}">
                    <a16:creationId xmlns:a16="http://schemas.microsoft.com/office/drawing/2014/main" id="{06AAAC44-9173-0ABE-842F-4B553F901ADB}"/>
                  </a:ext>
                </a:extLst>
              </p:cNvPr>
              <p:cNvSpPr/>
              <p:nvPr/>
            </p:nvSpPr>
            <p:spPr>
              <a:xfrm>
                <a:off x="379394" y="1818708"/>
                <a:ext cx="2222993" cy="4396384"/>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200">
                  <a:latin typeface="Angle of View S" pitchFamily="2" charset="0"/>
                </a:endParaRPr>
              </a:p>
            </p:txBody>
          </p:sp>
          <p:sp>
            <p:nvSpPr>
              <p:cNvPr id="60" name="Rechthoek 59">
                <a:extLst>
                  <a:ext uri="{FF2B5EF4-FFF2-40B4-BE49-F238E27FC236}">
                    <a16:creationId xmlns:a16="http://schemas.microsoft.com/office/drawing/2014/main" id="{187B7C20-DA09-1860-58ED-69250191E9E9}"/>
                  </a:ext>
                </a:extLst>
              </p:cNvPr>
              <p:cNvSpPr/>
              <p:nvPr/>
            </p:nvSpPr>
            <p:spPr>
              <a:xfrm>
                <a:off x="2558041" y="2128174"/>
                <a:ext cx="2222993" cy="380876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200">
                  <a:latin typeface="Angle of View S" pitchFamily="2" charset="0"/>
                </a:endParaRPr>
              </a:p>
            </p:txBody>
          </p:sp>
          <p:sp>
            <p:nvSpPr>
              <p:cNvPr id="70" name="Rechthoek 69">
                <a:extLst>
                  <a:ext uri="{FF2B5EF4-FFF2-40B4-BE49-F238E27FC236}">
                    <a16:creationId xmlns:a16="http://schemas.microsoft.com/office/drawing/2014/main" id="{CA18B993-2CF8-C4E5-8524-EBA23B790D2B}"/>
                  </a:ext>
                </a:extLst>
              </p:cNvPr>
              <p:cNvSpPr/>
              <p:nvPr/>
            </p:nvSpPr>
            <p:spPr>
              <a:xfrm>
                <a:off x="4778793" y="2404594"/>
                <a:ext cx="2222993" cy="3255920"/>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200">
                  <a:latin typeface="Angle of View S" pitchFamily="2" charset="0"/>
                </a:endParaRPr>
              </a:p>
            </p:txBody>
          </p:sp>
          <p:sp>
            <p:nvSpPr>
              <p:cNvPr id="74" name="Rechthoek 73">
                <a:extLst>
                  <a:ext uri="{FF2B5EF4-FFF2-40B4-BE49-F238E27FC236}">
                    <a16:creationId xmlns:a16="http://schemas.microsoft.com/office/drawing/2014/main" id="{2010F54A-C672-214C-5BBC-BE1F5FFF8AB0}"/>
                  </a:ext>
                </a:extLst>
              </p:cNvPr>
              <p:cNvSpPr/>
              <p:nvPr/>
            </p:nvSpPr>
            <p:spPr>
              <a:xfrm>
                <a:off x="6986576" y="2681014"/>
                <a:ext cx="2222993" cy="272776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200">
                  <a:latin typeface="Angle of View S" pitchFamily="2" charset="0"/>
                </a:endParaRPr>
              </a:p>
            </p:txBody>
          </p:sp>
        </p:grpSp>
      </p:grpSp>
      <p:sp>
        <p:nvSpPr>
          <p:cNvPr id="3" name="Rechthoek 2">
            <a:extLst>
              <a:ext uri="{FF2B5EF4-FFF2-40B4-BE49-F238E27FC236}">
                <a16:creationId xmlns:a16="http://schemas.microsoft.com/office/drawing/2014/main" id="{2B7678C6-D220-D8A0-730D-50331B6BACB0}"/>
              </a:ext>
            </a:extLst>
          </p:cNvPr>
          <p:cNvSpPr/>
          <p:nvPr/>
        </p:nvSpPr>
        <p:spPr>
          <a:xfrm>
            <a:off x="248808" y="1284400"/>
            <a:ext cx="4391610" cy="672568"/>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Aanbestedingsleidraad</a:t>
            </a:r>
          </a:p>
        </p:txBody>
      </p:sp>
      <p:sp>
        <p:nvSpPr>
          <p:cNvPr id="7" name="Rechthoek 6">
            <a:extLst>
              <a:ext uri="{FF2B5EF4-FFF2-40B4-BE49-F238E27FC236}">
                <a16:creationId xmlns:a16="http://schemas.microsoft.com/office/drawing/2014/main" id="{28B26D4E-DAF9-D719-5DEA-F516AD8D4682}"/>
              </a:ext>
            </a:extLst>
          </p:cNvPr>
          <p:cNvSpPr/>
          <p:nvPr/>
        </p:nvSpPr>
        <p:spPr>
          <a:xfrm>
            <a:off x="4768345" y="1284400"/>
            <a:ext cx="4365086" cy="672568"/>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Samenwerkingsovereenkomst</a:t>
            </a:r>
          </a:p>
          <a:p>
            <a:pPr algn="ctr"/>
            <a:r>
              <a:rPr lang="nl-NL" sz="1400"/>
              <a:t>Vraagspecificatie onderzoek en ontwikkeling</a:t>
            </a:r>
          </a:p>
        </p:txBody>
      </p:sp>
      <p:sp>
        <p:nvSpPr>
          <p:cNvPr id="8" name="Rechthoek 7">
            <a:extLst>
              <a:ext uri="{FF2B5EF4-FFF2-40B4-BE49-F238E27FC236}">
                <a16:creationId xmlns:a16="http://schemas.microsoft.com/office/drawing/2014/main" id="{E4141A47-E0F1-2437-1F9C-9378B8805E6B}"/>
              </a:ext>
            </a:extLst>
          </p:cNvPr>
          <p:cNvSpPr/>
          <p:nvPr/>
        </p:nvSpPr>
        <p:spPr>
          <a:xfrm>
            <a:off x="9218997" y="1290218"/>
            <a:ext cx="2489503" cy="67256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Dienstverlenings-overeenkomst</a:t>
            </a:r>
          </a:p>
        </p:txBody>
      </p:sp>
      <p:sp>
        <p:nvSpPr>
          <p:cNvPr id="15" name="Rechthoek 14">
            <a:extLst>
              <a:ext uri="{FF2B5EF4-FFF2-40B4-BE49-F238E27FC236}">
                <a16:creationId xmlns:a16="http://schemas.microsoft.com/office/drawing/2014/main" id="{ABE28426-7B80-BCCD-2F63-055483FCB41B}"/>
              </a:ext>
            </a:extLst>
          </p:cNvPr>
          <p:cNvSpPr/>
          <p:nvPr/>
        </p:nvSpPr>
        <p:spPr>
          <a:xfrm>
            <a:off x="9360614" y="3245951"/>
            <a:ext cx="757607" cy="208195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err="1">
                <a:latin typeface="Angle of View S" pitchFamily="2" charset="0"/>
              </a:rPr>
              <a:t>Detailed</a:t>
            </a:r>
            <a:r>
              <a:rPr lang="nl-NL" sz="1200">
                <a:latin typeface="Angle of View S" pitchFamily="2" charset="0"/>
              </a:rPr>
              <a:t> design</a:t>
            </a:r>
          </a:p>
        </p:txBody>
      </p:sp>
      <p:sp>
        <p:nvSpPr>
          <p:cNvPr id="16" name="Rechthoek 15">
            <a:extLst>
              <a:ext uri="{FF2B5EF4-FFF2-40B4-BE49-F238E27FC236}">
                <a16:creationId xmlns:a16="http://schemas.microsoft.com/office/drawing/2014/main" id="{6FD20330-4DB1-FBF7-9F9F-D4E17D2E04AC}"/>
              </a:ext>
            </a:extLst>
          </p:cNvPr>
          <p:cNvSpPr/>
          <p:nvPr/>
        </p:nvSpPr>
        <p:spPr>
          <a:xfrm>
            <a:off x="10805816" y="3254049"/>
            <a:ext cx="1247257" cy="2081952"/>
          </a:xfrm>
          <a:prstGeom prst="rect">
            <a:avLst/>
          </a:prstGeom>
          <a:gradFill>
            <a:gsLst>
              <a:gs pos="0">
                <a:srgbClr val="89C865"/>
              </a:gs>
              <a:gs pos="76000">
                <a:srgbClr val="89C865"/>
              </a:gs>
              <a:gs pos="99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Uitvoeringsfase</a:t>
            </a:r>
          </a:p>
        </p:txBody>
      </p:sp>
      <p:sp>
        <p:nvSpPr>
          <p:cNvPr id="17" name="Rechthoek 16">
            <a:extLst>
              <a:ext uri="{FF2B5EF4-FFF2-40B4-BE49-F238E27FC236}">
                <a16:creationId xmlns:a16="http://schemas.microsoft.com/office/drawing/2014/main" id="{3FA08367-E18C-F56A-5CCA-B9D0F40BA208}"/>
              </a:ext>
            </a:extLst>
          </p:cNvPr>
          <p:cNvSpPr/>
          <p:nvPr/>
        </p:nvSpPr>
        <p:spPr>
          <a:xfrm>
            <a:off x="10158577" y="3245951"/>
            <a:ext cx="591921" cy="208195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Bouw</a:t>
            </a:r>
          </a:p>
        </p:txBody>
      </p:sp>
      <p:pic>
        <p:nvPicPr>
          <p:cNvPr id="12" name="Afbeelding 11">
            <a:extLst>
              <a:ext uri="{FF2B5EF4-FFF2-40B4-BE49-F238E27FC236}">
                <a16:creationId xmlns:a16="http://schemas.microsoft.com/office/drawing/2014/main" id="{179E636B-0258-32A3-263A-5D4FDEECA5CA}"/>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2658213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497115F-0F53-F564-E634-E216D03036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B72DA19-063B-0EFF-0988-1567C25ACF0C}"/>
              </a:ext>
            </a:extLst>
          </p:cNvPr>
          <p:cNvSpPr>
            <a:spLocks noGrp="1"/>
          </p:cNvSpPr>
          <p:nvPr>
            <p:ph type="title"/>
          </p:nvPr>
        </p:nvSpPr>
        <p:spPr/>
        <p:txBody>
          <a:bodyPr/>
          <a:lstStyle/>
          <a:p>
            <a:r>
              <a:rPr lang="nl-NL"/>
              <a:t>Aanbestedingsleidraad</a:t>
            </a:r>
          </a:p>
        </p:txBody>
      </p:sp>
      <p:sp>
        <p:nvSpPr>
          <p:cNvPr id="3" name="Tijdelijke aanduiding voor tekst 2">
            <a:extLst>
              <a:ext uri="{FF2B5EF4-FFF2-40B4-BE49-F238E27FC236}">
                <a16:creationId xmlns:a16="http://schemas.microsoft.com/office/drawing/2014/main" id="{ACC8EB43-49A1-2E75-1B0B-1F0DED61B7EA}"/>
              </a:ext>
            </a:extLst>
          </p:cNvPr>
          <p:cNvSpPr>
            <a:spLocks noGrp="1"/>
          </p:cNvSpPr>
          <p:nvPr>
            <p:ph type="body" sz="quarter" idx="11"/>
          </p:nvPr>
        </p:nvSpPr>
        <p:spPr>
          <a:xfrm>
            <a:off x="624001" y="1928751"/>
            <a:ext cx="10921228" cy="4140000"/>
          </a:xfrm>
        </p:spPr>
        <p:txBody>
          <a:bodyPr>
            <a:normAutofit/>
          </a:bodyPr>
          <a:lstStyle/>
          <a:p>
            <a:pPr>
              <a:lnSpc>
                <a:spcPct val="150000"/>
              </a:lnSpc>
            </a:pPr>
            <a:r>
              <a:rPr lang="nl-NL" dirty="0"/>
              <a:t>Beschrijving van het aanbestedingsproces</a:t>
            </a:r>
          </a:p>
          <a:p>
            <a:pPr>
              <a:lnSpc>
                <a:spcPct val="150000"/>
              </a:lnSpc>
            </a:pPr>
            <a:endParaRPr lang="nl-NL" dirty="0"/>
          </a:p>
          <a:p>
            <a:pPr>
              <a:lnSpc>
                <a:spcPct val="150000"/>
              </a:lnSpc>
            </a:pPr>
            <a:r>
              <a:rPr lang="nl-NL" dirty="0"/>
              <a:t>Beschrijven van de criteria op grond waarvan de deelnemers worden gekozen om mee te doen aan de O&amp;O-fase</a:t>
            </a:r>
          </a:p>
        </p:txBody>
      </p:sp>
      <p:pic>
        <p:nvPicPr>
          <p:cNvPr id="4" name="Afbeelding 3">
            <a:extLst>
              <a:ext uri="{FF2B5EF4-FFF2-40B4-BE49-F238E27FC236}">
                <a16:creationId xmlns:a16="http://schemas.microsoft.com/office/drawing/2014/main" id="{2E30B251-5A91-26D8-DCCA-AA3033CCD005}"/>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3306541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295040B-081A-E744-03ED-05C9176C82A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52F9000-6C1D-011E-21F8-57AAB48351DC}"/>
              </a:ext>
            </a:extLst>
          </p:cNvPr>
          <p:cNvSpPr>
            <a:spLocks noGrp="1"/>
          </p:cNvSpPr>
          <p:nvPr>
            <p:ph type="title"/>
          </p:nvPr>
        </p:nvSpPr>
        <p:spPr/>
        <p:txBody>
          <a:bodyPr/>
          <a:lstStyle/>
          <a:p>
            <a:r>
              <a:rPr lang="nl-NL"/>
              <a:t>Samenwerkingsovereenkomst</a:t>
            </a:r>
          </a:p>
        </p:txBody>
      </p:sp>
      <p:sp>
        <p:nvSpPr>
          <p:cNvPr id="3" name="Tijdelijke aanduiding voor tekst 2">
            <a:extLst>
              <a:ext uri="{FF2B5EF4-FFF2-40B4-BE49-F238E27FC236}">
                <a16:creationId xmlns:a16="http://schemas.microsoft.com/office/drawing/2014/main" id="{07EEEDC0-34B9-674A-6852-E3B9BF4948B9}"/>
              </a:ext>
            </a:extLst>
          </p:cNvPr>
          <p:cNvSpPr>
            <a:spLocks noGrp="1"/>
          </p:cNvSpPr>
          <p:nvPr>
            <p:ph type="body" sz="quarter" idx="11"/>
          </p:nvPr>
        </p:nvSpPr>
        <p:spPr>
          <a:xfrm>
            <a:off x="624001" y="1928751"/>
            <a:ext cx="10921228" cy="4140000"/>
          </a:xfrm>
        </p:spPr>
        <p:txBody>
          <a:bodyPr>
            <a:normAutofit/>
          </a:bodyPr>
          <a:lstStyle/>
          <a:p>
            <a:pPr>
              <a:lnSpc>
                <a:spcPct val="150000"/>
              </a:lnSpc>
            </a:pPr>
            <a:r>
              <a:rPr lang="nl-NL" dirty="0"/>
              <a:t>Fasering en </a:t>
            </a:r>
            <a:r>
              <a:rPr lang="nl-NL" dirty="0" err="1"/>
              <a:t>trechtering</a:t>
            </a:r>
            <a:r>
              <a:rPr lang="nl-NL" dirty="0"/>
              <a:t> vanuit van de O&amp;O-fase</a:t>
            </a:r>
            <a:br>
              <a:rPr lang="nl-NL" dirty="0"/>
            </a:br>
            <a:r>
              <a:rPr lang="nl-NL" dirty="0"/>
              <a:t>om concurrentie te borgen en te voorkomen dat staatssteun wordt verleend</a:t>
            </a:r>
          </a:p>
          <a:p>
            <a:pPr>
              <a:lnSpc>
                <a:spcPct val="150000"/>
              </a:lnSpc>
            </a:pPr>
            <a:endParaRPr lang="nl-NL" dirty="0"/>
          </a:p>
          <a:p>
            <a:pPr>
              <a:lnSpc>
                <a:spcPct val="150000"/>
              </a:lnSpc>
            </a:pPr>
            <a:r>
              <a:rPr lang="nl-NL" dirty="0"/>
              <a:t>Aandacht voor beperking ontwikkelkosten door tijdige </a:t>
            </a:r>
            <a:r>
              <a:rPr lang="nl-NL" dirty="0" err="1"/>
              <a:t>trechtering</a:t>
            </a:r>
            <a:r>
              <a:rPr lang="nl-NL" dirty="0"/>
              <a:t> en kritische beschouwing welke ontwerpproducten nodig zijn om de onderzoeks- en ontwikkelfase succesvol af te kunnen sluiten</a:t>
            </a:r>
          </a:p>
        </p:txBody>
      </p:sp>
      <p:pic>
        <p:nvPicPr>
          <p:cNvPr id="4" name="Afbeelding 3">
            <a:extLst>
              <a:ext uri="{FF2B5EF4-FFF2-40B4-BE49-F238E27FC236}">
                <a16:creationId xmlns:a16="http://schemas.microsoft.com/office/drawing/2014/main" id="{DCBBFB00-38D3-380F-F12F-B406888399DD}"/>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3618234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571209-1A8A-DEED-355D-08D579CB95B9}"/>
              </a:ext>
            </a:extLst>
          </p:cNvPr>
          <p:cNvSpPr>
            <a:spLocks noGrp="1"/>
          </p:cNvSpPr>
          <p:nvPr>
            <p:ph type="title"/>
          </p:nvPr>
        </p:nvSpPr>
        <p:spPr/>
        <p:txBody>
          <a:bodyPr/>
          <a:lstStyle/>
          <a:p>
            <a:r>
              <a:rPr lang="nl-NL" dirty="0"/>
              <a:t>Programma vandaag</a:t>
            </a:r>
          </a:p>
        </p:txBody>
      </p:sp>
      <p:pic>
        <p:nvPicPr>
          <p:cNvPr id="4" name="Afbeelding 3">
            <a:extLst>
              <a:ext uri="{FF2B5EF4-FFF2-40B4-BE49-F238E27FC236}">
                <a16:creationId xmlns:a16="http://schemas.microsoft.com/office/drawing/2014/main" id="{22042F8B-1648-7493-4105-36F3E39A8F97}"/>
              </a:ext>
            </a:extLst>
          </p:cNvPr>
          <p:cNvPicPr>
            <a:picLocks noChangeAspect="1"/>
          </p:cNvPicPr>
          <p:nvPr/>
        </p:nvPicPr>
        <p:blipFill>
          <a:blip r:embed="rId2"/>
          <a:stretch>
            <a:fillRect/>
          </a:stretch>
        </p:blipFill>
        <p:spPr>
          <a:xfrm>
            <a:off x="163744" y="160203"/>
            <a:ext cx="1390476" cy="761905"/>
          </a:xfrm>
          <a:prstGeom prst="rect">
            <a:avLst/>
          </a:prstGeom>
        </p:spPr>
      </p:pic>
      <p:graphicFrame>
        <p:nvGraphicFramePr>
          <p:cNvPr id="5" name="Tabel 4">
            <a:extLst>
              <a:ext uri="{FF2B5EF4-FFF2-40B4-BE49-F238E27FC236}">
                <a16:creationId xmlns:a16="http://schemas.microsoft.com/office/drawing/2014/main" id="{C13E30EE-AFD1-DECC-E923-899F201C3A4B}"/>
              </a:ext>
            </a:extLst>
          </p:cNvPr>
          <p:cNvGraphicFramePr>
            <a:graphicFrameLocks noGrp="1"/>
          </p:cNvGraphicFramePr>
          <p:nvPr>
            <p:extLst>
              <p:ext uri="{D42A27DB-BD31-4B8C-83A1-F6EECF244321}">
                <p14:modId xmlns:p14="http://schemas.microsoft.com/office/powerpoint/2010/main" val="1108729315"/>
              </p:ext>
            </p:extLst>
          </p:nvPr>
        </p:nvGraphicFramePr>
        <p:xfrm>
          <a:off x="698643" y="2070000"/>
          <a:ext cx="6675478" cy="3861605"/>
        </p:xfrm>
        <a:graphic>
          <a:graphicData uri="http://schemas.openxmlformats.org/drawingml/2006/table">
            <a:tbl>
              <a:tblPr/>
              <a:tblGrid>
                <a:gridCol w="6675478">
                  <a:extLst>
                    <a:ext uri="{9D8B030D-6E8A-4147-A177-3AD203B41FA5}">
                      <a16:colId xmlns:a16="http://schemas.microsoft.com/office/drawing/2014/main" val="3982381739"/>
                    </a:ext>
                  </a:extLst>
                </a:gridCol>
              </a:tblGrid>
              <a:tr h="351055">
                <a:tc>
                  <a:txBody>
                    <a:bodyPr/>
                    <a:lstStyle/>
                    <a:p>
                      <a:pPr algn="l" rtl="0" fontAlgn="base">
                        <a:lnSpc>
                          <a:spcPts val="1575"/>
                        </a:lnSpc>
                      </a:pPr>
                      <a:r>
                        <a:rPr lang="nl-NL" sz="1200" b="0" i="0">
                          <a:solidFill>
                            <a:srgbClr val="000000"/>
                          </a:solidFill>
                          <a:effectLst/>
                          <a:latin typeface="Calibri" panose="020F0502020204030204" pitchFamily="34" charset="0"/>
                        </a:rPr>
                        <a:t>  9.25 -   9.30  Welkom door Christa</a:t>
                      </a:r>
                      <a:r>
                        <a:rPr lang="nl-NL" sz="1200" b="0" i="0">
                          <a:effectLst/>
                          <a:latin typeface="Calibri" panose="020F0502020204030204" pitchFamily="34" charset="0"/>
                        </a:rPr>
                        <a:t> Kempenaar, directeur Vlootvernieuwing</a:t>
                      </a:r>
                      <a:endParaRPr lang="nl-NL" sz="1800" b="0" i="0" dirty="0">
                        <a:effectLst/>
                      </a:endParaRPr>
                    </a:p>
                  </a:txBody>
                  <a:tcPr marL="91118" marR="91118" marT="45559" marB="45559" anchor="b">
                    <a:lnL w="9525" cap="flat" cmpd="sng" algn="ctr">
                      <a:solidFill>
                        <a:srgbClr val="10B2F9"/>
                      </a:solidFill>
                      <a:prstDash val="solid"/>
                      <a:round/>
                      <a:headEnd type="none" w="med" len="med"/>
                      <a:tailEnd type="none" w="med" len="med"/>
                    </a:lnL>
                    <a:lnR w="9525" cap="flat" cmpd="sng" algn="ctr">
                      <a:solidFill>
                        <a:srgbClr val="10B2F9"/>
                      </a:solidFill>
                      <a:prstDash val="solid"/>
                      <a:round/>
                      <a:headEnd type="none" w="med" len="med"/>
                      <a:tailEnd type="none" w="med" len="med"/>
                    </a:lnR>
                    <a:lnT w="9525" cap="flat" cmpd="sng" algn="ctr">
                      <a:solidFill>
                        <a:srgbClr val="10B6F9"/>
                      </a:solidFill>
                      <a:prstDash val="solid"/>
                      <a:round/>
                      <a:headEnd type="none" w="med" len="med"/>
                      <a:tailEnd type="none" w="med" len="med"/>
                    </a:lnT>
                    <a:lnB w="9525" cap="flat" cmpd="sng" algn="ctr">
                      <a:solidFill>
                        <a:srgbClr val="10B2F9"/>
                      </a:solidFill>
                      <a:prstDash val="solid"/>
                      <a:round/>
                      <a:headEnd type="none" w="med" len="med"/>
                      <a:tailEnd type="none" w="med" len="med"/>
                    </a:lnB>
                    <a:solidFill>
                      <a:srgbClr val="DDD9C4"/>
                    </a:solidFill>
                  </a:tcPr>
                </a:tc>
                <a:extLst>
                  <a:ext uri="{0D108BD9-81ED-4DB2-BD59-A6C34878D82A}">
                    <a16:rowId xmlns:a16="http://schemas.microsoft.com/office/drawing/2014/main" val="449805542"/>
                  </a:ext>
                </a:extLst>
              </a:tr>
              <a:tr h="351055">
                <a:tc>
                  <a:txBody>
                    <a:bodyPr/>
                    <a:lstStyle/>
                    <a:p>
                      <a:pPr algn="l" rtl="0" fontAlgn="base">
                        <a:lnSpc>
                          <a:spcPts val="1575"/>
                        </a:lnSpc>
                      </a:pPr>
                      <a:r>
                        <a:rPr lang="nl-NL" sz="1200" b="0" i="0">
                          <a:solidFill>
                            <a:srgbClr val="000000"/>
                          </a:solidFill>
                          <a:effectLst/>
                          <a:latin typeface="Calibri" panose="020F0502020204030204" pitchFamily="34" charset="0"/>
                        </a:rPr>
                        <a:t>  9.30 -   9.45  Terugblik en vooruitblik ineen</a:t>
                      </a:r>
                      <a:endParaRPr lang="nl-NL" sz="1800" b="0" i="0" dirty="0">
                        <a:effectLst/>
                      </a:endParaRPr>
                    </a:p>
                  </a:txBody>
                  <a:tcPr marL="91118" marR="91118" marT="45559" marB="45559" anchor="b">
                    <a:lnL w="9525" cap="flat" cmpd="sng" algn="ctr">
                      <a:solidFill>
                        <a:srgbClr val="10B5F9"/>
                      </a:solidFill>
                      <a:prstDash val="solid"/>
                      <a:round/>
                      <a:headEnd type="none" w="med" len="med"/>
                      <a:tailEnd type="none" w="med" len="med"/>
                    </a:lnL>
                    <a:lnR w="9525" cap="flat" cmpd="sng" algn="ctr">
                      <a:solidFill>
                        <a:srgbClr val="10B5F9"/>
                      </a:solidFill>
                      <a:prstDash val="solid"/>
                      <a:round/>
                      <a:headEnd type="none" w="med" len="med"/>
                      <a:tailEnd type="none" w="med" len="med"/>
                    </a:lnR>
                    <a:lnT w="9525" cap="flat" cmpd="sng" algn="ctr">
                      <a:solidFill>
                        <a:srgbClr val="10B2F9"/>
                      </a:solidFill>
                      <a:prstDash val="solid"/>
                      <a:round/>
                      <a:headEnd type="none" w="med" len="med"/>
                      <a:tailEnd type="none" w="med" len="med"/>
                    </a:lnT>
                    <a:lnB w="9525" cap="flat" cmpd="sng" algn="ctr">
                      <a:solidFill>
                        <a:srgbClr val="10B5F9"/>
                      </a:solidFill>
                      <a:prstDash val="solid"/>
                      <a:round/>
                      <a:headEnd type="none" w="med" len="med"/>
                      <a:tailEnd type="none" w="med" len="med"/>
                    </a:lnB>
                    <a:solidFill>
                      <a:srgbClr val="DDD9C4"/>
                    </a:solidFill>
                  </a:tcPr>
                </a:tc>
                <a:extLst>
                  <a:ext uri="{0D108BD9-81ED-4DB2-BD59-A6C34878D82A}">
                    <a16:rowId xmlns:a16="http://schemas.microsoft.com/office/drawing/2014/main" val="3391827535"/>
                  </a:ext>
                </a:extLst>
              </a:tr>
              <a:tr h="351055">
                <a:tc>
                  <a:txBody>
                    <a:bodyPr/>
                    <a:lstStyle/>
                    <a:p>
                      <a:pPr algn="l" rtl="0" fontAlgn="base">
                        <a:lnSpc>
                          <a:spcPts val="1575"/>
                        </a:lnSpc>
                      </a:pPr>
                      <a:r>
                        <a:rPr lang="nl-NL" sz="1200" b="0" i="0">
                          <a:solidFill>
                            <a:srgbClr val="000000"/>
                          </a:solidFill>
                          <a:effectLst/>
                          <a:latin typeface="Calibri" panose="020F0502020204030204" pitchFamily="34" charset="0"/>
                        </a:rPr>
                        <a:t>  9.45 - 10.15  Presentatie innovatie en dienstverlening</a:t>
                      </a:r>
                      <a:endParaRPr lang="nl-NL" sz="1800" b="0" i="0" dirty="0">
                        <a:effectLst/>
                      </a:endParaRPr>
                    </a:p>
                  </a:txBody>
                  <a:tcPr marL="91118" marR="91118" marT="45559" marB="45559" anchor="b">
                    <a:lnL w="9525" cap="flat" cmpd="sng" algn="ctr">
                      <a:solidFill>
                        <a:srgbClr val="B0B6F9"/>
                      </a:solidFill>
                      <a:prstDash val="solid"/>
                      <a:round/>
                      <a:headEnd type="none" w="med" len="med"/>
                      <a:tailEnd type="none" w="med" len="med"/>
                    </a:lnL>
                    <a:lnR w="9525" cap="flat" cmpd="sng" algn="ctr">
                      <a:solidFill>
                        <a:srgbClr val="B0B6F9"/>
                      </a:solidFill>
                      <a:prstDash val="solid"/>
                      <a:round/>
                      <a:headEnd type="none" w="med" len="med"/>
                      <a:tailEnd type="none" w="med" len="med"/>
                    </a:lnR>
                    <a:lnT w="9525" cap="flat" cmpd="sng" algn="ctr">
                      <a:solidFill>
                        <a:srgbClr val="10B5F9"/>
                      </a:solidFill>
                      <a:prstDash val="solid"/>
                      <a:round/>
                      <a:headEnd type="none" w="med" len="med"/>
                      <a:tailEnd type="none" w="med" len="med"/>
                    </a:lnT>
                    <a:lnB w="9525" cap="flat" cmpd="sng" algn="ctr">
                      <a:solidFill>
                        <a:srgbClr val="B0B6F9"/>
                      </a:solidFill>
                      <a:prstDash val="solid"/>
                      <a:round/>
                      <a:headEnd type="none" w="med" len="med"/>
                      <a:tailEnd type="none" w="med" len="med"/>
                    </a:lnB>
                    <a:solidFill>
                      <a:srgbClr val="DDD9C4"/>
                    </a:solidFill>
                  </a:tcPr>
                </a:tc>
                <a:extLst>
                  <a:ext uri="{0D108BD9-81ED-4DB2-BD59-A6C34878D82A}">
                    <a16:rowId xmlns:a16="http://schemas.microsoft.com/office/drawing/2014/main" val="1638112054"/>
                  </a:ext>
                </a:extLst>
              </a:tr>
              <a:tr h="351055">
                <a:tc>
                  <a:txBody>
                    <a:bodyPr/>
                    <a:lstStyle/>
                    <a:p>
                      <a:pPr algn="l" rtl="0" fontAlgn="base">
                        <a:lnSpc>
                          <a:spcPts val="1575"/>
                        </a:lnSpc>
                      </a:pPr>
                      <a:r>
                        <a:rPr lang="nl-NL" sz="1200" b="0" i="0">
                          <a:solidFill>
                            <a:srgbClr val="000000"/>
                          </a:solidFill>
                          <a:effectLst/>
                          <a:latin typeface="Calibri" panose="020F0502020204030204" pitchFamily="34" charset="0"/>
                        </a:rPr>
                        <a:t>10.15 - 10.30  Verplaatsen naar thematafel</a:t>
                      </a:r>
                      <a:r>
                        <a:rPr lang="nl-NL" sz="1200" b="0" i="0">
                          <a:effectLst/>
                          <a:latin typeface="Calibri" panose="020F0502020204030204" pitchFamily="34" charset="0"/>
                        </a:rPr>
                        <a:t> </a:t>
                      </a:r>
                      <a:endParaRPr lang="nl-NL" sz="1800" b="0" i="0" dirty="0">
                        <a:effectLst/>
                      </a:endParaRPr>
                    </a:p>
                  </a:txBody>
                  <a:tcPr marL="91118" marR="91118" marT="45559" marB="45559" anchor="b">
                    <a:lnL w="9525" cap="flat" cmpd="sng" algn="ctr">
                      <a:solidFill>
                        <a:srgbClr val="B0BFF9"/>
                      </a:solidFill>
                      <a:prstDash val="solid"/>
                      <a:round/>
                      <a:headEnd type="none" w="med" len="med"/>
                      <a:tailEnd type="none" w="med" len="med"/>
                    </a:lnL>
                    <a:lnR w="9525" cap="flat" cmpd="sng" algn="ctr">
                      <a:solidFill>
                        <a:srgbClr val="B0BFF9"/>
                      </a:solidFill>
                      <a:prstDash val="solid"/>
                      <a:round/>
                      <a:headEnd type="none" w="med" len="med"/>
                      <a:tailEnd type="none" w="med" len="med"/>
                    </a:lnR>
                    <a:lnT w="9525" cap="flat" cmpd="sng" algn="ctr">
                      <a:solidFill>
                        <a:srgbClr val="B0B6F9"/>
                      </a:solidFill>
                      <a:prstDash val="solid"/>
                      <a:round/>
                      <a:headEnd type="none" w="med" len="med"/>
                      <a:tailEnd type="none" w="med" len="med"/>
                    </a:lnT>
                    <a:lnB w="9525" cap="flat" cmpd="sng" algn="ctr">
                      <a:solidFill>
                        <a:srgbClr val="B0BFF9"/>
                      </a:solidFill>
                      <a:prstDash val="solid"/>
                      <a:round/>
                      <a:headEnd type="none" w="med" len="med"/>
                      <a:tailEnd type="none" w="med" len="med"/>
                    </a:lnB>
                    <a:solidFill>
                      <a:srgbClr val="DDD9C4"/>
                    </a:solidFill>
                  </a:tcPr>
                </a:tc>
                <a:extLst>
                  <a:ext uri="{0D108BD9-81ED-4DB2-BD59-A6C34878D82A}">
                    <a16:rowId xmlns:a16="http://schemas.microsoft.com/office/drawing/2014/main" val="2560109749"/>
                  </a:ext>
                </a:extLst>
              </a:tr>
              <a:tr h="351055">
                <a:tc>
                  <a:txBody>
                    <a:bodyPr/>
                    <a:lstStyle/>
                    <a:p>
                      <a:pPr algn="l" rtl="0" fontAlgn="base">
                        <a:lnSpc>
                          <a:spcPts val="1575"/>
                        </a:lnSpc>
                      </a:pPr>
                      <a:r>
                        <a:rPr lang="nl-NL" sz="1200" b="0" i="0">
                          <a:solidFill>
                            <a:srgbClr val="000000"/>
                          </a:solidFill>
                          <a:effectLst/>
                          <a:latin typeface="Calibri" panose="020F0502020204030204" pitchFamily="34" charset="0"/>
                        </a:rPr>
                        <a:t>10.30 - 11.10  Thematafel  ronde 1  </a:t>
                      </a:r>
                      <a:r>
                        <a:rPr lang="nl-NL" sz="1200" b="0" i="0">
                          <a:effectLst/>
                          <a:latin typeface="Calibri" panose="020F0502020204030204" pitchFamily="34" charset="0"/>
                        </a:rPr>
                        <a:t> </a:t>
                      </a:r>
                      <a:endParaRPr lang="nl-NL" sz="1800" b="0" i="0" dirty="0">
                        <a:effectLst/>
                      </a:endParaRPr>
                    </a:p>
                  </a:txBody>
                  <a:tcPr marL="91118" marR="91118" marT="45559" marB="45559" anchor="b">
                    <a:lnL w="9525" cap="flat" cmpd="sng" algn="ctr">
                      <a:solidFill>
                        <a:srgbClr val="B0BFF9"/>
                      </a:solidFill>
                      <a:prstDash val="solid"/>
                      <a:round/>
                      <a:headEnd type="none" w="med" len="med"/>
                      <a:tailEnd type="none" w="med" len="med"/>
                    </a:lnL>
                    <a:lnR w="9525" cap="flat" cmpd="sng" algn="ctr">
                      <a:solidFill>
                        <a:srgbClr val="B0BFF9"/>
                      </a:solidFill>
                      <a:prstDash val="solid"/>
                      <a:round/>
                      <a:headEnd type="none" w="med" len="med"/>
                      <a:tailEnd type="none" w="med" len="med"/>
                    </a:lnR>
                    <a:lnT w="9525" cap="flat" cmpd="sng" algn="ctr">
                      <a:solidFill>
                        <a:srgbClr val="B0BFF9"/>
                      </a:solidFill>
                      <a:prstDash val="solid"/>
                      <a:round/>
                      <a:headEnd type="none" w="med" len="med"/>
                      <a:tailEnd type="none" w="med" len="med"/>
                    </a:lnT>
                    <a:lnB w="9525" cap="flat" cmpd="sng" algn="ctr">
                      <a:solidFill>
                        <a:srgbClr val="B0BFF9"/>
                      </a:solidFill>
                      <a:prstDash val="solid"/>
                      <a:round/>
                      <a:headEnd type="none" w="med" len="med"/>
                      <a:tailEnd type="none" w="med" len="med"/>
                    </a:lnB>
                    <a:solidFill>
                      <a:srgbClr val="DDD9C4"/>
                    </a:solidFill>
                  </a:tcPr>
                </a:tc>
                <a:extLst>
                  <a:ext uri="{0D108BD9-81ED-4DB2-BD59-A6C34878D82A}">
                    <a16:rowId xmlns:a16="http://schemas.microsoft.com/office/drawing/2014/main" val="1879458582"/>
                  </a:ext>
                </a:extLst>
              </a:tr>
              <a:tr h="351055">
                <a:tc>
                  <a:txBody>
                    <a:bodyPr/>
                    <a:lstStyle/>
                    <a:p>
                      <a:pPr algn="l" rtl="0" fontAlgn="base">
                        <a:lnSpc>
                          <a:spcPts val="1575"/>
                        </a:lnSpc>
                      </a:pPr>
                      <a:r>
                        <a:rPr lang="nl-NL" sz="1200" b="0" i="0" dirty="0">
                          <a:solidFill>
                            <a:srgbClr val="000000"/>
                          </a:solidFill>
                          <a:effectLst/>
                          <a:latin typeface="Calibri" panose="020F0502020204030204" pitchFamily="34" charset="0"/>
                        </a:rPr>
                        <a:t>11.10 - 11.25  Wisselen</a:t>
                      </a:r>
                      <a:r>
                        <a:rPr lang="nl-NL" sz="1200" b="0" i="0" dirty="0">
                          <a:effectLst/>
                          <a:latin typeface="Calibri" panose="020F0502020204030204" pitchFamily="34" charset="0"/>
                        </a:rPr>
                        <a:t> </a:t>
                      </a:r>
                      <a:endParaRPr lang="nl-NL" sz="1800" b="0" i="0" dirty="0">
                        <a:effectLst/>
                      </a:endParaRPr>
                    </a:p>
                  </a:txBody>
                  <a:tcPr marL="91118" marR="91118" marT="45559" marB="45559" anchor="b">
                    <a:lnL w="9525" cap="flat" cmpd="sng" algn="ctr">
                      <a:solidFill>
                        <a:srgbClr val="90C8F9"/>
                      </a:solidFill>
                      <a:prstDash val="solid"/>
                      <a:round/>
                      <a:headEnd type="none" w="med" len="med"/>
                      <a:tailEnd type="none" w="med" len="med"/>
                    </a:lnL>
                    <a:lnR w="9525" cap="flat" cmpd="sng" algn="ctr">
                      <a:solidFill>
                        <a:srgbClr val="90C8F9"/>
                      </a:solidFill>
                      <a:prstDash val="solid"/>
                      <a:round/>
                      <a:headEnd type="none" w="med" len="med"/>
                      <a:tailEnd type="none" w="med" len="med"/>
                    </a:lnR>
                    <a:lnT w="9525" cap="flat" cmpd="sng" algn="ctr">
                      <a:solidFill>
                        <a:srgbClr val="B0BFF9"/>
                      </a:solidFill>
                      <a:prstDash val="solid"/>
                      <a:round/>
                      <a:headEnd type="none" w="med" len="med"/>
                      <a:tailEnd type="none" w="med" len="med"/>
                    </a:lnT>
                    <a:lnB w="9525" cap="flat" cmpd="sng" algn="ctr">
                      <a:solidFill>
                        <a:srgbClr val="90C8F9"/>
                      </a:solidFill>
                      <a:prstDash val="solid"/>
                      <a:round/>
                      <a:headEnd type="none" w="med" len="med"/>
                      <a:tailEnd type="none" w="med" len="med"/>
                    </a:lnB>
                    <a:solidFill>
                      <a:srgbClr val="DDD9C4"/>
                    </a:solidFill>
                  </a:tcPr>
                </a:tc>
                <a:extLst>
                  <a:ext uri="{0D108BD9-81ED-4DB2-BD59-A6C34878D82A}">
                    <a16:rowId xmlns:a16="http://schemas.microsoft.com/office/drawing/2014/main" val="458904171"/>
                  </a:ext>
                </a:extLst>
              </a:tr>
              <a:tr h="351055">
                <a:tc>
                  <a:txBody>
                    <a:bodyPr/>
                    <a:lstStyle/>
                    <a:p>
                      <a:pPr algn="l" rtl="0" fontAlgn="base">
                        <a:lnSpc>
                          <a:spcPts val="1575"/>
                        </a:lnSpc>
                      </a:pPr>
                      <a:r>
                        <a:rPr lang="nl-NL" sz="1200" b="0" i="0" dirty="0">
                          <a:solidFill>
                            <a:srgbClr val="000000"/>
                          </a:solidFill>
                          <a:effectLst/>
                          <a:latin typeface="Calibri" panose="020F0502020204030204" pitchFamily="34" charset="0"/>
                        </a:rPr>
                        <a:t>11.25 - 12.05  Thematafel ronde 2</a:t>
                      </a:r>
                      <a:r>
                        <a:rPr lang="nl-NL" sz="1200" b="0" i="0" dirty="0">
                          <a:effectLst/>
                          <a:latin typeface="Calibri" panose="020F0502020204030204" pitchFamily="34" charset="0"/>
                        </a:rPr>
                        <a:t> </a:t>
                      </a:r>
                      <a:endParaRPr lang="nl-NL" sz="1800" b="0" i="0" dirty="0">
                        <a:effectLst/>
                      </a:endParaRPr>
                    </a:p>
                  </a:txBody>
                  <a:tcPr marL="91118" marR="91118" marT="45559" marB="45559" anchor="b">
                    <a:lnL w="9525" cap="flat" cmpd="sng" algn="ctr">
                      <a:solidFill>
                        <a:srgbClr val="B0DCF9"/>
                      </a:solidFill>
                      <a:prstDash val="solid"/>
                      <a:round/>
                      <a:headEnd type="none" w="med" len="med"/>
                      <a:tailEnd type="none" w="med" len="med"/>
                    </a:lnL>
                    <a:lnR w="9525" cap="flat" cmpd="sng" algn="ctr">
                      <a:solidFill>
                        <a:srgbClr val="B0DCF9"/>
                      </a:solidFill>
                      <a:prstDash val="solid"/>
                      <a:round/>
                      <a:headEnd type="none" w="med" len="med"/>
                      <a:tailEnd type="none" w="med" len="med"/>
                    </a:lnR>
                    <a:lnT w="9525" cap="flat" cmpd="sng" algn="ctr">
                      <a:solidFill>
                        <a:srgbClr val="90C8F9"/>
                      </a:solidFill>
                      <a:prstDash val="solid"/>
                      <a:round/>
                      <a:headEnd type="none" w="med" len="med"/>
                      <a:tailEnd type="none" w="med" len="med"/>
                    </a:lnT>
                    <a:lnB w="9525" cap="flat" cmpd="sng" algn="ctr">
                      <a:solidFill>
                        <a:srgbClr val="B0DCF9"/>
                      </a:solidFill>
                      <a:prstDash val="solid"/>
                      <a:round/>
                      <a:headEnd type="none" w="med" len="med"/>
                      <a:tailEnd type="none" w="med" len="med"/>
                    </a:lnB>
                    <a:solidFill>
                      <a:srgbClr val="DDD9C4"/>
                    </a:solidFill>
                  </a:tcPr>
                </a:tc>
                <a:extLst>
                  <a:ext uri="{0D108BD9-81ED-4DB2-BD59-A6C34878D82A}">
                    <a16:rowId xmlns:a16="http://schemas.microsoft.com/office/drawing/2014/main" val="1118120793"/>
                  </a:ext>
                </a:extLst>
              </a:tr>
              <a:tr h="351055">
                <a:tc>
                  <a:txBody>
                    <a:bodyPr/>
                    <a:lstStyle/>
                    <a:p>
                      <a:pPr algn="l" rtl="0" fontAlgn="base">
                        <a:lnSpc>
                          <a:spcPts val="1575"/>
                        </a:lnSpc>
                      </a:pPr>
                      <a:r>
                        <a:rPr lang="nl-NL" sz="1200" b="0" i="0">
                          <a:solidFill>
                            <a:srgbClr val="000000"/>
                          </a:solidFill>
                          <a:effectLst/>
                          <a:latin typeface="Calibri" panose="020F0502020204030204" pitchFamily="34" charset="0"/>
                        </a:rPr>
                        <a:t>12.15 - 12.30  Afronden grote zaal</a:t>
                      </a:r>
                      <a:endParaRPr lang="nl-NL" sz="1800" b="0" i="0" dirty="0">
                        <a:effectLst/>
                      </a:endParaRPr>
                    </a:p>
                  </a:txBody>
                  <a:tcPr marL="91118" marR="91118" marT="45559" marB="45559" anchor="b">
                    <a:lnL w="9525" cap="flat" cmpd="sng" algn="ctr">
                      <a:solidFill>
                        <a:srgbClr val="50E1F9"/>
                      </a:solidFill>
                      <a:prstDash val="solid"/>
                      <a:round/>
                      <a:headEnd type="none" w="med" len="med"/>
                      <a:tailEnd type="none" w="med" len="med"/>
                    </a:lnL>
                    <a:lnR w="9525" cap="flat" cmpd="sng" algn="ctr">
                      <a:solidFill>
                        <a:srgbClr val="50E1F9"/>
                      </a:solidFill>
                      <a:prstDash val="solid"/>
                      <a:round/>
                      <a:headEnd type="none" w="med" len="med"/>
                      <a:tailEnd type="none" w="med" len="med"/>
                    </a:lnR>
                    <a:lnT w="9525" cap="flat" cmpd="sng" algn="ctr">
                      <a:solidFill>
                        <a:srgbClr val="B0DCF9"/>
                      </a:solidFill>
                      <a:prstDash val="solid"/>
                      <a:round/>
                      <a:headEnd type="none" w="med" len="med"/>
                      <a:tailEnd type="none" w="med" len="med"/>
                    </a:lnT>
                    <a:lnB w="9525" cap="flat" cmpd="sng" algn="ctr">
                      <a:solidFill>
                        <a:srgbClr val="50E1F9"/>
                      </a:solidFill>
                      <a:prstDash val="solid"/>
                      <a:round/>
                      <a:headEnd type="none" w="med" len="med"/>
                      <a:tailEnd type="none" w="med" len="med"/>
                    </a:lnB>
                    <a:solidFill>
                      <a:srgbClr val="DDD9C4"/>
                    </a:solidFill>
                  </a:tcPr>
                </a:tc>
                <a:extLst>
                  <a:ext uri="{0D108BD9-81ED-4DB2-BD59-A6C34878D82A}">
                    <a16:rowId xmlns:a16="http://schemas.microsoft.com/office/drawing/2014/main" val="989359581"/>
                  </a:ext>
                </a:extLst>
              </a:tr>
              <a:tr h="351055">
                <a:tc>
                  <a:txBody>
                    <a:bodyPr/>
                    <a:lstStyle/>
                    <a:p>
                      <a:pPr algn="l" rtl="0" fontAlgn="base">
                        <a:lnSpc>
                          <a:spcPts val="1575"/>
                        </a:lnSpc>
                      </a:pPr>
                      <a:r>
                        <a:rPr lang="nl-NL" sz="1200" b="0" i="0">
                          <a:solidFill>
                            <a:srgbClr val="000000"/>
                          </a:solidFill>
                          <a:effectLst/>
                          <a:latin typeface="Calibri" panose="020F0502020204030204" pitchFamily="34" charset="0"/>
                        </a:rPr>
                        <a:t>12.30 - 13.30  Lunchen en netwerken</a:t>
                      </a:r>
                      <a:r>
                        <a:rPr lang="nl-NL" sz="1200" b="0" i="0">
                          <a:effectLst/>
                          <a:latin typeface="Calibri" panose="020F0502020204030204" pitchFamily="34" charset="0"/>
                        </a:rPr>
                        <a:t> </a:t>
                      </a:r>
                      <a:endParaRPr lang="nl-NL" sz="1800" b="0" i="0" dirty="0">
                        <a:effectLst/>
                      </a:endParaRPr>
                    </a:p>
                  </a:txBody>
                  <a:tcPr marL="91118" marR="91118" marT="45559" marB="45559" anchor="b">
                    <a:lnL w="9525" cap="flat" cmpd="sng" algn="ctr">
                      <a:solidFill>
                        <a:srgbClr val="70E8F9"/>
                      </a:solidFill>
                      <a:prstDash val="solid"/>
                      <a:round/>
                      <a:headEnd type="none" w="med" len="med"/>
                      <a:tailEnd type="none" w="med" len="med"/>
                    </a:lnL>
                    <a:lnR w="9525" cap="flat" cmpd="sng" algn="ctr">
                      <a:solidFill>
                        <a:srgbClr val="70E8F9"/>
                      </a:solidFill>
                      <a:prstDash val="solid"/>
                      <a:round/>
                      <a:headEnd type="none" w="med" len="med"/>
                      <a:tailEnd type="none" w="med" len="med"/>
                    </a:lnR>
                    <a:lnT w="9525" cap="flat" cmpd="sng" algn="ctr">
                      <a:solidFill>
                        <a:srgbClr val="50E1F9"/>
                      </a:solidFill>
                      <a:prstDash val="solid"/>
                      <a:round/>
                      <a:headEnd type="none" w="med" len="med"/>
                      <a:tailEnd type="none" w="med" len="med"/>
                    </a:lnT>
                    <a:lnB w="9525" cap="flat" cmpd="sng" algn="ctr">
                      <a:solidFill>
                        <a:srgbClr val="70E8F9"/>
                      </a:solidFill>
                      <a:prstDash val="solid"/>
                      <a:round/>
                      <a:headEnd type="none" w="med" len="med"/>
                      <a:tailEnd type="none" w="med" len="med"/>
                    </a:lnB>
                    <a:solidFill>
                      <a:srgbClr val="DDD9C4"/>
                    </a:solidFill>
                  </a:tcPr>
                </a:tc>
                <a:extLst>
                  <a:ext uri="{0D108BD9-81ED-4DB2-BD59-A6C34878D82A}">
                    <a16:rowId xmlns:a16="http://schemas.microsoft.com/office/drawing/2014/main" val="1475433395"/>
                  </a:ext>
                </a:extLst>
              </a:tr>
              <a:tr h="351055">
                <a:tc>
                  <a:txBody>
                    <a:bodyPr/>
                    <a:lstStyle/>
                    <a:p>
                      <a:pPr algn="l" rtl="0" fontAlgn="base">
                        <a:lnSpc>
                          <a:spcPts val="1575"/>
                        </a:lnSpc>
                      </a:pPr>
                      <a:r>
                        <a:rPr lang="nl-NL" sz="1200" b="0" i="0">
                          <a:solidFill>
                            <a:srgbClr val="000000"/>
                          </a:solidFill>
                          <a:effectLst/>
                          <a:latin typeface="Calibri" panose="020F0502020204030204" pitchFamily="34" charset="0"/>
                        </a:rPr>
                        <a:t>13.30 - 15.00  Marktplaats</a:t>
                      </a:r>
                      <a:r>
                        <a:rPr lang="nl-NL" sz="1200" b="0" i="0">
                          <a:effectLst/>
                          <a:latin typeface="Calibri" panose="020F0502020204030204" pitchFamily="34" charset="0"/>
                        </a:rPr>
                        <a:t> </a:t>
                      </a:r>
                      <a:endParaRPr lang="nl-NL" sz="1800" b="0" i="0" dirty="0">
                        <a:effectLst/>
                      </a:endParaRPr>
                    </a:p>
                  </a:txBody>
                  <a:tcPr marL="91118" marR="91118" marT="45559" marB="45559" anchor="b">
                    <a:lnL w="9525" cap="flat" cmpd="sng" algn="ctr">
                      <a:solidFill>
                        <a:srgbClr val="30EDF9"/>
                      </a:solidFill>
                      <a:prstDash val="solid"/>
                      <a:round/>
                      <a:headEnd type="none" w="med" len="med"/>
                      <a:tailEnd type="none" w="med" len="med"/>
                    </a:lnL>
                    <a:lnR w="9525" cap="flat" cmpd="sng" algn="ctr">
                      <a:solidFill>
                        <a:srgbClr val="30EDF9"/>
                      </a:solidFill>
                      <a:prstDash val="solid"/>
                      <a:round/>
                      <a:headEnd type="none" w="med" len="med"/>
                      <a:tailEnd type="none" w="med" len="med"/>
                    </a:lnR>
                    <a:lnT w="9525" cap="flat" cmpd="sng" algn="ctr">
                      <a:solidFill>
                        <a:srgbClr val="70E8F9"/>
                      </a:solidFill>
                      <a:prstDash val="solid"/>
                      <a:round/>
                      <a:headEnd type="none" w="med" len="med"/>
                      <a:tailEnd type="none" w="med" len="med"/>
                    </a:lnT>
                    <a:lnB w="9525" cap="flat" cmpd="sng" algn="ctr">
                      <a:solidFill>
                        <a:srgbClr val="30EDF9"/>
                      </a:solidFill>
                      <a:prstDash val="solid"/>
                      <a:round/>
                      <a:headEnd type="none" w="med" len="med"/>
                      <a:tailEnd type="none" w="med" len="med"/>
                    </a:lnB>
                    <a:solidFill>
                      <a:srgbClr val="DDD9C4"/>
                    </a:solidFill>
                  </a:tcPr>
                </a:tc>
                <a:extLst>
                  <a:ext uri="{0D108BD9-81ED-4DB2-BD59-A6C34878D82A}">
                    <a16:rowId xmlns:a16="http://schemas.microsoft.com/office/drawing/2014/main" val="2908236895"/>
                  </a:ext>
                </a:extLst>
              </a:tr>
              <a:tr h="351055">
                <a:tc>
                  <a:txBody>
                    <a:bodyPr/>
                    <a:lstStyle/>
                    <a:p>
                      <a:pPr algn="l" rtl="0" fontAlgn="base">
                        <a:lnSpc>
                          <a:spcPts val="1575"/>
                        </a:lnSpc>
                      </a:pPr>
                      <a:r>
                        <a:rPr lang="nl-NL" sz="1200" b="0" i="0">
                          <a:solidFill>
                            <a:srgbClr val="000000"/>
                          </a:solidFill>
                          <a:effectLst/>
                          <a:latin typeface="Calibri" panose="020F0502020204030204" pitchFamily="34" charset="0"/>
                        </a:rPr>
                        <a:t>15.00 - 15.15  Afsluiting </a:t>
                      </a:r>
                      <a:endParaRPr lang="nl-NL" sz="1800" b="0" i="0" dirty="0">
                        <a:effectLst/>
                      </a:endParaRPr>
                    </a:p>
                  </a:txBody>
                  <a:tcPr marL="91118" marR="91118" marT="45559" marB="45559" anchor="b">
                    <a:lnL w="9525" cap="flat" cmpd="sng" algn="ctr">
                      <a:solidFill>
                        <a:srgbClr val="10F8F9"/>
                      </a:solidFill>
                      <a:prstDash val="solid"/>
                      <a:round/>
                      <a:headEnd type="none" w="med" len="med"/>
                      <a:tailEnd type="none" w="med" len="med"/>
                    </a:lnL>
                    <a:lnR w="9525" cap="flat" cmpd="sng" algn="ctr">
                      <a:solidFill>
                        <a:srgbClr val="10F8F9"/>
                      </a:solidFill>
                      <a:prstDash val="solid"/>
                      <a:round/>
                      <a:headEnd type="none" w="med" len="med"/>
                      <a:tailEnd type="none" w="med" len="med"/>
                    </a:lnR>
                    <a:lnT w="9525" cap="flat" cmpd="sng" algn="ctr">
                      <a:solidFill>
                        <a:srgbClr val="30EDF9"/>
                      </a:solidFill>
                      <a:prstDash val="solid"/>
                      <a:round/>
                      <a:headEnd type="none" w="med" len="med"/>
                      <a:tailEnd type="none" w="med" len="med"/>
                    </a:lnT>
                    <a:lnB w="9525" cap="flat" cmpd="sng" algn="ctr">
                      <a:solidFill>
                        <a:srgbClr val="10F8F9"/>
                      </a:solidFill>
                      <a:prstDash val="solid"/>
                      <a:round/>
                      <a:headEnd type="none" w="med" len="med"/>
                      <a:tailEnd type="none" w="med" len="med"/>
                    </a:lnB>
                    <a:solidFill>
                      <a:srgbClr val="DDD9C4"/>
                    </a:solidFill>
                  </a:tcPr>
                </a:tc>
                <a:extLst>
                  <a:ext uri="{0D108BD9-81ED-4DB2-BD59-A6C34878D82A}">
                    <a16:rowId xmlns:a16="http://schemas.microsoft.com/office/drawing/2014/main" val="2348437137"/>
                  </a:ext>
                </a:extLst>
              </a:tr>
            </a:tbl>
          </a:graphicData>
        </a:graphic>
      </p:graphicFrame>
    </p:spTree>
    <p:extLst>
      <p:ext uri="{BB962C8B-B14F-4D97-AF65-F5344CB8AC3E}">
        <p14:creationId xmlns:p14="http://schemas.microsoft.com/office/powerpoint/2010/main" val="1768545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7383082-DA31-C9D8-91F7-54026071A86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8B7A4D7-0CFA-ED14-5075-DB072D7A4154}"/>
              </a:ext>
            </a:extLst>
          </p:cNvPr>
          <p:cNvSpPr>
            <a:spLocks noGrp="1"/>
          </p:cNvSpPr>
          <p:nvPr>
            <p:ph type="title"/>
          </p:nvPr>
        </p:nvSpPr>
        <p:spPr/>
        <p:txBody>
          <a:bodyPr/>
          <a:lstStyle/>
          <a:p>
            <a:r>
              <a:rPr lang="nl-NL"/>
              <a:t>Dienstverleningsovereenkomst</a:t>
            </a:r>
          </a:p>
        </p:txBody>
      </p:sp>
      <p:sp>
        <p:nvSpPr>
          <p:cNvPr id="3" name="Tijdelijke aanduiding voor tekst 2">
            <a:extLst>
              <a:ext uri="{FF2B5EF4-FFF2-40B4-BE49-F238E27FC236}">
                <a16:creationId xmlns:a16="http://schemas.microsoft.com/office/drawing/2014/main" id="{A48F9D0C-E884-3BB1-E19E-CCFC85CE37C6}"/>
              </a:ext>
            </a:extLst>
          </p:cNvPr>
          <p:cNvSpPr>
            <a:spLocks noGrp="1"/>
          </p:cNvSpPr>
          <p:nvPr>
            <p:ph type="body" sz="quarter" idx="11"/>
          </p:nvPr>
        </p:nvSpPr>
        <p:spPr>
          <a:xfrm>
            <a:off x="624000" y="1981913"/>
            <a:ext cx="10859163" cy="4140000"/>
          </a:xfrm>
        </p:spPr>
        <p:txBody>
          <a:bodyPr>
            <a:normAutofit/>
          </a:bodyPr>
          <a:lstStyle/>
          <a:p>
            <a:pPr>
              <a:lnSpc>
                <a:spcPct val="150000"/>
              </a:lnSpc>
            </a:pPr>
            <a:r>
              <a:rPr lang="nl-NL" dirty="0"/>
              <a:t>Overeenkomst voor ontwerp, bouw, onderhoud en exploitatie van de ERTV + laadvoorziening</a:t>
            </a:r>
          </a:p>
          <a:p>
            <a:pPr>
              <a:lnSpc>
                <a:spcPct val="150000"/>
              </a:lnSpc>
            </a:pPr>
            <a:endParaRPr lang="nl-NL" dirty="0"/>
          </a:p>
          <a:p>
            <a:pPr>
              <a:lnSpc>
                <a:spcPct val="150000"/>
              </a:lnSpc>
            </a:pPr>
            <a:r>
              <a:rPr lang="nl-NL" dirty="0"/>
              <a:t>Prestatiegerichte betaling</a:t>
            </a:r>
          </a:p>
        </p:txBody>
      </p:sp>
      <p:pic>
        <p:nvPicPr>
          <p:cNvPr id="4" name="Afbeelding 3">
            <a:extLst>
              <a:ext uri="{FF2B5EF4-FFF2-40B4-BE49-F238E27FC236}">
                <a16:creationId xmlns:a16="http://schemas.microsoft.com/office/drawing/2014/main" id="{5722B89F-D149-F0ED-3373-75AF9AA4011B}"/>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752489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a:extLst>
              <a:ext uri="{FF2B5EF4-FFF2-40B4-BE49-F238E27FC236}">
                <a16:creationId xmlns:a16="http://schemas.microsoft.com/office/drawing/2014/main" id="{A2E1CBF4-7CF5-40DB-54C1-AFAEE33F1A74}"/>
              </a:ext>
            </a:extLst>
          </p:cNvPr>
          <p:cNvPicPr>
            <a:picLocks noGrp="1" noChangeAspect="1"/>
          </p:cNvPicPr>
          <p:nvPr>
            <p:ph type="pic" sz="quarter" idx="11"/>
          </p:nvPr>
        </p:nvPicPr>
        <p:blipFill>
          <a:blip r:embed="rId3"/>
          <a:srcRect t="24635" b="19115"/>
          <a:stretch/>
        </p:blipFill>
        <p:spPr>
          <a:xfrm>
            <a:off x="0" y="0"/>
            <a:ext cx="12192000" cy="6858000"/>
          </a:xfrm>
          <a:prstGeom prst="rect">
            <a:avLst/>
          </a:prstGeom>
        </p:spPr>
      </p:pic>
      <p:sp>
        <p:nvSpPr>
          <p:cNvPr id="4" name="Titel 3">
            <a:extLst>
              <a:ext uri="{FF2B5EF4-FFF2-40B4-BE49-F238E27FC236}">
                <a16:creationId xmlns:a16="http://schemas.microsoft.com/office/drawing/2014/main" id="{2E8031CF-EBAE-3F1B-9D8B-22CF45911DAA}"/>
              </a:ext>
            </a:extLst>
          </p:cNvPr>
          <p:cNvSpPr>
            <a:spLocks noGrp="1"/>
          </p:cNvSpPr>
          <p:nvPr>
            <p:ph type="title"/>
          </p:nvPr>
        </p:nvSpPr>
        <p:spPr/>
        <p:txBody>
          <a:bodyPr/>
          <a:lstStyle/>
          <a:p>
            <a:r>
              <a:rPr lang="nl-NL"/>
              <a:t>De gezamenlijke reis</a:t>
            </a:r>
          </a:p>
        </p:txBody>
      </p:sp>
    </p:spTree>
    <p:extLst>
      <p:ext uri="{BB962C8B-B14F-4D97-AF65-F5344CB8AC3E}">
        <p14:creationId xmlns:p14="http://schemas.microsoft.com/office/powerpoint/2010/main" val="3569717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 name="Achtergrond">
            <a:extLst>
              <a:ext uri="{FF2B5EF4-FFF2-40B4-BE49-F238E27FC236}">
                <a16:creationId xmlns:a16="http://schemas.microsoft.com/office/drawing/2014/main" id="{2B0C3702-B8D4-6F4F-61F7-580C547FC47D}"/>
              </a:ext>
            </a:extLst>
          </p:cNvPr>
          <p:cNvGrpSpPr/>
          <p:nvPr/>
        </p:nvGrpSpPr>
        <p:grpSpPr>
          <a:xfrm>
            <a:off x="218266" y="994534"/>
            <a:ext cx="11512584" cy="5557252"/>
            <a:chOff x="272054" y="448912"/>
            <a:chExt cx="11512584" cy="6087913"/>
          </a:xfrm>
        </p:grpSpPr>
        <p:sp>
          <p:nvSpPr>
            <p:cNvPr id="6" name="Rechthoek 5">
              <a:extLst>
                <a:ext uri="{FF2B5EF4-FFF2-40B4-BE49-F238E27FC236}">
                  <a16:creationId xmlns:a16="http://schemas.microsoft.com/office/drawing/2014/main" id="{1B15667A-62C3-8DD3-DB7D-5839145BC718}"/>
                </a:ext>
              </a:extLst>
            </p:cNvPr>
            <p:cNvSpPr>
              <a:spLocks/>
            </p:cNvSpPr>
            <p:nvPr/>
          </p:nvSpPr>
          <p:spPr bwMode="auto">
            <a:xfrm>
              <a:off x="272054" y="448912"/>
              <a:ext cx="4437371" cy="6087913"/>
            </a:xfrm>
            <a:prstGeom prst="rect">
              <a:avLst/>
            </a:prstGeom>
            <a:solidFill>
              <a:srgbClr val="00B0F0"/>
            </a:soli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5" name="Rechthoek 4">
              <a:extLst>
                <a:ext uri="{FF2B5EF4-FFF2-40B4-BE49-F238E27FC236}">
                  <a16:creationId xmlns:a16="http://schemas.microsoft.com/office/drawing/2014/main" id="{BBD9219C-835B-D9E1-EFA6-D022157A5505}"/>
                </a:ext>
              </a:extLst>
            </p:cNvPr>
            <p:cNvSpPr>
              <a:spLocks/>
            </p:cNvSpPr>
            <p:nvPr/>
          </p:nvSpPr>
          <p:spPr bwMode="auto">
            <a:xfrm>
              <a:off x="4775606" y="448912"/>
              <a:ext cx="4423581" cy="6087913"/>
            </a:xfrm>
            <a:prstGeom prst="rect">
              <a:avLst/>
            </a:prstGeom>
            <a:solidFill>
              <a:srgbClr val="0070C0"/>
            </a:soli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4" name="Rechthoek 3">
              <a:extLst>
                <a:ext uri="{FF2B5EF4-FFF2-40B4-BE49-F238E27FC236}">
                  <a16:creationId xmlns:a16="http://schemas.microsoft.com/office/drawing/2014/main" id="{F5E49D42-0E4B-6E69-AF81-6BFADB22B90F}"/>
                </a:ext>
              </a:extLst>
            </p:cNvPr>
            <p:cNvSpPr>
              <a:spLocks/>
            </p:cNvSpPr>
            <p:nvPr/>
          </p:nvSpPr>
          <p:spPr bwMode="auto">
            <a:xfrm>
              <a:off x="9277583" y="448912"/>
              <a:ext cx="2507055" cy="6087913"/>
            </a:xfrm>
            <a:prstGeom prst="rect">
              <a:avLst/>
            </a:prstGeom>
            <a:gradFill>
              <a:gsLst>
                <a:gs pos="0">
                  <a:srgbClr val="002060"/>
                </a:gs>
                <a:gs pos="93000">
                  <a:srgbClr val="002060"/>
                </a:gs>
                <a:gs pos="99000">
                  <a:schemeClr val="bg1"/>
                </a:gs>
              </a:gsLst>
              <a:lin ang="0" scaled="0"/>
            </a:gra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grpSp>
      <p:grpSp>
        <p:nvGrpSpPr>
          <p:cNvPr id="84" name="Titels">
            <a:extLst>
              <a:ext uri="{FF2B5EF4-FFF2-40B4-BE49-F238E27FC236}">
                <a16:creationId xmlns:a16="http://schemas.microsoft.com/office/drawing/2014/main" id="{E0649E80-DB13-D8B5-31B1-4B6B70EF0DED}"/>
              </a:ext>
            </a:extLst>
          </p:cNvPr>
          <p:cNvGrpSpPr/>
          <p:nvPr/>
        </p:nvGrpSpPr>
        <p:grpSpPr>
          <a:xfrm>
            <a:off x="353574" y="994533"/>
            <a:ext cx="12277552" cy="502288"/>
            <a:chOff x="407362" y="448912"/>
            <a:chExt cx="12277552" cy="502288"/>
          </a:xfrm>
        </p:grpSpPr>
        <p:sp>
          <p:nvSpPr>
            <p:cNvPr id="9" name="Tekstvak 8">
              <a:extLst>
                <a:ext uri="{FF2B5EF4-FFF2-40B4-BE49-F238E27FC236}">
                  <a16:creationId xmlns:a16="http://schemas.microsoft.com/office/drawing/2014/main" id="{343DF0E4-DF73-C44F-023E-CABB9407B37E}"/>
                </a:ext>
              </a:extLst>
            </p:cNvPr>
            <p:cNvSpPr txBox="1">
              <a:spLocks/>
            </p:cNvSpPr>
            <p:nvPr/>
          </p:nvSpPr>
          <p:spPr>
            <a:xfrm>
              <a:off x="407362" y="533418"/>
              <a:ext cx="3226171" cy="417782"/>
            </a:xfrm>
            <a:prstGeom prst="rect">
              <a:avLst/>
            </a:prstGeom>
            <a:noFill/>
          </p:spPr>
          <p:txBody>
            <a:bodyPr wrap="square" rtlCol="0">
              <a:spAutoFit/>
            </a:bodyPr>
            <a:lstStyle/>
            <a:p>
              <a:r>
                <a:rPr lang="nl-NL" sz="1200" b="1"/>
                <a:t>Mededinging</a:t>
              </a:r>
            </a:p>
          </p:txBody>
        </p:sp>
        <p:sp>
          <p:nvSpPr>
            <p:cNvPr id="10" name="Tekstvak 9">
              <a:extLst>
                <a:ext uri="{FF2B5EF4-FFF2-40B4-BE49-F238E27FC236}">
                  <a16:creationId xmlns:a16="http://schemas.microsoft.com/office/drawing/2014/main" id="{AB9232CD-047D-166D-5D15-1CD0F1FC0DDC}"/>
                </a:ext>
              </a:extLst>
            </p:cNvPr>
            <p:cNvSpPr txBox="1">
              <a:spLocks/>
            </p:cNvSpPr>
            <p:nvPr/>
          </p:nvSpPr>
          <p:spPr>
            <a:xfrm>
              <a:off x="4775606" y="448912"/>
              <a:ext cx="3609764" cy="417782"/>
            </a:xfrm>
            <a:prstGeom prst="rect">
              <a:avLst/>
            </a:prstGeom>
            <a:noFill/>
          </p:spPr>
          <p:txBody>
            <a:bodyPr wrap="square" rtlCol="0">
              <a:spAutoFit/>
            </a:bodyPr>
            <a:lstStyle/>
            <a:p>
              <a:r>
                <a:rPr lang="nl-NL" sz="1200" b="1">
                  <a:solidFill>
                    <a:schemeClr val="bg1"/>
                  </a:solidFill>
                </a:rPr>
                <a:t>O &amp; O</a:t>
              </a:r>
            </a:p>
          </p:txBody>
        </p:sp>
        <p:sp>
          <p:nvSpPr>
            <p:cNvPr id="11" name="Tekstvak 10">
              <a:extLst>
                <a:ext uri="{FF2B5EF4-FFF2-40B4-BE49-F238E27FC236}">
                  <a16:creationId xmlns:a16="http://schemas.microsoft.com/office/drawing/2014/main" id="{BD0CDB86-E953-3515-6294-8E3F27044D89}"/>
                </a:ext>
              </a:extLst>
            </p:cNvPr>
            <p:cNvSpPr txBox="1">
              <a:spLocks/>
            </p:cNvSpPr>
            <p:nvPr/>
          </p:nvSpPr>
          <p:spPr>
            <a:xfrm>
              <a:off x="9458743" y="448912"/>
              <a:ext cx="3226171" cy="417782"/>
            </a:xfrm>
            <a:prstGeom prst="rect">
              <a:avLst/>
            </a:prstGeom>
            <a:noFill/>
          </p:spPr>
          <p:txBody>
            <a:bodyPr wrap="square" rtlCol="0">
              <a:spAutoFit/>
            </a:bodyPr>
            <a:lstStyle/>
            <a:p>
              <a:r>
                <a:rPr lang="nl-NL" sz="1200" b="1">
                  <a:solidFill>
                    <a:schemeClr val="bg1"/>
                  </a:solidFill>
                </a:rPr>
                <a:t>Commercieel</a:t>
              </a:r>
            </a:p>
          </p:txBody>
        </p:sp>
      </p:grpSp>
      <p:grpSp>
        <p:nvGrpSpPr>
          <p:cNvPr id="85" name="Aantal deelnemers">
            <a:extLst>
              <a:ext uri="{FF2B5EF4-FFF2-40B4-BE49-F238E27FC236}">
                <a16:creationId xmlns:a16="http://schemas.microsoft.com/office/drawing/2014/main" id="{6D4593DB-2D7E-A3CC-B812-6B16897C57CC}"/>
              </a:ext>
            </a:extLst>
          </p:cNvPr>
          <p:cNvGrpSpPr/>
          <p:nvPr/>
        </p:nvGrpSpPr>
        <p:grpSpPr>
          <a:xfrm>
            <a:off x="218266" y="1468802"/>
            <a:ext cx="11459692" cy="307777"/>
            <a:chOff x="272054" y="806129"/>
            <a:chExt cx="11459692" cy="307777"/>
          </a:xfrm>
        </p:grpSpPr>
        <p:sp>
          <p:nvSpPr>
            <p:cNvPr id="82" name="Rechthoek 81">
              <a:extLst>
                <a:ext uri="{FF2B5EF4-FFF2-40B4-BE49-F238E27FC236}">
                  <a16:creationId xmlns:a16="http://schemas.microsoft.com/office/drawing/2014/main" id="{5E721B8D-DAD7-FD09-9A38-7FC5A87DAA49}"/>
                </a:ext>
              </a:extLst>
            </p:cNvPr>
            <p:cNvSpPr/>
            <p:nvPr/>
          </p:nvSpPr>
          <p:spPr>
            <a:xfrm>
              <a:off x="272054" y="806129"/>
              <a:ext cx="11459692" cy="307777"/>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83" name="Tekstvakken">
              <a:extLst>
                <a:ext uri="{FF2B5EF4-FFF2-40B4-BE49-F238E27FC236}">
                  <a16:creationId xmlns:a16="http://schemas.microsoft.com/office/drawing/2014/main" id="{0C20BB91-2215-FF4F-3601-3C07ED658FC2}"/>
                </a:ext>
              </a:extLst>
            </p:cNvPr>
            <p:cNvGrpSpPr/>
            <p:nvPr/>
          </p:nvGrpSpPr>
          <p:grpSpPr>
            <a:xfrm>
              <a:off x="747497" y="806129"/>
              <a:ext cx="9506888" cy="307777"/>
              <a:chOff x="747497" y="806129"/>
              <a:chExt cx="9506888" cy="307777"/>
            </a:xfrm>
          </p:grpSpPr>
          <p:sp>
            <p:nvSpPr>
              <p:cNvPr id="32" name="Tekstvak 31">
                <a:extLst>
                  <a:ext uri="{FF2B5EF4-FFF2-40B4-BE49-F238E27FC236}">
                    <a16:creationId xmlns:a16="http://schemas.microsoft.com/office/drawing/2014/main" id="{04F80BBD-8767-15DB-B06F-44B582F8073E}"/>
                  </a:ext>
                </a:extLst>
              </p:cNvPr>
              <p:cNvSpPr txBox="1"/>
              <p:nvPr/>
            </p:nvSpPr>
            <p:spPr>
              <a:xfrm>
                <a:off x="747497"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N</a:t>
                </a:r>
              </a:p>
            </p:txBody>
          </p:sp>
          <p:sp>
            <p:nvSpPr>
              <p:cNvPr id="33" name="Tekstvak 32">
                <a:extLst>
                  <a:ext uri="{FF2B5EF4-FFF2-40B4-BE49-F238E27FC236}">
                    <a16:creationId xmlns:a16="http://schemas.microsoft.com/office/drawing/2014/main" id="{90C47EDA-8D47-5168-B53A-4B72C82E8566}"/>
                  </a:ext>
                </a:extLst>
              </p:cNvPr>
              <p:cNvSpPr txBox="1"/>
              <p:nvPr/>
            </p:nvSpPr>
            <p:spPr>
              <a:xfrm>
                <a:off x="3185253"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5</a:t>
                </a:r>
              </a:p>
            </p:txBody>
          </p:sp>
          <p:sp>
            <p:nvSpPr>
              <p:cNvPr id="34" name="Tekstvak 33">
                <a:extLst>
                  <a:ext uri="{FF2B5EF4-FFF2-40B4-BE49-F238E27FC236}">
                    <a16:creationId xmlns:a16="http://schemas.microsoft.com/office/drawing/2014/main" id="{A1C7477F-FD67-BD20-A881-ABD7C110843F}"/>
                  </a:ext>
                </a:extLst>
              </p:cNvPr>
              <p:cNvSpPr txBox="1"/>
              <p:nvPr/>
            </p:nvSpPr>
            <p:spPr>
              <a:xfrm>
                <a:off x="5560601"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3</a:t>
                </a:r>
              </a:p>
            </p:txBody>
          </p:sp>
          <p:sp>
            <p:nvSpPr>
              <p:cNvPr id="42" name="Tekstvak 41">
                <a:extLst>
                  <a:ext uri="{FF2B5EF4-FFF2-40B4-BE49-F238E27FC236}">
                    <a16:creationId xmlns:a16="http://schemas.microsoft.com/office/drawing/2014/main" id="{81BC0C2D-74C1-1DB5-2B0F-BE61B1E7DA52}"/>
                  </a:ext>
                </a:extLst>
              </p:cNvPr>
              <p:cNvSpPr txBox="1"/>
              <p:nvPr/>
            </p:nvSpPr>
            <p:spPr>
              <a:xfrm>
                <a:off x="7960614"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2</a:t>
                </a:r>
              </a:p>
            </p:txBody>
          </p:sp>
          <p:sp>
            <p:nvSpPr>
              <p:cNvPr id="55" name="Tekstvak 54">
                <a:extLst>
                  <a:ext uri="{FF2B5EF4-FFF2-40B4-BE49-F238E27FC236}">
                    <a16:creationId xmlns:a16="http://schemas.microsoft.com/office/drawing/2014/main" id="{720A6EF8-3D46-B3CF-197A-7125DEB453B5}"/>
                  </a:ext>
                </a:extLst>
              </p:cNvPr>
              <p:cNvSpPr txBox="1"/>
              <p:nvPr/>
            </p:nvSpPr>
            <p:spPr>
              <a:xfrm>
                <a:off x="9837692"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1</a:t>
                </a:r>
              </a:p>
            </p:txBody>
          </p:sp>
        </p:grpSp>
      </p:grpSp>
      <p:grpSp>
        <p:nvGrpSpPr>
          <p:cNvPr id="81" name="Trechter">
            <a:extLst>
              <a:ext uri="{FF2B5EF4-FFF2-40B4-BE49-F238E27FC236}">
                <a16:creationId xmlns:a16="http://schemas.microsoft.com/office/drawing/2014/main" id="{DEC5AA28-F43F-F3AF-C116-306CBFDE8521}"/>
              </a:ext>
            </a:extLst>
          </p:cNvPr>
          <p:cNvGrpSpPr/>
          <p:nvPr/>
        </p:nvGrpSpPr>
        <p:grpSpPr>
          <a:xfrm>
            <a:off x="272714" y="2045986"/>
            <a:ext cx="8830175" cy="4272362"/>
            <a:chOff x="379394" y="1818708"/>
            <a:chExt cx="8830175" cy="4396384"/>
          </a:xfrm>
        </p:grpSpPr>
        <p:sp>
          <p:nvSpPr>
            <p:cNvPr id="51" name="Rechthoek 50">
              <a:extLst>
                <a:ext uri="{FF2B5EF4-FFF2-40B4-BE49-F238E27FC236}">
                  <a16:creationId xmlns:a16="http://schemas.microsoft.com/office/drawing/2014/main" id="{6F0EDA50-D556-5257-3AEA-56E78024C473}"/>
                </a:ext>
              </a:extLst>
            </p:cNvPr>
            <p:cNvSpPr/>
            <p:nvPr/>
          </p:nvSpPr>
          <p:spPr>
            <a:xfrm>
              <a:off x="379394" y="1818708"/>
              <a:ext cx="2222993" cy="4396384"/>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Visie</a:t>
              </a:r>
            </a:p>
          </p:txBody>
        </p:sp>
        <p:sp>
          <p:nvSpPr>
            <p:cNvPr id="60" name="Rechthoek 59">
              <a:extLst>
                <a:ext uri="{FF2B5EF4-FFF2-40B4-BE49-F238E27FC236}">
                  <a16:creationId xmlns:a16="http://schemas.microsoft.com/office/drawing/2014/main" id="{20801C56-9BED-9A70-1785-AAE493FB1583}"/>
                </a:ext>
              </a:extLst>
            </p:cNvPr>
            <p:cNvSpPr/>
            <p:nvPr/>
          </p:nvSpPr>
          <p:spPr>
            <a:xfrm>
              <a:off x="2558041" y="2128174"/>
              <a:ext cx="2222993" cy="380876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Concept Design</a:t>
              </a:r>
            </a:p>
          </p:txBody>
        </p:sp>
        <p:sp>
          <p:nvSpPr>
            <p:cNvPr id="70" name="Rechthoek 69">
              <a:extLst>
                <a:ext uri="{FF2B5EF4-FFF2-40B4-BE49-F238E27FC236}">
                  <a16:creationId xmlns:a16="http://schemas.microsoft.com/office/drawing/2014/main" id="{700CFBD1-4EDA-E9A9-3746-56C5F3BE36AA}"/>
                </a:ext>
              </a:extLst>
            </p:cNvPr>
            <p:cNvSpPr/>
            <p:nvPr/>
          </p:nvSpPr>
          <p:spPr>
            <a:xfrm>
              <a:off x="4778793" y="2404594"/>
              <a:ext cx="2222993" cy="3255920"/>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Preliminary Design</a:t>
              </a:r>
            </a:p>
          </p:txBody>
        </p:sp>
        <p:sp>
          <p:nvSpPr>
            <p:cNvPr id="74" name="Rechthoek 73">
              <a:extLst>
                <a:ext uri="{FF2B5EF4-FFF2-40B4-BE49-F238E27FC236}">
                  <a16:creationId xmlns:a16="http://schemas.microsoft.com/office/drawing/2014/main" id="{0E4DFD2C-C0AD-32CC-CC0F-7B4741D01C64}"/>
                </a:ext>
              </a:extLst>
            </p:cNvPr>
            <p:cNvSpPr/>
            <p:nvPr/>
          </p:nvSpPr>
          <p:spPr>
            <a:xfrm>
              <a:off x="6986576" y="2681014"/>
              <a:ext cx="2222993" cy="272776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Basic design</a:t>
              </a:r>
            </a:p>
          </p:txBody>
        </p:sp>
      </p:grpSp>
      <p:sp>
        <p:nvSpPr>
          <p:cNvPr id="87" name="Rechthoek 86">
            <a:extLst>
              <a:ext uri="{FF2B5EF4-FFF2-40B4-BE49-F238E27FC236}">
                <a16:creationId xmlns:a16="http://schemas.microsoft.com/office/drawing/2014/main" id="{6D64B170-1428-101D-3AA2-8C5BD7501645}"/>
              </a:ext>
            </a:extLst>
          </p:cNvPr>
          <p:cNvSpPr/>
          <p:nvPr/>
        </p:nvSpPr>
        <p:spPr>
          <a:xfrm>
            <a:off x="272714" y="3187021"/>
            <a:ext cx="8872685" cy="697545"/>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Focus op de uiteindelijke dienstverlening</a:t>
            </a:r>
          </a:p>
        </p:txBody>
      </p:sp>
      <p:sp>
        <p:nvSpPr>
          <p:cNvPr id="88" name="Rechthoek 87">
            <a:extLst>
              <a:ext uri="{FF2B5EF4-FFF2-40B4-BE49-F238E27FC236}">
                <a16:creationId xmlns:a16="http://schemas.microsoft.com/office/drawing/2014/main" id="{47FF358D-4139-AFF6-9C01-57772A8F8C88}"/>
              </a:ext>
            </a:extLst>
          </p:cNvPr>
          <p:cNvSpPr/>
          <p:nvPr/>
        </p:nvSpPr>
        <p:spPr>
          <a:xfrm>
            <a:off x="251871" y="3958289"/>
            <a:ext cx="8872685" cy="697546"/>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Focus op de weg tot de uiteindelijke dienstverlening</a:t>
            </a:r>
          </a:p>
        </p:txBody>
      </p:sp>
      <p:sp>
        <p:nvSpPr>
          <p:cNvPr id="2" name="Rechthoek 1">
            <a:extLst>
              <a:ext uri="{FF2B5EF4-FFF2-40B4-BE49-F238E27FC236}">
                <a16:creationId xmlns:a16="http://schemas.microsoft.com/office/drawing/2014/main" id="{4D77D81C-9AE1-5590-97F6-7AC0B47B2E47}"/>
              </a:ext>
            </a:extLst>
          </p:cNvPr>
          <p:cNvSpPr/>
          <p:nvPr/>
        </p:nvSpPr>
        <p:spPr>
          <a:xfrm>
            <a:off x="258493" y="4738008"/>
            <a:ext cx="8872685" cy="697546"/>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Focus op budget</a:t>
            </a:r>
          </a:p>
        </p:txBody>
      </p:sp>
      <p:sp>
        <p:nvSpPr>
          <p:cNvPr id="3" name="Rechthoek 2">
            <a:extLst>
              <a:ext uri="{FF2B5EF4-FFF2-40B4-BE49-F238E27FC236}">
                <a16:creationId xmlns:a16="http://schemas.microsoft.com/office/drawing/2014/main" id="{1A7CFCA9-D4AE-A9E5-AEBB-882C931C7E8D}"/>
              </a:ext>
            </a:extLst>
          </p:cNvPr>
          <p:cNvSpPr/>
          <p:nvPr/>
        </p:nvSpPr>
        <p:spPr>
          <a:xfrm>
            <a:off x="9306191" y="3202355"/>
            <a:ext cx="757607" cy="208195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err="1">
                <a:latin typeface="Angle of View S" pitchFamily="2" charset="0"/>
              </a:rPr>
              <a:t>Detailed</a:t>
            </a:r>
            <a:r>
              <a:rPr lang="nl-NL" sz="1200">
                <a:latin typeface="Angle of View S" pitchFamily="2" charset="0"/>
              </a:rPr>
              <a:t> design</a:t>
            </a:r>
          </a:p>
        </p:txBody>
      </p:sp>
      <p:sp>
        <p:nvSpPr>
          <p:cNvPr id="7" name="Rechthoek 6">
            <a:extLst>
              <a:ext uri="{FF2B5EF4-FFF2-40B4-BE49-F238E27FC236}">
                <a16:creationId xmlns:a16="http://schemas.microsoft.com/office/drawing/2014/main" id="{BADC77A9-39BD-4FF8-33B3-9C506903AEF4}"/>
              </a:ext>
            </a:extLst>
          </p:cNvPr>
          <p:cNvSpPr/>
          <p:nvPr/>
        </p:nvSpPr>
        <p:spPr>
          <a:xfrm>
            <a:off x="10751393" y="3210453"/>
            <a:ext cx="1247257" cy="2081952"/>
          </a:xfrm>
          <a:prstGeom prst="rect">
            <a:avLst/>
          </a:prstGeom>
          <a:gradFill>
            <a:gsLst>
              <a:gs pos="0">
                <a:srgbClr val="89C865"/>
              </a:gs>
              <a:gs pos="76000">
                <a:srgbClr val="89C865"/>
              </a:gs>
              <a:gs pos="99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Uitvoeringsfase</a:t>
            </a:r>
          </a:p>
        </p:txBody>
      </p:sp>
      <p:sp>
        <p:nvSpPr>
          <p:cNvPr id="8" name="Rechthoek 7">
            <a:extLst>
              <a:ext uri="{FF2B5EF4-FFF2-40B4-BE49-F238E27FC236}">
                <a16:creationId xmlns:a16="http://schemas.microsoft.com/office/drawing/2014/main" id="{8A48DA34-7FE7-8291-5BB2-E53D49548F36}"/>
              </a:ext>
            </a:extLst>
          </p:cNvPr>
          <p:cNvSpPr/>
          <p:nvPr/>
        </p:nvSpPr>
        <p:spPr>
          <a:xfrm>
            <a:off x="10104154" y="3202355"/>
            <a:ext cx="591921" cy="208195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Bouw</a:t>
            </a:r>
          </a:p>
        </p:txBody>
      </p:sp>
      <p:pic>
        <p:nvPicPr>
          <p:cNvPr id="12" name="Afbeelding 11">
            <a:extLst>
              <a:ext uri="{FF2B5EF4-FFF2-40B4-BE49-F238E27FC236}">
                <a16:creationId xmlns:a16="http://schemas.microsoft.com/office/drawing/2014/main" id="{5B2E628C-9F70-B38E-FB87-42068358D404}"/>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3627063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33073-D75D-8500-7B6F-273BCCA48C01}"/>
            </a:ext>
          </a:extLst>
        </p:cNvPr>
        <p:cNvGrpSpPr/>
        <p:nvPr/>
      </p:nvGrpSpPr>
      <p:grpSpPr>
        <a:xfrm>
          <a:off x="0" y="0"/>
          <a:ext cx="0" cy="0"/>
          <a:chOff x="0" y="0"/>
          <a:chExt cx="0" cy="0"/>
        </a:xfrm>
      </p:grpSpPr>
      <p:grpSp>
        <p:nvGrpSpPr>
          <p:cNvPr id="8" name="Groep 7">
            <a:extLst>
              <a:ext uri="{FF2B5EF4-FFF2-40B4-BE49-F238E27FC236}">
                <a16:creationId xmlns:a16="http://schemas.microsoft.com/office/drawing/2014/main" id="{34E1619C-DF58-F6E2-9F22-EC51D775BC36}"/>
              </a:ext>
            </a:extLst>
          </p:cNvPr>
          <p:cNvGrpSpPr/>
          <p:nvPr/>
        </p:nvGrpSpPr>
        <p:grpSpPr>
          <a:xfrm>
            <a:off x="313889" y="1048050"/>
            <a:ext cx="12412860" cy="5285575"/>
            <a:chOff x="272054" y="448912"/>
            <a:chExt cx="12412860" cy="6087913"/>
          </a:xfrm>
        </p:grpSpPr>
        <p:grpSp>
          <p:nvGrpSpPr>
            <p:cNvPr id="86" name="Achtergrond">
              <a:extLst>
                <a:ext uri="{FF2B5EF4-FFF2-40B4-BE49-F238E27FC236}">
                  <a16:creationId xmlns:a16="http://schemas.microsoft.com/office/drawing/2014/main" id="{6A7C146E-4DAC-CB70-C4C0-F886736CB6E7}"/>
                </a:ext>
              </a:extLst>
            </p:cNvPr>
            <p:cNvGrpSpPr/>
            <p:nvPr/>
          </p:nvGrpSpPr>
          <p:grpSpPr>
            <a:xfrm>
              <a:off x="272054" y="448912"/>
              <a:ext cx="11512584" cy="6087913"/>
              <a:chOff x="272054" y="448912"/>
              <a:chExt cx="11512584" cy="6087913"/>
            </a:xfrm>
          </p:grpSpPr>
          <p:sp>
            <p:nvSpPr>
              <p:cNvPr id="6" name="Rechthoek 5">
                <a:extLst>
                  <a:ext uri="{FF2B5EF4-FFF2-40B4-BE49-F238E27FC236}">
                    <a16:creationId xmlns:a16="http://schemas.microsoft.com/office/drawing/2014/main" id="{C605D378-0753-1EFF-8692-93DB944019BB}"/>
                  </a:ext>
                </a:extLst>
              </p:cNvPr>
              <p:cNvSpPr>
                <a:spLocks/>
              </p:cNvSpPr>
              <p:nvPr/>
            </p:nvSpPr>
            <p:spPr bwMode="auto">
              <a:xfrm>
                <a:off x="272054" y="448912"/>
                <a:ext cx="4437371" cy="6087913"/>
              </a:xfrm>
              <a:prstGeom prst="rect">
                <a:avLst/>
              </a:prstGeom>
              <a:solidFill>
                <a:srgbClr val="00B0F0"/>
              </a:soli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5" name="Rechthoek 4">
                <a:extLst>
                  <a:ext uri="{FF2B5EF4-FFF2-40B4-BE49-F238E27FC236}">
                    <a16:creationId xmlns:a16="http://schemas.microsoft.com/office/drawing/2014/main" id="{5174D83E-76FC-CD97-F9E0-558AC8A49187}"/>
                  </a:ext>
                </a:extLst>
              </p:cNvPr>
              <p:cNvSpPr>
                <a:spLocks/>
              </p:cNvSpPr>
              <p:nvPr/>
            </p:nvSpPr>
            <p:spPr bwMode="auto">
              <a:xfrm>
                <a:off x="4775606" y="448912"/>
                <a:ext cx="4423581" cy="6087913"/>
              </a:xfrm>
              <a:prstGeom prst="rect">
                <a:avLst/>
              </a:prstGeom>
              <a:solidFill>
                <a:srgbClr val="0070C0"/>
              </a:soli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4" name="Rechthoek 3">
                <a:extLst>
                  <a:ext uri="{FF2B5EF4-FFF2-40B4-BE49-F238E27FC236}">
                    <a16:creationId xmlns:a16="http://schemas.microsoft.com/office/drawing/2014/main" id="{B997784F-FD24-08A5-10CC-FA3D33B6AEE4}"/>
                  </a:ext>
                </a:extLst>
              </p:cNvPr>
              <p:cNvSpPr>
                <a:spLocks/>
              </p:cNvSpPr>
              <p:nvPr/>
            </p:nvSpPr>
            <p:spPr bwMode="auto">
              <a:xfrm>
                <a:off x="9277583" y="448912"/>
                <a:ext cx="2507055" cy="6087913"/>
              </a:xfrm>
              <a:prstGeom prst="rect">
                <a:avLst/>
              </a:prstGeom>
              <a:gradFill>
                <a:gsLst>
                  <a:gs pos="0">
                    <a:srgbClr val="002060"/>
                  </a:gs>
                  <a:gs pos="93000">
                    <a:srgbClr val="002060"/>
                  </a:gs>
                  <a:gs pos="99000">
                    <a:schemeClr val="bg1"/>
                  </a:gs>
                </a:gsLst>
                <a:lin ang="0" scaled="0"/>
              </a:gra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grpSp>
        <p:grpSp>
          <p:nvGrpSpPr>
            <p:cNvPr id="84" name="Titels">
              <a:extLst>
                <a:ext uri="{FF2B5EF4-FFF2-40B4-BE49-F238E27FC236}">
                  <a16:creationId xmlns:a16="http://schemas.microsoft.com/office/drawing/2014/main" id="{61EAAC1F-56EC-3826-C395-25E8DFA7C199}"/>
                </a:ext>
              </a:extLst>
            </p:cNvPr>
            <p:cNvGrpSpPr/>
            <p:nvPr/>
          </p:nvGrpSpPr>
          <p:grpSpPr>
            <a:xfrm>
              <a:off x="407362" y="448912"/>
              <a:ext cx="12277552" cy="502288"/>
              <a:chOff x="407362" y="448912"/>
              <a:chExt cx="12277552" cy="502288"/>
            </a:xfrm>
          </p:grpSpPr>
          <p:sp>
            <p:nvSpPr>
              <p:cNvPr id="9" name="Tekstvak 8">
                <a:extLst>
                  <a:ext uri="{FF2B5EF4-FFF2-40B4-BE49-F238E27FC236}">
                    <a16:creationId xmlns:a16="http://schemas.microsoft.com/office/drawing/2014/main" id="{11E5A0D3-1C92-CB30-0DE0-2FC9F075E27D}"/>
                  </a:ext>
                </a:extLst>
              </p:cNvPr>
              <p:cNvSpPr txBox="1">
                <a:spLocks/>
              </p:cNvSpPr>
              <p:nvPr/>
            </p:nvSpPr>
            <p:spPr>
              <a:xfrm>
                <a:off x="407362" y="533418"/>
                <a:ext cx="3226171" cy="417782"/>
              </a:xfrm>
              <a:prstGeom prst="rect">
                <a:avLst/>
              </a:prstGeom>
              <a:noFill/>
            </p:spPr>
            <p:txBody>
              <a:bodyPr wrap="square" rtlCol="0">
                <a:spAutoFit/>
              </a:bodyPr>
              <a:lstStyle/>
              <a:p>
                <a:r>
                  <a:rPr lang="nl-NL" sz="1200" b="1"/>
                  <a:t>Mededinging</a:t>
                </a:r>
              </a:p>
            </p:txBody>
          </p:sp>
          <p:sp>
            <p:nvSpPr>
              <p:cNvPr id="10" name="Tekstvak 9">
                <a:extLst>
                  <a:ext uri="{FF2B5EF4-FFF2-40B4-BE49-F238E27FC236}">
                    <a16:creationId xmlns:a16="http://schemas.microsoft.com/office/drawing/2014/main" id="{B3C78DD7-E898-AB68-B965-487A2D3A6A15}"/>
                  </a:ext>
                </a:extLst>
              </p:cNvPr>
              <p:cNvSpPr txBox="1">
                <a:spLocks/>
              </p:cNvSpPr>
              <p:nvPr/>
            </p:nvSpPr>
            <p:spPr>
              <a:xfrm>
                <a:off x="4775606" y="448912"/>
                <a:ext cx="3609764" cy="417782"/>
              </a:xfrm>
              <a:prstGeom prst="rect">
                <a:avLst/>
              </a:prstGeom>
              <a:noFill/>
            </p:spPr>
            <p:txBody>
              <a:bodyPr wrap="square" rtlCol="0">
                <a:spAutoFit/>
              </a:bodyPr>
              <a:lstStyle/>
              <a:p>
                <a:r>
                  <a:rPr lang="nl-NL" sz="1200" b="1">
                    <a:solidFill>
                      <a:schemeClr val="bg1"/>
                    </a:solidFill>
                  </a:rPr>
                  <a:t>O &amp; O</a:t>
                </a:r>
              </a:p>
            </p:txBody>
          </p:sp>
          <p:sp>
            <p:nvSpPr>
              <p:cNvPr id="11" name="Tekstvak 10">
                <a:extLst>
                  <a:ext uri="{FF2B5EF4-FFF2-40B4-BE49-F238E27FC236}">
                    <a16:creationId xmlns:a16="http://schemas.microsoft.com/office/drawing/2014/main" id="{81C24350-2FF7-51FD-3344-D6B39ED28560}"/>
                  </a:ext>
                </a:extLst>
              </p:cNvPr>
              <p:cNvSpPr txBox="1">
                <a:spLocks/>
              </p:cNvSpPr>
              <p:nvPr/>
            </p:nvSpPr>
            <p:spPr>
              <a:xfrm>
                <a:off x="9458743" y="448912"/>
                <a:ext cx="3226171" cy="417782"/>
              </a:xfrm>
              <a:prstGeom prst="rect">
                <a:avLst/>
              </a:prstGeom>
              <a:noFill/>
            </p:spPr>
            <p:txBody>
              <a:bodyPr wrap="square" rtlCol="0">
                <a:spAutoFit/>
              </a:bodyPr>
              <a:lstStyle/>
              <a:p>
                <a:r>
                  <a:rPr lang="nl-NL" sz="1200" b="1">
                    <a:solidFill>
                      <a:schemeClr val="bg1"/>
                    </a:solidFill>
                  </a:rPr>
                  <a:t>Commercieel</a:t>
                </a:r>
              </a:p>
            </p:txBody>
          </p:sp>
        </p:grpSp>
        <p:grpSp>
          <p:nvGrpSpPr>
            <p:cNvPr id="85" name="Aantal deelnemers">
              <a:extLst>
                <a:ext uri="{FF2B5EF4-FFF2-40B4-BE49-F238E27FC236}">
                  <a16:creationId xmlns:a16="http://schemas.microsoft.com/office/drawing/2014/main" id="{75530FF8-20E2-232D-7284-F54387A6B71D}"/>
                </a:ext>
              </a:extLst>
            </p:cNvPr>
            <p:cNvGrpSpPr/>
            <p:nvPr/>
          </p:nvGrpSpPr>
          <p:grpSpPr>
            <a:xfrm>
              <a:off x="272054" y="923181"/>
              <a:ext cx="11459692" cy="307777"/>
              <a:chOff x="272054" y="806129"/>
              <a:chExt cx="11459692" cy="307777"/>
            </a:xfrm>
          </p:grpSpPr>
          <p:sp>
            <p:nvSpPr>
              <p:cNvPr id="82" name="Rechthoek 81">
                <a:extLst>
                  <a:ext uri="{FF2B5EF4-FFF2-40B4-BE49-F238E27FC236}">
                    <a16:creationId xmlns:a16="http://schemas.microsoft.com/office/drawing/2014/main" id="{E9ED47EC-129D-E415-5C3C-B4F2CAA1444D}"/>
                  </a:ext>
                </a:extLst>
              </p:cNvPr>
              <p:cNvSpPr/>
              <p:nvPr/>
            </p:nvSpPr>
            <p:spPr>
              <a:xfrm>
                <a:off x="272054" y="806129"/>
                <a:ext cx="11459692" cy="307777"/>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83" name="Tekstvakken">
                <a:extLst>
                  <a:ext uri="{FF2B5EF4-FFF2-40B4-BE49-F238E27FC236}">
                    <a16:creationId xmlns:a16="http://schemas.microsoft.com/office/drawing/2014/main" id="{249A726B-E703-F904-C41F-EC365D393D12}"/>
                  </a:ext>
                </a:extLst>
              </p:cNvPr>
              <p:cNvGrpSpPr/>
              <p:nvPr/>
            </p:nvGrpSpPr>
            <p:grpSpPr>
              <a:xfrm>
                <a:off x="747497" y="806129"/>
                <a:ext cx="9506888" cy="307777"/>
                <a:chOff x="747497" y="806129"/>
                <a:chExt cx="9506888" cy="307777"/>
              </a:xfrm>
            </p:grpSpPr>
            <p:sp>
              <p:nvSpPr>
                <p:cNvPr id="32" name="Tekstvak 31">
                  <a:extLst>
                    <a:ext uri="{FF2B5EF4-FFF2-40B4-BE49-F238E27FC236}">
                      <a16:creationId xmlns:a16="http://schemas.microsoft.com/office/drawing/2014/main" id="{90990148-68FA-9D63-F42B-54FCFE33ABFA}"/>
                    </a:ext>
                  </a:extLst>
                </p:cNvPr>
                <p:cNvSpPr txBox="1"/>
                <p:nvPr/>
              </p:nvSpPr>
              <p:spPr>
                <a:xfrm>
                  <a:off x="747497"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N</a:t>
                  </a:r>
                </a:p>
              </p:txBody>
            </p:sp>
            <p:sp>
              <p:nvSpPr>
                <p:cNvPr id="33" name="Tekstvak 32">
                  <a:extLst>
                    <a:ext uri="{FF2B5EF4-FFF2-40B4-BE49-F238E27FC236}">
                      <a16:creationId xmlns:a16="http://schemas.microsoft.com/office/drawing/2014/main" id="{9DC3EAEC-0CE4-7DD5-99EE-D24B266978C6}"/>
                    </a:ext>
                  </a:extLst>
                </p:cNvPr>
                <p:cNvSpPr txBox="1"/>
                <p:nvPr/>
              </p:nvSpPr>
              <p:spPr>
                <a:xfrm>
                  <a:off x="3185253"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5</a:t>
                  </a:r>
                </a:p>
              </p:txBody>
            </p:sp>
            <p:sp>
              <p:nvSpPr>
                <p:cNvPr id="34" name="Tekstvak 33">
                  <a:extLst>
                    <a:ext uri="{FF2B5EF4-FFF2-40B4-BE49-F238E27FC236}">
                      <a16:creationId xmlns:a16="http://schemas.microsoft.com/office/drawing/2014/main" id="{643CC191-3169-FBC4-7CDB-A4FB8868D6D7}"/>
                    </a:ext>
                  </a:extLst>
                </p:cNvPr>
                <p:cNvSpPr txBox="1"/>
                <p:nvPr/>
              </p:nvSpPr>
              <p:spPr>
                <a:xfrm>
                  <a:off x="5560601"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3</a:t>
                  </a:r>
                </a:p>
              </p:txBody>
            </p:sp>
            <p:sp>
              <p:nvSpPr>
                <p:cNvPr id="42" name="Tekstvak 41">
                  <a:extLst>
                    <a:ext uri="{FF2B5EF4-FFF2-40B4-BE49-F238E27FC236}">
                      <a16:creationId xmlns:a16="http://schemas.microsoft.com/office/drawing/2014/main" id="{908FEA2B-98D5-EF50-45E1-712F427BE4C0}"/>
                    </a:ext>
                  </a:extLst>
                </p:cNvPr>
                <p:cNvSpPr txBox="1"/>
                <p:nvPr/>
              </p:nvSpPr>
              <p:spPr>
                <a:xfrm>
                  <a:off x="7960614"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2</a:t>
                  </a:r>
                </a:p>
              </p:txBody>
            </p:sp>
            <p:sp>
              <p:nvSpPr>
                <p:cNvPr id="55" name="Tekstvak 54">
                  <a:extLst>
                    <a:ext uri="{FF2B5EF4-FFF2-40B4-BE49-F238E27FC236}">
                      <a16:creationId xmlns:a16="http://schemas.microsoft.com/office/drawing/2014/main" id="{59714630-338F-439B-63FD-E5D94F9BDE9C}"/>
                    </a:ext>
                  </a:extLst>
                </p:cNvPr>
                <p:cNvSpPr txBox="1"/>
                <p:nvPr/>
              </p:nvSpPr>
              <p:spPr>
                <a:xfrm>
                  <a:off x="9837692"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1</a:t>
                  </a:r>
                </a:p>
              </p:txBody>
            </p:sp>
          </p:grpSp>
        </p:grpSp>
        <p:grpSp>
          <p:nvGrpSpPr>
            <p:cNvPr id="81" name="Trechter">
              <a:extLst>
                <a:ext uri="{FF2B5EF4-FFF2-40B4-BE49-F238E27FC236}">
                  <a16:creationId xmlns:a16="http://schemas.microsoft.com/office/drawing/2014/main" id="{8E5E92E6-E180-E17E-F839-D3E66628BE03}"/>
                </a:ext>
              </a:extLst>
            </p:cNvPr>
            <p:cNvGrpSpPr/>
            <p:nvPr/>
          </p:nvGrpSpPr>
          <p:grpSpPr>
            <a:xfrm>
              <a:off x="326502" y="1500364"/>
              <a:ext cx="11726571" cy="4908723"/>
              <a:chOff x="379394" y="1818708"/>
              <a:chExt cx="11726571" cy="4396384"/>
            </a:xfrm>
          </p:grpSpPr>
          <p:sp>
            <p:nvSpPr>
              <p:cNvPr id="51" name="Rechthoek 50">
                <a:extLst>
                  <a:ext uri="{FF2B5EF4-FFF2-40B4-BE49-F238E27FC236}">
                    <a16:creationId xmlns:a16="http://schemas.microsoft.com/office/drawing/2014/main" id="{8EE52D7F-D3E6-B33D-5AF6-50B90F0959AC}"/>
                  </a:ext>
                </a:extLst>
              </p:cNvPr>
              <p:cNvSpPr/>
              <p:nvPr/>
            </p:nvSpPr>
            <p:spPr>
              <a:xfrm>
                <a:off x="379394" y="1818708"/>
                <a:ext cx="2222993" cy="4396384"/>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Visie</a:t>
                </a:r>
              </a:p>
            </p:txBody>
          </p:sp>
          <p:sp>
            <p:nvSpPr>
              <p:cNvPr id="60" name="Rechthoek 59">
                <a:extLst>
                  <a:ext uri="{FF2B5EF4-FFF2-40B4-BE49-F238E27FC236}">
                    <a16:creationId xmlns:a16="http://schemas.microsoft.com/office/drawing/2014/main" id="{64438E15-D7E7-FC09-BB2F-A55A9DE1BF39}"/>
                  </a:ext>
                </a:extLst>
              </p:cNvPr>
              <p:cNvSpPr/>
              <p:nvPr/>
            </p:nvSpPr>
            <p:spPr>
              <a:xfrm>
                <a:off x="2558041" y="2128174"/>
                <a:ext cx="2222993" cy="380876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Concept Design</a:t>
                </a:r>
              </a:p>
            </p:txBody>
          </p:sp>
          <p:sp>
            <p:nvSpPr>
              <p:cNvPr id="70" name="Rechthoek 69">
                <a:extLst>
                  <a:ext uri="{FF2B5EF4-FFF2-40B4-BE49-F238E27FC236}">
                    <a16:creationId xmlns:a16="http://schemas.microsoft.com/office/drawing/2014/main" id="{57C2BC1C-3CF9-6EE8-EFBA-988CE553EEA5}"/>
                  </a:ext>
                </a:extLst>
              </p:cNvPr>
              <p:cNvSpPr/>
              <p:nvPr/>
            </p:nvSpPr>
            <p:spPr>
              <a:xfrm>
                <a:off x="4778793" y="2404594"/>
                <a:ext cx="2222993" cy="3255920"/>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Preliminary Design</a:t>
                </a:r>
              </a:p>
            </p:txBody>
          </p:sp>
          <p:sp>
            <p:nvSpPr>
              <p:cNvPr id="74" name="Rechthoek 73">
                <a:extLst>
                  <a:ext uri="{FF2B5EF4-FFF2-40B4-BE49-F238E27FC236}">
                    <a16:creationId xmlns:a16="http://schemas.microsoft.com/office/drawing/2014/main" id="{C7D3879A-B98C-B766-2FF3-4CCB65D7C6A7}"/>
                  </a:ext>
                </a:extLst>
              </p:cNvPr>
              <p:cNvSpPr/>
              <p:nvPr/>
            </p:nvSpPr>
            <p:spPr>
              <a:xfrm>
                <a:off x="6986576" y="2681014"/>
                <a:ext cx="2222993" cy="272776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Basic design</a:t>
                </a:r>
              </a:p>
            </p:txBody>
          </p:sp>
          <p:sp>
            <p:nvSpPr>
              <p:cNvPr id="75" name="Rechthoek 74">
                <a:extLst>
                  <a:ext uri="{FF2B5EF4-FFF2-40B4-BE49-F238E27FC236}">
                    <a16:creationId xmlns:a16="http://schemas.microsoft.com/office/drawing/2014/main" id="{756B0D2D-9052-945F-F767-9ED300D52E61}"/>
                  </a:ext>
                </a:extLst>
              </p:cNvPr>
              <p:cNvSpPr/>
              <p:nvPr/>
            </p:nvSpPr>
            <p:spPr>
              <a:xfrm>
                <a:off x="9413506" y="2934695"/>
                <a:ext cx="757607" cy="214770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err="1">
                    <a:latin typeface="Angle of View S" pitchFamily="2" charset="0"/>
                  </a:rPr>
                  <a:t>Detailed</a:t>
                </a:r>
                <a:r>
                  <a:rPr lang="nl-NL" sz="1200">
                    <a:latin typeface="Angle of View S" pitchFamily="2" charset="0"/>
                  </a:rPr>
                  <a:t> design</a:t>
                </a:r>
              </a:p>
            </p:txBody>
          </p:sp>
          <p:sp>
            <p:nvSpPr>
              <p:cNvPr id="80" name="Rechthoek 79">
                <a:extLst>
                  <a:ext uri="{FF2B5EF4-FFF2-40B4-BE49-F238E27FC236}">
                    <a16:creationId xmlns:a16="http://schemas.microsoft.com/office/drawing/2014/main" id="{997E67C9-6198-FD5B-5BB1-79F8321BC64A}"/>
                  </a:ext>
                </a:extLst>
              </p:cNvPr>
              <p:cNvSpPr/>
              <p:nvPr/>
            </p:nvSpPr>
            <p:spPr>
              <a:xfrm>
                <a:off x="10858708" y="2943049"/>
                <a:ext cx="1247257" cy="2147702"/>
              </a:xfrm>
              <a:prstGeom prst="rect">
                <a:avLst/>
              </a:prstGeom>
              <a:gradFill>
                <a:gsLst>
                  <a:gs pos="0">
                    <a:srgbClr val="89C865"/>
                  </a:gs>
                  <a:gs pos="76000">
                    <a:srgbClr val="89C865"/>
                  </a:gs>
                  <a:gs pos="99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Uitvoeringsfase</a:t>
                </a:r>
              </a:p>
            </p:txBody>
          </p:sp>
          <p:sp>
            <p:nvSpPr>
              <p:cNvPr id="13" name="Rechthoek 12">
                <a:extLst>
                  <a:ext uri="{FF2B5EF4-FFF2-40B4-BE49-F238E27FC236}">
                    <a16:creationId xmlns:a16="http://schemas.microsoft.com/office/drawing/2014/main" id="{87D0BB37-7592-1B4A-5C65-906CA61C6A79}"/>
                  </a:ext>
                </a:extLst>
              </p:cNvPr>
              <p:cNvSpPr/>
              <p:nvPr/>
            </p:nvSpPr>
            <p:spPr>
              <a:xfrm>
                <a:off x="10211469" y="2934695"/>
                <a:ext cx="591921" cy="214770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Bouw</a:t>
                </a:r>
              </a:p>
            </p:txBody>
          </p:sp>
        </p:grpSp>
        <p:sp>
          <p:nvSpPr>
            <p:cNvPr id="87" name="Rechthoek 86">
              <a:extLst>
                <a:ext uri="{FF2B5EF4-FFF2-40B4-BE49-F238E27FC236}">
                  <a16:creationId xmlns:a16="http://schemas.microsoft.com/office/drawing/2014/main" id="{3919E35E-1685-DA9B-2AC7-47ABD0FF7ADA}"/>
                </a:ext>
              </a:extLst>
            </p:cNvPr>
            <p:cNvSpPr/>
            <p:nvPr/>
          </p:nvSpPr>
          <p:spPr>
            <a:xfrm>
              <a:off x="326503" y="2761041"/>
              <a:ext cx="6528786" cy="697736"/>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Visie op dienstverlening binnen randvoorwaarden</a:t>
              </a:r>
            </a:p>
          </p:txBody>
        </p:sp>
        <p:sp>
          <p:nvSpPr>
            <p:cNvPr id="2" name="Rechthoek 1">
              <a:extLst>
                <a:ext uri="{FF2B5EF4-FFF2-40B4-BE49-F238E27FC236}">
                  <a16:creationId xmlns:a16="http://schemas.microsoft.com/office/drawing/2014/main" id="{85C6CD32-1BC6-D28D-7192-B6CED0CD213B}"/>
                </a:ext>
              </a:extLst>
            </p:cNvPr>
            <p:cNvSpPr/>
            <p:nvPr/>
          </p:nvSpPr>
          <p:spPr>
            <a:xfrm>
              <a:off x="2540228" y="4043128"/>
              <a:ext cx="2123435" cy="542849"/>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Aanpak op de volgende stap</a:t>
              </a:r>
            </a:p>
          </p:txBody>
        </p:sp>
        <p:sp>
          <p:nvSpPr>
            <p:cNvPr id="3" name="Rechthoek 2">
              <a:extLst>
                <a:ext uri="{FF2B5EF4-FFF2-40B4-BE49-F238E27FC236}">
                  <a16:creationId xmlns:a16="http://schemas.microsoft.com/office/drawing/2014/main" id="{65F268B5-D243-3425-9030-77DB99011777}"/>
                </a:ext>
              </a:extLst>
            </p:cNvPr>
            <p:cNvSpPr/>
            <p:nvPr/>
          </p:nvSpPr>
          <p:spPr>
            <a:xfrm>
              <a:off x="4770287" y="4043130"/>
              <a:ext cx="2098399" cy="542848"/>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Aanpak op de volgende stap</a:t>
              </a:r>
            </a:p>
          </p:txBody>
        </p:sp>
        <p:sp>
          <p:nvSpPr>
            <p:cNvPr id="7" name="Rechthoek 6">
              <a:extLst>
                <a:ext uri="{FF2B5EF4-FFF2-40B4-BE49-F238E27FC236}">
                  <a16:creationId xmlns:a16="http://schemas.microsoft.com/office/drawing/2014/main" id="{164ECEA2-2FC8-E814-EB54-A8C8B050AFA7}"/>
                </a:ext>
              </a:extLst>
            </p:cNvPr>
            <p:cNvSpPr/>
            <p:nvPr/>
          </p:nvSpPr>
          <p:spPr>
            <a:xfrm>
              <a:off x="6959903" y="2774371"/>
              <a:ext cx="2123435" cy="1811606"/>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400" err="1"/>
                <a:t>PvA</a:t>
              </a:r>
              <a:r>
                <a:rPr lang="nl-NL" sz="1400"/>
                <a:t> Dienstverlening</a:t>
              </a:r>
            </a:p>
          </p:txBody>
        </p:sp>
        <p:sp>
          <p:nvSpPr>
            <p:cNvPr id="12" name="Rechthoek 11">
              <a:extLst>
                <a:ext uri="{FF2B5EF4-FFF2-40B4-BE49-F238E27FC236}">
                  <a16:creationId xmlns:a16="http://schemas.microsoft.com/office/drawing/2014/main" id="{820002D7-B6CB-BC0A-A91B-6B4CDB5A9A29}"/>
                </a:ext>
              </a:extLst>
            </p:cNvPr>
            <p:cNvSpPr/>
            <p:nvPr/>
          </p:nvSpPr>
          <p:spPr>
            <a:xfrm>
              <a:off x="355270" y="4627644"/>
              <a:ext cx="8728068" cy="516747"/>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Budgetbeheersing</a:t>
              </a:r>
            </a:p>
          </p:txBody>
        </p:sp>
        <p:sp>
          <p:nvSpPr>
            <p:cNvPr id="16" name="Rechthoek 15">
              <a:extLst>
                <a:ext uri="{FF2B5EF4-FFF2-40B4-BE49-F238E27FC236}">
                  <a16:creationId xmlns:a16="http://schemas.microsoft.com/office/drawing/2014/main" id="{47418E98-B4AA-E87B-263F-B7F48DDFBA2C}"/>
                </a:ext>
              </a:extLst>
            </p:cNvPr>
            <p:cNvSpPr/>
            <p:nvPr/>
          </p:nvSpPr>
          <p:spPr>
            <a:xfrm>
              <a:off x="2578186" y="5194141"/>
              <a:ext cx="2123435" cy="542848"/>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Budget volgende stap</a:t>
              </a:r>
            </a:p>
          </p:txBody>
        </p:sp>
        <p:sp>
          <p:nvSpPr>
            <p:cNvPr id="17" name="Rechthoek 16">
              <a:extLst>
                <a:ext uri="{FF2B5EF4-FFF2-40B4-BE49-F238E27FC236}">
                  <a16:creationId xmlns:a16="http://schemas.microsoft.com/office/drawing/2014/main" id="{079D1B5D-E431-AA0F-ADD8-AAF67BF8184D}"/>
                </a:ext>
              </a:extLst>
            </p:cNvPr>
            <p:cNvSpPr/>
            <p:nvPr/>
          </p:nvSpPr>
          <p:spPr>
            <a:xfrm>
              <a:off x="4782502" y="5194142"/>
              <a:ext cx="2098399" cy="542848"/>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Budget volgende stap</a:t>
              </a:r>
            </a:p>
          </p:txBody>
        </p:sp>
        <p:sp>
          <p:nvSpPr>
            <p:cNvPr id="20" name="Rechthoek 19">
              <a:extLst>
                <a:ext uri="{FF2B5EF4-FFF2-40B4-BE49-F238E27FC236}">
                  <a16:creationId xmlns:a16="http://schemas.microsoft.com/office/drawing/2014/main" id="{7FB9C523-12E0-E30A-D7E1-96E0707E92A7}"/>
                </a:ext>
              </a:extLst>
            </p:cNvPr>
            <p:cNvSpPr/>
            <p:nvPr/>
          </p:nvSpPr>
          <p:spPr>
            <a:xfrm>
              <a:off x="6972420" y="5220241"/>
              <a:ext cx="2098399" cy="506407"/>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Prijs dienstverlening</a:t>
              </a:r>
            </a:p>
          </p:txBody>
        </p:sp>
      </p:grpSp>
      <p:sp>
        <p:nvSpPr>
          <p:cNvPr id="18" name="Rechthoek 17">
            <a:extLst>
              <a:ext uri="{FF2B5EF4-FFF2-40B4-BE49-F238E27FC236}">
                <a16:creationId xmlns:a16="http://schemas.microsoft.com/office/drawing/2014/main" id="{2EF61F5A-2F6F-F4FF-B505-BB39DE60EDB0}"/>
              </a:ext>
            </a:extLst>
          </p:cNvPr>
          <p:cNvSpPr/>
          <p:nvPr/>
        </p:nvSpPr>
        <p:spPr>
          <a:xfrm>
            <a:off x="397105" y="3733008"/>
            <a:ext cx="6512233" cy="392378"/>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Focus op de ontwikkeling en de weg tot de uiteindelijke dienstverlening</a:t>
            </a:r>
          </a:p>
        </p:txBody>
      </p:sp>
      <p:pic>
        <p:nvPicPr>
          <p:cNvPr id="14" name="Afbeelding 13">
            <a:extLst>
              <a:ext uri="{FF2B5EF4-FFF2-40B4-BE49-F238E27FC236}">
                <a16:creationId xmlns:a16="http://schemas.microsoft.com/office/drawing/2014/main" id="{527D8557-0D03-CB1C-B877-BD3F034E4AC4}"/>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2112296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D139A8-D8F4-AC9E-B501-73E7AEFD83B9}"/>
              </a:ext>
            </a:extLst>
          </p:cNvPr>
          <p:cNvSpPr>
            <a:spLocks noGrp="1"/>
          </p:cNvSpPr>
          <p:nvPr>
            <p:ph type="title"/>
          </p:nvPr>
        </p:nvSpPr>
        <p:spPr/>
        <p:txBody>
          <a:bodyPr/>
          <a:lstStyle/>
          <a:p>
            <a:r>
              <a:rPr lang="nl-NL"/>
              <a:t>Waarop trechteren? </a:t>
            </a:r>
          </a:p>
        </p:txBody>
      </p:sp>
      <p:sp>
        <p:nvSpPr>
          <p:cNvPr id="3" name="Tijdelijke aanduiding voor tekst 2">
            <a:extLst>
              <a:ext uri="{FF2B5EF4-FFF2-40B4-BE49-F238E27FC236}">
                <a16:creationId xmlns:a16="http://schemas.microsoft.com/office/drawing/2014/main" id="{44597B22-7291-E092-A1F2-465E527DFD16}"/>
              </a:ext>
            </a:extLst>
          </p:cNvPr>
          <p:cNvSpPr>
            <a:spLocks noGrp="1"/>
          </p:cNvSpPr>
          <p:nvPr>
            <p:ph type="body" sz="quarter" idx="11"/>
          </p:nvPr>
        </p:nvSpPr>
        <p:spPr>
          <a:xfrm>
            <a:off x="624417" y="2070000"/>
            <a:ext cx="11271172" cy="4140000"/>
          </a:xfrm>
        </p:spPr>
        <p:txBody>
          <a:bodyPr/>
          <a:lstStyle/>
          <a:p>
            <a:pPr marL="58500" indent="0">
              <a:buNone/>
            </a:pPr>
            <a:r>
              <a:rPr lang="nl-NL" b="1" dirty="0"/>
              <a:t>Inhoud</a:t>
            </a:r>
          </a:p>
          <a:p>
            <a:pPr marL="58500" indent="0">
              <a:buNone/>
            </a:pPr>
            <a:r>
              <a:rPr lang="nl-NL" dirty="0"/>
              <a:t>De mate waarin wordt aangetoond dat er een betrouwbare dienstverlening kan worden geleverd.</a:t>
            </a:r>
          </a:p>
          <a:p>
            <a:pPr marL="58500" indent="0">
              <a:buNone/>
            </a:pPr>
            <a:r>
              <a:rPr lang="nl-NL" dirty="0"/>
              <a:t>De mate waarin wordt aangetoond dat de ontwikkeling succesvol kan zijn – mate van volwassenheid van de oplossing. </a:t>
            </a:r>
          </a:p>
          <a:p>
            <a:pPr marL="457200" lvl="1" indent="0">
              <a:buNone/>
            </a:pPr>
            <a:endParaRPr lang="nl-NL" dirty="0"/>
          </a:p>
          <a:p>
            <a:pPr marL="58500" indent="0">
              <a:buNone/>
            </a:pPr>
            <a:r>
              <a:rPr lang="nl-NL" b="1" dirty="0">
                <a:ea typeface="+mn-ea"/>
                <a:cs typeface="+mn-cs"/>
              </a:rPr>
              <a:t>Planning</a:t>
            </a:r>
          </a:p>
          <a:p>
            <a:pPr marL="58500" indent="0">
              <a:buNone/>
            </a:pPr>
            <a:r>
              <a:rPr lang="nl-NL" dirty="0"/>
              <a:t>De mate waarin wordt aangetoond dat de dienstverlening op tijd kan gaan starten.</a:t>
            </a:r>
          </a:p>
          <a:p>
            <a:pPr marL="58500" indent="0">
              <a:buNone/>
            </a:pPr>
            <a:endParaRPr lang="nl-NL" dirty="0"/>
          </a:p>
          <a:p>
            <a:pPr marL="58500" indent="0">
              <a:buNone/>
            </a:pPr>
            <a:r>
              <a:rPr lang="nl-NL" b="1" dirty="0">
                <a:ea typeface="+mn-ea"/>
                <a:cs typeface="+mn-cs"/>
              </a:rPr>
              <a:t>Budget</a:t>
            </a:r>
          </a:p>
          <a:p>
            <a:pPr marL="58500" indent="0">
              <a:buNone/>
            </a:pPr>
            <a:r>
              <a:rPr lang="nl-NL" dirty="0"/>
              <a:t>De mate waarin wordt aangetoond dat het beschikbare geld op een goede manier wordt besteed.</a:t>
            </a:r>
            <a:endParaRPr lang="nl-NL" dirty="0">
              <a:ea typeface="+mn-ea"/>
              <a:cs typeface="+mn-cs"/>
            </a:endParaRPr>
          </a:p>
        </p:txBody>
      </p:sp>
      <p:pic>
        <p:nvPicPr>
          <p:cNvPr id="4" name="Afbeelding 3">
            <a:extLst>
              <a:ext uri="{FF2B5EF4-FFF2-40B4-BE49-F238E27FC236}">
                <a16:creationId xmlns:a16="http://schemas.microsoft.com/office/drawing/2014/main" id="{8B06264B-446E-F1F8-898A-FEE589408DB4}"/>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1748505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a:extLst>
              <a:ext uri="{FF2B5EF4-FFF2-40B4-BE49-F238E27FC236}">
                <a16:creationId xmlns:a16="http://schemas.microsoft.com/office/drawing/2014/main" id="{C007DBA5-EDA4-53A7-DD05-6A1BE70EAE43}"/>
              </a:ext>
            </a:extLst>
          </p:cNvPr>
          <p:cNvPicPr>
            <a:picLocks noGrp="1" noChangeAspect="1"/>
          </p:cNvPicPr>
          <p:nvPr>
            <p:ph type="pic" sz="quarter" idx="11"/>
          </p:nvPr>
        </p:nvPicPr>
        <p:blipFill>
          <a:blip r:embed="rId3"/>
          <a:srcRect t="21875" b="21875"/>
          <a:stretch>
            <a:fillRect/>
          </a:stretch>
        </p:blipFill>
        <p:spPr>
          <a:prstGeom prst="rect">
            <a:avLst/>
          </a:prstGeom>
        </p:spPr>
      </p:pic>
      <p:sp>
        <p:nvSpPr>
          <p:cNvPr id="4" name="Titel 3">
            <a:extLst>
              <a:ext uri="{FF2B5EF4-FFF2-40B4-BE49-F238E27FC236}">
                <a16:creationId xmlns:a16="http://schemas.microsoft.com/office/drawing/2014/main" id="{E1BA8672-E093-1095-3FBE-FDDA0A5A571D}"/>
              </a:ext>
            </a:extLst>
          </p:cNvPr>
          <p:cNvSpPr>
            <a:spLocks noGrp="1"/>
          </p:cNvSpPr>
          <p:nvPr>
            <p:ph type="title"/>
          </p:nvPr>
        </p:nvSpPr>
        <p:spPr/>
        <p:txBody>
          <a:bodyPr/>
          <a:lstStyle/>
          <a:p>
            <a:r>
              <a:rPr lang="nl-NL"/>
              <a:t>Offerte dienstverlening en commerciële fase</a:t>
            </a:r>
          </a:p>
        </p:txBody>
      </p:sp>
    </p:spTree>
    <p:extLst>
      <p:ext uri="{BB962C8B-B14F-4D97-AF65-F5344CB8AC3E}">
        <p14:creationId xmlns:p14="http://schemas.microsoft.com/office/powerpoint/2010/main" val="513663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C110B-D56A-C005-CA71-D42A56E5D6AB}"/>
            </a:ext>
          </a:extLst>
        </p:cNvPr>
        <p:cNvGrpSpPr/>
        <p:nvPr/>
      </p:nvGrpSpPr>
      <p:grpSpPr>
        <a:xfrm>
          <a:off x="0" y="0"/>
          <a:ext cx="0" cy="0"/>
          <a:chOff x="0" y="0"/>
          <a:chExt cx="0" cy="0"/>
        </a:xfrm>
      </p:grpSpPr>
      <p:grpSp>
        <p:nvGrpSpPr>
          <p:cNvPr id="8" name="Groep 7">
            <a:extLst>
              <a:ext uri="{FF2B5EF4-FFF2-40B4-BE49-F238E27FC236}">
                <a16:creationId xmlns:a16="http://schemas.microsoft.com/office/drawing/2014/main" id="{8F8D02AC-6A96-B79C-1B66-698012F52FBD}"/>
              </a:ext>
            </a:extLst>
          </p:cNvPr>
          <p:cNvGrpSpPr/>
          <p:nvPr/>
        </p:nvGrpSpPr>
        <p:grpSpPr>
          <a:xfrm>
            <a:off x="313889" y="1048050"/>
            <a:ext cx="12412860" cy="5285575"/>
            <a:chOff x="272054" y="448912"/>
            <a:chExt cx="12412860" cy="6087913"/>
          </a:xfrm>
        </p:grpSpPr>
        <p:grpSp>
          <p:nvGrpSpPr>
            <p:cNvPr id="86" name="Achtergrond">
              <a:extLst>
                <a:ext uri="{FF2B5EF4-FFF2-40B4-BE49-F238E27FC236}">
                  <a16:creationId xmlns:a16="http://schemas.microsoft.com/office/drawing/2014/main" id="{3D83C735-1AF9-7D26-DE8E-5605819CFEF3}"/>
                </a:ext>
              </a:extLst>
            </p:cNvPr>
            <p:cNvGrpSpPr/>
            <p:nvPr/>
          </p:nvGrpSpPr>
          <p:grpSpPr>
            <a:xfrm>
              <a:off x="272054" y="448912"/>
              <a:ext cx="11512584" cy="6087913"/>
              <a:chOff x="272054" y="448912"/>
              <a:chExt cx="11512584" cy="6087913"/>
            </a:xfrm>
          </p:grpSpPr>
          <p:sp>
            <p:nvSpPr>
              <p:cNvPr id="6" name="Rechthoek 5">
                <a:extLst>
                  <a:ext uri="{FF2B5EF4-FFF2-40B4-BE49-F238E27FC236}">
                    <a16:creationId xmlns:a16="http://schemas.microsoft.com/office/drawing/2014/main" id="{DDE252DB-400C-90C4-BC80-B50D4DD1530F}"/>
                  </a:ext>
                </a:extLst>
              </p:cNvPr>
              <p:cNvSpPr>
                <a:spLocks/>
              </p:cNvSpPr>
              <p:nvPr/>
            </p:nvSpPr>
            <p:spPr bwMode="auto">
              <a:xfrm>
                <a:off x="272054" y="448912"/>
                <a:ext cx="4437371" cy="6087913"/>
              </a:xfrm>
              <a:prstGeom prst="rect">
                <a:avLst/>
              </a:prstGeom>
              <a:solidFill>
                <a:srgbClr val="00B0F0"/>
              </a:soli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5" name="Rechthoek 4">
                <a:extLst>
                  <a:ext uri="{FF2B5EF4-FFF2-40B4-BE49-F238E27FC236}">
                    <a16:creationId xmlns:a16="http://schemas.microsoft.com/office/drawing/2014/main" id="{784269CA-B03E-DFAA-44EC-03FA37879C1B}"/>
                  </a:ext>
                </a:extLst>
              </p:cNvPr>
              <p:cNvSpPr>
                <a:spLocks/>
              </p:cNvSpPr>
              <p:nvPr/>
            </p:nvSpPr>
            <p:spPr bwMode="auto">
              <a:xfrm>
                <a:off x="4775606" y="448912"/>
                <a:ext cx="4423581" cy="6087913"/>
              </a:xfrm>
              <a:prstGeom prst="rect">
                <a:avLst/>
              </a:prstGeom>
              <a:solidFill>
                <a:srgbClr val="0070C0"/>
              </a:soli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4" name="Rechthoek 3">
                <a:extLst>
                  <a:ext uri="{FF2B5EF4-FFF2-40B4-BE49-F238E27FC236}">
                    <a16:creationId xmlns:a16="http://schemas.microsoft.com/office/drawing/2014/main" id="{9CF7ACF2-E270-04CC-3810-D44A66AED628}"/>
                  </a:ext>
                </a:extLst>
              </p:cNvPr>
              <p:cNvSpPr>
                <a:spLocks/>
              </p:cNvSpPr>
              <p:nvPr/>
            </p:nvSpPr>
            <p:spPr bwMode="auto">
              <a:xfrm>
                <a:off x="9277583" y="448912"/>
                <a:ext cx="2507055" cy="6087913"/>
              </a:xfrm>
              <a:prstGeom prst="rect">
                <a:avLst/>
              </a:prstGeom>
              <a:gradFill>
                <a:gsLst>
                  <a:gs pos="0">
                    <a:srgbClr val="002060"/>
                  </a:gs>
                  <a:gs pos="93000">
                    <a:srgbClr val="002060"/>
                  </a:gs>
                  <a:gs pos="99000">
                    <a:schemeClr val="bg1"/>
                  </a:gs>
                </a:gsLst>
                <a:lin ang="0" scaled="0"/>
              </a:gradFill>
              <a:ln>
                <a:noFill/>
              </a:ln>
              <a:effec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grpSp>
        <p:grpSp>
          <p:nvGrpSpPr>
            <p:cNvPr id="84" name="Titels">
              <a:extLst>
                <a:ext uri="{FF2B5EF4-FFF2-40B4-BE49-F238E27FC236}">
                  <a16:creationId xmlns:a16="http://schemas.microsoft.com/office/drawing/2014/main" id="{0B622BF1-2D6C-F7BC-9A46-6D9FF3E1814C}"/>
                </a:ext>
              </a:extLst>
            </p:cNvPr>
            <p:cNvGrpSpPr/>
            <p:nvPr/>
          </p:nvGrpSpPr>
          <p:grpSpPr>
            <a:xfrm>
              <a:off x="407362" y="448912"/>
              <a:ext cx="12277552" cy="502288"/>
              <a:chOff x="407362" y="448912"/>
              <a:chExt cx="12277552" cy="502288"/>
            </a:xfrm>
          </p:grpSpPr>
          <p:sp>
            <p:nvSpPr>
              <p:cNvPr id="9" name="Tekstvak 8">
                <a:extLst>
                  <a:ext uri="{FF2B5EF4-FFF2-40B4-BE49-F238E27FC236}">
                    <a16:creationId xmlns:a16="http://schemas.microsoft.com/office/drawing/2014/main" id="{F0EA592C-1778-17BD-6A9A-9BC5C04F6FBB}"/>
                  </a:ext>
                </a:extLst>
              </p:cNvPr>
              <p:cNvSpPr txBox="1">
                <a:spLocks/>
              </p:cNvSpPr>
              <p:nvPr/>
            </p:nvSpPr>
            <p:spPr>
              <a:xfrm>
                <a:off x="407362" y="533418"/>
                <a:ext cx="3226171" cy="417782"/>
              </a:xfrm>
              <a:prstGeom prst="rect">
                <a:avLst/>
              </a:prstGeom>
              <a:noFill/>
            </p:spPr>
            <p:txBody>
              <a:bodyPr wrap="square" rtlCol="0">
                <a:spAutoFit/>
              </a:bodyPr>
              <a:lstStyle/>
              <a:p>
                <a:r>
                  <a:rPr lang="nl-NL" sz="1200" b="1"/>
                  <a:t>Mededinging</a:t>
                </a:r>
              </a:p>
            </p:txBody>
          </p:sp>
          <p:sp>
            <p:nvSpPr>
              <p:cNvPr id="10" name="Tekstvak 9">
                <a:extLst>
                  <a:ext uri="{FF2B5EF4-FFF2-40B4-BE49-F238E27FC236}">
                    <a16:creationId xmlns:a16="http://schemas.microsoft.com/office/drawing/2014/main" id="{2A2D6DFF-E82E-9165-971F-B9F26C01033A}"/>
                  </a:ext>
                </a:extLst>
              </p:cNvPr>
              <p:cNvSpPr txBox="1">
                <a:spLocks/>
              </p:cNvSpPr>
              <p:nvPr/>
            </p:nvSpPr>
            <p:spPr>
              <a:xfrm>
                <a:off x="4775606" y="448912"/>
                <a:ext cx="3609764" cy="417782"/>
              </a:xfrm>
              <a:prstGeom prst="rect">
                <a:avLst/>
              </a:prstGeom>
              <a:noFill/>
            </p:spPr>
            <p:txBody>
              <a:bodyPr wrap="square" rtlCol="0">
                <a:spAutoFit/>
              </a:bodyPr>
              <a:lstStyle/>
              <a:p>
                <a:r>
                  <a:rPr lang="nl-NL" sz="1200" b="1">
                    <a:solidFill>
                      <a:schemeClr val="bg1"/>
                    </a:solidFill>
                  </a:rPr>
                  <a:t>O &amp; O</a:t>
                </a:r>
              </a:p>
            </p:txBody>
          </p:sp>
          <p:sp>
            <p:nvSpPr>
              <p:cNvPr id="11" name="Tekstvak 10">
                <a:extLst>
                  <a:ext uri="{FF2B5EF4-FFF2-40B4-BE49-F238E27FC236}">
                    <a16:creationId xmlns:a16="http://schemas.microsoft.com/office/drawing/2014/main" id="{5406BD85-8B00-9C12-EDAB-1CA938115D69}"/>
                  </a:ext>
                </a:extLst>
              </p:cNvPr>
              <p:cNvSpPr txBox="1">
                <a:spLocks/>
              </p:cNvSpPr>
              <p:nvPr/>
            </p:nvSpPr>
            <p:spPr>
              <a:xfrm>
                <a:off x="9458743" y="448912"/>
                <a:ext cx="3226171" cy="417782"/>
              </a:xfrm>
              <a:prstGeom prst="rect">
                <a:avLst/>
              </a:prstGeom>
              <a:noFill/>
            </p:spPr>
            <p:txBody>
              <a:bodyPr wrap="square" rtlCol="0">
                <a:spAutoFit/>
              </a:bodyPr>
              <a:lstStyle/>
              <a:p>
                <a:r>
                  <a:rPr lang="nl-NL" sz="1200" b="1">
                    <a:solidFill>
                      <a:schemeClr val="bg1"/>
                    </a:solidFill>
                  </a:rPr>
                  <a:t>Commercieel</a:t>
                </a:r>
              </a:p>
            </p:txBody>
          </p:sp>
        </p:grpSp>
        <p:grpSp>
          <p:nvGrpSpPr>
            <p:cNvPr id="85" name="Aantal deelnemers">
              <a:extLst>
                <a:ext uri="{FF2B5EF4-FFF2-40B4-BE49-F238E27FC236}">
                  <a16:creationId xmlns:a16="http://schemas.microsoft.com/office/drawing/2014/main" id="{7D07DF31-00ED-C25A-FAE1-9F2B08D271C5}"/>
                </a:ext>
              </a:extLst>
            </p:cNvPr>
            <p:cNvGrpSpPr/>
            <p:nvPr/>
          </p:nvGrpSpPr>
          <p:grpSpPr>
            <a:xfrm>
              <a:off x="272054" y="923181"/>
              <a:ext cx="11459692" cy="307777"/>
              <a:chOff x="272054" y="806129"/>
              <a:chExt cx="11459692" cy="307777"/>
            </a:xfrm>
          </p:grpSpPr>
          <p:sp>
            <p:nvSpPr>
              <p:cNvPr id="82" name="Rechthoek 81">
                <a:extLst>
                  <a:ext uri="{FF2B5EF4-FFF2-40B4-BE49-F238E27FC236}">
                    <a16:creationId xmlns:a16="http://schemas.microsoft.com/office/drawing/2014/main" id="{01C40BE5-4EE1-1E1C-9A13-83CDC2DCB8EB}"/>
                  </a:ext>
                </a:extLst>
              </p:cNvPr>
              <p:cNvSpPr/>
              <p:nvPr/>
            </p:nvSpPr>
            <p:spPr>
              <a:xfrm>
                <a:off x="272054" y="806129"/>
                <a:ext cx="11459692" cy="307777"/>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83" name="Tekstvakken">
                <a:extLst>
                  <a:ext uri="{FF2B5EF4-FFF2-40B4-BE49-F238E27FC236}">
                    <a16:creationId xmlns:a16="http://schemas.microsoft.com/office/drawing/2014/main" id="{8E6C7283-945A-9877-B241-23DC8A66A6F3}"/>
                  </a:ext>
                </a:extLst>
              </p:cNvPr>
              <p:cNvGrpSpPr/>
              <p:nvPr/>
            </p:nvGrpSpPr>
            <p:grpSpPr>
              <a:xfrm>
                <a:off x="747497" y="806129"/>
                <a:ext cx="9506888" cy="307777"/>
                <a:chOff x="747497" y="806129"/>
                <a:chExt cx="9506888" cy="307777"/>
              </a:xfrm>
            </p:grpSpPr>
            <p:sp>
              <p:nvSpPr>
                <p:cNvPr id="32" name="Tekstvak 31">
                  <a:extLst>
                    <a:ext uri="{FF2B5EF4-FFF2-40B4-BE49-F238E27FC236}">
                      <a16:creationId xmlns:a16="http://schemas.microsoft.com/office/drawing/2014/main" id="{9C279300-CC77-2D28-DEB0-7A7E0D24A2C6}"/>
                    </a:ext>
                  </a:extLst>
                </p:cNvPr>
                <p:cNvSpPr txBox="1"/>
                <p:nvPr/>
              </p:nvSpPr>
              <p:spPr>
                <a:xfrm>
                  <a:off x="747497"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N</a:t>
                  </a:r>
                </a:p>
              </p:txBody>
            </p:sp>
            <p:sp>
              <p:nvSpPr>
                <p:cNvPr id="33" name="Tekstvak 32">
                  <a:extLst>
                    <a:ext uri="{FF2B5EF4-FFF2-40B4-BE49-F238E27FC236}">
                      <a16:creationId xmlns:a16="http://schemas.microsoft.com/office/drawing/2014/main" id="{1BEE3C6F-0D32-EB3D-00EC-01C0B1A5D178}"/>
                    </a:ext>
                  </a:extLst>
                </p:cNvPr>
                <p:cNvSpPr txBox="1"/>
                <p:nvPr/>
              </p:nvSpPr>
              <p:spPr>
                <a:xfrm>
                  <a:off x="3185253"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5</a:t>
                  </a:r>
                </a:p>
              </p:txBody>
            </p:sp>
            <p:sp>
              <p:nvSpPr>
                <p:cNvPr id="34" name="Tekstvak 33">
                  <a:extLst>
                    <a:ext uri="{FF2B5EF4-FFF2-40B4-BE49-F238E27FC236}">
                      <a16:creationId xmlns:a16="http://schemas.microsoft.com/office/drawing/2014/main" id="{A1FE4BF1-6F69-A600-5844-E514C513C33C}"/>
                    </a:ext>
                  </a:extLst>
                </p:cNvPr>
                <p:cNvSpPr txBox="1"/>
                <p:nvPr/>
              </p:nvSpPr>
              <p:spPr>
                <a:xfrm>
                  <a:off x="5560601"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3</a:t>
                  </a:r>
                </a:p>
              </p:txBody>
            </p:sp>
            <p:sp>
              <p:nvSpPr>
                <p:cNvPr id="42" name="Tekstvak 41">
                  <a:extLst>
                    <a:ext uri="{FF2B5EF4-FFF2-40B4-BE49-F238E27FC236}">
                      <a16:creationId xmlns:a16="http://schemas.microsoft.com/office/drawing/2014/main" id="{935BA46E-1802-AB48-C7EC-A4B5A30892AE}"/>
                    </a:ext>
                  </a:extLst>
                </p:cNvPr>
                <p:cNvSpPr txBox="1"/>
                <p:nvPr/>
              </p:nvSpPr>
              <p:spPr>
                <a:xfrm>
                  <a:off x="7960614"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2</a:t>
                  </a:r>
                </a:p>
              </p:txBody>
            </p:sp>
            <p:sp>
              <p:nvSpPr>
                <p:cNvPr id="55" name="Tekstvak 54">
                  <a:extLst>
                    <a:ext uri="{FF2B5EF4-FFF2-40B4-BE49-F238E27FC236}">
                      <a16:creationId xmlns:a16="http://schemas.microsoft.com/office/drawing/2014/main" id="{D4571A4B-8D69-65B8-02F7-AB7742F525A8}"/>
                    </a:ext>
                  </a:extLst>
                </p:cNvPr>
                <p:cNvSpPr txBox="1"/>
                <p:nvPr/>
              </p:nvSpPr>
              <p:spPr>
                <a:xfrm>
                  <a:off x="9837692" y="806129"/>
                  <a:ext cx="416693" cy="307777"/>
                </a:xfrm>
                <a:prstGeom prst="rect">
                  <a:avLst/>
                </a:prstGeom>
                <a:noFill/>
                <a:ln>
                  <a:noFill/>
                </a:ln>
              </p:spPr>
              <p:txBody>
                <a:bodyPr wrap="square" rtlCol="0">
                  <a:spAutoFit/>
                </a:bodyPr>
                <a:lstStyle/>
                <a:p>
                  <a:r>
                    <a:rPr lang="nl-NL" sz="1400">
                      <a:ln>
                        <a:solidFill>
                          <a:schemeClr val="bg1"/>
                        </a:solidFill>
                      </a:ln>
                      <a:solidFill>
                        <a:srgbClr val="FFFF00"/>
                      </a:solidFill>
                    </a:rPr>
                    <a:t>1</a:t>
                  </a:r>
                </a:p>
              </p:txBody>
            </p:sp>
          </p:grpSp>
        </p:grpSp>
        <p:grpSp>
          <p:nvGrpSpPr>
            <p:cNvPr id="81" name="Trechter">
              <a:extLst>
                <a:ext uri="{FF2B5EF4-FFF2-40B4-BE49-F238E27FC236}">
                  <a16:creationId xmlns:a16="http://schemas.microsoft.com/office/drawing/2014/main" id="{730A90CC-F739-1710-E321-6D83B79FCF7C}"/>
                </a:ext>
              </a:extLst>
            </p:cNvPr>
            <p:cNvGrpSpPr/>
            <p:nvPr/>
          </p:nvGrpSpPr>
          <p:grpSpPr>
            <a:xfrm>
              <a:off x="326502" y="1500364"/>
              <a:ext cx="11726571" cy="4908723"/>
              <a:chOff x="379394" y="1818708"/>
              <a:chExt cx="11726571" cy="4396384"/>
            </a:xfrm>
          </p:grpSpPr>
          <p:sp>
            <p:nvSpPr>
              <p:cNvPr id="51" name="Rechthoek 50">
                <a:extLst>
                  <a:ext uri="{FF2B5EF4-FFF2-40B4-BE49-F238E27FC236}">
                    <a16:creationId xmlns:a16="http://schemas.microsoft.com/office/drawing/2014/main" id="{9A042789-A27D-BC50-58A8-08F6A0853A99}"/>
                  </a:ext>
                </a:extLst>
              </p:cNvPr>
              <p:cNvSpPr/>
              <p:nvPr/>
            </p:nvSpPr>
            <p:spPr>
              <a:xfrm>
                <a:off x="379394" y="1818708"/>
                <a:ext cx="2222993" cy="4396384"/>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Visie</a:t>
                </a:r>
              </a:p>
            </p:txBody>
          </p:sp>
          <p:sp>
            <p:nvSpPr>
              <p:cNvPr id="60" name="Rechthoek 59">
                <a:extLst>
                  <a:ext uri="{FF2B5EF4-FFF2-40B4-BE49-F238E27FC236}">
                    <a16:creationId xmlns:a16="http://schemas.microsoft.com/office/drawing/2014/main" id="{E4C90EDD-A959-E632-59DD-5D3D424DD304}"/>
                  </a:ext>
                </a:extLst>
              </p:cNvPr>
              <p:cNvSpPr/>
              <p:nvPr/>
            </p:nvSpPr>
            <p:spPr>
              <a:xfrm>
                <a:off x="2558041" y="2128174"/>
                <a:ext cx="2222993" cy="380876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Concept Design</a:t>
                </a:r>
              </a:p>
            </p:txBody>
          </p:sp>
          <p:sp>
            <p:nvSpPr>
              <p:cNvPr id="70" name="Rechthoek 69">
                <a:extLst>
                  <a:ext uri="{FF2B5EF4-FFF2-40B4-BE49-F238E27FC236}">
                    <a16:creationId xmlns:a16="http://schemas.microsoft.com/office/drawing/2014/main" id="{1F6935E0-4A81-BBF4-3DA8-927180087EB8}"/>
                  </a:ext>
                </a:extLst>
              </p:cNvPr>
              <p:cNvSpPr/>
              <p:nvPr/>
            </p:nvSpPr>
            <p:spPr>
              <a:xfrm>
                <a:off x="4778793" y="2404594"/>
                <a:ext cx="2222993" cy="3255920"/>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Preliminary Design</a:t>
                </a:r>
              </a:p>
            </p:txBody>
          </p:sp>
          <p:sp>
            <p:nvSpPr>
              <p:cNvPr id="74" name="Rechthoek 73">
                <a:extLst>
                  <a:ext uri="{FF2B5EF4-FFF2-40B4-BE49-F238E27FC236}">
                    <a16:creationId xmlns:a16="http://schemas.microsoft.com/office/drawing/2014/main" id="{DCF04A6B-F42F-854F-3C84-82ED5640E650}"/>
                  </a:ext>
                </a:extLst>
              </p:cNvPr>
              <p:cNvSpPr/>
              <p:nvPr/>
            </p:nvSpPr>
            <p:spPr>
              <a:xfrm>
                <a:off x="6986576" y="2681014"/>
                <a:ext cx="2222993" cy="272776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Basic design</a:t>
                </a:r>
              </a:p>
            </p:txBody>
          </p:sp>
          <p:sp>
            <p:nvSpPr>
              <p:cNvPr id="75" name="Rechthoek 74">
                <a:extLst>
                  <a:ext uri="{FF2B5EF4-FFF2-40B4-BE49-F238E27FC236}">
                    <a16:creationId xmlns:a16="http://schemas.microsoft.com/office/drawing/2014/main" id="{7322BB8C-279E-B1F1-D5FB-C625EE63C27D}"/>
                  </a:ext>
                </a:extLst>
              </p:cNvPr>
              <p:cNvSpPr/>
              <p:nvPr/>
            </p:nvSpPr>
            <p:spPr>
              <a:xfrm>
                <a:off x="9413506" y="2934695"/>
                <a:ext cx="757607" cy="214770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err="1">
                    <a:latin typeface="Angle of View S" pitchFamily="2" charset="0"/>
                  </a:rPr>
                  <a:t>Detailed</a:t>
                </a:r>
                <a:r>
                  <a:rPr lang="nl-NL" sz="1200">
                    <a:latin typeface="Angle of View S" pitchFamily="2" charset="0"/>
                  </a:rPr>
                  <a:t> design</a:t>
                </a:r>
              </a:p>
            </p:txBody>
          </p:sp>
          <p:sp>
            <p:nvSpPr>
              <p:cNvPr id="80" name="Rechthoek 79">
                <a:extLst>
                  <a:ext uri="{FF2B5EF4-FFF2-40B4-BE49-F238E27FC236}">
                    <a16:creationId xmlns:a16="http://schemas.microsoft.com/office/drawing/2014/main" id="{FC57A08F-2BCD-6FFF-F4A1-0439219D927C}"/>
                  </a:ext>
                </a:extLst>
              </p:cNvPr>
              <p:cNvSpPr/>
              <p:nvPr/>
            </p:nvSpPr>
            <p:spPr>
              <a:xfrm>
                <a:off x="10858708" y="2943049"/>
                <a:ext cx="1247257" cy="2147702"/>
              </a:xfrm>
              <a:prstGeom prst="rect">
                <a:avLst/>
              </a:prstGeom>
              <a:gradFill>
                <a:gsLst>
                  <a:gs pos="0">
                    <a:srgbClr val="89C865"/>
                  </a:gs>
                  <a:gs pos="76000">
                    <a:srgbClr val="89C865"/>
                  </a:gs>
                  <a:gs pos="99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Uitvoeringsfase</a:t>
                </a:r>
              </a:p>
            </p:txBody>
          </p:sp>
          <p:sp>
            <p:nvSpPr>
              <p:cNvPr id="13" name="Rechthoek 12">
                <a:extLst>
                  <a:ext uri="{FF2B5EF4-FFF2-40B4-BE49-F238E27FC236}">
                    <a16:creationId xmlns:a16="http://schemas.microsoft.com/office/drawing/2014/main" id="{2E0F940C-8D42-A6F7-09A5-AC5EC9B63ED2}"/>
                  </a:ext>
                </a:extLst>
              </p:cNvPr>
              <p:cNvSpPr/>
              <p:nvPr/>
            </p:nvSpPr>
            <p:spPr>
              <a:xfrm>
                <a:off x="10211469" y="2934695"/>
                <a:ext cx="591921" cy="2147702"/>
              </a:xfrm>
              <a:prstGeom prst="rect">
                <a:avLst/>
              </a:prstGeom>
              <a:solidFill>
                <a:srgbClr val="89C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a:latin typeface="Angle of View S" pitchFamily="2" charset="0"/>
                  </a:rPr>
                  <a:t>Bouw</a:t>
                </a:r>
              </a:p>
            </p:txBody>
          </p:sp>
        </p:grpSp>
        <p:sp>
          <p:nvSpPr>
            <p:cNvPr id="87" name="Rechthoek 86">
              <a:extLst>
                <a:ext uri="{FF2B5EF4-FFF2-40B4-BE49-F238E27FC236}">
                  <a16:creationId xmlns:a16="http://schemas.microsoft.com/office/drawing/2014/main" id="{B65E86DF-1AF9-45E3-BD83-0C7BA725F340}"/>
                </a:ext>
              </a:extLst>
            </p:cNvPr>
            <p:cNvSpPr/>
            <p:nvPr/>
          </p:nvSpPr>
          <p:spPr>
            <a:xfrm>
              <a:off x="326503" y="2761041"/>
              <a:ext cx="6528786" cy="697736"/>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Visie op dienstverlening binnen randvoorwaarden</a:t>
              </a:r>
            </a:p>
          </p:txBody>
        </p:sp>
        <p:sp>
          <p:nvSpPr>
            <p:cNvPr id="2" name="Rechthoek 1">
              <a:extLst>
                <a:ext uri="{FF2B5EF4-FFF2-40B4-BE49-F238E27FC236}">
                  <a16:creationId xmlns:a16="http://schemas.microsoft.com/office/drawing/2014/main" id="{A5B0977B-4AA2-C140-D1B5-E62EDE61B5A4}"/>
                </a:ext>
              </a:extLst>
            </p:cNvPr>
            <p:cNvSpPr/>
            <p:nvPr/>
          </p:nvSpPr>
          <p:spPr>
            <a:xfrm>
              <a:off x="2540228" y="4043128"/>
              <a:ext cx="2123435" cy="542849"/>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Aanpak op de volgende stap</a:t>
              </a:r>
            </a:p>
          </p:txBody>
        </p:sp>
        <p:sp>
          <p:nvSpPr>
            <p:cNvPr id="3" name="Rechthoek 2">
              <a:extLst>
                <a:ext uri="{FF2B5EF4-FFF2-40B4-BE49-F238E27FC236}">
                  <a16:creationId xmlns:a16="http://schemas.microsoft.com/office/drawing/2014/main" id="{516F4502-5899-D53E-2C7B-AB1983DCA380}"/>
                </a:ext>
              </a:extLst>
            </p:cNvPr>
            <p:cNvSpPr/>
            <p:nvPr/>
          </p:nvSpPr>
          <p:spPr>
            <a:xfrm>
              <a:off x="4770287" y="4043130"/>
              <a:ext cx="2098399" cy="542848"/>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Aanpak op de volgende stap</a:t>
              </a:r>
            </a:p>
          </p:txBody>
        </p:sp>
        <p:sp>
          <p:nvSpPr>
            <p:cNvPr id="7" name="Rechthoek 6">
              <a:extLst>
                <a:ext uri="{FF2B5EF4-FFF2-40B4-BE49-F238E27FC236}">
                  <a16:creationId xmlns:a16="http://schemas.microsoft.com/office/drawing/2014/main" id="{9B76DE1B-8B65-5F2D-9058-6D6B5486E566}"/>
                </a:ext>
              </a:extLst>
            </p:cNvPr>
            <p:cNvSpPr/>
            <p:nvPr/>
          </p:nvSpPr>
          <p:spPr>
            <a:xfrm>
              <a:off x="6959903" y="2774371"/>
              <a:ext cx="2123435" cy="1811606"/>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400" err="1"/>
                <a:t>PvA</a:t>
              </a:r>
              <a:r>
                <a:rPr lang="nl-NL" sz="1400"/>
                <a:t> Dienstverlening</a:t>
              </a:r>
            </a:p>
          </p:txBody>
        </p:sp>
        <p:sp>
          <p:nvSpPr>
            <p:cNvPr id="12" name="Rechthoek 11">
              <a:extLst>
                <a:ext uri="{FF2B5EF4-FFF2-40B4-BE49-F238E27FC236}">
                  <a16:creationId xmlns:a16="http://schemas.microsoft.com/office/drawing/2014/main" id="{0CB759C8-DA0C-51FF-B675-9ECB3CB4B5DC}"/>
                </a:ext>
              </a:extLst>
            </p:cNvPr>
            <p:cNvSpPr/>
            <p:nvPr/>
          </p:nvSpPr>
          <p:spPr>
            <a:xfrm>
              <a:off x="355270" y="4627644"/>
              <a:ext cx="8728068" cy="516747"/>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Budgetbeheersing</a:t>
              </a:r>
            </a:p>
          </p:txBody>
        </p:sp>
        <p:sp>
          <p:nvSpPr>
            <p:cNvPr id="16" name="Rechthoek 15">
              <a:extLst>
                <a:ext uri="{FF2B5EF4-FFF2-40B4-BE49-F238E27FC236}">
                  <a16:creationId xmlns:a16="http://schemas.microsoft.com/office/drawing/2014/main" id="{DBECBC8C-AC42-FEB9-50A6-A7E83648CD52}"/>
                </a:ext>
              </a:extLst>
            </p:cNvPr>
            <p:cNvSpPr/>
            <p:nvPr/>
          </p:nvSpPr>
          <p:spPr>
            <a:xfrm>
              <a:off x="2578186" y="5194141"/>
              <a:ext cx="2123435" cy="542848"/>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Budget volgende stap</a:t>
              </a:r>
            </a:p>
          </p:txBody>
        </p:sp>
        <p:sp>
          <p:nvSpPr>
            <p:cNvPr id="17" name="Rechthoek 16">
              <a:extLst>
                <a:ext uri="{FF2B5EF4-FFF2-40B4-BE49-F238E27FC236}">
                  <a16:creationId xmlns:a16="http://schemas.microsoft.com/office/drawing/2014/main" id="{F8698A0C-1F59-24D5-1F33-50EE32E7BFE5}"/>
                </a:ext>
              </a:extLst>
            </p:cNvPr>
            <p:cNvSpPr/>
            <p:nvPr/>
          </p:nvSpPr>
          <p:spPr>
            <a:xfrm>
              <a:off x="4782502" y="5194142"/>
              <a:ext cx="2098399" cy="542848"/>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Budget volgende stap</a:t>
              </a:r>
            </a:p>
          </p:txBody>
        </p:sp>
        <p:sp>
          <p:nvSpPr>
            <p:cNvPr id="20" name="Rechthoek 19">
              <a:extLst>
                <a:ext uri="{FF2B5EF4-FFF2-40B4-BE49-F238E27FC236}">
                  <a16:creationId xmlns:a16="http://schemas.microsoft.com/office/drawing/2014/main" id="{725346E0-FCC5-CF2B-9784-AF4526973B4E}"/>
                </a:ext>
              </a:extLst>
            </p:cNvPr>
            <p:cNvSpPr/>
            <p:nvPr/>
          </p:nvSpPr>
          <p:spPr>
            <a:xfrm>
              <a:off x="6972420" y="5220241"/>
              <a:ext cx="2098399" cy="506407"/>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Prijs dienstverlening</a:t>
              </a:r>
            </a:p>
          </p:txBody>
        </p:sp>
      </p:grpSp>
      <p:sp>
        <p:nvSpPr>
          <p:cNvPr id="18" name="Rechthoek 17">
            <a:extLst>
              <a:ext uri="{FF2B5EF4-FFF2-40B4-BE49-F238E27FC236}">
                <a16:creationId xmlns:a16="http://schemas.microsoft.com/office/drawing/2014/main" id="{CA2AC088-7493-DB0F-764A-45DD3DD9351A}"/>
              </a:ext>
            </a:extLst>
          </p:cNvPr>
          <p:cNvSpPr/>
          <p:nvPr/>
        </p:nvSpPr>
        <p:spPr>
          <a:xfrm>
            <a:off x="397105" y="3733008"/>
            <a:ext cx="6512233" cy="392378"/>
          </a:xfrm>
          <a:prstGeom prst="rect">
            <a:avLst/>
          </a:prstGeom>
          <a:solidFill>
            <a:srgbClr val="F26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t>Focus op de ontwikkeling en de weg tot de uiteindelijke dienstverlening</a:t>
            </a:r>
          </a:p>
        </p:txBody>
      </p:sp>
      <p:pic>
        <p:nvPicPr>
          <p:cNvPr id="14" name="Afbeelding 13">
            <a:extLst>
              <a:ext uri="{FF2B5EF4-FFF2-40B4-BE49-F238E27FC236}">
                <a16:creationId xmlns:a16="http://schemas.microsoft.com/office/drawing/2014/main" id="{3B287CCD-C90B-D717-08DB-3CA01B861960}"/>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2768283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24118D-CEB8-C331-180B-7E04ABEA9069}"/>
              </a:ext>
            </a:extLst>
          </p:cNvPr>
          <p:cNvSpPr>
            <a:spLocks noGrp="1"/>
          </p:cNvSpPr>
          <p:nvPr>
            <p:ph type="title"/>
          </p:nvPr>
        </p:nvSpPr>
        <p:spPr>
          <a:xfrm>
            <a:off x="354642" y="1295999"/>
            <a:ext cx="11203200" cy="400110"/>
          </a:xfrm>
        </p:spPr>
        <p:txBody>
          <a:bodyPr/>
          <a:lstStyle/>
          <a:p>
            <a:r>
              <a:rPr lang="nl-NL"/>
              <a:t>Waarop gunnen? </a:t>
            </a:r>
          </a:p>
        </p:txBody>
      </p:sp>
      <p:graphicFrame>
        <p:nvGraphicFramePr>
          <p:cNvPr id="4" name="Tabel 3">
            <a:extLst>
              <a:ext uri="{FF2B5EF4-FFF2-40B4-BE49-F238E27FC236}">
                <a16:creationId xmlns:a16="http://schemas.microsoft.com/office/drawing/2014/main" id="{4259094F-5991-A737-D170-98C2171505E8}"/>
              </a:ext>
            </a:extLst>
          </p:cNvPr>
          <p:cNvGraphicFramePr>
            <a:graphicFrameLocks noGrp="1"/>
          </p:cNvGraphicFramePr>
          <p:nvPr>
            <p:extLst>
              <p:ext uri="{D42A27DB-BD31-4B8C-83A1-F6EECF244321}">
                <p14:modId xmlns:p14="http://schemas.microsoft.com/office/powerpoint/2010/main" val="2513441326"/>
              </p:ext>
            </p:extLst>
          </p:nvPr>
        </p:nvGraphicFramePr>
        <p:xfrm>
          <a:off x="3652678" y="1496054"/>
          <a:ext cx="8000605" cy="4662188"/>
        </p:xfrm>
        <a:graphic>
          <a:graphicData uri="http://schemas.openxmlformats.org/drawingml/2006/table">
            <a:tbl>
              <a:tblPr firstRow="1" firstCol="1" bandRow="1">
                <a:tableStyleId>{5C22544A-7EE6-4342-B048-85BDC9FD1C3A}</a:tableStyleId>
              </a:tblPr>
              <a:tblGrid>
                <a:gridCol w="1458347">
                  <a:extLst>
                    <a:ext uri="{9D8B030D-6E8A-4147-A177-3AD203B41FA5}">
                      <a16:colId xmlns:a16="http://schemas.microsoft.com/office/drawing/2014/main" val="1574817235"/>
                    </a:ext>
                  </a:extLst>
                </a:gridCol>
                <a:gridCol w="6542258">
                  <a:extLst>
                    <a:ext uri="{9D8B030D-6E8A-4147-A177-3AD203B41FA5}">
                      <a16:colId xmlns:a16="http://schemas.microsoft.com/office/drawing/2014/main" val="2831612403"/>
                    </a:ext>
                  </a:extLst>
                </a:gridCol>
              </a:tblGrid>
              <a:tr h="287029">
                <a:tc gridSpan="2">
                  <a:txBody>
                    <a:bodyPr/>
                    <a:lstStyle/>
                    <a:p>
                      <a:pPr marL="0" lvl="0" indent="0">
                        <a:lnSpc>
                          <a:spcPts val="1400"/>
                        </a:lnSpc>
                        <a:spcBef>
                          <a:spcPts val="600"/>
                        </a:spcBef>
                        <a:spcAft>
                          <a:spcPts val="600"/>
                        </a:spcAft>
                        <a:buFont typeface="+mj-lt"/>
                        <a:buNone/>
                      </a:pPr>
                      <a:r>
                        <a:rPr lang="nl-NL" sz="1200">
                          <a:effectLst/>
                        </a:rPr>
                        <a:t>Inhoudelijk</a:t>
                      </a:r>
                      <a:endParaRPr lang="nl-NL" sz="1200">
                        <a:effectLst/>
                        <a:latin typeface="Angle of View S Light" pitchFamily="2"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nl-NL"/>
                    </a:p>
                  </a:txBody>
                  <a:tcPr/>
                </a:tc>
                <a:extLst>
                  <a:ext uri="{0D108BD9-81ED-4DB2-BD59-A6C34878D82A}">
                    <a16:rowId xmlns:a16="http://schemas.microsoft.com/office/drawing/2014/main" val="667504512"/>
                  </a:ext>
                </a:extLst>
              </a:tr>
              <a:tr h="987044">
                <a:tc>
                  <a:txBody>
                    <a:bodyPr/>
                    <a:lstStyle/>
                    <a:p>
                      <a:pPr>
                        <a:lnSpc>
                          <a:spcPts val="1400"/>
                        </a:lnSpc>
                        <a:spcBef>
                          <a:spcPts val="600"/>
                        </a:spcBef>
                        <a:spcAft>
                          <a:spcPts val="600"/>
                        </a:spcAft>
                        <a:buNone/>
                      </a:pPr>
                      <a:r>
                        <a:rPr lang="nl-NL" sz="1200">
                          <a:effectLst/>
                        </a:rPr>
                        <a:t> </a:t>
                      </a:r>
                      <a:endParaRPr lang="nl-NL" sz="1200">
                        <a:effectLst/>
                        <a:latin typeface="Angle of View S Light" pitchFamily="2" charset="0"/>
                        <a:ea typeface="MS Mincho" panose="02020609040205080304" pitchFamily="49" charset="-128"/>
                        <a:cs typeface="Arial" panose="020B0604020202020204" pitchFamily="34" charset="0"/>
                      </a:endParaRPr>
                    </a:p>
                  </a:txBody>
                  <a:tcPr marL="68580" marR="68580" marT="0" marB="0"/>
                </a:tc>
                <a:tc>
                  <a:txBody>
                    <a:bodyPr/>
                    <a:lstStyle/>
                    <a:p>
                      <a:pPr>
                        <a:lnSpc>
                          <a:spcPct val="130000"/>
                        </a:lnSpc>
                        <a:spcBef>
                          <a:spcPts val="600"/>
                        </a:spcBef>
                        <a:spcAft>
                          <a:spcPts val="600"/>
                        </a:spcAft>
                        <a:buNone/>
                      </a:pPr>
                      <a:r>
                        <a:rPr lang="nl-NL" sz="1200" dirty="0">
                          <a:effectLst/>
                        </a:rPr>
                        <a:t>De mate waarin de deelnemer aantoont te kunnen komen tot een betrouwbare dienstverlening met zijn voorziene oplossing.</a:t>
                      </a:r>
                      <a:endParaRPr lang="nl-NL" sz="1200" dirty="0">
                        <a:effectLst/>
                        <a:latin typeface="Angle of View S Light" pitchFamily="2"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2876190810"/>
                  </a:ext>
                </a:extLst>
              </a:tr>
              <a:tr h="287029">
                <a:tc gridSpan="2">
                  <a:txBody>
                    <a:bodyPr/>
                    <a:lstStyle/>
                    <a:p>
                      <a:pPr marL="0" lvl="0" indent="0">
                        <a:lnSpc>
                          <a:spcPts val="1400"/>
                        </a:lnSpc>
                        <a:spcBef>
                          <a:spcPts val="600"/>
                        </a:spcBef>
                        <a:spcAft>
                          <a:spcPts val="600"/>
                        </a:spcAft>
                        <a:buFont typeface="+mj-lt"/>
                        <a:buNone/>
                      </a:pPr>
                      <a:r>
                        <a:rPr lang="nl-NL" sz="1200">
                          <a:effectLst/>
                        </a:rPr>
                        <a:t>Borging tijdige dienstverlening</a:t>
                      </a:r>
                      <a:endParaRPr lang="nl-NL" sz="1200">
                        <a:effectLst/>
                        <a:latin typeface="Angle of View S Light" pitchFamily="2"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nl-NL"/>
                    </a:p>
                  </a:txBody>
                  <a:tcPr/>
                </a:tc>
                <a:extLst>
                  <a:ext uri="{0D108BD9-81ED-4DB2-BD59-A6C34878D82A}">
                    <a16:rowId xmlns:a16="http://schemas.microsoft.com/office/drawing/2014/main" val="3897827510"/>
                  </a:ext>
                </a:extLst>
              </a:tr>
              <a:tr h="650000">
                <a:tc>
                  <a:txBody>
                    <a:bodyPr/>
                    <a:lstStyle/>
                    <a:p>
                      <a:pPr>
                        <a:lnSpc>
                          <a:spcPts val="1400"/>
                        </a:lnSpc>
                        <a:spcBef>
                          <a:spcPts val="600"/>
                        </a:spcBef>
                        <a:spcAft>
                          <a:spcPts val="600"/>
                        </a:spcAft>
                        <a:buNone/>
                      </a:pPr>
                      <a:r>
                        <a:rPr lang="nl-NL" sz="1200">
                          <a:effectLst/>
                        </a:rPr>
                        <a:t> </a:t>
                      </a:r>
                      <a:endParaRPr lang="nl-NL" sz="1200">
                        <a:effectLst/>
                        <a:latin typeface="Angle of View S Light" pitchFamily="2" charset="0"/>
                        <a:ea typeface="MS Mincho" panose="02020609040205080304" pitchFamily="49" charset="-128"/>
                        <a:cs typeface="Arial" panose="020B0604020202020204" pitchFamily="34" charset="0"/>
                      </a:endParaRPr>
                    </a:p>
                  </a:txBody>
                  <a:tcPr marL="68580" marR="68580" marT="0" marB="0"/>
                </a:tc>
                <a:tc>
                  <a:txBody>
                    <a:bodyPr/>
                    <a:lstStyle/>
                    <a:p>
                      <a:pPr>
                        <a:lnSpc>
                          <a:spcPct val="130000"/>
                        </a:lnSpc>
                        <a:spcBef>
                          <a:spcPts val="600"/>
                        </a:spcBef>
                        <a:spcAft>
                          <a:spcPts val="600"/>
                        </a:spcAft>
                        <a:buNone/>
                      </a:pPr>
                      <a:r>
                        <a:rPr lang="nl-NL" sz="1200" dirty="0">
                          <a:effectLst/>
                        </a:rPr>
                        <a:t>De mate waarin de deelnemer onomstotelijk aantoont dat de dienstverlening tijdig kan starten. </a:t>
                      </a:r>
                      <a:endParaRPr lang="nl-NL" sz="1200" dirty="0">
                        <a:effectLst/>
                        <a:latin typeface="Angle of View S Light" pitchFamily="2"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3527738230"/>
                  </a:ext>
                </a:extLst>
              </a:tr>
              <a:tr h="287029">
                <a:tc gridSpan="2">
                  <a:txBody>
                    <a:bodyPr/>
                    <a:lstStyle/>
                    <a:p>
                      <a:pPr marL="0" lvl="0" indent="0">
                        <a:lnSpc>
                          <a:spcPts val="1400"/>
                        </a:lnSpc>
                        <a:spcBef>
                          <a:spcPts val="600"/>
                        </a:spcBef>
                        <a:spcAft>
                          <a:spcPts val="600"/>
                        </a:spcAft>
                        <a:buFont typeface="+mj-lt"/>
                        <a:buNone/>
                      </a:pPr>
                      <a:r>
                        <a:rPr lang="nl-NL" sz="1200">
                          <a:effectLst/>
                        </a:rPr>
                        <a:t>Budget</a:t>
                      </a:r>
                      <a:endParaRPr lang="nl-NL" sz="1200">
                        <a:effectLst/>
                        <a:latin typeface="Angle of View S Light" pitchFamily="2"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nl-NL"/>
                    </a:p>
                  </a:txBody>
                  <a:tcPr/>
                </a:tc>
                <a:extLst>
                  <a:ext uri="{0D108BD9-81ED-4DB2-BD59-A6C34878D82A}">
                    <a16:rowId xmlns:a16="http://schemas.microsoft.com/office/drawing/2014/main" val="620148862"/>
                  </a:ext>
                </a:extLst>
              </a:tr>
              <a:tr h="1039209">
                <a:tc>
                  <a:txBody>
                    <a:bodyPr/>
                    <a:lstStyle/>
                    <a:p>
                      <a:pPr>
                        <a:lnSpc>
                          <a:spcPts val="1400"/>
                        </a:lnSpc>
                        <a:spcBef>
                          <a:spcPts val="600"/>
                        </a:spcBef>
                        <a:spcAft>
                          <a:spcPts val="600"/>
                        </a:spcAft>
                        <a:buNone/>
                      </a:pPr>
                      <a:r>
                        <a:rPr lang="nl-NL" sz="1200">
                          <a:effectLst/>
                        </a:rPr>
                        <a:t> </a:t>
                      </a:r>
                      <a:endParaRPr lang="nl-NL" sz="1200">
                        <a:effectLst/>
                        <a:latin typeface="Angle of View S Light" pitchFamily="2" charset="0"/>
                        <a:ea typeface="MS Mincho" panose="02020609040205080304" pitchFamily="49" charset="-128"/>
                        <a:cs typeface="Arial" panose="020B0604020202020204" pitchFamily="34" charset="0"/>
                      </a:endParaRPr>
                    </a:p>
                  </a:txBody>
                  <a:tcPr marL="68580" marR="68580" marT="0" marB="0"/>
                </a:tc>
                <a:tc>
                  <a:txBody>
                    <a:bodyPr/>
                    <a:lstStyle/>
                    <a:p>
                      <a:pPr>
                        <a:lnSpc>
                          <a:spcPct val="130000"/>
                        </a:lnSpc>
                        <a:spcBef>
                          <a:spcPts val="600"/>
                        </a:spcBef>
                        <a:spcAft>
                          <a:spcPts val="600"/>
                        </a:spcAft>
                        <a:buNone/>
                      </a:pPr>
                      <a:r>
                        <a:rPr lang="nl-NL" sz="1200" dirty="0">
                          <a:effectLst/>
                        </a:rPr>
                        <a:t>De mate waarin de deelnemer aantoont dat sprake is van een optimale besteding van de beschikbare middelen over de gehele levenscyclus, vanaf ontwikkeling / ontwerp tot en met het einde van de dienstverlening. </a:t>
                      </a:r>
                      <a:endParaRPr lang="nl-NL" sz="1200" dirty="0">
                        <a:effectLst/>
                        <a:latin typeface="Angle of View S Light" pitchFamily="2"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3092976877"/>
                  </a:ext>
                </a:extLst>
              </a:tr>
              <a:tr h="287029">
                <a:tc gridSpan="2">
                  <a:txBody>
                    <a:bodyPr/>
                    <a:lstStyle/>
                    <a:p>
                      <a:pPr marL="0" lvl="0" indent="0">
                        <a:lnSpc>
                          <a:spcPts val="1400"/>
                        </a:lnSpc>
                        <a:spcBef>
                          <a:spcPts val="600"/>
                        </a:spcBef>
                        <a:spcAft>
                          <a:spcPts val="600"/>
                        </a:spcAft>
                        <a:buFont typeface="+mj-lt"/>
                        <a:buNone/>
                      </a:pPr>
                      <a:r>
                        <a:rPr lang="nl-NL" sz="1200">
                          <a:effectLst/>
                        </a:rPr>
                        <a:t>Prijs</a:t>
                      </a:r>
                      <a:endParaRPr lang="nl-NL" sz="1200">
                        <a:effectLst/>
                        <a:latin typeface="Angle of View S Light" pitchFamily="2"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nl-NL"/>
                    </a:p>
                  </a:txBody>
                  <a:tcPr/>
                </a:tc>
                <a:extLst>
                  <a:ext uri="{0D108BD9-81ED-4DB2-BD59-A6C34878D82A}">
                    <a16:rowId xmlns:a16="http://schemas.microsoft.com/office/drawing/2014/main" val="2913197785"/>
                  </a:ext>
                </a:extLst>
              </a:tr>
              <a:tr h="287029">
                <a:tc>
                  <a:txBody>
                    <a:bodyPr/>
                    <a:lstStyle/>
                    <a:p>
                      <a:pPr>
                        <a:lnSpc>
                          <a:spcPts val="1400"/>
                        </a:lnSpc>
                        <a:spcBef>
                          <a:spcPts val="600"/>
                        </a:spcBef>
                        <a:spcAft>
                          <a:spcPts val="600"/>
                        </a:spcAft>
                        <a:buNone/>
                      </a:pPr>
                      <a:endParaRPr lang="nl-NL" sz="1200">
                        <a:effectLst/>
                        <a:latin typeface="Angle of View S Light" pitchFamily="2" charset="0"/>
                        <a:ea typeface="MS Mincho" panose="02020609040205080304" pitchFamily="49" charset="-128"/>
                        <a:cs typeface="Arial" panose="020B0604020202020204" pitchFamily="34" charset="0"/>
                      </a:endParaRPr>
                    </a:p>
                  </a:txBody>
                  <a:tcPr marL="68580" marR="68580" marT="0" marB="0"/>
                </a:tc>
                <a:tc>
                  <a:txBody>
                    <a:bodyPr/>
                    <a:lstStyle/>
                    <a:p>
                      <a:pPr>
                        <a:lnSpc>
                          <a:spcPct val="130000"/>
                        </a:lnSpc>
                        <a:spcBef>
                          <a:spcPts val="600"/>
                        </a:spcBef>
                        <a:spcAft>
                          <a:spcPts val="600"/>
                        </a:spcAft>
                        <a:buNone/>
                      </a:pPr>
                      <a:r>
                        <a:rPr lang="nl-NL" sz="1200" dirty="0">
                          <a:effectLst/>
                          <a:latin typeface="+mn-lt"/>
                          <a:ea typeface="MS Mincho" panose="02020609040205080304" pitchFamily="49" charset="-128"/>
                          <a:cs typeface="Arial" panose="020B0604020202020204" pitchFamily="34" charset="0"/>
                        </a:rPr>
                        <a:t>Netto contante waarde van de dienstverleningsvergoeding over de gehele contractduur.</a:t>
                      </a:r>
                    </a:p>
                    <a:p>
                      <a:pPr>
                        <a:lnSpc>
                          <a:spcPct val="130000"/>
                        </a:lnSpc>
                        <a:spcBef>
                          <a:spcPts val="600"/>
                        </a:spcBef>
                        <a:spcAft>
                          <a:spcPts val="600"/>
                        </a:spcAft>
                        <a:buNone/>
                      </a:pPr>
                      <a:endParaRPr lang="nl-NL" sz="1200" dirty="0">
                        <a:effectLst/>
                        <a:latin typeface="+mn-lt"/>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866948345"/>
                  </a:ext>
                </a:extLst>
              </a:tr>
            </a:tbl>
          </a:graphicData>
        </a:graphic>
      </p:graphicFrame>
      <p:pic>
        <p:nvPicPr>
          <p:cNvPr id="3" name="Afbeelding 2">
            <a:extLst>
              <a:ext uri="{FF2B5EF4-FFF2-40B4-BE49-F238E27FC236}">
                <a16:creationId xmlns:a16="http://schemas.microsoft.com/office/drawing/2014/main" id="{0B467D18-53F9-34DC-DB6F-C575B709F1C8}"/>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1382532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a:extLst>
              <a:ext uri="{FF2B5EF4-FFF2-40B4-BE49-F238E27FC236}">
                <a16:creationId xmlns:a16="http://schemas.microsoft.com/office/drawing/2014/main" id="{6F5DC31B-3B31-E94A-EB32-0DFE50B53CF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8788" b="34964"/>
          <a:stretch/>
        </p:blipFill>
        <p:spPr>
          <a:xfrm>
            <a:off x="0" y="0"/>
            <a:ext cx="12192000" cy="6858000"/>
          </a:xfrm>
          <a:prstGeom prst="rect">
            <a:avLst/>
          </a:prstGeom>
        </p:spPr>
      </p:pic>
    </p:spTree>
    <p:extLst>
      <p:ext uri="{BB962C8B-B14F-4D97-AF65-F5344CB8AC3E}">
        <p14:creationId xmlns:p14="http://schemas.microsoft.com/office/powerpoint/2010/main" val="313785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209FACF5-EB54-13AC-A0BD-3A4F81D7F53F}"/>
              </a:ext>
            </a:extLst>
          </p:cNvPr>
          <p:cNvSpPr>
            <a:spLocks noGrp="1"/>
          </p:cNvSpPr>
          <p:nvPr>
            <p:ph type="sldNum" sz="quarter" idx="14"/>
          </p:nvPr>
        </p:nvSpPr>
        <p:spPr/>
        <p:txBody>
          <a:bodyPr/>
          <a:lstStyle/>
          <a:p>
            <a:endParaRPr lang="nl-NL" dirty="0"/>
          </a:p>
        </p:txBody>
      </p:sp>
      <p:sp>
        <p:nvSpPr>
          <p:cNvPr id="8" name="Titel 7">
            <a:extLst>
              <a:ext uri="{FF2B5EF4-FFF2-40B4-BE49-F238E27FC236}">
                <a16:creationId xmlns:a16="http://schemas.microsoft.com/office/drawing/2014/main" id="{FF6B1072-8FCA-EBE1-3745-8271E41188B2}"/>
              </a:ext>
            </a:extLst>
          </p:cNvPr>
          <p:cNvSpPr>
            <a:spLocks noGrp="1"/>
          </p:cNvSpPr>
          <p:nvPr>
            <p:ph type="title"/>
          </p:nvPr>
        </p:nvSpPr>
        <p:spPr>
          <a:xfrm>
            <a:off x="624000" y="1255044"/>
            <a:ext cx="11203200" cy="400110"/>
          </a:xfrm>
        </p:spPr>
        <p:txBody>
          <a:bodyPr/>
          <a:lstStyle/>
          <a:p>
            <a:r>
              <a:rPr lang="nl-NL"/>
              <a:t>Het financiële deel bij de dienstverlening</a:t>
            </a:r>
          </a:p>
        </p:txBody>
      </p:sp>
      <p:sp>
        <p:nvSpPr>
          <p:cNvPr id="2" name="Gedachtewolkje: wolk 1">
            <a:extLst>
              <a:ext uri="{FF2B5EF4-FFF2-40B4-BE49-F238E27FC236}">
                <a16:creationId xmlns:a16="http://schemas.microsoft.com/office/drawing/2014/main" id="{B43EF5D7-52B2-83E7-E3E7-9448C8393881}"/>
              </a:ext>
            </a:extLst>
          </p:cNvPr>
          <p:cNvSpPr/>
          <p:nvPr/>
        </p:nvSpPr>
        <p:spPr bwMode="auto">
          <a:xfrm>
            <a:off x="9596063" y="3071973"/>
            <a:ext cx="708917" cy="1623317"/>
          </a:xfrm>
          <a:prstGeom prst="cloudCallou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3" name="Gedachtewolkje: wolk 2">
            <a:extLst>
              <a:ext uri="{FF2B5EF4-FFF2-40B4-BE49-F238E27FC236}">
                <a16:creationId xmlns:a16="http://schemas.microsoft.com/office/drawing/2014/main" id="{DEE98493-1706-9F20-41CD-7B09C9DF86DC}"/>
              </a:ext>
            </a:extLst>
          </p:cNvPr>
          <p:cNvSpPr/>
          <p:nvPr/>
        </p:nvSpPr>
        <p:spPr bwMode="auto">
          <a:xfrm>
            <a:off x="8239874" y="2979506"/>
            <a:ext cx="1058238" cy="986319"/>
          </a:xfrm>
          <a:prstGeom prst="cloudCallou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5" name="Gedachtewolkje: wolk 4">
            <a:extLst>
              <a:ext uri="{FF2B5EF4-FFF2-40B4-BE49-F238E27FC236}">
                <a16:creationId xmlns:a16="http://schemas.microsoft.com/office/drawing/2014/main" id="{327B7B1F-ADC1-A4B4-70BB-DE58750D62D5}"/>
              </a:ext>
            </a:extLst>
          </p:cNvPr>
          <p:cNvSpPr/>
          <p:nvPr/>
        </p:nvSpPr>
        <p:spPr bwMode="auto">
          <a:xfrm>
            <a:off x="1017142" y="2534400"/>
            <a:ext cx="914400" cy="612648"/>
          </a:xfrm>
          <a:prstGeom prst="cloudCallou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6" name="Gedachtewolkje: wolk 5">
            <a:extLst>
              <a:ext uri="{FF2B5EF4-FFF2-40B4-BE49-F238E27FC236}">
                <a16:creationId xmlns:a16="http://schemas.microsoft.com/office/drawing/2014/main" id="{1E8568E2-4F7A-A819-6454-E73F51E4DA3C}"/>
              </a:ext>
            </a:extLst>
          </p:cNvPr>
          <p:cNvSpPr/>
          <p:nvPr/>
        </p:nvSpPr>
        <p:spPr bwMode="auto">
          <a:xfrm>
            <a:off x="5835721" y="2424701"/>
            <a:ext cx="914400" cy="612648"/>
          </a:xfrm>
          <a:prstGeom prst="cloudCallou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7" name="Gedachtewolkje: wolk 6">
            <a:extLst>
              <a:ext uri="{FF2B5EF4-FFF2-40B4-BE49-F238E27FC236}">
                <a16:creationId xmlns:a16="http://schemas.microsoft.com/office/drawing/2014/main" id="{AEEABDDF-AFBB-190C-DD93-6642F0ED70B4}"/>
              </a:ext>
            </a:extLst>
          </p:cNvPr>
          <p:cNvSpPr/>
          <p:nvPr/>
        </p:nvSpPr>
        <p:spPr bwMode="auto">
          <a:xfrm>
            <a:off x="6400800" y="2840724"/>
            <a:ext cx="2250040" cy="588276"/>
          </a:xfrm>
          <a:prstGeom prst="cloudCallou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12" name="Gedachtewolkje: wolk 11">
            <a:extLst>
              <a:ext uri="{FF2B5EF4-FFF2-40B4-BE49-F238E27FC236}">
                <a16:creationId xmlns:a16="http://schemas.microsoft.com/office/drawing/2014/main" id="{5239A8A4-86BC-B51F-A3FB-F349D870C581}"/>
              </a:ext>
            </a:extLst>
          </p:cNvPr>
          <p:cNvSpPr/>
          <p:nvPr/>
        </p:nvSpPr>
        <p:spPr bwMode="auto">
          <a:xfrm>
            <a:off x="7685070" y="1970811"/>
            <a:ext cx="3708971" cy="1366137"/>
          </a:xfrm>
          <a:prstGeom prst="cloudCallou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r>
              <a:rPr kumimoji="0" lang="nl-NL" sz="2200" b="0" i="0" u="none" strike="noStrike" cap="none" normalizeH="0" baseline="0">
                <a:ln>
                  <a:noFill/>
                </a:ln>
                <a:solidFill>
                  <a:schemeClr val="tx1"/>
                </a:solidFill>
                <a:effectLst/>
                <a:latin typeface="Verdana" pitchFamily="34" charset="0"/>
              </a:rPr>
              <a:t>Duurzaamheid Innovatie Samenwerking</a:t>
            </a:r>
          </a:p>
        </p:txBody>
      </p:sp>
      <p:sp>
        <p:nvSpPr>
          <p:cNvPr id="13" name="Gedachtewolkje: wolk 12">
            <a:extLst>
              <a:ext uri="{FF2B5EF4-FFF2-40B4-BE49-F238E27FC236}">
                <a16:creationId xmlns:a16="http://schemas.microsoft.com/office/drawing/2014/main" id="{4E72BE65-E452-639C-901D-8C994455FA3A}"/>
              </a:ext>
            </a:extLst>
          </p:cNvPr>
          <p:cNvSpPr/>
          <p:nvPr/>
        </p:nvSpPr>
        <p:spPr bwMode="auto">
          <a:xfrm>
            <a:off x="-1541124" y="0"/>
            <a:ext cx="1674688" cy="421240"/>
          </a:xfrm>
          <a:prstGeom prst="cloudCallou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14" name="Gedachtewolkje: wolk 13">
            <a:extLst>
              <a:ext uri="{FF2B5EF4-FFF2-40B4-BE49-F238E27FC236}">
                <a16:creationId xmlns:a16="http://schemas.microsoft.com/office/drawing/2014/main" id="{71494E95-78F9-1E3B-8F3B-7B57DE280397}"/>
              </a:ext>
            </a:extLst>
          </p:cNvPr>
          <p:cNvSpPr/>
          <p:nvPr/>
        </p:nvSpPr>
        <p:spPr bwMode="auto">
          <a:xfrm>
            <a:off x="7315200" y="2534400"/>
            <a:ext cx="2465798" cy="85327"/>
          </a:xfrm>
          <a:prstGeom prst="cloudCallou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sp>
        <p:nvSpPr>
          <p:cNvPr id="15" name="Gedachtewolkje: wolk 14">
            <a:extLst>
              <a:ext uri="{FF2B5EF4-FFF2-40B4-BE49-F238E27FC236}">
                <a16:creationId xmlns:a16="http://schemas.microsoft.com/office/drawing/2014/main" id="{2A596716-8358-5A70-4A9A-A719E0000621}"/>
              </a:ext>
            </a:extLst>
          </p:cNvPr>
          <p:cNvSpPr/>
          <p:nvPr/>
        </p:nvSpPr>
        <p:spPr bwMode="auto">
          <a:xfrm>
            <a:off x="6626831" y="2524896"/>
            <a:ext cx="2671281" cy="622152"/>
          </a:xfrm>
          <a:prstGeom prst="cloudCallou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a:ln>
                <a:noFill/>
              </a:ln>
              <a:solidFill>
                <a:schemeClr val="tx1"/>
              </a:solidFill>
              <a:effectLst/>
              <a:latin typeface="Verdana" pitchFamily="34" charset="0"/>
            </a:endParaRPr>
          </a:p>
        </p:txBody>
      </p:sp>
      <p:pic>
        <p:nvPicPr>
          <p:cNvPr id="16" name="Tijdelijke aanduiding voor inhoud 15">
            <a:extLst>
              <a:ext uri="{FF2B5EF4-FFF2-40B4-BE49-F238E27FC236}">
                <a16:creationId xmlns:a16="http://schemas.microsoft.com/office/drawing/2014/main" id="{EB215BA1-66C1-4517-BA26-7EBC49F98324}"/>
              </a:ext>
            </a:extLst>
          </p:cNvPr>
          <p:cNvPicPr>
            <a:picLocks noGrp="1" noChangeAspect="1"/>
          </p:cNvPicPr>
          <p:nvPr>
            <p:ph sz="quarter" idx="13"/>
          </p:nvPr>
        </p:nvPicPr>
        <p:blipFill>
          <a:blip r:embed="rId3"/>
          <a:stretch>
            <a:fillRect/>
          </a:stretch>
        </p:blipFill>
        <p:spPr>
          <a:xfrm>
            <a:off x="7244525" y="3563071"/>
            <a:ext cx="2966742" cy="1978817"/>
          </a:xfrm>
          <a:prstGeom prst="rect">
            <a:avLst/>
          </a:prstGeom>
        </p:spPr>
      </p:pic>
      <p:pic>
        <p:nvPicPr>
          <p:cNvPr id="11" name="Picture 4" descr="Laadpaal van 8 megawatt in Belgisch windpark, 47km uit de kust - Duurzaam  energienieuws, WattisDuurzaam.nl">
            <a:extLst>
              <a:ext uri="{FF2B5EF4-FFF2-40B4-BE49-F238E27FC236}">
                <a16:creationId xmlns:a16="http://schemas.microsoft.com/office/drawing/2014/main" id="{68E37EB6-58FF-52AE-4E7F-A45D5F11CD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572" y="3624139"/>
            <a:ext cx="4201773" cy="1978817"/>
          </a:xfrm>
          <a:prstGeom prst="rect">
            <a:avLst/>
          </a:prstGeom>
          <a:noFill/>
          <a:extLst>
            <a:ext uri="{909E8E84-426E-40DD-AFC4-6F175D3DCCD1}">
              <a14:hiddenFill xmlns:a14="http://schemas.microsoft.com/office/drawing/2010/main">
                <a:solidFill>
                  <a:srgbClr val="FFFFFF"/>
                </a:solidFill>
              </a14:hiddenFill>
            </a:ext>
          </a:extLst>
        </p:spPr>
      </p:pic>
      <p:pic>
        <p:nvPicPr>
          <p:cNvPr id="17" name="Afbeelding 16">
            <a:extLst>
              <a:ext uri="{FF2B5EF4-FFF2-40B4-BE49-F238E27FC236}">
                <a16:creationId xmlns:a16="http://schemas.microsoft.com/office/drawing/2014/main" id="{A7713751-3845-CB32-2C49-185ED20713D5}"/>
              </a:ext>
            </a:extLst>
          </p:cNvPr>
          <p:cNvPicPr>
            <a:picLocks noChangeAspect="1"/>
          </p:cNvPicPr>
          <p:nvPr/>
        </p:nvPicPr>
        <p:blipFill>
          <a:blip r:embed="rId5"/>
          <a:stretch>
            <a:fillRect/>
          </a:stretch>
        </p:blipFill>
        <p:spPr>
          <a:xfrm>
            <a:off x="163744" y="160203"/>
            <a:ext cx="1390476" cy="761905"/>
          </a:xfrm>
          <a:prstGeom prst="rect">
            <a:avLst/>
          </a:prstGeom>
        </p:spPr>
      </p:pic>
    </p:spTree>
    <p:extLst>
      <p:ext uri="{BB962C8B-B14F-4D97-AF65-F5344CB8AC3E}">
        <p14:creationId xmlns:p14="http://schemas.microsoft.com/office/powerpoint/2010/main" val="1564929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65BC0-6F79-8908-C411-6B3A58A9DA99}"/>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D71DB457-CE9B-14D0-312E-23DA29949065}"/>
              </a:ext>
            </a:extLst>
          </p:cNvPr>
          <p:cNvPicPr>
            <a:picLocks noChangeAspect="1"/>
          </p:cNvPicPr>
          <p:nvPr/>
        </p:nvPicPr>
        <p:blipFill>
          <a:blip r:embed="rId2"/>
          <a:stretch>
            <a:fillRect/>
          </a:stretch>
        </p:blipFill>
        <p:spPr>
          <a:xfrm>
            <a:off x="163744" y="160203"/>
            <a:ext cx="1390476" cy="761905"/>
          </a:xfrm>
          <a:prstGeom prst="rect">
            <a:avLst/>
          </a:prstGeom>
        </p:spPr>
      </p:pic>
      <p:pic>
        <p:nvPicPr>
          <p:cNvPr id="11" name="Afbeelding 10">
            <a:extLst>
              <a:ext uri="{FF2B5EF4-FFF2-40B4-BE49-F238E27FC236}">
                <a16:creationId xmlns:a16="http://schemas.microsoft.com/office/drawing/2014/main" id="{CC86AA64-5A77-BF7B-0F87-9EAC8E85C8B9}"/>
              </a:ext>
            </a:extLst>
          </p:cNvPr>
          <p:cNvPicPr>
            <a:picLocks noChangeAspect="1"/>
          </p:cNvPicPr>
          <p:nvPr/>
        </p:nvPicPr>
        <p:blipFill>
          <a:blip r:embed="rId3"/>
          <a:stretch>
            <a:fillRect/>
          </a:stretch>
        </p:blipFill>
        <p:spPr>
          <a:xfrm>
            <a:off x="1348756" y="1280422"/>
            <a:ext cx="8565806" cy="2449097"/>
          </a:xfrm>
          <a:prstGeom prst="rect">
            <a:avLst/>
          </a:prstGeom>
        </p:spPr>
      </p:pic>
      <p:pic>
        <p:nvPicPr>
          <p:cNvPr id="13" name="Afbeelding 12">
            <a:extLst>
              <a:ext uri="{FF2B5EF4-FFF2-40B4-BE49-F238E27FC236}">
                <a16:creationId xmlns:a16="http://schemas.microsoft.com/office/drawing/2014/main" id="{9D3E2763-AE3B-9ABB-0D56-DAEAA4A41EA7}"/>
              </a:ext>
            </a:extLst>
          </p:cNvPr>
          <p:cNvPicPr>
            <a:picLocks noChangeAspect="1"/>
          </p:cNvPicPr>
          <p:nvPr/>
        </p:nvPicPr>
        <p:blipFill>
          <a:blip r:embed="rId4"/>
          <a:stretch>
            <a:fillRect/>
          </a:stretch>
        </p:blipFill>
        <p:spPr>
          <a:xfrm>
            <a:off x="1554220" y="3949807"/>
            <a:ext cx="8355154" cy="2289407"/>
          </a:xfrm>
          <a:prstGeom prst="rect">
            <a:avLst/>
          </a:prstGeom>
        </p:spPr>
      </p:pic>
    </p:spTree>
    <p:extLst>
      <p:ext uri="{BB962C8B-B14F-4D97-AF65-F5344CB8AC3E}">
        <p14:creationId xmlns:p14="http://schemas.microsoft.com/office/powerpoint/2010/main" val="3724360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609600" y="1034251"/>
            <a:ext cx="11203200" cy="615553"/>
          </a:xfrm>
        </p:spPr>
        <p:txBody>
          <a:bodyPr vert="horz" lIns="121920" tIns="60960" rIns="121920" bIns="60960" rtlCol="0" anchor="t" anchorCtr="0">
            <a:normAutofit/>
          </a:bodyPr>
          <a:lstStyle/>
          <a:p>
            <a:pPr eaLnBrk="1" hangingPunct="1"/>
            <a:r>
              <a:rPr lang="nl-NL" altLang="nl-NL" sz="3200">
                <a:solidFill>
                  <a:srgbClr val="046F96"/>
                </a:solidFill>
                <a:cs typeface="Times New Roman" pitchFamily="18" charset="0"/>
              </a:rPr>
              <a:t>Rijkswaterstaat wil …</a:t>
            </a:r>
          </a:p>
        </p:txBody>
      </p:sp>
      <p:sp>
        <p:nvSpPr>
          <p:cNvPr id="26627" name="Rectangle 3"/>
          <p:cNvSpPr>
            <a:spLocks noGrp="1"/>
          </p:cNvSpPr>
          <p:nvPr>
            <p:ph type="body" idx="4294967295"/>
          </p:nvPr>
        </p:nvSpPr>
        <p:spPr>
          <a:xfrm>
            <a:off x="609600" y="2325459"/>
            <a:ext cx="11381014" cy="3895878"/>
          </a:xfrm>
        </p:spPr>
        <p:txBody>
          <a:bodyPr vert="horz" lIns="121920" tIns="60960" rIns="121920" bIns="60960" rtlCol="0">
            <a:normAutofit/>
          </a:bodyPr>
          <a:lstStyle/>
          <a:p>
            <a:pPr>
              <a:lnSpc>
                <a:spcPct val="95000"/>
              </a:lnSpc>
            </a:pPr>
            <a:r>
              <a:rPr lang="nl-NL" altLang="nl-NL" sz="2200">
                <a:cs typeface="Geneva"/>
              </a:rPr>
              <a:t>… een goede en zekere </a:t>
            </a:r>
            <a:r>
              <a:rPr lang="nl-NL" altLang="nl-NL" sz="2200" u="sng">
                <a:cs typeface="Geneva"/>
              </a:rPr>
              <a:t>dienstverlening</a:t>
            </a:r>
          </a:p>
          <a:p>
            <a:pPr>
              <a:lnSpc>
                <a:spcPct val="95000"/>
              </a:lnSpc>
            </a:pPr>
            <a:r>
              <a:rPr lang="nl-NL" altLang="nl-NL" sz="2200">
                <a:cs typeface="Geneva"/>
              </a:rPr>
              <a:t>… innovatieve elektrische laadinfra voor ERTV - </a:t>
            </a:r>
            <a:r>
              <a:rPr lang="nl-NL" altLang="nl-NL" sz="2200" u="sng">
                <a:cs typeface="Geneva"/>
              </a:rPr>
              <a:t>duurzaamheid</a:t>
            </a:r>
            <a:endParaRPr lang="nl-NL" altLang="nl-NL" sz="2200" u="sng">
              <a:ea typeface="Verdana"/>
              <a:cs typeface="Geneva"/>
            </a:endParaRPr>
          </a:p>
          <a:p>
            <a:pPr>
              <a:lnSpc>
                <a:spcPct val="95000"/>
              </a:lnSpc>
            </a:pPr>
            <a:r>
              <a:rPr lang="nl-NL" altLang="nl-NL" sz="2200">
                <a:cs typeface="Geneva"/>
              </a:rPr>
              <a:t>… samen met de sector leren en dit verder brengen - </a:t>
            </a:r>
            <a:r>
              <a:rPr lang="nl-NL" altLang="nl-NL" sz="2200" u="sng" err="1">
                <a:cs typeface="Geneva"/>
              </a:rPr>
              <a:t>launching</a:t>
            </a:r>
            <a:r>
              <a:rPr lang="nl-NL" altLang="nl-NL" sz="2200" u="sng">
                <a:cs typeface="Geneva"/>
              </a:rPr>
              <a:t> customer</a:t>
            </a:r>
            <a:endParaRPr lang="nl-NL" altLang="nl-NL" sz="2200" u="sng">
              <a:ea typeface="Verdana"/>
              <a:cs typeface="Geneva"/>
            </a:endParaRPr>
          </a:p>
          <a:p>
            <a:pPr>
              <a:lnSpc>
                <a:spcPct val="95000"/>
              </a:lnSpc>
            </a:pPr>
            <a:r>
              <a:rPr lang="nl-NL" altLang="nl-NL" sz="2200">
                <a:cs typeface="Geneva"/>
              </a:rPr>
              <a:t>… meerjarig de </a:t>
            </a:r>
            <a:r>
              <a:rPr lang="nl-NL" altLang="nl-NL" sz="2200" u="sng">
                <a:cs typeface="Geneva"/>
              </a:rPr>
              <a:t>samenwerking</a:t>
            </a:r>
            <a:r>
              <a:rPr lang="nl-NL" altLang="nl-NL" sz="2200">
                <a:cs typeface="Geneva"/>
              </a:rPr>
              <a:t> aangaan</a:t>
            </a:r>
            <a:endParaRPr lang="nl-NL" altLang="nl-NL" sz="2200">
              <a:ea typeface="Verdana"/>
              <a:cs typeface="Geneva"/>
            </a:endParaRPr>
          </a:p>
          <a:p>
            <a:pPr>
              <a:lnSpc>
                <a:spcPct val="95000"/>
              </a:lnSpc>
            </a:pPr>
            <a:r>
              <a:rPr lang="nl-NL" altLang="nl-NL" sz="2200">
                <a:cs typeface="Geneva"/>
              </a:rPr>
              <a:t>… een eerlijke </a:t>
            </a:r>
            <a:r>
              <a:rPr lang="nl-NL" altLang="nl-NL" sz="2200" u="sng">
                <a:cs typeface="Geneva"/>
              </a:rPr>
              <a:t>risicoverdeling</a:t>
            </a:r>
            <a:endParaRPr lang="nl-NL" altLang="nl-NL" sz="2200" u="sng">
              <a:ea typeface="Verdana"/>
              <a:cs typeface="Geneva"/>
            </a:endParaRPr>
          </a:p>
          <a:p>
            <a:pPr>
              <a:lnSpc>
                <a:spcPct val="95000"/>
              </a:lnSpc>
            </a:pPr>
            <a:r>
              <a:rPr lang="nl-NL" altLang="nl-NL" sz="2200">
                <a:cs typeface="Geneva"/>
              </a:rPr>
              <a:t>… </a:t>
            </a:r>
            <a:r>
              <a:rPr lang="nl-NL" altLang="nl-NL" sz="2200" u="sng" err="1">
                <a:cs typeface="Geneva"/>
              </a:rPr>
              <a:t>value</a:t>
            </a:r>
            <a:r>
              <a:rPr lang="nl-NL" altLang="nl-NL" sz="2200" u="sng">
                <a:cs typeface="Geneva"/>
              </a:rPr>
              <a:t> </a:t>
            </a:r>
            <a:r>
              <a:rPr lang="nl-NL" altLang="nl-NL" sz="2200" u="sng" err="1">
                <a:cs typeface="Geneva"/>
              </a:rPr>
              <a:t>for</a:t>
            </a:r>
            <a:r>
              <a:rPr lang="nl-NL" altLang="nl-NL" sz="2200" u="sng">
                <a:cs typeface="Geneva"/>
              </a:rPr>
              <a:t> money</a:t>
            </a:r>
            <a:r>
              <a:rPr lang="nl-NL" altLang="nl-NL" sz="2200">
                <a:cs typeface="Geneva"/>
              </a:rPr>
              <a:t> en geen extra kosten</a:t>
            </a:r>
            <a:endParaRPr lang="nl-NL" altLang="nl-NL" sz="2200">
              <a:ea typeface="Verdana"/>
              <a:cs typeface="Geneva"/>
            </a:endParaRPr>
          </a:p>
          <a:p>
            <a:pPr>
              <a:lnSpc>
                <a:spcPct val="95000"/>
              </a:lnSpc>
            </a:pPr>
            <a:r>
              <a:rPr lang="nl-NL" altLang="nl-NL" sz="2200">
                <a:cs typeface="Geneva"/>
              </a:rPr>
              <a:t>… tijdens de looptijd </a:t>
            </a:r>
            <a:r>
              <a:rPr lang="nl-NL" altLang="nl-NL" sz="2200" u="sng">
                <a:cs typeface="Geneva"/>
              </a:rPr>
              <a:t>partnership en flexibiliteit</a:t>
            </a:r>
            <a:endParaRPr lang="nl-NL" altLang="nl-NL" sz="2200">
              <a:ea typeface="Verdana"/>
              <a:cs typeface="Geneva"/>
            </a:endParaRPr>
          </a:p>
          <a:p>
            <a:pPr>
              <a:lnSpc>
                <a:spcPct val="95000"/>
              </a:lnSpc>
            </a:pPr>
            <a:r>
              <a:rPr lang="nl-NL" altLang="nl-NL" sz="2200">
                <a:cs typeface="Geneva"/>
              </a:rPr>
              <a:t>… met elkaar </a:t>
            </a:r>
            <a:r>
              <a:rPr lang="nl-NL" altLang="nl-NL" sz="2200" u="sng">
                <a:cs typeface="Geneva"/>
              </a:rPr>
              <a:t>in gesprek zijn</a:t>
            </a:r>
            <a:r>
              <a:rPr lang="nl-NL" altLang="nl-NL" sz="2200">
                <a:cs typeface="Geneva"/>
              </a:rPr>
              <a:t> en blijven</a:t>
            </a:r>
            <a:endParaRPr lang="nl-NL" altLang="nl-NL" sz="2200">
              <a:ea typeface="Verdana"/>
              <a:cs typeface="Geneva"/>
            </a:endParaRPr>
          </a:p>
          <a:p>
            <a:pPr marL="0" indent="0">
              <a:lnSpc>
                <a:spcPct val="95000"/>
              </a:lnSpc>
              <a:buNone/>
            </a:pPr>
            <a:endParaRPr lang="nl-NL" altLang="nl-NL" sz="2667">
              <a:cs typeface="Geneva"/>
            </a:endParaRPr>
          </a:p>
          <a:p>
            <a:pPr>
              <a:lnSpc>
                <a:spcPct val="95000"/>
              </a:lnSpc>
            </a:pPr>
            <a:endParaRPr lang="nl-NL" altLang="nl-NL" sz="2667">
              <a:cs typeface="Geneva"/>
            </a:endParaRPr>
          </a:p>
          <a:p>
            <a:pPr>
              <a:lnSpc>
                <a:spcPct val="95000"/>
              </a:lnSpc>
            </a:pPr>
            <a:endParaRPr lang="nl-NL" altLang="nl-NL" sz="2667">
              <a:cs typeface="Geneva"/>
            </a:endParaRPr>
          </a:p>
          <a:p>
            <a:pPr eaLnBrk="1" hangingPunct="1">
              <a:lnSpc>
                <a:spcPct val="95000"/>
              </a:lnSpc>
            </a:pPr>
            <a:endParaRPr lang="nl-NL" altLang="nl-NL" sz="2667">
              <a:cs typeface="Geneva"/>
            </a:endParaRPr>
          </a:p>
          <a:p>
            <a:pPr eaLnBrk="1" hangingPunct="1">
              <a:lnSpc>
                <a:spcPct val="95000"/>
              </a:lnSpc>
            </a:pPr>
            <a:endParaRPr lang="nl-NL" altLang="nl-NL" sz="2667">
              <a:cs typeface="Geneva"/>
            </a:endParaRPr>
          </a:p>
        </p:txBody>
      </p:sp>
      <p:pic>
        <p:nvPicPr>
          <p:cNvPr id="2" name="Afbeelding 1">
            <a:extLst>
              <a:ext uri="{FF2B5EF4-FFF2-40B4-BE49-F238E27FC236}">
                <a16:creationId xmlns:a16="http://schemas.microsoft.com/office/drawing/2014/main" id="{F3CFF5F4-E171-6473-6B6A-996A79060264}"/>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1643797989"/>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5819E78-572B-7E00-23CA-E63D564B4E07}"/>
              </a:ext>
            </a:extLst>
          </p:cNvPr>
          <p:cNvSpPr>
            <a:spLocks noGrp="1"/>
          </p:cNvSpPr>
          <p:nvPr>
            <p:ph idx="1"/>
          </p:nvPr>
        </p:nvSpPr>
        <p:spPr/>
        <p:txBody>
          <a:bodyPr/>
          <a:lstStyle/>
          <a:p>
            <a:r>
              <a:rPr lang="nl-NL" sz="1800" b="0" i="0" u="none" strike="noStrike" kern="100" baseline="0">
                <a:latin typeface="Times New Roman" panose="02020603050405020304" pitchFamily="18" charset="0"/>
              </a:rPr>
              <a:t> </a:t>
            </a:r>
            <a:endParaRPr lang="nl-NL"/>
          </a:p>
        </p:txBody>
      </p:sp>
      <p:pic>
        <p:nvPicPr>
          <p:cNvPr id="1026" name="Picture 2" descr="wind turbine boerderij. lijn kunst stijl. 18866378 Vectorkunst bij Vecteezy">
            <a:extLst>
              <a:ext uri="{FF2B5EF4-FFF2-40B4-BE49-F238E27FC236}">
                <a16:creationId xmlns:a16="http://schemas.microsoft.com/office/drawing/2014/main" id="{DE12557A-01BF-59DE-51A0-4F3DD7285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336" y="1674886"/>
            <a:ext cx="5898788" cy="3104625"/>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14C0DA5D-CAA5-8A1D-91A6-3C390E98464B}"/>
              </a:ext>
            </a:extLst>
          </p:cNvPr>
          <p:cNvPicPr>
            <a:picLocks noChangeAspect="1"/>
          </p:cNvPicPr>
          <p:nvPr/>
        </p:nvPicPr>
        <p:blipFill>
          <a:blip r:embed="rId4"/>
          <a:srcRect l="17529" r="11780" b="8364"/>
          <a:stretch/>
        </p:blipFill>
        <p:spPr>
          <a:xfrm rot="21327184">
            <a:off x="8400255" y="2620607"/>
            <a:ext cx="2592289" cy="1152128"/>
          </a:xfrm>
          <a:prstGeom prst="rect">
            <a:avLst/>
          </a:prstGeom>
        </p:spPr>
      </p:pic>
      <p:pic>
        <p:nvPicPr>
          <p:cNvPr id="5" name="Picture 2" descr="wind turbine boerderij. lijn kunst stijl. 18866378 Vectorkunst bij Vecteezy">
            <a:extLst>
              <a:ext uri="{FF2B5EF4-FFF2-40B4-BE49-F238E27FC236}">
                <a16:creationId xmlns:a16="http://schemas.microsoft.com/office/drawing/2014/main" id="{5F0E97D9-C0DC-9163-D463-C89A337F82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31364"/>
          <a:stretch/>
        </p:blipFill>
        <p:spPr bwMode="auto">
          <a:xfrm>
            <a:off x="5499858" y="3648318"/>
            <a:ext cx="2288387" cy="1152128"/>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Rechte verbindingslijn 31">
            <a:extLst>
              <a:ext uri="{FF2B5EF4-FFF2-40B4-BE49-F238E27FC236}">
                <a16:creationId xmlns:a16="http://schemas.microsoft.com/office/drawing/2014/main" id="{56BAEA0D-DC98-6A90-8763-D5C85005BB20}"/>
              </a:ext>
            </a:extLst>
          </p:cNvPr>
          <p:cNvCxnSpPr>
            <a:cxnSpLocks/>
          </p:cNvCxnSpPr>
          <p:nvPr/>
        </p:nvCxnSpPr>
        <p:spPr>
          <a:xfrm>
            <a:off x="3359696" y="4437112"/>
            <a:ext cx="0" cy="1224136"/>
          </a:xfrm>
          <a:prstGeom prst="line">
            <a:avLst/>
          </a:prstGeom>
        </p:spPr>
        <p:style>
          <a:lnRef idx="3">
            <a:schemeClr val="accent3"/>
          </a:lnRef>
          <a:fillRef idx="0">
            <a:schemeClr val="accent3"/>
          </a:fillRef>
          <a:effectRef idx="2">
            <a:schemeClr val="accent3"/>
          </a:effectRef>
          <a:fontRef idx="minor">
            <a:schemeClr val="tx1"/>
          </a:fontRef>
        </p:style>
      </p:cxnSp>
      <p:cxnSp>
        <p:nvCxnSpPr>
          <p:cNvPr id="34" name="Rechte verbindingslijn 33">
            <a:extLst>
              <a:ext uri="{FF2B5EF4-FFF2-40B4-BE49-F238E27FC236}">
                <a16:creationId xmlns:a16="http://schemas.microsoft.com/office/drawing/2014/main" id="{F1148FB8-8585-B579-0087-BDAE63A03921}"/>
              </a:ext>
            </a:extLst>
          </p:cNvPr>
          <p:cNvCxnSpPr>
            <a:cxnSpLocks/>
          </p:cNvCxnSpPr>
          <p:nvPr/>
        </p:nvCxnSpPr>
        <p:spPr>
          <a:xfrm flipH="1">
            <a:off x="3287688" y="5661248"/>
            <a:ext cx="3531956" cy="0"/>
          </a:xfrm>
          <a:prstGeom prst="line">
            <a:avLst/>
          </a:prstGeom>
          <a:ln>
            <a:solidFill>
              <a:srgbClr val="C00000"/>
            </a:solidFill>
          </a:ln>
        </p:spPr>
        <p:style>
          <a:lnRef idx="3">
            <a:schemeClr val="accent3"/>
          </a:lnRef>
          <a:fillRef idx="0">
            <a:schemeClr val="accent3"/>
          </a:fillRef>
          <a:effectRef idx="2">
            <a:schemeClr val="accent3"/>
          </a:effectRef>
          <a:fontRef idx="minor">
            <a:schemeClr val="tx1"/>
          </a:fontRef>
        </p:style>
      </p:cxnSp>
      <p:cxnSp>
        <p:nvCxnSpPr>
          <p:cNvPr id="36" name="Rechte verbindingslijn met pijl 35">
            <a:extLst>
              <a:ext uri="{FF2B5EF4-FFF2-40B4-BE49-F238E27FC236}">
                <a16:creationId xmlns:a16="http://schemas.microsoft.com/office/drawing/2014/main" id="{D3C0D484-C1C7-C512-D031-2A68739029A2}"/>
              </a:ext>
            </a:extLst>
          </p:cNvPr>
          <p:cNvCxnSpPr>
            <a:cxnSpLocks/>
          </p:cNvCxnSpPr>
          <p:nvPr/>
        </p:nvCxnSpPr>
        <p:spPr>
          <a:xfrm flipH="1" flipV="1">
            <a:off x="6795955" y="3573877"/>
            <a:ext cx="13044" cy="2078824"/>
          </a:xfrm>
          <a:prstGeom prst="straightConnector1">
            <a:avLst/>
          </a:prstGeom>
          <a:ln>
            <a:solidFill>
              <a:srgbClr val="C00000"/>
            </a:solidFill>
            <a:tailEnd type="triangle"/>
          </a:ln>
        </p:spPr>
        <p:style>
          <a:lnRef idx="3">
            <a:schemeClr val="accent3"/>
          </a:lnRef>
          <a:fillRef idx="0">
            <a:schemeClr val="accent3"/>
          </a:fillRef>
          <a:effectRef idx="2">
            <a:schemeClr val="accent3"/>
          </a:effectRef>
          <a:fontRef idx="minor">
            <a:schemeClr val="tx1"/>
          </a:fontRef>
        </p:style>
      </p:cxnSp>
      <p:cxnSp>
        <p:nvCxnSpPr>
          <p:cNvPr id="45" name="Rechte verbindingslijn 44">
            <a:extLst>
              <a:ext uri="{FF2B5EF4-FFF2-40B4-BE49-F238E27FC236}">
                <a16:creationId xmlns:a16="http://schemas.microsoft.com/office/drawing/2014/main" id="{E5202BA1-7AD8-9DDA-611C-598E6E46D21B}"/>
              </a:ext>
            </a:extLst>
          </p:cNvPr>
          <p:cNvCxnSpPr>
            <a:cxnSpLocks/>
          </p:cNvCxnSpPr>
          <p:nvPr/>
        </p:nvCxnSpPr>
        <p:spPr>
          <a:xfrm>
            <a:off x="3215680" y="4509120"/>
            <a:ext cx="0" cy="920845"/>
          </a:xfrm>
          <a:prstGeom prst="line">
            <a:avLst/>
          </a:prstGeom>
        </p:spPr>
        <p:style>
          <a:lnRef idx="2">
            <a:schemeClr val="dk1"/>
          </a:lnRef>
          <a:fillRef idx="0">
            <a:schemeClr val="dk1"/>
          </a:fillRef>
          <a:effectRef idx="1">
            <a:schemeClr val="dk1"/>
          </a:effectRef>
          <a:fontRef idx="minor">
            <a:schemeClr val="tx1"/>
          </a:fontRef>
        </p:style>
      </p:cxnSp>
      <p:cxnSp>
        <p:nvCxnSpPr>
          <p:cNvPr id="46" name="Rechte verbindingslijn 45">
            <a:extLst>
              <a:ext uri="{FF2B5EF4-FFF2-40B4-BE49-F238E27FC236}">
                <a16:creationId xmlns:a16="http://schemas.microsoft.com/office/drawing/2014/main" id="{1684116A-3AEB-C910-5A44-D1E76BA2912B}"/>
              </a:ext>
            </a:extLst>
          </p:cNvPr>
          <p:cNvCxnSpPr/>
          <p:nvPr/>
        </p:nvCxnSpPr>
        <p:spPr>
          <a:xfrm>
            <a:off x="3503712" y="4500499"/>
            <a:ext cx="0" cy="947819"/>
          </a:xfrm>
          <a:prstGeom prst="line">
            <a:avLst/>
          </a:prstGeom>
        </p:spPr>
        <p:style>
          <a:lnRef idx="2">
            <a:schemeClr val="dk1"/>
          </a:lnRef>
          <a:fillRef idx="0">
            <a:schemeClr val="dk1"/>
          </a:fillRef>
          <a:effectRef idx="1">
            <a:schemeClr val="dk1"/>
          </a:effectRef>
          <a:fontRef idx="minor">
            <a:schemeClr val="tx1"/>
          </a:fontRef>
        </p:style>
      </p:cxnSp>
      <p:cxnSp>
        <p:nvCxnSpPr>
          <p:cNvPr id="50" name="Rechte verbindingslijn 49">
            <a:extLst>
              <a:ext uri="{FF2B5EF4-FFF2-40B4-BE49-F238E27FC236}">
                <a16:creationId xmlns:a16="http://schemas.microsoft.com/office/drawing/2014/main" id="{0912229A-BBF1-24D3-2452-99DC902BB900}"/>
              </a:ext>
            </a:extLst>
          </p:cNvPr>
          <p:cNvCxnSpPr>
            <a:cxnSpLocks/>
          </p:cNvCxnSpPr>
          <p:nvPr/>
        </p:nvCxnSpPr>
        <p:spPr>
          <a:xfrm>
            <a:off x="6680861" y="4527473"/>
            <a:ext cx="0" cy="920845"/>
          </a:xfrm>
          <a:prstGeom prst="line">
            <a:avLst/>
          </a:prstGeom>
        </p:spPr>
        <p:style>
          <a:lnRef idx="2">
            <a:schemeClr val="dk1"/>
          </a:lnRef>
          <a:fillRef idx="0">
            <a:schemeClr val="dk1"/>
          </a:fillRef>
          <a:effectRef idx="1">
            <a:schemeClr val="dk1"/>
          </a:effectRef>
          <a:fontRef idx="minor">
            <a:schemeClr val="tx1"/>
          </a:fontRef>
        </p:style>
      </p:cxnSp>
      <p:cxnSp>
        <p:nvCxnSpPr>
          <p:cNvPr id="51" name="Rechte verbindingslijn 50">
            <a:extLst>
              <a:ext uri="{FF2B5EF4-FFF2-40B4-BE49-F238E27FC236}">
                <a16:creationId xmlns:a16="http://schemas.microsoft.com/office/drawing/2014/main" id="{35E0BD86-20CB-392E-44F6-BFE6EBAF8BA5}"/>
              </a:ext>
            </a:extLst>
          </p:cNvPr>
          <p:cNvCxnSpPr/>
          <p:nvPr/>
        </p:nvCxnSpPr>
        <p:spPr>
          <a:xfrm>
            <a:off x="6960096" y="4551060"/>
            <a:ext cx="0" cy="947819"/>
          </a:xfrm>
          <a:prstGeom prst="line">
            <a:avLst/>
          </a:prstGeom>
        </p:spPr>
        <p:style>
          <a:lnRef idx="2">
            <a:schemeClr val="dk1"/>
          </a:lnRef>
          <a:fillRef idx="0">
            <a:schemeClr val="dk1"/>
          </a:fillRef>
          <a:effectRef idx="1">
            <a:schemeClr val="dk1"/>
          </a:effectRef>
          <a:fontRef idx="minor">
            <a:schemeClr val="tx1"/>
          </a:fontRef>
        </p:style>
      </p:cxnSp>
      <p:sp>
        <p:nvSpPr>
          <p:cNvPr id="52" name="Tekstvak 51">
            <a:extLst>
              <a:ext uri="{FF2B5EF4-FFF2-40B4-BE49-F238E27FC236}">
                <a16:creationId xmlns:a16="http://schemas.microsoft.com/office/drawing/2014/main" id="{E5C70F93-A08E-8CB9-71CB-D6212524C11E}"/>
              </a:ext>
            </a:extLst>
          </p:cNvPr>
          <p:cNvSpPr txBox="1"/>
          <p:nvPr/>
        </p:nvSpPr>
        <p:spPr>
          <a:xfrm>
            <a:off x="4371098" y="5240233"/>
            <a:ext cx="1292854" cy="276999"/>
          </a:xfrm>
          <a:prstGeom prst="rect">
            <a:avLst/>
          </a:prstGeom>
          <a:noFill/>
        </p:spPr>
        <p:txBody>
          <a:bodyPr wrap="none" rtlCol="0">
            <a:spAutoFit/>
          </a:bodyPr>
          <a:lstStyle/>
          <a:p>
            <a:r>
              <a:rPr lang="nl-NL" sz="1200">
                <a:solidFill>
                  <a:schemeClr val="accent3"/>
                </a:solidFill>
              </a:rPr>
              <a:t>Voedingskabel</a:t>
            </a:r>
          </a:p>
        </p:txBody>
      </p:sp>
      <p:sp>
        <p:nvSpPr>
          <p:cNvPr id="53" name="Rechthoek 52">
            <a:extLst>
              <a:ext uri="{FF2B5EF4-FFF2-40B4-BE49-F238E27FC236}">
                <a16:creationId xmlns:a16="http://schemas.microsoft.com/office/drawing/2014/main" id="{8E332703-A776-E92A-0786-89657C46223F}"/>
              </a:ext>
            </a:extLst>
          </p:cNvPr>
          <p:cNvSpPr/>
          <p:nvPr/>
        </p:nvSpPr>
        <p:spPr>
          <a:xfrm>
            <a:off x="6471919" y="3224617"/>
            <a:ext cx="648072" cy="205244"/>
          </a:xfrm>
          <a:prstGeom prst="rect">
            <a:avLst/>
          </a:prstGeom>
          <a:solidFill>
            <a:srgbClr val="39870C"/>
          </a:solidFill>
          <a:ln>
            <a:solidFill>
              <a:srgbClr val="39870C"/>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solidFill>
                <a:schemeClr val="accent4">
                  <a:lumMod val="60000"/>
                  <a:lumOff val="40000"/>
                </a:schemeClr>
              </a:solidFill>
            </a:endParaRPr>
          </a:p>
        </p:txBody>
      </p:sp>
      <p:pic>
        <p:nvPicPr>
          <p:cNvPr id="57" name="Picture 2" descr="wind turbine boerderij. lijn kunst stijl. 18866378 Vectorkunst bij Vecteezy">
            <a:extLst>
              <a:ext uri="{FF2B5EF4-FFF2-40B4-BE49-F238E27FC236}">
                <a16:creationId xmlns:a16="http://schemas.microsoft.com/office/drawing/2014/main" id="{222EEF11-4945-19F6-281F-01BB63FBFA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49022" b="18210"/>
          <a:stretch/>
        </p:blipFill>
        <p:spPr bwMode="auto">
          <a:xfrm>
            <a:off x="7623988" y="3644982"/>
            <a:ext cx="1530093" cy="72008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descr="Eenvoudige kleurplaat voor kinderen: hijskraan met ogen (Gratis)">
            <a:extLst>
              <a:ext uri="{FF2B5EF4-FFF2-40B4-BE49-F238E27FC236}">
                <a16:creationId xmlns:a16="http://schemas.microsoft.com/office/drawing/2014/main" id="{90520594-30CA-5C18-2CFD-D4B0BEF8DDA1}"/>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b="67594"/>
          <a:stretch/>
        </p:blipFill>
        <p:spPr bwMode="auto">
          <a:xfrm flipH="1">
            <a:off x="6168008" y="2676275"/>
            <a:ext cx="1656184" cy="536701"/>
          </a:xfrm>
          <a:prstGeom prst="rect">
            <a:avLst/>
          </a:prstGeom>
          <a:noFill/>
          <a:ln>
            <a:noFill/>
          </a:ln>
        </p:spPr>
      </p:pic>
      <p:cxnSp>
        <p:nvCxnSpPr>
          <p:cNvPr id="1031" name="Rechte verbindingslijn 1030">
            <a:extLst>
              <a:ext uri="{FF2B5EF4-FFF2-40B4-BE49-F238E27FC236}">
                <a16:creationId xmlns:a16="http://schemas.microsoft.com/office/drawing/2014/main" id="{3A32F721-E7E8-6F92-D850-4EB4D5876512}"/>
              </a:ext>
            </a:extLst>
          </p:cNvPr>
          <p:cNvCxnSpPr>
            <a:cxnSpLocks/>
          </p:cNvCxnSpPr>
          <p:nvPr/>
        </p:nvCxnSpPr>
        <p:spPr>
          <a:xfrm>
            <a:off x="3287688" y="5877272"/>
            <a:ext cx="3888432" cy="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33" name="Rechte verbindingslijn 1032">
            <a:extLst>
              <a:ext uri="{FF2B5EF4-FFF2-40B4-BE49-F238E27FC236}">
                <a16:creationId xmlns:a16="http://schemas.microsoft.com/office/drawing/2014/main" id="{F2F451D7-DCDE-CE13-778B-5092B1D43426}"/>
              </a:ext>
            </a:extLst>
          </p:cNvPr>
          <p:cNvCxnSpPr>
            <a:cxnSpLocks/>
          </p:cNvCxnSpPr>
          <p:nvPr/>
        </p:nvCxnSpPr>
        <p:spPr>
          <a:xfrm flipV="1">
            <a:off x="7176120" y="3591369"/>
            <a:ext cx="0" cy="2285903"/>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34" name="Rechte verbindingslijn 1033">
            <a:extLst>
              <a:ext uri="{FF2B5EF4-FFF2-40B4-BE49-F238E27FC236}">
                <a16:creationId xmlns:a16="http://schemas.microsoft.com/office/drawing/2014/main" id="{68EFEB96-70A6-AFA0-525B-C005DA1105B4}"/>
              </a:ext>
            </a:extLst>
          </p:cNvPr>
          <p:cNvCxnSpPr>
            <a:cxnSpLocks/>
          </p:cNvCxnSpPr>
          <p:nvPr/>
        </p:nvCxnSpPr>
        <p:spPr>
          <a:xfrm flipV="1">
            <a:off x="6471919" y="3591369"/>
            <a:ext cx="0" cy="190751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41" name="Rechte verbindingslijn 1040">
            <a:extLst>
              <a:ext uri="{FF2B5EF4-FFF2-40B4-BE49-F238E27FC236}">
                <a16:creationId xmlns:a16="http://schemas.microsoft.com/office/drawing/2014/main" id="{4D52A8D6-594B-F8E7-E928-E7E887F337D6}"/>
              </a:ext>
            </a:extLst>
          </p:cNvPr>
          <p:cNvCxnSpPr/>
          <p:nvPr/>
        </p:nvCxnSpPr>
        <p:spPr>
          <a:xfrm flipH="1">
            <a:off x="6471919" y="3591369"/>
            <a:ext cx="704201" cy="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44" name="Rechte verbindingslijn 1043">
            <a:extLst>
              <a:ext uri="{FF2B5EF4-FFF2-40B4-BE49-F238E27FC236}">
                <a16:creationId xmlns:a16="http://schemas.microsoft.com/office/drawing/2014/main" id="{7CFEA542-3E44-A189-5D03-D92986B014B3}"/>
              </a:ext>
            </a:extLst>
          </p:cNvPr>
          <p:cNvCxnSpPr>
            <a:cxnSpLocks/>
          </p:cNvCxnSpPr>
          <p:nvPr/>
        </p:nvCxnSpPr>
        <p:spPr>
          <a:xfrm>
            <a:off x="3287688" y="4551060"/>
            <a:ext cx="0" cy="1110188"/>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cxnSp>
        <p:nvCxnSpPr>
          <p:cNvPr id="1046" name="Rechte verbindingslijn 1045">
            <a:extLst>
              <a:ext uri="{FF2B5EF4-FFF2-40B4-BE49-F238E27FC236}">
                <a16:creationId xmlns:a16="http://schemas.microsoft.com/office/drawing/2014/main" id="{8654BD3E-A30A-6D4C-DD12-ACE24E8C0329}"/>
              </a:ext>
            </a:extLst>
          </p:cNvPr>
          <p:cNvCxnSpPr>
            <a:cxnSpLocks/>
          </p:cNvCxnSpPr>
          <p:nvPr/>
        </p:nvCxnSpPr>
        <p:spPr>
          <a:xfrm>
            <a:off x="3440088" y="4551060"/>
            <a:ext cx="0" cy="966172"/>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49" name="Rechte verbindingslijn 1048">
            <a:extLst>
              <a:ext uri="{FF2B5EF4-FFF2-40B4-BE49-F238E27FC236}">
                <a16:creationId xmlns:a16="http://schemas.microsoft.com/office/drawing/2014/main" id="{96E397DC-8A1B-8310-DDEA-FFFAD6B85181}"/>
              </a:ext>
            </a:extLst>
          </p:cNvPr>
          <p:cNvCxnSpPr/>
          <p:nvPr/>
        </p:nvCxnSpPr>
        <p:spPr>
          <a:xfrm flipV="1">
            <a:off x="3440088" y="5498879"/>
            <a:ext cx="3031831" cy="18353"/>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51" name="Rechte verbindingslijn 1050">
            <a:extLst>
              <a:ext uri="{FF2B5EF4-FFF2-40B4-BE49-F238E27FC236}">
                <a16:creationId xmlns:a16="http://schemas.microsoft.com/office/drawing/2014/main" id="{CC01541B-7A11-741C-EB28-7BE3787E6BB8}"/>
              </a:ext>
            </a:extLst>
          </p:cNvPr>
          <p:cNvCxnSpPr/>
          <p:nvPr/>
        </p:nvCxnSpPr>
        <p:spPr>
          <a:xfrm>
            <a:off x="7896200" y="5085184"/>
            <a:ext cx="798412" cy="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sp>
        <p:nvSpPr>
          <p:cNvPr id="1052" name="Tekstvak 1051">
            <a:extLst>
              <a:ext uri="{FF2B5EF4-FFF2-40B4-BE49-F238E27FC236}">
                <a16:creationId xmlns:a16="http://schemas.microsoft.com/office/drawing/2014/main" id="{2AAA64D3-CCEE-4508-5CE2-EE980C96C86D}"/>
              </a:ext>
            </a:extLst>
          </p:cNvPr>
          <p:cNvSpPr txBox="1"/>
          <p:nvPr/>
        </p:nvSpPr>
        <p:spPr>
          <a:xfrm>
            <a:off x="8760296" y="4941168"/>
            <a:ext cx="1314784" cy="276999"/>
          </a:xfrm>
          <a:prstGeom prst="rect">
            <a:avLst/>
          </a:prstGeom>
          <a:noFill/>
        </p:spPr>
        <p:txBody>
          <a:bodyPr wrap="none" rtlCol="0">
            <a:spAutoFit/>
          </a:bodyPr>
          <a:lstStyle/>
          <a:p>
            <a:r>
              <a:rPr lang="nl-NL" sz="1200">
                <a:solidFill>
                  <a:schemeClr val="accent3"/>
                </a:solidFill>
              </a:rPr>
              <a:t>Demarcatielijn</a:t>
            </a:r>
          </a:p>
        </p:txBody>
      </p:sp>
      <p:cxnSp>
        <p:nvCxnSpPr>
          <p:cNvPr id="1056" name="Rechte verbindingslijn 1055">
            <a:extLst>
              <a:ext uri="{FF2B5EF4-FFF2-40B4-BE49-F238E27FC236}">
                <a16:creationId xmlns:a16="http://schemas.microsoft.com/office/drawing/2014/main" id="{6533DC79-2991-4DB1-2B36-7805623FC79E}"/>
              </a:ext>
            </a:extLst>
          </p:cNvPr>
          <p:cNvCxnSpPr>
            <a:cxnSpLocks/>
          </p:cNvCxnSpPr>
          <p:nvPr/>
        </p:nvCxnSpPr>
        <p:spPr>
          <a:xfrm>
            <a:off x="6312024" y="2348880"/>
            <a:ext cx="4680520" cy="0"/>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cxnSp>
        <p:nvCxnSpPr>
          <p:cNvPr id="1058" name="Rechte verbindingslijn 1057">
            <a:extLst>
              <a:ext uri="{FF2B5EF4-FFF2-40B4-BE49-F238E27FC236}">
                <a16:creationId xmlns:a16="http://schemas.microsoft.com/office/drawing/2014/main" id="{06B02150-0C3F-4F11-E9FC-7A0BE9A6DBBD}"/>
              </a:ext>
            </a:extLst>
          </p:cNvPr>
          <p:cNvCxnSpPr>
            <a:cxnSpLocks/>
          </p:cNvCxnSpPr>
          <p:nvPr/>
        </p:nvCxnSpPr>
        <p:spPr>
          <a:xfrm>
            <a:off x="6312024" y="2348880"/>
            <a:ext cx="18930" cy="1242489"/>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cxnSp>
        <p:nvCxnSpPr>
          <p:cNvPr id="1060" name="Rechte verbindingslijn 1059">
            <a:extLst>
              <a:ext uri="{FF2B5EF4-FFF2-40B4-BE49-F238E27FC236}">
                <a16:creationId xmlns:a16="http://schemas.microsoft.com/office/drawing/2014/main" id="{9917092F-D975-453C-7BAE-E99295EA97E2}"/>
              </a:ext>
            </a:extLst>
          </p:cNvPr>
          <p:cNvCxnSpPr>
            <a:cxnSpLocks/>
          </p:cNvCxnSpPr>
          <p:nvPr/>
        </p:nvCxnSpPr>
        <p:spPr>
          <a:xfrm>
            <a:off x="6330954" y="3614239"/>
            <a:ext cx="4680520" cy="0"/>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cxnSp>
        <p:nvCxnSpPr>
          <p:cNvPr id="1062" name="Rechte verbindingslijn 1061">
            <a:extLst>
              <a:ext uri="{FF2B5EF4-FFF2-40B4-BE49-F238E27FC236}">
                <a16:creationId xmlns:a16="http://schemas.microsoft.com/office/drawing/2014/main" id="{EF344F18-E2BB-2E86-C229-B22D8BDBCD61}"/>
              </a:ext>
            </a:extLst>
          </p:cNvPr>
          <p:cNvCxnSpPr>
            <a:cxnSpLocks/>
          </p:cNvCxnSpPr>
          <p:nvPr/>
        </p:nvCxnSpPr>
        <p:spPr>
          <a:xfrm>
            <a:off x="10992544" y="2348880"/>
            <a:ext cx="41589" cy="1324250"/>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pic>
        <p:nvPicPr>
          <p:cNvPr id="1069" name="Picture 2" descr="wind turbine boerderij. lijn kunst stijl. 18866378 Vectorkunst bij Vecteezy">
            <a:extLst>
              <a:ext uri="{FF2B5EF4-FFF2-40B4-BE49-F238E27FC236}">
                <a16:creationId xmlns:a16="http://schemas.microsoft.com/office/drawing/2014/main" id="{0FCB9801-D235-E6AC-F811-D22B7CCC72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49022" b="18210"/>
          <a:stretch/>
        </p:blipFill>
        <p:spPr bwMode="auto">
          <a:xfrm>
            <a:off x="9095329" y="3673130"/>
            <a:ext cx="1530093" cy="720081"/>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2" descr="wind turbine boerderij. lijn kunst stijl. 18866378 Vectorkunst bij Vecteezy">
            <a:extLst>
              <a:ext uri="{FF2B5EF4-FFF2-40B4-BE49-F238E27FC236}">
                <a16:creationId xmlns:a16="http://schemas.microsoft.com/office/drawing/2014/main" id="{77A912A6-9FE7-0D19-9E7A-4C7DB519D2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49022" b="18210"/>
          <a:stretch/>
        </p:blipFill>
        <p:spPr bwMode="auto">
          <a:xfrm>
            <a:off x="10009245" y="3673130"/>
            <a:ext cx="1530093" cy="720081"/>
          </a:xfrm>
          <a:prstGeom prst="rect">
            <a:avLst/>
          </a:prstGeom>
          <a:noFill/>
          <a:extLst>
            <a:ext uri="{909E8E84-426E-40DD-AFC4-6F175D3DCCD1}">
              <a14:hiddenFill xmlns:a14="http://schemas.microsoft.com/office/drawing/2010/main">
                <a:solidFill>
                  <a:srgbClr val="FFFFFF"/>
                </a:solidFill>
              </a14:hiddenFill>
            </a:ext>
          </a:extLst>
        </p:spPr>
      </p:pic>
      <p:sp>
        <p:nvSpPr>
          <p:cNvPr id="1072" name="Tekstvak 1071">
            <a:extLst>
              <a:ext uri="{FF2B5EF4-FFF2-40B4-BE49-F238E27FC236}">
                <a16:creationId xmlns:a16="http://schemas.microsoft.com/office/drawing/2014/main" id="{6132FB7E-733E-82BD-8B7C-D936A857E02D}"/>
              </a:ext>
            </a:extLst>
          </p:cNvPr>
          <p:cNvSpPr txBox="1"/>
          <p:nvPr/>
        </p:nvSpPr>
        <p:spPr>
          <a:xfrm>
            <a:off x="6312024" y="2431921"/>
            <a:ext cx="1440074" cy="276999"/>
          </a:xfrm>
          <a:prstGeom prst="rect">
            <a:avLst/>
          </a:prstGeom>
          <a:noFill/>
          <a:ln>
            <a:noFill/>
          </a:ln>
        </p:spPr>
        <p:txBody>
          <a:bodyPr wrap="none" rtlCol="0">
            <a:spAutoFit/>
          </a:bodyPr>
          <a:lstStyle/>
          <a:p>
            <a:r>
              <a:rPr lang="nl-NL" sz="1200">
                <a:solidFill>
                  <a:srgbClr val="39870C"/>
                </a:solidFill>
              </a:rPr>
              <a:t>Laadvoorziening</a:t>
            </a:r>
          </a:p>
        </p:txBody>
      </p:sp>
      <p:cxnSp>
        <p:nvCxnSpPr>
          <p:cNvPr id="1075" name="Rechte verbindingslijn 1074">
            <a:extLst>
              <a:ext uri="{FF2B5EF4-FFF2-40B4-BE49-F238E27FC236}">
                <a16:creationId xmlns:a16="http://schemas.microsoft.com/office/drawing/2014/main" id="{0D7A32E2-C7C5-B463-71DD-26B5A33EEC59}"/>
              </a:ext>
            </a:extLst>
          </p:cNvPr>
          <p:cNvCxnSpPr/>
          <p:nvPr/>
        </p:nvCxnSpPr>
        <p:spPr>
          <a:xfrm>
            <a:off x="7896200" y="5456257"/>
            <a:ext cx="798412" cy="0"/>
          </a:xfrm>
          <a:prstGeom prst="line">
            <a:avLst/>
          </a:prstGeom>
          <a:ln>
            <a:solidFill>
              <a:srgbClr val="39870C"/>
            </a:solidFill>
            <a:prstDash val="lgDash"/>
          </a:ln>
        </p:spPr>
        <p:style>
          <a:lnRef idx="1">
            <a:schemeClr val="accent6"/>
          </a:lnRef>
          <a:fillRef idx="0">
            <a:schemeClr val="accent6"/>
          </a:fillRef>
          <a:effectRef idx="0">
            <a:schemeClr val="accent6"/>
          </a:effectRef>
          <a:fontRef idx="minor">
            <a:schemeClr val="tx1"/>
          </a:fontRef>
        </p:style>
      </p:cxnSp>
      <p:sp>
        <p:nvSpPr>
          <p:cNvPr id="1076" name="Tekstvak 1075">
            <a:extLst>
              <a:ext uri="{FF2B5EF4-FFF2-40B4-BE49-F238E27FC236}">
                <a16:creationId xmlns:a16="http://schemas.microsoft.com/office/drawing/2014/main" id="{FE82D2C7-7D8F-D947-FE5C-01FF5F584E8D}"/>
              </a:ext>
            </a:extLst>
          </p:cNvPr>
          <p:cNvSpPr txBox="1"/>
          <p:nvPr/>
        </p:nvSpPr>
        <p:spPr>
          <a:xfrm>
            <a:off x="8760296" y="5312241"/>
            <a:ext cx="1314784" cy="276999"/>
          </a:xfrm>
          <a:prstGeom prst="rect">
            <a:avLst/>
          </a:prstGeom>
          <a:noFill/>
        </p:spPr>
        <p:txBody>
          <a:bodyPr wrap="none" rtlCol="0">
            <a:spAutoFit/>
          </a:bodyPr>
          <a:lstStyle/>
          <a:p>
            <a:r>
              <a:rPr lang="nl-NL" sz="1200">
                <a:solidFill>
                  <a:srgbClr val="39870C"/>
                </a:solidFill>
              </a:rPr>
              <a:t>Demarcatielijn</a:t>
            </a:r>
          </a:p>
        </p:txBody>
      </p:sp>
      <p:pic>
        <p:nvPicPr>
          <p:cNvPr id="2" name="Picture 6" descr="Laadkabel Recharge - Pure electric, Volvo">
            <a:extLst>
              <a:ext uri="{FF2B5EF4-FFF2-40B4-BE49-F238E27FC236}">
                <a16:creationId xmlns:a16="http://schemas.microsoft.com/office/drawing/2014/main" id="{875D6D43-600D-B9CD-5992-10D71A4CD000}"/>
              </a:ext>
            </a:extLst>
          </p:cNvPr>
          <p:cNvPicPr>
            <a:picLocks noChangeAspect="1" noChangeArrowheads="1"/>
          </p:cNvPicPr>
          <p:nvPr/>
        </p:nvPicPr>
        <p:blipFill rotWithShape="1">
          <a:blip r:embed="rId6" cstate="print">
            <a:duotone>
              <a:schemeClr val="accent5">
                <a:shade val="45000"/>
                <a:satMod val="135000"/>
              </a:schemeClr>
              <a:prstClr val="white"/>
            </a:duotone>
            <a:extLst>
              <a:ext uri="{28A0092B-C50C-407E-A947-70E740481C1C}">
                <a14:useLocalDpi xmlns:a14="http://schemas.microsoft.com/office/drawing/2010/main" val="0"/>
              </a:ext>
            </a:extLst>
          </a:blip>
          <a:srcRect l="20353" t="25958" r="21836" b="25958"/>
          <a:stretch/>
        </p:blipFill>
        <p:spPr bwMode="auto">
          <a:xfrm flipH="1">
            <a:off x="8040216" y="2863716"/>
            <a:ext cx="444695" cy="205244"/>
          </a:xfrm>
          <a:prstGeom prst="rect">
            <a:avLst/>
          </a:prstGeom>
          <a:noFill/>
          <a:ln>
            <a:noFill/>
          </a:ln>
        </p:spPr>
      </p:pic>
      <p:cxnSp>
        <p:nvCxnSpPr>
          <p:cNvPr id="6" name="Verbindingslijn: gekromd 5">
            <a:extLst>
              <a:ext uri="{FF2B5EF4-FFF2-40B4-BE49-F238E27FC236}">
                <a16:creationId xmlns:a16="http://schemas.microsoft.com/office/drawing/2014/main" id="{7ACC0ED8-7908-2ECE-3C08-097F5B96EB7D}"/>
              </a:ext>
            </a:extLst>
          </p:cNvPr>
          <p:cNvCxnSpPr>
            <a:cxnSpLocks/>
          </p:cNvCxnSpPr>
          <p:nvPr/>
        </p:nvCxnSpPr>
        <p:spPr>
          <a:xfrm>
            <a:off x="7623988" y="2780928"/>
            <a:ext cx="401641" cy="150604"/>
          </a:xfrm>
          <a:prstGeom prst="curvedConnector3">
            <a:avLst/>
          </a:prstGeom>
          <a:ln>
            <a:solidFill>
              <a:srgbClr val="39870C"/>
            </a:solidFill>
          </a:ln>
        </p:spPr>
        <p:style>
          <a:lnRef idx="1">
            <a:schemeClr val="accent1"/>
          </a:lnRef>
          <a:fillRef idx="0">
            <a:schemeClr val="accent1"/>
          </a:fillRef>
          <a:effectRef idx="0">
            <a:schemeClr val="accent1"/>
          </a:effectRef>
          <a:fontRef idx="minor">
            <a:schemeClr val="tx1"/>
          </a:fontRef>
        </p:style>
      </p:cxnSp>
      <p:sp>
        <p:nvSpPr>
          <p:cNvPr id="7" name="Tekstvak 6">
            <a:extLst>
              <a:ext uri="{FF2B5EF4-FFF2-40B4-BE49-F238E27FC236}">
                <a16:creationId xmlns:a16="http://schemas.microsoft.com/office/drawing/2014/main" id="{4F21B6C4-C955-8F05-49F0-082695DA6B0A}"/>
              </a:ext>
            </a:extLst>
          </p:cNvPr>
          <p:cNvSpPr txBox="1"/>
          <p:nvPr/>
        </p:nvSpPr>
        <p:spPr>
          <a:xfrm>
            <a:off x="7705885" y="2592521"/>
            <a:ext cx="965329" cy="276999"/>
          </a:xfrm>
          <a:prstGeom prst="rect">
            <a:avLst/>
          </a:prstGeom>
          <a:noFill/>
          <a:ln>
            <a:noFill/>
          </a:ln>
        </p:spPr>
        <p:txBody>
          <a:bodyPr wrap="none" rtlCol="0">
            <a:spAutoFit/>
          </a:bodyPr>
          <a:lstStyle/>
          <a:p>
            <a:r>
              <a:rPr lang="nl-NL" sz="1200">
                <a:solidFill>
                  <a:srgbClr val="39870C"/>
                </a:solidFill>
              </a:rPr>
              <a:t>Laadkabel</a:t>
            </a:r>
          </a:p>
        </p:txBody>
      </p:sp>
      <p:pic>
        <p:nvPicPr>
          <p:cNvPr id="8" name="Picture 2" descr="Accu batterij vector illustratie pictogrammalplaatje | Premium Vector">
            <a:extLst>
              <a:ext uri="{FF2B5EF4-FFF2-40B4-BE49-F238E27FC236}">
                <a16:creationId xmlns:a16="http://schemas.microsoft.com/office/drawing/2014/main" id="{D713DB99-4612-FA36-6B5C-59D51E8C0593}"/>
              </a:ext>
            </a:extLst>
          </p:cNvPr>
          <p:cNvPicPr>
            <a:picLocks noChangeAspect="1" noChangeArrowheads="1"/>
          </p:cNvPicPr>
          <p:nvPr/>
        </p:nvPicPr>
        <p:blipFill rotWithShape="1">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l="18094" t="17821" r="18094" b="28729"/>
          <a:stretch/>
        </p:blipFill>
        <p:spPr bwMode="auto">
          <a:xfrm>
            <a:off x="9726972" y="3262975"/>
            <a:ext cx="463503" cy="30999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6" descr="Laadkabel Recharge - Pure electric, Volvo">
            <a:extLst>
              <a:ext uri="{FF2B5EF4-FFF2-40B4-BE49-F238E27FC236}">
                <a16:creationId xmlns:a16="http://schemas.microsoft.com/office/drawing/2014/main" id="{F062FEF7-3746-7404-9529-9E0F901A1896}"/>
              </a:ext>
            </a:extLst>
          </p:cNvPr>
          <p:cNvPicPr>
            <a:picLocks noChangeAspect="1" noChangeArrowheads="1"/>
          </p:cNvPicPr>
          <p:nvPr/>
        </p:nvPicPr>
        <p:blipFill rotWithShape="1">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l="20353" t="25958" r="21836" b="25958"/>
          <a:stretch/>
        </p:blipFill>
        <p:spPr bwMode="auto">
          <a:xfrm flipV="1">
            <a:off x="8477474" y="2952328"/>
            <a:ext cx="444695" cy="205244"/>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Verbindingslijn: gekromd 9">
            <a:extLst>
              <a:ext uri="{FF2B5EF4-FFF2-40B4-BE49-F238E27FC236}">
                <a16:creationId xmlns:a16="http://schemas.microsoft.com/office/drawing/2014/main" id="{72A83DF3-C7D1-4C58-868A-9A6102FCDE6B}"/>
              </a:ext>
            </a:extLst>
          </p:cNvPr>
          <p:cNvCxnSpPr>
            <a:cxnSpLocks/>
            <a:stCxn id="9" idx="3"/>
          </p:cNvCxnSpPr>
          <p:nvPr/>
        </p:nvCxnSpPr>
        <p:spPr>
          <a:xfrm>
            <a:off x="8922169" y="3054950"/>
            <a:ext cx="1036554" cy="260285"/>
          </a:xfrm>
          <a:prstGeom prst="curvedConnector3">
            <a:avLst>
              <a:gd name="adj1" fmla="val 50000"/>
            </a:avLst>
          </a:prstGeom>
          <a:ln>
            <a:solidFill>
              <a:srgbClr val="007BC7"/>
            </a:solidFill>
          </a:ln>
        </p:spPr>
        <p:style>
          <a:lnRef idx="2">
            <a:schemeClr val="accent6"/>
          </a:lnRef>
          <a:fillRef idx="0">
            <a:schemeClr val="accent6"/>
          </a:fillRef>
          <a:effectRef idx="1">
            <a:schemeClr val="accent6"/>
          </a:effectRef>
          <a:fontRef idx="minor">
            <a:schemeClr val="tx1"/>
          </a:fontRef>
        </p:style>
      </p:cxnSp>
      <p:pic>
        <p:nvPicPr>
          <p:cNvPr id="11" name="Afbeelding 10">
            <a:extLst>
              <a:ext uri="{FF2B5EF4-FFF2-40B4-BE49-F238E27FC236}">
                <a16:creationId xmlns:a16="http://schemas.microsoft.com/office/drawing/2014/main" id="{E8936260-5A02-3E05-1272-7CCB38028148}"/>
              </a:ext>
            </a:extLst>
          </p:cNvPr>
          <p:cNvPicPr>
            <a:picLocks noChangeAspect="1"/>
          </p:cNvPicPr>
          <p:nvPr/>
        </p:nvPicPr>
        <p:blipFill>
          <a:blip r:embed="rId8"/>
          <a:stretch>
            <a:fillRect/>
          </a:stretch>
        </p:blipFill>
        <p:spPr>
          <a:xfrm>
            <a:off x="163744" y="160203"/>
            <a:ext cx="1390476" cy="761905"/>
          </a:xfrm>
          <a:prstGeom prst="rect">
            <a:avLst/>
          </a:prstGeom>
        </p:spPr>
      </p:pic>
      <p:sp>
        <p:nvSpPr>
          <p:cNvPr id="13" name="Tekstvak 12">
            <a:extLst>
              <a:ext uri="{FF2B5EF4-FFF2-40B4-BE49-F238E27FC236}">
                <a16:creationId xmlns:a16="http://schemas.microsoft.com/office/drawing/2014/main" id="{FC0C3973-1C25-5046-F40C-D22ADA17A17D}"/>
              </a:ext>
            </a:extLst>
          </p:cNvPr>
          <p:cNvSpPr txBox="1"/>
          <p:nvPr/>
        </p:nvSpPr>
        <p:spPr>
          <a:xfrm>
            <a:off x="1554220" y="980727"/>
            <a:ext cx="3824604" cy="523220"/>
          </a:xfrm>
          <a:prstGeom prst="rect">
            <a:avLst/>
          </a:prstGeom>
          <a:noFill/>
        </p:spPr>
        <p:txBody>
          <a:bodyPr wrap="square" rtlCol="0">
            <a:spAutoFit/>
          </a:bodyPr>
          <a:lstStyle/>
          <a:p>
            <a:r>
              <a:rPr lang="nl-NL" sz="2800">
                <a:solidFill>
                  <a:schemeClr val="accent1"/>
                </a:solidFill>
              </a:rPr>
              <a:t>Demarcatie</a:t>
            </a:r>
          </a:p>
        </p:txBody>
      </p:sp>
    </p:spTree>
    <p:extLst>
      <p:ext uri="{BB962C8B-B14F-4D97-AF65-F5344CB8AC3E}">
        <p14:creationId xmlns:p14="http://schemas.microsoft.com/office/powerpoint/2010/main" val="38672154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868234-C69A-28CF-1B62-CEAC1D15983B}"/>
              </a:ext>
            </a:extLst>
          </p:cNvPr>
          <p:cNvSpPr>
            <a:spLocks noGrp="1"/>
          </p:cNvSpPr>
          <p:nvPr>
            <p:ph type="title"/>
          </p:nvPr>
        </p:nvSpPr>
        <p:spPr/>
        <p:txBody>
          <a:bodyPr>
            <a:normAutofit/>
          </a:bodyPr>
          <a:lstStyle/>
          <a:p>
            <a:r>
              <a:rPr lang="nl-NL"/>
              <a:t>Kaders dienstverlening</a:t>
            </a:r>
          </a:p>
        </p:txBody>
      </p:sp>
      <p:sp>
        <p:nvSpPr>
          <p:cNvPr id="3" name="Tijdelijke aanduiding voor tekst 2">
            <a:extLst>
              <a:ext uri="{FF2B5EF4-FFF2-40B4-BE49-F238E27FC236}">
                <a16:creationId xmlns:a16="http://schemas.microsoft.com/office/drawing/2014/main" id="{C48D2700-902B-FAB6-4D11-EF353F93E10E}"/>
              </a:ext>
            </a:extLst>
          </p:cNvPr>
          <p:cNvSpPr>
            <a:spLocks noGrp="1"/>
          </p:cNvSpPr>
          <p:nvPr>
            <p:ph type="body" sz="quarter" idx="11"/>
          </p:nvPr>
        </p:nvSpPr>
        <p:spPr>
          <a:xfrm>
            <a:off x="624417" y="2070000"/>
            <a:ext cx="11488814" cy="4140000"/>
          </a:xfrm>
        </p:spPr>
        <p:txBody>
          <a:bodyPr>
            <a:normAutofit/>
          </a:bodyPr>
          <a:lstStyle/>
          <a:p>
            <a:r>
              <a:rPr lang="nl-NL"/>
              <a:t>Vraag is een dienstverlening voor x jaar van ERTV met elektrische laadinfra </a:t>
            </a:r>
          </a:p>
          <a:p>
            <a:pPr marL="0" indent="0">
              <a:buNone/>
            </a:pPr>
            <a:r>
              <a:rPr lang="nl-NL" altLang="nl-NL" kern="0">
                <a:solidFill>
                  <a:srgbClr val="000000"/>
                </a:solidFill>
                <a:ea typeface="ＭＳ Ｐゴシック"/>
                <a:sym typeface="Wingdings" pitchFamily="2" charset="2"/>
              </a:rPr>
              <a:t>      x% beschikbaar</a:t>
            </a:r>
            <a:endParaRPr lang="nl-NL" altLang="nl-NL" kern="0">
              <a:solidFill>
                <a:srgbClr val="000000"/>
              </a:solidFill>
              <a:ea typeface="ＭＳ Ｐゴシック"/>
            </a:endParaRPr>
          </a:p>
          <a:p>
            <a:endParaRPr lang="nl-NL"/>
          </a:p>
          <a:p>
            <a:r>
              <a:rPr lang="nl-NL"/>
              <a:t>Bij verminderde prestatie kan korting op periodieke vergoeding volgen</a:t>
            </a:r>
            <a:endParaRPr lang="nl-NL">
              <a:ea typeface="Verdana"/>
            </a:endParaRPr>
          </a:p>
          <a:p>
            <a:endParaRPr lang="nl-NL"/>
          </a:p>
          <a:p>
            <a:r>
              <a:rPr lang="nl-NL"/>
              <a:t>Uitgangspunt is dat het eigendom van de ERTV en de laadinfra bij de markt ligt</a:t>
            </a:r>
            <a:endParaRPr lang="nl-NL">
              <a:ea typeface="Verdana"/>
            </a:endParaRPr>
          </a:p>
          <a:p>
            <a:endParaRPr lang="nl-NL" kern="0">
              <a:solidFill>
                <a:srgbClr val="000000"/>
              </a:solidFill>
              <a:ea typeface="ＭＳ Ｐゴシック" pitchFamily="34" charset="-128"/>
            </a:endParaRPr>
          </a:p>
          <a:p>
            <a:r>
              <a:rPr lang="nl-NL" kern="0">
                <a:solidFill>
                  <a:srgbClr val="000000"/>
                </a:solidFill>
                <a:ea typeface="ＭＳ Ｐゴシック"/>
                <a:sym typeface="Wingdings" pitchFamily="2" charset="2"/>
              </a:rPr>
              <a:t>Vergelijkbaar met huurconstructie, alleen </a:t>
            </a:r>
            <a:r>
              <a:rPr lang="nl-NL">
                <a:ea typeface="ＭＳ Ｐゴシック"/>
                <a:sym typeface="Wingdings" pitchFamily="2" charset="2"/>
              </a:rPr>
              <a:t>is de</a:t>
            </a:r>
            <a:r>
              <a:rPr lang="nl-NL" kern="0">
                <a:solidFill>
                  <a:srgbClr val="000000"/>
                </a:solidFill>
                <a:ea typeface="ＭＳ Ｐゴシック"/>
                <a:sym typeface="Wingdings" pitchFamily="2" charset="2"/>
              </a:rPr>
              <a:t> </a:t>
            </a:r>
            <a:r>
              <a:rPr lang="nl-NL">
                <a:ea typeface="ＭＳ Ｐゴシック"/>
                <a:sym typeface="Wingdings" pitchFamily="2" charset="2"/>
              </a:rPr>
              <a:t>laadinfra</a:t>
            </a:r>
            <a:r>
              <a:rPr lang="nl-NL" kern="0">
                <a:solidFill>
                  <a:srgbClr val="000000"/>
                </a:solidFill>
                <a:ea typeface="ＭＳ Ｐゴシック"/>
                <a:sym typeface="Wingdings" pitchFamily="2" charset="2"/>
              </a:rPr>
              <a:t> </a:t>
            </a:r>
            <a:r>
              <a:rPr lang="nl-NL">
                <a:ea typeface="ＭＳ Ｐゴシック"/>
                <a:sym typeface="Wingdings" pitchFamily="2" charset="2"/>
              </a:rPr>
              <a:t>nog innovatief</a:t>
            </a:r>
            <a:endParaRPr lang="nl-NL" kern="0">
              <a:solidFill>
                <a:srgbClr val="000000"/>
              </a:solidFill>
              <a:ea typeface="ＭＳ Ｐゴシック"/>
            </a:endParaRPr>
          </a:p>
          <a:p>
            <a:endParaRPr lang="nl-NL" kern="0">
              <a:solidFill>
                <a:srgbClr val="000000"/>
              </a:solidFill>
              <a:ea typeface="ＭＳ Ｐゴシック" pitchFamily="34" charset="-128"/>
              <a:sym typeface="Wingdings" pitchFamily="2" charset="2"/>
            </a:endParaRPr>
          </a:p>
          <a:p>
            <a:r>
              <a:rPr lang="nl-NL" kern="0">
                <a:solidFill>
                  <a:srgbClr val="000000"/>
                </a:solidFill>
                <a:ea typeface="ＭＳ Ｐゴシック"/>
                <a:sym typeface="Wingdings" pitchFamily="2" charset="2"/>
              </a:rPr>
              <a:t>Voorfinanciering door markt is nodig</a:t>
            </a:r>
            <a:endParaRPr lang="nl-NL">
              <a:ea typeface="ＭＳ Ｐゴシック"/>
            </a:endParaRPr>
          </a:p>
        </p:txBody>
      </p:sp>
      <p:pic>
        <p:nvPicPr>
          <p:cNvPr id="4" name="Afbeelding 3">
            <a:extLst>
              <a:ext uri="{FF2B5EF4-FFF2-40B4-BE49-F238E27FC236}">
                <a16:creationId xmlns:a16="http://schemas.microsoft.com/office/drawing/2014/main" id="{F0503971-CD79-969B-17D7-7C8D55419B16}"/>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36512820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624000" y="1295999"/>
            <a:ext cx="11203200" cy="492443"/>
          </a:xfrm>
        </p:spPr>
        <p:txBody>
          <a:bodyPr/>
          <a:lstStyle/>
          <a:p>
            <a:pPr eaLnBrk="1" hangingPunct="1"/>
            <a:r>
              <a:rPr lang="nl-NL" altLang="nl-NL" sz="3200">
                <a:solidFill>
                  <a:srgbClr val="046F96"/>
                </a:solidFill>
                <a:cs typeface="Times New Roman" pitchFamily="18" charset="0"/>
              </a:rPr>
              <a:t>Van product naar dienst</a:t>
            </a:r>
          </a:p>
        </p:txBody>
      </p:sp>
      <p:grpSp>
        <p:nvGrpSpPr>
          <p:cNvPr id="2" name="Group 4"/>
          <p:cNvGrpSpPr>
            <a:grpSpLocks/>
          </p:cNvGrpSpPr>
          <p:nvPr/>
        </p:nvGrpSpPr>
        <p:grpSpPr bwMode="auto">
          <a:xfrm>
            <a:off x="101600" y="3124200"/>
            <a:ext cx="11779251" cy="822325"/>
            <a:chOff x="99" y="2112"/>
            <a:chExt cx="5565" cy="518"/>
          </a:xfrm>
        </p:grpSpPr>
        <p:sp>
          <p:nvSpPr>
            <p:cNvPr id="16393" name="Rectangle 5"/>
            <p:cNvSpPr>
              <a:spLocks noChangeArrowheads="1"/>
            </p:cNvSpPr>
            <p:nvPr/>
          </p:nvSpPr>
          <p:spPr bwMode="auto">
            <a:xfrm>
              <a:off x="1083" y="2131"/>
              <a:ext cx="1315" cy="499"/>
            </a:xfrm>
            <a:prstGeom prst="rect">
              <a:avLst/>
            </a:prstGeom>
            <a:solidFill>
              <a:schemeClr val="accent1"/>
            </a:solidFill>
            <a:ln>
              <a:noFill/>
            </a:ln>
            <a:extLst>
              <a:ext uri="{91240B29-F687-4F45-9708-019B960494DF}">
                <a14:hiddenLine xmlns:a14="http://schemas.microsoft.com/office/drawing/2010/main" w="5715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Verdana" pitchFamily="34" charset="0"/>
                  <a:ea typeface="MS PGothic" pitchFamily="34" charset="-128"/>
                  <a:cs typeface="Geneva"/>
                </a:defRPr>
              </a:lvl1pPr>
              <a:lvl2pPr marL="742950" indent="-285750" eaLnBrk="0" hangingPunct="0">
                <a:spcBef>
                  <a:spcPct val="20000"/>
                </a:spcBef>
                <a:buChar char="–"/>
                <a:defRPr sz="2800">
                  <a:solidFill>
                    <a:schemeClr val="tx1"/>
                  </a:solidFill>
                  <a:latin typeface="Verdana" pitchFamily="34" charset="0"/>
                  <a:ea typeface="Geneva"/>
                  <a:cs typeface="Geneva"/>
                </a:defRPr>
              </a:lvl2pPr>
              <a:lvl3pPr marL="1143000" indent="-228600" eaLnBrk="0" hangingPunct="0">
                <a:spcBef>
                  <a:spcPct val="20000"/>
                </a:spcBef>
                <a:buChar char="•"/>
                <a:defRPr sz="2400">
                  <a:solidFill>
                    <a:schemeClr val="tx1"/>
                  </a:solidFill>
                  <a:latin typeface="Verdana" pitchFamily="34" charset="0"/>
                  <a:ea typeface="Geneva"/>
                  <a:cs typeface="Geneva"/>
                </a:defRPr>
              </a:lvl3pPr>
              <a:lvl4pPr marL="1600200" indent="-228600" eaLnBrk="0" hangingPunct="0">
                <a:spcBef>
                  <a:spcPct val="20000"/>
                </a:spcBef>
                <a:buChar char="–"/>
                <a:defRPr sz="2000">
                  <a:solidFill>
                    <a:schemeClr val="tx1"/>
                  </a:solidFill>
                  <a:latin typeface="Verdana" pitchFamily="34" charset="0"/>
                  <a:ea typeface="Geneva"/>
                  <a:cs typeface="Geneva"/>
                </a:defRPr>
              </a:lvl4pPr>
              <a:lvl5pPr marL="2057400" indent="-228600" eaLnBrk="0" hangingPunct="0">
                <a:spcBef>
                  <a:spcPct val="20000"/>
                </a:spcBef>
                <a:buChar char="»"/>
                <a:defRPr sz="2000">
                  <a:solidFill>
                    <a:schemeClr val="tx1"/>
                  </a:solidFill>
                  <a:latin typeface="Verdana" pitchFamily="34" charset="0"/>
                  <a:ea typeface="Geneva"/>
                  <a:cs typeface="Geneva"/>
                </a:defRPr>
              </a:lvl5pPr>
              <a:lvl6pPr marL="2514600" indent="-228600" eaLnBrk="0" fontAlgn="base" hangingPunct="0">
                <a:spcBef>
                  <a:spcPct val="20000"/>
                </a:spcBef>
                <a:spcAft>
                  <a:spcPct val="0"/>
                </a:spcAft>
                <a:buChar char="»"/>
                <a:defRPr sz="2000">
                  <a:solidFill>
                    <a:schemeClr val="tx1"/>
                  </a:solidFill>
                  <a:latin typeface="Verdana" pitchFamily="34" charset="0"/>
                  <a:ea typeface="Geneva"/>
                  <a:cs typeface="Geneva"/>
                </a:defRPr>
              </a:lvl6pPr>
              <a:lvl7pPr marL="2971800" indent="-228600" eaLnBrk="0" fontAlgn="base" hangingPunct="0">
                <a:spcBef>
                  <a:spcPct val="20000"/>
                </a:spcBef>
                <a:spcAft>
                  <a:spcPct val="0"/>
                </a:spcAft>
                <a:buChar char="»"/>
                <a:defRPr sz="2000">
                  <a:solidFill>
                    <a:schemeClr val="tx1"/>
                  </a:solidFill>
                  <a:latin typeface="Verdana" pitchFamily="34" charset="0"/>
                  <a:ea typeface="Geneva"/>
                  <a:cs typeface="Geneva"/>
                </a:defRPr>
              </a:lvl7pPr>
              <a:lvl8pPr marL="3429000" indent="-228600" eaLnBrk="0" fontAlgn="base" hangingPunct="0">
                <a:spcBef>
                  <a:spcPct val="20000"/>
                </a:spcBef>
                <a:spcAft>
                  <a:spcPct val="0"/>
                </a:spcAft>
                <a:buChar char="»"/>
                <a:defRPr sz="2000">
                  <a:solidFill>
                    <a:schemeClr val="tx1"/>
                  </a:solidFill>
                  <a:latin typeface="Verdana" pitchFamily="34" charset="0"/>
                  <a:ea typeface="Geneva"/>
                  <a:cs typeface="Geneva"/>
                </a:defRPr>
              </a:lvl8pPr>
              <a:lvl9pPr marL="3886200" indent="-228600" eaLnBrk="0" fontAlgn="base" hangingPunct="0">
                <a:spcBef>
                  <a:spcPct val="20000"/>
                </a:spcBef>
                <a:spcAft>
                  <a:spcPct val="0"/>
                </a:spcAft>
                <a:buChar char="»"/>
                <a:defRPr sz="2000">
                  <a:solidFill>
                    <a:schemeClr val="tx1"/>
                  </a:solidFill>
                  <a:latin typeface="Verdana" pitchFamily="34" charset="0"/>
                  <a:ea typeface="Geneva"/>
                  <a:cs typeface="Geneva"/>
                </a:defRPr>
              </a:lvl9pPr>
            </a:lstStyle>
            <a:p>
              <a:pPr algn="ctr">
                <a:spcBef>
                  <a:spcPct val="0"/>
                </a:spcBef>
                <a:buFontTx/>
                <a:buNone/>
              </a:pPr>
              <a:r>
                <a:rPr lang="en-GB" altLang="nl-NL" sz="2133" b="1">
                  <a:solidFill>
                    <a:srgbClr val="000000"/>
                  </a:solidFill>
                  <a:latin typeface="V&amp;W Syntax (Adobe)" pitchFamily="34" charset="0"/>
                  <a:sym typeface="Verdana Bold"/>
                </a:rPr>
                <a:t>Product</a:t>
              </a:r>
            </a:p>
          </p:txBody>
        </p:sp>
        <p:sp>
          <p:nvSpPr>
            <p:cNvPr id="16394" name="Rectangle 6"/>
            <p:cNvSpPr>
              <a:spLocks noChangeArrowheads="1"/>
            </p:cNvSpPr>
            <p:nvPr/>
          </p:nvSpPr>
          <p:spPr bwMode="auto">
            <a:xfrm>
              <a:off x="2443" y="2131"/>
              <a:ext cx="3221" cy="499"/>
            </a:xfrm>
            <a:prstGeom prst="rect">
              <a:avLst/>
            </a:prstGeom>
            <a:solidFill>
              <a:schemeClr val="accent1"/>
            </a:solidFill>
            <a:ln>
              <a:noFill/>
            </a:ln>
            <a:extLst>
              <a:ext uri="{91240B29-F687-4F45-9708-019B960494DF}">
                <a14:hiddenLine xmlns:a14="http://schemas.microsoft.com/office/drawing/2010/main" w="5715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Verdana" pitchFamily="34" charset="0"/>
                  <a:ea typeface="MS PGothic" pitchFamily="34" charset="-128"/>
                  <a:cs typeface="Geneva"/>
                </a:defRPr>
              </a:lvl1pPr>
              <a:lvl2pPr marL="742950" indent="-285750" eaLnBrk="0" hangingPunct="0">
                <a:spcBef>
                  <a:spcPct val="20000"/>
                </a:spcBef>
                <a:buChar char="–"/>
                <a:defRPr sz="2800">
                  <a:solidFill>
                    <a:schemeClr val="tx1"/>
                  </a:solidFill>
                  <a:latin typeface="Verdana" pitchFamily="34" charset="0"/>
                  <a:ea typeface="Geneva"/>
                  <a:cs typeface="Geneva"/>
                </a:defRPr>
              </a:lvl2pPr>
              <a:lvl3pPr marL="1143000" indent="-228600" eaLnBrk="0" hangingPunct="0">
                <a:spcBef>
                  <a:spcPct val="20000"/>
                </a:spcBef>
                <a:buChar char="•"/>
                <a:defRPr sz="2400">
                  <a:solidFill>
                    <a:schemeClr val="tx1"/>
                  </a:solidFill>
                  <a:latin typeface="Verdana" pitchFamily="34" charset="0"/>
                  <a:ea typeface="Geneva"/>
                  <a:cs typeface="Geneva"/>
                </a:defRPr>
              </a:lvl3pPr>
              <a:lvl4pPr marL="1600200" indent="-228600" eaLnBrk="0" hangingPunct="0">
                <a:spcBef>
                  <a:spcPct val="20000"/>
                </a:spcBef>
                <a:buChar char="–"/>
                <a:defRPr sz="2000">
                  <a:solidFill>
                    <a:schemeClr val="tx1"/>
                  </a:solidFill>
                  <a:latin typeface="Verdana" pitchFamily="34" charset="0"/>
                  <a:ea typeface="Geneva"/>
                  <a:cs typeface="Geneva"/>
                </a:defRPr>
              </a:lvl4pPr>
              <a:lvl5pPr marL="2057400" indent="-228600" eaLnBrk="0" hangingPunct="0">
                <a:spcBef>
                  <a:spcPct val="20000"/>
                </a:spcBef>
                <a:buChar char="»"/>
                <a:defRPr sz="2000">
                  <a:solidFill>
                    <a:schemeClr val="tx1"/>
                  </a:solidFill>
                  <a:latin typeface="Verdana" pitchFamily="34" charset="0"/>
                  <a:ea typeface="Geneva"/>
                  <a:cs typeface="Geneva"/>
                </a:defRPr>
              </a:lvl5pPr>
              <a:lvl6pPr marL="2514600" indent="-228600" eaLnBrk="0" fontAlgn="base" hangingPunct="0">
                <a:spcBef>
                  <a:spcPct val="20000"/>
                </a:spcBef>
                <a:spcAft>
                  <a:spcPct val="0"/>
                </a:spcAft>
                <a:buChar char="»"/>
                <a:defRPr sz="2000">
                  <a:solidFill>
                    <a:schemeClr val="tx1"/>
                  </a:solidFill>
                  <a:latin typeface="Verdana" pitchFamily="34" charset="0"/>
                  <a:ea typeface="Geneva"/>
                  <a:cs typeface="Geneva"/>
                </a:defRPr>
              </a:lvl6pPr>
              <a:lvl7pPr marL="2971800" indent="-228600" eaLnBrk="0" fontAlgn="base" hangingPunct="0">
                <a:spcBef>
                  <a:spcPct val="20000"/>
                </a:spcBef>
                <a:spcAft>
                  <a:spcPct val="0"/>
                </a:spcAft>
                <a:buChar char="»"/>
                <a:defRPr sz="2000">
                  <a:solidFill>
                    <a:schemeClr val="tx1"/>
                  </a:solidFill>
                  <a:latin typeface="Verdana" pitchFamily="34" charset="0"/>
                  <a:ea typeface="Geneva"/>
                  <a:cs typeface="Geneva"/>
                </a:defRPr>
              </a:lvl7pPr>
              <a:lvl8pPr marL="3429000" indent="-228600" eaLnBrk="0" fontAlgn="base" hangingPunct="0">
                <a:spcBef>
                  <a:spcPct val="20000"/>
                </a:spcBef>
                <a:spcAft>
                  <a:spcPct val="0"/>
                </a:spcAft>
                <a:buChar char="»"/>
                <a:defRPr sz="2000">
                  <a:solidFill>
                    <a:schemeClr val="tx1"/>
                  </a:solidFill>
                  <a:latin typeface="Verdana" pitchFamily="34" charset="0"/>
                  <a:ea typeface="Geneva"/>
                  <a:cs typeface="Geneva"/>
                </a:defRPr>
              </a:lvl8pPr>
              <a:lvl9pPr marL="3886200" indent="-228600" eaLnBrk="0" fontAlgn="base" hangingPunct="0">
                <a:spcBef>
                  <a:spcPct val="20000"/>
                </a:spcBef>
                <a:spcAft>
                  <a:spcPct val="0"/>
                </a:spcAft>
                <a:buChar char="»"/>
                <a:defRPr sz="2000">
                  <a:solidFill>
                    <a:schemeClr val="tx1"/>
                  </a:solidFill>
                  <a:latin typeface="Verdana" pitchFamily="34" charset="0"/>
                  <a:ea typeface="Geneva"/>
                  <a:cs typeface="Geneva"/>
                </a:defRPr>
              </a:lvl9pPr>
            </a:lstStyle>
            <a:p>
              <a:pPr algn="ctr">
                <a:spcBef>
                  <a:spcPct val="0"/>
                </a:spcBef>
                <a:buFontTx/>
                <a:buNone/>
              </a:pPr>
              <a:r>
                <a:rPr lang="en-GB" altLang="nl-NL" sz="2133" b="1">
                  <a:solidFill>
                    <a:srgbClr val="000000"/>
                  </a:solidFill>
                  <a:latin typeface="V&amp;W Syntax (Adobe)" pitchFamily="34" charset="0"/>
                  <a:sym typeface="Verdana Bold"/>
                </a:rPr>
                <a:t>ERTV plus </a:t>
              </a:r>
              <a:r>
                <a:rPr lang="en-GB" altLang="nl-NL" sz="2133" b="1" err="1">
                  <a:solidFill>
                    <a:srgbClr val="000000"/>
                  </a:solidFill>
                  <a:latin typeface="V&amp;W Syntax (Adobe)" pitchFamily="34" charset="0"/>
                  <a:sym typeface="Verdana Bold"/>
                </a:rPr>
                <a:t>laadinfra</a:t>
              </a:r>
              <a:endParaRPr lang="en-GB" altLang="nl-NL" sz="2133" b="1">
                <a:solidFill>
                  <a:srgbClr val="000000"/>
                </a:solidFill>
                <a:latin typeface="V&amp;W Syntax (Adobe)" pitchFamily="34" charset="0"/>
                <a:sym typeface="Verdana Bold"/>
              </a:endParaRPr>
            </a:p>
          </p:txBody>
        </p:sp>
        <p:sp>
          <p:nvSpPr>
            <p:cNvPr id="16395" name="Text Box 7"/>
            <p:cNvSpPr txBox="1">
              <a:spLocks noChangeArrowheads="1"/>
            </p:cNvSpPr>
            <p:nvPr/>
          </p:nvSpPr>
          <p:spPr bwMode="auto">
            <a:xfrm>
              <a:off x="99" y="2112"/>
              <a:ext cx="310"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Verdana" pitchFamily="34" charset="0"/>
                  <a:ea typeface="MS PGothic" pitchFamily="34" charset="-128"/>
                  <a:cs typeface="Geneva"/>
                </a:defRPr>
              </a:lvl1pPr>
              <a:lvl2pPr marL="742950" indent="-285750" eaLnBrk="0" hangingPunct="0">
                <a:spcBef>
                  <a:spcPct val="20000"/>
                </a:spcBef>
                <a:buChar char="–"/>
                <a:defRPr sz="2800">
                  <a:solidFill>
                    <a:schemeClr val="tx1"/>
                  </a:solidFill>
                  <a:latin typeface="Verdana" pitchFamily="34" charset="0"/>
                  <a:ea typeface="Geneva"/>
                  <a:cs typeface="Geneva"/>
                </a:defRPr>
              </a:lvl2pPr>
              <a:lvl3pPr marL="1143000" indent="-228600" eaLnBrk="0" hangingPunct="0">
                <a:spcBef>
                  <a:spcPct val="20000"/>
                </a:spcBef>
                <a:buChar char="•"/>
                <a:defRPr sz="2400">
                  <a:solidFill>
                    <a:schemeClr val="tx1"/>
                  </a:solidFill>
                  <a:latin typeface="Verdana" pitchFamily="34" charset="0"/>
                  <a:ea typeface="Geneva"/>
                  <a:cs typeface="Geneva"/>
                </a:defRPr>
              </a:lvl3pPr>
              <a:lvl4pPr marL="1600200" indent="-228600" eaLnBrk="0" hangingPunct="0">
                <a:spcBef>
                  <a:spcPct val="20000"/>
                </a:spcBef>
                <a:buChar char="–"/>
                <a:defRPr sz="2000">
                  <a:solidFill>
                    <a:schemeClr val="tx1"/>
                  </a:solidFill>
                  <a:latin typeface="Verdana" pitchFamily="34" charset="0"/>
                  <a:ea typeface="Geneva"/>
                  <a:cs typeface="Geneva"/>
                </a:defRPr>
              </a:lvl4pPr>
              <a:lvl5pPr marL="2057400" indent="-228600" eaLnBrk="0" hangingPunct="0">
                <a:spcBef>
                  <a:spcPct val="20000"/>
                </a:spcBef>
                <a:buChar char="»"/>
                <a:defRPr sz="2000">
                  <a:solidFill>
                    <a:schemeClr val="tx1"/>
                  </a:solidFill>
                  <a:latin typeface="Verdana" pitchFamily="34" charset="0"/>
                  <a:ea typeface="Geneva"/>
                  <a:cs typeface="Geneva"/>
                </a:defRPr>
              </a:lvl5pPr>
              <a:lvl6pPr marL="2514600" indent="-228600" eaLnBrk="0" fontAlgn="base" hangingPunct="0">
                <a:spcBef>
                  <a:spcPct val="20000"/>
                </a:spcBef>
                <a:spcAft>
                  <a:spcPct val="0"/>
                </a:spcAft>
                <a:buChar char="»"/>
                <a:defRPr sz="2000">
                  <a:solidFill>
                    <a:schemeClr val="tx1"/>
                  </a:solidFill>
                  <a:latin typeface="Verdana" pitchFamily="34" charset="0"/>
                  <a:ea typeface="Geneva"/>
                  <a:cs typeface="Geneva"/>
                </a:defRPr>
              </a:lvl6pPr>
              <a:lvl7pPr marL="2971800" indent="-228600" eaLnBrk="0" fontAlgn="base" hangingPunct="0">
                <a:spcBef>
                  <a:spcPct val="20000"/>
                </a:spcBef>
                <a:spcAft>
                  <a:spcPct val="0"/>
                </a:spcAft>
                <a:buChar char="»"/>
                <a:defRPr sz="2000">
                  <a:solidFill>
                    <a:schemeClr val="tx1"/>
                  </a:solidFill>
                  <a:latin typeface="Verdana" pitchFamily="34" charset="0"/>
                  <a:ea typeface="Geneva"/>
                  <a:cs typeface="Geneva"/>
                </a:defRPr>
              </a:lvl7pPr>
              <a:lvl8pPr marL="3429000" indent="-228600" eaLnBrk="0" fontAlgn="base" hangingPunct="0">
                <a:spcBef>
                  <a:spcPct val="20000"/>
                </a:spcBef>
                <a:spcAft>
                  <a:spcPct val="0"/>
                </a:spcAft>
                <a:buChar char="»"/>
                <a:defRPr sz="2000">
                  <a:solidFill>
                    <a:schemeClr val="tx1"/>
                  </a:solidFill>
                  <a:latin typeface="Verdana" pitchFamily="34" charset="0"/>
                  <a:ea typeface="Geneva"/>
                  <a:cs typeface="Geneva"/>
                </a:defRPr>
              </a:lvl8pPr>
              <a:lvl9pPr marL="3886200" indent="-228600" eaLnBrk="0" fontAlgn="base" hangingPunct="0">
                <a:spcBef>
                  <a:spcPct val="20000"/>
                </a:spcBef>
                <a:spcAft>
                  <a:spcPct val="0"/>
                </a:spcAft>
                <a:buChar char="»"/>
                <a:defRPr sz="2000">
                  <a:solidFill>
                    <a:schemeClr val="tx1"/>
                  </a:solidFill>
                  <a:latin typeface="Verdana" pitchFamily="34" charset="0"/>
                  <a:ea typeface="Geneva"/>
                  <a:cs typeface="Geneva"/>
                </a:defRPr>
              </a:lvl9pPr>
            </a:lstStyle>
            <a:p>
              <a:pPr>
                <a:spcBef>
                  <a:spcPct val="0"/>
                </a:spcBef>
                <a:buFontTx/>
                <a:buNone/>
              </a:pPr>
              <a:r>
                <a:rPr lang="en-GB" altLang="nl-NL" sz="2133" b="1">
                  <a:solidFill>
                    <a:srgbClr val="000000"/>
                  </a:solidFill>
                  <a:latin typeface="Arial" pitchFamily="34" charset="0"/>
                  <a:sym typeface="Verdana Bold"/>
                </a:rPr>
                <a:t>van</a:t>
              </a:r>
            </a:p>
          </p:txBody>
        </p:sp>
      </p:grpSp>
      <p:grpSp>
        <p:nvGrpSpPr>
          <p:cNvPr id="3" name="Group 8"/>
          <p:cNvGrpSpPr>
            <a:grpSpLocks/>
          </p:cNvGrpSpPr>
          <p:nvPr/>
        </p:nvGrpSpPr>
        <p:grpSpPr bwMode="auto">
          <a:xfrm>
            <a:off x="0" y="3334544"/>
            <a:ext cx="11880851" cy="1441450"/>
            <a:chOff x="99" y="2266"/>
            <a:chExt cx="5613" cy="908"/>
          </a:xfrm>
        </p:grpSpPr>
        <p:sp>
          <p:nvSpPr>
            <p:cNvPr id="16389" name="Rectangle 9"/>
            <p:cNvSpPr>
              <a:spLocks noChangeArrowheads="1"/>
            </p:cNvSpPr>
            <p:nvPr/>
          </p:nvSpPr>
          <p:spPr bwMode="auto">
            <a:xfrm>
              <a:off x="2491" y="2675"/>
              <a:ext cx="3221" cy="499"/>
            </a:xfrm>
            <a:prstGeom prst="rect">
              <a:avLst/>
            </a:prstGeom>
            <a:solidFill>
              <a:schemeClr val="accent1"/>
            </a:solidFill>
            <a:ln>
              <a:noFill/>
            </a:ln>
            <a:extLst>
              <a:ext uri="{91240B29-F687-4F45-9708-019B960494DF}">
                <a14:hiddenLine xmlns:a14="http://schemas.microsoft.com/office/drawing/2010/main" w="5715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Verdana" pitchFamily="34" charset="0"/>
                  <a:ea typeface="MS PGothic" pitchFamily="34" charset="-128"/>
                  <a:cs typeface="Geneva"/>
                </a:defRPr>
              </a:lvl1pPr>
              <a:lvl2pPr marL="742950" indent="-285750" eaLnBrk="0" hangingPunct="0">
                <a:spcBef>
                  <a:spcPct val="20000"/>
                </a:spcBef>
                <a:buChar char="–"/>
                <a:defRPr sz="2800">
                  <a:solidFill>
                    <a:schemeClr val="tx1"/>
                  </a:solidFill>
                  <a:latin typeface="Verdana" pitchFamily="34" charset="0"/>
                  <a:ea typeface="Geneva"/>
                  <a:cs typeface="Geneva"/>
                </a:defRPr>
              </a:lvl2pPr>
              <a:lvl3pPr marL="1143000" indent="-228600" eaLnBrk="0" hangingPunct="0">
                <a:spcBef>
                  <a:spcPct val="20000"/>
                </a:spcBef>
                <a:buChar char="•"/>
                <a:defRPr sz="2400">
                  <a:solidFill>
                    <a:schemeClr val="tx1"/>
                  </a:solidFill>
                  <a:latin typeface="Verdana" pitchFamily="34" charset="0"/>
                  <a:ea typeface="Geneva"/>
                  <a:cs typeface="Geneva"/>
                </a:defRPr>
              </a:lvl3pPr>
              <a:lvl4pPr marL="1600200" indent="-228600" eaLnBrk="0" hangingPunct="0">
                <a:spcBef>
                  <a:spcPct val="20000"/>
                </a:spcBef>
                <a:buChar char="–"/>
                <a:defRPr sz="2000">
                  <a:solidFill>
                    <a:schemeClr val="tx1"/>
                  </a:solidFill>
                  <a:latin typeface="Verdana" pitchFamily="34" charset="0"/>
                  <a:ea typeface="Geneva"/>
                  <a:cs typeface="Geneva"/>
                </a:defRPr>
              </a:lvl4pPr>
              <a:lvl5pPr marL="2057400" indent="-228600" eaLnBrk="0" hangingPunct="0">
                <a:spcBef>
                  <a:spcPct val="20000"/>
                </a:spcBef>
                <a:buChar char="»"/>
                <a:defRPr sz="2000">
                  <a:solidFill>
                    <a:schemeClr val="tx1"/>
                  </a:solidFill>
                  <a:latin typeface="Verdana" pitchFamily="34" charset="0"/>
                  <a:ea typeface="Geneva"/>
                  <a:cs typeface="Geneva"/>
                </a:defRPr>
              </a:lvl5pPr>
              <a:lvl6pPr marL="2514600" indent="-228600" eaLnBrk="0" fontAlgn="base" hangingPunct="0">
                <a:spcBef>
                  <a:spcPct val="20000"/>
                </a:spcBef>
                <a:spcAft>
                  <a:spcPct val="0"/>
                </a:spcAft>
                <a:buChar char="»"/>
                <a:defRPr sz="2000">
                  <a:solidFill>
                    <a:schemeClr val="tx1"/>
                  </a:solidFill>
                  <a:latin typeface="Verdana" pitchFamily="34" charset="0"/>
                  <a:ea typeface="Geneva"/>
                  <a:cs typeface="Geneva"/>
                </a:defRPr>
              </a:lvl6pPr>
              <a:lvl7pPr marL="2971800" indent="-228600" eaLnBrk="0" fontAlgn="base" hangingPunct="0">
                <a:spcBef>
                  <a:spcPct val="20000"/>
                </a:spcBef>
                <a:spcAft>
                  <a:spcPct val="0"/>
                </a:spcAft>
                <a:buChar char="»"/>
                <a:defRPr sz="2000">
                  <a:solidFill>
                    <a:schemeClr val="tx1"/>
                  </a:solidFill>
                  <a:latin typeface="Verdana" pitchFamily="34" charset="0"/>
                  <a:ea typeface="Geneva"/>
                  <a:cs typeface="Geneva"/>
                </a:defRPr>
              </a:lvl7pPr>
              <a:lvl8pPr marL="3429000" indent="-228600" eaLnBrk="0" fontAlgn="base" hangingPunct="0">
                <a:spcBef>
                  <a:spcPct val="20000"/>
                </a:spcBef>
                <a:spcAft>
                  <a:spcPct val="0"/>
                </a:spcAft>
                <a:buChar char="»"/>
                <a:defRPr sz="2000">
                  <a:solidFill>
                    <a:schemeClr val="tx1"/>
                  </a:solidFill>
                  <a:latin typeface="Verdana" pitchFamily="34" charset="0"/>
                  <a:ea typeface="Geneva"/>
                  <a:cs typeface="Geneva"/>
                </a:defRPr>
              </a:lvl8pPr>
              <a:lvl9pPr marL="3886200" indent="-228600" eaLnBrk="0" fontAlgn="base" hangingPunct="0">
                <a:spcBef>
                  <a:spcPct val="20000"/>
                </a:spcBef>
                <a:spcAft>
                  <a:spcPct val="0"/>
                </a:spcAft>
                <a:buChar char="»"/>
                <a:defRPr sz="2000">
                  <a:solidFill>
                    <a:schemeClr val="tx1"/>
                  </a:solidFill>
                  <a:latin typeface="Verdana" pitchFamily="34" charset="0"/>
                  <a:ea typeface="Geneva"/>
                  <a:cs typeface="Geneva"/>
                </a:defRPr>
              </a:lvl9pPr>
            </a:lstStyle>
            <a:p>
              <a:pPr algn="ctr">
                <a:spcBef>
                  <a:spcPct val="0"/>
                </a:spcBef>
                <a:buFontTx/>
                <a:buNone/>
              </a:pPr>
              <a:r>
                <a:rPr lang="en-GB" altLang="nl-NL" sz="2133" b="1" err="1">
                  <a:solidFill>
                    <a:srgbClr val="000000"/>
                  </a:solidFill>
                  <a:latin typeface="V&amp;W Syntax (Adobe)" pitchFamily="34" charset="0"/>
                  <a:sym typeface="Verdana Bold"/>
                </a:rPr>
                <a:t>Beschikbaarheid</a:t>
              </a:r>
              <a:r>
                <a:rPr lang="en-GB" altLang="nl-NL" sz="2133" b="1">
                  <a:solidFill>
                    <a:srgbClr val="000000"/>
                  </a:solidFill>
                  <a:latin typeface="V&amp;W Syntax (Adobe)" pitchFamily="34" charset="0"/>
                  <a:sym typeface="Verdana Bold"/>
                </a:rPr>
                <a:t> van ERTV met </a:t>
              </a:r>
              <a:r>
                <a:rPr lang="en-GB" altLang="nl-NL" sz="2133" b="1" err="1">
                  <a:solidFill>
                    <a:srgbClr val="000000"/>
                  </a:solidFill>
                  <a:latin typeface="V&amp;W Syntax (Adobe)" pitchFamily="34" charset="0"/>
                  <a:sym typeface="Verdana Bold"/>
                </a:rPr>
                <a:t>laadinfra</a:t>
              </a:r>
              <a:r>
                <a:rPr lang="en-GB" altLang="nl-NL" sz="2133" b="1">
                  <a:solidFill>
                    <a:srgbClr val="000000"/>
                  </a:solidFill>
                  <a:latin typeface="V&amp;W Syntax (Adobe)" pitchFamily="34" charset="0"/>
                  <a:sym typeface="Verdana Bold"/>
                </a:rPr>
                <a:t> </a:t>
              </a:r>
            </a:p>
            <a:p>
              <a:pPr algn="ctr">
                <a:spcBef>
                  <a:spcPct val="0"/>
                </a:spcBef>
                <a:buFontTx/>
                <a:buNone/>
              </a:pPr>
              <a:r>
                <a:rPr lang="en-GB" altLang="nl-NL" sz="2133" b="1" err="1">
                  <a:solidFill>
                    <a:srgbClr val="000000"/>
                  </a:solidFill>
                  <a:latin typeface="V&amp;W Syntax (Adobe)" pitchFamily="34" charset="0"/>
                  <a:sym typeface="Verdana Bold"/>
                </a:rPr>
                <a:t>voor</a:t>
              </a:r>
              <a:r>
                <a:rPr lang="en-GB" altLang="nl-NL" sz="2133" b="1">
                  <a:solidFill>
                    <a:srgbClr val="000000"/>
                  </a:solidFill>
                  <a:latin typeface="V&amp;W Syntax (Adobe)" pitchFamily="34" charset="0"/>
                  <a:sym typeface="Verdana Bold"/>
                </a:rPr>
                <a:t> x </a:t>
              </a:r>
              <a:r>
                <a:rPr lang="en-GB" altLang="nl-NL" sz="2133" b="1" err="1">
                  <a:solidFill>
                    <a:srgbClr val="000000"/>
                  </a:solidFill>
                  <a:latin typeface="V&amp;W Syntax (Adobe)" pitchFamily="34" charset="0"/>
                  <a:sym typeface="Verdana Bold"/>
                </a:rPr>
                <a:t>jaar</a:t>
              </a:r>
              <a:r>
                <a:rPr lang="en-GB" altLang="nl-NL" sz="2133" b="1">
                  <a:solidFill>
                    <a:srgbClr val="000000"/>
                  </a:solidFill>
                  <a:latin typeface="V&amp;W Syntax (Adobe)" pitchFamily="34" charset="0"/>
                  <a:sym typeface="Verdana Bold"/>
                </a:rPr>
                <a:t> </a:t>
              </a:r>
              <a:r>
                <a:rPr lang="en-GB" altLang="nl-NL" sz="2133" b="1" err="1">
                  <a:solidFill>
                    <a:srgbClr val="000000"/>
                  </a:solidFill>
                  <a:latin typeface="V&amp;W Syntax (Adobe)" pitchFamily="34" charset="0"/>
                  <a:sym typeface="Verdana Bold"/>
                </a:rPr>
                <a:t>t.b.v</a:t>
              </a:r>
              <a:r>
                <a:rPr lang="en-GB" altLang="nl-NL" sz="2133" b="1">
                  <a:solidFill>
                    <a:srgbClr val="000000"/>
                  </a:solidFill>
                  <a:latin typeface="V&amp;W Syntax (Adobe)" pitchFamily="34" charset="0"/>
                  <a:sym typeface="Verdana Bold"/>
                </a:rPr>
                <a:t>. </a:t>
              </a:r>
              <a:r>
                <a:rPr lang="en-GB" altLang="nl-NL" sz="2133" b="1" err="1">
                  <a:solidFill>
                    <a:srgbClr val="000000"/>
                  </a:solidFill>
                  <a:latin typeface="V&amp;W Syntax (Adobe)" pitchFamily="34" charset="0"/>
                  <a:sym typeface="Verdana Bold"/>
                </a:rPr>
                <a:t>noodhulpsleepdienst</a:t>
              </a:r>
              <a:endParaRPr lang="en-GB" altLang="nl-NL" sz="2133" b="1">
                <a:solidFill>
                  <a:schemeClr val="accent3"/>
                </a:solidFill>
                <a:latin typeface="V&amp;W Syntax (Adobe)" pitchFamily="34" charset="0"/>
                <a:sym typeface="Verdana Bold"/>
              </a:endParaRPr>
            </a:p>
          </p:txBody>
        </p:sp>
        <p:sp>
          <p:nvSpPr>
            <p:cNvPr id="16390" name="Rectangle 10"/>
            <p:cNvSpPr>
              <a:spLocks noChangeArrowheads="1"/>
            </p:cNvSpPr>
            <p:nvPr/>
          </p:nvSpPr>
          <p:spPr bwMode="auto">
            <a:xfrm>
              <a:off x="1131" y="2675"/>
              <a:ext cx="1315" cy="499"/>
            </a:xfrm>
            <a:prstGeom prst="rect">
              <a:avLst/>
            </a:prstGeom>
            <a:solidFill>
              <a:schemeClr val="accent1"/>
            </a:solidFill>
            <a:ln>
              <a:noFill/>
            </a:ln>
            <a:extLst>
              <a:ext uri="{91240B29-F687-4F45-9708-019B960494DF}">
                <a14:hiddenLine xmlns:a14="http://schemas.microsoft.com/office/drawing/2010/main" w="5715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Verdana" pitchFamily="34" charset="0"/>
                  <a:ea typeface="MS PGothic" pitchFamily="34" charset="-128"/>
                  <a:cs typeface="Geneva"/>
                </a:defRPr>
              </a:lvl1pPr>
              <a:lvl2pPr marL="742950" indent="-285750" eaLnBrk="0" hangingPunct="0">
                <a:spcBef>
                  <a:spcPct val="20000"/>
                </a:spcBef>
                <a:buChar char="–"/>
                <a:defRPr sz="2800">
                  <a:solidFill>
                    <a:schemeClr val="tx1"/>
                  </a:solidFill>
                  <a:latin typeface="Verdana" pitchFamily="34" charset="0"/>
                  <a:ea typeface="Geneva"/>
                  <a:cs typeface="Geneva"/>
                </a:defRPr>
              </a:lvl2pPr>
              <a:lvl3pPr marL="1143000" indent="-228600" eaLnBrk="0" hangingPunct="0">
                <a:spcBef>
                  <a:spcPct val="20000"/>
                </a:spcBef>
                <a:buChar char="•"/>
                <a:defRPr sz="2400">
                  <a:solidFill>
                    <a:schemeClr val="tx1"/>
                  </a:solidFill>
                  <a:latin typeface="Verdana" pitchFamily="34" charset="0"/>
                  <a:ea typeface="Geneva"/>
                  <a:cs typeface="Geneva"/>
                </a:defRPr>
              </a:lvl3pPr>
              <a:lvl4pPr marL="1600200" indent="-228600" eaLnBrk="0" hangingPunct="0">
                <a:spcBef>
                  <a:spcPct val="20000"/>
                </a:spcBef>
                <a:buChar char="–"/>
                <a:defRPr sz="2000">
                  <a:solidFill>
                    <a:schemeClr val="tx1"/>
                  </a:solidFill>
                  <a:latin typeface="Verdana" pitchFamily="34" charset="0"/>
                  <a:ea typeface="Geneva"/>
                  <a:cs typeface="Geneva"/>
                </a:defRPr>
              </a:lvl4pPr>
              <a:lvl5pPr marL="2057400" indent="-228600" eaLnBrk="0" hangingPunct="0">
                <a:spcBef>
                  <a:spcPct val="20000"/>
                </a:spcBef>
                <a:buChar char="»"/>
                <a:defRPr sz="2000">
                  <a:solidFill>
                    <a:schemeClr val="tx1"/>
                  </a:solidFill>
                  <a:latin typeface="Verdana" pitchFamily="34" charset="0"/>
                  <a:ea typeface="Geneva"/>
                  <a:cs typeface="Geneva"/>
                </a:defRPr>
              </a:lvl5pPr>
              <a:lvl6pPr marL="2514600" indent="-228600" eaLnBrk="0" fontAlgn="base" hangingPunct="0">
                <a:spcBef>
                  <a:spcPct val="20000"/>
                </a:spcBef>
                <a:spcAft>
                  <a:spcPct val="0"/>
                </a:spcAft>
                <a:buChar char="»"/>
                <a:defRPr sz="2000">
                  <a:solidFill>
                    <a:schemeClr val="tx1"/>
                  </a:solidFill>
                  <a:latin typeface="Verdana" pitchFamily="34" charset="0"/>
                  <a:ea typeface="Geneva"/>
                  <a:cs typeface="Geneva"/>
                </a:defRPr>
              </a:lvl6pPr>
              <a:lvl7pPr marL="2971800" indent="-228600" eaLnBrk="0" fontAlgn="base" hangingPunct="0">
                <a:spcBef>
                  <a:spcPct val="20000"/>
                </a:spcBef>
                <a:spcAft>
                  <a:spcPct val="0"/>
                </a:spcAft>
                <a:buChar char="»"/>
                <a:defRPr sz="2000">
                  <a:solidFill>
                    <a:schemeClr val="tx1"/>
                  </a:solidFill>
                  <a:latin typeface="Verdana" pitchFamily="34" charset="0"/>
                  <a:ea typeface="Geneva"/>
                  <a:cs typeface="Geneva"/>
                </a:defRPr>
              </a:lvl7pPr>
              <a:lvl8pPr marL="3429000" indent="-228600" eaLnBrk="0" fontAlgn="base" hangingPunct="0">
                <a:spcBef>
                  <a:spcPct val="20000"/>
                </a:spcBef>
                <a:spcAft>
                  <a:spcPct val="0"/>
                </a:spcAft>
                <a:buChar char="»"/>
                <a:defRPr sz="2000">
                  <a:solidFill>
                    <a:schemeClr val="tx1"/>
                  </a:solidFill>
                  <a:latin typeface="Verdana" pitchFamily="34" charset="0"/>
                  <a:ea typeface="Geneva"/>
                  <a:cs typeface="Geneva"/>
                </a:defRPr>
              </a:lvl8pPr>
              <a:lvl9pPr marL="3886200" indent="-228600" eaLnBrk="0" fontAlgn="base" hangingPunct="0">
                <a:spcBef>
                  <a:spcPct val="20000"/>
                </a:spcBef>
                <a:spcAft>
                  <a:spcPct val="0"/>
                </a:spcAft>
                <a:buChar char="»"/>
                <a:defRPr sz="2000">
                  <a:solidFill>
                    <a:schemeClr val="tx1"/>
                  </a:solidFill>
                  <a:latin typeface="Verdana" pitchFamily="34" charset="0"/>
                  <a:ea typeface="Geneva"/>
                  <a:cs typeface="Geneva"/>
                </a:defRPr>
              </a:lvl9pPr>
            </a:lstStyle>
            <a:p>
              <a:pPr algn="ctr">
                <a:spcBef>
                  <a:spcPct val="0"/>
                </a:spcBef>
                <a:buFontTx/>
                <a:buNone/>
              </a:pPr>
              <a:r>
                <a:rPr lang="en-GB" altLang="nl-NL" sz="2133" b="1">
                  <a:solidFill>
                    <a:srgbClr val="000000"/>
                  </a:solidFill>
                  <a:latin typeface="V&amp;W Syntax (Adobe)" pitchFamily="34" charset="0"/>
                  <a:sym typeface="Verdana Bold"/>
                </a:rPr>
                <a:t>Dienst</a:t>
              </a:r>
            </a:p>
          </p:txBody>
        </p:sp>
        <p:sp>
          <p:nvSpPr>
            <p:cNvPr id="16391" name="AutoShape 11"/>
            <p:cNvSpPr>
              <a:spLocks noChangeArrowheads="1"/>
            </p:cNvSpPr>
            <p:nvPr/>
          </p:nvSpPr>
          <p:spPr bwMode="auto">
            <a:xfrm rot="5400000" flipV="1">
              <a:off x="441" y="2274"/>
              <a:ext cx="771" cy="75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6 w 21600"/>
                <a:gd name="T19" fmla="*/ 3171 h 21600"/>
                <a:gd name="T20" fmla="*/ 18434 w 21600"/>
                <a:gd name="T21" fmla="*/ 18429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029" y="10400"/>
                  </a:moveTo>
                  <a:cubicBezTo>
                    <a:pt x="15820" y="7666"/>
                    <a:pt x="13541" y="5554"/>
                    <a:pt x="10800" y="5554"/>
                  </a:cubicBezTo>
                  <a:cubicBezTo>
                    <a:pt x="7903" y="5555"/>
                    <a:pt x="5555" y="7903"/>
                    <a:pt x="5555" y="10800"/>
                  </a:cubicBezTo>
                  <a:cubicBezTo>
                    <a:pt x="5554" y="10801"/>
                    <a:pt x="5555" y="10803"/>
                    <a:pt x="5555" y="10805"/>
                  </a:cubicBezTo>
                  <a:lnTo>
                    <a:pt x="0" y="10812"/>
                  </a:lnTo>
                  <a:cubicBezTo>
                    <a:pt x="0" y="10808"/>
                    <a:pt x="0" y="10804"/>
                    <a:pt x="0" y="10800"/>
                  </a:cubicBezTo>
                  <a:cubicBezTo>
                    <a:pt x="0" y="4835"/>
                    <a:pt x="4835" y="0"/>
                    <a:pt x="10800" y="0"/>
                  </a:cubicBezTo>
                  <a:cubicBezTo>
                    <a:pt x="16445" y="0"/>
                    <a:pt x="21138" y="4347"/>
                    <a:pt x="21568" y="9976"/>
                  </a:cubicBezTo>
                  <a:lnTo>
                    <a:pt x="24260" y="9770"/>
                  </a:lnTo>
                  <a:lnTo>
                    <a:pt x="19216" y="15650"/>
                  </a:lnTo>
                  <a:lnTo>
                    <a:pt x="13337" y="10605"/>
                  </a:lnTo>
                  <a:lnTo>
                    <a:pt x="16029" y="10400"/>
                  </a:lnTo>
                  <a:close/>
                </a:path>
              </a:pathLst>
            </a:custGeom>
            <a:solidFill>
              <a:schemeClr val="accent1"/>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lstStyle/>
            <a:p>
              <a:endParaRPr lang="nl-NL" sz="2400"/>
            </a:p>
          </p:txBody>
        </p:sp>
        <p:sp>
          <p:nvSpPr>
            <p:cNvPr id="16392" name="Text Box 12"/>
            <p:cNvSpPr txBox="1">
              <a:spLocks noChangeArrowheads="1"/>
            </p:cNvSpPr>
            <p:nvPr/>
          </p:nvSpPr>
          <p:spPr bwMode="auto">
            <a:xfrm>
              <a:off x="99" y="2836"/>
              <a:ext cx="360"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Verdana" pitchFamily="34" charset="0"/>
                  <a:ea typeface="MS PGothic" pitchFamily="34" charset="-128"/>
                  <a:cs typeface="Geneva"/>
                </a:defRPr>
              </a:lvl1pPr>
              <a:lvl2pPr marL="742950" indent="-285750" eaLnBrk="0" hangingPunct="0">
                <a:spcBef>
                  <a:spcPct val="20000"/>
                </a:spcBef>
                <a:buChar char="–"/>
                <a:defRPr sz="2800">
                  <a:solidFill>
                    <a:schemeClr val="tx1"/>
                  </a:solidFill>
                  <a:latin typeface="Verdana" pitchFamily="34" charset="0"/>
                  <a:ea typeface="Geneva"/>
                  <a:cs typeface="Geneva"/>
                </a:defRPr>
              </a:lvl2pPr>
              <a:lvl3pPr marL="1143000" indent="-228600" eaLnBrk="0" hangingPunct="0">
                <a:spcBef>
                  <a:spcPct val="20000"/>
                </a:spcBef>
                <a:buChar char="•"/>
                <a:defRPr sz="2400">
                  <a:solidFill>
                    <a:schemeClr val="tx1"/>
                  </a:solidFill>
                  <a:latin typeface="Verdana" pitchFamily="34" charset="0"/>
                  <a:ea typeface="Geneva"/>
                  <a:cs typeface="Geneva"/>
                </a:defRPr>
              </a:lvl3pPr>
              <a:lvl4pPr marL="1600200" indent="-228600" eaLnBrk="0" hangingPunct="0">
                <a:spcBef>
                  <a:spcPct val="20000"/>
                </a:spcBef>
                <a:buChar char="–"/>
                <a:defRPr sz="2000">
                  <a:solidFill>
                    <a:schemeClr val="tx1"/>
                  </a:solidFill>
                  <a:latin typeface="Verdana" pitchFamily="34" charset="0"/>
                  <a:ea typeface="Geneva"/>
                  <a:cs typeface="Geneva"/>
                </a:defRPr>
              </a:lvl4pPr>
              <a:lvl5pPr marL="2057400" indent="-228600" eaLnBrk="0" hangingPunct="0">
                <a:spcBef>
                  <a:spcPct val="20000"/>
                </a:spcBef>
                <a:buChar char="»"/>
                <a:defRPr sz="2000">
                  <a:solidFill>
                    <a:schemeClr val="tx1"/>
                  </a:solidFill>
                  <a:latin typeface="Verdana" pitchFamily="34" charset="0"/>
                  <a:ea typeface="Geneva"/>
                  <a:cs typeface="Geneva"/>
                </a:defRPr>
              </a:lvl5pPr>
              <a:lvl6pPr marL="2514600" indent="-228600" eaLnBrk="0" fontAlgn="base" hangingPunct="0">
                <a:spcBef>
                  <a:spcPct val="20000"/>
                </a:spcBef>
                <a:spcAft>
                  <a:spcPct val="0"/>
                </a:spcAft>
                <a:buChar char="»"/>
                <a:defRPr sz="2000">
                  <a:solidFill>
                    <a:schemeClr val="tx1"/>
                  </a:solidFill>
                  <a:latin typeface="Verdana" pitchFamily="34" charset="0"/>
                  <a:ea typeface="Geneva"/>
                  <a:cs typeface="Geneva"/>
                </a:defRPr>
              </a:lvl6pPr>
              <a:lvl7pPr marL="2971800" indent="-228600" eaLnBrk="0" fontAlgn="base" hangingPunct="0">
                <a:spcBef>
                  <a:spcPct val="20000"/>
                </a:spcBef>
                <a:spcAft>
                  <a:spcPct val="0"/>
                </a:spcAft>
                <a:buChar char="»"/>
                <a:defRPr sz="2000">
                  <a:solidFill>
                    <a:schemeClr val="tx1"/>
                  </a:solidFill>
                  <a:latin typeface="Verdana" pitchFamily="34" charset="0"/>
                  <a:ea typeface="Geneva"/>
                  <a:cs typeface="Geneva"/>
                </a:defRPr>
              </a:lvl7pPr>
              <a:lvl8pPr marL="3429000" indent="-228600" eaLnBrk="0" fontAlgn="base" hangingPunct="0">
                <a:spcBef>
                  <a:spcPct val="20000"/>
                </a:spcBef>
                <a:spcAft>
                  <a:spcPct val="0"/>
                </a:spcAft>
                <a:buChar char="»"/>
                <a:defRPr sz="2000">
                  <a:solidFill>
                    <a:schemeClr val="tx1"/>
                  </a:solidFill>
                  <a:latin typeface="Verdana" pitchFamily="34" charset="0"/>
                  <a:ea typeface="Geneva"/>
                  <a:cs typeface="Geneva"/>
                </a:defRPr>
              </a:lvl8pPr>
              <a:lvl9pPr marL="3886200" indent="-228600" eaLnBrk="0" fontAlgn="base" hangingPunct="0">
                <a:spcBef>
                  <a:spcPct val="20000"/>
                </a:spcBef>
                <a:spcAft>
                  <a:spcPct val="0"/>
                </a:spcAft>
                <a:buChar char="»"/>
                <a:defRPr sz="2000">
                  <a:solidFill>
                    <a:schemeClr val="tx1"/>
                  </a:solidFill>
                  <a:latin typeface="Verdana" pitchFamily="34" charset="0"/>
                  <a:ea typeface="Geneva"/>
                  <a:cs typeface="Geneva"/>
                </a:defRPr>
              </a:lvl9pPr>
            </a:lstStyle>
            <a:p>
              <a:pPr>
                <a:spcBef>
                  <a:spcPct val="0"/>
                </a:spcBef>
                <a:buFontTx/>
                <a:buNone/>
              </a:pPr>
              <a:r>
                <a:rPr lang="en-GB" altLang="nl-NL" sz="2133" b="1" err="1">
                  <a:solidFill>
                    <a:srgbClr val="000000"/>
                  </a:solidFill>
                  <a:latin typeface="Arial" pitchFamily="34" charset="0"/>
                  <a:sym typeface="Verdana Bold"/>
                </a:rPr>
                <a:t>naar</a:t>
              </a:r>
              <a:endParaRPr lang="en-GB" altLang="nl-NL" sz="2133" b="1">
                <a:solidFill>
                  <a:srgbClr val="000000"/>
                </a:solidFill>
                <a:latin typeface="Arial" pitchFamily="34" charset="0"/>
                <a:sym typeface="Verdana Bold"/>
              </a:endParaRPr>
            </a:p>
          </p:txBody>
        </p:sp>
      </p:grpSp>
      <p:pic>
        <p:nvPicPr>
          <p:cNvPr id="4" name="Afbeelding 3">
            <a:extLst>
              <a:ext uri="{FF2B5EF4-FFF2-40B4-BE49-F238E27FC236}">
                <a16:creationId xmlns:a16="http://schemas.microsoft.com/office/drawing/2014/main" id="{FC1B2B64-D1A7-B26B-3F9E-33D16F6BCC5F}"/>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232551343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A06924F-79D5-033E-F99D-BD3DA5CD559E}"/>
              </a:ext>
            </a:extLst>
          </p:cNvPr>
          <p:cNvSpPr>
            <a:spLocks noGrp="1"/>
          </p:cNvSpPr>
          <p:nvPr>
            <p:ph type="title"/>
          </p:nvPr>
        </p:nvSpPr>
        <p:spPr/>
        <p:txBody>
          <a:bodyPr/>
          <a:lstStyle/>
          <a:p>
            <a:r>
              <a:rPr lang="nl-NL"/>
              <a:t>Je betaalt voor beschikbaarheid van de dienstverlening</a:t>
            </a:r>
          </a:p>
        </p:txBody>
      </p:sp>
      <p:sp>
        <p:nvSpPr>
          <p:cNvPr id="2" name="Tijdelijke aanduiding voor inhoud 1">
            <a:extLst>
              <a:ext uri="{FF2B5EF4-FFF2-40B4-BE49-F238E27FC236}">
                <a16:creationId xmlns:a16="http://schemas.microsoft.com/office/drawing/2014/main" id="{A336BBE5-D32A-0B75-CE4F-F302B8F9691C}"/>
              </a:ext>
            </a:extLst>
          </p:cNvPr>
          <p:cNvSpPr>
            <a:spLocks noGrp="1"/>
          </p:cNvSpPr>
          <p:nvPr>
            <p:ph idx="1"/>
          </p:nvPr>
        </p:nvSpPr>
        <p:spPr/>
        <p:txBody>
          <a:bodyPr/>
          <a:lstStyle/>
          <a:p>
            <a:pPr marL="0" indent="0">
              <a:buNone/>
            </a:pPr>
            <a:r>
              <a:rPr lang="nl-NL"/>
              <a:t>De eisen zijn outputgericht (‘wat moet het kunnen, en niet hoe iets moet’)</a:t>
            </a:r>
          </a:p>
          <a:p>
            <a:r>
              <a:rPr lang="nl-NL"/>
              <a:t>Technische eisen schepen, gewenste dienstverlening, elektrisch aangedreven + </a:t>
            </a:r>
            <a:r>
              <a:rPr lang="nl-NL" err="1"/>
              <a:t>backup</a:t>
            </a:r>
            <a:endParaRPr lang="nl-NL"/>
          </a:p>
          <a:p>
            <a:r>
              <a:rPr lang="nl-NL" altLang="nl-NL" kern="0">
                <a:solidFill>
                  <a:srgbClr val="000000"/>
                </a:solidFill>
                <a:latin typeface="Verdana"/>
                <a:ea typeface="ＭＳ Ｐゴシック" pitchFamily="34" charset="-128"/>
              </a:rPr>
              <a:t>De laadinfra is de innovatie </a:t>
            </a:r>
            <a:r>
              <a:rPr lang="nl-NL" altLang="nl-NL" kern="0">
                <a:solidFill>
                  <a:srgbClr val="000000"/>
                </a:solidFill>
                <a:latin typeface="Verdana"/>
                <a:ea typeface="ＭＳ Ｐゴシック" pitchFamily="34" charset="-128"/>
                <a:sym typeface="Wingdings" pitchFamily="2" charset="2"/>
              </a:rPr>
              <a:t> tijdens Onderzoek en Ontwikkelfase (O&amp;O) worden de mogelijkheden duidelijk</a:t>
            </a:r>
          </a:p>
          <a:p>
            <a:r>
              <a:rPr lang="nl-NL" altLang="nl-NL">
                <a:latin typeface="Verdana"/>
                <a:ea typeface="ＭＳ Ｐゴシック" pitchFamily="34" charset="-128"/>
                <a:sym typeface="Wingdings" pitchFamily="2" charset="2"/>
              </a:rPr>
              <a:t>De dienstverlening past b</a:t>
            </a:r>
            <a:r>
              <a:rPr lang="nl-NL" altLang="nl-NL" kern="0">
                <a:solidFill>
                  <a:srgbClr val="000000"/>
                </a:solidFill>
                <a:latin typeface="Verdana"/>
                <a:ea typeface="ＭＳ Ｐゴシック" pitchFamily="34" charset="-128"/>
                <a:sym typeface="Wingdings" pitchFamily="2" charset="2"/>
              </a:rPr>
              <a:t>innen de projectdoelstellingen en randvoorwaarden</a:t>
            </a:r>
          </a:p>
          <a:p>
            <a:pPr marL="0" indent="0">
              <a:buNone/>
            </a:pPr>
            <a:endParaRPr lang="nl-NL"/>
          </a:p>
          <a:p>
            <a:pPr marL="0" indent="0">
              <a:buNone/>
            </a:pPr>
            <a:r>
              <a:rPr lang="nl-NL"/>
              <a:t>Verzekering dat de gevraagde noodhulpsleepdienst kan worden verleend op het moment dat deze noodzakelijk is: </a:t>
            </a:r>
          </a:p>
          <a:p>
            <a:r>
              <a:rPr lang="nl-NL"/>
              <a:t>Borging gevraagde beschikbaarheid</a:t>
            </a:r>
          </a:p>
          <a:p>
            <a:r>
              <a:rPr lang="nl-NL"/>
              <a:t>Technische geschikt voor de noodhulpsleepdienst</a:t>
            </a:r>
          </a:p>
          <a:p>
            <a:r>
              <a:rPr lang="nl-NL"/>
              <a:t>Duurzaamheid dienstverlening</a:t>
            </a:r>
          </a:p>
          <a:p>
            <a:endParaRPr lang="nl-NL"/>
          </a:p>
          <a:p>
            <a:endParaRPr lang="nl-NL"/>
          </a:p>
        </p:txBody>
      </p:sp>
      <p:pic>
        <p:nvPicPr>
          <p:cNvPr id="6" name="Afbeelding 5">
            <a:extLst>
              <a:ext uri="{FF2B5EF4-FFF2-40B4-BE49-F238E27FC236}">
                <a16:creationId xmlns:a16="http://schemas.microsoft.com/office/drawing/2014/main" id="{16F07223-6D90-B024-F542-2D96CE9FE283}"/>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11124903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66FF84E-F1F8-67F7-9D6A-743137E23BA2}"/>
              </a:ext>
            </a:extLst>
          </p:cNvPr>
          <p:cNvSpPr>
            <a:spLocks noGrp="1"/>
          </p:cNvSpPr>
          <p:nvPr>
            <p:ph type="title"/>
          </p:nvPr>
        </p:nvSpPr>
        <p:spPr/>
        <p:txBody>
          <a:bodyPr/>
          <a:lstStyle/>
          <a:p>
            <a:r>
              <a:rPr lang="nl-NL"/>
              <a:t>Hoe werkt betalen voor een dienst?</a:t>
            </a:r>
          </a:p>
        </p:txBody>
      </p:sp>
      <p:sp>
        <p:nvSpPr>
          <p:cNvPr id="4" name="Tijdelijke aanduiding voor tekst 3">
            <a:extLst>
              <a:ext uri="{FF2B5EF4-FFF2-40B4-BE49-F238E27FC236}">
                <a16:creationId xmlns:a16="http://schemas.microsoft.com/office/drawing/2014/main" id="{A05C4FB0-D22F-E716-1B3B-125F20DEF876}"/>
              </a:ext>
            </a:extLst>
          </p:cNvPr>
          <p:cNvSpPr>
            <a:spLocks noGrp="1"/>
          </p:cNvSpPr>
          <p:nvPr>
            <p:ph type="body" sz="quarter" idx="11"/>
          </p:nvPr>
        </p:nvSpPr>
        <p:spPr/>
        <p:txBody>
          <a:bodyPr/>
          <a:lstStyle/>
          <a:p>
            <a:endParaRPr lang="nl-NL"/>
          </a:p>
        </p:txBody>
      </p:sp>
      <p:graphicFrame>
        <p:nvGraphicFramePr>
          <p:cNvPr id="9" name="Tijdelijke aanduiding voor inhoud 8">
            <a:extLst>
              <a:ext uri="{FF2B5EF4-FFF2-40B4-BE49-F238E27FC236}">
                <a16:creationId xmlns:a16="http://schemas.microsoft.com/office/drawing/2014/main" id="{413D27BE-A9DA-410F-16CC-361FC6DF5C61}"/>
              </a:ext>
            </a:extLst>
          </p:cNvPr>
          <p:cNvGraphicFramePr>
            <a:graphicFrameLocks noGrp="1"/>
          </p:cNvGraphicFramePr>
          <p:nvPr>
            <p:ph sz="quarter" idx="4294967295"/>
            <p:extLst>
              <p:ext uri="{D42A27DB-BD31-4B8C-83A1-F6EECF244321}">
                <p14:modId xmlns:p14="http://schemas.microsoft.com/office/powerpoint/2010/main" val="4261336367"/>
              </p:ext>
            </p:extLst>
          </p:nvPr>
        </p:nvGraphicFramePr>
        <p:xfrm>
          <a:off x="764601" y="2653369"/>
          <a:ext cx="10921998" cy="2763520"/>
        </p:xfrm>
        <a:graphic>
          <a:graphicData uri="http://schemas.openxmlformats.org/drawingml/2006/table">
            <a:tbl>
              <a:tblPr firstRow="1" bandRow="1">
                <a:tableStyleId>{5C22544A-7EE6-4342-B048-85BDC9FD1C3A}</a:tableStyleId>
              </a:tblPr>
              <a:tblGrid>
                <a:gridCol w="5933671">
                  <a:extLst>
                    <a:ext uri="{9D8B030D-6E8A-4147-A177-3AD203B41FA5}">
                      <a16:colId xmlns:a16="http://schemas.microsoft.com/office/drawing/2014/main" val="1826131992"/>
                    </a:ext>
                  </a:extLst>
                </a:gridCol>
                <a:gridCol w="1853514">
                  <a:extLst>
                    <a:ext uri="{9D8B030D-6E8A-4147-A177-3AD203B41FA5}">
                      <a16:colId xmlns:a16="http://schemas.microsoft.com/office/drawing/2014/main" val="258024118"/>
                    </a:ext>
                  </a:extLst>
                </a:gridCol>
                <a:gridCol w="3134813">
                  <a:extLst>
                    <a:ext uri="{9D8B030D-6E8A-4147-A177-3AD203B41FA5}">
                      <a16:colId xmlns:a16="http://schemas.microsoft.com/office/drawing/2014/main" val="2810997121"/>
                    </a:ext>
                  </a:extLst>
                </a:gridCol>
              </a:tblGrid>
              <a:tr h="370840">
                <a:tc>
                  <a:txBody>
                    <a:bodyPr/>
                    <a:lstStyle/>
                    <a:p>
                      <a:r>
                        <a:rPr lang="nl-NL"/>
                        <a:t>Basis dienstverleningsvergoeding</a:t>
                      </a:r>
                    </a:p>
                  </a:txBody>
                  <a:tcPr>
                    <a:solidFill>
                      <a:srgbClr val="0070C0"/>
                    </a:solidFill>
                  </a:tcPr>
                </a:tc>
                <a:tc>
                  <a:txBody>
                    <a:bodyPr/>
                    <a:lstStyle/>
                    <a:p>
                      <a:pPr algn="r"/>
                      <a:endParaRPr lang="nl-NL"/>
                    </a:p>
                  </a:txBody>
                  <a:tcPr>
                    <a:solidFill>
                      <a:srgbClr val="0070C0"/>
                    </a:solidFill>
                  </a:tcPr>
                </a:tc>
                <a:tc>
                  <a:txBody>
                    <a:bodyPr/>
                    <a:lstStyle/>
                    <a:p>
                      <a:pPr algn="r"/>
                      <a:r>
                        <a:rPr lang="nl-NL"/>
                        <a:t>100</a:t>
                      </a:r>
                    </a:p>
                  </a:txBody>
                  <a:tcPr>
                    <a:solidFill>
                      <a:srgbClr val="0070C0"/>
                    </a:solidFill>
                  </a:tcPr>
                </a:tc>
                <a:extLst>
                  <a:ext uri="{0D108BD9-81ED-4DB2-BD59-A6C34878D82A}">
                    <a16:rowId xmlns:a16="http://schemas.microsoft.com/office/drawing/2014/main" val="3194181042"/>
                  </a:ext>
                </a:extLst>
              </a:tr>
              <a:tr h="370840">
                <a:tc>
                  <a:txBody>
                    <a:bodyPr/>
                    <a:lstStyle/>
                    <a:p>
                      <a:r>
                        <a:rPr lang="nl-NL"/>
                        <a:t>Korting vanwege niet geleverde beschikbaarheid</a:t>
                      </a:r>
                    </a:p>
                  </a:txBody>
                  <a:tcPr/>
                </a:tc>
                <a:tc>
                  <a:txBody>
                    <a:bodyPr/>
                    <a:lstStyle/>
                    <a:p>
                      <a:pPr algn="r"/>
                      <a:r>
                        <a:rPr lang="nl-NL"/>
                        <a:t>-20</a:t>
                      </a:r>
                    </a:p>
                  </a:txBody>
                  <a:tcPr/>
                </a:tc>
                <a:tc>
                  <a:txBody>
                    <a:bodyPr/>
                    <a:lstStyle/>
                    <a:p>
                      <a:pPr algn="r"/>
                      <a:endParaRPr lang="nl-NL"/>
                    </a:p>
                  </a:txBody>
                  <a:tcPr/>
                </a:tc>
                <a:extLst>
                  <a:ext uri="{0D108BD9-81ED-4DB2-BD59-A6C34878D82A}">
                    <a16:rowId xmlns:a16="http://schemas.microsoft.com/office/drawing/2014/main" val="781528719"/>
                  </a:ext>
                </a:extLst>
              </a:tr>
              <a:tr h="370840">
                <a:tc>
                  <a:txBody>
                    <a:bodyPr/>
                    <a:lstStyle/>
                    <a:p>
                      <a:r>
                        <a:rPr lang="nl-NL"/>
                        <a:t>Korting vanwege niet voldoen aan proceseisen (aantoningseisen)</a:t>
                      </a:r>
                    </a:p>
                  </a:txBody>
                  <a:tcPr/>
                </a:tc>
                <a:tc>
                  <a:txBody>
                    <a:bodyPr/>
                    <a:lstStyle/>
                    <a:p>
                      <a:pPr algn="r"/>
                      <a:r>
                        <a:rPr lang="nl-NL"/>
                        <a:t>-20</a:t>
                      </a:r>
                    </a:p>
                  </a:txBody>
                  <a:tcPr/>
                </a:tc>
                <a:tc>
                  <a:txBody>
                    <a:bodyPr/>
                    <a:lstStyle/>
                    <a:p>
                      <a:pPr algn="r"/>
                      <a:endParaRPr lang="nl-NL"/>
                    </a:p>
                  </a:txBody>
                  <a:tcPr/>
                </a:tc>
                <a:extLst>
                  <a:ext uri="{0D108BD9-81ED-4DB2-BD59-A6C34878D82A}">
                    <a16:rowId xmlns:a16="http://schemas.microsoft.com/office/drawing/2014/main" val="1540790189"/>
                  </a:ext>
                </a:extLst>
              </a:tr>
              <a:tr h="370840">
                <a:tc>
                  <a:txBody>
                    <a:bodyPr/>
                    <a:lstStyle/>
                    <a:p>
                      <a:r>
                        <a:rPr lang="nl-NL"/>
                        <a:t>Korting vanwege optreden van ongewenste gebeurtenissen (zoals veiligheid)</a:t>
                      </a:r>
                    </a:p>
                  </a:txBody>
                  <a:tcPr/>
                </a:tc>
                <a:tc>
                  <a:txBody>
                    <a:bodyPr/>
                    <a:lstStyle/>
                    <a:p>
                      <a:pPr algn="r"/>
                      <a:r>
                        <a:rPr lang="nl-NL"/>
                        <a:t>-10</a:t>
                      </a:r>
                    </a:p>
                  </a:txBody>
                  <a:tcPr/>
                </a:tc>
                <a:tc>
                  <a:txBody>
                    <a:bodyPr/>
                    <a:lstStyle/>
                    <a:p>
                      <a:pPr algn="r"/>
                      <a:endParaRPr lang="nl-NL"/>
                    </a:p>
                  </a:txBody>
                  <a:tcPr/>
                </a:tc>
                <a:extLst>
                  <a:ext uri="{0D108BD9-81ED-4DB2-BD59-A6C34878D82A}">
                    <a16:rowId xmlns:a16="http://schemas.microsoft.com/office/drawing/2014/main" val="4008859402"/>
                  </a:ext>
                </a:extLst>
              </a:tr>
              <a:tr h="370840">
                <a:tc>
                  <a:txBody>
                    <a:bodyPr/>
                    <a:lstStyle/>
                    <a:p>
                      <a:r>
                        <a:rPr lang="nl-NL"/>
                        <a:t>Totaal kortingen</a:t>
                      </a:r>
                    </a:p>
                  </a:txBody>
                  <a:tcPr/>
                </a:tc>
                <a:tc>
                  <a:txBody>
                    <a:bodyPr/>
                    <a:lstStyle/>
                    <a:p>
                      <a:pPr algn="r"/>
                      <a:endParaRPr lang="nl-NL"/>
                    </a:p>
                  </a:txBody>
                  <a:tcPr/>
                </a:tc>
                <a:tc>
                  <a:txBody>
                    <a:bodyPr/>
                    <a:lstStyle/>
                    <a:p>
                      <a:pPr algn="r"/>
                      <a:r>
                        <a:rPr lang="nl-NL"/>
                        <a:t>-50</a:t>
                      </a:r>
                    </a:p>
                  </a:txBody>
                  <a:tcPr/>
                </a:tc>
                <a:extLst>
                  <a:ext uri="{0D108BD9-81ED-4DB2-BD59-A6C34878D82A}">
                    <a16:rowId xmlns:a16="http://schemas.microsoft.com/office/drawing/2014/main" val="1448805605"/>
                  </a:ext>
                </a:extLst>
              </a:tr>
              <a:tr h="370840">
                <a:tc gridSpan="2">
                  <a:txBody>
                    <a:bodyPr/>
                    <a:lstStyle/>
                    <a:p>
                      <a:r>
                        <a:rPr lang="nl-NL" b="1">
                          <a:solidFill>
                            <a:schemeClr val="bg1"/>
                          </a:solidFill>
                        </a:rPr>
                        <a:t>Daadwerkelijk te betaling dienstverleningsvergoeding</a:t>
                      </a:r>
                    </a:p>
                  </a:txBody>
                  <a:tcPr>
                    <a:solidFill>
                      <a:srgbClr val="0070C0"/>
                    </a:solidFill>
                  </a:tcPr>
                </a:tc>
                <a:tc hMerge="1">
                  <a:txBody>
                    <a:bodyPr/>
                    <a:lstStyle/>
                    <a:p>
                      <a:pPr algn="r"/>
                      <a:endParaRPr lang="nl-NL" b="1">
                        <a:solidFill>
                          <a:schemeClr val="bg1"/>
                        </a:solidFill>
                      </a:endParaRPr>
                    </a:p>
                  </a:txBody>
                  <a:tcPr>
                    <a:solidFill>
                      <a:srgbClr val="0070C0"/>
                    </a:solidFill>
                  </a:tcPr>
                </a:tc>
                <a:tc>
                  <a:txBody>
                    <a:bodyPr/>
                    <a:lstStyle/>
                    <a:p>
                      <a:pPr algn="r"/>
                      <a:r>
                        <a:rPr lang="nl-NL" b="1">
                          <a:solidFill>
                            <a:schemeClr val="bg1"/>
                          </a:solidFill>
                        </a:rPr>
                        <a:t>50</a:t>
                      </a:r>
                    </a:p>
                  </a:txBody>
                  <a:tcPr>
                    <a:solidFill>
                      <a:srgbClr val="0070C0"/>
                    </a:solidFill>
                  </a:tcPr>
                </a:tc>
                <a:extLst>
                  <a:ext uri="{0D108BD9-81ED-4DB2-BD59-A6C34878D82A}">
                    <a16:rowId xmlns:a16="http://schemas.microsoft.com/office/drawing/2014/main" val="3903829888"/>
                  </a:ext>
                </a:extLst>
              </a:tr>
            </a:tbl>
          </a:graphicData>
        </a:graphic>
      </p:graphicFrame>
      <p:pic>
        <p:nvPicPr>
          <p:cNvPr id="2" name="Afbeelding 1">
            <a:extLst>
              <a:ext uri="{FF2B5EF4-FFF2-40B4-BE49-F238E27FC236}">
                <a16:creationId xmlns:a16="http://schemas.microsoft.com/office/drawing/2014/main" id="{B02FDE07-769B-32D1-3389-855D21A1374B}"/>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1833001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C289EA-1685-FDFA-E4E3-613E4DB231F3}"/>
              </a:ext>
            </a:extLst>
          </p:cNvPr>
          <p:cNvSpPr>
            <a:spLocks noGrp="1"/>
          </p:cNvSpPr>
          <p:nvPr>
            <p:ph type="title"/>
          </p:nvPr>
        </p:nvSpPr>
        <p:spPr>
          <a:xfrm>
            <a:off x="622272" y="521687"/>
            <a:ext cx="11203200" cy="984672"/>
          </a:xfrm>
        </p:spPr>
        <p:txBody>
          <a:bodyPr>
            <a:normAutofit fontScale="90000"/>
          </a:bodyPr>
          <a:lstStyle/>
          <a:p>
            <a:r>
              <a:rPr lang="nl-NL" b="1"/>
              <a:t>                   Voorbeeld</a:t>
            </a:r>
            <a:br>
              <a:rPr lang="nl-NL"/>
            </a:br>
            <a:br>
              <a:rPr lang="nl-NL"/>
            </a:br>
            <a:r>
              <a:rPr lang="nl-NL"/>
              <a:t>Financiële structuur - voorfinanciering</a:t>
            </a:r>
          </a:p>
        </p:txBody>
      </p:sp>
      <p:graphicFrame>
        <p:nvGraphicFramePr>
          <p:cNvPr id="5" name="Grafiek 4">
            <a:extLst>
              <a:ext uri="{FF2B5EF4-FFF2-40B4-BE49-F238E27FC236}">
                <a16:creationId xmlns:a16="http://schemas.microsoft.com/office/drawing/2014/main" id="{7639E696-BE1A-C0CF-49E6-46A6B9013F94}"/>
              </a:ext>
            </a:extLst>
          </p:cNvPr>
          <p:cNvGraphicFramePr/>
          <p:nvPr>
            <p:extLst>
              <p:ext uri="{D42A27DB-BD31-4B8C-83A1-F6EECF244321}">
                <p14:modId xmlns:p14="http://schemas.microsoft.com/office/powerpoint/2010/main" val="3324673040"/>
              </p:ext>
            </p:extLst>
          </p:nvPr>
        </p:nvGraphicFramePr>
        <p:xfrm>
          <a:off x="1958380" y="1897368"/>
          <a:ext cx="7836265" cy="4321947"/>
        </p:xfrm>
        <a:graphic>
          <a:graphicData uri="http://schemas.openxmlformats.org/drawingml/2006/chart">
            <c:chart xmlns:c="http://schemas.openxmlformats.org/drawingml/2006/chart" xmlns:r="http://schemas.openxmlformats.org/officeDocument/2006/relationships" r:id="rId3"/>
          </a:graphicData>
        </a:graphic>
      </p:graphicFrame>
      <p:pic>
        <p:nvPicPr>
          <p:cNvPr id="4" name="Afbeelding 3">
            <a:extLst>
              <a:ext uri="{FF2B5EF4-FFF2-40B4-BE49-F238E27FC236}">
                <a16:creationId xmlns:a16="http://schemas.microsoft.com/office/drawing/2014/main" id="{E1B1F499-9069-B83D-7064-624CF0796912}"/>
              </a:ext>
            </a:extLst>
          </p:cNvPr>
          <p:cNvPicPr>
            <a:picLocks noChangeAspect="1"/>
          </p:cNvPicPr>
          <p:nvPr/>
        </p:nvPicPr>
        <p:blipFill>
          <a:blip r:embed="rId4"/>
          <a:stretch>
            <a:fillRect/>
          </a:stretch>
        </p:blipFill>
        <p:spPr>
          <a:xfrm>
            <a:off x="163744" y="160203"/>
            <a:ext cx="1390476" cy="761905"/>
          </a:xfrm>
          <a:prstGeom prst="rect">
            <a:avLst/>
          </a:prstGeom>
        </p:spPr>
      </p:pic>
    </p:spTree>
    <p:extLst>
      <p:ext uri="{BB962C8B-B14F-4D97-AF65-F5344CB8AC3E}">
        <p14:creationId xmlns:p14="http://schemas.microsoft.com/office/powerpoint/2010/main" val="2323281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Rectangle 1026"/>
          <p:cNvSpPr>
            <a:spLocks noGrp="1" noChangeArrowheads="1"/>
          </p:cNvSpPr>
          <p:nvPr>
            <p:ph type="title" idx="4294967295"/>
          </p:nvPr>
        </p:nvSpPr>
        <p:spPr>
          <a:xfrm>
            <a:off x="622300" y="1075347"/>
            <a:ext cx="11201400" cy="492443"/>
          </a:xfrm>
        </p:spPr>
        <p:txBody>
          <a:bodyPr/>
          <a:lstStyle/>
          <a:p>
            <a:r>
              <a:rPr lang="nl-NL" altLang="nl-NL" sz="3200">
                <a:solidFill>
                  <a:srgbClr val="046F96"/>
                </a:solidFill>
                <a:cs typeface="Times New Roman" pitchFamily="18" charset="0"/>
              </a:rPr>
              <a:t>Voorfinanciering</a:t>
            </a:r>
          </a:p>
        </p:txBody>
      </p:sp>
      <p:sp>
        <p:nvSpPr>
          <p:cNvPr id="23555" name="Rectangle 1027"/>
          <p:cNvSpPr>
            <a:spLocks noGrp="1" noChangeArrowheads="1"/>
          </p:cNvSpPr>
          <p:nvPr>
            <p:ph type="body" idx="4294967295"/>
          </p:nvPr>
        </p:nvSpPr>
        <p:spPr>
          <a:xfrm>
            <a:off x="334434" y="1981200"/>
            <a:ext cx="11247967" cy="3946989"/>
          </a:xfrm>
        </p:spPr>
        <p:txBody>
          <a:bodyPr>
            <a:normAutofit/>
          </a:bodyPr>
          <a:lstStyle/>
          <a:p>
            <a:pPr>
              <a:lnSpc>
                <a:spcPct val="90000"/>
              </a:lnSpc>
            </a:pPr>
            <a:endParaRPr lang="nl-NL" altLang="nl-NL" sz="1600">
              <a:cs typeface="Geneva"/>
            </a:endParaRPr>
          </a:p>
          <a:p>
            <a:pPr>
              <a:lnSpc>
                <a:spcPct val="90000"/>
              </a:lnSpc>
            </a:pPr>
            <a:r>
              <a:rPr lang="nl-NL" altLang="nl-NL" sz="1600">
                <a:cs typeface="Geneva"/>
              </a:rPr>
              <a:t>De door de markt gemaakte kosten worden niet meteen (volledig) betaald.</a:t>
            </a:r>
          </a:p>
          <a:p>
            <a:pPr lvl="1"/>
            <a:r>
              <a:rPr lang="nl-NL" altLang="nl-NL" sz="1400">
                <a:cs typeface="Geneva"/>
              </a:rPr>
              <a:t>Betaling (%) voor Onderzoek en Ontwikkelfase laadinfra</a:t>
            </a:r>
          </a:p>
          <a:p>
            <a:pPr lvl="1"/>
            <a:r>
              <a:rPr lang="nl-NL" altLang="nl-NL" sz="1400">
                <a:cs typeface="Geneva"/>
              </a:rPr>
              <a:t>Betaling (%) voor deel financiële investering bouw ERTV (inclusief laadinfra)</a:t>
            </a:r>
          </a:p>
          <a:p>
            <a:pPr lvl="1"/>
            <a:r>
              <a:rPr lang="nl-NL" altLang="nl-NL" sz="1400">
                <a:cs typeface="Geneva"/>
              </a:rPr>
              <a:t>Betaling voor dienstverlening gedurende x jaar</a:t>
            </a:r>
          </a:p>
          <a:p>
            <a:pPr>
              <a:lnSpc>
                <a:spcPct val="90000"/>
              </a:lnSpc>
            </a:pPr>
            <a:r>
              <a:rPr lang="nl-NL" altLang="nl-NL" sz="1600">
                <a:cs typeface="Geneva"/>
              </a:rPr>
              <a:t>De voorfinanciering zorgt dat risico’s beter worden gemanaged.</a:t>
            </a:r>
          </a:p>
          <a:p>
            <a:pPr>
              <a:lnSpc>
                <a:spcPct val="90000"/>
              </a:lnSpc>
            </a:pPr>
            <a:r>
              <a:rPr lang="nl-NL" altLang="nl-NL" sz="1600">
                <a:cs typeface="Geneva"/>
              </a:rPr>
              <a:t>Het zoeken naar een optimum voor de voorfinanciering</a:t>
            </a:r>
          </a:p>
          <a:p>
            <a:pPr>
              <a:lnSpc>
                <a:spcPct val="90000"/>
              </a:lnSpc>
            </a:pPr>
            <a:r>
              <a:rPr lang="nl-NL" altLang="nl-NL" sz="1600">
                <a:cs typeface="Geneva"/>
              </a:rPr>
              <a:t>Optimum van voorfinanciering in combinatie met eigendom van de ERTV bij de markt is een aandachtspunt</a:t>
            </a:r>
          </a:p>
          <a:p>
            <a:pPr>
              <a:lnSpc>
                <a:spcPct val="90000"/>
              </a:lnSpc>
            </a:pPr>
            <a:r>
              <a:rPr lang="nl-NL" altLang="nl-NL" sz="1600">
                <a:cs typeface="Geneva"/>
              </a:rPr>
              <a:t>De financieringsconstructie zorgt dat de gewenste dienst (tijdig) wordt geleverd en zo niet volgt korting.</a:t>
            </a:r>
          </a:p>
          <a:p>
            <a:pPr>
              <a:lnSpc>
                <a:spcPct val="90000"/>
              </a:lnSpc>
            </a:pPr>
            <a:r>
              <a:rPr lang="nl-NL" altLang="nl-NL" sz="1600">
                <a:cs typeface="Geneva"/>
              </a:rPr>
              <a:t>Met het oog op transparantie wordt de overheid geen partij in de voorfinanciering.</a:t>
            </a:r>
          </a:p>
          <a:p>
            <a:pPr>
              <a:lnSpc>
                <a:spcPct val="90000"/>
              </a:lnSpc>
            </a:pPr>
            <a:r>
              <a:rPr lang="nl-NL" altLang="nl-NL" sz="1600">
                <a:cs typeface="Geneva"/>
              </a:rPr>
              <a:t>De overheid zorgt voor de budgettaire inpassing (= kasreeksen dienstverlening passen in begroting)</a:t>
            </a:r>
          </a:p>
          <a:p>
            <a:pPr>
              <a:lnSpc>
                <a:spcPct val="90000"/>
              </a:lnSpc>
            </a:pPr>
            <a:endParaRPr lang="nl-NL" altLang="nl-NL" sz="1800">
              <a:cs typeface="Geneva"/>
            </a:endParaRPr>
          </a:p>
        </p:txBody>
      </p:sp>
      <p:pic>
        <p:nvPicPr>
          <p:cNvPr id="2" name="Afbeelding 1">
            <a:extLst>
              <a:ext uri="{FF2B5EF4-FFF2-40B4-BE49-F238E27FC236}">
                <a16:creationId xmlns:a16="http://schemas.microsoft.com/office/drawing/2014/main" id="{612FFA91-7D87-777A-F8E1-58560FE9E3D5}"/>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3043909655"/>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023DD0D-7FE1-D22F-C0A7-C0BCF7877570}"/>
              </a:ext>
            </a:extLst>
          </p:cNvPr>
          <p:cNvSpPr>
            <a:spLocks noGrp="1"/>
          </p:cNvSpPr>
          <p:nvPr>
            <p:ph type="title"/>
          </p:nvPr>
        </p:nvSpPr>
        <p:spPr>
          <a:xfrm>
            <a:off x="860113" y="437407"/>
            <a:ext cx="11203200" cy="400110"/>
          </a:xfrm>
          <a:ln>
            <a:noFill/>
          </a:ln>
        </p:spPr>
        <p:txBody>
          <a:bodyPr/>
          <a:lstStyle/>
          <a:p>
            <a:r>
              <a:rPr lang="nl-NL" b="1"/>
              <a:t>               Voorbeeld</a:t>
            </a:r>
            <a:br>
              <a:rPr lang="nl-NL"/>
            </a:br>
            <a:br>
              <a:rPr lang="nl-NL"/>
            </a:br>
            <a:r>
              <a:rPr lang="nl-NL"/>
              <a:t>Samenwerking</a:t>
            </a:r>
          </a:p>
        </p:txBody>
      </p:sp>
      <p:sp>
        <p:nvSpPr>
          <p:cNvPr id="33" name="Rechthoek 32">
            <a:extLst>
              <a:ext uri="{FF2B5EF4-FFF2-40B4-BE49-F238E27FC236}">
                <a16:creationId xmlns:a16="http://schemas.microsoft.com/office/drawing/2014/main" id="{B18C3621-5FFE-8330-88D1-D7D534757AA3}"/>
              </a:ext>
            </a:extLst>
          </p:cNvPr>
          <p:cNvSpPr/>
          <p:nvPr/>
        </p:nvSpPr>
        <p:spPr>
          <a:xfrm>
            <a:off x="5090984" y="2190274"/>
            <a:ext cx="1996852" cy="736463"/>
          </a:xfrm>
          <a:prstGeom prst="rect">
            <a:avLst/>
          </a:prstGeom>
          <a:solidFill>
            <a:srgbClr val="00B0F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RWS</a:t>
            </a:r>
          </a:p>
        </p:txBody>
      </p:sp>
      <p:sp>
        <p:nvSpPr>
          <p:cNvPr id="34" name="Rechthoek 33">
            <a:extLst>
              <a:ext uri="{FF2B5EF4-FFF2-40B4-BE49-F238E27FC236}">
                <a16:creationId xmlns:a16="http://schemas.microsoft.com/office/drawing/2014/main" id="{263B8565-78DD-3928-DC6D-461D25C3D70E}"/>
              </a:ext>
            </a:extLst>
          </p:cNvPr>
          <p:cNvSpPr/>
          <p:nvPr/>
        </p:nvSpPr>
        <p:spPr>
          <a:xfrm>
            <a:off x="5090984" y="370339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Dienstverlener</a:t>
            </a:r>
          </a:p>
        </p:txBody>
      </p:sp>
      <p:sp>
        <p:nvSpPr>
          <p:cNvPr id="35" name="Rechthoek 34">
            <a:extLst>
              <a:ext uri="{FF2B5EF4-FFF2-40B4-BE49-F238E27FC236}">
                <a16:creationId xmlns:a16="http://schemas.microsoft.com/office/drawing/2014/main" id="{9F9A5586-FD64-B922-6D8E-69D3853C44B9}"/>
              </a:ext>
            </a:extLst>
          </p:cNvPr>
          <p:cNvSpPr/>
          <p:nvPr/>
        </p:nvSpPr>
        <p:spPr>
          <a:xfrm>
            <a:off x="2802512" y="5256718"/>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Scheepsbouwer ERTV</a:t>
            </a:r>
          </a:p>
        </p:txBody>
      </p:sp>
      <p:sp>
        <p:nvSpPr>
          <p:cNvPr id="36" name="Rechthoek 35">
            <a:extLst>
              <a:ext uri="{FF2B5EF4-FFF2-40B4-BE49-F238E27FC236}">
                <a16:creationId xmlns:a16="http://schemas.microsoft.com/office/drawing/2014/main" id="{9B673E16-4A95-5F95-74A8-820C343526E0}"/>
              </a:ext>
            </a:extLst>
          </p:cNvPr>
          <p:cNvSpPr/>
          <p:nvPr/>
        </p:nvSpPr>
        <p:spPr>
          <a:xfrm>
            <a:off x="5097574" y="525671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Laadinfra-partij</a:t>
            </a:r>
          </a:p>
        </p:txBody>
      </p:sp>
      <p:sp>
        <p:nvSpPr>
          <p:cNvPr id="37" name="Rechthoek 36">
            <a:extLst>
              <a:ext uri="{FF2B5EF4-FFF2-40B4-BE49-F238E27FC236}">
                <a16:creationId xmlns:a16="http://schemas.microsoft.com/office/drawing/2014/main" id="{8E81A2F1-794A-0F3B-ECCB-852120C6B5EC}"/>
              </a:ext>
            </a:extLst>
          </p:cNvPr>
          <p:cNvSpPr/>
          <p:nvPr/>
        </p:nvSpPr>
        <p:spPr>
          <a:xfrm>
            <a:off x="7392636" y="525671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Onderhoud en exploitatie</a:t>
            </a:r>
          </a:p>
        </p:txBody>
      </p:sp>
      <p:sp>
        <p:nvSpPr>
          <p:cNvPr id="38" name="Rechthoek 37">
            <a:extLst>
              <a:ext uri="{FF2B5EF4-FFF2-40B4-BE49-F238E27FC236}">
                <a16:creationId xmlns:a16="http://schemas.microsoft.com/office/drawing/2014/main" id="{69A66F3F-717C-52EC-1DE6-D8A1B5A05033}"/>
              </a:ext>
            </a:extLst>
          </p:cNvPr>
          <p:cNvSpPr/>
          <p:nvPr/>
        </p:nvSpPr>
        <p:spPr>
          <a:xfrm>
            <a:off x="948901" y="370339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Financier</a:t>
            </a:r>
          </a:p>
        </p:txBody>
      </p:sp>
      <p:sp>
        <p:nvSpPr>
          <p:cNvPr id="39" name="Rechthoek 38">
            <a:extLst>
              <a:ext uri="{FF2B5EF4-FFF2-40B4-BE49-F238E27FC236}">
                <a16:creationId xmlns:a16="http://schemas.microsoft.com/office/drawing/2014/main" id="{46C9DB30-9DCB-3104-97DD-C9665C119203}"/>
              </a:ext>
            </a:extLst>
          </p:cNvPr>
          <p:cNvSpPr/>
          <p:nvPr/>
        </p:nvSpPr>
        <p:spPr>
          <a:xfrm>
            <a:off x="7827879" y="1496894"/>
            <a:ext cx="1996852" cy="736463"/>
          </a:xfrm>
          <a:prstGeom prst="rect">
            <a:avLst/>
          </a:prstGeom>
          <a:solidFill>
            <a:srgbClr val="00B0F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Kustwacht</a:t>
            </a:r>
          </a:p>
        </p:txBody>
      </p:sp>
      <p:cxnSp>
        <p:nvCxnSpPr>
          <p:cNvPr id="41" name="Rechte verbindingslijn 40">
            <a:extLst>
              <a:ext uri="{FF2B5EF4-FFF2-40B4-BE49-F238E27FC236}">
                <a16:creationId xmlns:a16="http://schemas.microsoft.com/office/drawing/2014/main" id="{7CBE4961-4ABA-7A5C-EAED-463C7A53D6DB}"/>
              </a:ext>
            </a:extLst>
          </p:cNvPr>
          <p:cNvCxnSpPr>
            <a:stCxn id="39" idx="2"/>
            <a:endCxn id="33" idx="0"/>
          </p:cNvCxnSpPr>
          <p:nvPr/>
        </p:nvCxnSpPr>
        <p:spPr>
          <a:xfrm flipH="1" flipV="1">
            <a:off x="6089410" y="2190274"/>
            <a:ext cx="2736895" cy="43083"/>
          </a:xfrm>
          <a:prstGeom prst="line">
            <a:avLst/>
          </a:prstGeom>
          <a:ln w="1905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 name="Rechte verbindingslijn 44">
            <a:extLst>
              <a:ext uri="{FF2B5EF4-FFF2-40B4-BE49-F238E27FC236}">
                <a16:creationId xmlns:a16="http://schemas.microsoft.com/office/drawing/2014/main" id="{1143AE42-4A59-5204-E68C-848AE680D050}"/>
              </a:ext>
            </a:extLst>
          </p:cNvPr>
          <p:cNvCxnSpPr>
            <a:cxnSpLocks/>
            <a:stCxn id="33" idx="2"/>
            <a:endCxn id="34" idx="0"/>
          </p:cNvCxnSpPr>
          <p:nvPr/>
        </p:nvCxnSpPr>
        <p:spPr>
          <a:xfrm>
            <a:off x="6089410" y="2926737"/>
            <a:ext cx="0" cy="77666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D0D2D7AA-E4AD-4B96-B306-B9EF65A54830}"/>
              </a:ext>
            </a:extLst>
          </p:cNvPr>
          <p:cNvCxnSpPr>
            <a:cxnSpLocks/>
            <a:stCxn id="38" idx="3"/>
            <a:endCxn id="34" idx="1"/>
          </p:cNvCxnSpPr>
          <p:nvPr/>
        </p:nvCxnSpPr>
        <p:spPr>
          <a:xfrm>
            <a:off x="2945753" y="4071629"/>
            <a:ext cx="2145231"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CCA36769-9025-9D93-1176-9C96CCF444B7}"/>
              </a:ext>
            </a:extLst>
          </p:cNvPr>
          <p:cNvCxnSpPr>
            <a:cxnSpLocks/>
            <a:stCxn id="35" idx="0"/>
            <a:endCxn id="34" idx="2"/>
          </p:cNvCxnSpPr>
          <p:nvPr/>
        </p:nvCxnSpPr>
        <p:spPr>
          <a:xfrm flipV="1">
            <a:off x="3800938" y="4439860"/>
            <a:ext cx="2288472" cy="81685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F794C8C6-A47E-E662-B6F3-7919164C2117}"/>
              </a:ext>
            </a:extLst>
          </p:cNvPr>
          <p:cNvCxnSpPr>
            <a:cxnSpLocks/>
            <a:stCxn id="36" idx="0"/>
            <a:endCxn id="34" idx="2"/>
          </p:cNvCxnSpPr>
          <p:nvPr/>
        </p:nvCxnSpPr>
        <p:spPr>
          <a:xfrm flipH="1" flipV="1">
            <a:off x="6089410" y="4439860"/>
            <a:ext cx="6590" cy="81685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39E30654-ED29-DAFC-4CC3-D024EDAB92CA}"/>
              </a:ext>
            </a:extLst>
          </p:cNvPr>
          <p:cNvCxnSpPr>
            <a:cxnSpLocks/>
            <a:endCxn id="34" idx="2"/>
          </p:cNvCxnSpPr>
          <p:nvPr/>
        </p:nvCxnSpPr>
        <p:spPr>
          <a:xfrm flipH="1" flipV="1">
            <a:off x="6089410" y="4439860"/>
            <a:ext cx="2295062" cy="81685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62" name="Rechthoek 61">
            <a:extLst>
              <a:ext uri="{FF2B5EF4-FFF2-40B4-BE49-F238E27FC236}">
                <a16:creationId xmlns:a16="http://schemas.microsoft.com/office/drawing/2014/main" id="{CAFB28B7-DD0F-3037-1C85-06AF99706B63}"/>
              </a:ext>
            </a:extLst>
          </p:cNvPr>
          <p:cNvSpPr/>
          <p:nvPr/>
        </p:nvSpPr>
        <p:spPr>
          <a:xfrm>
            <a:off x="9010440" y="3192690"/>
            <a:ext cx="2145231"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Aandeelhouders</a:t>
            </a:r>
          </a:p>
        </p:txBody>
      </p:sp>
      <p:cxnSp>
        <p:nvCxnSpPr>
          <p:cNvPr id="63" name="Rechte verbindingslijn 62">
            <a:extLst>
              <a:ext uri="{FF2B5EF4-FFF2-40B4-BE49-F238E27FC236}">
                <a16:creationId xmlns:a16="http://schemas.microsoft.com/office/drawing/2014/main" id="{8A90D04F-6858-630F-07A2-683A52E5C99C}"/>
              </a:ext>
            </a:extLst>
          </p:cNvPr>
          <p:cNvCxnSpPr>
            <a:cxnSpLocks/>
            <a:stCxn id="34" idx="3"/>
            <a:endCxn id="62" idx="1"/>
          </p:cNvCxnSpPr>
          <p:nvPr/>
        </p:nvCxnSpPr>
        <p:spPr>
          <a:xfrm flipV="1">
            <a:off x="7087836" y="3560922"/>
            <a:ext cx="1922604" cy="51070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6" name="Rechte verbindingslijn 65">
            <a:extLst>
              <a:ext uri="{FF2B5EF4-FFF2-40B4-BE49-F238E27FC236}">
                <a16:creationId xmlns:a16="http://schemas.microsoft.com/office/drawing/2014/main" id="{152FFFA3-FF9D-8F12-90F0-B1996D9B9B6A}"/>
              </a:ext>
            </a:extLst>
          </p:cNvPr>
          <p:cNvCxnSpPr>
            <a:cxnSpLocks/>
            <a:stCxn id="38" idx="0"/>
            <a:endCxn id="33" idx="1"/>
          </p:cNvCxnSpPr>
          <p:nvPr/>
        </p:nvCxnSpPr>
        <p:spPr>
          <a:xfrm flipV="1">
            <a:off x="1947327" y="2558506"/>
            <a:ext cx="3143657" cy="114489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71" name="Tekstvak 70">
            <a:extLst>
              <a:ext uri="{FF2B5EF4-FFF2-40B4-BE49-F238E27FC236}">
                <a16:creationId xmlns:a16="http://schemas.microsoft.com/office/drawing/2014/main" id="{DACE7BEF-67F7-9A0F-0464-16A876E4529D}"/>
              </a:ext>
            </a:extLst>
          </p:cNvPr>
          <p:cNvSpPr txBox="1"/>
          <p:nvPr/>
        </p:nvSpPr>
        <p:spPr>
          <a:xfrm>
            <a:off x="3055152" y="3763850"/>
            <a:ext cx="1980029" cy="307777"/>
          </a:xfrm>
          <a:prstGeom prst="rect">
            <a:avLst/>
          </a:prstGeom>
          <a:noFill/>
        </p:spPr>
        <p:txBody>
          <a:bodyPr wrap="none" rtlCol="0">
            <a:spAutoFit/>
          </a:bodyPr>
          <a:lstStyle/>
          <a:p>
            <a:r>
              <a:rPr lang="nl-NL" sz="1400"/>
              <a:t>Lening en aflossing</a:t>
            </a:r>
          </a:p>
        </p:txBody>
      </p:sp>
      <p:sp>
        <p:nvSpPr>
          <p:cNvPr id="72" name="Tekstvak 71">
            <a:extLst>
              <a:ext uri="{FF2B5EF4-FFF2-40B4-BE49-F238E27FC236}">
                <a16:creationId xmlns:a16="http://schemas.microsoft.com/office/drawing/2014/main" id="{0DEA42AE-E280-204A-44F4-73C6FCE8AFAD}"/>
              </a:ext>
            </a:extLst>
          </p:cNvPr>
          <p:cNvSpPr txBox="1"/>
          <p:nvPr/>
        </p:nvSpPr>
        <p:spPr>
          <a:xfrm>
            <a:off x="1142583" y="2458229"/>
            <a:ext cx="2949975" cy="523220"/>
          </a:xfrm>
          <a:prstGeom prst="rect">
            <a:avLst/>
          </a:prstGeom>
          <a:noFill/>
        </p:spPr>
        <p:txBody>
          <a:bodyPr wrap="none" rtlCol="0">
            <a:spAutoFit/>
          </a:bodyPr>
          <a:lstStyle/>
          <a:p>
            <a:r>
              <a:rPr lang="nl-NL" sz="1400"/>
              <a:t>Mogelijk directe overeenkomst</a:t>
            </a:r>
          </a:p>
          <a:p>
            <a:r>
              <a:rPr lang="nl-NL" sz="1400"/>
              <a:t>Mogelijk zekerheden</a:t>
            </a:r>
          </a:p>
        </p:txBody>
      </p:sp>
      <p:sp>
        <p:nvSpPr>
          <p:cNvPr id="73" name="Tekstvak 72">
            <a:extLst>
              <a:ext uri="{FF2B5EF4-FFF2-40B4-BE49-F238E27FC236}">
                <a16:creationId xmlns:a16="http://schemas.microsoft.com/office/drawing/2014/main" id="{CE1CE120-66A4-5BAB-B286-2CA15D30671A}"/>
              </a:ext>
            </a:extLst>
          </p:cNvPr>
          <p:cNvSpPr txBox="1"/>
          <p:nvPr/>
        </p:nvSpPr>
        <p:spPr>
          <a:xfrm>
            <a:off x="4494764" y="2963632"/>
            <a:ext cx="4200189" cy="738664"/>
          </a:xfrm>
          <a:prstGeom prst="rect">
            <a:avLst/>
          </a:prstGeom>
          <a:noFill/>
        </p:spPr>
        <p:txBody>
          <a:bodyPr wrap="none" rtlCol="0">
            <a:spAutoFit/>
          </a:bodyPr>
          <a:lstStyle/>
          <a:p>
            <a:r>
              <a:rPr lang="nl-NL" sz="1400"/>
              <a:t>Dienstverleningsovereenkomst</a:t>
            </a:r>
          </a:p>
          <a:p>
            <a:r>
              <a:rPr lang="nl-NL" sz="1400"/>
              <a:t>Beschikbaarheidsvergoeding dienstverlening</a:t>
            </a:r>
          </a:p>
          <a:p>
            <a:r>
              <a:rPr lang="nl-NL" sz="1400"/>
              <a:t>Mogelijk hypotheek op ERTV</a:t>
            </a:r>
          </a:p>
        </p:txBody>
      </p:sp>
      <p:sp>
        <p:nvSpPr>
          <p:cNvPr id="74" name="Tekstvak 73">
            <a:extLst>
              <a:ext uri="{FF2B5EF4-FFF2-40B4-BE49-F238E27FC236}">
                <a16:creationId xmlns:a16="http://schemas.microsoft.com/office/drawing/2014/main" id="{5AB7E5E4-3C1B-227D-5E97-AE0835AC5C47}"/>
              </a:ext>
            </a:extLst>
          </p:cNvPr>
          <p:cNvSpPr txBox="1"/>
          <p:nvPr/>
        </p:nvSpPr>
        <p:spPr>
          <a:xfrm>
            <a:off x="7360629" y="3943749"/>
            <a:ext cx="1649811" cy="307777"/>
          </a:xfrm>
          <a:prstGeom prst="rect">
            <a:avLst/>
          </a:prstGeom>
          <a:noFill/>
        </p:spPr>
        <p:txBody>
          <a:bodyPr wrap="none" rtlCol="0">
            <a:spAutoFit/>
          </a:bodyPr>
          <a:lstStyle/>
          <a:p>
            <a:r>
              <a:rPr lang="nl-NL" sz="1400"/>
              <a:t>Eigen vermogen</a:t>
            </a:r>
          </a:p>
        </p:txBody>
      </p:sp>
      <p:sp>
        <p:nvSpPr>
          <p:cNvPr id="6" name="Rechthoek 5">
            <a:extLst>
              <a:ext uri="{FF2B5EF4-FFF2-40B4-BE49-F238E27FC236}">
                <a16:creationId xmlns:a16="http://schemas.microsoft.com/office/drawing/2014/main" id="{F8FD7F1A-17B6-9604-91EA-6949A444A36A}"/>
              </a:ext>
            </a:extLst>
          </p:cNvPr>
          <p:cNvSpPr/>
          <p:nvPr/>
        </p:nvSpPr>
        <p:spPr>
          <a:xfrm>
            <a:off x="5097574" y="1067132"/>
            <a:ext cx="1996852" cy="736463"/>
          </a:xfrm>
          <a:prstGeom prst="rect">
            <a:avLst/>
          </a:prstGeom>
          <a:solidFill>
            <a:srgbClr val="00B0F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DGLM</a:t>
            </a:r>
          </a:p>
        </p:txBody>
      </p:sp>
      <p:cxnSp>
        <p:nvCxnSpPr>
          <p:cNvPr id="8" name="Rechte verbindingslijn 7">
            <a:extLst>
              <a:ext uri="{FF2B5EF4-FFF2-40B4-BE49-F238E27FC236}">
                <a16:creationId xmlns:a16="http://schemas.microsoft.com/office/drawing/2014/main" id="{62F08665-F571-D972-C38D-13BB348A93F0}"/>
              </a:ext>
            </a:extLst>
          </p:cNvPr>
          <p:cNvCxnSpPr>
            <a:stCxn id="6" idx="2"/>
            <a:endCxn id="33" idx="0"/>
          </p:cNvCxnSpPr>
          <p:nvPr/>
        </p:nvCxnSpPr>
        <p:spPr>
          <a:xfrm flipH="1">
            <a:off x="6089410" y="1803595"/>
            <a:ext cx="6590" cy="386679"/>
          </a:xfrm>
          <a:prstGeom prst="line">
            <a:avLst/>
          </a:prstGeom>
        </p:spPr>
        <p:style>
          <a:lnRef idx="3">
            <a:schemeClr val="accent4"/>
          </a:lnRef>
          <a:fillRef idx="0">
            <a:schemeClr val="accent4"/>
          </a:fillRef>
          <a:effectRef idx="2">
            <a:schemeClr val="accent4"/>
          </a:effectRef>
          <a:fontRef idx="minor">
            <a:schemeClr val="tx1"/>
          </a:fontRef>
        </p:style>
      </p:cxnSp>
      <p:cxnSp>
        <p:nvCxnSpPr>
          <p:cNvPr id="10" name="Rechte verbindingslijn 9">
            <a:extLst>
              <a:ext uri="{FF2B5EF4-FFF2-40B4-BE49-F238E27FC236}">
                <a16:creationId xmlns:a16="http://schemas.microsoft.com/office/drawing/2014/main" id="{20F4B7BA-F381-F621-20F3-CF774D03022C}"/>
              </a:ext>
            </a:extLst>
          </p:cNvPr>
          <p:cNvCxnSpPr>
            <a:stCxn id="6" idx="3"/>
            <a:endCxn id="39" idx="1"/>
          </p:cNvCxnSpPr>
          <p:nvPr/>
        </p:nvCxnSpPr>
        <p:spPr>
          <a:xfrm>
            <a:off x="7094426" y="1435364"/>
            <a:ext cx="733453" cy="429762"/>
          </a:xfrm>
          <a:prstGeom prst="line">
            <a:avLst/>
          </a:prstGeom>
        </p:spPr>
        <p:style>
          <a:lnRef idx="3">
            <a:schemeClr val="accent4"/>
          </a:lnRef>
          <a:fillRef idx="0">
            <a:schemeClr val="accent4"/>
          </a:fillRef>
          <a:effectRef idx="2">
            <a:schemeClr val="accent4"/>
          </a:effectRef>
          <a:fontRef idx="minor">
            <a:schemeClr val="tx1"/>
          </a:fontRef>
        </p:style>
      </p:cxnSp>
      <p:pic>
        <p:nvPicPr>
          <p:cNvPr id="9" name="Afbeelding 8">
            <a:extLst>
              <a:ext uri="{FF2B5EF4-FFF2-40B4-BE49-F238E27FC236}">
                <a16:creationId xmlns:a16="http://schemas.microsoft.com/office/drawing/2014/main" id="{DA287C12-601C-EFC9-033E-2585696AFB7A}"/>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3335308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76824BD-4446-A092-BDC0-33678BCB22A7}"/>
              </a:ext>
            </a:extLst>
          </p:cNvPr>
          <p:cNvSpPr>
            <a:spLocks noGrp="1"/>
          </p:cNvSpPr>
          <p:nvPr>
            <p:ph type="title"/>
          </p:nvPr>
        </p:nvSpPr>
        <p:spPr/>
        <p:txBody>
          <a:bodyPr/>
          <a:lstStyle/>
          <a:p>
            <a:r>
              <a:rPr lang="nl-NL" dirty="0"/>
              <a:t>……</a:t>
            </a:r>
            <a:r>
              <a:rPr lang="nl-NL"/>
              <a:t>en ook voor een betrouwbare partner</a:t>
            </a:r>
          </a:p>
        </p:txBody>
      </p:sp>
      <p:sp>
        <p:nvSpPr>
          <p:cNvPr id="2" name="Tijdelijke aanduiding voor inhoud 1">
            <a:extLst>
              <a:ext uri="{FF2B5EF4-FFF2-40B4-BE49-F238E27FC236}">
                <a16:creationId xmlns:a16="http://schemas.microsoft.com/office/drawing/2014/main" id="{470550DB-3BE9-9BBA-7F58-402B5E02F2EC}"/>
              </a:ext>
            </a:extLst>
          </p:cNvPr>
          <p:cNvSpPr>
            <a:spLocks noGrp="1"/>
          </p:cNvSpPr>
          <p:nvPr>
            <p:ph type="body" sz="quarter" idx="11"/>
          </p:nvPr>
        </p:nvSpPr>
        <p:spPr/>
        <p:txBody>
          <a:bodyPr>
            <a:normAutofit/>
          </a:bodyPr>
          <a:lstStyle/>
          <a:p>
            <a:pPr marL="0" indent="0">
              <a:buNone/>
            </a:pPr>
            <a:endParaRPr lang="nl-NL" dirty="0"/>
          </a:p>
          <a:p>
            <a:pPr marL="0" indent="0">
              <a:buNone/>
            </a:pPr>
            <a:endParaRPr lang="nl-NL" dirty="0"/>
          </a:p>
          <a:p>
            <a:pPr marL="0" indent="0">
              <a:buNone/>
            </a:pPr>
            <a:endParaRPr lang="nl-NL" dirty="0"/>
          </a:p>
          <a:p>
            <a:pPr marL="0" indent="0">
              <a:buNone/>
            </a:pPr>
            <a:r>
              <a:rPr lang="nl-NL" dirty="0"/>
              <a:t>Innovatiepartnerschap vraagt een andere manier van (samen)werken</a:t>
            </a:r>
          </a:p>
          <a:p>
            <a:pPr marL="0" indent="0">
              <a:buNone/>
            </a:pPr>
            <a:endParaRPr lang="nl-NL" dirty="0"/>
          </a:p>
          <a:p>
            <a:pPr marL="0" indent="0">
              <a:buNone/>
            </a:pPr>
            <a:r>
              <a:rPr lang="nl-NL" dirty="0"/>
              <a:t>Hoe de samenwerking wordt ingevuld is belangrijk. In gesprek zijn en blijven.</a:t>
            </a:r>
          </a:p>
          <a:p>
            <a:pPr marL="0" indent="0">
              <a:buNone/>
            </a:pPr>
            <a:endParaRPr lang="nl-NL" dirty="0"/>
          </a:p>
          <a:p>
            <a:pPr marL="0" indent="0">
              <a:buNone/>
            </a:pPr>
            <a:r>
              <a:rPr lang="nl-NL" dirty="0"/>
              <a:t>Gemeenschappelijk doel staat voorop, met oog voor elkaars belangen</a:t>
            </a:r>
          </a:p>
          <a:p>
            <a:pPr marL="0" indent="0">
              <a:buNone/>
            </a:pPr>
            <a:r>
              <a:rPr lang="nl-NL" dirty="0"/>
              <a:t> </a:t>
            </a:r>
            <a:r>
              <a:rPr lang="nl-NL" altLang="nl-NL" kern="0" dirty="0">
                <a:solidFill>
                  <a:srgbClr val="000000"/>
                </a:solidFill>
                <a:latin typeface="Verdana"/>
                <a:ea typeface="ＭＳ Ｐゴシック" pitchFamily="34" charset="-128"/>
                <a:sym typeface="Wingdings" pitchFamily="2" charset="2"/>
              </a:rPr>
              <a:t></a:t>
            </a:r>
            <a:r>
              <a:rPr lang="nl-NL" altLang="nl-NL" sz="2400" kern="0" dirty="0">
                <a:solidFill>
                  <a:srgbClr val="000000"/>
                </a:solidFill>
                <a:latin typeface="Verdana"/>
                <a:ea typeface="ＭＳ Ｐゴシック" pitchFamily="34" charset="-128"/>
                <a:sym typeface="Wingdings" pitchFamily="2" charset="2"/>
              </a:rPr>
              <a:t> z</a:t>
            </a:r>
            <a:r>
              <a:rPr lang="nl-NL" dirty="0"/>
              <a:t>onder samenwerking, geen resultaat.</a:t>
            </a:r>
          </a:p>
          <a:p>
            <a:pPr marL="0" indent="0">
              <a:buNone/>
            </a:pPr>
            <a:endParaRPr lang="nl-NL" dirty="0"/>
          </a:p>
        </p:txBody>
      </p:sp>
      <p:pic>
        <p:nvPicPr>
          <p:cNvPr id="6" name="Afbeelding 5">
            <a:extLst>
              <a:ext uri="{FF2B5EF4-FFF2-40B4-BE49-F238E27FC236}">
                <a16:creationId xmlns:a16="http://schemas.microsoft.com/office/drawing/2014/main" id="{F9C507BB-F1B7-8CB8-1502-00639574EEA8}"/>
              </a:ext>
            </a:extLst>
          </p:cNvPr>
          <p:cNvPicPr>
            <a:picLocks noChangeAspect="1"/>
          </p:cNvPicPr>
          <p:nvPr/>
        </p:nvPicPr>
        <p:blipFill>
          <a:blip r:embed="rId3"/>
          <a:stretch>
            <a:fillRect/>
          </a:stretch>
        </p:blipFill>
        <p:spPr>
          <a:xfrm>
            <a:off x="163744" y="160203"/>
            <a:ext cx="1390476" cy="761905"/>
          </a:xfrm>
          <a:prstGeom prst="rect">
            <a:avLst/>
          </a:prstGeom>
        </p:spPr>
      </p:pic>
      <p:pic>
        <p:nvPicPr>
          <p:cNvPr id="7" name="Picture 2" descr="Foto v/d week archief 2011">
            <a:extLst>
              <a:ext uri="{FF2B5EF4-FFF2-40B4-BE49-F238E27FC236}">
                <a16:creationId xmlns:a16="http://schemas.microsoft.com/office/drawing/2014/main" id="{3B32610D-A8B9-ABA5-C7B7-93E81B6203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9177" y="1295999"/>
            <a:ext cx="3042823" cy="2030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54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0AD027-F386-50C6-B95C-1B1D96A3933B}"/>
              </a:ext>
            </a:extLst>
          </p:cNvPr>
          <p:cNvSpPr>
            <a:spLocks noGrp="1"/>
          </p:cNvSpPr>
          <p:nvPr>
            <p:ph type="title"/>
          </p:nvPr>
        </p:nvSpPr>
        <p:spPr/>
        <p:txBody>
          <a:bodyPr/>
          <a:lstStyle/>
          <a:p>
            <a:r>
              <a:rPr lang="nl-NL" dirty="0"/>
              <a:t>Dynamische omgeving en opgave</a:t>
            </a:r>
          </a:p>
        </p:txBody>
      </p:sp>
      <p:sp>
        <p:nvSpPr>
          <p:cNvPr id="4" name="Rechthoek: afgeronde hoeken 3">
            <a:extLst>
              <a:ext uri="{FF2B5EF4-FFF2-40B4-BE49-F238E27FC236}">
                <a16:creationId xmlns:a16="http://schemas.microsoft.com/office/drawing/2014/main" id="{520050EE-34CC-BA88-8A6D-5109056E6F57}"/>
              </a:ext>
            </a:extLst>
          </p:cNvPr>
          <p:cNvSpPr/>
          <p:nvPr/>
        </p:nvSpPr>
        <p:spPr bwMode="auto">
          <a:xfrm>
            <a:off x="387177" y="2153920"/>
            <a:ext cx="4794423" cy="301586"/>
          </a:xfrm>
          <a:prstGeom prst="roundRect">
            <a:avLst/>
          </a:prstGeom>
          <a:solidFill>
            <a:schemeClr val="accent1"/>
          </a:solidFill>
          <a:ln>
            <a:noFill/>
          </a:ln>
          <a:effectLst/>
        </p:spPr>
        <p:txBody>
          <a:bodyPr vert="horz" wrap="square" lIns="0" tIns="0" rIns="0" bIns="0" numCol="1" rtlCol="0" anchor="b" anchorCtr="0" compatLnSpc="1">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Verdana" pitchFamily="34" charset="0"/>
                <a:ea typeface="+mn-ea"/>
                <a:cs typeface="+mn-cs"/>
              </a:rPr>
              <a:t>Politiek/bestuurlijk in de belangstelling</a:t>
            </a:r>
          </a:p>
        </p:txBody>
      </p:sp>
      <p:sp>
        <p:nvSpPr>
          <p:cNvPr id="5" name="Rechthoek: afgeronde hoeken 4">
            <a:extLst>
              <a:ext uri="{FF2B5EF4-FFF2-40B4-BE49-F238E27FC236}">
                <a16:creationId xmlns:a16="http://schemas.microsoft.com/office/drawing/2014/main" id="{34C04265-576A-52FF-ACE5-F9FE79B7F581}"/>
              </a:ext>
            </a:extLst>
          </p:cNvPr>
          <p:cNvSpPr/>
          <p:nvPr/>
        </p:nvSpPr>
        <p:spPr bwMode="auto">
          <a:xfrm>
            <a:off x="387176" y="4453142"/>
            <a:ext cx="5939703" cy="619058"/>
          </a:xfrm>
          <a:prstGeom prst="roundRect">
            <a:avLst/>
          </a:prstGeom>
          <a:solidFill>
            <a:srgbClr val="00B050"/>
          </a:solidFill>
          <a:ln>
            <a:noFill/>
          </a:ln>
          <a:effectLst/>
        </p:spPr>
        <p:txBody>
          <a:bodyPr vert="horz" wrap="square" lIns="0" tIns="0" rIns="0" bIns="0" numCol="1" rtlCol="0" anchor="b" anchorCtr="0" compatLnSpc="1">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Verdana" pitchFamily="34" charset="0"/>
                <a:ea typeface="+mn-ea"/>
                <a:cs typeface="+mn-cs"/>
              </a:rPr>
              <a:t>Integrale innovatie – werkend systeem (vaartuig, laadsysteem en aangesloten op windparken)</a:t>
            </a:r>
          </a:p>
        </p:txBody>
      </p:sp>
      <p:sp>
        <p:nvSpPr>
          <p:cNvPr id="6" name="Rechthoek: afgeronde hoeken 5">
            <a:extLst>
              <a:ext uri="{FF2B5EF4-FFF2-40B4-BE49-F238E27FC236}">
                <a16:creationId xmlns:a16="http://schemas.microsoft.com/office/drawing/2014/main" id="{F154D452-27BA-5EE2-F1D9-C5A04A8BA720}"/>
              </a:ext>
            </a:extLst>
          </p:cNvPr>
          <p:cNvSpPr/>
          <p:nvPr/>
        </p:nvSpPr>
        <p:spPr bwMode="auto">
          <a:xfrm>
            <a:off x="387176" y="2737327"/>
            <a:ext cx="5708824" cy="301587"/>
          </a:xfrm>
          <a:prstGeom prst="roundRect">
            <a:avLst/>
          </a:prstGeom>
          <a:solidFill>
            <a:schemeClr val="accent1"/>
          </a:solidFill>
          <a:ln>
            <a:noFill/>
          </a:ln>
          <a:effectLst/>
        </p:spPr>
        <p:txBody>
          <a:bodyPr vert="horz" wrap="square" lIns="0" tIns="0" rIns="0" bIns="0" numCol="1" rtlCol="0" anchor="b" anchorCtr="0" compatLnSpc="1">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Verdana" pitchFamily="34" charset="0"/>
                <a:ea typeface="+mn-ea"/>
                <a:cs typeface="+mn-cs"/>
              </a:rPr>
              <a:t>Veel disciplines en spelers (overheid en markt)</a:t>
            </a:r>
          </a:p>
        </p:txBody>
      </p:sp>
      <p:sp>
        <p:nvSpPr>
          <p:cNvPr id="7" name="Rechthoek: afgeronde hoeken 6">
            <a:extLst>
              <a:ext uri="{FF2B5EF4-FFF2-40B4-BE49-F238E27FC236}">
                <a16:creationId xmlns:a16="http://schemas.microsoft.com/office/drawing/2014/main" id="{90E74DC4-0DDF-B08A-7121-5791A066E69C}"/>
              </a:ext>
            </a:extLst>
          </p:cNvPr>
          <p:cNvSpPr/>
          <p:nvPr/>
        </p:nvSpPr>
        <p:spPr bwMode="auto">
          <a:xfrm>
            <a:off x="387176" y="3320734"/>
            <a:ext cx="5820584" cy="302967"/>
          </a:xfrm>
          <a:prstGeom prst="roundRect">
            <a:avLst/>
          </a:prstGeom>
          <a:solidFill>
            <a:schemeClr val="accent1"/>
          </a:solidFill>
          <a:ln>
            <a:noFill/>
          </a:ln>
          <a:effectLst/>
        </p:spPr>
        <p:txBody>
          <a:bodyPr vert="horz" wrap="square" lIns="0" tIns="0" rIns="0" bIns="0" numCol="1" rtlCol="0" anchor="b" anchorCtr="0" compatLnSpc="1">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Verdana" pitchFamily="34" charset="0"/>
                <a:ea typeface="+mn-ea"/>
                <a:cs typeface="+mn-cs"/>
              </a:rPr>
              <a:t>Uitdagende mijlpalen Herstel en Veerkracht Plan</a:t>
            </a:r>
          </a:p>
        </p:txBody>
      </p:sp>
      <p:sp>
        <p:nvSpPr>
          <p:cNvPr id="8" name="Rechthoek: afgeronde hoeken 7">
            <a:extLst>
              <a:ext uri="{FF2B5EF4-FFF2-40B4-BE49-F238E27FC236}">
                <a16:creationId xmlns:a16="http://schemas.microsoft.com/office/drawing/2014/main" id="{57B04863-0951-CD9A-C775-D6C246F7BCA0}"/>
              </a:ext>
            </a:extLst>
          </p:cNvPr>
          <p:cNvSpPr/>
          <p:nvPr/>
        </p:nvSpPr>
        <p:spPr bwMode="auto">
          <a:xfrm>
            <a:off x="387176" y="5227143"/>
            <a:ext cx="6102263" cy="377880"/>
          </a:xfrm>
          <a:prstGeom prst="roundRect">
            <a:avLst/>
          </a:prstGeom>
          <a:solidFill>
            <a:srgbClr val="00B050"/>
          </a:solidFill>
          <a:ln>
            <a:noFill/>
          </a:ln>
          <a:effectLst/>
        </p:spPr>
        <p:txBody>
          <a:bodyPr vert="horz" wrap="square" lIns="0" tIns="0" rIns="0" bIns="0" numCol="1" rtlCol="0" anchor="b" anchorCtr="0" compatLnSpc="1">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Verdana" pitchFamily="34" charset="0"/>
                <a:ea typeface="+mn-ea"/>
                <a:cs typeface="+mn-cs"/>
              </a:rPr>
              <a:t>Vergunningen, locatiebepalingen laadvoorzieningen</a:t>
            </a:r>
          </a:p>
        </p:txBody>
      </p:sp>
      <p:pic>
        <p:nvPicPr>
          <p:cNvPr id="3" name="Afbeelding 2">
            <a:extLst>
              <a:ext uri="{FF2B5EF4-FFF2-40B4-BE49-F238E27FC236}">
                <a16:creationId xmlns:a16="http://schemas.microsoft.com/office/drawing/2014/main" id="{BBC15434-365B-6F20-95DB-9A3E0A03767F}"/>
              </a:ext>
            </a:extLst>
          </p:cNvPr>
          <p:cNvPicPr>
            <a:picLocks noChangeAspect="1"/>
          </p:cNvPicPr>
          <p:nvPr/>
        </p:nvPicPr>
        <p:blipFill>
          <a:blip r:embed="rId3"/>
          <a:stretch>
            <a:fillRect/>
          </a:stretch>
        </p:blipFill>
        <p:spPr>
          <a:xfrm>
            <a:off x="163744" y="160203"/>
            <a:ext cx="1390476" cy="761905"/>
          </a:xfrm>
          <a:prstGeom prst="rect">
            <a:avLst/>
          </a:prstGeom>
        </p:spPr>
      </p:pic>
      <p:pic>
        <p:nvPicPr>
          <p:cNvPr id="13" name="Afbeelding 12" descr="Afbeelding met tekenfilm, tekening, illustratie, voertuig&#10;&#10;Door AI gegenereerde inhoud is mogelijk onjuist.">
            <a:extLst>
              <a:ext uri="{FF2B5EF4-FFF2-40B4-BE49-F238E27FC236}">
                <a16:creationId xmlns:a16="http://schemas.microsoft.com/office/drawing/2014/main" id="{91AF82D6-78A6-808B-6DE3-D6C83D4821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6879" y="1767658"/>
            <a:ext cx="5577759" cy="3945079"/>
          </a:xfrm>
          <a:prstGeom prst="rect">
            <a:avLst/>
          </a:prstGeom>
        </p:spPr>
      </p:pic>
    </p:spTree>
    <p:extLst>
      <p:ext uri="{BB962C8B-B14F-4D97-AF65-F5344CB8AC3E}">
        <p14:creationId xmlns:p14="http://schemas.microsoft.com/office/powerpoint/2010/main" val="81145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A9CCEF-0DEC-1448-6A16-CA3A16AC5814}"/>
              </a:ext>
            </a:extLst>
          </p:cNvPr>
          <p:cNvSpPr>
            <a:spLocks noGrp="1"/>
          </p:cNvSpPr>
          <p:nvPr>
            <p:ph type="title"/>
          </p:nvPr>
        </p:nvSpPr>
        <p:spPr/>
        <p:txBody>
          <a:bodyPr/>
          <a:lstStyle/>
          <a:p>
            <a:r>
              <a:rPr lang="nl-NL"/>
              <a:t>Verhelderende vragen</a:t>
            </a:r>
          </a:p>
        </p:txBody>
      </p:sp>
      <p:pic>
        <p:nvPicPr>
          <p:cNvPr id="4" name="Afbeelding 3">
            <a:extLst>
              <a:ext uri="{FF2B5EF4-FFF2-40B4-BE49-F238E27FC236}">
                <a16:creationId xmlns:a16="http://schemas.microsoft.com/office/drawing/2014/main" id="{64A4B9A6-DB20-A403-85CA-91A86BE88DDB}"/>
              </a:ext>
            </a:extLst>
          </p:cNvPr>
          <p:cNvPicPr>
            <a:picLocks noChangeAspect="1"/>
          </p:cNvPicPr>
          <p:nvPr/>
        </p:nvPicPr>
        <p:blipFill>
          <a:blip r:embed="rId3"/>
          <a:stretch>
            <a:fillRect/>
          </a:stretch>
        </p:blipFill>
        <p:spPr>
          <a:xfrm>
            <a:off x="2889734" y="1696109"/>
            <a:ext cx="6412531" cy="4196645"/>
          </a:xfrm>
          <a:prstGeom prst="rect">
            <a:avLst/>
          </a:prstGeom>
        </p:spPr>
      </p:pic>
      <p:pic>
        <p:nvPicPr>
          <p:cNvPr id="3" name="Afbeelding 2">
            <a:extLst>
              <a:ext uri="{FF2B5EF4-FFF2-40B4-BE49-F238E27FC236}">
                <a16:creationId xmlns:a16="http://schemas.microsoft.com/office/drawing/2014/main" id="{620044B4-A653-A827-4D9B-A75015890D62}"/>
              </a:ext>
            </a:extLst>
          </p:cNvPr>
          <p:cNvPicPr>
            <a:picLocks noChangeAspect="1"/>
          </p:cNvPicPr>
          <p:nvPr/>
        </p:nvPicPr>
        <p:blipFill>
          <a:blip r:embed="rId4"/>
          <a:stretch>
            <a:fillRect/>
          </a:stretch>
        </p:blipFill>
        <p:spPr>
          <a:xfrm>
            <a:off x="163744" y="160203"/>
            <a:ext cx="1390476" cy="761905"/>
          </a:xfrm>
          <a:prstGeom prst="rect">
            <a:avLst/>
          </a:prstGeom>
        </p:spPr>
      </p:pic>
    </p:spTree>
    <p:extLst>
      <p:ext uri="{BB962C8B-B14F-4D97-AF65-F5344CB8AC3E}">
        <p14:creationId xmlns:p14="http://schemas.microsoft.com/office/powerpoint/2010/main" val="40537973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EE2C28B3-FE5C-8609-FCB4-1926263356DF}"/>
              </a:ext>
            </a:extLst>
          </p:cNvPr>
          <p:cNvSpPr>
            <a:spLocks noGrp="1"/>
          </p:cNvSpPr>
          <p:nvPr>
            <p:ph type="body" sz="quarter" idx="11"/>
          </p:nvPr>
        </p:nvSpPr>
        <p:spPr/>
        <p:txBody>
          <a:bodyPr/>
          <a:lstStyle/>
          <a:p>
            <a:pPr marL="0" indent="0">
              <a:buNone/>
            </a:pPr>
            <a:endParaRPr lang="nl-NL" dirty="0"/>
          </a:p>
          <a:p>
            <a:pPr marL="0" indent="0">
              <a:buNone/>
            </a:pPr>
            <a:endParaRPr lang="nl-NL" dirty="0"/>
          </a:p>
          <a:p>
            <a:endParaRPr lang="en-US" dirty="0"/>
          </a:p>
        </p:txBody>
      </p:sp>
      <p:pic>
        <p:nvPicPr>
          <p:cNvPr id="5" name="Afbeelding 4">
            <a:extLst>
              <a:ext uri="{FF2B5EF4-FFF2-40B4-BE49-F238E27FC236}">
                <a16:creationId xmlns:a16="http://schemas.microsoft.com/office/drawing/2014/main" id="{FBFCA1FC-7D80-F3BB-692F-707D5CF76B77}"/>
              </a:ext>
            </a:extLst>
          </p:cNvPr>
          <p:cNvPicPr>
            <a:picLocks noChangeAspect="1"/>
          </p:cNvPicPr>
          <p:nvPr/>
        </p:nvPicPr>
        <p:blipFill>
          <a:blip r:embed="rId2"/>
          <a:stretch>
            <a:fillRect/>
          </a:stretch>
        </p:blipFill>
        <p:spPr>
          <a:xfrm>
            <a:off x="163744" y="160203"/>
            <a:ext cx="1390476" cy="761905"/>
          </a:xfrm>
          <a:prstGeom prst="rect">
            <a:avLst/>
          </a:prstGeom>
        </p:spPr>
      </p:pic>
      <p:pic>
        <p:nvPicPr>
          <p:cNvPr id="9" name="Afbeelding 8" descr="Afbeelding met tekst, tekening, Lettertype, kaart&#10;&#10;Door AI gegenereerde inhoud is mogelijk onjuist.">
            <a:extLst>
              <a:ext uri="{FF2B5EF4-FFF2-40B4-BE49-F238E27FC236}">
                <a16:creationId xmlns:a16="http://schemas.microsoft.com/office/drawing/2014/main" id="{6B0F9777-F84B-8AE6-EA23-5B0526DD10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9581" y="1493822"/>
            <a:ext cx="6582624" cy="4585138"/>
          </a:xfrm>
          <a:prstGeom prst="rect">
            <a:avLst/>
          </a:prstGeom>
        </p:spPr>
      </p:pic>
    </p:spTree>
    <p:extLst>
      <p:ext uri="{BB962C8B-B14F-4D97-AF65-F5344CB8AC3E}">
        <p14:creationId xmlns:p14="http://schemas.microsoft.com/office/powerpoint/2010/main" val="36972978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855F4-560C-D476-8B8E-7792F53130B9}"/>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F38DDF57-C1A8-54DE-0E30-D405C7D7AD22}"/>
              </a:ext>
            </a:extLst>
          </p:cNvPr>
          <p:cNvSpPr>
            <a:spLocks noGrp="1"/>
          </p:cNvSpPr>
          <p:nvPr>
            <p:ph type="body" sz="quarter" idx="11"/>
          </p:nvPr>
        </p:nvSpPr>
        <p:spPr/>
        <p:txBody>
          <a:bodyPr/>
          <a:lstStyle/>
          <a:p>
            <a:pPr marL="0" indent="0">
              <a:buNone/>
            </a:pPr>
            <a:endParaRPr lang="nl-NL" dirty="0"/>
          </a:p>
          <a:p>
            <a:pPr marL="0" indent="0">
              <a:buNone/>
            </a:pPr>
            <a:endParaRPr lang="nl-NL" dirty="0"/>
          </a:p>
          <a:p>
            <a:endParaRPr lang="en-US" dirty="0"/>
          </a:p>
        </p:txBody>
      </p:sp>
      <p:pic>
        <p:nvPicPr>
          <p:cNvPr id="5" name="Afbeelding 4">
            <a:extLst>
              <a:ext uri="{FF2B5EF4-FFF2-40B4-BE49-F238E27FC236}">
                <a16:creationId xmlns:a16="http://schemas.microsoft.com/office/drawing/2014/main" id="{5189F844-EE5F-3F83-EEBD-270131BC67AC}"/>
              </a:ext>
            </a:extLst>
          </p:cNvPr>
          <p:cNvPicPr>
            <a:picLocks noChangeAspect="1"/>
          </p:cNvPicPr>
          <p:nvPr/>
        </p:nvPicPr>
        <p:blipFill>
          <a:blip r:embed="rId2"/>
          <a:stretch>
            <a:fillRect/>
          </a:stretch>
        </p:blipFill>
        <p:spPr>
          <a:xfrm>
            <a:off x="163744" y="160203"/>
            <a:ext cx="1390476" cy="761905"/>
          </a:xfrm>
          <a:prstGeom prst="rect">
            <a:avLst/>
          </a:prstGeom>
        </p:spPr>
      </p:pic>
      <p:pic>
        <p:nvPicPr>
          <p:cNvPr id="8" name="Afbeelding 7" descr="Afbeelding met tekst, tekening, schets, handschrift&#10;&#10;Door AI gegenereerde inhoud is mogelijk onjuist.">
            <a:extLst>
              <a:ext uri="{FF2B5EF4-FFF2-40B4-BE49-F238E27FC236}">
                <a16:creationId xmlns:a16="http://schemas.microsoft.com/office/drawing/2014/main" id="{BEF5942F-6298-D7AA-1D1E-C8AA33183C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2174" y="1114930"/>
            <a:ext cx="7567499" cy="5215670"/>
          </a:xfrm>
          <a:prstGeom prst="rect">
            <a:avLst/>
          </a:prstGeom>
        </p:spPr>
      </p:pic>
    </p:spTree>
    <p:extLst>
      <p:ext uri="{BB962C8B-B14F-4D97-AF65-F5344CB8AC3E}">
        <p14:creationId xmlns:p14="http://schemas.microsoft.com/office/powerpoint/2010/main" val="28285327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F1656-62EF-14FF-0BD4-AB0C093E8661}"/>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760247D-1FB7-F87D-37A1-C555C7996000}"/>
              </a:ext>
            </a:extLst>
          </p:cNvPr>
          <p:cNvSpPr>
            <a:spLocks noGrp="1"/>
          </p:cNvSpPr>
          <p:nvPr>
            <p:ph type="body" sz="quarter" idx="11"/>
          </p:nvPr>
        </p:nvSpPr>
        <p:spPr/>
        <p:txBody>
          <a:bodyPr/>
          <a:lstStyle/>
          <a:p>
            <a:pPr marL="0" indent="0">
              <a:buNone/>
            </a:pPr>
            <a:endParaRPr lang="nl-NL" dirty="0"/>
          </a:p>
          <a:p>
            <a:pPr marL="0" indent="0">
              <a:buNone/>
            </a:pPr>
            <a:endParaRPr lang="nl-NL" dirty="0"/>
          </a:p>
          <a:p>
            <a:endParaRPr lang="en-US" dirty="0"/>
          </a:p>
        </p:txBody>
      </p:sp>
      <p:pic>
        <p:nvPicPr>
          <p:cNvPr id="5" name="Afbeelding 4">
            <a:extLst>
              <a:ext uri="{FF2B5EF4-FFF2-40B4-BE49-F238E27FC236}">
                <a16:creationId xmlns:a16="http://schemas.microsoft.com/office/drawing/2014/main" id="{8242F023-B291-492E-7B23-FCB2DADCF25A}"/>
              </a:ext>
            </a:extLst>
          </p:cNvPr>
          <p:cNvPicPr>
            <a:picLocks noChangeAspect="1"/>
          </p:cNvPicPr>
          <p:nvPr/>
        </p:nvPicPr>
        <p:blipFill>
          <a:blip r:embed="rId2"/>
          <a:stretch>
            <a:fillRect/>
          </a:stretch>
        </p:blipFill>
        <p:spPr>
          <a:xfrm>
            <a:off x="163744" y="160203"/>
            <a:ext cx="1390476" cy="761905"/>
          </a:xfrm>
          <a:prstGeom prst="rect">
            <a:avLst/>
          </a:prstGeom>
        </p:spPr>
      </p:pic>
      <p:pic>
        <p:nvPicPr>
          <p:cNvPr id="8" name="Afbeelding 7" descr="Afbeelding met tekst, schets, handschrift, tekening&#10;&#10;Door AI gegenereerde inhoud is mogelijk onjuist.">
            <a:extLst>
              <a:ext uri="{FF2B5EF4-FFF2-40B4-BE49-F238E27FC236}">
                <a16:creationId xmlns:a16="http://schemas.microsoft.com/office/drawing/2014/main" id="{85D00346-98F4-AB5A-F2D7-518533B92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9458" y="1186004"/>
            <a:ext cx="7377052" cy="5159864"/>
          </a:xfrm>
          <a:prstGeom prst="rect">
            <a:avLst/>
          </a:prstGeom>
        </p:spPr>
      </p:pic>
    </p:spTree>
    <p:extLst>
      <p:ext uri="{BB962C8B-B14F-4D97-AF65-F5344CB8AC3E}">
        <p14:creationId xmlns:p14="http://schemas.microsoft.com/office/powerpoint/2010/main" val="24248976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E4ACF-9196-BF05-8C59-8C3D3635C90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E42B9F07-BF98-000C-A9CB-7CA8CB08CDEB}"/>
              </a:ext>
            </a:extLst>
          </p:cNvPr>
          <p:cNvSpPr>
            <a:spLocks noGrp="1"/>
          </p:cNvSpPr>
          <p:nvPr>
            <p:ph type="body" sz="quarter" idx="11"/>
          </p:nvPr>
        </p:nvSpPr>
        <p:spPr/>
        <p:txBody>
          <a:bodyPr/>
          <a:lstStyle/>
          <a:p>
            <a:pPr marL="0" indent="0">
              <a:buNone/>
            </a:pPr>
            <a:endParaRPr lang="nl-NL" dirty="0"/>
          </a:p>
          <a:p>
            <a:pPr marL="0" indent="0">
              <a:buNone/>
            </a:pPr>
            <a:endParaRPr lang="nl-NL" dirty="0"/>
          </a:p>
          <a:p>
            <a:endParaRPr lang="en-US" dirty="0"/>
          </a:p>
        </p:txBody>
      </p:sp>
      <p:pic>
        <p:nvPicPr>
          <p:cNvPr id="5" name="Afbeelding 4">
            <a:extLst>
              <a:ext uri="{FF2B5EF4-FFF2-40B4-BE49-F238E27FC236}">
                <a16:creationId xmlns:a16="http://schemas.microsoft.com/office/drawing/2014/main" id="{35090F01-23C4-4054-9ECE-89641906B665}"/>
              </a:ext>
            </a:extLst>
          </p:cNvPr>
          <p:cNvPicPr>
            <a:picLocks noChangeAspect="1"/>
          </p:cNvPicPr>
          <p:nvPr/>
        </p:nvPicPr>
        <p:blipFill>
          <a:blip r:embed="rId2"/>
          <a:stretch>
            <a:fillRect/>
          </a:stretch>
        </p:blipFill>
        <p:spPr>
          <a:xfrm>
            <a:off x="163744" y="160203"/>
            <a:ext cx="1390476" cy="761905"/>
          </a:xfrm>
          <a:prstGeom prst="rect">
            <a:avLst/>
          </a:prstGeom>
        </p:spPr>
      </p:pic>
      <p:pic>
        <p:nvPicPr>
          <p:cNvPr id="4" name="Afbeelding 3" descr="Afbeelding met tekst, tekening, schets, illustratie&#10;&#10;Door AI gegenereerde inhoud is mogelijk onjuist.">
            <a:extLst>
              <a:ext uri="{FF2B5EF4-FFF2-40B4-BE49-F238E27FC236}">
                <a16:creationId xmlns:a16="http://schemas.microsoft.com/office/drawing/2014/main" id="{9312E45B-7771-415A-1A24-7E84FBE426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1590" y="1272958"/>
            <a:ext cx="7118913" cy="5005619"/>
          </a:xfrm>
          <a:prstGeom prst="rect">
            <a:avLst/>
          </a:prstGeom>
        </p:spPr>
      </p:pic>
    </p:spTree>
    <p:extLst>
      <p:ext uri="{BB962C8B-B14F-4D97-AF65-F5344CB8AC3E}">
        <p14:creationId xmlns:p14="http://schemas.microsoft.com/office/powerpoint/2010/main" val="12754078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4D29B0-A73E-C980-D14F-A2C9E12397B7}"/>
              </a:ext>
            </a:extLst>
          </p:cNvPr>
          <p:cNvSpPr>
            <a:spLocks noGrp="1"/>
          </p:cNvSpPr>
          <p:nvPr>
            <p:ph type="title"/>
          </p:nvPr>
        </p:nvSpPr>
        <p:spPr/>
        <p:txBody>
          <a:bodyPr/>
          <a:lstStyle/>
          <a:p>
            <a:r>
              <a:rPr lang="nl-NL" dirty="0"/>
              <a:t>Lunch en netwerken</a:t>
            </a:r>
          </a:p>
        </p:txBody>
      </p:sp>
      <p:pic>
        <p:nvPicPr>
          <p:cNvPr id="4" name="Afbeelding 3">
            <a:extLst>
              <a:ext uri="{FF2B5EF4-FFF2-40B4-BE49-F238E27FC236}">
                <a16:creationId xmlns:a16="http://schemas.microsoft.com/office/drawing/2014/main" id="{0FAD1357-8C30-CC80-8940-15D2A1FC16D3}"/>
              </a:ext>
            </a:extLst>
          </p:cNvPr>
          <p:cNvPicPr>
            <a:picLocks noChangeAspect="1"/>
          </p:cNvPicPr>
          <p:nvPr/>
        </p:nvPicPr>
        <p:blipFill>
          <a:blip r:embed="rId2"/>
          <a:stretch>
            <a:fillRect/>
          </a:stretch>
        </p:blipFill>
        <p:spPr>
          <a:xfrm>
            <a:off x="4490095" y="1677206"/>
            <a:ext cx="6590270" cy="4395659"/>
          </a:xfrm>
          <a:prstGeom prst="rect">
            <a:avLst/>
          </a:prstGeom>
        </p:spPr>
      </p:pic>
      <p:sp>
        <p:nvSpPr>
          <p:cNvPr id="5" name="Tekstvak 4">
            <a:extLst>
              <a:ext uri="{FF2B5EF4-FFF2-40B4-BE49-F238E27FC236}">
                <a16:creationId xmlns:a16="http://schemas.microsoft.com/office/drawing/2014/main" id="{78272FAE-25FA-E312-1BB7-8A8EF384BBD7}"/>
              </a:ext>
            </a:extLst>
          </p:cNvPr>
          <p:cNvSpPr txBox="1"/>
          <p:nvPr/>
        </p:nvSpPr>
        <p:spPr>
          <a:xfrm>
            <a:off x="728932" y="3613426"/>
            <a:ext cx="327344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000000"/>
                </a:solidFill>
                <a:effectLst/>
                <a:uLnTx/>
                <a:uFillTx/>
                <a:latin typeface="Verdana"/>
                <a:ea typeface="+mn-ea"/>
                <a:cs typeface="+mn-cs"/>
              </a:rPr>
              <a:t>Eet smakelijk!</a:t>
            </a:r>
          </a:p>
        </p:txBody>
      </p:sp>
      <p:pic>
        <p:nvPicPr>
          <p:cNvPr id="3" name="Afbeelding 2">
            <a:extLst>
              <a:ext uri="{FF2B5EF4-FFF2-40B4-BE49-F238E27FC236}">
                <a16:creationId xmlns:a16="http://schemas.microsoft.com/office/drawing/2014/main" id="{665889E1-4BA0-C563-2ADD-5EC11C740898}"/>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132366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DE761A17-2B07-AF5D-9626-37F082D8705F}"/>
              </a:ext>
            </a:extLst>
          </p:cNvPr>
          <p:cNvPicPr>
            <a:picLocks noChangeAspect="1"/>
          </p:cNvPicPr>
          <p:nvPr/>
        </p:nvPicPr>
        <p:blipFill>
          <a:blip r:embed="rId2"/>
          <a:stretch>
            <a:fillRect/>
          </a:stretch>
        </p:blipFill>
        <p:spPr>
          <a:xfrm>
            <a:off x="163744" y="160203"/>
            <a:ext cx="1390476" cy="761905"/>
          </a:xfrm>
          <a:prstGeom prst="rect">
            <a:avLst/>
          </a:prstGeom>
        </p:spPr>
      </p:pic>
      <p:pic>
        <p:nvPicPr>
          <p:cNvPr id="3" name="Afbeelding 2" descr="Afbeelding met tekening, tekst, schets, illustratie&#10;&#10;Automatisch gegenereerde beschrijving">
            <a:extLst>
              <a:ext uri="{FF2B5EF4-FFF2-40B4-BE49-F238E27FC236}">
                <a16:creationId xmlns:a16="http://schemas.microsoft.com/office/drawing/2014/main" id="{B0B619F2-A804-D028-0FCE-03CB63BCC7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4557" y="1084674"/>
            <a:ext cx="7352872" cy="5237856"/>
          </a:xfrm>
          <a:prstGeom prst="rect">
            <a:avLst/>
          </a:prstGeom>
        </p:spPr>
      </p:pic>
    </p:spTree>
    <p:extLst>
      <p:ext uri="{BB962C8B-B14F-4D97-AF65-F5344CB8AC3E}">
        <p14:creationId xmlns:p14="http://schemas.microsoft.com/office/powerpoint/2010/main" val="28800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DE761A17-2B07-AF5D-9626-37F082D8705F}"/>
              </a:ext>
            </a:extLst>
          </p:cNvPr>
          <p:cNvPicPr>
            <a:picLocks noChangeAspect="1"/>
          </p:cNvPicPr>
          <p:nvPr/>
        </p:nvPicPr>
        <p:blipFill>
          <a:blip r:embed="rId2"/>
          <a:stretch>
            <a:fillRect/>
          </a:stretch>
        </p:blipFill>
        <p:spPr>
          <a:xfrm>
            <a:off x="163744" y="160203"/>
            <a:ext cx="1390476" cy="761905"/>
          </a:xfrm>
          <a:prstGeom prst="rect">
            <a:avLst/>
          </a:prstGeom>
        </p:spPr>
      </p:pic>
      <p:pic>
        <p:nvPicPr>
          <p:cNvPr id="3" name="Afbeelding 2" descr="Afbeelding met tekst, kaart, tekening, Afdrukken&#10;&#10;Automatisch gegenereerde beschrijving">
            <a:extLst>
              <a:ext uri="{FF2B5EF4-FFF2-40B4-BE49-F238E27FC236}">
                <a16:creationId xmlns:a16="http://schemas.microsoft.com/office/drawing/2014/main" id="{12329835-814E-A10A-17AB-0D1FE12C5F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3611896" y="163203"/>
            <a:ext cx="4968207" cy="7024099"/>
          </a:xfrm>
          <a:prstGeom prst="rect">
            <a:avLst/>
          </a:prstGeom>
        </p:spPr>
      </p:pic>
    </p:spTree>
    <p:extLst>
      <p:ext uri="{BB962C8B-B14F-4D97-AF65-F5344CB8AC3E}">
        <p14:creationId xmlns:p14="http://schemas.microsoft.com/office/powerpoint/2010/main" val="3627682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DE761A17-2B07-AF5D-9626-37F082D8705F}"/>
              </a:ext>
            </a:extLst>
          </p:cNvPr>
          <p:cNvPicPr>
            <a:picLocks noChangeAspect="1"/>
          </p:cNvPicPr>
          <p:nvPr/>
        </p:nvPicPr>
        <p:blipFill>
          <a:blip r:embed="rId2"/>
          <a:stretch>
            <a:fillRect/>
          </a:stretch>
        </p:blipFill>
        <p:spPr>
          <a:xfrm>
            <a:off x="163744" y="160203"/>
            <a:ext cx="1390476" cy="761905"/>
          </a:xfrm>
          <a:prstGeom prst="rect">
            <a:avLst/>
          </a:prstGeom>
        </p:spPr>
      </p:pic>
      <p:pic>
        <p:nvPicPr>
          <p:cNvPr id="3" name="Afbeelding 2" descr="Afbeelding met tekst, tekening, schets, Kinderkunst&#10;&#10;Automatisch gegenereerde beschrijving">
            <a:extLst>
              <a:ext uri="{FF2B5EF4-FFF2-40B4-BE49-F238E27FC236}">
                <a16:creationId xmlns:a16="http://schemas.microsoft.com/office/drawing/2014/main" id="{AA1B0919-F496-5D11-8054-FF286352B5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3878" y="1127732"/>
            <a:ext cx="7404243" cy="5165190"/>
          </a:xfrm>
          <a:prstGeom prst="rect">
            <a:avLst/>
          </a:prstGeom>
        </p:spPr>
      </p:pic>
    </p:spTree>
    <p:extLst>
      <p:ext uri="{BB962C8B-B14F-4D97-AF65-F5344CB8AC3E}">
        <p14:creationId xmlns:p14="http://schemas.microsoft.com/office/powerpoint/2010/main" val="2839920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dianummer 6"/>
          <p:cNvSpPr>
            <a:spLocks noGrp="1"/>
          </p:cNvSpPr>
          <p:nvPr>
            <p:ph type="sldNum" sz="quarter" idx="27"/>
          </p:nvPr>
        </p:nvSpPr>
        <p:spPr/>
        <p:txBody>
          <a:bodyPr/>
          <a:lstStyle/>
          <a:p>
            <a:fld id="{6C93B359-CF0D-4389-949E-16A33FCBB3EC}" type="slidenum">
              <a:rPr lang="nl-NL" smtClean="0"/>
              <a:t>8</a:t>
            </a:fld>
            <a:endParaRPr lang="nl-NL"/>
          </a:p>
        </p:txBody>
      </p:sp>
      <p:sp>
        <p:nvSpPr>
          <p:cNvPr id="12" name="Tijdelijke aanduiding voor afbeelding 11">
            <a:extLst>
              <a:ext uri="{FF2B5EF4-FFF2-40B4-BE49-F238E27FC236}">
                <a16:creationId xmlns:a16="http://schemas.microsoft.com/office/drawing/2014/main" id="{1632F7B0-5815-18D0-A4A8-7B442D8AC752}"/>
              </a:ext>
            </a:extLst>
          </p:cNvPr>
          <p:cNvSpPr>
            <a:spLocks noGrp="1"/>
          </p:cNvSpPr>
          <p:nvPr>
            <p:ph type="pic" sz="quarter" idx="29"/>
          </p:nvPr>
        </p:nvSpPr>
        <p:spPr/>
        <p:txBody>
          <a:bodyPr/>
          <a:lstStyle/>
          <a:p>
            <a:endParaRPr lang="nl-NL" dirty="0"/>
          </a:p>
        </p:txBody>
      </p:sp>
      <p:sp>
        <p:nvSpPr>
          <p:cNvPr id="6" name="Tijdelijke aanduiding voor tekst 5"/>
          <p:cNvSpPr>
            <a:spLocks noGrp="1"/>
          </p:cNvSpPr>
          <p:nvPr>
            <p:ph type="body" sz="quarter" idx="26"/>
          </p:nvPr>
        </p:nvSpPr>
        <p:spPr/>
        <p:txBody>
          <a:bodyPr/>
          <a:lstStyle/>
          <a:p>
            <a:r>
              <a:rPr lang="nl-NL"/>
              <a:t>RWS INFORMATIE</a:t>
            </a:r>
          </a:p>
        </p:txBody>
      </p:sp>
      <p:sp>
        <p:nvSpPr>
          <p:cNvPr id="4" name="Titel 3"/>
          <p:cNvSpPr>
            <a:spLocks noGrp="1"/>
          </p:cNvSpPr>
          <p:nvPr>
            <p:ph type="ctrTitle"/>
          </p:nvPr>
        </p:nvSpPr>
        <p:spPr/>
        <p:txBody>
          <a:bodyPr>
            <a:normAutofit/>
          </a:bodyPr>
          <a:lstStyle/>
          <a:p>
            <a:pPr algn="ctr"/>
            <a:r>
              <a:rPr lang="nl-NL" sz="2400" dirty="0"/>
              <a:t>Innovatiepartnerschap               </a:t>
            </a:r>
          </a:p>
        </p:txBody>
      </p:sp>
      <p:sp>
        <p:nvSpPr>
          <p:cNvPr id="8" name="Tijdelijke aanduiding voor tekst 7"/>
          <p:cNvSpPr>
            <a:spLocks noGrp="1"/>
          </p:cNvSpPr>
          <p:nvPr>
            <p:ph type="body" sz="quarter" idx="21"/>
          </p:nvPr>
        </p:nvSpPr>
        <p:spPr/>
        <p:txBody>
          <a:bodyPr/>
          <a:lstStyle/>
          <a:p>
            <a:r>
              <a:rPr lang="nl-NL"/>
              <a:t>Projectteam Pow</a:t>
            </a:r>
            <a:r>
              <a:rPr lang="nl-NL">
                <a:solidFill>
                  <a:srgbClr val="00B050"/>
                </a:solidFill>
              </a:rPr>
              <a:t>e</a:t>
            </a:r>
            <a:r>
              <a:rPr lang="nl-NL"/>
              <a:t>r2Tow</a:t>
            </a:r>
          </a:p>
        </p:txBody>
      </p:sp>
      <p:sp>
        <p:nvSpPr>
          <p:cNvPr id="5" name="Tijdelijke aanduiding voor tekst 4"/>
          <p:cNvSpPr>
            <a:spLocks noGrp="1"/>
          </p:cNvSpPr>
          <p:nvPr>
            <p:ph type="body" sz="quarter" idx="25"/>
          </p:nvPr>
        </p:nvSpPr>
        <p:spPr/>
        <p:txBody>
          <a:bodyPr/>
          <a:lstStyle/>
          <a:p>
            <a:r>
              <a:rPr lang="nl-NL"/>
              <a:t>april 2025</a:t>
            </a:r>
          </a:p>
        </p:txBody>
      </p:sp>
      <p:pic>
        <p:nvPicPr>
          <p:cNvPr id="10" name="Picture 2" descr="A black background with white text&#10;&#10;Description automatically generated">
            <a:extLst>
              <a:ext uri="{FF2B5EF4-FFF2-40B4-BE49-F238E27FC236}">
                <a16:creationId xmlns:a16="http://schemas.microsoft.com/office/drawing/2014/main" id="{731B0244-57E9-B094-B29E-76191D79E3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51513" y="5538348"/>
            <a:ext cx="2514128" cy="644573"/>
          </a:xfrm>
          <a:prstGeom prst="rect">
            <a:avLst/>
          </a:prstGeom>
          <a:noFill/>
          <a:extLst>
            <a:ext uri="{909E8E84-426E-40DD-AFC4-6F175D3DCCD1}">
              <a14:hiddenFill xmlns:a14="http://schemas.microsoft.com/office/drawing/2010/main">
                <a:solidFill>
                  <a:srgbClr val="FFFFFF"/>
                </a:solidFill>
              </a14:hiddenFill>
            </a:ext>
          </a:extLst>
        </p:spPr>
      </p:pic>
      <p:pic>
        <p:nvPicPr>
          <p:cNvPr id="1026" name="Afbeelding 1">
            <a:extLst>
              <a:ext uri="{FF2B5EF4-FFF2-40B4-BE49-F238E27FC236}">
                <a16:creationId xmlns:a16="http://schemas.microsoft.com/office/drawing/2014/main" id="{F9C7513C-E1C9-841E-1B72-5BEEC9A539C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6000" y="231142"/>
            <a:ext cx="1677292" cy="913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fbeelding 10">
            <a:extLst>
              <a:ext uri="{FF2B5EF4-FFF2-40B4-BE49-F238E27FC236}">
                <a16:creationId xmlns:a16="http://schemas.microsoft.com/office/drawing/2014/main" id="{9669B2E4-8FF4-9A4A-052C-BA1F1C055273}"/>
              </a:ext>
            </a:extLst>
          </p:cNvPr>
          <p:cNvPicPr>
            <a:picLocks noChangeAspect="1"/>
          </p:cNvPicPr>
          <p:nvPr/>
        </p:nvPicPr>
        <p:blipFill>
          <a:blip r:embed="rId5"/>
          <a:stretch>
            <a:fillRect/>
          </a:stretch>
        </p:blipFill>
        <p:spPr>
          <a:xfrm>
            <a:off x="326359" y="2584118"/>
            <a:ext cx="5578323" cy="3944454"/>
          </a:xfrm>
          <a:prstGeom prst="rect">
            <a:avLst/>
          </a:prstGeom>
        </p:spPr>
      </p:pic>
    </p:spTree>
    <p:extLst>
      <p:ext uri="{BB962C8B-B14F-4D97-AF65-F5344CB8AC3E}">
        <p14:creationId xmlns:p14="http://schemas.microsoft.com/office/powerpoint/2010/main" val="1981804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Tijdelijke aanduiding voor afbeelding 12">
            <a:extLst>
              <a:ext uri="{FF2B5EF4-FFF2-40B4-BE49-F238E27FC236}">
                <a16:creationId xmlns:a16="http://schemas.microsoft.com/office/drawing/2014/main" id="{79414EC4-CA02-A227-87BA-5CF7E43FEC62}"/>
              </a:ext>
            </a:extLst>
          </p:cNvPr>
          <p:cNvPicPr>
            <a:picLocks noGrp="1" noChangeAspect="1"/>
          </p:cNvPicPr>
          <p:nvPr>
            <p:ph type="pic" sz="quarter" idx="11"/>
          </p:nvPr>
        </p:nvPicPr>
        <p:blipFill>
          <a:blip r:embed="rId3"/>
          <a:srcRect t="21875" b="21875"/>
          <a:stretch>
            <a:fillRect/>
          </a:stretch>
        </p:blipFill>
        <p:spPr>
          <a:prstGeom prst="rect">
            <a:avLst/>
          </a:prstGeom>
        </p:spPr>
      </p:pic>
      <p:sp>
        <p:nvSpPr>
          <p:cNvPr id="10" name="Titel 9">
            <a:extLst>
              <a:ext uri="{FF2B5EF4-FFF2-40B4-BE49-F238E27FC236}">
                <a16:creationId xmlns:a16="http://schemas.microsoft.com/office/drawing/2014/main" id="{118BEF58-8DB2-F5D6-0984-C56DBF58145B}"/>
              </a:ext>
            </a:extLst>
          </p:cNvPr>
          <p:cNvSpPr>
            <a:spLocks noGrp="1"/>
          </p:cNvSpPr>
          <p:nvPr>
            <p:ph type="title"/>
          </p:nvPr>
        </p:nvSpPr>
        <p:spPr/>
        <p:txBody>
          <a:bodyPr/>
          <a:lstStyle/>
          <a:p>
            <a:r>
              <a:rPr lang="nl-NL"/>
              <a:t>Wat was ook al weer innovatiepartnerschap?</a:t>
            </a:r>
          </a:p>
        </p:txBody>
      </p:sp>
      <p:sp>
        <p:nvSpPr>
          <p:cNvPr id="4" name="Tijdelijke aanduiding voor dianummer 3">
            <a:extLst>
              <a:ext uri="{FF2B5EF4-FFF2-40B4-BE49-F238E27FC236}">
                <a16:creationId xmlns:a16="http://schemas.microsoft.com/office/drawing/2014/main" id="{E94EAAC0-02C1-DBFF-62CD-A6B8F7921F3F}"/>
              </a:ext>
            </a:extLst>
          </p:cNvPr>
          <p:cNvSpPr>
            <a:spLocks noGrp="1"/>
          </p:cNvSpPr>
          <p:nvPr>
            <p:ph type="sldNum" sz="quarter" idx="12"/>
          </p:nvPr>
        </p:nvSpPr>
        <p:spPr/>
        <p:txBody>
          <a:bodyPr/>
          <a:lstStyle/>
          <a:p>
            <a:fld id="{10466D86-3CF8-41F5-9759-1764437263E9}" type="slidenum">
              <a:rPr lang="nl-NL" smtClean="0"/>
              <a:t>9</a:t>
            </a:fld>
            <a:endParaRPr lang="nl-NL" dirty="0"/>
          </a:p>
        </p:txBody>
      </p:sp>
    </p:spTree>
    <p:extLst>
      <p:ext uri="{BB962C8B-B14F-4D97-AF65-F5344CB8AC3E}">
        <p14:creationId xmlns:p14="http://schemas.microsoft.com/office/powerpoint/2010/main" val="679904461"/>
      </p:ext>
    </p:extLst>
  </p:cSld>
  <p:clrMapOvr>
    <a:masterClrMapping/>
  </p:clrMapOvr>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WS 16X9 NL nieuw" id="{19A0BACC-3659-4C2E-97ED-55BE99EFB087}" vid="{49F572D2-CB11-4C13-A370-1BFC52EB747E}"/>
    </a:ext>
  </a:extLst>
</a:theme>
</file>

<file path=ppt/theme/theme2.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 RWS 16X9 NL nieuw" id="{19A0BACC-3659-4C2E-97ED-55BE99EFB087}" vid="{0492F18B-8343-4870-98AB-0702C5FDD4D0}"/>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SharedContentType xmlns="Microsoft.SharePoint.Taxonomy.ContentTypeSync" SourceId="ae033921-439f-46ba-b586-0b8c8775f769" ContentTypeId="0x010100B0CFCA0286740945ABA144AD52B7407201" PreviousValue="false"/>
</file>

<file path=customXml/item3.xml><?xml version="1.0" encoding="utf-8"?>
<ct:contentTypeSchema xmlns:ct="http://schemas.microsoft.com/office/2006/metadata/contentType" xmlns:ma="http://schemas.microsoft.com/office/2006/metadata/properties/metaAttributes" ct:_="" ma:_="" ma:contentTypeName="RWS PowerPoint doc" ma:contentTypeID="0x010100B0CFCA0286740945ABA144AD52B740720100EA196158CEC2B748A3B883758E77A4ED" ma:contentTypeVersion="9" ma:contentTypeDescription="Create a new document." ma:contentTypeScope="" ma:versionID="9039366495f1b7731dde26e879f01373">
  <xsd:schema xmlns:xsd="http://www.w3.org/2001/XMLSchema" xmlns:xs="http://www.w3.org/2001/XMLSchema" xmlns:p="http://schemas.microsoft.com/office/2006/metadata/properties" xmlns:ns2="cb665cb2-4c1b-4338-95f1-4dd7cd771ce0" xmlns:ns3="9146c049-dd6a-44e2-b1d5-39208f424506" targetNamespace="http://schemas.microsoft.com/office/2006/metadata/properties" ma:root="true" ma:fieldsID="e912a4ea8f993c22317a882e13616358" ns2:_="" ns3:_="">
    <xsd:import namespace="cb665cb2-4c1b-4338-95f1-4dd7cd771ce0"/>
    <xsd:import namespace="9146c049-dd6a-44e2-b1d5-39208f424506"/>
    <xsd:element name="properties">
      <xsd:complexType>
        <xsd:sequence>
          <xsd:element name="documentManagement">
            <xsd:complexType>
              <xsd:all>
                <xsd:element ref="ns2:Connect-Status"/>
                <xsd:element ref="ns2:Connect-Archiefwaardig"/>
                <xsd:element ref="ns2:TaxCatchAll" minOccurs="0"/>
                <xsd:element ref="ns2:TaxCatchAllLabel" minOccurs="0"/>
                <xsd:element ref="ns2:TaxKeywordTaxHTField" minOccurs="0"/>
                <xsd:element ref="ns2:f8a19592d410488a963c18d6cfe9bdaa" minOccurs="0"/>
                <xsd:element ref="ns2:e5bbabaa558347c9a785183771c230c4" minOccurs="0"/>
                <xsd:element ref="ns2:md4a5e6ab761404298864f0be17ffc0c" minOccurs="0"/>
                <xsd:element ref="ns2:ka142704ec404179bc6dc96ce8d3373c"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665cb2-4c1b-4338-95f1-4dd7cd771ce0" elementFormDefault="qualified">
    <xsd:import namespace="http://schemas.microsoft.com/office/2006/documentManagement/types"/>
    <xsd:import namespace="http://schemas.microsoft.com/office/infopath/2007/PartnerControls"/>
    <xsd:element name="Connect-Status" ma:index="4"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Archiefwaardig" ma:index="8" ma:displayName="Archiefwaardig" ma:default="Ja" ma:format="Dropdown" ma:internalName="Connect_x002d_Archiefwaardig" ma:readOnly="false">
      <xsd:simpleType>
        <xsd:restriction base="dms:Choice">
          <xsd:enumeration value="Ja"/>
          <xsd:enumeration value="Nee"/>
        </xsd:restriction>
      </xsd:simpleType>
    </xsd:element>
    <xsd:element name="TaxCatchAll" ma:index="9" nillable="true" ma:displayName="Taxonomy Catch All Column" ma:hidden="true" ma:list="{12c2f733-0be4-4041-8e28-b9622021ad0d}" ma:internalName="TaxCatchAll" ma:showField="CatchAllData" ma:web="9146c049-dd6a-44e2-b1d5-39208f424506">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12c2f733-0be4-4041-8e28-b9622021ad0d}" ma:internalName="TaxCatchAllLabel" ma:readOnly="true" ma:showField="CatchAllDataLabel" ma:web="9146c049-dd6a-44e2-b1d5-39208f424506">
      <xsd:complexType>
        <xsd:complexContent>
          <xsd:extension base="dms:MultiChoiceLookup">
            <xsd:sequence>
              <xsd:element name="Value" type="dms:Lookup" maxOccurs="unbounded" minOccurs="0" nillable="true"/>
            </xsd:sequence>
          </xsd:extension>
        </xsd:complexContent>
      </xsd:complexType>
    </xsd:element>
    <xsd:element name="TaxKeywordTaxHTField" ma:index="12" nillable="true" ma:taxonomy="true" ma:internalName="TaxKeywordTaxHTField" ma:taxonomyFieldName="TaxKeyword" ma:displayName="Ondernemingstrefwoorden" ma:fieldId="{23f27201-bee3-471e-b2e7-b64fd8b7ca38}" ma:taxonomyMulti="true" ma:sspId="ae033921-439f-46ba-b586-0b8c8775f769" ma:termSetId="00000000-0000-0000-0000-000000000000" ma:anchorId="00000000-0000-0000-0000-000000000000" ma:open="true" ma:isKeyword="true">
      <xsd:complexType>
        <xsd:sequence>
          <xsd:element ref="pc:Terms" minOccurs="0" maxOccurs="1"/>
        </xsd:sequence>
      </xsd:complexType>
    </xsd:element>
    <xsd:element name="f8a19592d410488a963c18d6cfe9bdaa" ma:index="15" ma:taxonomy="true" ma:internalName="f8a19592d410488a963c18d6cfe9bdaa" ma:taxonomyFieldName="Connect_x002d_Bedrijfsvertrouwelijkheid" ma:displayName="Bedrijfsvertrouwelijkheid" ma:readOnly="false" ma:default="1;#RWS Bedrijfsvertrouwelijk|d5fcfbac-659d-41b3-b161-4048848dd05a" ma:fieldId="{f8a19592-d410-488a-963c-18d6cfe9bdaa}" ma:sspId="ae033921-439f-46ba-b586-0b8c8775f769" ma:termSetId="564eeb7c-6f8c-4989-b5c7-d847099ab158" ma:anchorId="00000000-0000-0000-0000-000000000000" ma:open="false" ma:isKeyword="false">
      <xsd:complexType>
        <xsd:sequence>
          <xsd:element ref="pc:Terms" minOccurs="0" maxOccurs="1"/>
        </xsd:sequence>
      </xsd:complexType>
    </xsd:element>
    <xsd:element name="e5bbabaa558347c9a785183771c230c4" ma:index="17" ma:taxonomy="true" ma:internalName="e5bbabaa558347c9a785183771c230c4" ma:taxonomyFieldName="Connect_x002d_Persoonsvertrouwelijkheid" ma:displayName="Persoonsvertrouwelijkheid" ma:readOnly="false" ma:default="2;#Geen|a0814100-4302-49f4-9f40-b7d42012644c" ma:fieldId="{e5bbabaa-5583-47c9-a785-183771c230c4}" ma:sspId="ae033921-439f-46ba-b586-0b8c8775f769" ma:termSetId="667043a5-4ee3-4c98-90a3-010dfffaf604" ma:anchorId="00000000-0000-0000-0000-000000000000" ma:open="false" ma:isKeyword="false">
      <xsd:complexType>
        <xsd:sequence>
          <xsd:element ref="pc:Terms" minOccurs="0" maxOccurs="1"/>
        </xsd:sequence>
      </xsd:complexType>
    </xsd:element>
    <xsd:element name="md4a5e6ab761404298864f0be17ffc0c" ma:index="19" nillable="true" ma:taxonomy="true" ma:internalName="md4a5e6ab761404298864f0be17ffc0c" ma:taxonomyFieldName="Connect_x002d_Organisatieonderdeel" ma:displayName="Organisatieonderdeel" ma:readOnly="false" ma:fieldId="{6d4a5e6a-b761-4042-9886-4f0be17ffc0c}" ma:sspId="ae033921-439f-46ba-b586-0b8c8775f769" ma:termSetId="c2b43861-9788-46fe-987a-73aa67229d97" ma:anchorId="00000000-0000-0000-0000-000000000000" ma:open="false" ma:isKeyword="false">
      <xsd:complexType>
        <xsd:sequence>
          <xsd:element ref="pc:Terms" minOccurs="0" maxOccurs="1"/>
        </xsd:sequence>
      </xsd:complexType>
    </xsd:element>
    <xsd:element name="ka142704ec404179bc6dc96ce8d3373c" ma:index="21" nillable="true" ma:taxonomy="true" ma:internalName="ka142704ec404179bc6dc96ce8d3373c" ma:taxonomyFieldName="Connect_x002d_Documenttype" ma:displayName="Documenttype" ma:readOnly="false" ma:fieldId="{4a142704-ec40-4179-bc6d-c96ce8d3373c}" ma:sspId="ae033921-439f-46ba-b586-0b8c8775f769" ma:termSetId="b32830c9-2f01-41a4-9584-76856be50447"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146c049-dd6a-44e2-b1d5-39208f424506" elementFormDefault="qualified">
    <xsd:import namespace="http://schemas.microsoft.com/office/2006/documentManagement/types"/>
    <xsd:import namespace="http://schemas.microsoft.com/office/infopath/2007/PartnerControls"/>
    <xsd:element name="_dlc_DocId" ma:index="22" nillable="true" ma:displayName="Waarde van de document-id" ma:description="De waarde van de document-id die aan dit item is toegewezen." ma:internalName="_dlc_DocId" ma:readOnly="true">
      <xsd:simpleType>
        <xsd:restriction base="dms:Text"/>
      </xsd:simpleType>
    </xsd:element>
    <xsd:element name="_dlc_DocIdUrl" ma:index="23"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4" nillable="true" ma:displayName="Id blijven behouden" ma:description="Id behouden tijdens toevoegen."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Inhoudstype"/>
        <xsd:element ref="dc:title" minOccurs="0" maxOccurs="1" ma:index="2"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Connect-Status xmlns="cb665cb2-4c1b-4338-95f1-4dd7cd771ce0">Definitief</Connect-Status>
    <TaxCatchAll xmlns="cb665cb2-4c1b-4338-95f1-4dd7cd771ce0">
      <Value>5</Value>
      <Value>10</Value>
      <Value>2</Value>
      <Value>1</Value>
    </TaxCatchAll>
    <e5bbabaa558347c9a785183771c230c4 xmlns="cb665cb2-4c1b-4338-95f1-4dd7cd771ce0">
      <Terms xmlns="http://schemas.microsoft.com/office/infopath/2007/PartnerControls">
        <TermInfo xmlns="http://schemas.microsoft.com/office/infopath/2007/PartnerControls">
          <TermName xmlns="http://schemas.microsoft.com/office/infopath/2007/PartnerControls">Geen</TermName>
          <TermId xmlns="http://schemas.microsoft.com/office/infopath/2007/PartnerControls">a0814100-4302-49f4-9f40-b7d42012644c</TermId>
        </TermInfo>
      </Terms>
    </e5bbabaa558347c9a785183771c230c4>
    <TaxKeywordTaxHTField xmlns="cb665cb2-4c1b-4338-95f1-4dd7cd771ce0">
      <Terms xmlns="http://schemas.microsoft.com/office/infopath/2007/PartnerControls"/>
    </TaxKeywordTaxHTField>
    <md4a5e6ab761404298864f0be17ffc0c xmlns="cb665cb2-4c1b-4338-95f1-4dd7cd771ce0">
      <Terms xmlns="http://schemas.microsoft.com/office/infopath/2007/PartnerControls">
        <TermInfo xmlns="http://schemas.microsoft.com/office/infopath/2007/PartnerControls">
          <TermName xmlns="http://schemas.microsoft.com/office/infopath/2007/PartnerControls">RWS Programma's, Projecten en Onderhoud</TermName>
          <TermId xmlns="http://schemas.microsoft.com/office/infopath/2007/PartnerControls">ecddfe69-e06c-4daa-922c-daf4247fccee</TermId>
        </TermInfo>
      </Terms>
    </md4a5e6ab761404298864f0be17ffc0c>
    <ka142704ec404179bc6dc96ce8d3373c xmlns="cb665cb2-4c1b-4338-95f1-4dd7cd771ce0">
      <Terms xmlns="http://schemas.microsoft.com/office/infopath/2007/PartnerControls">
        <TermInfo xmlns="http://schemas.microsoft.com/office/infopath/2007/PartnerControls">
          <TermName xmlns="http://schemas.microsoft.com/office/infopath/2007/PartnerControls">Presentatie</TermName>
          <TermId xmlns="http://schemas.microsoft.com/office/infopath/2007/PartnerControls">306efae4-1063-440c-b893-8cd0c326df1c</TermId>
        </TermInfo>
      </Terms>
    </ka142704ec404179bc6dc96ce8d3373c>
    <Connect-Archiefwaardig xmlns="cb665cb2-4c1b-4338-95f1-4dd7cd771ce0">Ja</Connect-Archiefwaardig>
    <f8a19592d410488a963c18d6cfe9bdaa xmlns="cb665cb2-4c1b-4338-95f1-4dd7cd771ce0">
      <Terms xmlns="http://schemas.microsoft.com/office/infopath/2007/PartnerControls">
        <TermInfo xmlns="http://schemas.microsoft.com/office/infopath/2007/PartnerControls">
          <TermName xmlns="http://schemas.microsoft.com/office/infopath/2007/PartnerControls">RWS Bedrijfsvertrouwelijk</TermName>
          <TermId xmlns="http://schemas.microsoft.com/office/infopath/2007/PartnerControls">d5fcfbac-659d-41b3-b161-4048848dd05a</TermId>
        </TermInfo>
      </Terms>
    </f8a19592d410488a963c18d6cfe9bdaa>
    <_dlc_DocId xmlns="9146c049-dd6a-44e2-b1d5-39208f424506">CON00-113246153-182</_dlc_DocId>
    <_dlc_DocIdUrl xmlns="9146c049-dd6a-44e2-b1d5-39208f424506">
      <Url>https://connect.sp02.rws.nl/sites/M230520453/_layouts/15/DocIdRedir.aspx?ID=CON00-113246153-182</Url>
      <Description>CON00-113246153-182</Description>
    </_dlc_DocIdUrl>
    <_dlc_DocIdPersistId xmlns="9146c049-dd6a-44e2-b1d5-39208f424506">true</_dlc_DocIdPersistId>
  </documentManagement>
</p:properties>
</file>

<file path=customXml/itemProps1.xml><?xml version="1.0" encoding="utf-8"?>
<ds:datastoreItem xmlns:ds="http://schemas.openxmlformats.org/officeDocument/2006/customXml" ds:itemID="{019E977C-C636-47E3-85E1-8297695EC4C0}">
  <ds:schemaRefs>
    <ds:schemaRef ds:uri="http://schemas.microsoft.com/sharepoint/events"/>
  </ds:schemaRefs>
</ds:datastoreItem>
</file>

<file path=customXml/itemProps2.xml><?xml version="1.0" encoding="utf-8"?>
<ds:datastoreItem xmlns:ds="http://schemas.openxmlformats.org/officeDocument/2006/customXml" ds:itemID="{36BE7536-74E2-425F-80CB-35567E7CB307}">
  <ds:schemaRefs>
    <ds:schemaRef ds:uri="Microsoft.SharePoint.Taxonomy.ContentTypeSync"/>
  </ds:schemaRefs>
</ds:datastoreItem>
</file>

<file path=customXml/itemProps3.xml><?xml version="1.0" encoding="utf-8"?>
<ds:datastoreItem xmlns:ds="http://schemas.openxmlformats.org/officeDocument/2006/customXml" ds:itemID="{BFECAC6A-2D54-4B0F-8A35-789990247A40}">
  <ds:schemaRefs>
    <ds:schemaRef ds:uri="9146c049-dd6a-44e2-b1d5-39208f424506"/>
    <ds:schemaRef ds:uri="cb665cb2-4c1b-4338-95f1-4dd7cd771c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73C63319-CA1C-4804-ACD5-CA915EEAC10D}">
  <ds:schemaRefs>
    <ds:schemaRef ds:uri="http://schemas.microsoft.com/sharepoint/v3/contenttype/forms"/>
  </ds:schemaRefs>
</ds:datastoreItem>
</file>

<file path=customXml/itemProps5.xml><?xml version="1.0" encoding="utf-8"?>
<ds:datastoreItem xmlns:ds="http://schemas.openxmlformats.org/officeDocument/2006/customXml" ds:itemID="{32BF0D3A-3387-4FB5-A07E-C5B03F26E2D1}">
  <ds:schemaRefs>
    <ds:schemaRef ds:uri="http://purl.org/dc/dcmitype/"/>
    <ds:schemaRef ds:uri="cb665cb2-4c1b-4338-95f1-4dd7cd771ce0"/>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http://purl.org/dc/terms/"/>
    <ds:schemaRef ds:uri="9146c049-dd6a-44e2-b1d5-39208f424506"/>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Presentatie RWS 16X9 NL (3)</Template>
  <TotalTime>196</TotalTime>
  <Words>1592</Words>
  <Application>Microsoft Office PowerPoint</Application>
  <PresentationFormat>Breedbeeld</PresentationFormat>
  <Paragraphs>344</Paragraphs>
  <Slides>45</Slides>
  <Notes>35</Notes>
  <HiddenSlides>5</HiddenSlides>
  <MMClips>0</MMClips>
  <ScaleCrop>false</ScaleCrop>
  <HeadingPairs>
    <vt:vector size="6" baseType="variant">
      <vt:variant>
        <vt:lpstr>Gebruikte lettertypen</vt:lpstr>
      </vt:variant>
      <vt:variant>
        <vt:i4>11</vt:i4>
      </vt:variant>
      <vt:variant>
        <vt:lpstr>Thema</vt:lpstr>
      </vt:variant>
      <vt:variant>
        <vt:i4>2</vt:i4>
      </vt:variant>
      <vt:variant>
        <vt:lpstr>Diatitels</vt:lpstr>
      </vt:variant>
      <vt:variant>
        <vt:i4>45</vt:i4>
      </vt:variant>
    </vt:vector>
  </HeadingPairs>
  <TitlesOfParts>
    <vt:vector size="58" baseType="lpstr">
      <vt:lpstr>ＭＳ Ｐゴシック</vt:lpstr>
      <vt:lpstr>Angle of View S</vt:lpstr>
      <vt:lpstr>Angle of View S Light</vt:lpstr>
      <vt:lpstr>Arial</vt:lpstr>
      <vt:lpstr>Calibri</vt:lpstr>
      <vt:lpstr>Geneva</vt:lpstr>
      <vt:lpstr>Times New Roman</vt:lpstr>
      <vt:lpstr>V&amp;W Syntax (Adobe)</vt:lpstr>
      <vt:lpstr>Verdana</vt:lpstr>
      <vt:lpstr>Verdana Bold</vt:lpstr>
      <vt:lpstr>Wingdings</vt:lpstr>
      <vt:lpstr>RWS 16:9 NL</vt:lpstr>
      <vt:lpstr>Rijkswaterstaat</vt:lpstr>
      <vt:lpstr>Marktconsultatie Power2Tow</vt:lpstr>
      <vt:lpstr>Programma vandaag</vt:lpstr>
      <vt:lpstr>PowerPoint-presentatie</vt:lpstr>
      <vt:lpstr>Dynamische omgeving en opgave</vt:lpstr>
      <vt:lpstr>PowerPoint-presentatie</vt:lpstr>
      <vt:lpstr>PowerPoint-presentatie</vt:lpstr>
      <vt:lpstr>PowerPoint-presentatie</vt:lpstr>
      <vt:lpstr>Innovatiepartnerschap               </vt:lpstr>
      <vt:lpstr>Wat was ook al weer innovatiepartnerschap?</vt:lpstr>
      <vt:lpstr>Wat is een Innovatiepartnerschap?</vt:lpstr>
      <vt:lpstr>Eerste selectie: wie mogen er mee?</vt:lpstr>
      <vt:lpstr>Selectie We zijn op zoek naar consortia die de volgende ervaring hebben</vt:lpstr>
      <vt:lpstr>Fasering Innovatiepartnerschap: de gezamenlijke reis</vt:lpstr>
      <vt:lpstr>PowerPoint-presentatie</vt:lpstr>
      <vt:lpstr>PowerPoint-presentatie</vt:lpstr>
      <vt:lpstr>Reisbescheiden</vt:lpstr>
      <vt:lpstr>PowerPoint-presentatie</vt:lpstr>
      <vt:lpstr>Aanbestedingsleidraad</vt:lpstr>
      <vt:lpstr>Samenwerkingsovereenkomst</vt:lpstr>
      <vt:lpstr>Dienstverleningsovereenkomst</vt:lpstr>
      <vt:lpstr>De gezamenlijke reis</vt:lpstr>
      <vt:lpstr>PowerPoint-presentatie</vt:lpstr>
      <vt:lpstr>PowerPoint-presentatie</vt:lpstr>
      <vt:lpstr>Waarop trechteren? </vt:lpstr>
      <vt:lpstr>Offerte dienstverlening en commerciële fase</vt:lpstr>
      <vt:lpstr>PowerPoint-presentatie</vt:lpstr>
      <vt:lpstr>Waarop gunnen? </vt:lpstr>
      <vt:lpstr>PowerPoint-presentatie</vt:lpstr>
      <vt:lpstr>Het financiële deel bij de dienstverlening</vt:lpstr>
      <vt:lpstr>Rijkswaterstaat wil …</vt:lpstr>
      <vt:lpstr>PowerPoint-presentatie</vt:lpstr>
      <vt:lpstr>Kaders dienstverlening</vt:lpstr>
      <vt:lpstr>Van product naar dienst</vt:lpstr>
      <vt:lpstr>Je betaalt voor beschikbaarheid van de dienstverlening</vt:lpstr>
      <vt:lpstr>Hoe werkt betalen voor een dienst?</vt:lpstr>
      <vt:lpstr>                   Voorbeeld  Financiële structuur - voorfinanciering</vt:lpstr>
      <vt:lpstr>Voorfinanciering</vt:lpstr>
      <vt:lpstr>               Voorbeeld  Samenwerking</vt:lpstr>
      <vt:lpstr>……en ook voor een betrouwbare partner</vt:lpstr>
      <vt:lpstr>Verhelderende vragen</vt:lpstr>
      <vt:lpstr>PowerPoint-presentatie</vt:lpstr>
      <vt:lpstr>PowerPoint-presentatie</vt:lpstr>
      <vt:lpstr>PowerPoint-presentatie</vt:lpstr>
      <vt:lpstr>PowerPoint-presentatie</vt:lpstr>
      <vt:lpstr>Lunch en netwerken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Marktconsultatie Power2Tow</dc:title>
  <dc:creator>Veekman, Wesley (RWS GPO)</dc:creator>
  <dc:description/>
  <cp:lastModifiedBy>Groot, Karen de (RWS ZD)</cp:lastModifiedBy>
  <cp:revision>8</cp:revision>
  <cp:lastPrinted>2025-04-13T14:02:01Z</cp:lastPrinted>
  <dcterms:created xsi:type="dcterms:W3CDTF">2022-09-21T06:53:29Z</dcterms:created>
  <dcterms:modified xsi:type="dcterms:W3CDTF">2025-04-28T08:08:23Z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0x010100B0CFCA0286740945ABA144AD52B740720100EA196158CEC2B748A3B883758E77A4ED</vt:lpwstr>
  </property>
  <property fmtid="{D5CDD505-2E9C-101B-9397-08002B2CF9AE}" pid="3" name="_dlc_DocIdItemGuid">
    <vt:lpwstr>6baac503-7dba-4bda-b89b-6731e4bdc05c</vt:lpwstr>
  </property>
  <property fmtid="{D5CDD505-2E9C-101B-9397-08002B2CF9AE}" pid="4" name="TaxKeyword">
    <vt:lpwstr/>
  </property>
  <property fmtid="{D5CDD505-2E9C-101B-9397-08002B2CF9AE}" pid="5" name="Connect-Vertrouwelijkheid">
    <vt:lpwstr>1;#RWS Bedrijfsvertrouwelijk/geen|1523f3d8-a3f5-4033-a4d4-a04bf7d6d8cc</vt:lpwstr>
  </property>
  <property fmtid="{D5CDD505-2E9C-101B-9397-08002B2CF9AE}" pid="6" name="Connect-Documenttype">
    <vt:lpwstr>10;#Presentatie|306efae4-1063-440c-b893-8cd0c326df1c</vt:lpwstr>
  </property>
  <property fmtid="{D5CDD505-2E9C-101B-9397-08002B2CF9AE}" pid="7" name="Connect-Organisatieonderdeel">
    <vt:lpwstr>5;#RWS Programma's, Projecten en Onderhoud|ecddfe69-e06c-4daa-922c-daf4247fccee</vt:lpwstr>
  </property>
  <property fmtid="{D5CDD505-2E9C-101B-9397-08002B2CF9AE}" pid="8" name="j7965235a8fd41fb89d2a664ecf0f7a1">
    <vt:lpwstr/>
  </property>
  <property fmtid="{D5CDD505-2E9C-101B-9397-08002B2CF9AE}" pid="9" name="Connect-Organisatie">
    <vt:lpwstr/>
  </property>
  <property fmtid="{D5CDD505-2E9C-101B-9397-08002B2CF9AE}" pid="10" name="mf6f48d2ac1943c283ed42563d4d533a">
    <vt:lpwstr/>
  </property>
  <property fmtid="{D5CDD505-2E9C-101B-9397-08002B2CF9AE}" pid="11" name="e28f84c711554a75a94a2dfe3a3bea15">
    <vt:lpwstr/>
  </property>
  <property fmtid="{D5CDD505-2E9C-101B-9397-08002B2CF9AE}" pid="12" name="Connect-Classificatiecode">
    <vt:lpwstr/>
  </property>
  <property fmtid="{D5CDD505-2E9C-101B-9397-08002B2CF9AE}" pid="13" name="Connect-Activiteit">
    <vt:lpwstr/>
  </property>
  <property fmtid="{D5CDD505-2E9C-101B-9397-08002B2CF9AE}" pid="14" name="jbd8c863d0e84969b217bbeafdb75459">
    <vt:lpwstr>RWS Bedrijfsvertrouwelijk/geen|1523f3d8-a3f5-4033-a4d4-a04bf7d6d8cc</vt:lpwstr>
  </property>
  <property fmtid="{D5CDD505-2E9C-101B-9397-08002B2CF9AE}" pid="15" name="Connect-Persoonsvertrouwelijkheid">
    <vt:lpwstr>2;#Geen|a0814100-4302-49f4-9f40-b7d42012644c</vt:lpwstr>
  </property>
  <property fmtid="{D5CDD505-2E9C-101B-9397-08002B2CF9AE}" pid="16" name="Connect-Bedrijfsvertrouwelijkheid">
    <vt:lpwstr>1;#RWS Bedrijfsvertrouwelijk|d5fcfbac-659d-41b3-b161-4048848dd05a</vt:lpwstr>
  </property>
</Properties>
</file>