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54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0C1F42-F7E2-CF02-BF87-6E1E85E68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84FCE8E-EB57-5ABF-F6C9-514CFBB18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D2AA2EA-CDF5-5951-6FF5-88D432D5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C889F7-CB36-1BED-663E-155CB18F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E37E88F-449C-E7C4-CEB4-0FE480A2B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126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D27E0-AF3E-3847-D313-FE975870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7340DBC-AEE4-EFF7-827D-2F3E4A07A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BB4FF7-2546-2FCC-258A-8024BC029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BC07DF-EEEF-F89A-327A-A0D89E9B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9CC7F5-5FEC-EDEF-BAE8-01BCA359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895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3DF7144-F822-0934-608C-8814C41195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4D3B32C-D24C-E856-75F4-A177DB971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F510C7-74B2-65FE-6FC7-7C73AB99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995A10-F76B-AEAC-FBB3-7D828AE61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F372A9-568F-A729-0E60-966751864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95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8135E-A3C3-6CBA-7B3F-B09C20F69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96FA06-9BC4-ABA1-E4EA-E531BACBD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70847D-E506-66C2-8C1F-D980F0467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44B4F3-506A-902B-374E-6038ADDDD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9E734F-004C-E9D9-2A4D-8FAC34C81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037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BC8488-B4DF-F8DF-C750-73AA8ACDA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83F777-C020-C316-4AE4-517A61B67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00B071-3F9C-A509-569B-DA450039C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64199A5-F362-C417-B0B8-755B192C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185397E-7FEB-CEFB-B5E1-92C19889C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43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28D32-A331-C67E-0C6B-28E585935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A83045-437A-9C29-58B9-F2BDE4F266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4CD380C-5623-4665-A02E-F3E6E4FC7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9E4B04F-02A5-875E-9BA9-27B8B129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3BE19D7-169E-DAF4-5046-C0CAFD281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A14AAE0-F53F-527A-BC0A-3D8C6DAB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716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09F253-A8E6-00C6-5E88-277AA845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EEADF7-F513-4ADB-57E1-194BE877E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4B6BE22-F6EB-3B72-6EF1-B600A505D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CE8C24F-054C-C893-2155-726A5E9E2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B70A234-FB2D-B670-9AC8-D060D0CF61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E0E99D1-CE24-2BCC-287F-2AD8C2C4A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F3DE437-DE32-CD98-0426-478BF9817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438F14F-75AA-135B-1DE6-1B8DFD237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090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92228-D33C-4DA5-E1DA-5F029D49D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4A1D32B-1541-E830-9D4B-EB6A09C69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036B6A1-509B-5356-9F53-682F6E581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2F8B9F5-48B2-7A1B-F0AE-8B6D728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693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F91B146-3641-2B49-91B7-A43B827D6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914484C-0E8A-AE3F-F871-92DC6DAE8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F73BF7F-74F8-93B2-AA88-5D4C81A45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0262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D73E7-3E1F-270D-345B-A9B565C6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82282C-FDDB-4354-0B55-1BB8A24E4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6E9B25-AF56-E916-792E-EEDE52884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DC6D1CA-1FA1-7337-6510-9ADED05E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CE5D00F-FDF2-E73E-38CD-7E4FFDA82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321F7FB-F0E0-08C8-B1B7-9927103EE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3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5CBE19-0059-1E69-2AF5-DAE76EE9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A473E70-E30F-7F14-9983-52A34CF54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A3C267-84C8-CA06-8825-D8B7A9590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D9D652B-09B1-F305-7714-3E530DE19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11480E5-A1FC-60C8-97C9-C6D69B827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055C989-A57B-5424-9A95-4520E8B6C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22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CDDB6D6-2E30-F0E9-A0DC-0D7B26A26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49C3DC6-624F-8308-3756-9197B2E96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DCA1C0-3EEA-CDEA-01B9-BD48B6559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1C91B8-603D-4D88-8FD7-8C8CB47FE7F6}" type="datetimeFigureOut">
              <a:rPr lang="nl-NL" smtClean="0"/>
              <a:t>12-2-2025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AD893D-B875-1C6C-45A4-4B0A687B9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DAC8F8-6854-5B26-3A8C-9B9AEBDC20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898123-CB91-4C9C-8DAE-7461E424C7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207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ijze afvalcontainer met rode deksel 240 liter kopen?">
            <a:extLst>
              <a:ext uri="{FF2B5EF4-FFF2-40B4-BE49-F238E27FC236}">
                <a16:creationId xmlns:a16="http://schemas.microsoft.com/office/drawing/2014/main" id="{B93B5A69-21D5-7DDC-9A36-126C398F7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8" y="669131"/>
            <a:ext cx="5519737" cy="55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59D0E9E1-A185-FBB7-7638-E1DA691C33AB}"/>
              </a:ext>
            </a:extLst>
          </p:cNvPr>
          <p:cNvSpPr txBox="1"/>
          <p:nvPr/>
        </p:nvSpPr>
        <p:spPr>
          <a:xfrm>
            <a:off x="3714750" y="299799"/>
            <a:ext cx="3574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Wanddikte meting minicontainers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BF021E9-7E8C-441B-619A-C2DE2D9C5BED}"/>
              </a:ext>
            </a:extLst>
          </p:cNvPr>
          <p:cNvSpPr txBox="1"/>
          <p:nvPr/>
        </p:nvSpPr>
        <p:spPr>
          <a:xfrm>
            <a:off x="5616616" y="3820027"/>
            <a:ext cx="599542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/>
              <a:t>De dikte van de wanden zal op 4 verschillende</a:t>
            </a:r>
          </a:p>
          <a:p>
            <a:r>
              <a:rPr lang="nl-NL" sz="1600" dirty="0"/>
              <a:t>plekken bepaald worden.  </a:t>
            </a:r>
          </a:p>
          <a:p>
            <a:r>
              <a:rPr lang="nl-NL" sz="1600" dirty="0"/>
              <a:t>Op de aangegeven plekken zal er een rond gat worden uitgeboord. </a:t>
            </a:r>
          </a:p>
          <a:p>
            <a:r>
              <a:rPr lang="nl-NL" sz="1600" dirty="0"/>
              <a:t>De dikte van deze opening zal opgemeten worden. </a:t>
            </a:r>
          </a:p>
          <a:p>
            <a:r>
              <a:rPr lang="nl-NL" sz="1600" dirty="0"/>
              <a:t>Front 1</a:t>
            </a:r>
          </a:p>
          <a:p>
            <a:r>
              <a:rPr lang="nl-NL" sz="1600" dirty="0"/>
              <a:t>Front 2</a:t>
            </a:r>
          </a:p>
          <a:p>
            <a:r>
              <a:rPr lang="nl-NL" sz="1600" dirty="0"/>
              <a:t>Zij 1</a:t>
            </a:r>
          </a:p>
          <a:p>
            <a:r>
              <a:rPr lang="nl-NL" sz="1600" dirty="0"/>
              <a:t>Zij 2</a:t>
            </a:r>
          </a:p>
          <a:p>
            <a:r>
              <a:rPr lang="nl-NL" sz="1600" dirty="0"/>
              <a:t>De resultaten zullen gedeeld worden met de inschrijver</a:t>
            </a:r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968B360A-6509-4E00-0EC6-9D83B9E922FD}"/>
              </a:ext>
            </a:extLst>
          </p:cNvPr>
          <p:cNvSpPr/>
          <p:nvPr/>
        </p:nvSpPr>
        <p:spPr>
          <a:xfrm>
            <a:off x="6659478" y="2724150"/>
            <a:ext cx="171450" cy="18097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54F7B365-1479-9A67-5334-2C9B75C708CE}"/>
              </a:ext>
            </a:extLst>
          </p:cNvPr>
          <p:cNvSpPr/>
          <p:nvPr/>
        </p:nvSpPr>
        <p:spPr>
          <a:xfrm>
            <a:off x="6659478" y="1902112"/>
            <a:ext cx="171450" cy="18097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1286B3F4-210F-8B18-2406-B3F479C5029C}"/>
              </a:ext>
            </a:extLst>
          </p:cNvPr>
          <p:cNvSpPr/>
          <p:nvPr/>
        </p:nvSpPr>
        <p:spPr>
          <a:xfrm>
            <a:off x="4375567" y="1905490"/>
            <a:ext cx="171450" cy="18097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682F6021-8242-753F-6891-C905C5D066AC}"/>
              </a:ext>
            </a:extLst>
          </p:cNvPr>
          <p:cNvSpPr/>
          <p:nvPr/>
        </p:nvSpPr>
        <p:spPr>
          <a:xfrm>
            <a:off x="4375567" y="2629845"/>
            <a:ext cx="171450" cy="18097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438738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53</Words>
  <Application>Microsoft Office PowerPoint</Application>
  <PresentationFormat>Breedbeeld</PresentationFormat>
  <Paragraphs>10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Jeroen de Vries</dc:creator>
  <cp:lastModifiedBy>Eric Schouten</cp:lastModifiedBy>
  <cp:revision>1</cp:revision>
  <dcterms:created xsi:type="dcterms:W3CDTF">2025-02-07T10:55:44Z</dcterms:created>
  <dcterms:modified xsi:type="dcterms:W3CDTF">2025-02-12T10:30:43Z</dcterms:modified>
</cp:coreProperties>
</file>