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6"/>
    <p:sldMasterId id="2147483732" r:id="rId7"/>
  </p:sldMasterIdLst>
  <p:notesMasterIdLst>
    <p:notesMasterId r:id="rId24"/>
  </p:notesMasterIdLst>
  <p:handoutMasterIdLst>
    <p:handoutMasterId r:id="rId25"/>
  </p:handoutMasterIdLst>
  <p:sldIdLst>
    <p:sldId id="257" r:id="rId8"/>
    <p:sldId id="399" r:id="rId9"/>
    <p:sldId id="396" r:id="rId10"/>
    <p:sldId id="400" r:id="rId11"/>
    <p:sldId id="342" r:id="rId12"/>
    <p:sldId id="398" r:id="rId13"/>
    <p:sldId id="402" r:id="rId14"/>
    <p:sldId id="349" r:id="rId15"/>
    <p:sldId id="397" r:id="rId16"/>
    <p:sldId id="405" r:id="rId17"/>
    <p:sldId id="406" r:id="rId18"/>
    <p:sldId id="407" r:id="rId19"/>
    <p:sldId id="408" r:id="rId20"/>
    <p:sldId id="395" r:id="rId21"/>
    <p:sldId id="403" r:id="rId22"/>
    <p:sldId id="404" r:id="rId23"/>
  </p:sldIdLst>
  <p:sldSz cx="12192000" cy="6858000"/>
  <p:notesSz cx="6805613" cy="99441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aamloze sectie" id="{AE248F0C-526C-4C02-B770-1699BF49852E}">
          <p14:sldIdLst>
            <p14:sldId id="257"/>
            <p14:sldId id="399"/>
            <p14:sldId id="396"/>
            <p14:sldId id="400"/>
            <p14:sldId id="342"/>
            <p14:sldId id="398"/>
            <p14:sldId id="402"/>
            <p14:sldId id="349"/>
            <p14:sldId id="397"/>
            <p14:sldId id="405"/>
            <p14:sldId id="406"/>
            <p14:sldId id="407"/>
            <p14:sldId id="408"/>
            <p14:sldId id="395"/>
            <p14:sldId id="403"/>
            <p14:sldId id="404"/>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eu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0" name="Auteur" initials="A" lastIdx="72" clrIdx="9"/>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AEDD"/>
    <a:srgbClr val="AAE6EE"/>
    <a:srgbClr val="D52B1E"/>
    <a:srgbClr val="E5B2CF"/>
    <a:srgbClr val="154273"/>
    <a:srgbClr val="F2D9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884" y="4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notesMaster" Target="notesMasters/notesMaster1.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Blad1!$B$1</c:f>
              <c:strCache>
                <c:ptCount val="1"/>
                <c:pt idx="0">
                  <c:v>Uitgaven</c:v>
                </c:pt>
              </c:strCache>
            </c:strRef>
          </c:tx>
          <c:spPr>
            <a:solidFill>
              <a:srgbClr val="FF0000"/>
            </a:solidFill>
            <a:ln>
              <a:noFill/>
            </a:ln>
            <a:effectLst>
              <a:innerShdw blurRad="114300">
                <a:schemeClr val="accent6">
                  <a:shade val="65000"/>
                </a:schemeClr>
              </a:innerShdw>
            </a:effectLst>
          </c:spPr>
          <c:invertIfNegative val="0"/>
          <c:cat>
            <c:strRef>
              <c:f>Blad1!$A$2:$A$22</c:f>
              <c:strCache>
                <c:ptCount val="20"/>
                <c:pt idx="0">
                  <c:v>Bouw en aanleg schip en infra</c:v>
                </c:pt>
                <c:pt idx="1">
                  <c:v>Eenmalige betaling</c:v>
                </c:pt>
                <c:pt idx="2">
                  <c:v>Reguliere exploitatie</c:v>
                </c:pt>
                <c:pt idx="3">
                  <c:v>Reguliere exploitatie</c:v>
                </c:pt>
                <c:pt idx="4">
                  <c:v>Reguliere exploitatie</c:v>
                </c:pt>
                <c:pt idx="5">
                  <c:v>Reguliere exploitatie</c:v>
                </c:pt>
                <c:pt idx="6">
                  <c:v>Reguliere exploitatie</c:v>
                </c:pt>
                <c:pt idx="7">
                  <c:v>Reguliere exploitatie</c:v>
                </c:pt>
                <c:pt idx="8">
                  <c:v>Reguliere exploitatie</c:v>
                </c:pt>
                <c:pt idx="9">
                  <c:v>Groot onderhoud</c:v>
                </c:pt>
                <c:pt idx="10">
                  <c:v>Reguliere exploitatie</c:v>
                </c:pt>
                <c:pt idx="11">
                  <c:v>Reguliere exploitatie</c:v>
                </c:pt>
                <c:pt idx="12">
                  <c:v>Reguliere exploitatie</c:v>
                </c:pt>
                <c:pt idx="13">
                  <c:v>Reguliere exploitatie</c:v>
                </c:pt>
                <c:pt idx="14">
                  <c:v>Reguliere exploitatie</c:v>
                </c:pt>
                <c:pt idx="15">
                  <c:v>Reguliere exploitatie</c:v>
                </c:pt>
                <c:pt idx="16">
                  <c:v>Reguliere exploitatie</c:v>
                </c:pt>
                <c:pt idx="17">
                  <c:v>Reguliere exploitatie</c:v>
                </c:pt>
                <c:pt idx="18">
                  <c:v>Reguliere exploitatie</c:v>
                </c:pt>
                <c:pt idx="19">
                  <c:v>Eenmalige betaling overdracht</c:v>
                </c:pt>
              </c:strCache>
            </c:strRef>
          </c:cat>
          <c:val>
            <c:numRef>
              <c:f>Blad1!$B$2:$B$22</c:f>
              <c:numCache>
                <c:formatCode>General</c:formatCode>
                <c:ptCount val="21"/>
                <c:pt idx="0">
                  <c:v>-100</c:v>
                </c:pt>
                <c:pt idx="2">
                  <c:v>-5</c:v>
                </c:pt>
                <c:pt idx="3">
                  <c:v>-5</c:v>
                </c:pt>
                <c:pt idx="4">
                  <c:v>-5</c:v>
                </c:pt>
                <c:pt idx="5">
                  <c:v>-5</c:v>
                </c:pt>
                <c:pt idx="6">
                  <c:v>-5</c:v>
                </c:pt>
                <c:pt idx="7">
                  <c:v>-5</c:v>
                </c:pt>
                <c:pt idx="8">
                  <c:v>-5</c:v>
                </c:pt>
                <c:pt idx="9">
                  <c:v>-20</c:v>
                </c:pt>
                <c:pt idx="10">
                  <c:v>-5</c:v>
                </c:pt>
                <c:pt idx="11">
                  <c:v>-5</c:v>
                </c:pt>
                <c:pt idx="12">
                  <c:v>-5</c:v>
                </c:pt>
                <c:pt idx="13">
                  <c:v>-5</c:v>
                </c:pt>
                <c:pt idx="14">
                  <c:v>-5</c:v>
                </c:pt>
                <c:pt idx="15">
                  <c:v>-5</c:v>
                </c:pt>
                <c:pt idx="16">
                  <c:v>-5</c:v>
                </c:pt>
                <c:pt idx="17">
                  <c:v>-5</c:v>
                </c:pt>
                <c:pt idx="18">
                  <c:v>-5</c:v>
                </c:pt>
                <c:pt idx="19">
                  <c:v>-5</c:v>
                </c:pt>
              </c:numCache>
            </c:numRef>
          </c:val>
          <c:extLst>
            <c:ext xmlns:c16="http://schemas.microsoft.com/office/drawing/2014/chart" uri="{C3380CC4-5D6E-409C-BE32-E72D297353CC}">
              <c16:uniqueId val="{00000000-1C76-1D41-B8AA-145EA5D32BE4}"/>
            </c:ext>
          </c:extLst>
        </c:ser>
        <c:ser>
          <c:idx val="1"/>
          <c:order val="1"/>
          <c:tx>
            <c:strRef>
              <c:f>Blad1!$C$1</c:f>
              <c:strCache>
                <c:ptCount val="1"/>
                <c:pt idx="0">
                  <c:v>Inkomsten</c:v>
                </c:pt>
              </c:strCache>
            </c:strRef>
          </c:tx>
          <c:spPr>
            <a:solidFill>
              <a:srgbClr val="92D050"/>
            </a:solidFill>
            <a:ln>
              <a:noFill/>
            </a:ln>
            <a:effectLst>
              <a:innerShdw blurRad="114300">
                <a:schemeClr val="accent6"/>
              </a:innerShdw>
            </a:effectLst>
          </c:spPr>
          <c:invertIfNegative val="0"/>
          <c:cat>
            <c:strRef>
              <c:f>Blad1!$A$2:$A$22</c:f>
              <c:strCache>
                <c:ptCount val="20"/>
                <c:pt idx="0">
                  <c:v>Bouw en aanleg schip en infra</c:v>
                </c:pt>
                <c:pt idx="1">
                  <c:v>Eenmalige betaling</c:v>
                </c:pt>
                <c:pt idx="2">
                  <c:v>Reguliere exploitatie</c:v>
                </c:pt>
                <c:pt idx="3">
                  <c:v>Reguliere exploitatie</c:v>
                </c:pt>
                <c:pt idx="4">
                  <c:v>Reguliere exploitatie</c:v>
                </c:pt>
                <c:pt idx="5">
                  <c:v>Reguliere exploitatie</c:v>
                </c:pt>
                <c:pt idx="6">
                  <c:v>Reguliere exploitatie</c:v>
                </c:pt>
                <c:pt idx="7">
                  <c:v>Reguliere exploitatie</c:v>
                </c:pt>
                <c:pt idx="8">
                  <c:v>Reguliere exploitatie</c:v>
                </c:pt>
                <c:pt idx="9">
                  <c:v>Groot onderhoud</c:v>
                </c:pt>
                <c:pt idx="10">
                  <c:v>Reguliere exploitatie</c:v>
                </c:pt>
                <c:pt idx="11">
                  <c:v>Reguliere exploitatie</c:v>
                </c:pt>
                <c:pt idx="12">
                  <c:v>Reguliere exploitatie</c:v>
                </c:pt>
                <c:pt idx="13">
                  <c:v>Reguliere exploitatie</c:v>
                </c:pt>
                <c:pt idx="14">
                  <c:v>Reguliere exploitatie</c:v>
                </c:pt>
                <c:pt idx="15">
                  <c:v>Reguliere exploitatie</c:v>
                </c:pt>
                <c:pt idx="16">
                  <c:v>Reguliere exploitatie</c:v>
                </c:pt>
                <c:pt idx="17">
                  <c:v>Reguliere exploitatie</c:v>
                </c:pt>
                <c:pt idx="18">
                  <c:v>Reguliere exploitatie</c:v>
                </c:pt>
                <c:pt idx="19">
                  <c:v>Eenmalige betaling overdracht</c:v>
                </c:pt>
              </c:strCache>
            </c:strRef>
          </c:cat>
          <c:val>
            <c:numRef>
              <c:f>Blad1!$C$2:$C$22</c:f>
              <c:numCache>
                <c:formatCode>General</c:formatCode>
                <c:ptCount val="21"/>
                <c:pt idx="1">
                  <c:v>50</c:v>
                </c:pt>
                <c:pt idx="2">
                  <c:v>9</c:v>
                </c:pt>
                <c:pt idx="3">
                  <c:v>9</c:v>
                </c:pt>
                <c:pt idx="4">
                  <c:v>9</c:v>
                </c:pt>
                <c:pt idx="5">
                  <c:v>9</c:v>
                </c:pt>
                <c:pt idx="6">
                  <c:v>9</c:v>
                </c:pt>
                <c:pt idx="7">
                  <c:v>9</c:v>
                </c:pt>
                <c:pt idx="8">
                  <c:v>9</c:v>
                </c:pt>
                <c:pt idx="9">
                  <c:v>9</c:v>
                </c:pt>
                <c:pt idx="10">
                  <c:v>9</c:v>
                </c:pt>
                <c:pt idx="11">
                  <c:v>9</c:v>
                </c:pt>
                <c:pt idx="12">
                  <c:v>9</c:v>
                </c:pt>
                <c:pt idx="13">
                  <c:v>9</c:v>
                </c:pt>
                <c:pt idx="14">
                  <c:v>9</c:v>
                </c:pt>
                <c:pt idx="15">
                  <c:v>9</c:v>
                </c:pt>
                <c:pt idx="16">
                  <c:v>9</c:v>
                </c:pt>
                <c:pt idx="17">
                  <c:v>9</c:v>
                </c:pt>
                <c:pt idx="18">
                  <c:v>9</c:v>
                </c:pt>
                <c:pt idx="19">
                  <c:v>15</c:v>
                </c:pt>
              </c:numCache>
            </c:numRef>
          </c:val>
          <c:extLst>
            <c:ext xmlns:c16="http://schemas.microsoft.com/office/drawing/2014/chart" uri="{C3380CC4-5D6E-409C-BE32-E72D297353CC}">
              <c16:uniqueId val="{00000001-1C76-1D41-B8AA-145EA5D32BE4}"/>
            </c:ext>
          </c:extLst>
        </c:ser>
        <c:ser>
          <c:idx val="2"/>
          <c:order val="2"/>
          <c:tx>
            <c:strRef>
              <c:f>Blad1!$D$1</c:f>
              <c:strCache>
                <c:ptCount val="1"/>
                <c:pt idx="0">
                  <c:v>Saldo</c:v>
                </c:pt>
              </c:strCache>
            </c:strRef>
          </c:tx>
          <c:spPr>
            <a:solidFill>
              <a:schemeClr val="bg1">
                <a:lumMod val="50000"/>
                <a:alpha val="18000"/>
              </a:schemeClr>
            </a:solidFill>
            <a:ln>
              <a:noFill/>
            </a:ln>
            <a:effectLst>
              <a:innerShdw blurRad="114300">
                <a:schemeClr val="accent6">
                  <a:tint val="65000"/>
                </a:schemeClr>
              </a:innerShdw>
            </a:effectLst>
          </c:spPr>
          <c:invertIfNegative val="0"/>
          <c:cat>
            <c:strRef>
              <c:f>Blad1!$A$2:$A$22</c:f>
              <c:strCache>
                <c:ptCount val="20"/>
                <c:pt idx="0">
                  <c:v>Bouw en aanleg schip en infra</c:v>
                </c:pt>
                <c:pt idx="1">
                  <c:v>Eenmalige betaling</c:v>
                </c:pt>
                <c:pt idx="2">
                  <c:v>Reguliere exploitatie</c:v>
                </c:pt>
                <c:pt idx="3">
                  <c:v>Reguliere exploitatie</c:v>
                </c:pt>
                <c:pt idx="4">
                  <c:v>Reguliere exploitatie</c:v>
                </c:pt>
                <c:pt idx="5">
                  <c:v>Reguliere exploitatie</c:v>
                </c:pt>
                <c:pt idx="6">
                  <c:v>Reguliere exploitatie</c:v>
                </c:pt>
                <c:pt idx="7">
                  <c:v>Reguliere exploitatie</c:v>
                </c:pt>
                <c:pt idx="8">
                  <c:v>Reguliere exploitatie</c:v>
                </c:pt>
                <c:pt idx="9">
                  <c:v>Groot onderhoud</c:v>
                </c:pt>
                <c:pt idx="10">
                  <c:v>Reguliere exploitatie</c:v>
                </c:pt>
                <c:pt idx="11">
                  <c:v>Reguliere exploitatie</c:v>
                </c:pt>
                <c:pt idx="12">
                  <c:v>Reguliere exploitatie</c:v>
                </c:pt>
                <c:pt idx="13">
                  <c:v>Reguliere exploitatie</c:v>
                </c:pt>
                <c:pt idx="14">
                  <c:v>Reguliere exploitatie</c:v>
                </c:pt>
                <c:pt idx="15">
                  <c:v>Reguliere exploitatie</c:v>
                </c:pt>
                <c:pt idx="16">
                  <c:v>Reguliere exploitatie</c:v>
                </c:pt>
                <c:pt idx="17">
                  <c:v>Reguliere exploitatie</c:v>
                </c:pt>
                <c:pt idx="18">
                  <c:v>Reguliere exploitatie</c:v>
                </c:pt>
                <c:pt idx="19">
                  <c:v>Eenmalige betaling overdracht</c:v>
                </c:pt>
              </c:strCache>
            </c:strRef>
          </c:cat>
          <c:val>
            <c:numRef>
              <c:f>Blad1!$D$2:$D$22</c:f>
              <c:numCache>
                <c:formatCode>General</c:formatCode>
                <c:ptCount val="21"/>
                <c:pt idx="0">
                  <c:v>-100</c:v>
                </c:pt>
                <c:pt idx="1">
                  <c:v>-50</c:v>
                </c:pt>
                <c:pt idx="2">
                  <c:v>-46</c:v>
                </c:pt>
                <c:pt idx="3">
                  <c:v>-42</c:v>
                </c:pt>
                <c:pt idx="4">
                  <c:v>-38</c:v>
                </c:pt>
                <c:pt idx="5">
                  <c:v>-34</c:v>
                </c:pt>
                <c:pt idx="6">
                  <c:v>-30</c:v>
                </c:pt>
                <c:pt idx="7">
                  <c:v>-26</c:v>
                </c:pt>
                <c:pt idx="8">
                  <c:v>-22</c:v>
                </c:pt>
                <c:pt idx="9">
                  <c:v>-33</c:v>
                </c:pt>
                <c:pt idx="10">
                  <c:v>-29</c:v>
                </c:pt>
                <c:pt idx="11">
                  <c:v>-25</c:v>
                </c:pt>
                <c:pt idx="12">
                  <c:v>-21</c:v>
                </c:pt>
                <c:pt idx="13">
                  <c:v>-17</c:v>
                </c:pt>
                <c:pt idx="14">
                  <c:v>-13</c:v>
                </c:pt>
                <c:pt idx="15">
                  <c:v>-9</c:v>
                </c:pt>
                <c:pt idx="16">
                  <c:v>-5</c:v>
                </c:pt>
                <c:pt idx="17">
                  <c:v>-1</c:v>
                </c:pt>
                <c:pt idx="18">
                  <c:v>3</c:v>
                </c:pt>
                <c:pt idx="19">
                  <c:v>13</c:v>
                </c:pt>
              </c:numCache>
            </c:numRef>
          </c:val>
          <c:extLst>
            <c:ext xmlns:c16="http://schemas.microsoft.com/office/drawing/2014/chart" uri="{C3380CC4-5D6E-409C-BE32-E72D297353CC}">
              <c16:uniqueId val="{00000005-1C76-1D41-B8AA-145EA5D32BE4}"/>
            </c:ext>
          </c:extLst>
        </c:ser>
        <c:dLbls>
          <c:showLegendKey val="0"/>
          <c:showVal val="0"/>
          <c:showCatName val="0"/>
          <c:showSerName val="0"/>
          <c:showPercent val="0"/>
          <c:showBubbleSize val="0"/>
        </c:dLbls>
        <c:gapWidth val="0"/>
        <c:axId val="924308368"/>
        <c:axId val="924308784"/>
      </c:barChart>
      <c:catAx>
        <c:axId val="924308368"/>
        <c:scaling>
          <c:orientation val="minMax"/>
        </c:scaling>
        <c:delete val="1"/>
        <c:axPos val="b"/>
        <c:numFmt formatCode="General" sourceLinked="1"/>
        <c:majorTickMark val="out"/>
        <c:minorTickMark val="none"/>
        <c:tickLblPos val="nextTo"/>
        <c:crossAx val="924308784"/>
        <c:crosses val="autoZero"/>
        <c:auto val="1"/>
        <c:lblAlgn val="ctr"/>
        <c:lblOffset val="100"/>
        <c:noMultiLvlLbl val="0"/>
      </c:catAx>
      <c:valAx>
        <c:axId val="924308784"/>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92430836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NL"/>
    </a:p>
  </c:txPr>
  <c:externalData r:id="rId3">
    <c:autoUpdate val="0"/>
  </c:externalData>
</c:chartSpace>
</file>

<file path=ppt/charts/colors1.xml><?xml version="1.0" encoding="utf-8"?>
<cs:colorStyle xmlns:cs="http://schemas.microsoft.com/office/drawing/2012/chartStyle" xmlns:a="http://schemas.openxmlformats.org/drawingml/2006/main" meth="withinLinear" id="19">
  <a:schemeClr val="accent6"/>
</cs:colorStyle>
</file>

<file path=ppt/charts/style1.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54939" y="0"/>
            <a:ext cx="2949099" cy="498932"/>
          </a:xfrm>
          <a:prstGeom prst="rect">
            <a:avLst/>
          </a:prstGeom>
        </p:spPr>
        <p:txBody>
          <a:bodyPr vert="horz" lIns="91440" tIns="45720" rIns="91440" bIns="45720" rtlCol="0"/>
          <a:lstStyle>
            <a:lvl1pPr algn="r">
              <a:defRPr sz="1200"/>
            </a:lvl1pPr>
          </a:lstStyle>
          <a:p>
            <a:fld id="{4C6709BA-0250-418B-A227-469BF0F69AD3}" type="datetimeFigureOut">
              <a:rPr lang="nl-NL" smtClean="0"/>
              <a:t>28-4-2025</a:t>
            </a:fld>
            <a:endParaRPr lang="nl-NL"/>
          </a:p>
        </p:txBody>
      </p:sp>
      <p:sp>
        <p:nvSpPr>
          <p:cNvPr id="4" name="Tijdelijke aanduiding voor voettekst 3"/>
          <p:cNvSpPr>
            <a:spLocks noGrp="1"/>
          </p:cNvSpPr>
          <p:nvPr>
            <p:ph type="ftr" sz="quarter" idx="2"/>
          </p:nvPr>
        </p:nvSpPr>
        <p:spPr>
          <a:xfrm>
            <a:off x="0" y="9445170"/>
            <a:ext cx="2949099" cy="498931"/>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4939" y="9445170"/>
            <a:ext cx="2949099" cy="498931"/>
          </a:xfrm>
          <a:prstGeom prst="rect">
            <a:avLst/>
          </a:prstGeom>
        </p:spPr>
        <p:txBody>
          <a:bodyPr vert="horz" lIns="91440" tIns="45720" rIns="91440" bIns="45720" rtlCol="0" anchor="b"/>
          <a:lstStyle>
            <a:lvl1pPr algn="r">
              <a:defRPr sz="1200"/>
            </a:lvl1pPr>
          </a:lstStyle>
          <a:p>
            <a:fld id="{E7A4FE01-11FF-43DA-B7F5-6592B996E3FA}" type="slidenum">
              <a:rPr lang="nl-NL" smtClean="0"/>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FAD30240-3B76-4E52-B42B-C39F5C218F4D}" type="datetimeFigureOut">
              <a:rPr lang="nl-NL" smtClean="0"/>
              <a:t>28-4-2025</a:t>
            </a:fld>
            <a:endParaRPr lang="nl-NL"/>
          </a:p>
        </p:txBody>
      </p:sp>
      <p:sp>
        <p:nvSpPr>
          <p:cNvPr id="4" name="Tijdelijke aanduiding voor dia-afbeelding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DE501649-886C-4324-AD4C-E61C88D47728}" type="slidenum">
              <a:rPr lang="nl-NL" smtClean="0"/>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a:t>
            </a:fld>
            <a:endParaRPr lang="nl-NL"/>
          </a:p>
        </p:txBody>
      </p:sp>
    </p:spTree>
    <p:extLst>
      <p:ext uri="{BB962C8B-B14F-4D97-AF65-F5344CB8AC3E}">
        <p14:creationId xmlns:p14="http://schemas.microsoft.com/office/powerpoint/2010/main" val="250015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50000"/>
              </a:lnSpc>
            </a:pPr>
            <a:r>
              <a:rPr lang="nl-NL" sz="1200"/>
              <a:t>In de betalingsstructuur krijgt de opdrachtnemer betaald voor het uitvoeren van de diensten. Dat betekent dat zodra de </a:t>
            </a:r>
            <a:r>
              <a:rPr lang="nl-NL" sz="1200" err="1"/>
              <a:t>ERTVs</a:t>
            </a:r>
            <a:r>
              <a:rPr lang="nl-NL" sz="1200"/>
              <a:t> operationeel zijn en de dienstverlening start de Opdrachtnemer betaald krijgt. Als niet wordt voldaan aan de eisen (gedeeltelijk) niet. </a:t>
            </a:r>
          </a:p>
          <a:p>
            <a:pPr>
              <a:lnSpc>
                <a:spcPct val="150000"/>
              </a:lnSpc>
            </a:pPr>
            <a:endParaRPr lang="nl-NL" sz="1200"/>
          </a:p>
          <a:p>
            <a:pPr>
              <a:lnSpc>
                <a:spcPct val="150000"/>
              </a:lnSpc>
            </a:pPr>
            <a:r>
              <a:rPr lang="nl-NL" sz="1200"/>
              <a:t>Gevolg hiervan is dat de Opdrachtnemer substantiële voorfinanciering dient te doen voor het bouwen van de </a:t>
            </a:r>
            <a:r>
              <a:rPr lang="nl-NL" sz="1200" err="1"/>
              <a:t>ERTVs</a:t>
            </a:r>
            <a:r>
              <a:rPr lang="nl-NL" sz="1200"/>
              <a:t> en de Laadinfrastructuur, inclusief de daarbij behorende risico’s en kosten. Gelet op het feit dat Rijkswaterstaat beschikt over voldoende middelen om (een deel van de) investering direct te bekostigen, wordt deze voorfinanciering teruggebracht tot het minimum dat noodzakelijk is om een goede dienstverlening te garanderen. </a:t>
            </a:r>
          </a:p>
          <a:p>
            <a:pPr>
              <a:lnSpc>
                <a:spcPct val="150000"/>
              </a:lnSpc>
            </a:pPr>
            <a:endParaRPr lang="nl-NL" sz="1200"/>
          </a:p>
          <a:p>
            <a:pPr>
              <a:lnSpc>
                <a:spcPct val="150000"/>
              </a:lnSpc>
            </a:pPr>
            <a:r>
              <a:rPr lang="nl-NL" sz="1200"/>
              <a:t>Daarmee lijkt de betalingssystematiek enigszins op wat bij de PPS-contracten van Rijkswaterstaat gebruikelijk is. De intentie is echter om de betalingsstructuur eenvoudig te houden en zoveel mogelijk buiten de kaders van projectfinanciering te blijven. Dit kan deels worden bereikt door: </a:t>
            </a:r>
          </a:p>
          <a:p>
            <a:pPr marL="285750" indent="-285750">
              <a:lnSpc>
                <a:spcPct val="150000"/>
              </a:lnSpc>
              <a:buFont typeface="Arial" panose="020B0604020202020204" pitchFamily="34" charset="0"/>
              <a:buChar char="•"/>
            </a:pPr>
            <a:r>
              <a:rPr lang="nl-NL" sz="1200"/>
              <a:t>De opdrachtnemer eigenaar te laten zijn van de schepen</a:t>
            </a:r>
          </a:p>
          <a:p>
            <a:pPr marL="285750" indent="-285750">
              <a:lnSpc>
                <a:spcPct val="150000"/>
              </a:lnSpc>
              <a:buFont typeface="Arial" panose="020B0604020202020204" pitchFamily="34" charset="0"/>
              <a:buChar char="•"/>
            </a:pPr>
            <a:r>
              <a:rPr lang="nl-NL" sz="1200"/>
              <a:t>Een passende regeling te treffen ten aanzien van eigendom en exploitatiemogelijkheden van de laadvoorziening</a:t>
            </a:r>
          </a:p>
          <a:p>
            <a:pPr>
              <a:lnSpc>
                <a:spcPct val="150000"/>
              </a:lnSpc>
            </a:pPr>
            <a:endParaRPr lang="nl-NL" sz="1200"/>
          </a:p>
          <a:p>
            <a:pPr>
              <a:lnSpc>
                <a:spcPct val="150000"/>
              </a:lnSpc>
            </a:pPr>
            <a:r>
              <a:rPr lang="nl-NL" sz="1200"/>
              <a:t>Een belangrijk aandachtspunt daarbij blijft dat te allen tijde de dienstverlening voor Rijkswaterstaat geborgd blijft. </a:t>
            </a:r>
          </a:p>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5</a:t>
            </a:fld>
            <a:endParaRPr lang="nl-NL"/>
          </a:p>
        </p:txBody>
      </p:sp>
    </p:spTree>
    <p:extLst>
      <p:ext uri="{BB962C8B-B14F-4D97-AF65-F5344CB8AC3E}">
        <p14:creationId xmlns:p14="http://schemas.microsoft.com/office/powerpoint/2010/main" val="1725032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8</a:t>
            </a:fld>
            <a:endParaRPr lang="nl-NL"/>
          </a:p>
        </p:txBody>
      </p:sp>
    </p:spTree>
    <p:extLst>
      <p:ext uri="{BB962C8B-B14F-4D97-AF65-F5344CB8AC3E}">
        <p14:creationId xmlns:p14="http://schemas.microsoft.com/office/powerpoint/2010/main" val="499250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solidFill>
          <a:schemeClr val="accent2"/>
        </a:solidFill>
        <a:effectLst/>
      </p:bgPr>
    </p:bg>
    <p:spTree>
      <p:nvGrpSpPr>
        <p:cNvPr id="1" name=""/>
        <p:cNvGrpSpPr/>
        <p:nvPr/>
      </p:nvGrpSpPr>
      <p:grpSpPr>
        <a:xfrm>
          <a:off x="0" y="0"/>
          <a:ext cx="0" cy="0"/>
          <a:chOff x="0" y="0"/>
          <a:chExt cx="0" cy="0"/>
        </a:xfrm>
      </p:grpSpPr>
      <p:sp>
        <p:nvSpPr>
          <p:cNvPr id="30" name="Vrije vorm: vorm 29">
            <a:extLst>
              <a:ext uri="{FF2B5EF4-FFF2-40B4-BE49-F238E27FC236}">
                <a16:creationId xmlns:a16="http://schemas.microsoft.com/office/drawing/2014/main" id="{FB7BC648-3F3A-4FE6-B474-FF08AD16EC55}"/>
              </a:ext>
            </a:extLst>
          </p:cNvPr>
          <p:cNvSpPr/>
          <p:nvPr userDrawn="1"/>
        </p:nvSpPr>
        <p:spPr>
          <a:xfrm>
            <a:off x="0" y="0"/>
            <a:ext cx="6096000" cy="6858000"/>
          </a:xfrm>
          <a:custGeom>
            <a:avLst/>
            <a:gdLst>
              <a:gd name="connsiteX0" fmla="*/ 0 w 6096000"/>
              <a:gd name="connsiteY0" fmla="*/ 0 h 6858000"/>
              <a:gd name="connsiteX1" fmla="*/ 5850001 w 6096000"/>
              <a:gd name="connsiteY1" fmla="*/ 0 h 6858000"/>
              <a:gd name="connsiteX2" fmla="*/ 5850001 w 6096000"/>
              <a:gd name="connsiteY2" fmla="*/ 975600 h 6858000"/>
              <a:gd name="connsiteX3" fmla="*/ 6096000 w 6096000"/>
              <a:gd name="connsiteY3" fmla="*/ 975600 h 6858000"/>
              <a:gd name="connsiteX4" fmla="*/ 6096000 w 6096000"/>
              <a:gd name="connsiteY4" fmla="*/ 6858000 h 6858000"/>
              <a:gd name="connsiteX5" fmla="*/ 0 w 6096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5850001" y="0"/>
                </a:lnTo>
                <a:lnTo>
                  <a:pt x="5850001" y="975600"/>
                </a:lnTo>
                <a:lnTo>
                  <a:pt x="6096000" y="975600"/>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ndertitel 2"/>
          <p:cNvSpPr>
            <a:spLocks noGrp="1"/>
          </p:cNvSpPr>
          <p:nvPr>
            <p:ph type="subTitle" idx="1" hasCustomPrompt="1"/>
          </p:nvPr>
        </p:nvSpPr>
        <p:spPr>
          <a:xfrm>
            <a:off x="6552000" y="3657600"/>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een subtitel in te voegen</a:t>
            </a:r>
          </a:p>
        </p:txBody>
      </p:sp>
      <p:sp>
        <p:nvSpPr>
          <p:cNvPr id="25" name="Tijdelijke aanduiding voor tekst 16"/>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a:t>Klik om een titel in te voegen</a:t>
            </a:r>
          </a:p>
        </p:txBody>
      </p:sp>
      <p:sp>
        <p:nvSpPr>
          <p:cNvPr id="9" name="Tijdelijke aanduiding voor tekst 8">
            <a:extLst>
              <a:ext uri="{FF2B5EF4-FFF2-40B4-BE49-F238E27FC236}">
                <a16:creationId xmlns:a16="http://schemas.microsoft.com/office/drawing/2014/main" id="{BCE3D936-01A5-42C9-A617-17B3B8FB8C54}"/>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a:t>Datum presentatie</a:t>
            </a:r>
          </a:p>
        </p:txBody>
      </p:sp>
      <p:sp>
        <p:nvSpPr>
          <p:cNvPr id="11" name="Vertrouwelijkheidsniveau">
            <a:extLst>
              <a:ext uri="{FF2B5EF4-FFF2-40B4-BE49-F238E27FC236}">
                <a16:creationId xmlns:a16="http://schemas.microsoft.com/office/drawing/2014/main" id="{D6028795-C409-40A9-B428-B0AF6EBB642E}"/>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
        <p:nvSpPr>
          <p:cNvPr id="12" name="Tijdelijke aanduiding voor dianummer 11">
            <a:extLst>
              <a:ext uri="{FF2B5EF4-FFF2-40B4-BE49-F238E27FC236}">
                <a16:creationId xmlns:a16="http://schemas.microsoft.com/office/drawing/2014/main" id="{41FD69D9-3E06-4876-9F73-71B6B351D2BE}"/>
              </a:ext>
            </a:extLst>
          </p:cNvPr>
          <p:cNvSpPr>
            <a:spLocks noGrp="1"/>
          </p:cNvSpPr>
          <p:nvPr>
            <p:ph type="sldNum" sz="quarter" idx="27"/>
          </p:nvPr>
        </p:nvSpPr>
        <p:spPr>
          <a:xfrm>
            <a:off x="11048400" y="6528572"/>
            <a:ext cx="511200" cy="183600"/>
          </a:xfrm>
        </p:spPr>
        <p:txBody>
          <a:bodyPr/>
          <a:lstStyle/>
          <a:p>
            <a:fld id="{6C93B359-CF0D-4389-949E-16A33FCBB3EC}" type="slidenum">
              <a:rPr lang="nl-NL" smtClean="0"/>
              <a:t>‹nr.›</a:t>
            </a:fld>
            <a:endParaRPr lang="nl-NL"/>
          </a:p>
        </p:txBody>
      </p:sp>
      <p:pic>
        <p:nvPicPr>
          <p:cNvPr id="3" name="Afbeelding 2">
            <a:extLst>
              <a:ext uri="{FF2B5EF4-FFF2-40B4-BE49-F238E27FC236}">
                <a16:creationId xmlns:a16="http://schemas.microsoft.com/office/drawing/2014/main" id="{8828510C-BC5B-408F-A83E-20041DE7A1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065973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horizontaal geel">
    <p:bg>
      <p:bgPr>
        <a:solidFill>
          <a:schemeClr val="accent2"/>
        </a:solidFill>
        <a:effectLst/>
      </p:bgPr>
    </p:bg>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E40B2573-7117-47DC-A1FC-56A832A1E9D3}"/>
              </a:ext>
            </a:extLst>
          </p:cNvPr>
          <p:cNvSpPr>
            <a:spLocks noGrp="1"/>
          </p:cNvSpPr>
          <p:nvPr>
            <p:ph type="pic" sz="quarter" idx="10" hasCustomPrompt="1"/>
          </p:nvPr>
        </p:nvSpPr>
        <p:spPr>
          <a:xfrm>
            <a:off x="0" y="3429000"/>
            <a:ext cx="12192000" cy="3429000"/>
          </a:xfrm>
          <a:solidFill>
            <a:schemeClr val="tx1">
              <a:lumMod val="85000"/>
            </a:schemeClr>
          </a:solidFill>
        </p:spPr>
        <p:txBody>
          <a:bodyPr tIns="1080000" anchor="t" anchorCtr="1"/>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a:t>Klik op het pictogram om een afbeelding in te voegen</a:t>
            </a:r>
          </a:p>
        </p:txBody>
      </p:sp>
      <p:sp>
        <p:nvSpPr>
          <p:cNvPr id="6" name="Tijdelijke aanduiding voor dianummer 5">
            <a:extLst>
              <a:ext uri="{FF2B5EF4-FFF2-40B4-BE49-F238E27FC236}">
                <a16:creationId xmlns:a16="http://schemas.microsoft.com/office/drawing/2014/main" id="{C27AD964-7CC1-4105-95CD-B7149718814C}"/>
              </a:ext>
            </a:extLst>
          </p:cNvPr>
          <p:cNvSpPr>
            <a:spLocks noGrp="1"/>
          </p:cNvSpPr>
          <p:nvPr>
            <p:ph type="sldNum" sz="quarter" idx="11"/>
          </p:nvPr>
        </p:nvSpPr>
        <p:spPr/>
        <p:txBody>
          <a:bodyPr/>
          <a:lstStyle>
            <a:lvl1pPr>
              <a:defRPr>
                <a:solidFill>
                  <a:schemeClr val="bg1"/>
                </a:solidFill>
              </a:defRPr>
            </a:lvl1pPr>
          </a:lstStyle>
          <a:p>
            <a:fld id="{6C93B359-CF0D-4389-949E-16A33FCBB3EC}" type="slidenum">
              <a:rPr lang="nl-NL" smtClean="0"/>
              <a:pPr/>
              <a:t>‹nr.›</a:t>
            </a:fld>
            <a:endParaRPr lang="nl-NL"/>
          </a:p>
        </p:txBody>
      </p:sp>
      <p:sp>
        <p:nvSpPr>
          <p:cNvPr id="7" name="Titel 6">
            <a:extLst>
              <a:ext uri="{FF2B5EF4-FFF2-40B4-BE49-F238E27FC236}">
                <a16:creationId xmlns:a16="http://schemas.microsoft.com/office/drawing/2014/main" id="{4A879FCC-B15B-43B0-94C1-EA709F51A48D}"/>
              </a:ext>
            </a:extLst>
          </p:cNvPr>
          <p:cNvSpPr>
            <a:spLocks noGrp="1"/>
          </p:cNvSpPr>
          <p:nvPr>
            <p:ph type="title" hasCustomPrompt="1"/>
          </p:nvPr>
        </p:nvSpPr>
        <p:spPr/>
        <p:txBody>
          <a:bodyPr/>
          <a:lstStyle>
            <a:lvl1pPr>
              <a:defRPr>
                <a:solidFill>
                  <a:schemeClr val="bg1"/>
                </a:solidFill>
              </a:defRPr>
            </a:lvl1pPr>
          </a:lstStyle>
          <a:p>
            <a:r>
              <a:rPr lang="nl-NL"/>
              <a:t>Klik om een titel in te voegen</a:t>
            </a:r>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4D76FA77-7724-405A-BCBC-F7FB2273E85D}"/>
              </a:ext>
            </a:extLst>
          </p:cNvPr>
          <p:cNvSpPr>
            <a:spLocks noGrp="1"/>
          </p:cNvSpPr>
          <p:nvPr>
            <p:ph type="pic" sz="quarter" idx="11" hasCustomPrompt="1"/>
          </p:nvPr>
        </p:nvSpPr>
        <p:spPr>
          <a:xfrm>
            <a:off x="0" y="0"/>
            <a:ext cx="12192000" cy="6858000"/>
          </a:xfrm>
          <a:custGeom>
            <a:avLst/>
            <a:gdLst>
              <a:gd name="connsiteX0" fmla="*/ 0 w 12192000"/>
              <a:gd name="connsiteY0" fmla="*/ 0 h 6858000"/>
              <a:gd name="connsiteX1" fmla="*/ 5329235 w 12192000"/>
              <a:gd name="connsiteY1" fmla="*/ 0 h 6858000"/>
              <a:gd name="connsiteX2" fmla="*/ 5848350 w 12192000"/>
              <a:gd name="connsiteY2" fmla="*/ 0 h 6858000"/>
              <a:gd name="connsiteX3" fmla="*/ 5857872 w 12192000"/>
              <a:gd name="connsiteY3" fmla="*/ 0 h 6858000"/>
              <a:gd name="connsiteX4" fmla="*/ 5857872 w 12192000"/>
              <a:gd name="connsiteY4" fmla="*/ 711998 h 6858000"/>
              <a:gd name="connsiteX5" fmla="*/ 6324600 w 12192000"/>
              <a:gd name="connsiteY5" fmla="*/ 711998 h 6858000"/>
              <a:gd name="connsiteX6" fmla="*/ 6324600 w 12192000"/>
              <a:gd name="connsiteY6" fmla="*/ 0 h 6858000"/>
              <a:gd name="connsiteX7" fmla="*/ 12192000 w 12192000"/>
              <a:gd name="connsiteY7" fmla="*/ 0 h 6858000"/>
              <a:gd name="connsiteX8" fmla="*/ 12192000 w 12192000"/>
              <a:gd name="connsiteY8" fmla="*/ 6858000 h 6858000"/>
              <a:gd name="connsiteX9" fmla="*/ 6324600 w 12192000"/>
              <a:gd name="connsiteY9" fmla="*/ 6858000 h 6858000"/>
              <a:gd name="connsiteX10" fmla="*/ 584835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5329235" y="0"/>
                </a:lnTo>
                <a:lnTo>
                  <a:pt x="5848350" y="0"/>
                </a:lnTo>
                <a:lnTo>
                  <a:pt x="5857872" y="0"/>
                </a:lnTo>
                <a:lnTo>
                  <a:pt x="5857872" y="711998"/>
                </a:lnTo>
                <a:lnTo>
                  <a:pt x="6324600" y="711998"/>
                </a:lnTo>
                <a:lnTo>
                  <a:pt x="6324600" y="0"/>
                </a:lnTo>
                <a:lnTo>
                  <a:pt x="12192000" y="0"/>
                </a:lnTo>
                <a:lnTo>
                  <a:pt x="12192000" y="6858000"/>
                </a:lnTo>
                <a:lnTo>
                  <a:pt x="6324600" y="6858000"/>
                </a:lnTo>
                <a:lnTo>
                  <a:pt x="5848350" y="6858000"/>
                </a:lnTo>
                <a:lnTo>
                  <a:pt x="0" y="6858000"/>
                </a:lnTo>
                <a:close/>
              </a:path>
            </a:pathLst>
          </a:custGeom>
          <a:solidFill>
            <a:schemeClr val="bg1">
              <a:lumMod val="85000"/>
            </a:schemeClr>
          </a:solidFill>
        </p:spPr>
        <p:txBody>
          <a:bodyPr wrap="square" tIns="2520000" anchor="t" anchorCtr="1">
            <a:noAutofit/>
          </a:bodyPr>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a:t>Klik op het pictogram om een afbeelding in te voegen</a:t>
            </a:r>
          </a:p>
        </p:txBody>
      </p:sp>
      <p:sp>
        <p:nvSpPr>
          <p:cNvPr id="5" name="Titel 4"/>
          <p:cNvSpPr>
            <a:spLocks noGrp="1"/>
          </p:cNvSpPr>
          <p:nvPr>
            <p:ph type="title" hasCustomPrompt="1"/>
          </p:nvPr>
        </p:nvSpPr>
        <p:spPr>
          <a:xfrm>
            <a:off x="0" y="5153776"/>
            <a:ext cx="12192000" cy="576000"/>
          </a:xfrm>
          <a:solidFill>
            <a:schemeClr val="accent2"/>
          </a:solidFill>
        </p:spPr>
        <p:txBody>
          <a:bodyPr lIns="630000" anchor="ctr" anchorCtr="0">
            <a:noAutofit/>
          </a:bodyPr>
          <a:lstStyle>
            <a:lvl1pPr algn="l">
              <a:defRPr sz="3200">
                <a:solidFill>
                  <a:schemeClr val="tx1"/>
                </a:solidFill>
              </a:defRPr>
            </a:lvl1pPr>
          </a:lstStyle>
          <a:p>
            <a:r>
              <a:rPr lang="nl-NL"/>
              <a:t>Klik om een naam in te voegen</a:t>
            </a:r>
          </a:p>
        </p:txBody>
      </p:sp>
      <p:sp>
        <p:nvSpPr>
          <p:cNvPr id="3" name="Tijdelijke aanduiding voor tekst 2"/>
          <p:cNvSpPr>
            <a:spLocks noGrp="1"/>
          </p:cNvSpPr>
          <p:nvPr>
            <p:ph type="body" sz="quarter" idx="10" hasCustomPrompt="1"/>
          </p:nvPr>
        </p:nvSpPr>
        <p:spPr>
          <a:xfrm>
            <a:off x="0" y="5825413"/>
            <a:ext cx="12192000" cy="396000"/>
          </a:xfrm>
          <a:solidFill>
            <a:schemeClr val="bg1"/>
          </a:solidFill>
        </p:spPr>
        <p:txBody>
          <a:bodyPr lIns="630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functie of project in te voegen</a:t>
            </a:r>
          </a:p>
        </p:txBody>
      </p:sp>
      <p:sp>
        <p:nvSpPr>
          <p:cNvPr id="12" name="Tijdelijke aanduiding voor dianummer 11">
            <a:extLst>
              <a:ext uri="{FF2B5EF4-FFF2-40B4-BE49-F238E27FC236}">
                <a16:creationId xmlns:a16="http://schemas.microsoft.com/office/drawing/2014/main" id="{49EE6DDE-E144-43EA-A883-E219AA865806}"/>
              </a:ext>
            </a:extLst>
          </p:cNvPr>
          <p:cNvSpPr>
            <a:spLocks noGrp="1"/>
          </p:cNvSpPr>
          <p:nvPr>
            <p:ph type="sldNum" sz="quarter" idx="12"/>
          </p:nvPr>
        </p:nvSpPr>
        <p:spPr/>
        <p:txBody>
          <a:bodyPr/>
          <a:lstStyle/>
          <a:p>
            <a:fld id="{6C93B359-CF0D-4389-949E-16A33FCBB3EC}" type="slidenum">
              <a:rPr lang="nl-NL" smtClean="0"/>
              <a:pPr/>
              <a:t>‹nr.›</a:t>
            </a:fld>
            <a:endParaRPr lang="nl-NL"/>
          </a:p>
        </p:txBody>
      </p:sp>
    </p:spTree>
    <p:extLst>
      <p:ext uri="{BB962C8B-B14F-4D97-AF65-F5344CB8AC3E}">
        <p14:creationId xmlns:p14="http://schemas.microsoft.com/office/powerpoint/2010/main" val="992402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 ">
    <p:bg>
      <p:bgPr>
        <a:solidFill>
          <a:schemeClr val="accent2"/>
        </a:solidFill>
        <a:effectLst/>
      </p:bgPr>
    </p:bg>
    <p:spTree>
      <p:nvGrpSpPr>
        <p:cNvPr id="1" name=""/>
        <p:cNvGrpSpPr/>
        <p:nvPr/>
      </p:nvGrpSpPr>
      <p:grpSpPr>
        <a:xfrm>
          <a:off x="0" y="0"/>
          <a:ext cx="0" cy="0"/>
          <a:chOff x="0" y="0"/>
          <a:chExt cx="0" cy="0"/>
        </a:xfrm>
      </p:grpSpPr>
      <p:sp>
        <p:nvSpPr>
          <p:cNvPr id="17" name="Vrije vorm: vorm 16">
            <a:extLst>
              <a:ext uri="{FF2B5EF4-FFF2-40B4-BE49-F238E27FC236}">
                <a16:creationId xmlns:a16="http://schemas.microsoft.com/office/drawing/2014/main" id="{CE883B12-7812-4AB5-9452-637027F74772}"/>
              </a:ext>
            </a:extLst>
          </p:cNvPr>
          <p:cNvSpPr/>
          <p:nvPr userDrawn="1"/>
        </p:nvSpPr>
        <p:spPr>
          <a:xfrm>
            <a:off x="0" y="0"/>
            <a:ext cx="6096000" cy="6858000"/>
          </a:xfrm>
          <a:custGeom>
            <a:avLst/>
            <a:gdLst>
              <a:gd name="connsiteX0" fmla="*/ 0 w 6096000"/>
              <a:gd name="connsiteY0" fmla="*/ 0 h 6858000"/>
              <a:gd name="connsiteX1" fmla="*/ 5360191 w 6096000"/>
              <a:gd name="connsiteY1" fmla="*/ 0 h 6858000"/>
              <a:gd name="connsiteX2" fmla="*/ 5850001 w 6096000"/>
              <a:gd name="connsiteY2" fmla="*/ 0 h 6858000"/>
              <a:gd name="connsiteX3" fmla="*/ 5862635 w 6096000"/>
              <a:gd name="connsiteY3" fmla="*/ 0 h 6858000"/>
              <a:gd name="connsiteX4" fmla="*/ 5862635 w 6096000"/>
              <a:gd name="connsiteY4" fmla="*/ 709612 h 6858000"/>
              <a:gd name="connsiteX5" fmla="*/ 6096000 w 6096000"/>
              <a:gd name="connsiteY5" fmla="*/ 709612 h 6858000"/>
              <a:gd name="connsiteX6" fmla="*/ 6096000 w 6096000"/>
              <a:gd name="connsiteY6" fmla="*/ 975600 h 6858000"/>
              <a:gd name="connsiteX7" fmla="*/ 6096000 w 6096000"/>
              <a:gd name="connsiteY7" fmla="*/ 1102518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360191" y="0"/>
                </a:lnTo>
                <a:lnTo>
                  <a:pt x="5850001" y="0"/>
                </a:lnTo>
                <a:lnTo>
                  <a:pt x="5862635" y="0"/>
                </a:lnTo>
                <a:lnTo>
                  <a:pt x="5862635" y="709612"/>
                </a:lnTo>
                <a:lnTo>
                  <a:pt x="6096000" y="709612"/>
                </a:lnTo>
                <a:lnTo>
                  <a:pt x="6096000" y="975600"/>
                </a:lnTo>
                <a:lnTo>
                  <a:pt x="6096000" y="1102518"/>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1"/>
                </a:solidFill>
              </a:defRPr>
            </a:lvl1pPr>
          </a:lstStyle>
          <a:p>
            <a:pPr lvl="0"/>
            <a:r>
              <a:rPr lang="nl-NL"/>
              <a:t>Klik om gegevens afzender in te voegen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1"/>
                </a:solidFill>
              </a:defRPr>
            </a:lvl1pPr>
          </a:lstStyle>
          <a:p>
            <a:pPr lvl="0"/>
            <a:r>
              <a:rPr lang="nl-NL"/>
              <a:t>Klik om gegevens afzender in te voegen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1"/>
                </a:solidFill>
              </a:defRPr>
            </a:lvl1pPr>
          </a:lstStyle>
          <a:p>
            <a:pPr lvl="0"/>
            <a:r>
              <a:rPr lang="nl-NL"/>
              <a:t>Klik om gegevens afzender in te voegen</a:t>
            </a:r>
          </a:p>
        </p:txBody>
      </p:sp>
      <p:sp>
        <p:nvSpPr>
          <p:cNvPr id="21" name="Tijdelijke aanduiding voor afbeelding 3"/>
          <p:cNvSpPr>
            <a:spLocks noGrp="1" noChangeAspect="1"/>
          </p:cNvSpPr>
          <p:nvPr>
            <p:ph type="pic" sz="quarter" idx="19"/>
          </p:nvPr>
        </p:nvSpPr>
        <p:spPr>
          <a:xfrm>
            <a:off x="6559200"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59200"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59200"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3" name="Titel 2">
            <a:extLst>
              <a:ext uri="{FF2B5EF4-FFF2-40B4-BE49-F238E27FC236}">
                <a16:creationId xmlns:a16="http://schemas.microsoft.com/office/drawing/2014/main" id="{D869C57F-4252-4209-A8BC-33FAC7ADB69A}"/>
              </a:ext>
            </a:extLst>
          </p:cNvPr>
          <p:cNvSpPr>
            <a:spLocks noGrp="1"/>
          </p:cNvSpPr>
          <p:nvPr>
            <p:ph type="title" hasCustomPrompt="1"/>
          </p:nvPr>
        </p:nvSpPr>
        <p:spPr>
          <a:xfrm>
            <a:off x="630000" y="3050453"/>
            <a:ext cx="4997688" cy="1069200"/>
          </a:xfrm>
        </p:spPr>
        <p:txBody>
          <a:bodyPr/>
          <a:lstStyle>
            <a:lvl1pPr>
              <a:defRPr>
                <a:solidFill>
                  <a:schemeClr val="tx1"/>
                </a:solidFill>
              </a:defRPr>
            </a:lvl1pPr>
          </a:lstStyle>
          <a:p>
            <a:r>
              <a:rPr lang="nl-NL"/>
              <a:t>Type een afsluitende zin</a:t>
            </a:r>
          </a:p>
        </p:txBody>
      </p:sp>
      <p:sp>
        <p:nvSpPr>
          <p:cNvPr id="11" name="Tijdelijke aanduiding voor dianummer 10">
            <a:extLst>
              <a:ext uri="{FF2B5EF4-FFF2-40B4-BE49-F238E27FC236}">
                <a16:creationId xmlns:a16="http://schemas.microsoft.com/office/drawing/2014/main" id="{A3A163FE-BA7A-4106-9910-A643D023C9F7}"/>
              </a:ext>
            </a:extLst>
          </p:cNvPr>
          <p:cNvSpPr>
            <a:spLocks noGrp="1"/>
          </p:cNvSpPr>
          <p:nvPr>
            <p:ph type="sldNum" sz="quarter" idx="22"/>
          </p:nvPr>
        </p:nvSpPr>
        <p:spPr/>
        <p:txBody>
          <a:bodyPr/>
          <a:lstStyle/>
          <a:p>
            <a:fld id="{6C93B359-CF0D-4389-949E-16A33FCBB3EC}" type="slidenum">
              <a:rPr lang="nl-NL" smtClean="0"/>
              <a:pPr/>
              <a:t>‹nr.›</a:t>
            </a:fld>
            <a:endParaRPr lang="nl-NL"/>
          </a:p>
        </p:txBody>
      </p:sp>
      <p:sp>
        <p:nvSpPr>
          <p:cNvPr id="25" name="Vertrouwelijkheidsniveau">
            <a:extLst>
              <a:ext uri="{FF2B5EF4-FFF2-40B4-BE49-F238E27FC236}">
                <a16:creationId xmlns:a16="http://schemas.microsoft.com/office/drawing/2014/main" id="{CAA5CBF2-B6F9-4237-8DE7-3D9FD8FFABB1}"/>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pic>
        <p:nvPicPr>
          <p:cNvPr id="24" name="Afbeelding 23">
            <a:extLst>
              <a:ext uri="{FF2B5EF4-FFF2-40B4-BE49-F238E27FC236}">
                <a16:creationId xmlns:a16="http://schemas.microsoft.com/office/drawing/2014/main" id="{6D7B6104-9A05-4402-8182-B4559988848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351332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Volgdia met opsommin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1295999"/>
            <a:ext cx="11203200" cy="400110"/>
          </a:xfrm>
        </p:spPr>
        <p:txBody>
          <a:bodyPr/>
          <a:lstStyle>
            <a:lvl1pPr>
              <a:defRPr/>
            </a:lvl1pPr>
          </a:lstStyle>
          <a:p>
            <a:r>
              <a:rPr lang="nl-NL" noProof="0" err="1"/>
              <a:t>Klik</a:t>
            </a:r>
            <a:r>
              <a:rPr lang="nl-NL" noProof="0"/>
              <a:t> </a:t>
            </a:r>
            <a:r>
              <a:rPr lang="nl-NL" noProof="0" err="1"/>
              <a:t>om</a:t>
            </a:r>
            <a:r>
              <a:rPr lang="nl-NL" noProof="0"/>
              <a:t> </a:t>
            </a:r>
            <a:r>
              <a:rPr lang="nl-NL" noProof="0" err="1"/>
              <a:t>een</a:t>
            </a:r>
            <a:r>
              <a:rPr lang="nl-NL" noProof="0"/>
              <a:t> </a:t>
            </a:r>
            <a:r>
              <a:rPr lang="nl-NL" noProof="0" err="1"/>
              <a:t>titel</a:t>
            </a:r>
            <a:r>
              <a:rPr lang="nl-NL" noProof="0"/>
              <a:t> </a:t>
            </a:r>
            <a:r>
              <a:rPr lang="nl-NL" noProof="0" err="1"/>
              <a:t>te</a:t>
            </a:r>
            <a:r>
              <a:rPr lang="nl-NL" noProof="0"/>
              <a:t> </a:t>
            </a:r>
            <a:r>
              <a:rPr lang="nl-NL" noProof="0" err="1"/>
              <a:t>maken</a:t>
            </a:r>
            <a:endParaRPr lang="nl-NL" noProof="0"/>
          </a:p>
        </p:txBody>
      </p:sp>
      <p:sp>
        <p:nvSpPr>
          <p:cNvPr id="3" name="Tijdelijke aanduiding voor datum 2"/>
          <p:cNvSpPr>
            <a:spLocks noGrp="1"/>
          </p:cNvSpPr>
          <p:nvPr>
            <p:ph type="dt" sz="half" idx="10"/>
          </p:nvPr>
        </p:nvSpPr>
        <p:spPr/>
        <p:txBody>
          <a:bodyPr/>
          <a:lstStyle/>
          <a:p>
            <a:endParaRPr lang="nl-NL">
              <a:solidFill>
                <a:srgbClr val="000000"/>
              </a:solidFill>
            </a:endParaRPr>
          </a:p>
        </p:txBody>
      </p:sp>
      <p:sp>
        <p:nvSpPr>
          <p:cNvPr id="7" name="Tijdelijke aanduiding voor tekst 6"/>
          <p:cNvSpPr>
            <a:spLocks noGrp="1"/>
          </p:cNvSpPr>
          <p:nvPr>
            <p:ph type="body" sz="quarter" idx="11"/>
          </p:nvPr>
        </p:nvSpPr>
        <p:spPr>
          <a:xfrm>
            <a:off x="624417" y="2070000"/>
            <a:ext cx="11203200" cy="4140000"/>
          </a:xfrm>
        </p:spPr>
        <p:txBody>
          <a:bodyPr/>
          <a:lstStyle>
            <a:lvl4pPr marL="1274763" indent="-285750">
              <a:buFont typeface="Verdana" pitchFamily="34" charset="0"/>
              <a:buChar char="–"/>
              <a:defRPr sz="1800"/>
            </a:lvl4pPr>
            <a:lvl5pPr marL="1631950" indent="-285750">
              <a:buFont typeface="Verdana" pitchFamily="34" charset="0"/>
              <a:buChar char="»"/>
              <a:defRPr/>
            </a:lvl5pPr>
          </a:lstStyle>
          <a:p>
            <a:pPr lvl="0"/>
            <a:r>
              <a:rPr lang="nl-NL" noProof="0" err="1"/>
              <a:t>Klik</a:t>
            </a:r>
            <a:r>
              <a:rPr lang="nl-NL" noProof="0"/>
              <a:t> </a:t>
            </a:r>
            <a:r>
              <a:rPr lang="nl-NL" noProof="0" err="1"/>
              <a:t>om</a:t>
            </a:r>
            <a:r>
              <a:rPr lang="nl-NL" noProof="0"/>
              <a:t> de </a:t>
            </a:r>
            <a:r>
              <a:rPr lang="nl-NL" noProof="0" err="1"/>
              <a:t>modelstijlen</a:t>
            </a:r>
            <a:r>
              <a:rPr lang="nl-NL" noProof="0"/>
              <a:t> </a:t>
            </a:r>
            <a:r>
              <a:rPr lang="nl-NL" noProof="0" err="1"/>
              <a:t>te</a:t>
            </a:r>
            <a:r>
              <a:rPr lang="nl-NL" noProof="0"/>
              <a:t> </a:t>
            </a:r>
            <a:r>
              <a:rPr lang="nl-NL" noProof="0" err="1"/>
              <a:t>bewerken</a:t>
            </a:r>
            <a:endParaRPr lang="nl-NL" noProof="0"/>
          </a:p>
          <a:p>
            <a:pPr lvl="1"/>
            <a:r>
              <a:rPr lang="nl-NL" noProof="0" err="1"/>
              <a:t>Tweede</a:t>
            </a:r>
            <a:r>
              <a:rPr lang="nl-NL" noProof="0"/>
              <a:t> </a:t>
            </a:r>
            <a:r>
              <a:rPr lang="nl-NL" noProof="0" err="1"/>
              <a:t>niveau</a:t>
            </a:r>
            <a:endParaRPr lang="nl-NL" noProof="0"/>
          </a:p>
          <a:p>
            <a:pPr lvl="2"/>
            <a:r>
              <a:rPr lang="nl-NL" noProof="0" err="1"/>
              <a:t>Derde</a:t>
            </a:r>
            <a:r>
              <a:rPr lang="nl-NL" noProof="0"/>
              <a:t> </a:t>
            </a:r>
            <a:r>
              <a:rPr lang="nl-NL" noProof="0" err="1"/>
              <a:t>niveau</a:t>
            </a:r>
            <a:endParaRPr lang="nl-NL" noProof="0"/>
          </a:p>
          <a:p>
            <a:pPr lvl="3"/>
            <a:r>
              <a:rPr lang="nl-NL" noProof="0" err="1"/>
              <a:t>Vierde</a:t>
            </a:r>
            <a:r>
              <a:rPr lang="nl-NL" noProof="0"/>
              <a:t> </a:t>
            </a:r>
            <a:r>
              <a:rPr lang="nl-NL" noProof="0" err="1"/>
              <a:t>niveau</a:t>
            </a:r>
            <a:endParaRPr lang="nl-NL" noProof="0"/>
          </a:p>
          <a:p>
            <a:pPr lvl="4"/>
            <a:r>
              <a:rPr lang="nl-NL" noProof="0" err="1"/>
              <a:t>Vijfde</a:t>
            </a:r>
            <a:r>
              <a:rPr lang="nl-NL" noProof="0"/>
              <a:t> </a:t>
            </a:r>
            <a:r>
              <a:rPr lang="nl-NL" noProof="0" err="1"/>
              <a:t>niveau</a:t>
            </a:r>
            <a:endParaRPr lang="nl-NL" noProof="0"/>
          </a:p>
        </p:txBody>
      </p:sp>
    </p:spTree>
    <p:extLst>
      <p:ext uri="{BB962C8B-B14F-4D97-AF65-F5344CB8AC3E}">
        <p14:creationId xmlns:p14="http://schemas.microsoft.com/office/powerpoint/2010/main" val="16627354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el en object">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21421F68-1BEF-403F-B0C5-AAC49C6A0963}"/>
              </a:ext>
            </a:extLst>
          </p:cNvPr>
          <p:cNvSpPr>
            <a:spLocks noGrp="1"/>
          </p:cNvSpPr>
          <p:nvPr>
            <p:ph sz="quarter" idx="13" hasCustomPrompt="1"/>
          </p:nvPr>
        </p:nvSpPr>
        <p:spPr>
          <a:xfrm>
            <a:off x="630000" y="2350800"/>
            <a:ext cx="10922400" cy="3964060"/>
          </a:xfrm>
        </p:spPr>
        <p:txBody>
          <a:bodyPr/>
          <a:lstStyle>
            <a:lvl1pPr>
              <a:defRPr/>
            </a:lvl1pPr>
          </a:lstStyle>
          <a:p>
            <a:pPr lvl="0"/>
            <a:r>
              <a:rPr lang="nl-NL"/>
              <a:t>Klik om tekst in te voegen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dianummer 8">
            <a:extLst>
              <a:ext uri="{FF2B5EF4-FFF2-40B4-BE49-F238E27FC236}">
                <a16:creationId xmlns:a16="http://schemas.microsoft.com/office/drawing/2014/main" id="{7E8395B0-5BEF-4071-A7D0-AC6F71F06647}"/>
              </a:ext>
            </a:extLst>
          </p:cNvPr>
          <p:cNvSpPr>
            <a:spLocks noGrp="1"/>
          </p:cNvSpPr>
          <p:nvPr>
            <p:ph type="sldNum" sz="quarter" idx="14"/>
          </p:nvPr>
        </p:nvSpPr>
        <p:spPr/>
        <p:txBody>
          <a:bodyPr/>
          <a:lstStyle/>
          <a:p>
            <a:endParaRPr lang="nl-NL"/>
          </a:p>
        </p:txBody>
      </p:sp>
      <p:sp>
        <p:nvSpPr>
          <p:cNvPr id="10" name="Vertrouwelijkheidsniveau">
            <a:extLst>
              <a:ext uri="{FF2B5EF4-FFF2-40B4-BE49-F238E27FC236}">
                <a16:creationId xmlns:a16="http://schemas.microsoft.com/office/drawing/2014/main" id="{81E8D0CB-07CC-4FF4-B9A2-3BEAACD9AE9B}"/>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
        <p:nvSpPr>
          <p:cNvPr id="2" name="Tijdelijke aanduiding voor datum 1">
            <a:extLst>
              <a:ext uri="{FF2B5EF4-FFF2-40B4-BE49-F238E27FC236}">
                <a16:creationId xmlns:a16="http://schemas.microsoft.com/office/drawing/2014/main" id="{54082893-7071-26D7-80A7-2C12A5EDD75C}"/>
              </a:ext>
            </a:extLst>
          </p:cNvPr>
          <p:cNvSpPr>
            <a:spLocks noGrp="1"/>
          </p:cNvSpPr>
          <p:nvPr>
            <p:ph type="dt" sz="half" idx="27"/>
          </p:nvPr>
        </p:nvSpPr>
        <p:spPr/>
        <p:txBody>
          <a:bodyPr/>
          <a:lstStyle/>
          <a:p>
            <a:pPr eaLnBrk="0" fontAlgn="base" hangingPunct="0">
              <a:spcBef>
                <a:spcPct val="50000"/>
              </a:spcBef>
              <a:spcAft>
                <a:spcPct val="0"/>
              </a:spcAft>
            </a:pPr>
            <a:endParaRPr lang="nl-NL">
              <a:solidFill>
                <a:srgbClr val="000000"/>
              </a:solidFill>
            </a:endParaRPr>
          </a:p>
        </p:txBody>
      </p:sp>
      <p:sp>
        <p:nvSpPr>
          <p:cNvPr id="3" name="Titel 2">
            <a:extLst>
              <a:ext uri="{FF2B5EF4-FFF2-40B4-BE49-F238E27FC236}">
                <a16:creationId xmlns:a16="http://schemas.microsoft.com/office/drawing/2014/main" id="{AEB067FD-5807-F8B9-8D4C-F94706B7A09B}"/>
              </a:ext>
            </a:extLst>
          </p:cNvPr>
          <p:cNvSpPr>
            <a:spLocks noGrp="1"/>
          </p:cNvSpPr>
          <p:nvPr>
            <p:ph type="title"/>
          </p:nvPr>
        </p:nvSpPr>
        <p:spPr/>
        <p:txBody>
          <a:bodyPr/>
          <a:lstStyle/>
          <a:p>
            <a:r>
              <a:rPr lang="nl-NL"/>
              <a:t>Klik om stijl te bewerken</a:t>
            </a:r>
          </a:p>
        </p:txBody>
      </p:sp>
    </p:spTree>
    <p:extLst>
      <p:ext uri="{BB962C8B-B14F-4D97-AF65-F5344CB8AC3E}">
        <p14:creationId xmlns:p14="http://schemas.microsoft.com/office/powerpoint/2010/main" val="20956888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inhoud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33149121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eldia">
    <p:bg>
      <p:bgPr>
        <a:solidFill>
          <a:schemeClr val="accent2"/>
        </a:solidFill>
        <a:effectLst/>
      </p:bgPr>
    </p:bg>
    <p:spTree>
      <p:nvGrpSpPr>
        <p:cNvPr id="1" name=""/>
        <p:cNvGrpSpPr/>
        <p:nvPr/>
      </p:nvGrpSpPr>
      <p:grpSpPr>
        <a:xfrm>
          <a:off x="0" y="0"/>
          <a:ext cx="0" cy="0"/>
          <a:chOff x="0" y="0"/>
          <a:chExt cx="0" cy="0"/>
        </a:xfrm>
      </p:grpSpPr>
      <p:sp>
        <p:nvSpPr>
          <p:cNvPr id="30" name="Vrije vorm: vorm 29">
            <a:extLst>
              <a:ext uri="{FF2B5EF4-FFF2-40B4-BE49-F238E27FC236}">
                <a16:creationId xmlns:a16="http://schemas.microsoft.com/office/drawing/2014/main" id="{FB7BC648-3F3A-4FE6-B474-FF08AD16EC55}"/>
              </a:ext>
            </a:extLst>
          </p:cNvPr>
          <p:cNvSpPr/>
          <p:nvPr userDrawn="1"/>
        </p:nvSpPr>
        <p:spPr>
          <a:xfrm>
            <a:off x="0" y="0"/>
            <a:ext cx="6096000" cy="6858000"/>
          </a:xfrm>
          <a:custGeom>
            <a:avLst/>
            <a:gdLst>
              <a:gd name="connsiteX0" fmla="*/ 0 w 6096000"/>
              <a:gd name="connsiteY0" fmla="*/ 0 h 6858000"/>
              <a:gd name="connsiteX1" fmla="*/ 5850001 w 6096000"/>
              <a:gd name="connsiteY1" fmla="*/ 0 h 6858000"/>
              <a:gd name="connsiteX2" fmla="*/ 5850001 w 6096000"/>
              <a:gd name="connsiteY2" fmla="*/ 975600 h 6858000"/>
              <a:gd name="connsiteX3" fmla="*/ 6096000 w 6096000"/>
              <a:gd name="connsiteY3" fmla="*/ 975600 h 6858000"/>
              <a:gd name="connsiteX4" fmla="*/ 6096000 w 6096000"/>
              <a:gd name="connsiteY4" fmla="*/ 6858000 h 6858000"/>
              <a:gd name="connsiteX5" fmla="*/ 0 w 6096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5850001" y="0"/>
                </a:lnTo>
                <a:lnTo>
                  <a:pt x="5850001" y="975600"/>
                </a:lnTo>
                <a:lnTo>
                  <a:pt x="6096000" y="975600"/>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ndertitel 2"/>
          <p:cNvSpPr>
            <a:spLocks noGrp="1"/>
          </p:cNvSpPr>
          <p:nvPr>
            <p:ph type="subTitle" idx="1" hasCustomPrompt="1"/>
          </p:nvPr>
        </p:nvSpPr>
        <p:spPr>
          <a:xfrm>
            <a:off x="6552000" y="3657600"/>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een subtitel in te voegen</a:t>
            </a:r>
          </a:p>
        </p:txBody>
      </p:sp>
      <p:sp>
        <p:nvSpPr>
          <p:cNvPr id="25" name="Tijdelijke aanduiding voor tekst 16"/>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a:t>Klik om een titel in te voegen</a:t>
            </a:r>
          </a:p>
        </p:txBody>
      </p:sp>
      <p:sp>
        <p:nvSpPr>
          <p:cNvPr id="9" name="Tijdelijke aanduiding voor tekst 8">
            <a:extLst>
              <a:ext uri="{FF2B5EF4-FFF2-40B4-BE49-F238E27FC236}">
                <a16:creationId xmlns:a16="http://schemas.microsoft.com/office/drawing/2014/main" id="{BCE3D936-01A5-42C9-A617-17B3B8FB8C54}"/>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a:t>Datum presentatie</a:t>
            </a:r>
          </a:p>
        </p:txBody>
      </p:sp>
      <p:sp>
        <p:nvSpPr>
          <p:cNvPr id="11" name="Vertrouwelijkheidsniveau">
            <a:extLst>
              <a:ext uri="{FF2B5EF4-FFF2-40B4-BE49-F238E27FC236}">
                <a16:creationId xmlns:a16="http://schemas.microsoft.com/office/drawing/2014/main" id="{D6028795-C409-40A9-B428-B0AF6EBB642E}"/>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
        <p:nvSpPr>
          <p:cNvPr id="12" name="Tijdelijke aanduiding voor dianummer 11">
            <a:extLst>
              <a:ext uri="{FF2B5EF4-FFF2-40B4-BE49-F238E27FC236}">
                <a16:creationId xmlns:a16="http://schemas.microsoft.com/office/drawing/2014/main" id="{41FD69D9-3E06-4876-9F73-71B6B351D2BE}"/>
              </a:ext>
            </a:extLst>
          </p:cNvPr>
          <p:cNvSpPr>
            <a:spLocks noGrp="1"/>
          </p:cNvSpPr>
          <p:nvPr>
            <p:ph type="sldNum" sz="quarter" idx="27"/>
          </p:nvPr>
        </p:nvSpPr>
        <p:spPr>
          <a:xfrm>
            <a:off x="11048400" y="6528572"/>
            <a:ext cx="511200" cy="183600"/>
          </a:xfrm>
        </p:spPr>
        <p:txBody>
          <a:bodyPr/>
          <a:lstStyle/>
          <a:p>
            <a:fld id="{6C93B359-CF0D-4389-949E-16A33FCBB3EC}" type="slidenum">
              <a:rPr lang="nl-NL" smtClean="0"/>
              <a:t>‹nr.›</a:t>
            </a:fld>
            <a:endParaRPr lang="nl-NL"/>
          </a:p>
        </p:txBody>
      </p:sp>
      <p:pic>
        <p:nvPicPr>
          <p:cNvPr id="3" name="Afbeelding 2">
            <a:extLst>
              <a:ext uri="{FF2B5EF4-FFF2-40B4-BE49-F238E27FC236}">
                <a16:creationId xmlns:a16="http://schemas.microsoft.com/office/drawing/2014/main" id="{8828510C-BC5B-408F-A83E-20041DE7A1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276301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horizontaal">
    <p:bg>
      <p:bgPr>
        <a:solidFill>
          <a:schemeClr val="accent2"/>
        </a:solidFill>
        <a:effectLst/>
      </p:bgPr>
    </p:bg>
    <p:spTree>
      <p:nvGrpSpPr>
        <p:cNvPr id="1" name=""/>
        <p:cNvGrpSpPr/>
        <p:nvPr/>
      </p:nvGrpSpPr>
      <p:grpSpPr>
        <a:xfrm>
          <a:off x="0" y="0"/>
          <a:ext cx="0" cy="0"/>
          <a:chOff x="0" y="0"/>
          <a:chExt cx="0" cy="0"/>
        </a:xfrm>
      </p:grpSpPr>
      <p:sp>
        <p:nvSpPr>
          <p:cNvPr id="6" name="Rechthoek 5"/>
          <p:cNvSpPr/>
          <p:nvPr userDrawn="1"/>
        </p:nvSpPr>
        <p:spPr>
          <a:xfrm>
            <a:off x="0" y="3427413"/>
            <a:ext cx="12192000" cy="3430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9600"/>
            <a:ext cx="10923588" cy="1547813"/>
          </a:xfrm>
        </p:spPr>
        <p:txBody>
          <a:bodyPr anchor="ctr" anchorCtr="0">
            <a:normAutofit/>
          </a:bodyPr>
          <a:lstStyle>
            <a:lvl1pPr>
              <a:defRPr sz="4800">
                <a:solidFill>
                  <a:schemeClr val="tx1"/>
                </a:solidFill>
              </a:defRPr>
            </a:lvl1pPr>
          </a:lstStyle>
          <a:p>
            <a:r>
              <a:rPr lang="nl-NL"/>
              <a:t>Klik om een titel in te voegen</a:t>
            </a:r>
          </a:p>
        </p:txBody>
      </p:sp>
      <p:sp>
        <p:nvSpPr>
          <p:cNvPr id="9" name="Ondertitel 2"/>
          <p:cNvSpPr>
            <a:spLocks noGrp="1"/>
          </p:cNvSpPr>
          <p:nvPr>
            <p:ph type="subTitle" idx="1" hasCustomPrompt="1"/>
          </p:nvPr>
        </p:nvSpPr>
        <p:spPr>
          <a:xfrm>
            <a:off x="635000" y="3749486"/>
            <a:ext cx="10925176" cy="1736913"/>
          </a:xfrm>
        </p:spPr>
        <p:txBody>
          <a:bodyPr lIns="0" tIns="0" rIns="0" bIns="0"/>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een subtitel in te voegen</a:t>
            </a:r>
          </a:p>
        </p:txBody>
      </p:sp>
      <p:sp>
        <p:nvSpPr>
          <p:cNvPr id="22" name="Tijdelijke aanduiding voor dianummer 21">
            <a:extLst>
              <a:ext uri="{FF2B5EF4-FFF2-40B4-BE49-F238E27FC236}">
                <a16:creationId xmlns:a16="http://schemas.microsoft.com/office/drawing/2014/main" id="{17E1F773-BF9C-4C35-ABBC-BFB53364B3A3}"/>
              </a:ext>
            </a:extLst>
          </p:cNvPr>
          <p:cNvSpPr>
            <a:spLocks noGrp="1"/>
          </p:cNvSpPr>
          <p:nvPr>
            <p:ph type="sldNum" sz="quarter" idx="11"/>
          </p:nvPr>
        </p:nvSpPr>
        <p:spPr/>
        <p:txBody>
          <a:bodyPr/>
          <a:lstStyle/>
          <a:p>
            <a:fld id="{6C93B359-CF0D-4389-949E-16A33FCBB3EC}" type="slidenum">
              <a:rPr lang="nl-NL" smtClean="0"/>
              <a:t>‹nr.›</a:t>
            </a:fld>
            <a:endParaRPr lang="nl-NL"/>
          </a:p>
        </p:txBody>
      </p:sp>
      <p:sp>
        <p:nvSpPr>
          <p:cNvPr id="23" name="Vertrouwelijkheidsniveau">
            <a:extLst>
              <a:ext uri="{FF2B5EF4-FFF2-40B4-BE49-F238E27FC236}">
                <a16:creationId xmlns:a16="http://schemas.microsoft.com/office/drawing/2014/main" id="{9083841F-8AA4-4AEC-93F7-5EDA66B599C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
        <p:nvSpPr>
          <p:cNvPr id="8" name="Tijdelijke aanduiding voor tekst 16">
            <a:extLst>
              <a:ext uri="{FF2B5EF4-FFF2-40B4-BE49-F238E27FC236}">
                <a16:creationId xmlns:a16="http://schemas.microsoft.com/office/drawing/2014/main" id="{631BC45E-EEEE-444C-8340-F4E4E532BFAC}"/>
              </a:ext>
            </a:extLst>
          </p:cNvPr>
          <p:cNvSpPr>
            <a:spLocks noGrp="1"/>
          </p:cNvSpPr>
          <p:nvPr>
            <p:ph type="body" sz="quarter" idx="21" hasCustomPrompt="1"/>
          </p:nvPr>
        </p:nvSpPr>
        <p:spPr>
          <a:xfrm>
            <a:off x="630001"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1" name="Tijdelijke aanduiding voor tekst 8">
            <a:extLst>
              <a:ext uri="{FF2B5EF4-FFF2-40B4-BE49-F238E27FC236}">
                <a16:creationId xmlns:a16="http://schemas.microsoft.com/office/drawing/2014/main" id="{24115787-E7BA-4E6B-ACDF-C586817C79B4}"/>
              </a:ext>
            </a:extLst>
          </p:cNvPr>
          <p:cNvSpPr>
            <a:spLocks noGrp="1"/>
          </p:cNvSpPr>
          <p:nvPr>
            <p:ph type="body" sz="quarter" idx="25" hasCustomPrompt="1"/>
          </p:nvPr>
        </p:nvSpPr>
        <p:spPr>
          <a:xfrm>
            <a:off x="630000" y="5808475"/>
            <a:ext cx="5004000" cy="345651"/>
          </a:xfrm>
        </p:spPr>
        <p:txBody>
          <a:bodyPr>
            <a:normAutofit/>
          </a:bodyPr>
          <a:lstStyle>
            <a:lvl1pPr marL="0" indent="0">
              <a:lnSpc>
                <a:spcPct val="100000"/>
              </a:lnSpc>
              <a:spcBef>
                <a:spcPts val="0"/>
              </a:spcBef>
              <a:buNone/>
              <a:defRPr sz="1600"/>
            </a:lvl1pPr>
          </a:lstStyle>
          <a:p>
            <a:pPr lvl="0"/>
            <a:r>
              <a:rPr lang="nl-NL"/>
              <a:t>Datum presentatie</a:t>
            </a:r>
          </a:p>
        </p:txBody>
      </p:sp>
      <p:pic>
        <p:nvPicPr>
          <p:cNvPr id="10" name="Afbeelding 9">
            <a:extLst>
              <a:ext uri="{FF2B5EF4-FFF2-40B4-BE49-F238E27FC236}">
                <a16:creationId xmlns:a16="http://schemas.microsoft.com/office/drawing/2014/main" id="{08FD66A7-5A78-459B-9B7F-13F33318DE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afbeelding verticaal">
    <p:bg>
      <p:bgPr>
        <a:solidFill>
          <a:schemeClr val="accent2"/>
        </a:solid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00C91930-E0E3-4652-8A0C-E4B528AB5B7B}"/>
              </a:ext>
            </a:extLst>
          </p:cNvPr>
          <p:cNvSpPr>
            <a:spLocks noGrp="1"/>
          </p:cNvSpPr>
          <p:nvPr>
            <p:ph type="sldNum" sz="quarter" idx="27"/>
          </p:nvPr>
        </p:nvSpPr>
        <p:spPr/>
        <p:txBody>
          <a:bodyPr/>
          <a:lstStyle/>
          <a:p>
            <a:fld id="{6C93B359-CF0D-4389-949E-16A33FCBB3EC}" type="slidenum">
              <a:rPr lang="nl-NL" smtClean="0"/>
              <a:t>‹nr.›</a:t>
            </a:fld>
            <a:endParaRPr lang="nl-NL"/>
          </a:p>
        </p:txBody>
      </p:sp>
      <p:sp>
        <p:nvSpPr>
          <p:cNvPr id="13" name="Tijdelijke aanduiding voor afbeelding 12">
            <a:extLst>
              <a:ext uri="{FF2B5EF4-FFF2-40B4-BE49-F238E27FC236}">
                <a16:creationId xmlns:a16="http://schemas.microsoft.com/office/drawing/2014/main" id="{51AE06CA-FDAB-47E6-9A6B-49429DE85BD5}"/>
              </a:ext>
            </a:extLst>
          </p:cNvPr>
          <p:cNvSpPr>
            <a:spLocks noGrp="1"/>
          </p:cNvSpPr>
          <p:nvPr>
            <p:ph type="pic" sz="quarter" idx="29" hasCustomPrompt="1"/>
          </p:nvPr>
        </p:nvSpPr>
        <p:spPr>
          <a:xfrm>
            <a:off x="0" y="0"/>
            <a:ext cx="6096000" cy="6858000"/>
          </a:xfrm>
          <a:custGeom>
            <a:avLst/>
            <a:gdLst>
              <a:gd name="connsiteX0" fmla="*/ 6069807 w 6096000"/>
              <a:gd name="connsiteY0" fmla="*/ 975600 h 6858000"/>
              <a:gd name="connsiteX1" fmla="*/ 6096000 w 6096000"/>
              <a:gd name="connsiteY1" fmla="*/ 975600 h 6858000"/>
              <a:gd name="connsiteX2" fmla="*/ 6096000 w 6096000"/>
              <a:gd name="connsiteY2" fmla="*/ 1014413 h 6858000"/>
              <a:gd name="connsiteX3" fmla="*/ 6069807 w 6096000"/>
              <a:gd name="connsiteY3" fmla="*/ 1014413 h 6858000"/>
              <a:gd name="connsiteX4" fmla="*/ 0 w 6096000"/>
              <a:gd name="connsiteY4" fmla="*/ 0 h 6858000"/>
              <a:gd name="connsiteX5" fmla="*/ 5777707 w 6096000"/>
              <a:gd name="connsiteY5" fmla="*/ 0 h 6858000"/>
              <a:gd name="connsiteX6" fmla="*/ 5777707 w 6096000"/>
              <a:gd name="connsiteY6" fmla="*/ 1014413 h 6858000"/>
              <a:gd name="connsiteX7" fmla="*/ 5777707 w 6096000"/>
              <a:gd name="connsiteY7" fmla="*/ 1265494 h 6858000"/>
              <a:gd name="connsiteX8" fmla="*/ 5777707 w 6096000"/>
              <a:gd name="connsiteY8" fmla="*/ 1281113 h 6858000"/>
              <a:gd name="connsiteX9" fmla="*/ 6096000 w 6096000"/>
              <a:gd name="connsiteY9" fmla="*/ 1281113 h 6858000"/>
              <a:gd name="connsiteX10" fmla="*/ 6096000 w 6096000"/>
              <a:gd name="connsiteY10" fmla="*/ 6858000 h 6858000"/>
              <a:gd name="connsiteX11" fmla="*/ 5848350 w 6096000"/>
              <a:gd name="connsiteY11" fmla="*/ 6858000 h 6858000"/>
              <a:gd name="connsiteX12" fmla="*/ 0 w 6096000"/>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96000" h="6858000">
                <a:moveTo>
                  <a:pt x="6069807" y="975600"/>
                </a:moveTo>
                <a:lnTo>
                  <a:pt x="6096000" y="975600"/>
                </a:lnTo>
                <a:lnTo>
                  <a:pt x="6096000" y="1014413"/>
                </a:lnTo>
                <a:lnTo>
                  <a:pt x="6069807" y="1014413"/>
                </a:lnTo>
                <a:close/>
                <a:moveTo>
                  <a:pt x="0" y="0"/>
                </a:moveTo>
                <a:lnTo>
                  <a:pt x="5777707" y="0"/>
                </a:lnTo>
                <a:lnTo>
                  <a:pt x="5777707" y="1014413"/>
                </a:lnTo>
                <a:lnTo>
                  <a:pt x="5777707" y="1265494"/>
                </a:lnTo>
                <a:lnTo>
                  <a:pt x="5777707" y="1281113"/>
                </a:lnTo>
                <a:lnTo>
                  <a:pt x="6096000" y="1281113"/>
                </a:lnTo>
                <a:lnTo>
                  <a:pt x="6096000" y="6858000"/>
                </a:lnTo>
                <a:lnTo>
                  <a:pt x="5848350" y="6858000"/>
                </a:lnTo>
                <a:lnTo>
                  <a:pt x="0" y="6858000"/>
                </a:lnTo>
                <a:close/>
              </a:path>
            </a:pathLst>
          </a:custGeom>
          <a:solidFill>
            <a:schemeClr val="bg1">
              <a:lumMod val="85000"/>
            </a:schemeClr>
          </a:solidFill>
        </p:spPr>
        <p:txBody>
          <a:bodyPr wrap="square" lIns="0" tIns="1800000" anchor="t" anchorCtr="1">
            <a:noAutofit/>
          </a:bodyPr>
          <a:lstStyle>
            <a:lvl1pPr marL="0" indent="0">
              <a:buNone/>
              <a:defRPr/>
            </a:lvl1pPr>
          </a:lstStyle>
          <a:p>
            <a:r>
              <a:rPr lang="nl-NL"/>
              <a:t>Klik op het pictogram om een afbeelding in te voegen</a:t>
            </a:r>
          </a:p>
        </p:txBody>
      </p:sp>
      <p:sp>
        <p:nvSpPr>
          <p:cNvPr id="28" name="Vertrouwelijkheidsniveau">
            <a:extLst>
              <a:ext uri="{FF2B5EF4-FFF2-40B4-BE49-F238E27FC236}">
                <a16:creationId xmlns:a16="http://schemas.microsoft.com/office/drawing/2014/main" id="{233E6339-A3B7-4F01-A9A8-3BA0F6CFAD10}"/>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
        <p:nvSpPr>
          <p:cNvPr id="29" name="Ondertitel 2">
            <a:extLst>
              <a:ext uri="{FF2B5EF4-FFF2-40B4-BE49-F238E27FC236}">
                <a16:creationId xmlns:a16="http://schemas.microsoft.com/office/drawing/2014/main" id="{CC6EB04B-3622-4850-A8B2-65C852378410}"/>
              </a:ext>
            </a:extLst>
          </p:cNvPr>
          <p:cNvSpPr>
            <a:spLocks noGrp="1"/>
          </p:cNvSpPr>
          <p:nvPr>
            <p:ph type="subTitle" idx="1" hasCustomPrompt="1"/>
          </p:nvPr>
        </p:nvSpPr>
        <p:spPr>
          <a:xfrm>
            <a:off x="6552000" y="3657601"/>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een subtitel in te voegen</a:t>
            </a:r>
          </a:p>
        </p:txBody>
      </p:sp>
      <p:sp>
        <p:nvSpPr>
          <p:cNvPr id="30" name="Titel 1">
            <a:extLst>
              <a:ext uri="{FF2B5EF4-FFF2-40B4-BE49-F238E27FC236}">
                <a16:creationId xmlns:a16="http://schemas.microsoft.com/office/drawing/2014/main" id="{170997DC-0B66-445A-9CA4-DC2FB480E2D6}"/>
              </a:ext>
            </a:extLst>
          </p:cNvPr>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a:t>Klik om een titel in te voegen</a:t>
            </a:r>
          </a:p>
        </p:txBody>
      </p:sp>
      <p:sp>
        <p:nvSpPr>
          <p:cNvPr id="9" name="Tijdelijke aanduiding voor tekst 16">
            <a:extLst>
              <a:ext uri="{FF2B5EF4-FFF2-40B4-BE49-F238E27FC236}">
                <a16:creationId xmlns:a16="http://schemas.microsoft.com/office/drawing/2014/main" id="{42907EF7-49B3-46B9-ACD2-A3F3E160AF4E}"/>
              </a:ext>
            </a:extLst>
          </p:cNvPr>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0" name="Tijdelijke aanduiding voor tekst 8">
            <a:extLst>
              <a:ext uri="{FF2B5EF4-FFF2-40B4-BE49-F238E27FC236}">
                <a16:creationId xmlns:a16="http://schemas.microsoft.com/office/drawing/2014/main" id="{DF9EB481-DA3C-4E44-9FE2-E6F7ED8E58AA}"/>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a:t>Datum presentatie</a:t>
            </a:r>
          </a:p>
        </p:txBody>
      </p:sp>
      <p:pic>
        <p:nvPicPr>
          <p:cNvPr id="11" name="Afbeelding 10">
            <a:extLst>
              <a:ext uri="{FF2B5EF4-FFF2-40B4-BE49-F238E27FC236}">
                <a16:creationId xmlns:a16="http://schemas.microsoft.com/office/drawing/2014/main" id="{A0A6A365-BFF5-4B16-B1E9-D831984D56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21421F68-1BEF-403F-B0C5-AAC49C6A0963}"/>
              </a:ext>
            </a:extLst>
          </p:cNvPr>
          <p:cNvSpPr>
            <a:spLocks noGrp="1"/>
          </p:cNvSpPr>
          <p:nvPr>
            <p:ph sz="quarter" idx="13" hasCustomPrompt="1"/>
          </p:nvPr>
        </p:nvSpPr>
        <p:spPr>
          <a:xfrm>
            <a:off x="630000" y="2350800"/>
            <a:ext cx="10922400" cy="3964060"/>
          </a:xfrm>
        </p:spPr>
        <p:txBody>
          <a:bodyPr/>
          <a:lstStyle>
            <a:lvl1pPr>
              <a:defRPr/>
            </a:lvl1pPr>
          </a:lstStyle>
          <a:p>
            <a:pPr lvl="0"/>
            <a:r>
              <a:rPr lang="nl-NL"/>
              <a:t>Klik om tekst in te voegen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dianummer 8">
            <a:extLst>
              <a:ext uri="{FF2B5EF4-FFF2-40B4-BE49-F238E27FC236}">
                <a16:creationId xmlns:a16="http://schemas.microsoft.com/office/drawing/2014/main" id="{7E8395B0-5BEF-4071-A7D0-AC6F71F06647}"/>
              </a:ext>
            </a:extLst>
          </p:cNvPr>
          <p:cNvSpPr>
            <a:spLocks noGrp="1"/>
          </p:cNvSpPr>
          <p:nvPr>
            <p:ph type="sldNum" sz="quarter" idx="14"/>
          </p:nvPr>
        </p:nvSpPr>
        <p:spPr/>
        <p:txBody>
          <a:bodyPr/>
          <a:lstStyle/>
          <a:p>
            <a:fld id="{6C93B359-CF0D-4389-949E-16A33FCBB3EC}" type="slidenum">
              <a:rPr lang="nl-NL" smtClean="0"/>
              <a:t>‹nr.›</a:t>
            </a:fld>
            <a:endParaRPr lang="nl-NL"/>
          </a:p>
        </p:txBody>
      </p:sp>
      <p:sp>
        <p:nvSpPr>
          <p:cNvPr id="10" name="Vertrouwelijkheidsniveau">
            <a:extLst>
              <a:ext uri="{FF2B5EF4-FFF2-40B4-BE49-F238E27FC236}">
                <a16:creationId xmlns:a16="http://schemas.microsoft.com/office/drawing/2014/main" id="{81E8D0CB-07CC-4FF4-B9A2-3BEAACD9AE9B}"/>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
        <p:nvSpPr>
          <p:cNvPr id="12" name="Titel 11">
            <a:extLst>
              <a:ext uri="{FF2B5EF4-FFF2-40B4-BE49-F238E27FC236}">
                <a16:creationId xmlns:a16="http://schemas.microsoft.com/office/drawing/2014/main" id="{4AE61CC0-169D-4A88-BF15-A47DE22E868B}"/>
              </a:ext>
            </a:extLst>
          </p:cNvPr>
          <p:cNvSpPr>
            <a:spLocks noGrp="1"/>
          </p:cNvSpPr>
          <p:nvPr>
            <p:ph type="title" hasCustomPrompt="1"/>
          </p:nvPr>
        </p:nvSpPr>
        <p:spPr/>
        <p:txBody>
          <a:bodyPr/>
          <a:lstStyle>
            <a:lvl1pPr>
              <a:defRPr/>
            </a:lvl1pPr>
          </a:lstStyle>
          <a:p>
            <a:r>
              <a:rPr lang="nl-NL"/>
              <a:t>Klik om een titel in te voegen</a:t>
            </a:r>
          </a:p>
        </p:txBody>
      </p:sp>
    </p:spTree>
    <p:extLst>
      <p:ext uri="{BB962C8B-B14F-4D97-AF65-F5344CB8AC3E}">
        <p14:creationId xmlns:p14="http://schemas.microsoft.com/office/powerpoint/2010/main" val="1469717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630000" y="2350800"/>
            <a:ext cx="5003800" cy="3963600"/>
          </a:xfrm>
        </p:spPr>
        <p:txBody>
          <a:bodyPr/>
          <a:lstStyle>
            <a:lvl1pPr>
              <a:defRPr/>
            </a:lvl1pPr>
          </a:lstStyle>
          <a:p>
            <a:pPr lvl="0"/>
            <a:r>
              <a:rPr lang="nl-NL"/>
              <a:t>Klik om tekst in te voegen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hasCustomPrompt="1"/>
          </p:nvPr>
        </p:nvSpPr>
        <p:spPr>
          <a:xfrm>
            <a:off x="6552000" y="2350800"/>
            <a:ext cx="5011200" cy="3963600"/>
          </a:xfrm>
        </p:spPr>
        <p:txBody>
          <a:bodyPr/>
          <a:lstStyle>
            <a:lvl1pPr>
              <a:defRPr/>
            </a:lvl1pPr>
          </a:lstStyle>
          <a:p>
            <a:pPr lvl="0"/>
            <a:r>
              <a:rPr lang="nl-NL"/>
              <a:t>Klik om tekst in te voegen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ianummer 10">
            <a:extLst>
              <a:ext uri="{FF2B5EF4-FFF2-40B4-BE49-F238E27FC236}">
                <a16:creationId xmlns:a16="http://schemas.microsoft.com/office/drawing/2014/main" id="{260C6DF3-2547-4188-B44C-E1C924D734C5}"/>
              </a:ext>
            </a:extLst>
          </p:cNvPr>
          <p:cNvSpPr>
            <a:spLocks noGrp="1"/>
          </p:cNvSpPr>
          <p:nvPr>
            <p:ph type="sldNum" sz="quarter" idx="10"/>
          </p:nvPr>
        </p:nvSpPr>
        <p:spPr/>
        <p:txBody>
          <a:bodyPr/>
          <a:lstStyle/>
          <a:p>
            <a:fld id="{6C93B359-CF0D-4389-949E-16A33FCBB3EC}" type="slidenum">
              <a:rPr lang="nl-NL" smtClean="0"/>
              <a:t>‹nr.›</a:t>
            </a:fld>
            <a:endParaRPr lang="nl-NL"/>
          </a:p>
        </p:txBody>
      </p:sp>
      <p:sp>
        <p:nvSpPr>
          <p:cNvPr id="17" name="Vertrouwelijkheidsniveau">
            <a:extLst>
              <a:ext uri="{FF2B5EF4-FFF2-40B4-BE49-F238E27FC236}">
                <a16:creationId xmlns:a16="http://schemas.microsoft.com/office/drawing/2014/main" id="{1B09E170-CA11-4EE2-B82E-0AD6B2F1CC8F}"/>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
        <p:nvSpPr>
          <p:cNvPr id="12" name="Titel 11">
            <a:extLst>
              <a:ext uri="{FF2B5EF4-FFF2-40B4-BE49-F238E27FC236}">
                <a16:creationId xmlns:a16="http://schemas.microsoft.com/office/drawing/2014/main" id="{B1CF7121-85E0-45D3-B910-BCF8E25FEC5F}"/>
              </a:ext>
            </a:extLst>
          </p:cNvPr>
          <p:cNvSpPr>
            <a:spLocks noGrp="1"/>
          </p:cNvSpPr>
          <p:nvPr>
            <p:ph type="title" hasCustomPrompt="1"/>
          </p:nvPr>
        </p:nvSpPr>
        <p:spPr/>
        <p:txBody>
          <a:bodyPr/>
          <a:lstStyle>
            <a:lvl1pPr>
              <a:defRPr/>
            </a:lvl1pPr>
          </a:lstStyle>
          <a:p>
            <a:r>
              <a:rPr lang="nl-NL"/>
              <a:t>Klik om een titel in te voegen</a:t>
            </a:r>
          </a:p>
        </p:txBody>
      </p:sp>
    </p:spTree>
    <p:extLst>
      <p:ext uri="{BB962C8B-B14F-4D97-AF65-F5344CB8AC3E}">
        <p14:creationId xmlns:p14="http://schemas.microsoft.com/office/powerpoint/2010/main" val="13800174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verticaal geel">
    <p:bg>
      <p:bgPr>
        <a:solidFill>
          <a:schemeClr val="accent2"/>
        </a:solidFill>
        <a:effectLst/>
      </p:bgPr>
    </p:bg>
    <p:spTree>
      <p:nvGrpSpPr>
        <p:cNvPr id="1" name=""/>
        <p:cNvGrpSpPr/>
        <p:nvPr/>
      </p:nvGrpSpPr>
      <p:grpSpPr>
        <a:xfrm>
          <a:off x="0" y="0"/>
          <a:ext cx="0" cy="0"/>
          <a:chOff x="0" y="0"/>
          <a:chExt cx="0" cy="0"/>
        </a:xfrm>
      </p:grpSpPr>
      <p:sp>
        <p:nvSpPr>
          <p:cNvPr id="11" name="Tijdelijke aanduiding voor tekst 11"/>
          <p:cNvSpPr>
            <a:spLocks noGrp="1"/>
          </p:cNvSpPr>
          <p:nvPr>
            <p:ph type="body" sz="quarter" idx="13" hasCustomPrompt="1"/>
          </p:nvPr>
        </p:nvSpPr>
        <p:spPr>
          <a:xfrm>
            <a:off x="6552000" y="2350799"/>
            <a:ext cx="5004000" cy="3963600"/>
          </a:xfrm>
        </p:spPr>
        <p:txBody>
          <a:bodyPr/>
          <a:lstStyle>
            <a:lvl1pPr marL="316800" indent="-316800">
              <a:buClr>
                <a:schemeClr val="tx1"/>
              </a:buClr>
              <a:buFont typeface="Arial" panose="020B0604020202020204" pitchFamily="34" charset="0"/>
              <a:buChar char="•"/>
              <a:defRPr>
                <a:solidFill>
                  <a:schemeClr val="tx1"/>
                </a:solidFill>
              </a:defRPr>
            </a:lvl1pPr>
            <a:lvl2pPr marL="630000" indent="-3168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 om tekst in te voegen</a:t>
            </a:r>
          </a:p>
          <a:p>
            <a:pPr lvl="1"/>
            <a:r>
              <a:rPr lang="nl-NL"/>
              <a:t>Tweede niveau</a:t>
            </a:r>
          </a:p>
          <a:p>
            <a:pPr lvl="2"/>
            <a:r>
              <a:rPr lang="nl-NL"/>
              <a:t>Derde niveau</a:t>
            </a:r>
          </a:p>
          <a:p>
            <a:pPr lvl="3"/>
            <a:r>
              <a:rPr lang="nl-NL"/>
              <a:t>Vierde niveau</a:t>
            </a:r>
          </a:p>
          <a:p>
            <a:pPr lvl="4"/>
            <a:r>
              <a:rPr lang="nl-NL"/>
              <a:t>Vijfde niveau</a:t>
            </a:r>
          </a:p>
        </p:txBody>
      </p:sp>
      <p:sp>
        <p:nvSpPr>
          <p:cNvPr id="3" name="Tijdelijke aanduiding voor dianummer 2">
            <a:extLst>
              <a:ext uri="{FF2B5EF4-FFF2-40B4-BE49-F238E27FC236}">
                <a16:creationId xmlns:a16="http://schemas.microsoft.com/office/drawing/2014/main" id="{A7984020-B91C-4CFF-88ED-501B2109C660}"/>
              </a:ext>
            </a:extLst>
          </p:cNvPr>
          <p:cNvSpPr>
            <a:spLocks noGrp="1"/>
          </p:cNvSpPr>
          <p:nvPr>
            <p:ph type="sldNum" sz="quarter" idx="27"/>
          </p:nvPr>
        </p:nvSpPr>
        <p:spPr/>
        <p:txBody>
          <a:bodyPr/>
          <a:lstStyle/>
          <a:p>
            <a:fld id="{6C93B359-CF0D-4389-949E-16A33FCBB3EC}" type="slidenum">
              <a:rPr lang="nl-NL" smtClean="0"/>
              <a:t>‹nr.›</a:t>
            </a:fld>
            <a:endParaRPr lang="nl-NL"/>
          </a:p>
        </p:txBody>
      </p:sp>
      <p:sp>
        <p:nvSpPr>
          <p:cNvPr id="10" name="Tijdelijke aanduiding voor afbeelding 9">
            <a:extLst>
              <a:ext uri="{FF2B5EF4-FFF2-40B4-BE49-F238E27FC236}">
                <a16:creationId xmlns:a16="http://schemas.microsoft.com/office/drawing/2014/main" id="{F17C0AA7-9F88-4479-B7CF-C1BB31AB870A}"/>
              </a:ext>
            </a:extLst>
          </p:cNvPr>
          <p:cNvSpPr>
            <a:spLocks noGrp="1"/>
          </p:cNvSpPr>
          <p:nvPr>
            <p:ph type="pic" sz="quarter" idx="29"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a:t>Klik op het pictogram om een afbeelding in te voegen</a:t>
            </a:r>
          </a:p>
        </p:txBody>
      </p:sp>
      <p:sp>
        <p:nvSpPr>
          <p:cNvPr id="4" name="Titel 3">
            <a:extLst>
              <a:ext uri="{FF2B5EF4-FFF2-40B4-BE49-F238E27FC236}">
                <a16:creationId xmlns:a16="http://schemas.microsoft.com/office/drawing/2014/main" id="{4C1E2EA9-BE63-4625-B099-2271F692DE60}"/>
              </a:ext>
            </a:extLst>
          </p:cNvPr>
          <p:cNvSpPr>
            <a:spLocks noGrp="1"/>
          </p:cNvSpPr>
          <p:nvPr>
            <p:ph type="title" hasCustomPrompt="1"/>
          </p:nvPr>
        </p:nvSpPr>
        <p:spPr>
          <a:xfrm>
            <a:off x="6552000" y="1281950"/>
            <a:ext cx="5004000" cy="1069200"/>
          </a:xfrm>
        </p:spPr>
        <p:txBody>
          <a:bodyPr/>
          <a:lstStyle>
            <a:lvl1pPr>
              <a:defRPr>
                <a:solidFill>
                  <a:schemeClr val="tx1"/>
                </a:solidFill>
              </a:defRPr>
            </a:lvl1pPr>
          </a:lstStyle>
          <a:p>
            <a:r>
              <a:rPr lang="nl-NL"/>
              <a:t>Klik om een titel in te voegen</a:t>
            </a:r>
          </a:p>
        </p:txBody>
      </p:sp>
      <p:sp>
        <p:nvSpPr>
          <p:cNvPr id="7" name="Vertrouwelijkheidsniveau">
            <a:extLst>
              <a:ext uri="{FF2B5EF4-FFF2-40B4-BE49-F238E27FC236}">
                <a16:creationId xmlns:a16="http://schemas.microsoft.com/office/drawing/2014/main" id="{6C2A6650-CEC0-489B-BFC0-04E78F01962C}"/>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Tree>
    <p:extLst>
      <p:ext uri="{BB962C8B-B14F-4D97-AF65-F5344CB8AC3E}">
        <p14:creationId xmlns:p14="http://schemas.microsoft.com/office/powerpoint/2010/main" val="153694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ote tekst geel">
    <p:bg>
      <p:bgPr>
        <a:solidFill>
          <a:schemeClr val="accent2"/>
        </a:solidFill>
        <a:effectLst/>
      </p:bgPr>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0000" y="1052514"/>
            <a:ext cx="10923588" cy="4024800"/>
          </a:xfrm>
        </p:spPr>
        <p:txBody>
          <a:bodyPr anchor="b" anchorCtr="0">
            <a:normAutofit/>
          </a:bodyPr>
          <a:lstStyle>
            <a:lvl1pPr algn="l">
              <a:defRPr sz="8000" b="0">
                <a:solidFill>
                  <a:schemeClr val="bg1"/>
                </a:solidFill>
              </a:defRPr>
            </a:lvl1pPr>
          </a:lstStyle>
          <a:p>
            <a:r>
              <a:rPr lang="nl-NL"/>
              <a:t>Klik om een titel in te voegen</a:t>
            </a:r>
          </a:p>
        </p:txBody>
      </p:sp>
      <p:sp>
        <p:nvSpPr>
          <p:cNvPr id="4" name="Ondertitel 2"/>
          <p:cNvSpPr>
            <a:spLocks noGrp="1"/>
          </p:cNvSpPr>
          <p:nvPr>
            <p:ph type="subTitle" idx="1" hasCustomPrompt="1"/>
          </p:nvPr>
        </p:nvSpPr>
        <p:spPr>
          <a:xfrm>
            <a:off x="630000" y="5298141"/>
            <a:ext cx="10923588" cy="923272"/>
          </a:xfrm>
        </p:spPr>
        <p:txBody>
          <a:bodyPr lIns="0" tIns="0" rIns="0">
            <a:normAutofit/>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een subtitel in te voegen</a:t>
            </a:r>
          </a:p>
        </p:txBody>
      </p:sp>
      <p:sp>
        <p:nvSpPr>
          <p:cNvPr id="6" name="Tijdelijke aanduiding voor dianummer 5">
            <a:extLst>
              <a:ext uri="{FF2B5EF4-FFF2-40B4-BE49-F238E27FC236}">
                <a16:creationId xmlns:a16="http://schemas.microsoft.com/office/drawing/2014/main" id="{CB8E684C-7D4C-426C-AC24-E424245763F3}"/>
              </a:ext>
            </a:extLst>
          </p:cNvPr>
          <p:cNvSpPr>
            <a:spLocks noGrp="1"/>
          </p:cNvSpPr>
          <p:nvPr>
            <p:ph type="sldNum" sz="quarter" idx="10"/>
          </p:nvPr>
        </p:nvSpPr>
        <p:spPr/>
        <p:txBody>
          <a:bodyPr/>
          <a:lstStyle>
            <a:lvl1pPr>
              <a:defRPr>
                <a:solidFill>
                  <a:schemeClr val="bg1"/>
                </a:solidFill>
              </a:defRPr>
            </a:lvl1pPr>
          </a:lstStyle>
          <a:p>
            <a:fld id="{6C93B359-CF0D-4389-949E-16A33FCBB3EC}" type="slidenum">
              <a:rPr lang="nl-NL" smtClean="0"/>
              <a:pPr/>
              <a:t>‹nr.›</a:t>
            </a:fld>
            <a:endParaRPr lang="nl-NL"/>
          </a:p>
        </p:txBody>
      </p:sp>
      <p:sp>
        <p:nvSpPr>
          <p:cNvPr id="12" name="Vertrouwelijkheidsniveau">
            <a:extLst>
              <a:ext uri="{FF2B5EF4-FFF2-40B4-BE49-F238E27FC236}">
                <a16:creationId xmlns:a16="http://schemas.microsoft.com/office/drawing/2014/main" id="{D32BCAE4-C367-4016-B734-236CBBFED4D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bg1"/>
                </a:solidFill>
              </a:defRPr>
            </a:lvl1pPr>
          </a:lstStyle>
          <a:p>
            <a:pPr lvl="0"/>
            <a:r>
              <a:rPr lang="nl-NL"/>
              <a:t>[vertrouwelijkheidsniveau]</a:t>
            </a:r>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vlak verticaal geel">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0FA47D1B-42CA-4E2B-B2E8-239884DF4BD3}"/>
              </a:ext>
            </a:extLst>
          </p:cNvPr>
          <p:cNvSpPr/>
          <p:nvPr userDrawn="1"/>
        </p:nvSpPr>
        <p:spPr>
          <a:xfrm>
            <a:off x="0" y="0"/>
            <a:ext cx="6096000" cy="6858000"/>
          </a:xfrm>
          <a:custGeom>
            <a:avLst/>
            <a:gdLst>
              <a:gd name="connsiteX0" fmla="*/ 0 w 6096000"/>
              <a:gd name="connsiteY0" fmla="*/ 0 h 6858000"/>
              <a:gd name="connsiteX1" fmla="*/ 5498305 w 6096000"/>
              <a:gd name="connsiteY1" fmla="*/ 0 h 6858000"/>
              <a:gd name="connsiteX2" fmla="*/ 5853600 w 6096000"/>
              <a:gd name="connsiteY2" fmla="*/ 0 h 6858000"/>
              <a:gd name="connsiteX3" fmla="*/ 5862636 w 6096000"/>
              <a:gd name="connsiteY3" fmla="*/ 0 h 6858000"/>
              <a:gd name="connsiteX4" fmla="*/ 5862636 w 6096000"/>
              <a:gd name="connsiteY4" fmla="*/ 712471 h 6858000"/>
              <a:gd name="connsiteX5" fmla="*/ 6096000 w 6096000"/>
              <a:gd name="connsiteY5" fmla="*/ 712471 h 6858000"/>
              <a:gd name="connsiteX6" fmla="*/ 6096000 w 6096000"/>
              <a:gd name="connsiteY6" fmla="*/ 961200 h 6858000"/>
              <a:gd name="connsiteX7" fmla="*/ 6096000 w 6096000"/>
              <a:gd name="connsiteY7" fmla="*/ 1891881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498305" y="0"/>
                </a:lnTo>
                <a:lnTo>
                  <a:pt x="5853600" y="0"/>
                </a:lnTo>
                <a:lnTo>
                  <a:pt x="5862636" y="0"/>
                </a:lnTo>
                <a:lnTo>
                  <a:pt x="5862636" y="712471"/>
                </a:lnTo>
                <a:lnTo>
                  <a:pt x="6096000" y="712471"/>
                </a:lnTo>
                <a:lnTo>
                  <a:pt x="6096000" y="961200"/>
                </a:lnTo>
                <a:lnTo>
                  <a:pt x="6096000" y="1891881"/>
                </a:lnTo>
                <a:lnTo>
                  <a:pt x="609600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 name="Tijdelijke aanduiding voor tekst 3"/>
          <p:cNvSpPr>
            <a:spLocks noGrp="1"/>
          </p:cNvSpPr>
          <p:nvPr>
            <p:ph type="body" sz="quarter" idx="10" hasCustomPrompt="1"/>
          </p:nvPr>
        </p:nvSpPr>
        <p:spPr>
          <a:xfrm>
            <a:off x="6552000" y="1052513"/>
            <a:ext cx="5004000" cy="5168900"/>
          </a:xfrm>
        </p:spPr>
        <p:txBody>
          <a:bodyPr anchor="ctr" anchorCtr="0"/>
          <a:lstStyle>
            <a:lvl1pPr>
              <a:defRPr/>
            </a:lvl1pPr>
          </a:lstStyle>
          <a:p>
            <a:pPr lvl="0"/>
            <a:r>
              <a:rPr lang="nl-NL"/>
              <a:t>Klik om tekst in te voegen</a:t>
            </a:r>
          </a:p>
          <a:p>
            <a:pPr lvl="1"/>
            <a:r>
              <a:rPr lang="nl-NL"/>
              <a:t>Tweede niveau</a:t>
            </a:r>
          </a:p>
          <a:p>
            <a:pPr lvl="2"/>
            <a:r>
              <a:rPr lang="nl-NL"/>
              <a:t>Derde niveau</a:t>
            </a:r>
          </a:p>
          <a:p>
            <a:pPr lvl="3"/>
            <a:r>
              <a:rPr lang="nl-NL"/>
              <a:t>Vierde niveau</a:t>
            </a:r>
          </a:p>
          <a:p>
            <a:pPr lvl="4"/>
            <a:r>
              <a:rPr lang="nl-NL"/>
              <a:t>Vijfde niveau</a:t>
            </a:r>
          </a:p>
        </p:txBody>
      </p:sp>
      <p:sp>
        <p:nvSpPr>
          <p:cNvPr id="3" name="Titel 2">
            <a:extLst>
              <a:ext uri="{FF2B5EF4-FFF2-40B4-BE49-F238E27FC236}">
                <a16:creationId xmlns:a16="http://schemas.microsoft.com/office/drawing/2014/main" id="{AF508C5A-8D78-4219-976E-46DFA0C4F862}"/>
              </a:ext>
            </a:extLst>
          </p:cNvPr>
          <p:cNvSpPr>
            <a:spLocks noGrp="1"/>
          </p:cNvSpPr>
          <p:nvPr>
            <p:ph type="title" hasCustomPrompt="1"/>
          </p:nvPr>
        </p:nvSpPr>
        <p:spPr>
          <a:xfrm>
            <a:off x="630000" y="3039154"/>
            <a:ext cx="5003800" cy="1069200"/>
          </a:xfrm>
        </p:spPr>
        <p:txBody>
          <a:bodyPr/>
          <a:lstStyle>
            <a:lvl1pPr>
              <a:defRPr>
                <a:solidFill>
                  <a:schemeClr val="tx1"/>
                </a:solidFill>
              </a:defRPr>
            </a:lvl1pPr>
          </a:lstStyle>
          <a:p>
            <a:r>
              <a:rPr lang="nl-NL"/>
              <a:t>Klik om een titel in te voegen</a:t>
            </a:r>
          </a:p>
        </p:txBody>
      </p:sp>
      <p:sp>
        <p:nvSpPr>
          <p:cNvPr id="5" name="Tijdelijke aanduiding voor dianummer 4">
            <a:extLst>
              <a:ext uri="{FF2B5EF4-FFF2-40B4-BE49-F238E27FC236}">
                <a16:creationId xmlns:a16="http://schemas.microsoft.com/office/drawing/2014/main" id="{411F2E84-2AC4-4E76-AB35-4DF527522499}"/>
              </a:ext>
            </a:extLst>
          </p:cNvPr>
          <p:cNvSpPr>
            <a:spLocks noGrp="1"/>
          </p:cNvSpPr>
          <p:nvPr>
            <p:ph type="sldNum" sz="quarter" idx="11"/>
          </p:nvPr>
        </p:nvSpPr>
        <p:spPr/>
        <p:txBody>
          <a:bodyPr/>
          <a:lstStyle/>
          <a:p>
            <a:fld id="{6C93B359-CF0D-4389-949E-16A33FCBB3EC}" type="slidenum">
              <a:rPr lang="nl-NL" smtClean="0"/>
              <a:pPr/>
              <a:t>‹nr.›</a:t>
            </a:fld>
            <a:endParaRPr lang="nl-NL"/>
          </a:p>
        </p:txBody>
      </p:sp>
      <p:sp>
        <p:nvSpPr>
          <p:cNvPr id="16" name="Vertrouwelijkheidsniveau">
            <a:extLst>
              <a:ext uri="{FF2B5EF4-FFF2-40B4-BE49-F238E27FC236}">
                <a16:creationId xmlns:a16="http://schemas.microsoft.com/office/drawing/2014/main" id="{42A8670A-3771-498C-BCA7-1CEC86864E8D}"/>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Tree>
    <p:extLst>
      <p:ext uri="{BB962C8B-B14F-4D97-AF65-F5344CB8AC3E}">
        <p14:creationId xmlns:p14="http://schemas.microsoft.com/office/powerpoint/2010/main" val="230636227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hasCustomPrompt="1"/>
          </p:nvPr>
        </p:nvSpPr>
        <p:spPr>
          <a:xfrm>
            <a:off x="6552000" y="2350800"/>
            <a:ext cx="5004000" cy="3963600"/>
          </a:xfrm>
        </p:spPr>
        <p:txBody>
          <a:bodyPr/>
          <a:lstStyle>
            <a:lvl1pPr>
              <a:defRPr/>
            </a:lvl1pPr>
          </a:lstStyle>
          <a:p>
            <a:pPr lvl="0"/>
            <a:r>
              <a:rPr lang="nl-NL"/>
              <a:t>Klik om tekst in te voegen</a:t>
            </a:r>
          </a:p>
          <a:p>
            <a:pPr lvl="1"/>
            <a:r>
              <a:rPr lang="nl-NL"/>
              <a:t>Tweede niveau</a:t>
            </a:r>
          </a:p>
          <a:p>
            <a:pPr lvl="2"/>
            <a:r>
              <a:rPr lang="nl-NL"/>
              <a:t>Derde niveau</a:t>
            </a:r>
          </a:p>
          <a:p>
            <a:pPr lvl="3"/>
            <a:r>
              <a:rPr lang="nl-NL"/>
              <a:t>Vierde niveau</a:t>
            </a:r>
          </a:p>
          <a:p>
            <a:pPr lvl="4"/>
            <a:r>
              <a:rPr lang="nl-NL"/>
              <a:t>Vijfde niveau</a:t>
            </a:r>
          </a:p>
        </p:txBody>
      </p:sp>
      <p:sp>
        <p:nvSpPr>
          <p:cNvPr id="14" name="Tijdelijke aanduiding voor dianummer 13">
            <a:extLst>
              <a:ext uri="{FF2B5EF4-FFF2-40B4-BE49-F238E27FC236}">
                <a16:creationId xmlns:a16="http://schemas.microsoft.com/office/drawing/2014/main" id="{0E24862E-A238-48C9-966B-53C0A9936E1E}"/>
              </a:ext>
            </a:extLst>
          </p:cNvPr>
          <p:cNvSpPr>
            <a:spLocks noGrp="1"/>
          </p:cNvSpPr>
          <p:nvPr>
            <p:ph type="sldNum" sz="quarter" idx="29"/>
          </p:nvPr>
        </p:nvSpPr>
        <p:spPr/>
        <p:txBody>
          <a:bodyPr/>
          <a:lstStyle/>
          <a:p>
            <a:fld id="{6C93B359-CF0D-4389-949E-16A33FCBB3EC}" type="slidenum">
              <a:rPr lang="nl-NL" smtClean="0"/>
              <a:pPr/>
              <a:t>‹nr.›</a:t>
            </a:fld>
            <a:endParaRPr lang="nl-NL"/>
          </a:p>
        </p:txBody>
      </p:sp>
      <p:sp>
        <p:nvSpPr>
          <p:cNvPr id="17" name="Titel 16">
            <a:extLst>
              <a:ext uri="{FF2B5EF4-FFF2-40B4-BE49-F238E27FC236}">
                <a16:creationId xmlns:a16="http://schemas.microsoft.com/office/drawing/2014/main" id="{9C42D806-99A5-4854-9BB7-C93AB66EA383}"/>
              </a:ext>
            </a:extLst>
          </p:cNvPr>
          <p:cNvSpPr>
            <a:spLocks noGrp="1"/>
          </p:cNvSpPr>
          <p:nvPr>
            <p:ph type="title" hasCustomPrompt="1"/>
          </p:nvPr>
        </p:nvSpPr>
        <p:spPr>
          <a:xfrm>
            <a:off x="6552000" y="1281950"/>
            <a:ext cx="5004000" cy="1069200"/>
          </a:xfrm>
        </p:spPr>
        <p:txBody>
          <a:bodyPr/>
          <a:lstStyle>
            <a:lvl1pPr>
              <a:defRPr/>
            </a:lvl1pPr>
          </a:lstStyle>
          <a:p>
            <a:r>
              <a:rPr lang="nl-NL"/>
              <a:t>Klik om een titel in te voegen</a:t>
            </a:r>
          </a:p>
        </p:txBody>
      </p:sp>
      <p:sp>
        <p:nvSpPr>
          <p:cNvPr id="7" name="Vertrouwelijkheidsniveau">
            <a:extLst>
              <a:ext uri="{FF2B5EF4-FFF2-40B4-BE49-F238E27FC236}">
                <a16:creationId xmlns:a16="http://schemas.microsoft.com/office/drawing/2014/main" id="{4BAFB278-E939-4041-A70B-47CB8943C72B}"/>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a:t>[vertrouwelijkheidsniveau]</a:t>
            </a:r>
          </a:p>
        </p:txBody>
      </p:sp>
      <p:sp>
        <p:nvSpPr>
          <p:cNvPr id="8" name="Tijdelijke aanduiding voor afbeelding 7">
            <a:extLst>
              <a:ext uri="{FF2B5EF4-FFF2-40B4-BE49-F238E27FC236}">
                <a16:creationId xmlns:a16="http://schemas.microsoft.com/office/drawing/2014/main" id="{F4CFC7BE-2502-4C51-AFEA-F92D97467734}"/>
              </a:ext>
            </a:extLst>
          </p:cNvPr>
          <p:cNvSpPr>
            <a:spLocks noGrp="1"/>
          </p:cNvSpPr>
          <p:nvPr>
            <p:ph type="pic" sz="quarter" idx="30"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a:t>Klik op het pictogram om een afbeelding in te voegen</a:t>
            </a:r>
          </a:p>
        </p:txBody>
      </p:sp>
    </p:spTree>
    <p:extLst>
      <p:ext uri="{BB962C8B-B14F-4D97-AF65-F5344CB8AC3E}">
        <p14:creationId xmlns:p14="http://schemas.microsoft.com/office/powerpoint/2010/main" val="172983865"/>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0000" y="1281950"/>
            <a:ext cx="10933200" cy="1069200"/>
          </a:xfrm>
          <a:prstGeom prst="rect">
            <a:avLst/>
          </a:prstGeom>
        </p:spPr>
        <p:txBody>
          <a:bodyPr vert="horz" lIns="0" tIns="0" rIns="0" bIns="0" rtlCol="0" anchor="t" anchorCtr="0">
            <a:normAutofit/>
          </a:bodyPr>
          <a:lstStyle/>
          <a:p>
            <a:r>
              <a:rPr lang="nl-NL"/>
              <a:t>Klik om de stijl te bewerken</a:t>
            </a:r>
          </a:p>
        </p:txBody>
      </p:sp>
      <p:sp>
        <p:nvSpPr>
          <p:cNvPr id="3" name="Tijdelijke aanduiding voor tekst 2"/>
          <p:cNvSpPr>
            <a:spLocks noGrp="1"/>
          </p:cNvSpPr>
          <p:nvPr>
            <p:ph type="body" idx="1"/>
          </p:nvPr>
        </p:nvSpPr>
        <p:spPr>
          <a:xfrm>
            <a:off x="630000" y="2349499"/>
            <a:ext cx="10933200" cy="3963600"/>
          </a:xfrm>
          <a:prstGeom prst="rect">
            <a:avLst/>
          </a:prstGeom>
        </p:spPr>
        <p:txBody>
          <a:bodyPr vert="horz" lIns="0" tIns="0" rIns="0" bIns="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4" name="Tijdelijke aanduiding voor dianummer 3">
            <a:extLst>
              <a:ext uri="{FF2B5EF4-FFF2-40B4-BE49-F238E27FC236}">
                <a16:creationId xmlns:a16="http://schemas.microsoft.com/office/drawing/2014/main" id="{00C4A9ED-10BC-4655-9631-74B32DCB2A3C}"/>
              </a:ext>
            </a:extLst>
          </p:cNvPr>
          <p:cNvSpPr>
            <a:spLocks noGrp="1"/>
          </p:cNvSpPr>
          <p:nvPr>
            <p:ph type="sldNum" sz="quarter" idx="4"/>
          </p:nvPr>
        </p:nvSpPr>
        <p:spPr>
          <a:xfrm>
            <a:off x="11048400" y="6528572"/>
            <a:ext cx="511200" cy="183600"/>
          </a:xfrm>
          <a:prstGeom prst="rect">
            <a:avLst/>
          </a:prstGeom>
        </p:spPr>
        <p:txBody>
          <a:bodyPr vert="horz" lIns="0" tIns="0" rIns="0" bIns="0" rtlCol="0" anchor="b" anchorCtr="0"/>
          <a:lstStyle>
            <a:lvl1pPr algn="r">
              <a:defRPr sz="1200">
                <a:solidFill>
                  <a:schemeClr val="tx1"/>
                </a:solidFill>
              </a:defRPr>
            </a:lvl1pPr>
          </a:lstStyle>
          <a:p>
            <a:fld id="{6C93B359-CF0D-4389-949E-16A33FCBB3EC}" type="slidenum">
              <a:rPr lang="nl-NL" smtClean="0"/>
              <a:pPr/>
              <a:t>‹nr.›</a:t>
            </a:fld>
            <a:endParaRPr lang="nl-NL"/>
          </a:p>
        </p:txBody>
      </p:sp>
      <p:pic>
        <p:nvPicPr>
          <p:cNvPr id="6" name="Afbeelding 5">
            <a:extLst>
              <a:ext uri="{FF2B5EF4-FFF2-40B4-BE49-F238E27FC236}">
                <a16:creationId xmlns:a16="http://schemas.microsoft.com/office/drawing/2014/main" id="{1113A800-9FFB-4505-9B39-BBE671EBBBE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1065690"/>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26" r:id="rId1"/>
    <p:sldLayoutId id="2147483666" r:id="rId2"/>
    <p:sldLayoutId id="2147483725" r:id="rId3"/>
    <p:sldLayoutId id="2147483731" r:id="rId4"/>
    <p:sldLayoutId id="2147483652" r:id="rId5"/>
    <p:sldLayoutId id="2147483728" r:id="rId6"/>
    <p:sldLayoutId id="2147483689" r:id="rId7"/>
    <p:sldLayoutId id="2147483730" r:id="rId8"/>
    <p:sldLayoutId id="2147483729" r:id="rId9"/>
    <p:sldLayoutId id="2147483716" r:id="rId10"/>
    <p:sldLayoutId id="2147483667" r:id="rId11"/>
    <p:sldLayoutId id="2147483722" r:id="rId12"/>
  </p:sldLayoutIdLst>
  <p:hf hd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Tx/>
        <a:buSzPct val="100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Tx/>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Tx/>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Tx/>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tx2"/>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Clr>
          <a:schemeClr val="tx1">
            <a:lumMod val="50000"/>
            <a:lumOff val="50000"/>
          </a:schemeClr>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i="0" kern="1200">
          <a:solidFill>
            <a:schemeClr val="tx1">
              <a:lumMod val="50000"/>
              <a:lumOff val="50000"/>
            </a:schemeClr>
          </a:solidFill>
          <a:latin typeface="+mn-lt"/>
          <a:ea typeface="+mn-ea"/>
          <a:cs typeface="+mn-cs"/>
        </a:defRPr>
      </a:lvl8pPr>
      <a:lvl9pPr marL="216000" indent="-144000" algn="l" defTabSz="914400" rtl="0" eaLnBrk="1" latinLnBrk="0" hangingPunct="1">
        <a:lnSpc>
          <a:spcPct val="90000"/>
        </a:lnSpc>
        <a:spcBef>
          <a:spcPts val="600"/>
        </a:spcBef>
        <a:buClr>
          <a:schemeClr val="tx1">
            <a:lumMod val="50000"/>
            <a:lumOff val="50000"/>
          </a:schemeClr>
        </a:buClr>
        <a:buFont typeface="Verdana" panose="020B0604030504040204" pitchFamily="34" charset="0"/>
        <a:buChar char="–"/>
        <a:defRPr sz="1200" i="0" kern="1200">
          <a:solidFill>
            <a:schemeClr val="tx1">
              <a:lumMod val="50000"/>
              <a:lumOff val="50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9" name="shpKleurvlakBoven"/>
          <p:cNvSpPr>
            <a:spLocks noChangeArrowheads="1"/>
          </p:cNvSpPr>
          <p:nvPr/>
        </p:nvSpPr>
        <p:spPr bwMode="auto">
          <a:xfrm flipV="1">
            <a:off x="5918201" y="6541201"/>
            <a:ext cx="2500900"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eaLnBrk="0" fontAlgn="base" hangingPunct="0">
              <a:spcBef>
                <a:spcPct val="0"/>
              </a:spcBef>
              <a:spcAft>
                <a:spcPct val="0"/>
              </a:spcAft>
            </a:pPr>
            <a:endParaRPr lang="nl-NL" sz="1000">
              <a:solidFill>
                <a:srgbClr val="000000"/>
              </a:solidFill>
              <a:cs typeface="Arial" charset="0"/>
            </a:endParaRPr>
          </a:p>
        </p:txBody>
      </p:sp>
      <p:sp>
        <p:nvSpPr>
          <p:cNvPr id="1097" name="shpKleurvlakOnder" descr="Bar_Bottom"/>
          <p:cNvSpPr>
            <a:spLocks noChangeArrowheads="1"/>
          </p:cNvSpPr>
          <p:nvPr/>
        </p:nvSpPr>
        <p:spPr bwMode="auto">
          <a:xfrm>
            <a:off x="0" y="6318000"/>
            <a:ext cx="12192000" cy="539750"/>
          </a:xfrm>
          <a:prstGeom prst="rect">
            <a:avLst/>
          </a:prstGeom>
          <a:solidFill>
            <a:srgbClr val="F9E11E"/>
          </a:solidFill>
          <a:ln>
            <a:noFill/>
          </a:ln>
        </p:spPr>
        <p:txBody>
          <a:bodyPr anchor="ctr"/>
          <a:lstStyle/>
          <a:p>
            <a:pPr algn="ctr" fontAlgn="base">
              <a:spcBef>
                <a:spcPct val="0"/>
              </a:spcBef>
              <a:spcAft>
                <a:spcPct val="0"/>
              </a:spcAft>
            </a:pPr>
            <a:endParaRPr lang="nl-NL" sz="1800">
              <a:solidFill>
                <a:srgbClr val="FFFFFF"/>
              </a:solidFill>
              <a:cs typeface="Arial" charset="0"/>
            </a:endParaRPr>
          </a:p>
        </p:txBody>
      </p:sp>
      <p:sp>
        <p:nvSpPr>
          <p:cNvPr id="1070" name="Rectangle 46"/>
          <p:cNvSpPr>
            <a:spLocks noGrp="1" noChangeArrowheads="1"/>
          </p:cNvSpPr>
          <p:nvPr>
            <p:ph type="body" idx="1"/>
          </p:nvPr>
        </p:nvSpPr>
        <p:spPr bwMode="auto">
          <a:xfrm>
            <a:off x="624000" y="2070000"/>
            <a:ext cx="11203200" cy="41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nl-NL" err="1"/>
              <a:t>Klik</a:t>
            </a:r>
            <a:r>
              <a:rPr lang="nl-NL"/>
              <a:t> </a:t>
            </a:r>
            <a:r>
              <a:rPr lang="nl-NL" err="1"/>
              <a:t>om</a:t>
            </a:r>
            <a:r>
              <a:rPr lang="nl-NL"/>
              <a:t> het </a:t>
            </a:r>
            <a:r>
              <a:rPr lang="nl-NL" err="1"/>
              <a:t>opmaakprofiel</a:t>
            </a:r>
            <a:r>
              <a:rPr lang="nl-NL"/>
              <a:t> van de </a:t>
            </a:r>
            <a:r>
              <a:rPr lang="nl-NL" err="1"/>
              <a:t>modeltekst</a:t>
            </a:r>
            <a:r>
              <a:rPr lang="nl-NL"/>
              <a:t> </a:t>
            </a:r>
            <a:r>
              <a:rPr lang="nl-NL" err="1"/>
              <a:t>te</a:t>
            </a:r>
            <a:r>
              <a:rPr lang="nl-NL"/>
              <a:t> </a:t>
            </a:r>
            <a:r>
              <a:rPr lang="nl-NL" err="1"/>
              <a:t>bewerken</a:t>
            </a:r>
            <a:endParaRPr lang="nl-NL"/>
          </a:p>
          <a:p>
            <a:pPr lvl="1"/>
            <a:r>
              <a:rPr lang="nl-NL"/>
              <a:t>Tweede </a:t>
            </a:r>
            <a:r>
              <a:rPr lang="nl-NL" err="1"/>
              <a:t>niveau</a:t>
            </a:r>
            <a:r>
              <a:rPr lang="nl-NL"/>
              <a:t> </a:t>
            </a:r>
          </a:p>
          <a:p>
            <a:pPr lvl="2"/>
            <a:r>
              <a:rPr lang="nl-NL" err="1"/>
              <a:t>Derde</a:t>
            </a:r>
            <a:r>
              <a:rPr lang="nl-NL"/>
              <a:t> niveau</a:t>
            </a:r>
          </a:p>
          <a:p>
            <a:pPr lvl="4"/>
            <a:r>
              <a:rPr lang="nl-NL"/>
              <a:t> Vierde niveau</a:t>
            </a:r>
          </a:p>
          <a:p>
            <a:pPr lvl="5"/>
            <a:r>
              <a:rPr lang="nl-NL" sz="1800"/>
              <a:t>Vijfde niveau</a:t>
            </a:r>
            <a:endParaRPr lang="nl-NL"/>
          </a:p>
        </p:txBody>
      </p:sp>
      <p:sp>
        <p:nvSpPr>
          <p:cNvPr id="1095" name="shpTekst" descr="Bar_Top"/>
          <p:cNvSpPr>
            <a:spLocks noChangeArrowheads="1"/>
          </p:cNvSpPr>
          <p:nvPr/>
        </p:nvSpPr>
        <p:spPr bwMode="auto">
          <a:xfrm>
            <a:off x="0" y="1"/>
            <a:ext cx="12192000" cy="1071563"/>
          </a:xfrm>
          <a:prstGeom prst="rect">
            <a:avLst/>
          </a:prstGeom>
          <a:solidFill>
            <a:srgbClr val="F9E11E"/>
          </a:solidFill>
          <a:ln>
            <a:noFill/>
          </a:ln>
        </p:spPr>
        <p:txBody>
          <a:bodyPr anchor="ctr"/>
          <a:lstStyle/>
          <a:p>
            <a:pPr algn="ctr" fontAlgn="base">
              <a:spcBef>
                <a:spcPct val="0"/>
              </a:spcBef>
              <a:spcAft>
                <a:spcPct val="0"/>
              </a:spcAft>
            </a:pPr>
            <a:endParaRPr lang="nl-NL" sz="1800">
              <a:solidFill>
                <a:srgbClr val="FFFFFF"/>
              </a:solidFill>
              <a:cs typeface="Arial" charset="0"/>
            </a:endParaRPr>
          </a:p>
        </p:txBody>
      </p:sp>
      <p:sp>
        <p:nvSpPr>
          <p:cNvPr id="1069" name="Rectangle 45"/>
          <p:cNvSpPr>
            <a:spLocks noGrp="1" noChangeArrowheads="1"/>
          </p:cNvSpPr>
          <p:nvPr>
            <p:ph type="title"/>
          </p:nvPr>
        </p:nvSpPr>
        <p:spPr bwMode="auto">
          <a:xfrm>
            <a:off x="624000" y="1295999"/>
            <a:ext cx="112032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endParaRPr lang="nl-NL" noProof="0"/>
          </a:p>
        </p:txBody>
      </p:sp>
      <p:sp>
        <p:nvSpPr>
          <p:cNvPr id="1100" name="shpBeeldmerk"/>
          <p:cNvSpPr>
            <a:spLocks noChangeArrowheads="1"/>
          </p:cNvSpPr>
          <p:nvPr/>
        </p:nvSpPr>
        <p:spPr bwMode="auto">
          <a:xfrm>
            <a:off x="624000" y="6613200"/>
            <a:ext cx="2539200" cy="11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eaLnBrk="0" fontAlgn="base" hangingPunct="0">
              <a:spcBef>
                <a:spcPct val="0"/>
              </a:spcBef>
              <a:spcAft>
                <a:spcPct val="0"/>
              </a:spcAft>
            </a:pPr>
            <a:fld id="{DD62E13F-49FF-4F5B-8E2D-F997ACAF2D81}" type="slidenum">
              <a:rPr lang="nl-NL" sz="1000">
                <a:solidFill>
                  <a:srgbClr val="000000"/>
                </a:solidFill>
                <a:cs typeface="Arial" charset="0"/>
              </a:rPr>
              <a:pPr eaLnBrk="0" fontAlgn="base" hangingPunct="0">
                <a:spcBef>
                  <a:spcPct val="0"/>
                </a:spcBef>
                <a:spcAft>
                  <a:spcPct val="0"/>
                </a:spcAft>
              </a:pPr>
              <a:t>‹nr.›</a:t>
            </a:fld>
            <a:endParaRPr lang="nl-NL" sz="1000">
              <a:solidFill>
                <a:srgbClr val="000000"/>
              </a:solidFill>
              <a:cs typeface="Arial" charset="0"/>
            </a:endParaRPr>
          </a:p>
        </p:txBody>
      </p:sp>
      <p:sp>
        <p:nvSpPr>
          <p:cNvPr id="1113" name="ZwarteBalk" hidden="1"/>
          <p:cNvSpPr>
            <a:spLocks noChangeArrowheads="1"/>
          </p:cNvSpPr>
          <p:nvPr/>
        </p:nvSpPr>
        <p:spPr bwMode="auto">
          <a:xfrm>
            <a:off x="11857568" y="0"/>
            <a:ext cx="334433" cy="68580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eaLnBrk="0" fontAlgn="base" hangingPunct="0">
              <a:spcBef>
                <a:spcPct val="50000"/>
              </a:spcBef>
              <a:spcAft>
                <a:spcPct val="0"/>
              </a:spcAft>
            </a:pPr>
            <a:endParaRPr lang="nl-NL" sz="2200">
              <a:solidFill>
                <a:srgbClr val="000000"/>
              </a:solidFill>
            </a:endParaRPr>
          </a:p>
        </p:txBody>
      </p:sp>
      <p:pic>
        <p:nvPicPr>
          <p:cNvPr id="1121" name="LogoLandmacht"/>
          <p:cNvPicPr>
            <a:picLocks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5780618" y="5216"/>
            <a:ext cx="586316" cy="8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Date Placeholder 1" descr="Date"/>
          <p:cNvSpPr>
            <a:spLocks noGrp="1"/>
          </p:cNvSpPr>
          <p:nvPr>
            <p:ph type="dt" sz="half" idx="2"/>
          </p:nvPr>
        </p:nvSpPr>
        <p:spPr>
          <a:xfrm>
            <a:off x="9686400" y="6613200"/>
            <a:ext cx="2011200" cy="118800"/>
          </a:xfrm>
          <a:prstGeom prst="rect">
            <a:avLst/>
          </a:prstGeom>
        </p:spPr>
        <p:txBody>
          <a:bodyPr vert="horz" lIns="91440" tIns="45720" rIns="91440" bIns="45720" rtlCol="0" anchor="ctr"/>
          <a:lstStyle>
            <a:lvl1pPr algn="r">
              <a:defRPr sz="1000">
                <a:solidFill>
                  <a:schemeClr val="tx1"/>
                </a:solidFill>
              </a:defRPr>
            </a:lvl1pPr>
          </a:lstStyle>
          <a:p>
            <a:pPr eaLnBrk="0" fontAlgn="base" hangingPunct="0">
              <a:spcBef>
                <a:spcPct val="50000"/>
              </a:spcBef>
              <a:spcAft>
                <a:spcPct val="0"/>
              </a:spcAft>
            </a:pPr>
            <a:endParaRPr lang="nl-NL">
              <a:solidFill>
                <a:srgbClr val="000000"/>
              </a:solidFill>
            </a:endParaRPr>
          </a:p>
        </p:txBody>
      </p:sp>
    </p:spTree>
    <p:extLst>
      <p:ext uri="{BB962C8B-B14F-4D97-AF65-F5344CB8AC3E}">
        <p14:creationId xmlns:p14="http://schemas.microsoft.com/office/powerpoint/2010/main" val="3952313892"/>
      </p:ext>
    </p:extLst>
  </p:cSld>
  <p:clrMap bg1="lt1" tx1="dk1" bg2="lt2" tx2="dk2" accent1="accent1" accent2="accent2" accent3="accent3" accent4="accent4" accent5="accent5" accent6="accent6" hlink="hlink" folHlink="folHlink"/>
  <p:sldLayoutIdLst>
    <p:sldLayoutId id="2147483733" r:id="rId1"/>
    <p:sldLayoutId id="2147483735" r:id="rId2"/>
    <p:sldLayoutId id="2147483737" r:id="rId3"/>
    <p:sldLayoutId id="2147483738" r:id="rId4"/>
  </p:sldLayoutIdLst>
  <p:hf hdr="0" dt="0"/>
  <p:txStyles>
    <p:title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p:titleStyle>
    <p:bodyStyle>
      <a:lvl1pPr marL="342900" indent="-342900" algn="l" rtl="0" eaLnBrk="1" fontAlgn="base" hangingPunct="1">
        <a:spcBef>
          <a:spcPts val="423"/>
        </a:spcBef>
        <a:spcAft>
          <a:spcPct val="0"/>
        </a:spcAft>
        <a:buFont typeface="Arial" pitchFamily="34" charset="0"/>
        <a:buChar char="•"/>
        <a:defRPr sz="1800">
          <a:solidFill>
            <a:srgbClr val="000000"/>
          </a:solidFill>
          <a:latin typeface="+mn-lt"/>
          <a:ea typeface="+mn-ea"/>
          <a:cs typeface="+mn-cs"/>
        </a:defRPr>
      </a:lvl1pPr>
      <a:lvl2pPr marL="741600" indent="-284400" algn="l" rtl="0" eaLnBrk="1" fontAlgn="base" hangingPunct="1">
        <a:spcBef>
          <a:spcPts val="423"/>
        </a:spcBef>
        <a:spcAft>
          <a:spcPct val="0"/>
        </a:spcAft>
        <a:buFont typeface="Verdana" pitchFamily="34" charset="0"/>
        <a:buChar char="–"/>
        <a:defRPr sz="1800">
          <a:solidFill>
            <a:srgbClr val="000000"/>
          </a:solidFill>
          <a:latin typeface="+mn-lt"/>
        </a:defRPr>
      </a:lvl2pPr>
      <a:lvl3pPr marL="965200" indent="-342900" algn="l" rtl="0" eaLnBrk="1" fontAlgn="base" hangingPunct="1">
        <a:spcBef>
          <a:spcPts val="423"/>
        </a:spcBef>
        <a:spcAft>
          <a:spcPct val="0"/>
        </a:spcAft>
        <a:buFont typeface="Arial" pitchFamily="34" charset="0"/>
        <a:buChar char="•"/>
        <a:defRPr sz="1800">
          <a:solidFill>
            <a:srgbClr val="000000"/>
          </a:solidFill>
          <a:latin typeface="+mn-lt"/>
        </a:defRPr>
      </a:lvl3pPr>
      <a:lvl4pPr marL="989013" indent="0" algn="l" rtl="0" eaLnBrk="1" fontAlgn="base" hangingPunct="1">
        <a:spcBef>
          <a:spcPct val="5000"/>
        </a:spcBef>
        <a:spcAft>
          <a:spcPct val="0"/>
        </a:spcAft>
        <a:buFont typeface="Verdana" pitchFamily="34" charset="0"/>
        <a:buNone/>
        <a:defRPr sz="2200">
          <a:solidFill>
            <a:srgbClr val="000000"/>
          </a:solidFill>
          <a:latin typeface="+mn-lt"/>
        </a:defRPr>
      </a:lvl4pPr>
      <a:lvl5pPr marL="1631950" indent="-285750" algn="l" rtl="0" eaLnBrk="1" fontAlgn="base" hangingPunct="1">
        <a:spcBef>
          <a:spcPts val="423"/>
        </a:spcBef>
        <a:spcAft>
          <a:spcPct val="0"/>
        </a:spcAft>
        <a:buFont typeface="Verdana" pitchFamily="34" charset="0"/>
        <a:buChar char="–"/>
        <a:defRPr sz="1800" baseline="0">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05819E78-572B-7E00-23CA-E63D564B4E07}"/>
              </a:ext>
            </a:extLst>
          </p:cNvPr>
          <p:cNvSpPr>
            <a:spLocks noGrp="1"/>
          </p:cNvSpPr>
          <p:nvPr>
            <p:ph idx="1"/>
          </p:nvPr>
        </p:nvSpPr>
        <p:spPr/>
        <p:txBody>
          <a:bodyPr/>
          <a:lstStyle/>
          <a:p>
            <a:r>
              <a:rPr lang="nl-NL" sz="1800" b="0" i="0" u="none" strike="noStrike" kern="100" baseline="0">
                <a:latin typeface="Times New Roman" panose="02020603050405020304" pitchFamily="18" charset="0"/>
              </a:rPr>
              <a:t> </a:t>
            </a:r>
            <a:endParaRPr lang="nl-NL"/>
          </a:p>
        </p:txBody>
      </p:sp>
      <p:pic>
        <p:nvPicPr>
          <p:cNvPr id="1026" name="Picture 2" descr="wind turbine boerderij. lijn kunst stijl. 18866378 Vectorkunst bij Vecteezy">
            <a:extLst>
              <a:ext uri="{FF2B5EF4-FFF2-40B4-BE49-F238E27FC236}">
                <a16:creationId xmlns:a16="http://schemas.microsoft.com/office/drawing/2014/main" id="{DE12557A-01BF-59DE-51A0-4F3DD7285D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336" y="1674886"/>
            <a:ext cx="5898788" cy="3104625"/>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a:extLst>
              <a:ext uri="{FF2B5EF4-FFF2-40B4-BE49-F238E27FC236}">
                <a16:creationId xmlns:a16="http://schemas.microsoft.com/office/drawing/2014/main" id="{14C0DA5D-CAA5-8A1D-91A6-3C390E98464B}"/>
              </a:ext>
            </a:extLst>
          </p:cNvPr>
          <p:cNvPicPr>
            <a:picLocks noChangeAspect="1"/>
          </p:cNvPicPr>
          <p:nvPr/>
        </p:nvPicPr>
        <p:blipFill>
          <a:blip r:embed="rId4"/>
          <a:srcRect l="17529" r="11780" b="8364"/>
          <a:stretch/>
        </p:blipFill>
        <p:spPr>
          <a:xfrm rot="21327184">
            <a:off x="8400255" y="2620607"/>
            <a:ext cx="2592289" cy="1152128"/>
          </a:xfrm>
          <a:prstGeom prst="rect">
            <a:avLst/>
          </a:prstGeom>
        </p:spPr>
      </p:pic>
      <p:pic>
        <p:nvPicPr>
          <p:cNvPr id="5" name="Picture 2" descr="wind turbine boerderij. lijn kunst stijl. 18866378 Vectorkunst bij Vecteezy">
            <a:extLst>
              <a:ext uri="{FF2B5EF4-FFF2-40B4-BE49-F238E27FC236}">
                <a16:creationId xmlns:a16="http://schemas.microsoft.com/office/drawing/2014/main" id="{5F0E97D9-C0DC-9163-D463-C89A337F82C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841" t="62890" r="31364"/>
          <a:stretch/>
        </p:blipFill>
        <p:spPr bwMode="auto">
          <a:xfrm>
            <a:off x="5499858" y="3648318"/>
            <a:ext cx="2288387" cy="1152128"/>
          </a:xfrm>
          <a:prstGeom prst="rect">
            <a:avLst/>
          </a:prstGeom>
          <a:noFill/>
          <a:extLst>
            <a:ext uri="{909E8E84-426E-40DD-AFC4-6F175D3DCCD1}">
              <a14:hiddenFill xmlns:a14="http://schemas.microsoft.com/office/drawing/2010/main">
                <a:solidFill>
                  <a:srgbClr val="FFFFFF"/>
                </a:solidFill>
              </a14:hiddenFill>
            </a:ext>
          </a:extLst>
        </p:spPr>
      </p:pic>
      <p:cxnSp>
        <p:nvCxnSpPr>
          <p:cNvPr id="32" name="Rechte verbindingslijn 31">
            <a:extLst>
              <a:ext uri="{FF2B5EF4-FFF2-40B4-BE49-F238E27FC236}">
                <a16:creationId xmlns:a16="http://schemas.microsoft.com/office/drawing/2014/main" id="{56BAEA0D-DC98-6A90-8763-D5C85005BB20}"/>
              </a:ext>
            </a:extLst>
          </p:cNvPr>
          <p:cNvCxnSpPr>
            <a:cxnSpLocks/>
          </p:cNvCxnSpPr>
          <p:nvPr/>
        </p:nvCxnSpPr>
        <p:spPr>
          <a:xfrm>
            <a:off x="3359696" y="4437112"/>
            <a:ext cx="0" cy="1224136"/>
          </a:xfrm>
          <a:prstGeom prst="line">
            <a:avLst/>
          </a:prstGeom>
        </p:spPr>
        <p:style>
          <a:lnRef idx="3">
            <a:schemeClr val="accent3"/>
          </a:lnRef>
          <a:fillRef idx="0">
            <a:schemeClr val="accent3"/>
          </a:fillRef>
          <a:effectRef idx="2">
            <a:schemeClr val="accent3"/>
          </a:effectRef>
          <a:fontRef idx="minor">
            <a:schemeClr val="tx1"/>
          </a:fontRef>
        </p:style>
      </p:cxnSp>
      <p:cxnSp>
        <p:nvCxnSpPr>
          <p:cNvPr id="34" name="Rechte verbindingslijn 33">
            <a:extLst>
              <a:ext uri="{FF2B5EF4-FFF2-40B4-BE49-F238E27FC236}">
                <a16:creationId xmlns:a16="http://schemas.microsoft.com/office/drawing/2014/main" id="{F1148FB8-8585-B579-0087-BDAE63A03921}"/>
              </a:ext>
            </a:extLst>
          </p:cNvPr>
          <p:cNvCxnSpPr>
            <a:cxnSpLocks/>
          </p:cNvCxnSpPr>
          <p:nvPr/>
        </p:nvCxnSpPr>
        <p:spPr>
          <a:xfrm flipH="1">
            <a:off x="3287688" y="5661248"/>
            <a:ext cx="3531956" cy="0"/>
          </a:xfrm>
          <a:prstGeom prst="line">
            <a:avLst/>
          </a:prstGeom>
          <a:ln>
            <a:solidFill>
              <a:srgbClr val="C00000"/>
            </a:solidFill>
          </a:ln>
        </p:spPr>
        <p:style>
          <a:lnRef idx="3">
            <a:schemeClr val="accent3"/>
          </a:lnRef>
          <a:fillRef idx="0">
            <a:schemeClr val="accent3"/>
          </a:fillRef>
          <a:effectRef idx="2">
            <a:schemeClr val="accent3"/>
          </a:effectRef>
          <a:fontRef idx="minor">
            <a:schemeClr val="tx1"/>
          </a:fontRef>
        </p:style>
      </p:cxnSp>
      <p:cxnSp>
        <p:nvCxnSpPr>
          <p:cNvPr id="36" name="Rechte verbindingslijn met pijl 35">
            <a:extLst>
              <a:ext uri="{FF2B5EF4-FFF2-40B4-BE49-F238E27FC236}">
                <a16:creationId xmlns:a16="http://schemas.microsoft.com/office/drawing/2014/main" id="{D3C0D484-C1C7-C512-D031-2A68739029A2}"/>
              </a:ext>
            </a:extLst>
          </p:cNvPr>
          <p:cNvCxnSpPr>
            <a:cxnSpLocks/>
          </p:cNvCxnSpPr>
          <p:nvPr/>
        </p:nvCxnSpPr>
        <p:spPr>
          <a:xfrm flipH="1" flipV="1">
            <a:off x="6795955" y="3573877"/>
            <a:ext cx="13044" cy="2078824"/>
          </a:xfrm>
          <a:prstGeom prst="straightConnector1">
            <a:avLst/>
          </a:prstGeom>
          <a:ln>
            <a:solidFill>
              <a:srgbClr val="C00000"/>
            </a:solidFill>
            <a:tailEnd type="triangle"/>
          </a:ln>
        </p:spPr>
        <p:style>
          <a:lnRef idx="3">
            <a:schemeClr val="accent3"/>
          </a:lnRef>
          <a:fillRef idx="0">
            <a:schemeClr val="accent3"/>
          </a:fillRef>
          <a:effectRef idx="2">
            <a:schemeClr val="accent3"/>
          </a:effectRef>
          <a:fontRef idx="minor">
            <a:schemeClr val="tx1"/>
          </a:fontRef>
        </p:style>
      </p:cxnSp>
      <p:cxnSp>
        <p:nvCxnSpPr>
          <p:cNvPr id="45" name="Rechte verbindingslijn 44">
            <a:extLst>
              <a:ext uri="{FF2B5EF4-FFF2-40B4-BE49-F238E27FC236}">
                <a16:creationId xmlns:a16="http://schemas.microsoft.com/office/drawing/2014/main" id="{E5202BA1-7AD8-9DDA-611C-598E6E46D21B}"/>
              </a:ext>
            </a:extLst>
          </p:cNvPr>
          <p:cNvCxnSpPr>
            <a:cxnSpLocks/>
          </p:cNvCxnSpPr>
          <p:nvPr/>
        </p:nvCxnSpPr>
        <p:spPr>
          <a:xfrm>
            <a:off x="3215680" y="4509120"/>
            <a:ext cx="0" cy="920845"/>
          </a:xfrm>
          <a:prstGeom prst="line">
            <a:avLst/>
          </a:prstGeom>
        </p:spPr>
        <p:style>
          <a:lnRef idx="2">
            <a:schemeClr val="dk1"/>
          </a:lnRef>
          <a:fillRef idx="0">
            <a:schemeClr val="dk1"/>
          </a:fillRef>
          <a:effectRef idx="1">
            <a:schemeClr val="dk1"/>
          </a:effectRef>
          <a:fontRef idx="minor">
            <a:schemeClr val="tx1"/>
          </a:fontRef>
        </p:style>
      </p:cxnSp>
      <p:cxnSp>
        <p:nvCxnSpPr>
          <p:cNvPr id="46" name="Rechte verbindingslijn 45">
            <a:extLst>
              <a:ext uri="{FF2B5EF4-FFF2-40B4-BE49-F238E27FC236}">
                <a16:creationId xmlns:a16="http://schemas.microsoft.com/office/drawing/2014/main" id="{1684116A-3AEB-C910-5A44-D1E76BA2912B}"/>
              </a:ext>
            </a:extLst>
          </p:cNvPr>
          <p:cNvCxnSpPr/>
          <p:nvPr/>
        </p:nvCxnSpPr>
        <p:spPr>
          <a:xfrm>
            <a:off x="3503712" y="4500499"/>
            <a:ext cx="0" cy="947819"/>
          </a:xfrm>
          <a:prstGeom prst="line">
            <a:avLst/>
          </a:prstGeom>
        </p:spPr>
        <p:style>
          <a:lnRef idx="2">
            <a:schemeClr val="dk1"/>
          </a:lnRef>
          <a:fillRef idx="0">
            <a:schemeClr val="dk1"/>
          </a:fillRef>
          <a:effectRef idx="1">
            <a:schemeClr val="dk1"/>
          </a:effectRef>
          <a:fontRef idx="minor">
            <a:schemeClr val="tx1"/>
          </a:fontRef>
        </p:style>
      </p:cxnSp>
      <p:cxnSp>
        <p:nvCxnSpPr>
          <p:cNvPr id="50" name="Rechte verbindingslijn 49">
            <a:extLst>
              <a:ext uri="{FF2B5EF4-FFF2-40B4-BE49-F238E27FC236}">
                <a16:creationId xmlns:a16="http://schemas.microsoft.com/office/drawing/2014/main" id="{0912229A-BBF1-24D3-2452-99DC902BB900}"/>
              </a:ext>
            </a:extLst>
          </p:cNvPr>
          <p:cNvCxnSpPr>
            <a:cxnSpLocks/>
          </p:cNvCxnSpPr>
          <p:nvPr/>
        </p:nvCxnSpPr>
        <p:spPr>
          <a:xfrm>
            <a:off x="6680861" y="4527473"/>
            <a:ext cx="0" cy="920845"/>
          </a:xfrm>
          <a:prstGeom prst="line">
            <a:avLst/>
          </a:prstGeom>
        </p:spPr>
        <p:style>
          <a:lnRef idx="2">
            <a:schemeClr val="dk1"/>
          </a:lnRef>
          <a:fillRef idx="0">
            <a:schemeClr val="dk1"/>
          </a:fillRef>
          <a:effectRef idx="1">
            <a:schemeClr val="dk1"/>
          </a:effectRef>
          <a:fontRef idx="minor">
            <a:schemeClr val="tx1"/>
          </a:fontRef>
        </p:style>
      </p:cxnSp>
      <p:cxnSp>
        <p:nvCxnSpPr>
          <p:cNvPr id="51" name="Rechte verbindingslijn 50">
            <a:extLst>
              <a:ext uri="{FF2B5EF4-FFF2-40B4-BE49-F238E27FC236}">
                <a16:creationId xmlns:a16="http://schemas.microsoft.com/office/drawing/2014/main" id="{35E0BD86-20CB-392E-44F6-BFE6EBAF8BA5}"/>
              </a:ext>
            </a:extLst>
          </p:cNvPr>
          <p:cNvCxnSpPr/>
          <p:nvPr/>
        </p:nvCxnSpPr>
        <p:spPr>
          <a:xfrm>
            <a:off x="6960096" y="4551060"/>
            <a:ext cx="0" cy="947819"/>
          </a:xfrm>
          <a:prstGeom prst="line">
            <a:avLst/>
          </a:prstGeom>
        </p:spPr>
        <p:style>
          <a:lnRef idx="2">
            <a:schemeClr val="dk1"/>
          </a:lnRef>
          <a:fillRef idx="0">
            <a:schemeClr val="dk1"/>
          </a:fillRef>
          <a:effectRef idx="1">
            <a:schemeClr val="dk1"/>
          </a:effectRef>
          <a:fontRef idx="minor">
            <a:schemeClr val="tx1"/>
          </a:fontRef>
        </p:style>
      </p:cxnSp>
      <p:sp>
        <p:nvSpPr>
          <p:cNvPr id="52" name="Tekstvak 51">
            <a:extLst>
              <a:ext uri="{FF2B5EF4-FFF2-40B4-BE49-F238E27FC236}">
                <a16:creationId xmlns:a16="http://schemas.microsoft.com/office/drawing/2014/main" id="{E5C70F93-A08E-8CB9-71CB-D6212524C11E}"/>
              </a:ext>
            </a:extLst>
          </p:cNvPr>
          <p:cNvSpPr txBox="1"/>
          <p:nvPr/>
        </p:nvSpPr>
        <p:spPr>
          <a:xfrm>
            <a:off x="4371098" y="5240233"/>
            <a:ext cx="1292854" cy="276999"/>
          </a:xfrm>
          <a:prstGeom prst="rect">
            <a:avLst/>
          </a:prstGeom>
          <a:noFill/>
        </p:spPr>
        <p:txBody>
          <a:bodyPr wrap="none" rtlCol="0">
            <a:spAutoFit/>
          </a:bodyPr>
          <a:lstStyle/>
          <a:p>
            <a:r>
              <a:rPr lang="nl-NL" sz="1200">
                <a:solidFill>
                  <a:schemeClr val="accent3"/>
                </a:solidFill>
              </a:rPr>
              <a:t>Voedingskabel</a:t>
            </a:r>
          </a:p>
        </p:txBody>
      </p:sp>
      <p:sp>
        <p:nvSpPr>
          <p:cNvPr id="53" name="Rechthoek 52">
            <a:extLst>
              <a:ext uri="{FF2B5EF4-FFF2-40B4-BE49-F238E27FC236}">
                <a16:creationId xmlns:a16="http://schemas.microsoft.com/office/drawing/2014/main" id="{8E332703-A776-E92A-0786-89657C46223F}"/>
              </a:ext>
            </a:extLst>
          </p:cNvPr>
          <p:cNvSpPr/>
          <p:nvPr/>
        </p:nvSpPr>
        <p:spPr>
          <a:xfrm>
            <a:off x="6471919" y="3224617"/>
            <a:ext cx="648072" cy="205244"/>
          </a:xfrm>
          <a:prstGeom prst="rect">
            <a:avLst/>
          </a:prstGeom>
          <a:solidFill>
            <a:srgbClr val="39870C"/>
          </a:solidFill>
          <a:ln>
            <a:solidFill>
              <a:srgbClr val="39870C"/>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solidFill>
                <a:schemeClr val="accent4">
                  <a:lumMod val="60000"/>
                  <a:lumOff val="40000"/>
                </a:schemeClr>
              </a:solidFill>
            </a:endParaRPr>
          </a:p>
        </p:txBody>
      </p:sp>
      <p:pic>
        <p:nvPicPr>
          <p:cNvPr id="57" name="Picture 2" descr="wind turbine boerderij. lijn kunst stijl. 18866378 Vectorkunst bij Vecteezy">
            <a:extLst>
              <a:ext uri="{FF2B5EF4-FFF2-40B4-BE49-F238E27FC236}">
                <a16:creationId xmlns:a16="http://schemas.microsoft.com/office/drawing/2014/main" id="{222EEF11-4945-19F6-281F-01BB63FBFA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841" t="62890" r="49022" b="18210"/>
          <a:stretch/>
        </p:blipFill>
        <p:spPr bwMode="auto">
          <a:xfrm>
            <a:off x="7623988" y="3644982"/>
            <a:ext cx="1530093" cy="720081"/>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4" descr="Eenvoudige kleurplaat voor kinderen: hijskraan met ogen (Gratis)">
            <a:extLst>
              <a:ext uri="{FF2B5EF4-FFF2-40B4-BE49-F238E27FC236}">
                <a16:creationId xmlns:a16="http://schemas.microsoft.com/office/drawing/2014/main" id="{90520594-30CA-5C18-2CFD-D4B0BEF8DDA1}"/>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b="67594"/>
          <a:stretch/>
        </p:blipFill>
        <p:spPr bwMode="auto">
          <a:xfrm flipH="1">
            <a:off x="6168008" y="2676275"/>
            <a:ext cx="1656184" cy="536701"/>
          </a:xfrm>
          <a:prstGeom prst="rect">
            <a:avLst/>
          </a:prstGeom>
          <a:noFill/>
          <a:ln>
            <a:noFill/>
          </a:ln>
        </p:spPr>
      </p:pic>
      <p:cxnSp>
        <p:nvCxnSpPr>
          <p:cNvPr id="1031" name="Rechte verbindingslijn 1030">
            <a:extLst>
              <a:ext uri="{FF2B5EF4-FFF2-40B4-BE49-F238E27FC236}">
                <a16:creationId xmlns:a16="http://schemas.microsoft.com/office/drawing/2014/main" id="{3A32F721-E7E8-6F92-D850-4EB4D5876512}"/>
              </a:ext>
            </a:extLst>
          </p:cNvPr>
          <p:cNvCxnSpPr>
            <a:cxnSpLocks/>
          </p:cNvCxnSpPr>
          <p:nvPr/>
        </p:nvCxnSpPr>
        <p:spPr>
          <a:xfrm>
            <a:off x="3287688" y="5877272"/>
            <a:ext cx="3888432" cy="0"/>
          </a:xfrm>
          <a:prstGeom prst="line">
            <a:avLst/>
          </a:prstGeom>
          <a:ln>
            <a:prstDash val="lgDash"/>
          </a:ln>
        </p:spPr>
        <p:style>
          <a:lnRef idx="1">
            <a:schemeClr val="accent3"/>
          </a:lnRef>
          <a:fillRef idx="0">
            <a:schemeClr val="accent3"/>
          </a:fillRef>
          <a:effectRef idx="0">
            <a:schemeClr val="accent3"/>
          </a:effectRef>
          <a:fontRef idx="minor">
            <a:schemeClr val="tx1"/>
          </a:fontRef>
        </p:style>
      </p:cxnSp>
      <p:cxnSp>
        <p:nvCxnSpPr>
          <p:cNvPr id="1033" name="Rechte verbindingslijn 1032">
            <a:extLst>
              <a:ext uri="{FF2B5EF4-FFF2-40B4-BE49-F238E27FC236}">
                <a16:creationId xmlns:a16="http://schemas.microsoft.com/office/drawing/2014/main" id="{F2F451D7-DCDE-CE13-778B-5092B1D43426}"/>
              </a:ext>
            </a:extLst>
          </p:cNvPr>
          <p:cNvCxnSpPr>
            <a:cxnSpLocks/>
          </p:cNvCxnSpPr>
          <p:nvPr/>
        </p:nvCxnSpPr>
        <p:spPr>
          <a:xfrm flipV="1">
            <a:off x="7176120" y="3591369"/>
            <a:ext cx="0" cy="2285903"/>
          </a:xfrm>
          <a:prstGeom prst="line">
            <a:avLst/>
          </a:prstGeom>
          <a:ln>
            <a:prstDash val="lgDash"/>
          </a:ln>
        </p:spPr>
        <p:style>
          <a:lnRef idx="1">
            <a:schemeClr val="accent3"/>
          </a:lnRef>
          <a:fillRef idx="0">
            <a:schemeClr val="accent3"/>
          </a:fillRef>
          <a:effectRef idx="0">
            <a:schemeClr val="accent3"/>
          </a:effectRef>
          <a:fontRef idx="minor">
            <a:schemeClr val="tx1"/>
          </a:fontRef>
        </p:style>
      </p:cxnSp>
      <p:cxnSp>
        <p:nvCxnSpPr>
          <p:cNvPr id="1034" name="Rechte verbindingslijn 1033">
            <a:extLst>
              <a:ext uri="{FF2B5EF4-FFF2-40B4-BE49-F238E27FC236}">
                <a16:creationId xmlns:a16="http://schemas.microsoft.com/office/drawing/2014/main" id="{68EFEB96-70A6-AFA0-525B-C005DA1105B4}"/>
              </a:ext>
            </a:extLst>
          </p:cNvPr>
          <p:cNvCxnSpPr>
            <a:cxnSpLocks/>
          </p:cNvCxnSpPr>
          <p:nvPr/>
        </p:nvCxnSpPr>
        <p:spPr>
          <a:xfrm flipV="1">
            <a:off x="6471919" y="3591369"/>
            <a:ext cx="0" cy="1907510"/>
          </a:xfrm>
          <a:prstGeom prst="line">
            <a:avLst/>
          </a:prstGeom>
          <a:ln>
            <a:prstDash val="lgDash"/>
          </a:ln>
        </p:spPr>
        <p:style>
          <a:lnRef idx="1">
            <a:schemeClr val="accent3"/>
          </a:lnRef>
          <a:fillRef idx="0">
            <a:schemeClr val="accent3"/>
          </a:fillRef>
          <a:effectRef idx="0">
            <a:schemeClr val="accent3"/>
          </a:effectRef>
          <a:fontRef idx="minor">
            <a:schemeClr val="tx1"/>
          </a:fontRef>
        </p:style>
      </p:cxnSp>
      <p:cxnSp>
        <p:nvCxnSpPr>
          <p:cNvPr id="1041" name="Rechte verbindingslijn 1040">
            <a:extLst>
              <a:ext uri="{FF2B5EF4-FFF2-40B4-BE49-F238E27FC236}">
                <a16:creationId xmlns:a16="http://schemas.microsoft.com/office/drawing/2014/main" id="{4D52A8D6-594B-F8E7-E928-E7E887F337D6}"/>
              </a:ext>
            </a:extLst>
          </p:cNvPr>
          <p:cNvCxnSpPr/>
          <p:nvPr/>
        </p:nvCxnSpPr>
        <p:spPr>
          <a:xfrm flipH="1">
            <a:off x="6471919" y="3591369"/>
            <a:ext cx="704201" cy="0"/>
          </a:xfrm>
          <a:prstGeom prst="line">
            <a:avLst/>
          </a:prstGeom>
          <a:ln>
            <a:prstDash val="lgDash"/>
          </a:ln>
        </p:spPr>
        <p:style>
          <a:lnRef idx="1">
            <a:schemeClr val="accent3"/>
          </a:lnRef>
          <a:fillRef idx="0">
            <a:schemeClr val="accent3"/>
          </a:fillRef>
          <a:effectRef idx="0">
            <a:schemeClr val="accent3"/>
          </a:effectRef>
          <a:fontRef idx="minor">
            <a:schemeClr val="tx1"/>
          </a:fontRef>
        </p:style>
      </p:cxnSp>
      <p:cxnSp>
        <p:nvCxnSpPr>
          <p:cNvPr id="1044" name="Rechte verbindingslijn 1043">
            <a:extLst>
              <a:ext uri="{FF2B5EF4-FFF2-40B4-BE49-F238E27FC236}">
                <a16:creationId xmlns:a16="http://schemas.microsoft.com/office/drawing/2014/main" id="{7CFEA542-3E44-A189-5D03-D92986B014B3}"/>
              </a:ext>
            </a:extLst>
          </p:cNvPr>
          <p:cNvCxnSpPr>
            <a:cxnSpLocks/>
          </p:cNvCxnSpPr>
          <p:nvPr/>
        </p:nvCxnSpPr>
        <p:spPr>
          <a:xfrm>
            <a:off x="3287688" y="4551060"/>
            <a:ext cx="0" cy="1110188"/>
          </a:xfrm>
          <a:prstGeom prst="line">
            <a:avLst/>
          </a:prstGeom>
          <a:ln>
            <a:solidFill>
              <a:srgbClr val="C00000"/>
            </a:solidFill>
          </a:ln>
        </p:spPr>
        <p:style>
          <a:lnRef idx="3">
            <a:schemeClr val="dk1"/>
          </a:lnRef>
          <a:fillRef idx="0">
            <a:schemeClr val="dk1"/>
          </a:fillRef>
          <a:effectRef idx="2">
            <a:schemeClr val="dk1"/>
          </a:effectRef>
          <a:fontRef idx="minor">
            <a:schemeClr val="tx1"/>
          </a:fontRef>
        </p:style>
      </p:cxnSp>
      <p:cxnSp>
        <p:nvCxnSpPr>
          <p:cNvPr id="1046" name="Rechte verbindingslijn 1045">
            <a:extLst>
              <a:ext uri="{FF2B5EF4-FFF2-40B4-BE49-F238E27FC236}">
                <a16:creationId xmlns:a16="http://schemas.microsoft.com/office/drawing/2014/main" id="{8654BD3E-A30A-6D4C-DD12-ACE24E8C0329}"/>
              </a:ext>
            </a:extLst>
          </p:cNvPr>
          <p:cNvCxnSpPr>
            <a:cxnSpLocks/>
          </p:cNvCxnSpPr>
          <p:nvPr/>
        </p:nvCxnSpPr>
        <p:spPr>
          <a:xfrm>
            <a:off x="3440088" y="4551060"/>
            <a:ext cx="0" cy="966172"/>
          </a:xfrm>
          <a:prstGeom prst="line">
            <a:avLst/>
          </a:prstGeom>
          <a:ln>
            <a:prstDash val="lgDash"/>
          </a:ln>
        </p:spPr>
        <p:style>
          <a:lnRef idx="1">
            <a:schemeClr val="accent3"/>
          </a:lnRef>
          <a:fillRef idx="0">
            <a:schemeClr val="accent3"/>
          </a:fillRef>
          <a:effectRef idx="0">
            <a:schemeClr val="accent3"/>
          </a:effectRef>
          <a:fontRef idx="minor">
            <a:schemeClr val="tx1"/>
          </a:fontRef>
        </p:style>
      </p:cxnSp>
      <p:cxnSp>
        <p:nvCxnSpPr>
          <p:cNvPr id="1049" name="Rechte verbindingslijn 1048">
            <a:extLst>
              <a:ext uri="{FF2B5EF4-FFF2-40B4-BE49-F238E27FC236}">
                <a16:creationId xmlns:a16="http://schemas.microsoft.com/office/drawing/2014/main" id="{96E397DC-8A1B-8310-DDEA-FFFAD6B85181}"/>
              </a:ext>
            </a:extLst>
          </p:cNvPr>
          <p:cNvCxnSpPr/>
          <p:nvPr/>
        </p:nvCxnSpPr>
        <p:spPr>
          <a:xfrm flipV="1">
            <a:off x="3440088" y="5498879"/>
            <a:ext cx="3031831" cy="18353"/>
          </a:xfrm>
          <a:prstGeom prst="line">
            <a:avLst/>
          </a:prstGeom>
          <a:ln>
            <a:prstDash val="lgDash"/>
          </a:ln>
        </p:spPr>
        <p:style>
          <a:lnRef idx="1">
            <a:schemeClr val="accent3"/>
          </a:lnRef>
          <a:fillRef idx="0">
            <a:schemeClr val="accent3"/>
          </a:fillRef>
          <a:effectRef idx="0">
            <a:schemeClr val="accent3"/>
          </a:effectRef>
          <a:fontRef idx="minor">
            <a:schemeClr val="tx1"/>
          </a:fontRef>
        </p:style>
      </p:cxnSp>
      <p:cxnSp>
        <p:nvCxnSpPr>
          <p:cNvPr id="1051" name="Rechte verbindingslijn 1050">
            <a:extLst>
              <a:ext uri="{FF2B5EF4-FFF2-40B4-BE49-F238E27FC236}">
                <a16:creationId xmlns:a16="http://schemas.microsoft.com/office/drawing/2014/main" id="{CC01541B-7A11-741C-EB28-7BE3787E6BB8}"/>
              </a:ext>
            </a:extLst>
          </p:cNvPr>
          <p:cNvCxnSpPr/>
          <p:nvPr/>
        </p:nvCxnSpPr>
        <p:spPr>
          <a:xfrm>
            <a:off x="7896200" y="5085184"/>
            <a:ext cx="798412" cy="0"/>
          </a:xfrm>
          <a:prstGeom prst="line">
            <a:avLst/>
          </a:prstGeom>
          <a:ln>
            <a:prstDash val="lgDash"/>
          </a:ln>
        </p:spPr>
        <p:style>
          <a:lnRef idx="1">
            <a:schemeClr val="accent3"/>
          </a:lnRef>
          <a:fillRef idx="0">
            <a:schemeClr val="accent3"/>
          </a:fillRef>
          <a:effectRef idx="0">
            <a:schemeClr val="accent3"/>
          </a:effectRef>
          <a:fontRef idx="minor">
            <a:schemeClr val="tx1"/>
          </a:fontRef>
        </p:style>
      </p:cxnSp>
      <p:sp>
        <p:nvSpPr>
          <p:cNvPr id="1052" name="Tekstvak 1051">
            <a:extLst>
              <a:ext uri="{FF2B5EF4-FFF2-40B4-BE49-F238E27FC236}">
                <a16:creationId xmlns:a16="http://schemas.microsoft.com/office/drawing/2014/main" id="{2AAA64D3-CCEE-4508-5CE2-EE980C96C86D}"/>
              </a:ext>
            </a:extLst>
          </p:cNvPr>
          <p:cNvSpPr txBox="1"/>
          <p:nvPr/>
        </p:nvSpPr>
        <p:spPr>
          <a:xfrm>
            <a:off x="8760296" y="4941168"/>
            <a:ext cx="1314784" cy="276999"/>
          </a:xfrm>
          <a:prstGeom prst="rect">
            <a:avLst/>
          </a:prstGeom>
          <a:noFill/>
        </p:spPr>
        <p:txBody>
          <a:bodyPr wrap="none" rtlCol="0">
            <a:spAutoFit/>
          </a:bodyPr>
          <a:lstStyle/>
          <a:p>
            <a:r>
              <a:rPr lang="nl-NL" sz="1200">
                <a:solidFill>
                  <a:schemeClr val="accent3"/>
                </a:solidFill>
              </a:rPr>
              <a:t>Demarcatielijn</a:t>
            </a:r>
          </a:p>
        </p:txBody>
      </p:sp>
      <p:cxnSp>
        <p:nvCxnSpPr>
          <p:cNvPr id="1056" name="Rechte verbindingslijn 1055">
            <a:extLst>
              <a:ext uri="{FF2B5EF4-FFF2-40B4-BE49-F238E27FC236}">
                <a16:creationId xmlns:a16="http://schemas.microsoft.com/office/drawing/2014/main" id="{6533DC79-2991-4DB1-2B36-7805623FC79E}"/>
              </a:ext>
            </a:extLst>
          </p:cNvPr>
          <p:cNvCxnSpPr>
            <a:cxnSpLocks/>
          </p:cNvCxnSpPr>
          <p:nvPr/>
        </p:nvCxnSpPr>
        <p:spPr>
          <a:xfrm>
            <a:off x="6312024" y="2348880"/>
            <a:ext cx="4680520" cy="0"/>
          </a:xfrm>
          <a:prstGeom prst="line">
            <a:avLst/>
          </a:prstGeom>
          <a:ln>
            <a:solidFill>
              <a:srgbClr val="39870C"/>
            </a:solidFill>
            <a:prstDash val="lgDash"/>
          </a:ln>
        </p:spPr>
        <p:style>
          <a:lnRef idx="1">
            <a:schemeClr val="accent1"/>
          </a:lnRef>
          <a:fillRef idx="0">
            <a:schemeClr val="accent1"/>
          </a:fillRef>
          <a:effectRef idx="0">
            <a:schemeClr val="accent1"/>
          </a:effectRef>
          <a:fontRef idx="minor">
            <a:schemeClr val="tx1"/>
          </a:fontRef>
        </p:style>
      </p:cxnSp>
      <p:cxnSp>
        <p:nvCxnSpPr>
          <p:cNvPr id="1058" name="Rechte verbindingslijn 1057">
            <a:extLst>
              <a:ext uri="{FF2B5EF4-FFF2-40B4-BE49-F238E27FC236}">
                <a16:creationId xmlns:a16="http://schemas.microsoft.com/office/drawing/2014/main" id="{06B02150-0C3F-4F11-E9FC-7A0BE9A6DBBD}"/>
              </a:ext>
            </a:extLst>
          </p:cNvPr>
          <p:cNvCxnSpPr>
            <a:cxnSpLocks/>
          </p:cNvCxnSpPr>
          <p:nvPr/>
        </p:nvCxnSpPr>
        <p:spPr>
          <a:xfrm>
            <a:off x="6312024" y="2348880"/>
            <a:ext cx="18930" cy="1242489"/>
          </a:xfrm>
          <a:prstGeom prst="line">
            <a:avLst/>
          </a:prstGeom>
          <a:ln>
            <a:solidFill>
              <a:srgbClr val="39870C"/>
            </a:solidFill>
            <a:prstDash val="lgDash"/>
          </a:ln>
        </p:spPr>
        <p:style>
          <a:lnRef idx="1">
            <a:schemeClr val="accent1"/>
          </a:lnRef>
          <a:fillRef idx="0">
            <a:schemeClr val="accent1"/>
          </a:fillRef>
          <a:effectRef idx="0">
            <a:schemeClr val="accent1"/>
          </a:effectRef>
          <a:fontRef idx="minor">
            <a:schemeClr val="tx1"/>
          </a:fontRef>
        </p:style>
      </p:cxnSp>
      <p:cxnSp>
        <p:nvCxnSpPr>
          <p:cNvPr id="1060" name="Rechte verbindingslijn 1059">
            <a:extLst>
              <a:ext uri="{FF2B5EF4-FFF2-40B4-BE49-F238E27FC236}">
                <a16:creationId xmlns:a16="http://schemas.microsoft.com/office/drawing/2014/main" id="{9917092F-D975-453C-7BAE-E99295EA97E2}"/>
              </a:ext>
            </a:extLst>
          </p:cNvPr>
          <p:cNvCxnSpPr>
            <a:cxnSpLocks/>
          </p:cNvCxnSpPr>
          <p:nvPr/>
        </p:nvCxnSpPr>
        <p:spPr>
          <a:xfrm>
            <a:off x="6330954" y="3614239"/>
            <a:ext cx="4680520" cy="0"/>
          </a:xfrm>
          <a:prstGeom prst="line">
            <a:avLst/>
          </a:prstGeom>
          <a:ln>
            <a:solidFill>
              <a:srgbClr val="39870C"/>
            </a:solidFill>
            <a:prstDash val="lgDash"/>
          </a:ln>
        </p:spPr>
        <p:style>
          <a:lnRef idx="1">
            <a:schemeClr val="accent1"/>
          </a:lnRef>
          <a:fillRef idx="0">
            <a:schemeClr val="accent1"/>
          </a:fillRef>
          <a:effectRef idx="0">
            <a:schemeClr val="accent1"/>
          </a:effectRef>
          <a:fontRef idx="minor">
            <a:schemeClr val="tx1"/>
          </a:fontRef>
        </p:style>
      </p:cxnSp>
      <p:cxnSp>
        <p:nvCxnSpPr>
          <p:cNvPr id="1062" name="Rechte verbindingslijn 1061">
            <a:extLst>
              <a:ext uri="{FF2B5EF4-FFF2-40B4-BE49-F238E27FC236}">
                <a16:creationId xmlns:a16="http://schemas.microsoft.com/office/drawing/2014/main" id="{EF344F18-E2BB-2E86-C229-B22D8BDBCD61}"/>
              </a:ext>
            </a:extLst>
          </p:cNvPr>
          <p:cNvCxnSpPr>
            <a:cxnSpLocks/>
          </p:cNvCxnSpPr>
          <p:nvPr/>
        </p:nvCxnSpPr>
        <p:spPr>
          <a:xfrm>
            <a:off x="10992544" y="2348880"/>
            <a:ext cx="41589" cy="1324250"/>
          </a:xfrm>
          <a:prstGeom prst="line">
            <a:avLst/>
          </a:prstGeom>
          <a:ln>
            <a:solidFill>
              <a:srgbClr val="39870C"/>
            </a:solidFill>
            <a:prstDash val="lgDash"/>
          </a:ln>
        </p:spPr>
        <p:style>
          <a:lnRef idx="1">
            <a:schemeClr val="accent1"/>
          </a:lnRef>
          <a:fillRef idx="0">
            <a:schemeClr val="accent1"/>
          </a:fillRef>
          <a:effectRef idx="0">
            <a:schemeClr val="accent1"/>
          </a:effectRef>
          <a:fontRef idx="minor">
            <a:schemeClr val="tx1"/>
          </a:fontRef>
        </p:style>
      </p:cxnSp>
      <p:pic>
        <p:nvPicPr>
          <p:cNvPr id="1069" name="Picture 2" descr="wind turbine boerderij. lijn kunst stijl. 18866378 Vectorkunst bij Vecteezy">
            <a:extLst>
              <a:ext uri="{FF2B5EF4-FFF2-40B4-BE49-F238E27FC236}">
                <a16:creationId xmlns:a16="http://schemas.microsoft.com/office/drawing/2014/main" id="{0FCB9801-D235-E6AC-F811-D22B7CCC72A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841" t="62890" r="49022" b="18210"/>
          <a:stretch/>
        </p:blipFill>
        <p:spPr bwMode="auto">
          <a:xfrm>
            <a:off x="9095329" y="3673130"/>
            <a:ext cx="1530093" cy="720081"/>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2" descr="wind turbine boerderij. lijn kunst stijl. 18866378 Vectorkunst bij Vecteezy">
            <a:extLst>
              <a:ext uri="{FF2B5EF4-FFF2-40B4-BE49-F238E27FC236}">
                <a16:creationId xmlns:a16="http://schemas.microsoft.com/office/drawing/2014/main" id="{77A912A6-9FE7-0D19-9E7A-4C7DB519D29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841" t="62890" r="49022" b="18210"/>
          <a:stretch/>
        </p:blipFill>
        <p:spPr bwMode="auto">
          <a:xfrm>
            <a:off x="10009245" y="3673130"/>
            <a:ext cx="1530093" cy="720081"/>
          </a:xfrm>
          <a:prstGeom prst="rect">
            <a:avLst/>
          </a:prstGeom>
          <a:noFill/>
          <a:extLst>
            <a:ext uri="{909E8E84-426E-40DD-AFC4-6F175D3DCCD1}">
              <a14:hiddenFill xmlns:a14="http://schemas.microsoft.com/office/drawing/2010/main">
                <a:solidFill>
                  <a:srgbClr val="FFFFFF"/>
                </a:solidFill>
              </a14:hiddenFill>
            </a:ext>
          </a:extLst>
        </p:spPr>
      </p:pic>
      <p:sp>
        <p:nvSpPr>
          <p:cNvPr id="1072" name="Tekstvak 1071">
            <a:extLst>
              <a:ext uri="{FF2B5EF4-FFF2-40B4-BE49-F238E27FC236}">
                <a16:creationId xmlns:a16="http://schemas.microsoft.com/office/drawing/2014/main" id="{6132FB7E-733E-82BD-8B7C-D936A857E02D}"/>
              </a:ext>
            </a:extLst>
          </p:cNvPr>
          <p:cNvSpPr txBox="1"/>
          <p:nvPr/>
        </p:nvSpPr>
        <p:spPr>
          <a:xfrm>
            <a:off x="6312024" y="2431921"/>
            <a:ext cx="1440074" cy="276999"/>
          </a:xfrm>
          <a:prstGeom prst="rect">
            <a:avLst/>
          </a:prstGeom>
          <a:noFill/>
          <a:ln>
            <a:noFill/>
          </a:ln>
        </p:spPr>
        <p:txBody>
          <a:bodyPr wrap="none" rtlCol="0">
            <a:spAutoFit/>
          </a:bodyPr>
          <a:lstStyle/>
          <a:p>
            <a:r>
              <a:rPr lang="nl-NL" sz="1200">
                <a:solidFill>
                  <a:srgbClr val="39870C"/>
                </a:solidFill>
              </a:rPr>
              <a:t>Laadvoorziening</a:t>
            </a:r>
          </a:p>
        </p:txBody>
      </p:sp>
      <p:cxnSp>
        <p:nvCxnSpPr>
          <p:cNvPr id="1075" name="Rechte verbindingslijn 1074">
            <a:extLst>
              <a:ext uri="{FF2B5EF4-FFF2-40B4-BE49-F238E27FC236}">
                <a16:creationId xmlns:a16="http://schemas.microsoft.com/office/drawing/2014/main" id="{0D7A32E2-C7C5-B463-71DD-26B5A33EEC59}"/>
              </a:ext>
            </a:extLst>
          </p:cNvPr>
          <p:cNvCxnSpPr/>
          <p:nvPr/>
        </p:nvCxnSpPr>
        <p:spPr>
          <a:xfrm>
            <a:off x="7896200" y="5456257"/>
            <a:ext cx="798412" cy="0"/>
          </a:xfrm>
          <a:prstGeom prst="line">
            <a:avLst/>
          </a:prstGeom>
          <a:ln>
            <a:solidFill>
              <a:srgbClr val="39870C"/>
            </a:solidFill>
            <a:prstDash val="lgDash"/>
          </a:ln>
        </p:spPr>
        <p:style>
          <a:lnRef idx="1">
            <a:schemeClr val="accent6"/>
          </a:lnRef>
          <a:fillRef idx="0">
            <a:schemeClr val="accent6"/>
          </a:fillRef>
          <a:effectRef idx="0">
            <a:schemeClr val="accent6"/>
          </a:effectRef>
          <a:fontRef idx="minor">
            <a:schemeClr val="tx1"/>
          </a:fontRef>
        </p:style>
      </p:cxnSp>
      <p:sp>
        <p:nvSpPr>
          <p:cNvPr id="1076" name="Tekstvak 1075">
            <a:extLst>
              <a:ext uri="{FF2B5EF4-FFF2-40B4-BE49-F238E27FC236}">
                <a16:creationId xmlns:a16="http://schemas.microsoft.com/office/drawing/2014/main" id="{FE82D2C7-7D8F-D947-FE5C-01FF5F584E8D}"/>
              </a:ext>
            </a:extLst>
          </p:cNvPr>
          <p:cNvSpPr txBox="1"/>
          <p:nvPr/>
        </p:nvSpPr>
        <p:spPr>
          <a:xfrm>
            <a:off x="8760296" y="5312241"/>
            <a:ext cx="1314784" cy="276999"/>
          </a:xfrm>
          <a:prstGeom prst="rect">
            <a:avLst/>
          </a:prstGeom>
          <a:noFill/>
        </p:spPr>
        <p:txBody>
          <a:bodyPr wrap="none" rtlCol="0">
            <a:spAutoFit/>
          </a:bodyPr>
          <a:lstStyle/>
          <a:p>
            <a:r>
              <a:rPr lang="nl-NL" sz="1200">
                <a:solidFill>
                  <a:srgbClr val="39870C"/>
                </a:solidFill>
              </a:rPr>
              <a:t>Demarcatielijn</a:t>
            </a:r>
          </a:p>
        </p:txBody>
      </p:sp>
      <p:pic>
        <p:nvPicPr>
          <p:cNvPr id="2" name="Picture 6" descr="Laadkabel Recharge - Pure electric, Volvo">
            <a:extLst>
              <a:ext uri="{FF2B5EF4-FFF2-40B4-BE49-F238E27FC236}">
                <a16:creationId xmlns:a16="http://schemas.microsoft.com/office/drawing/2014/main" id="{875D6D43-600D-B9CD-5992-10D71A4CD000}"/>
              </a:ext>
            </a:extLst>
          </p:cNvPr>
          <p:cNvPicPr>
            <a:picLocks noChangeAspect="1" noChangeArrowheads="1"/>
          </p:cNvPicPr>
          <p:nvPr/>
        </p:nvPicPr>
        <p:blipFill rotWithShape="1">
          <a:blip r:embed="rId6" cstate="print">
            <a:duotone>
              <a:schemeClr val="accent5">
                <a:shade val="45000"/>
                <a:satMod val="135000"/>
              </a:schemeClr>
              <a:prstClr val="white"/>
            </a:duotone>
            <a:extLst>
              <a:ext uri="{28A0092B-C50C-407E-A947-70E740481C1C}">
                <a14:useLocalDpi xmlns:a14="http://schemas.microsoft.com/office/drawing/2010/main" val="0"/>
              </a:ext>
            </a:extLst>
          </a:blip>
          <a:srcRect l="20353" t="25958" r="21836" b="25958"/>
          <a:stretch/>
        </p:blipFill>
        <p:spPr bwMode="auto">
          <a:xfrm flipH="1">
            <a:off x="8040216" y="2863716"/>
            <a:ext cx="444695" cy="205244"/>
          </a:xfrm>
          <a:prstGeom prst="rect">
            <a:avLst/>
          </a:prstGeom>
          <a:noFill/>
          <a:ln>
            <a:noFill/>
          </a:ln>
        </p:spPr>
      </p:pic>
      <p:cxnSp>
        <p:nvCxnSpPr>
          <p:cNvPr id="6" name="Verbindingslijn: gekromd 5">
            <a:extLst>
              <a:ext uri="{FF2B5EF4-FFF2-40B4-BE49-F238E27FC236}">
                <a16:creationId xmlns:a16="http://schemas.microsoft.com/office/drawing/2014/main" id="{7ACC0ED8-7908-2ECE-3C08-097F5B96EB7D}"/>
              </a:ext>
            </a:extLst>
          </p:cNvPr>
          <p:cNvCxnSpPr>
            <a:cxnSpLocks/>
          </p:cNvCxnSpPr>
          <p:nvPr/>
        </p:nvCxnSpPr>
        <p:spPr>
          <a:xfrm>
            <a:off x="7623988" y="2780928"/>
            <a:ext cx="401641" cy="150604"/>
          </a:xfrm>
          <a:prstGeom prst="curvedConnector3">
            <a:avLst/>
          </a:prstGeom>
          <a:ln>
            <a:solidFill>
              <a:srgbClr val="39870C"/>
            </a:solidFill>
          </a:ln>
        </p:spPr>
        <p:style>
          <a:lnRef idx="1">
            <a:schemeClr val="accent1"/>
          </a:lnRef>
          <a:fillRef idx="0">
            <a:schemeClr val="accent1"/>
          </a:fillRef>
          <a:effectRef idx="0">
            <a:schemeClr val="accent1"/>
          </a:effectRef>
          <a:fontRef idx="minor">
            <a:schemeClr val="tx1"/>
          </a:fontRef>
        </p:style>
      </p:cxnSp>
      <p:sp>
        <p:nvSpPr>
          <p:cNvPr id="7" name="Tekstvak 6">
            <a:extLst>
              <a:ext uri="{FF2B5EF4-FFF2-40B4-BE49-F238E27FC236}">
                <a16:creationId xmlns:a16="http://schemas.microsoft.com/office/drawing/2014/main" id="{4F21B6C4-C955-8F05-49F0-082695DA6B0A}"/>
              </a:ext>
            </a:extLst>
          </p:cNvPr>
          <p:cNvSpPr txBox="1"/>
          <p:nvPr/>
        </p:nvSpPr>
        <p:spPr>
          <a:xfrm>
            <a:off x="7705885" y="2592521"/>
            <a:ext cx="965329" cy="276999"/>
          </a:xfrm>
          <a:prstGeom prst="rect">
            <a:avLst/>
          </a:prstGeom>
          <a:noFill/>
          <a:ln>
            <a:noFill/>
          </a:ln>
        </p:spPr>
        <p:txBody>
          <a:bodyPr wrap="none" rtlCol="0">
            <a:spAutoFit/>
          </a:bodyPr>
          <a:lstStyle/>
          <a:p>
            <a:r>
              <a:rPr lang="nl-NL" sz="1200">
                <a:solidFill>
                  <a:srgbClr val="39870C"/>
                </a:solidFill>
              </a:rPr>
              <a:t>Laadkabel</a:t>
            </a:r>
          </a:p>
        </p:txBody>
      </p:sp>
      <p:pic>
        <p:nvPicPr>
          <p:cNvPr id="8" name="Picture 2" descr="Accu batterij vector illustratie pictogrammalplaatje | Premium Vector">
            <a:extLst>
              <a:ext uri="{FF2B5EF4-FFF2-40B4-BE49-F238E27FC236}">
                <a16:creationId xmlns:a16="http://schemas.microsoft.com/office/drawing/2014/main" id="{D713DB99-4612-FA36-6B5C-59D51E8C0593}"/>
              </a:ext>
            </a:extLst>
          </p:cNvPr>
          <p:cNvPicPr>
            <a:picLocks noChangeAspect="1" noChangeArrowheads="1"/>
          </p:cNvPicPr>
          <p:nvPr/>
        </p:nvPicPr>
        <p:blipFill rotWithShape="1">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l="18094" t="17821" r="18094" b="28729"/>
          <a:stretch/>
        </p:blipFill>
        <p:spPr bwMode="auto">
          <a:xfrm>
            <a:off x="9726972" y="3262975"/>
            <a:ext cx="463503" cy="309992"/>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9" name="Picture 6" descr="Laadkabel Recharge - Pure electric, Volvo">
            <a:extLst>
              <a:ext uri="{FF2B5EF4-FFF2-40B4-BE49-F238E27FC236}">
                <a16:creationId xmlns:a16="http://schemas.microsoft.com/office/drawing/2014/main" id="{F062FEF7-3746-7404-9529-9E0F901A1896}"/>
              </a:ext>
            </a:extLst>
          </p:cNvPr>
          <p:cNvPicPr>
            <a:picLocks noChangeAspect="1" noChangeArrowheads="1"/>
          </p:cNvPicPr>
          <p:nvPr/>
        </p:nvPicPr>
        <p:blipFill rotWithShape="1">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l="20353" t="25958" r="21836" b="25958"/>
          <a:stretch/>
        </p:blipFill>
        <p:spPr bwMode="auto">
          <a:xfrm flipV="1">
            <a:off x="8477474" y="2952328"/>
            <a:ext cx="444695" cy="205244"/>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Verbindingslijn: gekromd 9">
            <a:extLst>
              <a:ext uri="{FF2B5EF4-FFF2-40B4-BE49-F238E27FC236}">
                <a16:creationId xmlns:a16="http://schemas.microsoft.com/office/drawing/2014/main" id="{72A83DF3-C7D1-4C58-868A-9A6102FCDE6B}"/>
              </a:ext>
            </a:extLst>
          </p:cNvPr>
          <p:cNvCxnSpPr>
            <a:cxnSpLocks/>
            <a:stCxn id="9" idx="3"/>
          </p:cNvCxnSpPr>
          <p:nvPr/>
        </p:nvCxnSpPr>
        <p:spPr>
          <a:xfrm>
            <a:off x="8922169" y="3054950"/>
            <a:ext cx="1036554" cy="260285"/>
          </a:xfrm>
          <a:prstGeom prst="curvedConnector3">
            <a:avLst>
              <a:gd name="adj1" fmla="val 50000"/>
            </a:avLst>
          </a:prstGeom>
          <a:ln>
            <a:solidFill>
              <a:srgbClr val="007BC7"/>
            </a:solidFill>
          </a:ln>
        </p:spPr>
        <p:style>
          <a:lnRef idx="2">
            <a:schemeClr val="accent6"/>
          </a:lnRef>
          <a:fillRef idx="0">
            <a:schemeClr val="accent6"/>
          </a:fillRef>
          <a:effectRef idx="1">
            <a:schemeClr val="accent6"/>
          </a:effectRef>
          <a:fontRef idx="minor">
            <a:schemeClr val="tx1"/>
          </a:fontRef>
        </p:style>
      </p:cxnSp>
      <p:pic>
        <p:nvPicPr>
          <p:cNvPr id="11" name="Afbeelding 10">
            <a:extLst>
              <a:ext uri="{FF2B5EF4-FFF2-40B4-BE49-F238E27FC236}">
                <a16:creationId xmlns:a16="http://schemas.microsoft.com/office/drawing/2014/main" id="{E8936260-5A02-3E05-1272-7CCB38028148}"/>
              </a:ext>
            </a:extLst>
          </p:cNvPr>
          <p:cNvPicPr>
            <a:picLocks noChangeAspect="1"/>
          </p:cNvPicPr>
          <p:nvPr/>
        </p:nvPicPr>
        <p:blipFill>
          <a:blip r:embed="rId8"/>
          <a:stretch>
            <a:fillRect/>
          </a:stretch>
        </p:blipFill>
        <p:spPr>
          <a:xfrm>
            <a:off x="163744" y="160203"/>
            <a:ext cx="1390476" cy="761905"/>
          </a:xfrm>
          <a:prstGeom prst="rect">
            <a:avLst/>
          </a:prstGeom>
        </p:spPr>
      </p:pic>
      <p:sp>
        <p:nvSpPr>
          <p:cNvPr id="13" name="Tekstvak 12">
            <a:extLst>
              <a:ext uri="{FF2B5EF4-FFF2-40B4-BE49-F238E27FC236}">
                <a16:creationId xmlns:a16="http://schemas.microsoft.com/office/drawing/2014/main" id="{FC0C3973-1C25-5046-F40C-D22ADA17A17D}"/>
              </a:ext>
            </a:extLst>
          </p:cNvPr>
          <p:cNvSpPr txBox="1"/>
          <p:nvPr/>
        </p:nvSpPr>
        <p:spPr>
          <a:xfrm>
            <a:off x="1554220" y="980727"/>
            <a:ext cx="3824604" cy="523220"/>
          </a:xfrm>
          <a:prstGeom prst="rect">
            <a:avLst/>
          </a:prstGeom>
          <a:noFill/>
        </p:spPr>
        <p:txBody>
          <a:bodyPr wrap="square" rtlCol="0">
            <a:spAutoFit/>
          </a:bodyPr>
          <a:lstStyle/>
          <a:p>
            <a:r>
              <a:rPr lang="nl-NL" sz="2800">
                <a:solidFill>
                  <a:schemeClr val="accent1"/>
                </a:solidFill>
              </a:rPr>
              <a:t>Demarcatie</a:t>
            </a:r>
          </a:p>
        </p:txBody>
      </p:sp>
    </p:spTree>
    <p:extLst>
      <p:ext uri="{BB962C8B-B14F-4D97-AF65-F5344CB8AC3E}">
        <p14:creationId xmlns:p14="http://schemas.microsoft.com/office/powerpoint/2010/main" val="3867215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987C0-0E60-69A3-C5B8-466FED165088}"/>
            </a:ext>
          </a:extLst>
        </p:cNvPr>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70AFEAC7-A13E-E0CB-1EE5-D238F295D71E}"/>
              </a:ext>
            </a:extLst>
          </p:cNvPr>
          <p:cNvSpPr>
            <a:spLocks noGrp="1"/>
          </p:cNvSpPr>
          <p:nvPr>
            <p:ph sz="quarter" idx="13"/>
          </p:nvPr>
        </p:nvSpPr>
        <p:spPr>
          <a:xfrm>
            <a:off x="512013" y="1885229"/>
            <a:ext cx="10922400" cy="4454222"/>
          </a:xfrm>
        </p:spPr>
        <p:txBody>
          <a:bodyPr/>
          <a:lstStyle/>
          <a:p>
            <a:r>
              <a:rPr lang="nl-NL" sz="1800" dirty="0">
                <a:effectLst/>
                <a:latin typeface="Verdana" panose="020B0604030504040204" pitchFamily="34" charset="0"/>
                <a:ea typeface="Verdana" panose="020B0604030504040204" pitchFamily="34" charset="0"/>
                <a:cs typeface="Times New Roman" panose="02020603050405020304" pitchFamily="18" charset="0"/>
              </a:rPr>
              <a:t>Let er bij het uitvragen van een bepaalde financieringsvorm op dat sommige partijen gewend zijn zelf de financiering op te pakken. Vooral bij scheepsbouwers en dienstverleners is dat zo.</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endParaRPr lang="nl-NL" sz="1800" dirty="0">
              <a:effectLst/>
              <a:latin typeface="Verdana" panose="020B0604030504040204" pitchFamily="34" charset="0"/>
              <a:ea typeface="Verdana" panose="020B0604030504040204" pitchFamily="34" charset="0"/>
              <a:cs typeface="Times New Roman" panose="02020603050405020304" pitchFamily="18" charset="0"/>
            </a:endParaRPr>
          </a:p>
          <a:p>
            <a:r>
              <a:rPr lang="nl-NL" sz="1800" dirty="0">
                <a:effectLst/>
                <a:latin typeface="Verdana" panose="020B0604030504040204" pitchFamily="34" charset="0"/>
                <a:ea typeface="Verdana" panose="020B0604030504040204" pitchFamily="34" charset="0"/>
                <a:cs typeface="Times New Roman" panose="02020603050405020304" pitchFamily="18" charset="0"/>
              </a:rPr>
              <a:t>Om een kabel aan te leggen heb je ook een contractant nodig in het consortium of als onderaannemer. Die lijken nu nog onvoldoende in beeld.</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endParaRPr lang="nl-NL" sz="1800" dirty="0">
              <a:effectLst/>
              <a:latin typeface="Verdana" panose="020B0604030504040204" pitchFamily="34" charset="0"/>
              <a:ea typeface="Verdana" panose="020B0604030504040204" pitchFamily="34" charset="0"/>
              <a:cs typeface="Times New Roman" panose="02020603050405020304" pitchFamily="18" charset="0"/>
            </a:endParaRPr>
          </a:p>
          <a:p>
            <a:r>
              <a:rPr lang="nl-NL" sz="1800" dirty="0">
                <a:effectLst/>
                <a:latin typeface="Verdana" panose="020B0604030504040204" pitchFamily="34" charset="0"/>
                <a:ea typeface="Verdana" panose="020B0604030504040204" pitchFamily="34" charset="0"/>
                <a:cs typeface="Times New Roman" panose="02020603050405020304" pitchFamily="18" charset="0"/>
              </a:rPr>
              <a:t>De ontwikkeling van de laadinfra is een risico want dat kan mislukken. Die zou je eigenlijk pas na de O&amp;O fase aan het consortium of aan de uitvoering willen toevoegen. De rollen van partijen passen niet bij alle gevraagde elementen en om daar dan risico voor te nemen is een grote vraag. Wie draagt het </a:t>
            </a:r>
            <a:r>
              <a:rPr lang="nl-NL" sz="1800" b="1" dirty="0">
                <a:effectLst/>
                <a:latin typeface="Verdana" panose="020B0604030504040204" pitchFamily="34" charset="0"/>
                <a:ea typeface="Verdana" panose="020B0604030504040204" pitchFamily="34" charset="0"/>
                <a:cs typeface="Times New Roman" panose="02020603050405020304" pitchFamily="18" charset="0"/>
              </a:rPr>
              <a:t>risico</a:t>
            </a:r>
            <a:r>
              <a:rPr lang="nl-NL" sz="1800" dirty="0">
                <a:effectLst/>
                <a:latin typeface="Verdana" panose="020B0604030504040204" pitchFamily="34" charset="0"/>
                <a:ea typeface="Verdana" panose="020B0604030504040204" pitchFamily="34" charset="0"/>
                <a:cs typeface="Times New Roman" panose="02020603050405020304" pitchFamily="18" charset="0"/>
              </a:rPr>
              <a:t> als bijvoorbeeld de laadinfra mislukt of kinderziektes vertoont tijdens de operatie, en wie betaalt dat vervolgens.</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endParaRPr lang="nl-NL" sz="1800" dirty="0">
              <a:effectLst/>
              <a:latin typeface="Verdana" panose="020B0604030504040204" pitchFamily="34" charset="0"/>
              <a:ea typeface="Verdana" panose="020B0604030504040204" pitchFamily="34" charset="0"/>
              <a:cs typeface="Times New Roman" panose="02020603050405020304" pitchFamily="18" charset="0"/>
            </a:endParaRPr>
          </a:p>
          <a:p>
            <a:r>
              <a:rPr lang="nl-NL" sz="1800" dirty="0">
                <a:effectLst/>
                <a:latin typeface="Verdana" panose="020B0604030504040204" pitchFamily="34" charset="0"/>
                <a:ea typeface="Verdana" panose="020B0604030504040204" pitchFamily="34" charset="0"/>
                <a:cs typeface="Times New Roman" panose="02020603050405020304" pitchFamily="18" charset="0"/>
              </a:rPr>
              <a:t>Er is een zekere flexibiliteit in de structuur nodig, met name aan de voorkant vanwege het innovatieve karakter</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endParaRPr lang="nl-NL" sz="1800" dirty="0">
              <a:effectLst/>
              <a:latin typeface="Verdana" panose="020B0604030504040204" pitchFamily="34" charset="0"/>
              <a:ea typeface="Verdana" panose="020B0604030504040204" pitchFamily="34" charset="0"/>
              <a:cs typeface="Times New Roman" panose="02020603050405020304" pitchFamily="18" charset="0"/>
            </a:endParaRPr>
          </a:p>
          <a:p>
            <a:endParaRPr lang="nl-NL" dirty="0"/>
          </a:p>
          <a:p>
            <a:endParaRPr lang="nl-NL" dirty="0"/>
          </a:p>
          <a:p>
            <a:endParaRPr lang="nl-NL" dirty="0"/>
          </a:p>
        </p:txBody>
      </p:sp>
      <p:sp>
        <p:nvSpPr>
          <p:cNvPr id="3" name="Tijdelijke aanduiding voor dianummer 2">
            <a:extLst>
              <a:ext uri="{FF2B5EF4-FFF2-40B4-BE49-F238E27FC236}">
                <a16:creationId xmlns:a16="http://schemas.microsoft.com/office/drawing/2014/main" id="{472B6A93-E1A6-F310-EEAF-C72C18151B59}"/>
              </a:ext>
            </a:extLst>
          </p:cNvPr>
          <p:cNvSpPr>
            <a:spLocks noGrp="1"/>
          </p:cNvSpPr>
          <p:nvPr>
            <p:ph type="sldNum" sz="quarter" idx="14"/>
          </p:nvPr>
        </p:nvSpPr>
        <p:spPr/>
        <p:txBody>
          <a:bodyPr/>
          <a:lstStyle/>
          <a:p>
            <a:endParaRPr lang="nl-NL"/>
          </a:p>
        </p:txBody>
      </p:sp>
      <p:sp>
        <p:nvSpPr>
          <p:cNvPr id="4" name="Tijdelijke aanduiding voor tekst 3">
            <a:extLst>
              <a:ext uri="{FF2B5EF4-FFF2-40B4-BE49-F238E27FC236}">
                <a16:creationId xmlns:a16="http://schemas.microsoft.com/office/drawing/2014/main" id="{F9940E74-2654-C68E-2638-5F9C9B2D9125}"/>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31E67224-E38C-9BAA-CBFB-C10455206190}"/>
              </a:ext>
            </a:extLst>
          </p:cNvPr>
          <p:cNvSpPr>
            <a:spLocks noGrp="1"/>
          </p:cNvSpPr>
          <p:nvPr>
            <p:ph type="title"/>
          </p:nvPr>
        </p:nvSpPr>
        <p:spPr/>
        <p:txBody>
          <a:bodyPr/>
          <a:lstStyle/>
          <a:p>
            <a:r>
              <a:rPr lang="nl-NL" dirty="0"/>
              <a:t>Dienstverlening Samenwerking (2/4)</a:t>
            </a:r>
          </a:p>
        </p:txBody>
      </p:sp>
    </p:spTree>
    <p:extLst>
      <p:ext uri="{BB962C8B-B14F-4D97-AF65-F5344CB8AC3E}">
        <p14:creationId xmlns:p14="http://schemas.microsoft.com/office/powerpoint/2010/main" val="5097415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CA7D4-5D08-80FE-E549-6329194B75A5}"/>
            </a:ext>
          </a:extLst>
        </p:cNvPr>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BEA7435F-748A-BF3A-BD39-75C06462C86B}"/>
              </a:ext>
            </a:extLst>
          </p:cNvPr>
          <p:cNvSpPr>
            <a:spLocks noGrp="1"/>
          </p:cNvSpPr>
          <p:nvPr>
            <p:ph sz="quarter" idx="13"/>
          </p:nvPr>
        </p:nvSpPr>
        <p:spPr>
          <a:xfrm>
            <a:off x="512013" y="1885229"/>
            <a:ext cx="10922400" cy="4454222"/>
          </a:xfrm>
        </p:spPr>
        <p:txBody>
          <a:bodyPr/>
          <a:lstStyle/>
          <a:p>
            <a:r>
              <a:rPr lang="nl-NL" sz="1800" dirty="0">
                <a:effectLst/>
                <a:latin typeface="Verdana" panose="020B0604030504040204" pitchFamily="34" charset="0"/>
                <a:ea typeface="Verdana" panose="020B0604030504040204" pitchFamily="34" charset="0"/>
                <a:cs typeface="Times New Roman" panose="02020603050405020304" pitchFamily="18" charset="0"/>
              </a:rPr>
              <a:t>Definitie van “Dienstverlener” =&gt; De partij die de dienst levert (organiseert)</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endParaRPr lang="nl-NL" sz="1800" dirty="0">
              <a:effectLst/>
              <a:latin typeface="Verdana" panose="020B0604030504040204" pitchFamily="34" charset="0"/>
              <a:ea typeface="Verdana" panose="020B0604030504040204" pitchFamily="34" charset="0"/>
              <a:cs typeface="Times New Roman" panose="02020603050405020304" pitchFamily="18" charset="0"/>
            </a:endParaRPr>
          </a:p>
          <a:p>
            <a:r>
              <a:rPr lang="nl-NL" sz="1800" dirty="0">
                <a:effectLst/>
                <a:latin typeface="Verdana" panose="020B0604030504040204" pitchFamily="34" charset="0"/>
                <a:ea typeface="Verdana" panose="020B0604030504040204" pitchFamily="34" charset="0"/>
                <a:cs typeface="Times New Roman" panose="02020603050405020304" pitchFamily="18" charset="0"/>
              </a:rPr>
              <a:t>Transparantie budget en samenwerkingsstructuur zijn de belangrijkste elementen</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endParaRPr lang="nl-NL" sz="1800" dirty="0">
              <a:effectLst/>
              <a:latin typeface="Verdana" panose="020B0604030504040204" pitchFamily="34" charset="0"/>
              <a:ea typeface="Verdana" panose="020B0604030504040204" pitchFamily="34" charset="0"/>
              <a:cs typeface="Times New Roman" panose="02020603050405020304" pitchFamily="18" charset="0"/>
            </a:endParaRPr>
          </a:p>
          <a:p>
            <a:r>
              <a:rPr lang="nl-NL" sz="1800" dirty="0">
                <a:effectLst/>
                <a:latin typeface="Verdana" panose="020B0604030504040204" pitchFamily="34" charset="0"/>
                <a:ea typeface="Verdana" panose="020B0604030504040204" pitchFamily="34" charset="0"/>
                <a:cs typeface="Times New Roman" panose="02020603050405020304" pitchFamily="18" charset="0"/>
              </a:rPr>
              <a:t>Is er een dienstverlener die het risico wil dragen om in te schrijven? Door 1 partij wordt een </a:t>
            </a:r>
            <a:r>
              <a:rPr lang="nl-NL" sz="1800" b="1" dirty="0">
                <a:effectLst/>
                <a:latin typeface="Verdana" panose="020B0604030504040204" pitchFamily="34" charset="0"/>
                <a:ea typeface="Verdana" panose="020B0604030504040204" pitchFamily="34" charset="0"/>
                <a:cs typeface="Times New Roman" panose="02020603050405020304" pitchFamily="18" charset="0"/>
              </a:rPr>
              <a:t>groot risico</a:t>
            </a:r>
            <a:r>
              <a:rPr lang="nl-NL" sz="1800" dirty="0">
                <a:effectLst/>
                <a:latin typeface="Verdana" panose="020B0604030504040204" pitchFamily="34" charset="0"/>
                <a:ea typeface="Verdana" panose="020B0604030504040204" pitchFamily="34" charset="0"/>
                <a:cs typeface="Times New Roman" panose="02020603050405020304" pitchFamily="18" charset="0"/>
              </a:rPr>
              <a:t> gezien als de ontwikkeling niet slaagt. Neemt de overheid dan de financiering over die het consortium (dienstverlener) is aangegaan?</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endParaRPr lang="nl-NL" sz="1800" dirty="0">
              <a:effectLst/>
              <a:latin typeface="Verdana" panose="020B0604030504040204" pitchFamily="34" charset="0"/>
              <a:ea typeface="Verdana" panose="020B0604030504040204" pitchFamily="34" charset="0"/>
              <a:cs typeface="Times New Roman" panose="02020603050405020304" pitchFamily="18" charset="0"/>
            </a:endParaRPr>
          </a:p>
          <a:p>
            <a:r>
              <a:rPr lang="nl-NL" sz="1800" dirty="0">
                <a:effectLst/>
                <a:latin typeface="Verdana" panose="020B0604030504040204" pitchFamily="34" charset="0"/>
                <a:ea typeface="Verdana" panose="020B0604030504040204" pitchFamily="34" charset="0"/>
                <a:cs typeface="Times New Roman" panose="02020603050405020304" pitchFamily="18" charset="0"/>
              </a:rPr>
              <a:t>Het is essentieel dat een consortium goed wordt vorm gegeven en de samenwerking goed is. Dat is essentieel om tot een succes te komen. Vroeg beginnen om de samenwerking tussen RWS en het consortium op te starten en goed in de criteria te verwoorden.</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endParaRPr lang="nl-NL" sz="1800" dirty="0">
              <a:effectLst/>
              <a:latin typeface="Verdana" panose="020B0604030504040204" pitchFamily="34" charset="0"/>
              <a:ea typeface="Verdana" panose="020B0604030504040204" pitchFamily="34" charset="0"/>
              <a:cs typeface="Times New Roman" panose="02020603050405020304" pitchFamily="18" charset="0"/>
            </a:endParaRPr>
          </a:p>
          <a:p>
            <a:r>
              <a:rPr lang="nl-NL" dirty="0">
                <a:latin typeface="Verdana" panose="020B0604030504040204" pitchFamily="34" charset="0"/>
                <a:ea typeface="Verdana" panose="020B0604030504040204" pitchFamily="34" charset="0"/>
                <a:cs typeface="Times New Roman" panose="02020603050405020304" pitchFamily="18" charset="0"/>
              </a:rPr>
              <a:t>V</a:t>
            </a:r>
            <a:r>
              <a:rPr lang="nl-NL" sz="1800" dirty="0">
                <a:effectLst/>
                <a:latin typeface="Verdana" panose="020B0604030504040204" pitchFamily="34" charset="0"/>
                <a:ea typeface="Verdana" panose="020B0604030504040204" pitchFamily="34" charset="0"/>
                <a:cs typeface="Times New Roman" panose="02020603050405020304" pitchFamily="18" charset="0"/>
              </a:rPr>
              <a:t>raag: Bij de criteria staat nu wel opgenomen:  samenwerking tussen Consortium en overheid. Is RWS niet benieuwd naar de samenwerking binnen het consortium? (mee nemen in de aanbesteding).</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endParaRPr lang="nl-NL" sz="1800" dirty="0">
              <a:effectLst/>
              <a:latin typeface="Verdana" panose="020B0604030504040204" pitchFamily="34" charset="0"/>
              <a:ea typeface="Verdana" panose="020B0604030504040204" pitchFamily="34" charset="0"/>
              <a:cs typeface="Times New Roman" panose="02020603050405020304" pitchFamily="18" charset="0"/>
            </a:endParaRPr>
          </a:p>
          <a:p>
            <a:endParaRPr lang="nl-NL" dirty="0"/>
          </a:p>
          <a:p>
            <a:endParaRPr lang="nl-NL" dirty="0"/>
          </a:p>
          <a:p>
            <a:endParaRPr lang="nl-NL" dirty="0"/>
          </a:p>
        </p:txBody>
      </p:sp>
      <p:sp>
        <p:nvSpPr>
          <p:cNvPr id="3" name="Tijdelijke aanduiding voor dianummer 2">
            <a:extLst>
              <a:ext uri="{FF2B5EF4-FFF2-40B4-BE49-F238E27FC236}">
                <a16:creationId xmlns:a16="http://schemas.microsoft.com/office/drawing/2014/main" id="{39FE1A3C-6F4B-4A0B-4F27-7E199EA50125}"/>
              </a:ext>
            </a:extLst>
          </p:cNvPr>
          <p:cNvSpPr>
            <a:spLocks noGrp="1"/>
          </p:cNvSpPr>
          <p:nvPr>
            <p:ph type="sldNum" sz="quarter" idx="14"/>
          </p:nvPr>
        </p:nvSpPr>
        <p:spPr/>
        <p:txBody>
          <a:bodyPr/>
          <a:lstStyle/>
          <a:p>
            <a:endParaRPr lang="nl-NL"/>
          </a:p>
        </p:txBody>
      </p:sp>
      <p:sp>
        <p:nvSpPr>
          <p:cNvPr id="4" name="Tijdelijke aanduiding voor tekst 3">
            <a:extLst>
              <a:ext uri="{FF2B5EF4-FFF2-40B4-BE49-F238E27FC236}">
                <a16:creationId xmlns:a16="http://schemas.microsoft.com/office/drawing/2014/main" id="{A13FBDFC-6322-DCDB-8842-70EB033DD9B2}"/>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E3BB8401-49E5-EDA3-9A0F-EABCE576F694}"/>
              </a:ext>
            </a:extLst>
          </p:cNvPr>
          <p:cNvSpPr>
            <a:spLocks noGrp="1"/>
          </p:cNvSpPr>
          <p:nvPr>
            <p:ph type="title"/>
          </p:nvPr>
        </p:nvSpPr>
        <p:spPr/>
        <p:txBody>
          <a:bodyPr/>
          <a:lstStyle/>
          <a:p>
            <a:r>
              <a:rPr lang="nl-NL" dirty="0"/>
              <a:t>Dienstverlening Samenwerking (3/4)</a:t>
            </a:r>
          </a:p>
        </p:txBody>
      </p:sp>
    </p:spTree>
    <p:extLst>
      <p:ext uri="{BB962C8B-B14F-4D97-AF65-F5344CB8AC3E}">
        <p14:creationId xmlns:p14="http://schemas.microsoft.com/office/powerpoint/2010/main" val="17150218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DB9846-5671-B904-BF79-326C19FC49E9}"/>
            </a:ext>
          </a:extLst>
        </p:cNvPr>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667A9D92-1D5A-5FAE-F328-4154FC6E44AA}"/>
              </a:ext>
            </a:extLst>
          </p:cNvPr>
          <p:cNvSpPr>
            <a:spLocks noGrp="1"/>
          </p:cNvSpPr>
          <p:nvPr>
            <p:ph sz="quarter" idx="13"/>
          </p:nvPr>
        </p:nvSpPr>
        <p:spPr>
          <a:xfrm>
            <a:off x="512013" y="1885229"/>
            <a:ext cx="10922400" cy="4454222"/>
          </a:xfrm>
        </p:spPr>
        <p:txBody>
          <a:bodyPr/>
          <a:lstStyle/>
          <a:p>
            <a:r>
              <a:rPr lang="nl-NL" dirty="0">
                <a:latin typeface="Verdana" panose="020B0604030504040204" pitchFamily="34" charset="0"/>
                <a:ea typeface="Verdana" panose="020B0604030504040204" pitchFamily="34" charset="0"/>
                <a:cs typeface="Times New Roman" panose="02020603050405020304" pitchFamily="18" charset="0"/>
              </a:rPr>
              <a:t>M</a:t>
            </a:r>
            <a:r>
              <a:rPr lang="nl-NL" sz="1800" dirty="0">
                <a:effectLst/>
                <a:latin typeface="Verdana" panose="020B0604030504040204" pitchFamily="34" charset="0"/>
                <a:ea typeface="Verdana" panose="020B0604030504040204" pitchFamily="34" charset="0"/>
                <a:cs typeface="Times New Roman" panose="02020603050405020304" pitchFamily="18" charset="0"/>
              </a:rPr>
              <a:t>aak de eisen aan het consortium niet te strak want niet alle partijen zullen de gehele rit lid van het consortium zijn. Bijv. de scheepsbouwer en laadinfra-partij zijn waarschijnlijk slechts alleen betrokken ten tijde van hun product ontwikkeling en oplevering.</a:t>
            </a:r>
            <a:endParaRPr lang="nl-NL" dirty="0"/>
          </a:p>
          <a:p>
            <a:endParaRPr lang="nl-NL" dirty="0"/>
          </a:p>
          <a:p>
            <a:endParaRPr lang="nl-NL" dirty="0"/>
          </a:p>
        </p:txBody>
      </p:sp>
      <p:sp>
        <p:nvSpPr>
          <p:cNvPr id="3" name="Tijdelijke aanduiding voor dianummer 2">
            <a:extLst>
              <a:ext uri="{FF2B5EF4-FFF2-40B4-BE49-F238E27FC236}">
                <a16:creationId xmlns:a16="http://schemas.microsoft.com/office/drawing/2014/main" id="{DBC5164F-148D-6623-5D6A-1916C290AE3C}"/>
              </a:ext>
            </a:extLst>
          </p:cNvPr>
          <p:cNvSpPr>
            <a:spLocks noGrp="1"/>
          </p:cNvSpPr>
          <p:nvPr>
            <p:ph type="sldNum" sz="quarter" idx="14"/>
          </p:nvPr>
        </p:nvSpPr>
        <p:spPr/>
        <p:txBody>
          <a:bodyPr/>
          <a:lstStyle/>
          <a:p>
            <a:endParaRPr lang="nl-NL"/>
          </a:p>
        </p:txBody>
      </p:sp>
      <p:sp>
        <p:nvSpPr>
          <p:cNvPr id="4" name="Tijdelijke aanduiding voor tekst 3">
            <a:extLst>
              <a:ext uri="{FF2B5EF4-FFF2-40B4-BE49-F238E27FC236}">
                <a16:creationId xmlns:a16="http://schemas.microsoft.com/office/drawing/2014/main" id="{16114549-D857-1A98-CED6-FB3E78B73415}"/>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FA7FF385-8737-B356-A9B8-299CCB32EEED}"/>
              </a:ext>
            </a:extLst>
          </p:cNvPr>
          <p:cNvSpPr>
            <a:spLocks noGrp="1"/>
          </p:cNvSpPr>
          <p:nvPr>
            <p:ph type="title"/>
          </p:nvPr>
        </p:nvSpPr>
        <p:spPr/>
        <p:txBody>
          <a:bodyPr/>
          <a:lstStyle/>
          <a:p>
            <a:r>
              <a:rPr lang="nl-NL" dirty="0"/>
              <a:t>Dienstverlening Samenwerking (4/4)</a:t>
            </a:r>
          </a:p>
        </p:txBody>
      </p:sp>
    </p:spTree>
    <p:extLst>
      <p:ext uri="{BB962C8B-B14F-4D97-AF65-F5344CB8AC3E}">
        <p14:creationId xmlns:p14="http://schemas.microsoft.com/office/powerpoint/2010/main" val="495100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91A97BD9-A368-A1A5-57F2-62385C386CF3}"/>
              </a:ext>
            </a:extLst>
          </p:cNvPr>
          <p:cNvSpPr>
            <a:spLocks noGrp="1"/>
          </p:cNvSpPr>
          <p:nvPr>
            <p:ph type="sldNum" sz="quarter" idx="14"/>
          </p:nvPr>
        </p:nvSpPr>
        <p:spPr/>
        <p:txBody>
          <a:bodyPr/>
          <a:lstStyle/>
          <a:p>
            <a:endParaRPr lang="nl-NL"/>
          </a:p>
        </p:txBody>
      </p:sp>
      <p:sp>
        <p:nvSpPr>
          <p:cNvPr id="4" name="Tijdelijke aanduiding voor tekst 3">
            <a:extLst>
              <a:ext uri="{FF2B5EF4-FFF2-40B4-BE49-F238E27FC236}">
                <a16:creationId xmlns:a16="http://schemas.microsoft.com/office/drawing/2014/main" id="{3298B55F-50FA-31F7-8E9D-04187A25C022}"/>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9BAA0D8B-93A0-2F1A-189F-842FD6FB5844}"/>
              </a:ext>
            </a:extLst>
          </p:cNvPr>
          <p:cNvSpPr>
            <a:spLocks noGrp="1"/>
          </p:cNvSpPr>
          <p:nvPr>
            <p:ph type="title"/>
          </p:nvPr>
        </p:nvSpPr>
        <p:spPr/>
        <p:txBody>
          <a:bodyPr/>
          <a:lstStyle/>
          <a:p>
            <a:r>
              <a:rPr lang="nl-NL" dirty="0"/>
              <a:t>OVERIGE en OVERKOEPELENDE PUNTEN</a:t>
            </a:r>
          </a:p>
        </p:txBody>
      </p:sp>
    </p:spTree>
    <p:extLst>
      <p:ext uri="{BB962C8B-B14F-4D97-AF65-F5344CB8AC3E}">
        <p14:creationId xmlns:p14="http://schemas.microsoft.com/office/powerpoint/2010/main" val="959130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6C54780F-D527-B6D9-2E1E-8184D193AA6E}"/>
              </a:ext>
            </a:extLst>
          </p:cNvPr>
          <p:cNvSpPr>
            <a:spLocks noGrp="1"/>
          </p:cNvSpPr>
          <p:nvPr>
            <p:ph sz="quarter" idx="13"/>
          </p:nvPr>
        </p:nvSpPr>
        <p:spPr/>
        <p:txBody>
          <a:bodyPr/>
          <a:lstStyle/>
          <a:p>
            <a:endParaRPr lang="nl-NL" dirty="0"/>
          </a:p>
          <a:p>
            <a:endParaRPr lang="nl-NL" dirty="0"/>
          </a:p>
          <a:p>
            <a:endParaRPr lang="nl-NL" dirty="0"/>
          </a:p>
        </p:txBody>
      </p:sp>
      <p:sp>
        <p:nvSpPr>
          <p:cNvPr id="3" name="Tijdelijke aanduiding voor dianummer 2">
            <a:extLst>
              <a:ext uri="{FF2B5EF4-FFF2-40B4-BE49-F238E27FC236}">
                <a16:creationId xmlns:a16="http://schemas.microsoft.com/office/drawing/2014/main" id="{E9BA32D7-6DAA-5BB0-0A63-A385D032F810}"/>
              </a:ext>
            </a:extLst>
          </p:cNvPr>
          <p:cNvSpPr>
            <a:spLocks noGrp="1"/>
          </p:cNvSpPr>
          <p:nvPr>
            <p:ph type="sldNum" sz="quarter" idx="14"/>
          </p:nvPr>
        </p:nvSpPr>
        <p:spPr/>
        <p:txBody>
          <a:bodyPr/>
          <a:lstStyle/>
          <a:p>
            <a:endParaRPr lang="nl-NL"/>
          </a:p>
        </p:txBody>
      </p:sp>
      <p:sp>
        <p:nvSpPr>
          <p:cNvPr id="4" name="Tijdelijke aanduiding voor tekst 3">
            <a:extLst>
              <a:ext uri="{FF2B5EF4-FFF2-40B4-BE49-F238E27FC236}">
                <a16:creationId xmlns:a16="http://schemas.microsoft.com/office/drawing/2014/main" id="{811C9A99-FED8-23DF-41B6-D28C8E170B8A}"/>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E40D701A-9447-75D2-DF99-01DEE5EF05FE}"/>
              </a:ext>
            </a:extLst>
          </p:cNvPr>
          <p:cNvSpPr>
            <a:spLocks noGrp="1"/>
          </p:cNvSpPr>
          <p:nvPr>
            <p:ph type="title"/>
          </p:nvPr>
        </p:nvSpPr>
        <p:spPr/>
        <p:txBody>
          <a:bodyPr/>
          <a:lstStyle/>
          <a:p>
            <a:r>
              <a:rPr lang="nl-NL" dirty="0"/>
              <a:t>Dienstverlening Parkeerflap (1/3)</a:t>
            </a:r>
          </a:p>
        </p:txBody>
      </p:sp>
      <p:sp>
        <p:nvSpPr>
          <p:cNvPr id="7" name="Tekstvak 6">
            <a:extLst>
              <a:ext uri="{FF2B5EF4-FFF2-40B4-BE49-F238E27FC236}">
                <a16:creationId xmlns:a16="http://schemas.microsoft.com/office/drawing/2014/main" id="{FBDB821E-65B4-1D34-571A-97E7C9FA28E8}"/>
              </a:ext>
            </a:extLst>
          </p:cNvPr>
          <p:cNvSpPr txBox="1"/>
          <p:nvPr/>
        </p:nvSpPr>
        <p:spPr>
          <a:xfrm>
            <a:off x="624000" y="1909821"/>
            <a:ext cx="10806000" cy="3416320"/>
          </a:xfrm>
          <a:prstGeom prst="rect">
            <a:avLst/>
          </a:prstGeom>
          <a:noFill/>
        </p:spPr>
        <p:txBody>
          <a:bodyPr wrap="square">
            <a:spAutoFit/>
          </a:bodyPr>
          <a:lstStyle/>
          <a:p>
            <a:pPr marL="285750" indent="-285750">
              <a:buFont typeface="Arial" panose="020B0604020202020204" pitchFamily="34" charset="0"/>
              <a:buChar char="•"/>
            </a:pPr>
            <a:r>
              <a:rPr lang="nl-NL" sz="1800" dirty="0">
                <a:effectLst/>
                <a:latin typeface="Verdana" panose="020B0604030504040204" pitchFamily="34" charset="0"/>
                <a:ea typeface="Verdana" panose="020B0604030504040204" pitchFamily="34" charset="0"/>
                <a:cs typeface="Times New Roman" panose="02020603050405020304" pitchFamily="18" charset="0"/>
              </a:rPr>
              <a:t>Wie is verantwoordelijk voor vergunningen? </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r>
              <a:rPr lang="nl-NL" sz="1800" dirty="0">
                <a:effectLst/>
                <a:latin typeface="Verdana" panose="020B0604030504040204" pitchFamily="34" charset="0"/>
                <a:ea typeface="Verdana" panose="020B0604030504040204" pitchFamily="34" charset="0"/>
                <a:cs typeface="Times New Roman" panose="02020603050405020304" pitchFamily="18" charset="0"/>
              </a:rPr>
              <a:t>Hier wordt een </a:t>
            </a:r>
            <a:r>
              <a:rPr lang="nl-NL" sz="1800" b="1" dirty="0">
                <a:effectLst/>
                <a:latin typeface="Verdana" panose="020B0604030504040204" pitchFamily="34" charset="0"/>
                <a:ea typeface="Verdana" panose="020B0604030504040204" pitchFamily="34" charset="0"/>
                <a:cs typeface="Times New Roman" panose="02020603050405020304" pitchFamily="18" charset="0"/>
              </a:rPr>
              <a:t>risico</a:t>
            </a:r>
            <a:r>
              <a:rPr lang="nl-NL" sz="1800" dirty="0">
                <a:effectLst/>
                <a:latin typeface="Verdana" panose="020B0604030504040204" pitchFamily="34" charset="0"/>
                <a:ea typeface="Verdana" panose="020B0604030504040204" pitchFamily="34" charset="0"/>
                <a:cs typeface="Times New Roman" panose="02020603050405020304" pitchFamily="18" charset="0"/>
              </a:rPr>
              <a:t> gezien </a:t>
            </a:r>
            <a:r>
              <a:rPr lang="nl-NL" sz="1800" dirty="0" err="1">
                <a:effectLst/>
                <a:latin typeface="Verdana" panose="020B0604030504040204" pitchFamily="34" charset="0"/>
                <a:ea typeface="Verdana" panose="020B0604030504040204" pitchFamily="34" charset="0"/>
                <a:cs typeface="Times New Roman" panose="02020603050405020304" pitchFamily="18" charset="0"/>
              </a:rPr>
              <a:t>ivm</a:t>
            </a:r>
            <a:r>
              <a:rPr lang="nl-NL" sz="1800" dirty="0">
                <a:effectLst/>
                <a:latin typeface="Verdana" panose="020B0604030504040204" pitchFamily="34" charset="0"/>
                <a:ea typeface="Verdana" panose="020B0604030504040204" pitchFamily="34" charset="0"/>
                <a:cs typeface="Times New Roman" panose="02020603050405020304" pitchFamily="18" charset="0"/>
              </a:rPr>
              <a:t> aanleg nieuwe windparken en dat vergunningaanvragen niet synchroon daarmee lopen. RWS wordt wel als de meest voor de hand liggende partij gezien omdat RWS vergunningen sneller kunnen regelen (zelf of als loket).</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endParaRPr lang="nl-NL" sz="1800" dirty="0">
              <a:effectLst/>
              <a:latin typeface="Verdana" panose="020B0604030504040204" pitchFamily="34" charset="0"/>
              <a:ea typeface="Verdana" panose="020B0604030504040204" pitchFamily="34" charset="0"/>
              <a:cs typeface="Times New Roman" panose="02020603050405020304" pitchFamily="18" charset="0"/>
            </a:endParaRPr>
          </a:p>
          <a:p>
            <a:pPr marL="285750" indent="-285750">
              <a:buFont typeface="Arial" panose="020B0604020202020204" pitchFamily="34" charset="0"/>
              <a:buChar char="•"/>
            </a:pPr>
            <a:r>
              <a:rPr lang="nl-NL" sz="1800" dirty="0">
                <a:effectLst/>
                <a:latin typeface="Verdana" panose="020B0604030504040204" pitchFamily="34" charset="0"/>
                <a:ea typeface="Verdana" panose="020B0604030504040204" pitchFamily="34" charset="0"/>
                <a:cs typeface="Times New Roman" panose="02020603050405020304" pitchFamily="18" charset="0"/>
              </a:rPr>
              <a:t>Als laadpalen later zijn door langere doorlooptijd vergunningen (of windpark is er nog niet)  of er kan geen energie geleverd worden, dan wordt er meer op methanol gevaren en komt de 90% elektrisch varen onder druk met risico op een korting. Hier ziet de markt dus een </a:t>
            </a:r>
            <a:r>
              <a:rPr lang="nl-NL" sz="1800" b="1" dirty="0">
                <a:effectLst/>
                <a:latin typeface="Verdana" panose="020B0604030504040204" pitchFamily="34" charset="0"/>
                <a:ea typeface="Verdana" panose="020B0604030504040204" pitchFamily="34" charset="0"/>
                <a:cs typeface="Times New Roman" panose="02020603050405020304" pitchFamily="18" charset="0"/>
              </a:rPr>
              <a:t>groot risico</a:t>
            </a:r>
            <a:r>
              <a:rPr lang="nl-NL" sz="1800" dirty="0">
                <a:effectLst/>
                <a:latin typeface="Verdana" panose="020B0604030504040204" pitchFamily="34" charset="0"/>
                <a:ea typeface="Verdana" panose="020B0604030504040204" pitchFamily="34" charset="0"/>
                <a:cs typeface="Times New Roman" panose="02020603050405020304" pitchFamily="18" charset="0"/>
              </a:rPr>
              <a:t>.</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r>
              <a:rPr lang="nl-NL" sz="1800" dirty="0">
                <a:effectLst/>
                <a:latin typeface="Verdana" panose="020B0604030504040204" pitchFamily="34" charset="0"/>
                <a:ea typeface="Verdana" panose="020B0604030504040204" pitchFamily="34" charset="0"/>
                <a:cs typeface="Times New Roman" panose="02020603050405020304" pitchFamily="18" charset="0"/>
              </a:rPr>
              <a:t>Contractueel kan RWS geen onmogelijke eisen opleggen. Dit zou kunnen vallen onder Force Majeur achtige uitzonderingen</a:t>
            </a:r>
            <a:endParaRPr lang="nl-NL" dirty="0"/>
          </a:p>
        </p:txBody>
      </p:sp>
    </p:spTree>
    <p:extLst>
      <p:ext uri="{BB962C8B-B14F-4D97-AF65-F5344CB8AC3E}">
        <p14:creationId xmlns:p14="http://schemas.microsoft.com/office/powerpoint/2010/main" val="10673470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E079F-93D3-E1CF-6C56-92CDE9A2BB5E}"/>
            </a:ext>
          </a:extLst>
        </p:cNvPr>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8C1A3A96-7CC1-B680-10F5-7EB760F9C7FD}"/>
              </a:ext>
            </a:extLst>
          </p:cNvPr>
          <p:cNvSpPr>
            <a:spLocks noGrp="1"/>
          </p:cNvSpPr>
          <p:nvPr>
            <p:ph sz="quarter" idx="13"/>
          </p:nvPr>
        </p:nvSpPr>
        <p:spPr/>
        <p:txBody>
          <a:bodyPr/>
          <a:lstStyle/>
          <a:p>
            <a:endParaRPr lang="nl-NL" dirty="0"/>
          </a:p>
          <a:p>
            <a:endParaRPr lang="nl-NL" dirty="0"/>
          </a:p>
          <a:p>
            <a:endParaRPr lang="nl-NL" dirty="0"/>
          </a:p>
        </p:txBody>
      </p:sp>
      <p:sp>
        <p:nvSpPr>
          <p:cNvPr id="3" name="Tijdelijke aanduiding voor dianummer 2">
            <a:extLst>
              <a:ext uri="{FF2B5EF4-FFF2-40B4-BE49-F238E27FC236}">
                <a16:creationId xmlns:a16="http://schemas.microsoft.com/office/drawing/2014/main" id="{D82E43CC-7828-9948-8811-FB410454482C}"/>
              </a:ext>
            </a:extLst>
          </p:cNvPr>
          <p:cNvSpPr>
            <a:spLocks noGrp="1"/>
          </p:cNvSpPr>
          <p:nvPr>
            <p:ph type="sldNum" sz="quarter" idx="14"/>
          </p:nvPr>
        </p:nvSpPr>
        <p:spPr/>
        <p:txBody>
          <a:bodyPr/>
          <a:lstStyle/>
          <a:p>
            <a:endParaRPr lang="nl-NL"/>
          </a:p>
        </p:txBody>
      </p:sp>
      <p:sp>
        <p:nvSpPr>
          <p:cNvPr id="4" name="Tijdelijke aanduiding voor tekst 3">
            <a:extLst>
              <a:ext uri="{FF2B5EF4-FFF2-40B4-BE49-F238E27FC236}">
                <a16:creationId xmlns:a16="http://schemas.microsoft.com/office/drawing/2014/main" id="{921B27C5-C21F-1825-A094-F4984F5D956D}"/>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3B6F747B-10F1-FFE6-81D3-5F22F22A1025}"/>
              </a:ext>
            </a:extLst>
          </p:cNvPr>
          <p:cNvSpPr>
            <a:spLocks noGrp="1"/>
          </p:cNvSpPr>
          <p:nvPr>
            <p:ph type="title"/>
          </p:nvPr>
        </p:nvSpPr>
        <p:spPr/>
        <p:txBody>
          <a:bodyPr/>
          <a:lstStyle/>
          <a:p>
            <a:r>
              <a:rPr lang="nl-NL" dirty="0"/>
              <a:t>Dienstverlening Parkeerflap (2/3)</a:t>
            </a:r>
          </a:p>
        </p:txBody>
      </p:sp>
      <p:sp>
        <p:nvSpPr>
          <p:cNvPr id="7" name="Tekstvak 6">
            <a:extLst>
              <a:ext uri="{FF2B5EF4-FFF2-40B4-BE49-F238E27FC236}">
                <a16:creationId xmlns:a16="http://schemas.microsoft.com/office/drawing/2014/main" id="{01928538-5F2D-F86E-3830-4427F7A23DB1}"/>
              </a:ext>
            </a:extLst>
          </p:cNvPr>
          <p:cNvSpPr txBox="1"/>
          <p:nvPr/>
        </p:nvSpPr>
        <p:spPr>
          <a:xfrm>
            <a:off x="624000" y="1909821"/>
            <a:ext cx="10806000" cy="4247317"/>
          </a:xfrm>
          <a:prstGeom prst="rect">
            <a:avLst/>
          </a:prstGeom>
          <a:noFill/>
        </p:spPr>
        <p:txBody>
          <a:bodyPr wrap="square">
            <a:spAutoFit/>
          </a:bodyPr>
          <a:lstStyle/>
          <a:p>
            <a:pPr marL="285750" indent="-285750">
              <a:buFont typeface="Arial" panose="020B0604020202020204" pitchFamily="34" charset="0"/>
              <a:buChar char="•"/>
            </a:pPr>
            <a:r>
              <a:rPr lang="nl-NL" sz="1800" dirty="0">
                <a:effectLst/>
                <a:latin typeface="Verdana" panose="020B0604030504040204" pitchFamily="34" charset="0"/>
                <a:ea typeface="Verdana" panose="020B0604030504040204" pitchFamily="34" charset="0"/>
                <a:cs typeface="Times New Roman" panose="02020603050405020304" pitchFamily="18" charset="0"/>
              </a:rPr>
              <a:t>Windpark </a:t>
            </a:r>
            <a:r>
              <a:rPr lang="nl-NL" sz="1800" dirty="0" err="1">
                <a:effectLst/>
                <a:latin typeface="Verdana" panose="020B0604030504040204" pitchFamily="34" charset="0"/>
                <a:ea typeface="Verdana" panose="020B0604030504040204" pitchFamily="34" charset="0"/>
                <a:cs typeface="Times New Roman" panose="02020603050405020304" pitchFamily="18" charset="0"/>
              </a:rPr>
              <a:t>developper</a:t>
            </a:r>
            <a:r>
              <a:rPr lang="nl-NL" sz="1800" dirty="0">
                <a:effectLst/>
                <a:latin typeface="Verdana" panose="020B0604030504040204" pitchFamily="34" charset="0"/>
                <a:ea typeface="Verdana" panose="020B0604030504040204" pitchFamily="34" charset="0"/>
                <a:cs typeface="Times New Roman" panose="02020603050405020304" pitchFamily="18" charset="0"/>
              </a:rPr>
              <a:t> betrekken bij de aanleg van de paal/kabel?</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r>
              <a:rPr lang="nl-NL" sz="1800" dirty="0">
                <a:effectLst/>
                <a:latin typeface="Verdana" panose="020B0604030504040204" pitchFamily="34" charset="0"/>
                <a:ea typeface="Verdana" panose="020B0604030504040204" pitchFamily="34" charset="0"/>
                <a:cs typeface="Times New Roman" panose="02020603050405020304" pitchFamily="18" charset="0"/>
              </a:rPr>
              <a:t>=&gt; Onderzoeksvraag meenemen in O&amp;O fase</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r>
              <a:rPr lang="nl-NL" sz="1800" dirty="0">
                <a:effectLst/>
                <a:latin typeface="Verdana" panose="020B0604030504040204" pitchFamily="34" charset="0"/>
                <a:ea typeface="Verdana" panose="020B0604030504040204" pitchFamily="34" charset="0"/>
                <a:cs typeface="Times New Roman" panose="02020603050405020304" pitchFamily="18" charset="0"/>
              </a:rPr>
              <a:t>=&gt; Als een laadfaciliteit niet optimaal gebruikt wordt dan heb je “dood” kapitaal. Dat is zonde. Werken met standaarden is belangrijk zodat medegebruik mogelijk is. Standaardisering onderdeel maken van selectiecriteria?</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endParaRPr lang="nl-NL" sz="1800" dirty="0">
              <a:effectLst/>
              <a:latin typeface="Verdana" panose="020B0604030504040204" pitchFamily="34" charset="0"/>
              <a:ea typeface="Verdana" panose="020B0604030504040204" pitchFamily="34" charset="0"/>
              <a:cs typeface="Times New Roman" panose="02020603050405020304" pitchFamily="18" charset="0"/>
            </a:endParaRPr>
          </a:p>
          <a:p>
            <a:pPr marL="285750" indent="-285750">
              <a:buFont typeface="Arial" panose="020B0604020202020204" pitchFamily="34" charset="0"/>
              <a:buChar char="•"/>
            </a:pPr>
            <a:r>
              <a:rPr lang="nl-NL" sz="1800" dirty="0">
                <a:effectLst/>
                <a:latin typeface="Verdana" panose="020B0604030504040204" pitchFamily="34" charset="0"/>
                <a:ea typeface="Verdana" panose="020B0604030504040204" pitchFamily="34" charset="0"/>
                <a:cs typeface="Times New Roman" panose="02020603050405020304" pitchFamily="18" charset="0"/>
              </a:rPr>
              <a:t>Als een windpark er al ligt dan is 1 paal slaan relatief duur. Ook ziet de markt een </a:t>
            </a:r>
            <a:r>
              <a:rPr lang="nl-NL" sz="1800" b="1" dirty="0">
                <a:effectLst/>
                <a:latin typeface="Verdana" panose="020B0604030504040204" pitchFamily="34" charset="0"/>
                <a:ea typeface="Verdana" panose="020B0604030504040204" pitchFamily="34" charset="0"/>
                <a:cs typeface="Times New Roman" panose="02020603050405020304" pitchFamily="18" charset="0"/>
              </a:rPr>
              <a:t>risico</a:t>
            </a:r>
            <a:r>
              <a:rPr lang="nl-NL" sz="1800" dirty="0">
                <a:effectLst/>
                <a:latin typeface="Verdana" panose="020B0604030504040204" pitchFamily="34" charset="0"/>
                <a:ea typeface="Verdana" panose="020B0604030504040204" pitchFamily="34" charset="0"/>
                <a:cs typeface="Times New Roman" panose="02020603050405020304" pitchFamily="18" charset="0"/>
              </a:rPr>
              <a:t> op schade aan windmolenpark. Dat is de prijs die het consortium kan doorleggen naar RWS in zijn bieding. Aandachtspunt is dan hoe de windmolenpark eigenaar omgaat met ongevallen. Hier ligt een rol voor RWS om aan stakeholder management te doen.</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endParaRPr lang="nl-NL" sz="1800" dirty="0">
              <a:effectLst/>
              <a:latin typeface="Verdana" panose="020B0604030504040204" pitchFamily="34" charset="0"/>
              <a:ea typeface="Verdana" panose="020B0604030504040204" pitchFamily="34" charset="0"/>
              <a:cs typeface="Times New Roman" panose="02020603050405020304" pitchFamily="18" charset="0"/>
            </a:endParaRPr>
          </a:p>
          <a:p>
            <a:pPr marL="285750" indent="-285750">
              <a:buFont typeface="Arial" panose="020B0604020202020204" pitchFamily="34" charset="0"/>
              <a:buChar char="•"/>
            </a:pPr>
            <a:r>
              <a:rPr lang="nl-NL" sz="1800" dirty="0">
                <a:effectLst/>
                <a:latin typeface="Verdana" panose="020B0604030504040204" pitchFamily="34" charset="0"/>
                <a:ea typeface="Verdana" panose="020B0604030504040204" pitchFamily="34" charset="0"/>
                <a:cs typeface="Times New Roman" panose="02020603050405020304" pitchFamily="18" charset="0"/>
              </a:rPr>
              <a:t>Verantwoordelijkheid voor de levering van energie en het prijsrisico van energie? </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r>
              <a:rPr lang="nl-NL" sz="1800" dirty="0">
                <a:effectLst/>
                <a:latin typeface="Verdana" panose="020B0604030504040204" pitchFamily="34" charset="0"/>
                <a:ea typeface="Verdana" panose="020B0604030504040204" pitchFamily="34" charset="0"/>
                <a:cs typeface="Times New Roman" panose="02020603050405020304" pitchFamily="18" charset="0"/>
              </a:rPr>
              <a:t>Hier wordt een </a:t>
            </a:r>
            <a:r>
              <a:rPr lang="nl-NL" sz="1800" b="1" dirty="0">
                <a:effectLst/>
                <a:latin typeface="Verdana" panose="020B0604030504040204" pitchFamily="34" charset="0"/>
                <a:ea typeface="Verdana" panose="020B0604030504040204" pitchFamily="34" charset="0"/>
                <a:cs typeface="Times New Roman" panose="02020603050405020304" pitchFamily="18" charset="0"/>
              </a:rPr>
              <a:t>risico</a:t>
            </a:r>
            <a:r>
              <a:rPr lang="nl-NL" sz="1800" dirty="0">
                <a:effectLst/>
                <a:latin typeface="Verdana" panose="020B0604030504040204" pitchFamily="34" charset="0"/>
                <a:ea typeface="Verdana" panose="020B0604030504040204" pitchFamily="34" charset="0"/>
                <a:cs typeface="Times New Roman" panose="02020603050405020304" pitchFamily="18" charset="0"/>
              </a:rPr>
              <a:t> gezien dat er geen energie geleverd wordt en dat consortium dan een korting aan de broek krijgt. Leverings- en prijsrisico niet bij consortium neerleggen (ook niet via indexering!)</a:t>
            </a:r>
            <a:endParaRPr lang="nl-NL" dirty="0"/>
          </a:p>
        </p:txBody>
      </p:sp>
    </p:spTree>
    <p:extLst>
      <p:ext uri="{BB962C8B-B14F-4D97-AF65-F5344CB8AC3E}">
        <p14:creationId xmlns:p14="http://schemas.microsoft.com/office/powerpoint/2010/main" val="1965102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A5262-637C-27DC-4688-E67AA4F149B9}"/>
            </a:ext>
          </a:extLst>
        </p:cNvPr>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A70C3821-A652-589E-8CFA-226F36B08E14}"/>
              </a:ext>
            </a:extLst>
          </p:cNvPr>
          <p:cNvSpPr>
            <a:spLocks noGrp="1"/>
          </p:cNvSpPr>
          <p:nvPr>
            <p:ph sz="quarter" idx="13"/>
          </p:nvPr>
        </p:nvSpPr>
        <p:spPr/>
        <p:txBody>
          <a:bodyPr/>
          <a:lstStyle/>
          <a:p>
            <a:endParaRPr lang="nl-NL" dirty="0"/>
          </a:p>
          <a:p>
            <a:endParaRPr lang="nl-NL" dirty="0"/>
          </a:p>
          <a:p>
            <a:endParaRPr lang="nl-NL" dirty="0"/>
          </a:p>
        </p:txBody>
      </p:sp>
      <p:sp>
        <p:nvSpPr>
          <p:cNvPr id="3" name="Tijdelijke aanduiding voor dianummer 2">
            <a:extLst>
              <a:ext uri="{FF2B5EF4-FFF2-40B4-BE49-F238E27FC236}">
                <a16:creationId xmlns:a16="http://schemas.microsoft.com/office/drawing/2014/main" id="{B5DBCD3C-59E5-C42E-6C88-32F397C92D93}"/>
              </a:ext>
            </a:extLst>
          </p:cNvPr>
          <p:cNvSpPr>
            <a:spLocks noGrp="1"/>
          </p:cNvSpPr>
          <p:nvPr>
            <p:ph type="sldNum" sz="quarter" idx="14"/>
          </p:nvPr>
        </p:nvSpPr>
        <p:spPr/>
        <p:txBody>
          <a:bodyPr/>
          <a:lstStyle/>
          <a:p>
            <a:endParaRPr lang="nl-NL"/>
          </a:p>
        </p:txBody>
      </p:sp>
      <p:sp>
        <p:nvSpPr>
          <p:cNvPr id="4" name="Tijdelijke aanduiding voor tekst 3">
            <a:extLst>
              <a:ext uri="{FF2B5EF4-FFF2-40B4-BE49-F238E27FC236}">
                <a16:creationId xmlns:a16="http://schemas.microsoft.com/office/drawing/2014/main" id="{17A38EBC-057C-AF9E-E5CD-190F732D0B8B}"/>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58AFAF68-3023-D239-130A-D0166BB6F69C}"/>
              </a:ext>
            </a:extLst>
          </p:cNvPr>
          <p:cNvSpPr>
            <a:spLocks noGrp="1"/>
          </p:cNvSpPr>
          <p:nvPr>
            <p:ph type="title"/>
          </p:nvPr>
        </p:nvSpPr>
        <p:spPr>
          <a:xfrm>
            <a:off x="624000" y="1178015"/>
            <a:ext cx="11203200" cy="400110"/>
          </a:xfrm>
        </p:spPr>
        <p:txBody>
          <a:bodyPr/>
          <a:lstStyle/>
          <a:p>
            <a:r>
              <a:rPr lang="nl-NL" dirty="0"/>
              <a:t>Dienstverlening Parkeerflap (3/3)</a:t>
            </a:r>
          </a:p>
        </p:txBody>
      </p:sp>
      <p:sp>
        <p:nvSpPr>
          <p:cNvPr id="7" name="Tekstvak 6">
            <a:extLst>
              <a:ext uri="{FF2B5EF4-FFF2-40B4-BE49-F238E27FC236}">
                <a16:creationId xmlns:a16="http://schemas.microsoft.com/office/drawing/2014/main" id="{F80A7B0C-5BC3-C103-A147-55BE1DD2DB1A}"/>
              </a:ext>
            </a:extLst>
          </p:cNvPr>
          <p:cNvSpPr txBox="1"/>
          <p:nvPr/>
        </p:nvSpPr>
        <p:spPr>
          <a:xfrm>
            <a:off x="467152" y="1696109"/>
            <a:ext cx="10806000" cy="4801314"/>
          </a:xfrm>
          <a:prstGeom prst="rect">
            <a:avLst/>
          </a:prstGeom>
          <a:noFill/>
        </p:spPr>
        <p:txBody>
          <a:bodyPr wrap="square">
            <a:spAutoFit/>
          </a:bodyPr>
          <a:lstStyle/>
          <a:p>
            <a:pPr marL="285750" indent="-285750">
              <a:buFont typeface="Arial" panose="020B0604020202020204" pitchFamily="34" charset="0"/>
              <a:buChar char="•"/>
            </a:pPr>
            <a:r>
              <a:rPr lang="nl-NL" sz="1800" dirty="0">
                <a:effectLst/>
                <a:latin typeface="Verdana" panose="020B0604030504040204" pitchFamily="34" charset="0"/>
                <a:ea typeface="Verdana" panose="020B0604030504040204" pitchFamily="34" charset="0"/>
                <a:cs typeface="Times New Roman" panose="02020603050405020304" pitchFamily="18" charset="0"/>
              </a:rPr>
              <a:t>Maak tijdig afspraken over het gebruik van laadinfra aan wal inzake netcongestie.</a:t>
            </a:r>
          </a:p>
          <a:p>
            <a:pPr marL="285750" indent="-285750">
              <a:buFont typeface="Arial" panose="020B0604020202020204" pitchFamily="34" charset="0"/>
              <a:buChar char="•"/>
            </a:pPr>
            <a:endParaRPr lang="nl-NL" dirty="0">
              <a:latin typeface="Verdana" panose="020B0604030504040204" pitchFamily="34" charset="0"/>
              <a:ea typeface="Verdana" panose="020B0604030504040204" pitchFamily="34" charset="0"/>
              <a:cs typeface="Times New Roman" panose="02020603050405020304" pitchFamily="18" charset="0"/>
            </a:endParaRPr>
          </a:p>
          <a:p>
            <a:pPr marL="285750" indent="-285750">
              <a:buFont typeface="Arial" panose="020B0604020202020204" pitchFamily="34" charset="0"/>
              <a:buChar char="•"/>
            </a:pPr>
            <a:r>
              <a:rPr lang="nl-NL" sz="1800" dirty="0">
                <a:effectLst/>
                <a:latin typeface="Verdana" panose="020B0604030504040204" pitchFamily="34" charset="0"/>
                <a:ea typeface="Verdana" panose="020B0604030504040204" pitchFamily="34" charset="0"/>
                <a:cs typeface="Times New Roman" panose="02020603050405020304" pitchFamily="18" charset="0"/>
              </a:rPr>
              <a:t>De markt geeft aan dat momenteel de batterijen die voor de </a:t>
            </a:r>
            <a:r>
              <a:rPr lang="nl-NL" sz="1800" dirty="0" err="1">
                <a:effectLst/>
                <a:latin typeface="Verdana" panose="020B0604030504040204" pitchFamily="34" charset="0"/>
                <a:ea typeface="Verdana" panose="020B0604030504040204" pitchFamily="34" charset="0"/>
                <a:cs typeface="Times New Roman" panose="02020603050405020304" pitchFamily="18" charset="0"/>
              </a:rPr>
              <a:t>ERTV’s</a:t>
            </a:r>
            <a:r>
              <a:rPr lang="nl-NL" sz="1800" dirty="0">
                <a:effectLst/>
                <a:latin typeface="Verdana" panose="020B0604030504040204" pitchFamily="34" charset="0"/>
                <a:ea typeface="Verdana" panose="020B0604030504040204" pitchFamily="34" charset="0"/>
                <a:cs typeface="Times New Roman" panose="02020603050405020304" pitchFamily="18" charset="0"/>
              </a:rPr>
              <a:t> nodig zijn om de 10 jaar vervangen worden. Daar zou RWS in hun financiële plaatje rekening mee moeten houden. RWS gaat nu uit van batterijen om de 12 jaar vervangen, bij ca.75% van originele capaciteit MM.</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endParaRPr lang="nl-NL" sz="1800" dirty="0">
              <a:effectLst/>
              <a:latin typeface="Verdana" panose="020B0604030504040204" pitchFamily="34" charset="0"/>
              <a:ea typeface="Verdana" panose="020B0604030504040204" pitchFamily="34" charset="0"/>
              <a:cs typeface="Times New Roman" panose="02020603050405020304" pitchFamily="18" charset="0"/>
            </a:endParaRPr>
          </a:p>
          <a:p>
            <a:pPr marL="285750" indent="-285750">
              <a:buFont typeface="Arial" panose="020B0604020202020204" pitchFamily="34" charset="0"/>
              <a:buChar char="•"/>
            </a:pPr>
            <a:r>
              <a:rPr lang="nl-NL" sz="1800" dirty="0">
                <a:effectLst/>
                <a:latin typeface="Verdana" panose="020B0604030504040204" pitchFamily="34" charset="0"/>
                <a:ea typeface="Verdana" panose="020B0604030504040204" pitchFamily="34" charset="0"/>
                <a:cs typeface="Times New Roman" panose="02020603050405020304" pitchFamily="18" charset="0"/>
              </a:rPr>
              <a:t>Markt ziet een </a:t>
            </a:r>
            <a:r>
              <a:rPr lang="nl-NL" sz="1800" b="1" dirty="0">
                <a:effectLst/>
                <a:latin typeface="Verdana" panose="020B0604030504040204" pitchFamily="34" charset="0"/>
                <a:ea typeface="Verdana" panose="020B0604030504040204" pitchFamily="34" charset="0"/>
                <a:cs typeface="Times New Roman" panose="02020603050405020304" pitchFamily="18" charset="0"/>
              </a:rPr>
              <a:t>risico</a:t>
            </a:r>
            <a:r>
              <a:rPr lang="nl-NL" sz="1800" dirty="0">
                <a:effectLst/>
                <a:latin typeface="Verdana" panose="020B0604030504040204" pitchFamily="34" charset="0"/>
                <a:ea typeface="Verdana" panose="020B0604030504040204" pitchFamily="34" charset="0"/>
                <a:cs typeface="Times New Roman" panose="02020603050405020304" pitchFamily="18" charset="0"/>
              </a:rPr>
              <a:t> in de kosten van elektriciteit. Wie neemt de kosten van elektriciteit op zich c.q. sluit contract met energieleverancier? Bij huidige </a:t>
            </a:r>
            <a:r>
              <a:rPr lang="nl-NL" sz="1800" dirty="0" err="1">
                <a:effectLst/>
                <a:latin typeface="Verdana" panose="020B0604030504040204" pitchFamily="34" charset="0"/>
                <a:ea typeface="Verdana" panose="020B0604030504040204" pitchFamily="34" charset="0"/>
                <a:cs typeface="Times New Roman" panose="02020603050405020304" pitchFamily="18" charset="0"/>
              </a:rPr>
              <a:t>ERTV’s</a:t>
            </a:r>
            <a:r>
              <a:rPr lang="nl-NL" sz="1800" dirty="0">
                <a:effectLst/>
                <a:latin typeface="Verdana" panose="020B0604030504040204" pitchFamily="34" charset="0"/>
                <a:ea typeface="Verdana" panose="020B0604030504040204" pitchFamily="34" charset="0"/>
                <a:cs typeface="Times New Roman" panose="02020603050405020304" pitchFamily="18" charset="0"/>
              </a:rPr>
              <a:t> betaalt RWS de verbruikte brandstof.</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endParaRPr lang="nl-NL" sz="1800" dirty="0">
              <a:effectLst/>
              <a:latin typeface="Verdana" panose="020B0604030504040204" pitchFamily="34" charset="0"/>
              <a:ea typeface="Verdana" panose="020B0604030504040204" pitchFamily="34" charset="0"/>
              <a:cs typeface="Times New Roman" panose="02020603050405020304" pitchFamily="18" charset="0"/>
            </a:endParaRPr>
          </a:p>
          <a:p>
            <a:pPr marL="285750" indent="-285750">
              <a:buFont typeface="Arial" panose="020B0604020202020204" pitchFamily="34" charset="0"/>
              <a:buChar char="•"/>
            </a:pPr>
            <a:r>
              <a:rPr lang="nl-NL" sz="1800" dirty="0">
                <a:effectLst/>
                <a:latin typeface="Verdana" panose="020B0604030504040204" pitchFamily="34" charset="0"/>
                <a:ea typeface="Verdana" panose="020B0604030504040204" pitchFamily="34" charset="0"/>
                <a:cs typeface="Times New Roman" panose="02020603050405020304" pitchFamily="18" charset="0"/>
              </a:rPr>
              <a:t>Intellectueel eigendom: hoe wordt dat geregeld? Blijft bij de markt, maar Rijkswaterstaat wil wel gebruik (licentie). Wordt in de contractstukken opgenomen.</a:t>
            </a:r>
          </a:p>
          <a:p>
            <a:pPr marL="285750" indent="-285750">
              <a:buFont typeface="Arial" panose="020B0604020202020204" pitchFamily="34" charset="0"/>
              <a:buChar char="•"/>
            </a:pPr>
            <a:endParaRPr lang="nl-NL" dirty="0">
              <a:latin typeface="Verdana" panose="020B0604030504040204" pitchFamily="34" charset="0"/>
              <a:ea typeface="Verdana" panose="020B0604030504040204" pitchFamily="34" charset="0"/>
              <a:cs typeface="Times New Roman" panose="02020603050405020304" pitchFamily="18" charset="0"/>
            </a:endParaRPr>
          </a:p>
          <a:p>
            <a:pPr marL="285750" indent="-285750">
              <a:buFont typeface="Arial" panose="020B0604020202020204" pitchFamily="34" charset="0"/>
              <a:buChar char="•"/>
            </a:pPr>
            <a:r>
              <a:rPr lang="nl-NL" sz="1800" dirty="0">
                <a:effectLst/>
                <a:latin typeface="Verdana" panose="020B0604030504040204" pitchFamily="34" charset="0"/>
                <a:ea typeface="Verdana" panose="020B0604030504040204" pitchFamily="34" charset="0"/>
                <a:cs typeface="Times New Roman" panose="02020603050405020304" pitchFamily="18" charset="0"/>
              </a:rPr>
              <a:t>De markt ziet graag dat de laadinfra optimaal wordt gebruikt en dat betekent dat ook anderen moeten kunnen laden als de gelegenheid er is. Dat is niet alleen duurzamer maar ook beter voor het exploitatiemodel.</a:t>
            </a:r>
            <a:endParaRPr lang="nl-NL" dirty="0"/>
          </a:p>
        </p:txBody>
      </p:sp>
    </p:spTree>
    <p:extLst>
      <p:ext uri="{BB962C8B-B14F-4D97-AF65-F5344CB8AC3E}">
        <p14:creationId xmlns:p14="http://schemas.microsoft.com/office/powerpoint/2010/main" val="1126582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49D0C062-CD0E-962D-25CA-B579EC838CAC}"/>
              </a:ext>
            </a:extLst>
          </p:cNvPr>
          <p:cNvSpPr>
            <a:spLocks noGrp="1"/>
          </p:cNvSpPr>
          <p:nvPr>
            <p:ph sz="quarter" idx="13"/>
          </p:nvPr>
        </p:nvSpPr>
        <p:spPr>
          <a:xfrm>
            <a:off x="634800" y="1732114"/>
            <a:ext cx="10922400" cy="4678474"/>
          </a:xfrm>
        </p:spPr>
        <p:txBody>
          <a:bodyPr/>
          <a:lstStyle/>
          <a:p>
            <a:r>
              <a:rPr lang="nl-NL" sz="1800" dirty="0">
                <a:effectLst/>
                <a:latin typeface="Verdana" panose="020B0604030504040204" pitchFamily="34" charset="0"/>
                <a:ea typeface="Verdana" panose="020B0604030504040204" pitchFamily="34" charset="0"/>
                <a:cs typeface="Times New Roman" panose="02020603050405020304" pitchFamily="18" charset="0"/>
              </a:rPr>
              <a:t>Demarcatie op zee (groep 1):</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r>
              <a:rPr lang="nl-NL" sz="1800" dirty="0">
                <a:effectLst/>
                <a:latin typeface="Verdana" panose="020B0604030504040204" pitchFamily="34" charset="0"/>
                <a:ea typeface="Verdana" panose="020B0604030504040204" pitchFamily="34" charset="0"/>
                <a:cs typeface="Times New Roman" panose="02020603050405020304" pitchFamily="18" charset="0"/>
              </a:rPr>
              <a:t>1) Kabel =&gt; RWS</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r>
              <a:rPr lang="nl-NL" sz="1800" dirty="0">
                <a:effectLst/>
                <a:latin typeface="Verdana" panose="020B0604030504040204" pitchFamily="34" charset="0"/>
                <a:ea typeface="Verdana" panose="020B0604030504040204" pitchFamily="34" charset="0"/>
                <a:cs typeface="Times New Roman" panose="02020603050405020304" pitchFamily="18" charset="0"/>
              </a:rPr>
              <a:t>2) Paal =&gt; RWS, sommigen geven voorkeur consortium </a:t>
            </a:r>
            <a:r>
              <a:rPr lang="nl-NL" sz="1800" dirty="0" err="1">
                <a:effectLst/>
                <a:latin typeface="Verdana" panose="020B0604030504040204" pitchFamily="34" charset="0"/>
                <a:ea typeface="Verdana" panose="020B0604030504040204" pitchFamily="34" charset="0"/>
                <a:cs typeface="Times New Roman" panose="02020603050405020304" pitchFamily="18" charset="0"/>
              </a:rPr>
              <a:t>ivm</a:t>
            </a:r>
            <a:r>
              <a:rPr lang="nl-NL" sz="1800" dirty="0">
                <a:effectLst/>
                <a:latin typeface="Verdana" panose="020B0604030504040204" pitchFamily="34" charset="0"/>
                <a:ea typeface="Verdana" panose="020B0604030504040204" pitchFamily="34" charset="0"/>
                <a:cs typeface="Times New Roman" panose="02020603050405020304" pitchFamily="18" charset="0"/>
              </a:rPr>
              <a:t> toegankelijkheid en dat het 1 is met het platform.</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r>
              <a:rPr lang="nl-NL" sz="1800" dirty="0">
                <a:effectLst/>
                <a:latin typeface="Verdana" panose="020B0604030504040204" pitchFamily="34" charset="0"/>
                <a:ea typeface="Verdana" panose="020B0604030504040204" pitchFamily="34" charset="0"/>
                <a:cs typeface="Times New Roman" panose="02020603050405020304" pitchFamily="18" charset="0"/>
              </a:rPr>
              <a:t>3) Platform =&gt; Afhankelijk van leverancier, </a:t>
            </a:r>
            <a:r>
              <a:rPr lang="nl-NL" sz="1800" dirty="0" err="1">
                <a:effectLst/>
                <a:latin typeface="Verdana" panose="020B0604030504040204" pitchFamily="34" charset="0"/>
                <a:ea typeface="Verdana" panose="020B0604030504040204" pitchFamily="34" charset="0"/>
                <a:cs typeface="Times New Roman" panose="02020603050405020304" pitchFamily="18" charset="0"/>
              </a:rPr>
              <a:t>Stillström</a:t>
            </a:r>
            <a:r>
              <a:rPr lang="nl-NL" sz="1800" dirty="0">
                <a:effectLst/>
                <a:latin typeface="Verdana" panose="020B0604030504040204" pitchFamily="34" charset="0"/>
                <a:ea typeface="Verdana" panose="020B0604030504040204" pitchFamily="34" charset="0"/>
                <a:cs typeface="Times New Roman" panose="02020603050405020304" pitchFamily="18" charset="0"/>
              </a:rPr>
              <a:t> maakt het niet uit en Bluewater heeft voorkeur voor consortium omdat zij een draaiende constructie bovenop de paal zetten.</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r>
              <a:rPr lang="nl-NL" sz="1800" dirty="0">
                <a:effectLst/>
                <a:latin typeface="Verdana" panose="020B0604030504040204" pitchFamily="34" charset="0"/>
                <a:ea typeface="Verdana" panose="020B0604030504040204" pitchFamily="34" charset="0"/>
                <a:cs typeface="Times New Roman" panose="02020603050405020304" pitchFamily="18" charset="0"/>
              </a:rPr>
              <a:t>4) Laadvoorziening =&gt; Consortium</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r>
              <a:rPr lang="nl-NL" sz="1800" dirty="0">
                <a:effectLst/>
                <a:latin typeface="Verdana" panose="020B0604030504040204" pitchFamily="34" charset="0"/>
                <a:ea typeface="Verdana" panose="020B0604030504040204" pitchFamily="34" charset="0"/>
                <a:cs typeface="Times New Roman" panose="02020603050405020304" pitchFamily="18" charset="0"/>
              </a:rPr>
              <a:t>5) Afmeersysteem =&gt; Consortium</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r>
              <a:rPr lang="nl-NL" sz="1800" dirty="0">
                <a:effectLst/>
                <a:latin typeface="Verdana" panose="020B0604030504040204" pitchFamily="34" charset="0"/>
                <a:ea typeface="Verdana" panose="020B0604030504040204" pitchFamily="34" charset="0"/>
                <a:cs typeface="Times New Roman" panose="02020603050405020304" pitchFamily="18" charset="0"/>
              </a:rPr>
              <a:t>Veel discussie en ook verschillende perspectieven. Iedereen is het er wel over eens dat RWS eigenaar zou moeten zijn van de kabel (</a:t>
            </a:r>
            <a:r>
              <a:rPr lang="nl-NL" sz="1800" b="1" dirty="0">
                <a:effectLst/>
                <a:latin typeface="Verdana" panose="020B0604030504040204" pitchFamily="34" charset="0"/>
                <a:ea typeface="Verdana" panose="020B0604030504040204" pitchFamily="34" charset="0"/>
                <a:cs typeface="Times New Roman" panose="02020603050405020304" pitchFamily="18" charset="0"/>
              </a:rPr>
              <a:t>risico</a:t>
            </a:r>
            <a:r>
              <a:rPr lang="nl-NL" sz="1800" dirty="0">
                <a:effectLst/>
                <a:latin typeface="Verdana" panose="020B0604030504040204" pitchFamily="34" charset="0"/>
                <a:ea typeface="Verdana" panose="020B0604030504040204" pitchFamily="34" charset="0"/>
                <a:cs typeface="Times New Roman" panose="02020603050405020304" pitchFamily="18" charset="0"/>
              </a:rPr>
              <a:t>: problemen met de kabel zorgen voor een hoge kosten en dus relatief hoog risicoprofiel bij consortium)</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endParaRPr lang="nl-NL" sz="1800" dirty="0">
              <a:effectLst/>
              <a:latin typeface="Verdana" panose="020B0604030504040204" pitchFamily="34" charset="0"/>
              <a:ea typeface="Verdana" panose="020B0604030504040204" pitchFamily="34" charset="0"/>
              <a:cs typeface="Times New Roman" panose="02020603050405020304" pitchFamily="18" charset="0"/>
            </a:endParaRPr>
          </a:p>
          <a:p>
            <a:r>
              <a:rPr lang="nl-NL" sz="1800" dirty="0">
                <a:effectLst/>
                <a:latin typeface="Verdana" panose="020B0604030504040204" pitchFamily="34" charset="0"/>
                <a:ea typeface="Verdana" panose="020B0604030504040204" pitchFamily="34" charset="0"/>
                <a:cs typeface="Times New Roman" panose="02020603050405020304" pitchFamily="18" charset="0"/>
              </a:rPr>
              <a:t>Groep 2: Weinig discussie over wie van welk onderdeel eigenaar zou moeten zijn. Voorstel RWS vond markt er logisch uitzien. Wel is er behoefte aan helderder communiceren over: markt legt alle onderdelen aan en eigendom verdeling via plaatje RWS.</a:t>
            </a:r>
            <a:endParaRPr lang="nl-NL" dirty="0"/>
          </a:p>
        </p:txBody>
      </p:sp>
      <p:sp>
        <p:nvSpPr>
          <p:cNvPr id="3" name="Tijdelijke aanduiding voor dianummer 2">
            <a:extLst>
              <a:ext uri="{FF2B5EF4-FFF2-40B4-BE49-F238E27FC236}">
                <a16:creationId xmlns:a16="http://schemas.microsoft.com/office/drawing/2014/main" id="{35F9C171-2D95-FFC9-AC0F-21EAAD766ECF}"/>
              </a:ext>
            </a:extLst>
          </p:cNvPr>
          <p:cNvSpPr>
            <a:spLocks noGrp="1"/>
          </p:cNvSpPr>
          <p:nvPr>
            <p:ph type="sldNum" sz="quarter" idx="14"/>
          </p:nvPr>
        </p:nvSpPr>
        <p:spPr/>
        <p:txBody>
          <a:bodyPr/>
          <a:lstStyle/>
          <a:p>
            <a:endParaRPr lang="nl-NL" dirty="0"/>
          </a:p>
        </p:txBody>
      </p:sp>
      <p:sp>
        <p:nvSpPr>
          <p:cNvPr id="4" name="Tijdelijke aanduiding voor tekst 3">
            <a:extLst>
              <a:ext uri="{FF2B5EF4-FFF2-40B4-BE49-F238E27FC236}">
                <a16:creationId xmlns:a16="http://schemas.microsoft.com/office/drawing/2014/main" id="{72046CDC-A3BC-FDAD-7055-39BE247BD2F9}"/>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5AA5B645-DE64-30D4-E21A-67A5CA1A9905}"/>
              </a:ext>
            </a:extLst>
          </p:cNvPr>
          <p:cNvSpPr>
            <a:spLocks noGrp="1"/>
          </p:cNvSpPr>
          <p:nvPr>
            <p:ph type="title"/>
          </p:nvPr>
        </p:nvSpPr>
        <p:spPr/>
        <p:txBody>
          <a:bodyPr/>
          <a:lstStyle/>
          <a:p>
            <a:r>
              <a:rPr lang="nl-NL" dirty="0"/>
              <a:t>Dienstverlening demarcatie (1/3)</a:t>
            </a:r>
          </a:p>
        </p:txBody>
      </p:sp>
    </p:spTree>
    <p:extLst>
      <p:ext uri="{BB962C8B-B14F-4D97-AF65-F5344CB8AC3E}">
        <p14:creationId xmlns:p14="http://schemas.microsoft.com/office/powerpoint/2010/main" val="2727458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49E1EE18-D3C1-219C-4473-ABB91575BCD9}"/>
              </a:ext>
            </a:extLst>
          </p:cNvPr>
          <p:cNvSpPr>
            <a:spLocks noGrp="1"/>
          </p:cNvSpPr>
          <p:nvPr>
            <p:ph sz="quarter" idx="13"/>
          </p:nvPr>
        </p:nvSpPr>
        <p:spPr>
          <a:xfrm>
            <a:off x="624000" y="1819857"/>
            <a:ext cx="10922400" cy="4374465"/>
          </a:xfrm>
        </p:spPr>
        <p:txBody>
          <a:bodyPr/>
          <a:lstStyle/>
          <a:p>
            <a:r>
              <a:rPr lang="nl-NL" sz="1800" dirty="0">
                <a:effectLst/>
                <a:latin typeface="Verdana" panose="020B0604030504040204" pitchFamily="34" charset="0"/>
                <a:ea typeface="Verdana" panose="020B0604030504040204" pitchFamily="34" charset="0"/>
                <a:cs typeface="Times New Roman" panose="02020603050405020304" pitchFamily="18" charset="0"/>
              </a:rPr>
              <a:t>Demarcatie aan de wal =&gt; vergelijkbaar met op zee. Door aanwezigen geen bijzonderheden over gegeven of risico’s benoemd.</a:t>
            </a:r>
          </a:p>
          <a:p>
            <a:endParaRPr lang="nl-NL" dirty="0">
              <a:latin typeface="Verdana" panose="020B0604030504040204" pitchFamily="34" charset="0"/>
              <a:ea typeface="Verdana" panose="020B0604030504040204" pitchFamily="34" charset="0"/>
              <a:cs typeface="Times New Roman" panose="02020603050405020304" pitchFamily="18" charset="0"/>
            </a:endParaRPr>
          </a:p>
          <a:p>
            <a:r>
              <a:rPr lang="nl-NL" sz="1800" dirty="0">
                <a:effectLst/>
                <a:latin typeface="Verdana" panose="020B0604030504040204" pitchFamily="34" charset="0"/>
                <a:ea typeface="Verdana" panose="020B0604030504040204" pitchFamily="34" charset="0"/>
                <a:cs typeface="Times New Roman" panose="02020603050405020304" pitchFamily="18" charset="0"/>
              </a:rPr>
              <a:t>Commercieel gebruik =&gt; markt ziet mogelijkheden tot verdienmodel en tegelijkertijd zien ze het als </a:t>
            </a:r>
            <a:r>
              <a:rPr lang="nl-NL" sz="1800" b="1" dirty="0">
                <a:effectLst/>
                <a:latin typeface="Verdana" panose="020B0604030504040204" pitchFamily="34" charset="0"/>
                <a:ea typeface="Verdana" panose="020B0604030504040204" pitchFamily="34" charset="0"/>
                <a:cs typeface="Times New Roman" panose="02020603050405020304" pitchFamily="18" charset="0"/>
              </a:rPr>
              <a:t>groot risico</a:t>
            </a:r>
            <a:r>
              <a:rPr lang="nl-NL" sz="1800" dirty="0">
                <a:effectLst/>
                <a:latin typeface="Verdana" panose="020B0604030504040204" pitchFamily="34" charset="0"/>
                <a:ea typeface="Verdana" panose="020B0604030504040204" pitchFamily="34" charset="0"/>
                <a:cs typeface="Times New Roman" panose="02020603050405020304" pitchFamily="18" charset="0"/>
              </a:rPr>
              <a:t>: als kabel door een derde kapot gemaakt is, kan de ERTV niet opladen en hebben ze een korting aan de broek; als er afspraken met een commerciële partij zijn en de ERTV moet er aan dan hebben ze een probleem met de commerciële partij. </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r>
              <a:rPr lang="nl-NL" sz="1800" dirty="0">
                <a:effectLst/>
                <a:latin typeface="Verdana" panose="020B0604030504040204" pitchFamily="34" charset="0"/>
                <a:ea typeface="Verdana" panose="020B0604030504040204" pitchFamily="34" charset="0"/>
                <a:cs typeface="Times New Roman" panose="02020603050405020304" pitchFamily="18" charset="0"/>
              </a:rPr>
              <a:t>RWS heeft op dit moment nog geen voorkeur voor al dan niet commercieel gebruik, maar zal ten alle tijden eisen dat de </a:t>
            </a:r>
            <a:r>
              <a:rPr lang="nl-NL" sz="1800" dirty="0" err="1">
                <a:effectLst/>
                <a:latin typeface="Verdana" panose="020B0604030504040204" pitchFamily="34" charset="0"/>
                <a:ea typeface="Verdana" panose="020B0604030504040204" pitchFamily="34" charset="0"/>
                <a:cs typeface="Times New Roman" panose="02020603050405020304" pitchFamily="18" charset="0"/>
              </a:rPr>
              <a:t>ERTV’s</a:t>
            </a:r>
            <a:r>
              <a:rPr lang="nl-NL" sz="1800" dirty="0">
                <a:effectLst/>
                <a:latin typeface="Verdana" panose="020B0604030504040204" pitchFamily="34" charset="0"/>
                <a:ea typeface="Verdana" panose="020B0604030504040204" pitchFamily="34" charset="0"/>
                <a:cs typeface="Times New Roman" panose="02020603050405020304" pitchFamily="18" charset="0"/>
              </a:rPr>
              <a:t> voorrang hebben bij het laden en laden van de </a:t>
            </a:r>
            <a:r>
              <a:rPr lang="nl-NL" sz="1800" dirty="0" err="1">
                <a:effectLst/>
                <a:latin typeface="Verdana" panose="020B0604030504040204" pitchFamily="34" charset="0"/>
                <a:ea typeface="Verdana" panose="020B0604030504040204" pitchFamily="34" charset="0"/>
                <a:cs typeface="Times New Roman" panose="02020603050405020304" pitchFamily="18" charset="0"/>
              </a:rPr>
              <a:t>ERTV’s</a:t>
            </a:r>
            <a:r>
              <a:rPr lang="nl-NL" sz="1800" dirty="0">
                <a:effectLst/>
                <a:latin typeface="Verdana" panose="020B0604030504040204" pitchFamily="34" charset="0"/>
                <a:ea typeface="Verdana" panose="020B0604030504040204" pitchFamily="34" charset="0"/>
                <a:cs typeface="Times New Roman" panose="02020603050405020304" pitchFamily="18" charset="0"/>
              </a:rPr>
              <a:t> geborgd moet blijven. Het is aan de markt of ze o.b.v. afweging van voordelen/nadelen van medegebruik willen toestaan. Voor RWS is van belang dat dit medegebruik niet voorkomt uit de uitzonderingspositie die opdrachtnemer heeft uit hoofde van de noodsleephulp (denk aan de uitzondering om je binnen 500 meter van een windpark te mogen begeven).</a:t>
            </a:r>
            <a:endParaRPr lang="nl-NL" dirty="0"/>
          </a:p>
          <a:p>
            <a:pPr marL="0" indent="0">
              <a:buNone/>
            </a:pPr>
            <a:endParaRPr lang="nl-NL" dirty="0"/>
          </a:p>
          <a:p>
            <a:endParaRPr lang="nl-NL" dirty="0"/>
          </a:p>
        </p:txBody>
      </p:sp>
      <p:sp>
        <p:nvSpPr>
          <p:cNvPr id="3" name="Tijdelijke aanduiding voor dianummer 2">
            <a:extLst>
              <a:ext uri="{FF2B5EF4-FFF2-40B4-BE49-F238E27FC236}">
                <a16:creationId xmlns:a16="http://schemas.microsoft.com/office/drawing/2014/main" id="{40A368BB-58FE-67D8-B60B-C1786F68BE71}"/>
              </a:ext>
            </a:extLst>
          </p:cNvPr>
          <p:cNvSpPr>
            <a:spLocks noGrp="1"/>
          </p:cNvSpPr>
          <p:nvPr>
            <p:ph type="sldNum" sz="quarter" idx="14"/>
          </p:nvPr>
        </p:nvSpPr>
        <p:spPr/>
        <p:txBody>
          <a:bodyPr/>
          <a:lstStyle/>
          <a:p>
            <a:endParaRPr lang="nl-NL"/>
          </a:p>
        </p:txBody>
      </p:sp>
      <p:sp>
        <p:nvSpPr>
          <p:cNvPr id="4" name="Tijdelijke aanduiding voor tekst 3">
            <a:extLst>
              <a:ext uri="{FF2B5EF4-FFF2-40B4-BE49-F238E27FC236}">
                <a16:creationId xmlns:a16="http://schemas.microsoft.com/office/drawing/2014/main" id="{E5B4EBAD-ABF9-211D-CD97-C8282B85A1E9}"/>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215D8E92-9F00-2C91-C3C9-A3AFD6E1E5CF}"/>
              </a:ext>
            </a:extLst>
          </p:cNvPr>
          <p:cNvSpPr>
            <a:spLocks noGrp="1"/>
          </p:cNvSpPr>
          <p:nvPr>
            <p:ph type="title"/>
          </p:nvPr>
        </p:nvSpPr>
        <p:spPr/>
        <p:txBody>
          <a:bodyPr/>
          <a:lstStyle/>
          <a:p>
            <a:r>
              <a:rPr lang="nl-NL" dirty="0"/>
              <a:t>Dienstverlening demarcatie (2/3)</a:t>
            </a:r>
          </a:p>
        </p:txBody>
      </p:sp>
    </p:spTree>
    <p:extLst>
      <p:ext uri="{BB962C8B-B14F-4D97-AF65-F5344CB8AC3E}">
        <p14:creationId xmlns:p14="http://schemas.microsoft.com/office/powerpoint/2010/main" val="4283376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34F24-851F-3705-D7FF-645759BF8CC9}"/>
            </a:ext>
          </a:extLst>
        </p:cNvPr>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10881F1E-C5B5-10CE-1763-6993A2339574}"/>
              </a:ext>
            </a:extLst>
          </p:cNvPr>
          <p:cNvSpPr>
            <a:spLocks noGrp="1"/>
          </p:cNvSpPr>
          <p:nvPr>
            <p:ph sz="quarter" idx="13"/>
          </p:nvPr>
        </p:nvSpPr>
        <p:spPr>
          <a:xfrm>
            <a:off x="634800" y="1923096"/>
            <a:ext cx="10922400" cy="3964060"/>
          </a:xfrm>
        </p:spPr>
        <p:txBody>
          <a:bodyPr/>
          <a:lstStyle/>
          <a:p>
            <a:r>
              <a:rPr lang="nl-NL" sz="1800" dirty="0">
                <a:effectLst/>
                <a:latin typeface="Verdana" panose="020B0604030504040204" pitchFamily="34" charset="0"/>
                <a:ea typeface="Verdana" panose="020B0604030504040204" pitchFamily="34" charset="0"/>
                <a:cs typeface="Times New Roman" panose="02020603050405020304" pitchFamily="18" charset="0"/>
              </a:rPr>
              <a:t>gebruik het woord verantwoordelijkheid </a:t>
            </a:r>
            <a:r>
              <a:rPr lang="nl-NL" sz="1800" dirty="0" err="1">
                <a:effectLst/>
                <a:latin typeface="Verdana" panose="020B0604030504040204" pitchFamily="34" charset="0"/>
                <a:ea typeface="Verdana" panose="020B0604030504040204" pitchFamily="34" charset="0"/>
                <a:cs typeface="Times New Roman" panose="02020603050405020304" pitchFamily="18" charset="0"/>
              </a:rPr>
              <a:t>ipv</a:t>
            </a:r>
            <a:r>
              <a:rPr lang="nl-NL" sz="1800" dirty="0">
                <a:effectLst/>
                <a:latin typeface="Verdana" panose="020B0604030504040204" pitchFamily="34" charset="0"/>
                <a:ea typeface="Verdana" panose="020B0604030504040204" pitchFamily="34" charset="0"/>
                <a:cs typeface="Times New Roman" panose="02020603050405020304" pitchFamily="18" charset="0"/>
              </a:rPr>
              <a:t> eigendom. Dat voorkomt wellicht spraakverwarring (het was niet duidelijk voor deelnemers dat de aanleg bij voorkeur onder regie van RWS- wel door het consortium gedaan zou moeten kunnen worden van paal en kabel)</a:t>
            </a:r>
            <a:endParaRPr lang="nl-NL" dirty="0"/>
          </a:p>
        </p:txBody>
      </p:sp>
      <p:sp>
        <p:nvSpPr>
          <p:cNvPr id="3" name="Tijdelijke aanduiding voor dianummer 2">
            <a:extLst>
              <a:ext uri="{FF2B5EF4-FFF2-40B4-BE49-F238E27FC236}">
                <a16:creationId xmlns:a16="http://schemas.microsoft.com/office/drawing/2014/main" id="{9BF9136E-29DC-097D-5613-942A0B542F9C}"/>
              </a:ext>
            </a:extLst>
          </p:cNvPr>
          <p:cNvSpPr>
            <a:spLocks noGrp="1"/>
          </p:cNvSpPr>
          <p:nvPr>
            <p:ph type="sldNum" sz="quarter" idx="14"/>
          </p:nvPr>
        </p:nvSpPr>
        <p:spPr/>
        <p:txBody>
          <a:bodyPr/>
          <a:lstStyle/>
          <a:p>
            <a:endParaRPr lang="nl-NL"/>
          </a:p>
        </p:txBody>
      </p:sp>
      <p:sp>
        <p:nvSpPr>
          <p:cNvPr id="4" name="Tijdelijke aanduiding voor tekst 3">
            <a:extLst>
              <a:ext uri="{FF2B5EF4-FFF2-40B4-BE49-F238E27FC236}">
                <a16:creationId xmlns:a16="http://schemas.microsoft.com/office/drawing/2014/main" id="{BCAE1FA8-CBE3-B245-D6B0-9EB0B89154C2}"/>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A897DB53-840E-A877-1937-E8120BFEF17D}"/>
              </a:ext>
            </a:extLst>
          </p:cNvPr>
          <p:cNvSpPr>
            <a:spLocks noGrp="1"/>
          </p:cNvSpPr>
          <p:nvPr>
            <p:ph type="title"/>
          </p:nvPr>
        </p:nvSpPr>
        <p:spPr/>
        <p:txBody>
          <a:bodyPr/>
          <a:lstStyle/>
          <a:p>
            <a:r>
              <a:rPr lang="nl-NL" dirty="0"/>
              <a:t>Dienstverlening demarcatie (3/3)</a:t>
            </a:r>
          </a:p>
        </p:txBody>
      </p:sp>
    </p:spTree>
    <p:extLst>
      <p:ext uri="{BB962C8B-B14F-4D97-AF65-F5344CB8AC3E}">
        <p14:creationId xmlns:p14="http://schemas.microsoft.com/office/powerpoint/2010/main" val="1234545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C289EA-1685-FDFA-E4E3-613E4DB231F3}"/>
              </a:ext>
            </a:extLst>
          </p:cNvPr>
          <p:cNvSpPr>
            <a:spLocks noGrp="1"/>
          </p:cNvSpPr>
          <p:nvPr>
            <p:ph type="title"/>
          </p:nvPr>
        </p:nvSpPr>
        <p:spPr>
          <a:xfrm>
            <a:off x="622272" y="521687"/>
            <a:ext cx="11203200" cy="984672"/>
          </a:xfrm>
        </p:spPr>
        <p:txBody>
          <a:bodyPr>
            <a:normAutofit fontScale="90000"/>
          </a:bodyPr>
          <a:lstStyle/>
          <a:p>
            <a:r>
              <a:rPr lang="nl-NL" b="1"/>
              <a:t>                   Voorbeeld</a:t>
            </a:r>
            <a:br>
              <a:rPr lang="nl-NL"/>
            </a:br>
            <a:br>
              <a:rPr lang="nl-NL"/>
            </a:br>
            <a:r>
              <a:rPr lang="nl-NL"/>
              <a:t>Financiële structuur - voorfinanciering</a:t>
            </a:r>
          </a:p>
        </p:txBody>
      </p:sp>
      <p:graphicFrame>
        <p:nvGraphicFramePr>
          <p:cNvPr id="5" name="Grafiek 4">
            <a:extLst>
              <a:ext uri="{FF2B5EF4-FFF2-40B4-BE49-F238E27FC236}">
                <a16:creationId xmlns:a16="http://schemas.microsoft.com/office/drawing/2014/main" id="{7639E696-BE1A-C0CF-49E6-46A6B9013F94}"/>
              </a:ext>
            </a:extLst>
          </p:cNvPr>
          <p:cNvGraphicFramePr/>
          <p:nvPr>
            <p:extLst>
              <p:ext uri="{D42A27DB-BD31-4B8C-83A1-F6EECF244321}">
                <p14:modId xmlns:p14="http://schemas.microsoft.com/office/powerpoint/2010/main" val="3324673040"/>
              </p:ext>
            </p:extLst>
          </p:nvPr>
        </p:nvGraphicFramePr>
        <p:xfrm>
          <a:off x="1958380" y="1897368"/>
          <a:ext cx="7836265" cy="4321947"/>
        </p:xfrm>
        <a:graphic>
          <a:graphicData uri="http://schemas.openxmlformats.org/drawingml/2006/chart">
            <c:chart xmlns:c="http://schemas.openxmlformats.org/drawingml/2006/chart" xmlns:r="http://schemas.openxmlformats.org/officeDocument/2006/relationships" r:id="rId3"/>
          </a:graphicData>
        </a:graphic>
      </p:graphicFrame>
      <p:pic>
        <p:nvPicPr>
          <p:cNvPr id="4" name="Afbeelding 3">
            <a:extLst>
              <a:ext uri="{FF2B5EF4-FFF2-40B4-BE49-F238E27FC236}">
                <a16:creationId xmlns:a16="http://schemas.microsoft.com/office/drawing/2014/main" id="{E1B1F499-9069-B83D-7064-624CF0796912}"/>
              </a:ext>
            </a:extLst>
          </p:cNvPr>
          <p:cNvPicPr>
            <a:picLocks noChangeAspect="1"/>
          </p:cNvPicPr>
          <p:nvPr/>
        </p:nvPicPr>
        <p:blipFill>
          <a:blip r:embed="rId4"/>
          <a:stretch>
            <a:fillRect/>
          </a:stretch>
        </p:blipFill>
        <p:spPr>
          <a:xfrm>
            <a:off x="163744" y="160203"/>
            <a:ext cx="1390476" cy="761905"/>
          </a:xfrm>
          <a:prstGeom prst="rect">
            <a:avLst/>
          </a:prstGeom>
        </p:spPr>
      </p:pic>
    </p:spTree>
    <p:extLst>
      <p:ext uri="{BB962C8B-B14F-4D97-AF65-F5344CB8AC3E}">
        <p14:creationId xmlns:p14="http://schemas.microsoft.com/office/powerpoint/2010/main" val="2323281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3A59C91B-69FB-3DD8-33E5-902D32D0DFDF}"/>
              </a:ext>
            </a:extLst>
          </p:cNvPr>
          <p:cNvSpPr>
            <a:spLocks noGrp="1"/>
          </p:cNvSpPr>
          <p:nvPr>
            <p:ph sz="quarter" idx="13"/>
          </p:nvPr>
        </p:nvSpPr>
        <p:spPr>
          <a:xfrm>
            <a:off x="624000" y="1911094"/>
            <a:ext cx="10922400" cy="4337265"/>
          </a:xfrm>
        </p:spPr>
        <p:txBody>
          <a:bodyPr/>
          <a:lstStyle/>
          <a:p>
            <a:r>
              <a:rPr lang="nl-NL" sz="1800" dirty="0">
                <a:effectLst/>
                <a:latin typeface="Verdana" panose="020B0604030504040204" pitchFamily="34" charset="0"/>
                <a:ea typeface="Verdana" panose="020B0604030504040204" pitchFamily="34" charset="0"/>
                <a:cs typeface="Times New Roman" panose="02020603050405020304" pitchFamily="18" charset="0"/>
              </a:rPr>
              <a:t>Deel markt vraagt: Wie kan het goedkoopste lenen? Zodat je overall minder budget kwijt bent. Voor Rijkswaterstaat is dat niet het enige wat telt. RWS wil ook borging van de periode van dienstverlening (prikkel houden bij de markt). Het optimum zoeken tussen wat de markt kan en moet betalen als investering en voldoende prikkel houden voor de exploitatiefase. De kosten van financiering spelen zeker een rol. Tegelijkertijd kan de rol van een externe financier bijdragen aan invulling van een waakhond functie zodat al te opportunistisch gedrag bij inschrijving/uitvoering/exploitatie wordt voorkomen.</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endParaRPr lang="nl-NL" sz="1800" dirty="0">
              <a:effectLst/>
              <a:latin typeface="Verdana" panose="020B0604030504040204" pitchFamily="34" charset="0"/>
              <a:ea typeface="Verdana" panose="020B0604030504040204" pitchFamily="34" charset="0"/>
              <a:cs typeface="Times New Roman" panose="02020603050405020304" pitchFamily="18" charset="0"/>
            </a:endParaRPr>
          </a:p>
          <a:p>
            <a:r>
              <a:rPr lang="nl-NL" sz="1800" dirty="0">
                <a:effectLst/>
                <a:latin typeface="Verdana" panose="020B0604030504040204" pitchFamily="34" charset="0"/>
                <a:ea typeface="Verdana" panose="020B0604030504040204" pitchFamily="34" charset="0"/>
                <a:cs typeface="Times New Roman" panose="02020603050405020304" pitchFamily="18" charset="0"/>
              </a:rPr>
              <a:t>Als optimalisatie denken aan mogelijkheden om de financieringslasten te beperken d.m.v. tussentijdse betalingen van RWS aan het consortium als belangrijke mijlpalen zijn bereikt. Dat kan ook al tijdens de bouw.</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endParaRPr lang="nl-NL" sz="1800" dirty="0">
              <a:effectLst/>
              <a:latin typeface="Verdana" panose="020B0604030504040204" pitchFamily="34" charset="0"/>
              <a:ea typeface="Verdana" panose="020B0604030504040204" pitchFamily="34" charset="0"/>
              <a:cs typeface="Times New Roman" panose="02020603050405020304" pitchFamily="18" charset="0"/>
            </a:endParaRPr>
          </a:p>
          <a:p>
            <a:r>
              <a:rPr lang="nl-NL" sz="1800" dirty="0">
                <a:effectLst/>
                <a:latin typeface="Verdana" panose="020B0604030504040204" pitchFamily="34" charset="0"/>
                <a:ea typeface="Verdana" panose="020B0604030504040204" pitchFamily="34" charset="0"/>
                <a:cs typeface="Times New Roman" panose="02020603050405020304" pitchFamily="18" charset="0"/>
              </a:rPr>
              <a:t>Deel van de markt ervaart het wel als een hoge financiering voor een risicovol project (</a:t>
            </a:r>
            <a:r>
              <a:rPr lang="nl-NL" sz="1800" b="1" dirty="0">
                <a:effectLst/>
                <a:latin typeface="Verdana" panose="020B0604030504040204" pitchFamily="34" charset="0"/>
                <a:ea typeface="Verdana" panose="020B0604030504040204" pitchFamily="34" charset="0"/>
                <a:cs typeface="Times New Roman" panose="02020603050405020304" pitchFamily="18" charset="0"/>
              </a:rPr>
              <a:t>risico</a:t>
            </a:r>
            <a:r>
              <a:rPr lang="nl-NL" sz="1800" dirty="0">
                <a:effectLst/>
                <a:latin typeface="Verdana" panose="020B0604030504040204" pitchFamily="34" charset="0"/>
                <a:ea typeface="Verdana" panose="020B0604030504040204" pitchFamily="34" charset="0"/>
                <a:cs typeface="Times New Roman" panose="02020603050405020304" pitchFamily="18" charset="0"/>
              </a:rPr>
              <a:t>). De grote voorfinanciering is voor de grotere bedrijven geen probleem (Damen, Boskalis/Smit </a:t>
            </a:r>
            <a:r>
              <a:rPr lang="nl-NL" sz="1800" dirty="0" err="1">
                <a:effectLst/>
                <a:latin typeface="Verdana" panose="020B0604030504040204" pitchFamily="34" charset="0"/>
                <a:ea typeface="Verdana" panose="020B0604030504040204" pitchFamily="34" charset="0"/>
                <a:cs typeface="Times New Roman" panose="02020603050405020304" pitchFamily="18" charset="0"/>
              </a:rPr>
              <a:t>Lamanco</a:t>
            </a:r>
            <a:r>
              <a:rPr lang="nl-NL" sz="1800" dirty="0">
                <a:effectLst/>
                <a:latin typeface="Verdana" panose="020B0604030504040204" pitchFamily="34" charset="0"/>
                <a:ea typeface="Verdana" panose="020B0604030504040204" pitchFamily="34" charset="0"/>
                <a:cs typeface="Times New Roman" panose="02020603050405020304" pitchFamily="18" charset="0"/>
              </a:rPr>
              <a:t>).</a:t>
            </a:r>
          </a:p>
          <a:p>
            <a:endParaRPr lang="nl-NL" dirty="0"/>
          </a:p>
          <a:p>
            <a:endParaRPr lang="nl-NL" dirty="0"/>
          </a:p>
          <a:p>
            <a:endParaRPr lang="nl-NL" dirty="0"/>
          </a:p>
        </p:txBody>
      </p:sp>
      <p:sp>
        <p:nvSpPr>
          <p:cNvPr id="3" name="Tijdelijke aanduiding voor dianummer 2">
            <a:extLst>
              <a:ext uri="{FF2B5EF4-FFF2-40B4-BE49-F238E27FC236}">
                <a16:creationId xmlns:a16="http://schemas.microsoft.com/office/drawing/2014/main" id="{E483338C-7A4F-B77C-5ACD-09FA644EB1E5}"/>
              </a:ext>
            </a:extLst>
          </p:cNvPr>
          <p:cNvSpPr>
            <a:spLocks noGrp="1"/>
          </p:cNvSpPr>
          <p:nvPr>
            <p:ph type="sldNum" sz="quarter" idx="14"/>
          </p:nvPr>
        </p:nvSpPr>
        <p:spPr/>
        <p:txBody>
          <a:bodyPr/>
          <a:lstStyle/>
          <a:p>
            <a:endParaRPr lang="nl-NL"/>
          </a:p>
        </p:txBody>
      </p:sp>
      <p:sp>
        <p:nvSpPr>
          <p:cNvPr id="4" name="Tijdelijke aanduiding voor tekst 3">
            <a:extLst>
              <a:ext uri="{FF2B5EF4-FFF2-40B4-BE49-F238E27FC236}">
                <a16:creationId xmlns:a16="http://schemas.microsoft.com/office/drawing/2014/main" id="{0D2A8999-BE9F-55A5-1B34-7717B168D6AA}"/>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D579A9E8-9DDF-4BFA-7E29-FF462530993B}"/>
              </a:ext>
            </a:extLst>
          </p:cNvPr>
          <p:cNvSpPr>
            <a:spLocks noGrp="1"/>
          </p:cNvSpPr>
          <p:nvPr>
            <p:ph type="title"/>
          </p:nvPr>
        </p:nvSpPr>
        <p:spPr/>
        <p:txBody>
          <a:bodyPr/>
          <a:lstStyle/>
          <a:p>
            <a:r>
              <a:rPr lang="nl-NL" dirty="0"/>
              <a:t>Dienstverlening Financiering (1/2)</a:t>
            </a:r>
          </a:p>
        </p:txBody>
      </p:sp>
    </p:spTree>
    <p:extLst>
      <p:ext uri="{BB962C8B-B14F-4D97-AF65-F5344CB8AC3E}">
        <p14:creationId xmlns:p14="http://schemas.microsoft.com/office/powerpoint/2010/main" val="11719587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19C80B11-E5FE-704E-F290-CA1E1E3FFB0F}"/>
              </a:ext>
            </a:extLst>
          </p:cNvPr>
          <p:cNvSpPr>
            <a:spLocks noGrp="1"/>
          </p:cNvSpPr>
          <p:nvPr>
            <p:ph sz="quarter" idx="13"/>
          </p:nvPr>
        </p:nvSpPr>
        <p:spPr>
          <a:xfrm>
            <a:off x="630000" y="2074350"/>
            <a:ext cx="10922400" cy="3964060"/>
          </a:xfrm>
        </p:spPr>
        <p:txBody>
          <a:bodyPr/>
          <a:lstStyle/>
          <a:p>
            <a:r>
              <a:rPr lang="nl-NL" sz="1800" dirty="0">
                <a:effectLst/>
                <a:latin typeface="Verdana" panose="020B0604030504040204" pitchFamily="34" charset="0"/>
                <a:ea typeface="Verdana" panose="020B0604030504040204" pitchFamily="34" charset="0"/>
                <a:cs typeface="Times New Roman" panose="02020603050405020304" pitchFamily="18" charset="0"/>
              </a:rPr>
              <a:t>De bouwfase is niet 1 grote uitgave maar bestaat uit meerdere onderdelen/meerdere uitgaven. In het model wordt wel 1 grote uitgave afgebeeld.</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endParaRPr lang="nl-NL" sz="1800" dirty="0">
              <a:effectLst/>
              <a:latin typeface="Verdana" panose="020B0604030504040204" pitchFamily="34" charset="0"/>
              <a:ea typeface="Verdana" panose="020B0604030504040204" pitchFamily="34" charset="0"/>
              <a:cs typeface="Times New Roman" panose="02020603050405020304" pitchFamily="18" charset="0"/>
            </a:endParaRPr>
          </a:p>
          <a:p>
            <a:r>
              <a:rPr lang="nl-NL" sz="1800" dirty="0">
                <a:effectLst/>
                <a:latin typeface="Verdana" panose="020B0604030504040204" pitchFamily="34" charset="0"/>
                <a:ea typeface="Verdana" panose="020B0604030504040204" pitchFamily="34" charset="0"/>
                <a:cs typeface="Times New Roman" panose="02020603050405020304" pitchFamily="18" charset="0"/>
              </a:rPr>
              <a:t>Voorkeur van de markt is een zo lang mogelijke dienstverleningstermijn (</a:t>
            </a:r>
            <a:r>
              <a:rPr lang="nl-NL" sz="1800" b="1" dirty="0">
                <a:effectLst/>
                <a:latin typeface="Verdana" panose="020B0604030504040204" pitchFamily="34" charset="0"/>
                <a:ea typeface="Verdana" panose="020B0604030504040204" pitchFamily="34" charset="0"/>
                <a:cs typeface="Times New Roman" panose="02020603050405020304" pitchFamily="18" charset="0"/>
              </a:rPr>
              <a:t>25 jaar</a:t>
            </a:r>
            <a:r>
              <a:rPr lang="nl-NL" sz="1800" dirty="0">
                <a:effectLst/>
                <a:latin typeface="Verdana" panose="020B0604030504040204" pitchFamily="34" charset="0"/>
                <a:ea typeface="Verdana" panose="020B0604030504040204" pitchFamily="34" charset="0"/>
                <a:cs typeface="Times New Roman" panose="02020603050405020304" pitchFamily="18" charset="0"/>
              </a:rPr>
              <a:t> i.v.m. afschrijvingstermijn). Nu onvoldoende zekerheden wat ze met deze specifieke vaartuigen na einde contract kunnen als dat 15 jaar of minder is.</a:t>
            </a:r>
            <a:br>
              <a:rPr lang="nl-NL" dirty="0">
                <a:latin typeface="Verdana" panose="020B0604030504040204" pitchFamily="34" charset="0"/>
                <a:ea typeface="Verdana" panose="020B0604030504040204" pitchFamily="34" charset="0"/>
                <a:cs typeface="Times New Roman" panose="02020603050405020304" pitchFamily="18" charset="0"/>
              </a:rPr>
            </a:br>
            <a:endParaRPr lang="nl-NL" dirty="0">
              <a:latin typeface="Verdana" panose="020B0604030504040204" pitchFamily="34" charset="0"/>
              <a:ea typeface="Verdana" panose="020B0604030504040204" pitchFamily="34" charset="0"/>
              <a:cs typeface="Times New Roman" panose="02020603050405020304" pitchFamily="18" charset="0"/>
            </a:endParaRPr>
          </a:p>
          <a:p>
            <a:r>
              <a:rPr lang="nl-NL" sz="1800" dirty="0">
                <a:effectLst/>
                <a:latin typeface="Verdana" panose="020B0604030504040204" pitchFamily="34" charset="0"/>
                <a:ea typeface="Verdana" panose="020B0604030504040204" pitchFamily="34" charset="0"/>
                <a:cs typeface="Times New Roman" panose="02020603050405020304" pitchFamily="18" charset="0"/>
              </a:rPr>
              <a:t>In de discussies lijkt het inhoudelijke deel en contractuele deel door elkaar te lopen. Dit moeten we goed gescheiden houden.</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endParaRPr lang="nl-NL" sz="1800" dirty="0">
              <a:effectLst/>
              <a:latin typeface="Verdana" panose="020B0604030504040204" pitchFamily="34" charset="0"/>
              <a:ea typeface="Verdana" panose="020B0604030504040204" pitchFamily="34" charset="0"/>
              <a:cs typeface="Times New Roman" panose="02020603050405020304" pitchFamily="18" charset="0"/>
            </a:endParaRPr>
          </a:p>
          <a:p>
            <a:r>
              <a:rPr lang="nl-NL" sz="1800" dirty="0">
                <a:effectLst/>
                <a:latin typeface="Verdana" panose="020B0604030504040204" pitchFamily="34" charset="0"/>
                <a:ea typeface="Verdana" panose="020B0604030504040204" pitchFamily="34" charset="0"/>
                <a:cs typeface="Times New Roman" panose="02020603050405020304" pitchFamily="18" charset="0"/>
              </a:rPr>
              <a:t>O&amp;O fase wordt grotendeels vergoed: dit is niet bij alle marktpartijen helder</a:t>
            </a:r>
            <a:r>
              <a:rPr lang="nl-NL" dirty="0">
                <a:latin typeface="Verdana" panose="020B0604030504040204" pitchFamily="34" charset="0"/>
                <a:ea typeface="Verdana" panose="020B0604030504040204" pitchFamily="34" charset="0"/>
                <a:cs typeface="Times New Roman" panose="02020603050405020304" pitchFamily="18" charset="0"/>
              </a:rPr>
              <a:t>.</a:t>
            </a:r>
            <a:endParaRPr lang="nl-NL" sz="1800" dirty="0">
              <a:effectLst/>
              <a:latin typeface="Verdana" panose="020B0604030504040204" pitchFamily="34" charset="0"/>
              <a:ea typeface="Verdana" panose="020B0604030504040204" pitchFamily="34" charset="0"/>
              <a:cs typeface="Times New Roman" panose="02020603050405020304" pitchFamily="18" charset="0"/>
            </a:endParaRPr>
          </a:p>
          <a:p>
            <a:endParaRPr lang="nl-NL" dirty="0">
              <a:latin typeface="Verdana" panose="020B0604030504040204" pitchFamily="34" charset="0"/>
              <a:ea typeface="Verdana" panose="020B0604030504040204" pitchFamily="34" charset="0"/>
              <a:cs typeface="Times New Roman" panose="02020603050405020304" pitchFamily="18" charset="0"/>
            </a:endParaRPr>
          </a:p>
          <a:p>
            <a:endParaRPr lang="nl-NL" dirty="0"/>
          </a:p>
        </p:txBody>
      </p:sp>
      <p:sp>
        <p:nvSpPr>
          <p:cNvPr id="3" name="Tijdelijke aanduiding voor dianummer 2">
            <a:extLst>
              <a:ext uri="{FF2B5EF4-FFF2-40B4-BE49-F238E27FC236}">
                <a16:creationId xmlns:a16="http://schemas.microsoft.com/office/drawing/2014/main" id="{89AA1913-B465-63A4-BC6B-B987CBE797AB}"/>
              </a:ext>
            </a:extLst>
          </p:cNvPr>
          <p:cNvSpPr>
            <a:spLocks noGrp="1"/>
          </p:cNvSpPr>
          <p:nvPr>
            <p:ph type="sldNum" sz="quarter" idx="14"/>
          </p:nvPr>
        </p:nvSpPr>
        <p:spPr/>
        <p:txBody>
          <a:bodyPr/>
          <a:lstStyle/>
          <a:p>
            <a:endParaRPr lang="nl-NL"/>
          </a:p>
        </p:txBody>
      </p:sp>
      <p:sp>
        <p:nvSpPr>
          <p:cNvPr id="4" name="Tijdelijke aanduiding voor tekst 3">
            <a:extLst>
              <a:ext uri="{FF2B5EF4-FFF2-40B4-BE49-F238E27FC236}">
                <a16:creationId xmlns:a16="http://schemas.microsoft.com/office/drawing/2014/main" id="{F0F31BE0-94BD-6392-1A86-EB455A00581F}"/>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FEFDD138-641C-9297-096E-6139942C3298}"/>
              </a:ext>
            </a:extLst>
          </p:cNvPr>
          <p:cNvSpPr>
            <a:spLocks noGrp="1"/>
          </p:cNvSpPr>
          <p:nvPr>
            <p:ph type="title"/>
          </p:nvPr>
        </p:nvSpPr>
        <p:spPr/>
        <p:txBody>
          <a:bodyPr/>
          <a:lstStyle/>
          <a:p>
            <a:r>
              <a:rPr lang="nl-NL" dirty="0"/>
              <a:t>Dienstverlening Financiering (2/2)</a:t>
            </a:r>
          </a:p>
        </p:txBody>
      </p:sp>
    </p:spTree>
    <p:extLst>
      <p:ext uri="{BB962C8B-B14F-4D97-AF65-F5344CB8AC3E}">
        <p14:creationId xmlns:p14="http://schemas.microsoft.com/office/powerpoint/2010/main" val="1357519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023DD0D-7FE1-D22F-C0A7-C0BCF7877570}"/>
              </a:ext>
            </a:extLst>
          </p:cNvPr>
          <p:cNvSpPr>
            <a:spLocks noGrp="1"/>
          </p:cNvSpPr>
          <p:nvPr>
            <p:ph type="title"/>
          </p:nvPr>
        </p:nvSpPr>
        <p:spPr>
          <a:xfrm>
            <a:off x="860113" y="437407"/>
            <a:ext cx="11203200" cy="400110"/>
          </a:xfrm>
          <a:ln>
            <a:noFill/>
          </a:ln>
        </p:spPr>
        <p:txBody>
          <a:bodyPr/>
          <a:lstStyle/>
          <a:p>
            <a:r>
              <a:rPr lang="nl-NL" b="1"/>
              <a:t>               Voorbeeld</a:t>
            </a:r>
            <a:br>
              <a:rPr lang="nl-NL"/>
            </a:br>
            <a:br>
              <a:rPr lang="nl-NL"/>
            </a:br>
            <a:r>
              <a:rPr lang="nl-NL"/>
              <a:t>Samenwerking</a:t>
            </a:r>
          </a:p>
        </p:txBody>
      </p:sp>
      <p:sp>
        <p:nvSpPr>
          <p:cNvPr id="33" name="Rechthoek 32">
            <a:extLst>
              <a:ext uri="{FF2B5EF4-FFF2-40B4-BE49-F238E27FC236}">
                <a16:creationId xmlns:a16="http://schemas.microsoft.com/office/drawing/2014/main" id="{B18C3621-5FFE-8330-88D1-D7D534757AA3}"/>
              </a:ext>
            </a:extLst>
          </p:cNvPr>
          <p:cNvSpPr/>
          <p:nvPr/>
        </p:nvSpPr>
        <p:spPr>
          <a:xfrm>
            <a:off x="5090984" y="2190274"/>
            <a:ext cx="1996852" cy="736463"/>
          </a:xfrm>
          <a:prstGeom prst="rect">
            <a:avLst/>
          </a:prstGeom>
          <a:solidFill>
            <a:srgbClr val="00B0F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RWS</a:t>
            </a:r>
          </a:p>
        </p:txBody>
      </p:sp>
      <p:sp>
        <p:nvSpPr>
          <p:cNvPr id="34" name="Rechthoek 33">
            <a:extLst>
              <a:ext uri="{FF2B5EF4-FFF2-40B4-BE49-F238E27FC236}">
                <a16:creationId xmlns:a16="http://schemas.microsoft.com/office/drawing/2014/main" id="{263B8565-78DD-3928-DC6D-461D25C3D70E}"/>
              </a:ext>
            </a:extLst>
          </p:cNvPr>
          <p:cNvSpPr/>
          <p:nvPr/>
        </p:nvSpPr>
        <p:spPr>
          <a:xfrm>
            <a:off x="5090984" y="3703397"/>
            <a:ext cx="1996852" cy="736463"/>
          </a:xfrm>
          <a:prstGeom prst="rect">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Dienstverlener</a:t>
            </a:r>
          </a:p>
        </p:txBody>
      </p:sp>
      <p:sp>
        <p:nvSpPr>
          <p:cNvPr id="35" name="Rechthoek 34">
            <a:extLst>
              <a:ext uri="{FF2B5EF4-FFF2-40B4-BE49-F238E27FC236}">
                <a16:creationId xmlns:a16="http://schemas.microsoft.com/office/drawing/2014/main" id="{9F9A5586-FD64-B922-6D8E-69D3853C44B9}"/>
              </a:ext>
            </a:extLst>
          </p:cNvPr>
          <p:cNvSpPr/>
          <p:nvPr/>
        </p:nvSpPr>
        <p:spPr>
          <a:xfrm>
            <a:off x="2802512" y="5256718"/>
            <a:ext cx="1996852" cy="736463"/>
          </a:xfrm>
          <a:prstGeom prst="rect">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Scheepsbouwer ERTV</a:t>
            </a:r>
          </a:p>
        </p:txBody>
      </p:sp>
      <p:sp>
        <p:nvSpPr>
          <p:cNvPr id="36" name="Rechthoek 35">
            <a:extLst>
              <a:ext uri="{FF2B5EF4-FFF2-40B4-BE49-F238E27FC236}">
                <a16:creationId xmlns:a16="http://schemas.microsoft.com/office/drawing/2014/main" id="{9B673E16-4A95-5F95-74A8-820C343526E0}"/>
              </a:ext>
            </a:extLst>
          </p:cNvPr>
          <p:cNvSpPr/>
          <p:nvPr/>
        </p:nvSpPr>
        <p:spPr>
          <a:xfrm>
            <a:off x="5097574" y="5256717"/>
            <a:ext cx="1996852" cy="736463"/>
          </a:xfrm>
          <a:prstGeom prst="rect">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Laadinfra-partij</a:t>
            </a:r>
          </a:p>
        </p:txBody>
      </p:sp>
      <p:sp>
        <p:nvSpPr>
          <p:cNvPr id="37" name="Rechthoek 36">
            <a:extLst>
              <a:ext uri="{FF2B5EF4-FFF2-40B4-BE49-F238E27FC236}">
                <a16:creationId xmlns:a16="http://schemas.microsoft.com/office/drawing/2014/main" id="{8E81A2F1-794A-0F3B-ECCB-852120C6B5EC}"/>
              </a:ext>
            </a:extLst>
          </p:cNvPr>
          <p:cNvSpPr/>
          <p:nvPr/>
        </p:nvSpPr>
        <p:spPr>
          <a:xfrm>
            <a:off x="7392636" y="5256717"/>
            <a:ext cx="1996852" cy="736463"/>
          </a:xfrm>
          <a:prstGeom prst="rect">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Onderhoud en exploitatie</a:t>
            </a:r>
          </a:p>
        </p:txBody>
      </p:sp>
      <p:sp>
        <p:nvSpPr>
          <p:cNvPr id="38" name="Rechthoek 37">
            <a:extLst>
              <a:ext uri="{FF2B5EF4-FFF2-40B4-BE49-F238E27FC236}">
                <a16:creationId xmlns:a16="http://schemas.microsoft.com/office/drawing/2014/main" id="{69A66F3F-717C-52EC-1DE6-D8A1B5A05033}"/>
              </a:ext>
            </a:extLst>
          </p:cNvPr>
          <p:cNvSpPr/>
          <p:nvPr/>
        </p:nvSpPr>
        <p:spPr>
          <a:xfrm>
            <a:off x="948901" y="3703397"/>
            <a:ext cx="1996852" cy="736463"/>
          </a:xfrm>
          <a:prstGeom prst="rect">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Financier</a:t>
            </a:r>
          </a:p>
        </p:txBody>
      </p:sp>
      <p:sp>
        <p:nvSpPr>
          <p:cNvPr id="39" name="Rechthoek 38">
            <a:extLst>
              <a:ext uri="{FF2B5EF4-FFF2-40B4-BE49-F238E27FC236}">
                <a16:creationId xmlns:a16="http://schemas.microsoft.com/office/drawing/2014/main" id="{46C9DB30-9DCB-3104-97DD-C9665C119203}"/>
              </a:ext>
            </a:extLst>
          </p:cNvPr>
          <p:cNvSpPr/>
          <p:nvPr/>
        </p:nvSpPr>
        <p:spPr>
          <a:xfrm>
            <a:off x="7827879" y="1496894"/>
            <a:ext cx="1996852" cy="736463"/>
          </a:xfrm>
          <a:prstGeom prst="rect">
            <a:avLst/>
          </a:prstGeom>
          <a:solidFill>
            <a:srgbClr val="00B0F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Kustwacht</a:t>
            </a:r>
          </a:p>
        </p:txBody>
      </p:sp>
      <p:cxnSp>
        <p:nvCxnSpPr>
          <p:cNvPr id="41" name="Rechte verbindingslijn 40">
            <a:extLst>
              <a:ext uri="{FF2B5EF4-FFF2-40B4-BE49-F238E27FC236}">
                <a16:creationId xmlns:a16="http://schemas.microsoft.com/office/drawing/2014/main" id="{7CBE4961-4ABA-7A5C-EAED-463C7A53D6DB}"/>
              </a:ext>
            </a:extLst>
          </p:cNvPr>
          <p:cNvCxnSpPr>
            <a:stCxn id="39" idx="2"/>
            <a:endCxn id="33" idx="0"/>
          </p:cNvCxnSpPr>
          <p:nvPr/>
        </p:nvCxnSpPr>
        <p:spPr>
          <a:xfrm flipH="1" flipV="1">
            <a:off x="6089410" y="2190274"/>
            <a:ext cx="2736895" cy="43083"/>
          </a:xfrm>
          <a:prstGeom prst="line">
            <a:avLst/>
          </a:prstGeom>
          <a:ln w="19050"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5" name="Rechte verbindingslijn 44">
            <a:extLst>
              <a:ext uri="{FF2B5EF4-FFF2-40B4-BE49-F238E27FC236}">
                <a16:creationId xmlns:a16="http://schemas.microsoft.com/office/drawing/2014/main" id="{1143AE42-4A59-5204-E68C-848AE680D050}"/>
              </a:ext>
            </a:extLst>
          </p:cNvPr>
          <p:cNvCxnSpPr>
            <a:cxnSpLocks/>
            <a:stCxn id="33" idx="2"/>
            <a:endCxn id="34" idx="0"/>
          </p:cNvCxnSpPr>
          <p:nvPr/>
        </p:nvCxnSpPr>
        <p:spPr>
          <a:xfrm>
            <a:off x="6089410" y="2926737"/>
            <a:ext cx="0" cy="77666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9" name="Rechte verbindingslijn 48">
            <a:extLst>
              <a:ext uri="{FF2B5EF4-FFF2-40B4-BE49-F238E27FC236}">
                <a16:creationId xmlns:a16="http://schemas.microsoft.com/office/drawing/2014/main" id="{D0D2D7AA-E4AD-4B96-B306-B9EF65A54830}"/>
              </a:ext>
            </a:extLst>
          </p:cNvPr>
          <p:cNvCxnSpPr>
            <a:cxnSpLocks/>
            <a:stCxn id="38" idx="3"/>
            <a:endCxn id="34" idx="1"/>
          </p:cNvCxnSpPr>
          <p:nvPr/>
        </p:nvCxnSpPr>
        <p:spPr>
          <a:xfrm>
            <a:off x="2945753" y="4071629"/>
            <a:ext cx="2145231"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2" name="Rechte verbindingslijn 51">
            <a:extLst>
              <a:ext uri="{FF2B5EF4-FFF2-40B4-BE49-F238E27FC236}">
                <a16:creationId xmlns:a16="http://schemas.microsoft.com/office/drawing/2014/main" id="{CCA36769-9025-9D93-1176-9C96CCF444B7}"/>
              </a:ext>
            </a:extLst>
          </p:cNvPr>
          <p:cNvCxnSpPr>
            <a:cxnSpLocks/>
            <a:stCxn id="35" idx="0"/>
            <a:endCxn id="34" idx="2"/>
          </p:cNvCxnSpPr>
          <p:nvPr/>
        </p:nvCxnSpPr>
        <p:spPr>
          <a:xfrm flipV="1">
            <a:off x="3800938" y="4439860"/>
            <a:ext cx="2288472" cy="816858"/>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6" name="Rechte verbindingslijn 55">
            <a:extLst>
              <a:ext uri="{FF2B5EF4-FFF2-40B4-BE49-F238E27FC236}">
                <a16:creationId xmlns:a16="http://schemas.microsoft.com/office/drawing/2014/main" id="{F794C8C6-A47E-E662-B6F3-7919164C2117}"/>
              </a:ext>
            </a:extLst>
          </p:cNvPr>
          <p:cNvCxnSpPr>
            <a:cxnSpLocks/>
            <a:stCxn id="36" idx="0"/>
            <a:endCxn id="34" idx="2"/>
          </p:cNvCxnSpPr>
          <p:nvPr/>
        </p:nvCxnSpPr>
        <p:spPr>
          <a:xfrm flipH="1" flipV="1">
            <a:off x="6089410" y="4439860"/>
            <a:ext cx="6590" cy="81685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9" name="Rechte verbindingslijn 58">
            <a:extLst>
              <a:ext uri="{FF2B5EF4-FFF2-40B4-BE49-F238E27FC236}">
                <a16:creationId xmlns:a16="http://schemas.microsoft.com/office/drawing/2014/main" id="{39E30654-ED29-DAFC-4CC3-D024EDAB92CA}"/>
              </a:ext>
            </a:extLst>
          </p:cNvPr>
          <p:cNvCxnSpPr>
            <a:cxnSpLocks/>
            <a:endCxn id="34" idx="2"/>
          </p:cNvCxnSpPr>
          <p:nvPr/>
        </p:nvCxnSpPr>
        <p:spPr>
          <a:xfrm flipH="1" flipV="1">
            <a:off x="6089410" y="4439860"/>
            <a:ext cx="2295062" cy="81685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62" name="Rechthoek 61">
            <a:extLst>
              <a:ext uri="{FF2B5EF4-FFF2-40B4-BE49-F238E27FC236}">
                <a16:creationId xmlns:a16="http://schemas.microsoft.com/office/drawing/2014/main" id="{CAFB28B7-DD0F-3037-1C85-06AF99706B63}"/>
              </a:ext>
            </a:extLst>
          </p:cNvPr>
          <p:cNvSpPr/>
          <p:nvPr/>
        </p:nvSpPr>
        <p:spPr>
          <a:xfrm>
            <a:off x="9010440" y="3192690"/>
            <a:ext cx="2145231" cy="736463"/>
          </a:xfrm>
          <a:prstGeom prst="rect">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Aandeelhouders</a:t>
            </a:r>
          </a:p>
        </p:txBody>
      </p:sp>
      <p:cxnSp>
        <p:nvCxnSpPr>
          <p:cNvPr id="63" name="Rechte verbindingslijn 62">
            <a:extLst>
              <a:ext uri="{FF2B5EF4-FFF2-40B4-BE49-F238E27FC236}">
                <a16:creationId xmlns:a16="http://schemas.microsoft.com/office/drawing/2014/main" id="{8A90D04F-6858-630F-07A2-683A52E5C99C}"/>
              </a:ext>
            </a:extLst>
          </p:cNvPr>
          <p:cNvCxnSpPr>
            <a:cxnSpLocks/>
            <a:stCxn id="34" idx="3"/>
            <a:endCxn id="62" idx="1"/>
          </p:cNvCxnSpPr>
          <p:nvPr/>
        </p:nvCxnSpPr>
        <p:spPr>
          <a:xfrm flipV="1">
            <a:off x="7087836" y="3560922"/>
            <a:ext cx="1922604" cy="51070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6" name="Rechte verbindingslijn 65">
            <a:extLst>
              <a:ext uri="{FF2B5EF4-FFF2-40B4-BE49-F238E27FC236}">
                <a16:creationId xmlns:a16="http://schemas.microsoft.com/office/drawing/2014/main" id="{152FFFA3-FF9D-8F12-90F0-B1996D9B9B6A}"/>
              </a:ext>
            </a:extLst>
          </p:cNvPr>
          <p:cNvCxnSpPr>
            <a:cxnSpLocks/>
            <a:stCxn id="38" idx="0"/>
            <a:endCxn id="33" idx="1"/>
          </p:cNvCxnSpPr>
          <p:nvPr/>
        </p:nvCxnSpPr>
        <p:spPr>
          <a:xfrm flipV="1">
            <a:off x="1947327" y="2558506"/>
            <a:ext cx="3143657" cy="1144891"/>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71" name="Tekstvak 70">
            <a:extLst>
              <a:ext uri="{FF2B5EF4-FFF2-40B4-BE49-F238E27FC236}">
                <a16:creationId xmlns:a16="http://schemas.microsoft.com/office/drawing/2014/main" id="{DACE7BEF-67F7-9A0F-0464-16A876E4529D}"/>
              </a:ext>
            </a:extLst>
          </p:cNvPr>
          <p:cNvSpPr txBox="1"/>
          <p:nvPr/>
        </p:nvSpPr>
        <p:spPr>
          <a:xfrm>
            <a:off x="3055152" y="3763850"/>
            <a:ext cx="1980029" cy="307777"/>
          </a:xfrm>
          <a:prstGeom prst="rect">
            <a:avLst/>
          </a:prstGeom>
          <a:noFill/>
        </p:spPr>
        <p:txBody>
          <a:bodyPr wrap="none" rtlCol="0">
            <a:spAutoFit/>
          </a:bodyPr>
          <a:lstStyle/>
          <a:p>
            <a:r>
              <a:rPr lang="nl-NL" sz="1400"/>
              <a:t>Lening en aflossing</a:t>
            </a:r>
          </a:p>
        </p:txBody>
      </p:sp>
      <p:sp>
        <p:nvSpPr>
          <p:cNvPr id="72" name="Tekstvak 71">
            <a:extLst>
              <a:ext uri="{FF2B5EF4-FFF2-40B4-BE49-F238E27FC236}">
                <a16:creationId xmlns:a16="http://schemas.microsoft.com/office/drawing/2014/main" id="{0DEA42AE-E280-204A-44F4-73C6FCE8AFAD}"/>
              </a:ext>
            </a:extLst>
          </p:cNvPr>
          <p:cNvSpPr txBox="1"/>
          <p:nvPr/>
        </p:nvSpPr>
        <p:spPr>
          <a:xfrm>
            <a:off x="1142583" y="2458229"/>
            <a:ext cx="2949975" cy="523220"/>
          </a:xfrm>
          <a:prstGeom prst="rect">
            <a:avLst/>
          </a:prstGeom>
          <a:noFill/>
        </p:spPr>
        <p:txBody>
          <a:bodyPr wrap="none" rtlCol="0">
            <a:spAutoFit/>
          </a:bodyPr>
          <a:lstStyle/>
          <a:p>
            <a:r>
              <a:rPr lang="nl-NL" sz="1400"/>
              <a:t>Mogelijk directe overeenkomst</a:t>
            </a:r>
          </a:p>
          <a:p>
            <a:r>
              <a:rPr lang="nl-NL" sz="1400"/>
              <a:t>Mogelijk zekerheden</a:t>
            </a:r>
          </a:p>
        </p:txBody>
      </p:sp>
      <p:sp>
        <p:nvSpPr>
          <p:cNvPr id="73" name="Tekstvak 72">
            <a:extLst>
              <a:ext uri="{FF2B5EF4-FFF2-40B4-BE49-F238E27FC236}">
                <a16:creationId xmlns:a16="http://schemas.microsoft.com/office/drawing/2014/main" id="{CE1CE120-66A4-5BAB-B286-2CA15D30671A}"/>
              </a:ext>
            </a:extLst>
          </p:cNvPr>
          <p:cNvSpPr txBox="1"/>
          <p:nvPr/>
        </p:nvSpPr>
        <p:spPr>
          <a:xfrm>
            <a:off x="4494764" y="2963632"/>
            <a:ext cx="4200189" cy="738664"/>
          </a:xfrm>
          <a:prstGeom prst="rect">
            <a:avLst/>
          </a:prstGeom>
          <a:noFill/>
        </p:spPr>
        <p:txBody>
          <a:bodyPr wrap="none" rtlCol="0">
            <a:spAutoFit/>
          </a:bodyPr>
          <a:lstStyle/>
          <a:p>
            <a:r>
              <a:rPr lang="nl-NL" sz="1400"/>
              <a:t>Dienstverleningsovereenkomst</a:t>
            </a:r>
          </a:p>
          <a:p>
            <a:r>
              <a:rPr lang="nl-NL" sz="1400"/>
              <a:t>Beschikbaarheidsvergoeding dienstverlening</a:t>
            </a:r>
          </a:p>
          <a:p>
            <a:r>
              <a:rPr lang="nl-NL" sz="1400"/>
              <a:t>Mogelijk hypotheek op ERTV</a:t>
            </a:r>
          </a:p>
        </p:txBody>
      </p:sp>
      <p:sp>
        <p:nvSpPr>
          <p:cNvPr id="74" name="Tekstvak 73">
            <a:extLst>
              <a:ext uri="{FF2B5EF4-FFF2-40B4-BE49-F238E27FC236}">
                <a16:creationId xmlns:a16="http://schemas.microsoft.com/office/drawing/2014/main" id="{5AB7E5E4-3C1B-227D-5E97-AE0835AC5C47}"/>
              </a:ext>
            </a:extLst>
          </p:cNvPr>
          <p:cNvSpPr txBox="1"/>
          <p:nvPr/>
        </p:nvSpPr>
        <p:spPr>
          <a:xfrm>
            <a:off x="7360629" y="3943749"/>
            <a:ext cx="1649811" cy="307777"/>
          </a:xfrm>
          <a:prstGeom prst="rect">
            <a:avLst/>
          </a:prstGeom>
          <a:noFill/>
        </p:spPr>
        <p:txBody>
          <a:bodyPr wrap="none" rtlCol="0">
            <a:spAutoFit/>
          </a:bodyPr>
          <a:lstStyle/>
          <a:p>
            <a:r>
              <a:rPr lang="nl-NL" sz="1400"/>
              <a:t>Eigen vermogen</a:t>
            </a:r>
          </a:p>
        </p:txBody>
      </p:sp>
      <p:sp>
        <p:nvSpPr>
          <p:cNvPr id="6" name="Rechthoek 5">
            <a:extLst>
              <a:ext uri="{FF2B5EF4-FFF2-40B4-BE49-F238E27FC236}">
                <a16:creationId xmlns:a16="http://schemas.microsoft.com/office/drawing/2014/main" id="{F8FD7F1A-17B6-9604-91EA-6949A444A36A}"/>
              </a:ext>
            </a:extLst>
          </p:cNvPr>
          <p:cNvSpPr/>
          <p:nvPr/>
        </p:nvSpPr>
        <p:spPr>
          <a:xfrm>
            <a:off x="5097574" y="1067132"/>
            <a:ext cx="1996852" cy="736463"/>
          </a:xfrm>
          <a:prstGeom prst="rect">
            <a:avLst/>
          </a:prstGeom>
          <a:solidFill>
            <a:srgbClr val="00B0F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DGLM</a:t>
            </a:r>
          </a:p>
        </p:txBody>
      </p:sp>
      <p:cxnSp>
        <p:nvCxnSpPr>
          <p:cNvPr id="8" name="Rechte verbindingslijn 7">
            <a:extLst>
              <a:ext uri="{FF2B5EF4-FFF2-40B4-BE49-F238E27FC236}">
                <a16:creationId xmlns:a16="http://schemas.microsoft.com/office/drawing/2014/main" id="{62F08665-F571-D972-C38D-13BB348A93F0}"/>
              </a:ext>
            </a:extLst>
          </p:cNvPr>
          <p:cNvCxnSpPr>
            <a:stCxn id="6" idx="2"/>
            <a:endCxn id="33" idx="0"/>
          </p:cNvCxnSpPr>
          <p:nvPr/>
        </p:nvCxnSpPr>
        <p:spPr>
          <a:xfrm flipH="1">
            <a:off x="6089410" y="1803595"/>
            <a:ext cx="6590" cy="386679"/>
          </a:xfrm>
          <a:prstGeom prst="line">
            <a:avLst/>
          </a:prstGeom>
        </p:spPr>
        <p:style>
          <a:lnRef idx="3">
            <a:schemeClr val="accent4"/>
          </a:lnRef>
          <a:fillRef idx="0">
            <a:schemeClr val="accent4"/>
          </a:fillRef>
          <a:effectRef idx="2">
            <a:schemeClr val="accent4"/>
          </a:effectRef>
          <a:fontRef idx="minor">
            <a:schemeClr val="tx1"/>
          </a:fontRef>
        </p:style>
      </p:cxnSp>
      <p:cxnSp>
        <p:nvCxnSpPr>
          <p:cNvPr id="10" name="Rechte verbindingslijn 9">
            <a:extLst>
              <a:ext uri="{FF2B5EF4-FFF2-40B4-BE49-F238E27FC236}">
                <a16:creationId xmlns:a16="http://schemas.microsoft.com/office/drawing/2014/main" id="{20F4B7BA-F381-F621-20F3-CF774D03022C}"/>
              </a:ext>
            </a:extLst>
          </p:cNvPr>
          <p:cNvCxnSpPr>
            <a:stCxn id="6" idx="3"/>
            <a:endCxn id="39" idx="1"/>
          </p:cNvCxnSpPr>
          <p:nvPr/>
        </p:nvCxnSpPr>
        <p:spPr>
          <a:xfrm>
            <a:off x="7094426" y="1435364"/>
            <a:ext cx="733453" cy="429762"/>
          </a:xfrm>
          <a:prstGeom prst="line">
            <a:avLst/>
          </a:prstGeom>
        </p:spPr>
        <p:style>
          <a:lnRef idx="3">
            <a:schemeClr val="accent4"/>
          </a:lnRef>
          <a:fillRef idx="0">
            <a:schemeClr val="accent4"/>
          </a:fillRef>
          <a:effectRef idx="2">
            <a:schemeClr val="accent4"/>
          </a:effectRef>
          <a:fontRef idx="minor">
            <a:schemeClr val="tx1"/>
          </a:fontRef>
        </p:style>
      </p:cxnSp>
      <p:pic>
        <p:nvPicPr>
          <p:cNvPr id="9" name="Afbeelding 8">
            <a:extLst>
              <a:ext uri="{FF2B5EF4-FFF2-40B4-BE49-F238E27FC236}">
                <a16:creationId xmlns:a16="http://schemas.microsoft.com/office/drawing/2014/main" id="{DA287C12-601C-EFC9-033E-2585696AFB7A}"/>
              </a:ext>
            </a:extLst>
          </p:cNvPr>
          <p:cNvPicPr>
            <a:picLocks noChangeAspect="1"/>
          </p:cNvPicPr>
          <p:nvPr/>
        </p:nvPicPr>
        <p:blipFill>
          <a:blip r:embed="rId3"/>
          <a:stretch>
            <a:fillRect/>
          </a:stretch>
        </p:blipFill>
        <p:spPr>
          <a:xfrm>
            <a:off x="163744" y="160203"/>
            <a:ext cx="1390476" cy="761905"/>
          </a:xfrm>
          <a:prstGeom prst="rect">
            <a:avLst/>
          </a:prstGeom>
        </p:spPr>
      </p:pic>
    </p:spTree>
    <p:extLst>
      <p:ext uri="{BB962C8B-B14F-4D97-AF65-F5344CB8AC3E}">
        <p14:creationId xmlns:p14="http://schemas.microsoft.com/office/powerpoint/2010/main" val="3335308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1B43297D-BA8E-5BCF-29EB-FC7F4B798ADB}"/>
              </a:ext>
            </a:extLst>
          </p:cNvPr>
          <p:cNvSpPr>
            <a:spLocks noGrp="1"/>
          </p:cNvSpPr>
          <p:nvPr>
            <p:ph sz="quarter" idx="13"/>
          </p:nvPr>
        </p:nvSpPr>
        <p:spPr>
          <a:xfrm>
            <a:off x="634800" y="1890749"/>
            <a:ext cx="10922400" cy="4377315"/>
          </a:xfrm>
        </p:spPr>
        <p:txBody>
          <a:bodyPr/>
          <a:lstStyle/>
          <a:p>
            <a:r>
              <a:rPr lang="nl-NL" sz="1800" dirty="0">
                <a:effectLst/>
                <a:latin typeface="Verdana" panose="020B0604030504040204" pitchFamily="34" charset="0"/>
                <a:ea typeface="Verdana" panose="020B0604030504040204" pitchFamily="34" charset="0"/>
                <a:cs typeface="Times New Roman" panose="02020603050405020304" pitchFamily="18" charset="0"/>
              </a:rPr>
              <a:t>Discussie over een consortium of 1 partij die inschrijft met onderaannemers. RWS wil kunnen terugvallen op 1 aanspreekpunt voor contractuele zaken. Of dat nu de penvoerder is van het consortium of een hoofdaannemer met onderaannemers. Onderscheid maken tussen de het consortium en zijn aandeelhouders (dat kunnen er  meer zijn) en de door het consortium gecontracteerde werkzaamheden (dat kan deels) door werkmaatschappijen van de aandeelhouders zijn, maar dat zijn weer andere contracten.</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endParaRPr lang="nl-NL" sz="1800" dirty="0">
              <a:effectLst/>
              <a:latin typeface="Verdana" panose="020B0604030504040204" pitchFamily="34" charset="0"/>
              <a:ea typeface="Verdana" panose="020B0604030504040204" pitchFamily="34" charset="0"/>
              <a:cs typeface="Times New Roman" panose="02020603050405020304" pitchFamily="18" charset="0"/>
            </a:endParaRPr>
          </a:p>
          <a:p>
            <a:r>
              <a:rPr lang="nl-NL" sz="1800" dirty="0">
                <a:effectLst/>
                <a:latin typeface="Verdana" panose="020B0604030504040204" pitchFamily="34" charset="0"/>
                <a:ea typeface="Verdana" panose="020B0604030504040204" pitchFamily="34" charset="0"/>
                <a:cs typeface="Times New Roman" panose="02020603050405020304" pitchFamily="18" charset="0"/>
              </a:rPr>
              <a:t>Met wie spreekt RWS in de O&amp;O fase als er maar 1 partij is die de opdracht aanneemt en er geen consortium inschrijft? RWS zal ook bij een consortium 1 aanspreekpunt (penvoerder) willen hebben voor contractuele zaken. Op inhoud kan in beide gevallen met RWS gesproken worden. Bij externe financiering wordt er vanuit de markt vaak een SPV als rechtspersoon opgericht, die is speciaal voor het project en heeft niet alle mandaat.</a:t>
            </a:r>
            <a:br>
              <a:rPr lang="nl-NL" sz="1800" dirty="0">
                <a:effectLst/>
                <a:latin typeface="Verdana" panose="020B0604030504040204" pitchFamily="34" charset="0"/>
                <a:ea typeface="Verdana" panose="020B0604030504040204" pitchFamily="34" charset="0"/>
                <a:cs typeface="Times New Roman" panose="02020603050405020304" pitchFamily="18" charset="0"/>
              </a:rPr>
            </a:br>
            <a:endParaRPr lang="nl-NL" sz="1800" dirty="0">
              <a:effectLst/>
              <a:latin typeface="Verdana" panose="020B0604030504040204" pitchFamily="34" charset="0"/>
              <a:ea typeface="Verdana" panose="020B0604030504040204" pitchFamily="34" charset="0"/>
              <a:cs typeface="Times New Roman" panose="02020603050405020304" pitchFamily="18" charset="0"/>
            </a:endParaRPr>
          </a:p>
          <a:p>
            <a:r>
              <a:rPr lang="nl-NL" sz="1800" dirty="0">
                <a:effectLst/>
                <a:latin typeface="Verdana" panose="020B0604030504040204" pitchFamily="34" charset="0"/>
                <a:ea typeface="Verdana" panose="020B0604030504040204" pitchFamily="34" charset="0"/>
                <a:cs typeface="Times New Roman" panose="02020603050405020304" pitchFamily="18" charset="0"/>
              </a:rPr>
              <a:t>Welke eisen worden er gesteld? Mogen onderaannemers met meerdere consortia samenwerken?</a:t>
            </a:r>
            <a:endParaRPr lang="nl-NL" dirty="0"/>
          </a:p>
          <a:p>
            <a:endParaRPr lang="nl-NL" dirty="0"/>
          </a:p>
          <a:p>
            <a:endParaRPr lang="nl-NL" dirty="0"/>
          </a:p>
        </p:txBody>
      </p:sp>
      <p:sp>
        <p:nvSpPr>
          <p:cNvPr id="3" name="Tijdelijke aanduiding voor dianummer 2">
            <a:extLst>
              <a:ext uri="{FF2B5EF4-FFF2-40B4-BE49-F238E27FC236}">
                <a16:creationId xmlns:a16="http://schemas.microsoft.com/office/drawing/2014/main" id="{F5EAA127-B1DA-6E6E-57C9-036621FE7FEB}"/>
              </a:ext>
            </a:extLst>
          </p:cNvPr>
          <p:cNvSpPr>
            <a:spLocks noGrp="1"/>
          </p:cNvSpPr>
          <p:nvPr>
            <p:ph type="sldNum" sz="quarter" idx="14"/>
          </p:nvPr>
        </p:nvSpPr>
        <p:spPr/>
        <p:txBody>
          <a:bodyPr/>
          <a:lstStyle/>
          <a:p>
            <a:endParaRPr lang="nl-NL"/>
          </a:p>
        </p:txBody>
      </p:sp>
      <p:sp>
        <p:nvSpPr>
          <p:cNvPr id="4" name="Tijdelijke aanduiding voor tekst 3">
            <a:extLst>
              <a:ext uri="{FF2B5EF4-FFF2-40B4-BE49-F238E27FC236}">
                <a16:creationId xmlns:a16="http://schemas.microsoft.com/office/drawing/2014/main" id="{8740FED0-0AAE-2EB8-E1A0-EE2E025E97B4}"/>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C3245396-6B61-6B2E-4EFF-E3326FF263A7}"/>
              </a:ext>
            </a:extLst>
          </p:cNvPr>
          <p:cNvSpPr>
            <a:spLocks noGrp="1"/>
          </p:cNvSpPr>
          <p:nvPr>
            <p:ph type="title"/>
          </p:nvPr>
        </p:nvSpPr>
        <p:spPr/>
        <p:txBody>
          <a:bodyPr/>
          <a:lstStyle/>
          <a:p>
            <a:r>
              <a:rPr lang="nl-NL" dirty="0"/>
              <a:t>Dienstverlening Samenwerking (1/4)</a:t>
            </a:r>
          </a:p>
        </p:txBody>
      </p:sp>
    </p:spTree>
    <p:extLst>
      <p:ext uri="{BB962C8B-B14F-4D97-AF65-F5344CB8AC3E}">
        <p14:creationId xmlns:p14="http://schemas.microsoft.com/office/powerpoint/2010/main" val="265939330"/>
      </p:ext>
    </p:extLst>
  </p:cSld>
  <p:clrMapOvr>
    <a:masterClrMapping/>
  </p:clrMapOvr>
</p:sld>
</file>

<file path=ppt/theme/theme1.xml><?xml version="1.0" encoding="utf-8"?>
<a:theme xmlns:a="http://schemas.openxmlformats.org/drawingml/2006/main" name="RWS 16:9 NL">
  <a:themeElements>
    <a:clrScheme name="RWS">
      <a:dk1>
        <a:srgbClr val="000000"/>
      </a:dk1>
      <a:lt1>
        <a:srgbClr val="FFFFFF"/>
      </a:lt1>
      <a:dk2>
        <a:srgbClr val="007BC7"/>
      </a:dk2>
      <a:lt2>
        <a:srgbClr val="FFFFFF"/>
      </a:lt2>
      <a:accent1>
        <a:srgbClr val="007BC7"/>
      </a:accent1>
      <a:accent2>
        <a:srgbClr val="F9E11E"/>
      </a:accent2>
      <a:accent3>
        <a:srgbClr val="000000"/>
      </a:accent3>
      <a:accent4>
        <a:srgbClr val="007BC7"/>
      </a:accent4>
      <a:accent5>
        <a:srgbClr val="F9E11E"/>
      </a:accent5>
      <a:accent6>
        <a:srgbClr val="000000"/>
      </a:accent6>
      <a:hlink>
        <a:srgbClr val="007BC7"/>
      </a:hlink>
      <a:folHlink>
        <a:srgbClr val="007BC7"/>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 RWS 16X9 NL nieuw" id="{19A0BACC-3659-4C2E-97ED-55BE99EFB087}" vid="{49F572D2-CB11-4C13-A370-1BFC52EB747E}"/>
    </a:ext>
  </a:extLst>
</a:theme>
</file>

<file path=ppt/theme/theme2.xml><?xml version="1.0" encoding="utf-8"?>
<a:theme xmlns:a="http://schemas.openxmlformats.org/drawingml/2006/main" name="Rijkswaterstaat">
  <a:themeElements>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fontScheme name="landmachtNL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2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2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 RWS 16X9 NL nieuw" id="{19A0BACC-3659-4C2E-97ED-55BE99EFB087}" vid="{0492F18B-8343-4870-98AB-0702C5FDD4D0}"/>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haredContentType xmlns="Microsoft.SharePoint.Taxonomy.ContentTypeSync" SourceId="ae033921-439f-46ba-b586-0b8c8775f769" ContentTypeId="0x010100B0CFCA0286740945ABA144AD52B7407201" PreviousValue="false"/>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RWS PowerPoint doc" ma:contentTypeID="0x010100B0CFCA0286740945ABA144AD52B740720100EA196158CEC2B748A3B883758E77A4ED" ma:contentTypeVersion="9" ma:contentTypeDescription="Create a new document." ma:contentTypeScope="" ma:versionID="9039366495f1b7731dde26e879f01373">
  <xsd:schema xmlns:xsd="http://www.w3.org/2001/XMLSchema" xmlns:xs="http://www.w3.org/2001/XMLSchema" xmlns:p="http://schemas.microsoft.com/office/2006/metadata/properties" xmlns:ns2="cb665cb2-4c1b-4338-95f1-4dd7cd771ce0" xmlns:ns3="9146c049-dd6a-44e2-b1d5-39208f424506" targetNamespace="http://schemas.microsoft.com/office/2006/metadata/properties" ma:root="true" ma:fieldsID="e912a4ea8f993c22317a882e13616358" ns2:_="" ns3:_="">
    <xsd:import namespace="cb665cb2-4c1b-4338-95f1-4dd7cd771ce0"/>
    <xsd:import namespace="9146c049-dd6a-44e2-b1d5-39208f424506"/>
    <xsd:element name="properties">
      <xsd:complexType>
        <xsd:sequence>
          <xsd:element name="documentManagement">
            <xsd:complexType>
              <xsd:all>
                <xsd:element ref="ns2:Connect-Status"/>
                <xsd:element ref="ns2:Connect-Archiefwaardig"/>
                <xsd:element ref="ns2:TaxCatchAll" minOccurs="0"/>
                <xsd:element ref="ns2:TaxCatchAllLabel" minOccurs="0"/>
                <xsd:element ref="ns2:TaxKeywordTaxHTField" minOccurs="0"/>
                <xsd:element ref="ns2:f8a19592d410488a963c18d6cfe9bdaa" minOccurs="0"/>
                <xsd:element ref="ns2:e5bbabaa558347c9a785183771c230c4" minOccurs="0"/>
                <xsd:element ref="ns2:md4a5e6ab761404298864f0be17ffc0c" minOccurs="0"/>
                <xsd:element ref="ns2:ka142704ec404179bc6dc96ce8d3373c"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665cb2-4c1b-4338-95f1-4dd7cd771ce0" elementFormDefault="qualified">
    <xsd:import namespace="http://schemas.microsoft.com/office/2006/documentManagement/types"/>
    <xsd:import namespace="http://schemas.microsoft.com/office/infopath/2007/PartnerControls"/>
    <xsd:element name="Connect-Status" ma:index="4" ma:displayName="Status" ma:default="Concept" ma:format="Dropdown" ma:internalName="Connect_x002d_Status" ma:readOnly="false">
      <xsd:simpleType>
        <xsd:restriction base="dms:Choice">
          <xsd:enumeration value="Niet gestart"/>
          <xsd:enumeration value="Concept"/>
          <xsd:enumeration value="Herzien"/>
          <xsd:enumeration value="Gepland"/>
          <xsd:enumeration value="Gepubliceerd"/>
          <xsd:enumeration value="Definitief"/>
          <xsd:enumeration value="Verlopen"/>
        </xsd:restriction>
      </xsd:simpleType>
    </xsd:element>
    <xsd:element name="Connect-Archiefwaardig" ma:index="8" ma:displayName="Archiefwaardig" ma:default="Ja" ma:format="Dropdown" ma:internalName="Connect_x002d_Archiefwaardig" ma:readOnly="false">
      <xsd:simpleType>
        <xsd:restriction base="dms:Choice">
          <xsd:enumeration value="Ja"/>
          <xsd:enumeration value="Nee"/>
        </xsd:restriction>
      </xsd:simpleType>
    </xsd:element>
    <xsd:element name="TaxCatchAll" ma:index="9" nillable="true" ma:displayName="Taxonomy Catch All Column" ma:hidden="true" ma:list="{12c2f733-0be4-4041-8e28-b9622021ad0d}" ma:internalName="TaxCatchAll" ma:showField="CatchAllData" ma:web="9146c049-dd6a-44e2-b1d5-39208f424506">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12c2f733-0be4-4041-8e28-b9622021ad0d}" ma:internalName="TaxCatchAllLabel" ma:readOnly="true" ma:showField="CatchAllDataLabel" ma:web="9146c049-dd6a-44e2-b1d5-39208f424506">
      <xsd:complexType>
        <xsd:complexContent>
          <xsd:extension base="dms:MultiChoiceLookup">
            <xsd:sequence>
              <xsd:element name="Value" type="dms:Lookup" maxOccurs="unbounded" minOccurs="0" nillable="true"/>
            </xsd:sequence>
          </xsd:extension>
        </xsd:complexContent>
      </xsd:complexType>
    </xsd:element>
    <xsd:element name="TaxKeywordTaxHTField" ma:index="12" nillable="true" ma:taxonomy="true" ma:internalName="TaxKeywordTaxHTField" ma:taxonomyFieldName="TaxKeyword" ma:displayName="Ondernemingstrefwoorden" ma:fieldId="{23f27201-bee3-471e-b2e7-b64fd8b7ca38}" ma:taxonomyMulti="true" ma:sspId="ae033921-439f-46ba-b586-0b8c8775f769" ma:termSetId="00000000-0000-0000-0000-000000000000" ma:anchorId="00000000-0000-0000-0000-000000000000" ma:open="true" ma:isKeyword="true">
      <xsd:complexType>
        <xsd:sequence>
          <xsd:element ref="pc:Terms" minOccurs="0" maxOccurs="1"/>
        </xsd:sequence>
      </xsd:complexType>
    </xsd:element>
    <xsd:element name="f8a19592d410488a963c18d6cfe9bdaa" ma:index="15" ma:taxonomy="true" ma:internalName="f8a19592d410488a963c18d6cfe9bdaa" ma:taxonomyFieldName="Connect_x002d_Bedrijfsvertrouwelijkheid" ma:displayName="Bedrijfsvertrouwelijkheid" ma:readOnly="false" ma:default="1;#RWS Bedrijfsvertrouwelijk|d5fcfbac-659d-41b3-b161-4048848dd05a" ma:fieldId="{f8a19592-d410-488a-963c-18d6cfe9bdaa}" ma:sspId="ae033921-439f-46ba-b586-0b8c8775f769" ma:termSetId="564eeb7c-6f8c-4989-b5c7-d847099ab158" ma:anchorId="00000000-0000-0000-0000-000000000000" ma:open="false" ma:isKeyword="false">
      <xsd:complexType>
        <xsd:sequence>
          <xsd:element ref="pc:Terms" minOccurs="0" maxOccurs="1"/>
        </xsd:sequence>
      </xsd:complexType>
    </xsd:element>
    <xsd:element name="e5bbabaa558347c9a785183771c230c4" ma:index="17" ma:taxonomy="true" ma:internalName="e5bbabaa558347c9a785183771c230c4" ma:taxonomyFieldName="Connect_x002d_Persoonsvertrouwelijkheid" ma:displayName="Persoonsvertrouwelijkheid" ma:readOnly="false" ma:default="2;#Geen|a0814100-4302-49f4-9f40-b7d42012644c" ma:fieldId="{e5bbabaa-5583-47c9-a785-183771c230c4}" ma:sspId="ae033921-439f-46ba-b586-0b8c8775f769" ma:termSetId="667043a5-4ee3-4c98-90a3-010dfffaf604" ma:anchorId="00000000-0000-0000-0000-000000000000" ma:open="false" ma:isKeyword="false">
      <xsd:complexType>
        <xsd:sequence>
          <xsd:element ref="pc:Terms" minOccurs="0" maxOccurs="1"/>
        </xsd:sequence>
      </xsd:complexType>
    </xsd:element>
    <xsd:element name="md4a5e6ab761404298864f0be17ffc0c" ma:index="19" nillable="true" ma:taxonomy="true" ma:internalName="md4a5e6ab761404298864f0be17ffc0c" ma:taxonomyFieldName="Connect_x002d_Organisatieonderdeel" ma:displayName="Organisatieonderdeel" ma:readOnly="false" ma:fieldId="{6d4a5e6a-b761-4042-9886-4f0be17ffc0c}" ma:sspId="ae033921-439f-46ba-b586-0b8c8775f769" ma:termSetId="c2b43861-9788-46fe-987a-73aa67229d97" ma:anchorId="00000000-0000-0000-0000-000000000000" ma:open="false" ma:isKeyword="false">
      <xsd:complexType>
        <xsd:sequence>
          <xsd:element ref="pc:Terms" minOccurs="0" maxOccurs="1"/>
        </xsd:sequence>
      </xsd:complexType>
    </xsd:element>
    <xsd:element name="ka142704ec404179bc6dc96ce8d3373c" ma:index="21" nillable="true" ma:taxonomy="true" ma:internalName="ka142704ec404179bc6dc96ce8d3373c" ma:taxonomyFieldName="Connect_x002d_Documenttype" ma:displayName="Documenttype" ma:readOnly="false" ma:fieldId="{4a142704-ec40-4179-bc6d-c96ce8d3373c}" ma:sspId="ae033921-439f-46ba-b586-0b8c8775f769" ma:termSetId="b32830c9-2f01-41a4-9584-76856be50447"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146c049-dd6a-44e2-b1d5-39208f424506" elementFormDefault="qualified">
    <xsd:import namespace="http://schemas.microsoft.com/office/2006/documentManagement/types"/>
    <xsd:import namespace="http://schemas.microsoft.com/office/infopath/2007/PartnerControls"/>
    <xsd:element name="_dlc_DocId" ma:index="22" nillable="true" ma:displayName="Waarde van de document-id" ma:description="De waarde van de document-id die aan dit item is toegewezen." ma:internalName="_dlc_DocId" ma:readOnly="true">
      <xsd:simpleType>
        <xsd:restriction base="dms:Text"/>
      </xsd:simpleType>
    </xsd:element>
    <xsd:element name="_dlc_DocIdUrl" ma:index="23"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4" nillable="true" ma:displayName="Id blijven behouden" ma:description="Id behouden tijdens toevoegen."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Inhoudstype"/>
        <xsd:element ref="dc:title" minOccurs="0" maxOccurs="1" ma:index="2"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Connect-Status xmlns="cb665cb2-4c1b-4338-95f1-4dd7cd771ce0">Definitief</Connect-Status>
    <TaxCatchAll xmlns="cb665cb2-4c1b-4338-95f1-4dd7cd771ce0">
      <Value>5</Value>
      <Value>10</Value>
      <Value>2</Value>
      <Value>1</Value>
    </TaxCatchAll>
    <e5bbabaa558347c9a785183771c230c4 xmlns="cb665cb2-4c1b-4338-95f1-4dd7cd771ce0">
      <Terms xmlns="http://schemas.microsoft.com/office/infopath/2007/PartnerControls">
        <TermInfo xmlns="http://schemas.microsoft.com/office/infopath/2007/PartnerControls">
          <TermName xmlns="http://schemas.microsoft.com/office/infopath/2007/PartnerControls">Geen</TermName>
          <TermId xmlns="http://schemas.microsoft.com/office/infopath/2007/PartnerControls">a0814100-4302-49f4-9f40-b7d42012644c</TermId>
        </TermInfo>
      </Terms>
    </e5bbabaa558347c9a785183771c230c4>
    <TaxKeywordTaxHTField xmlns="cb665cb2-4c1b-4338-95f1-4dd7cd771ce0">
      <Terms xmlns="http://schemas.microsoft.com/office/infopath/2007/PartnerControls"/>
    </TaxKeywordTaxHTField>
    <md4a5e6ab761404298864f0be17ffc0c xmlns="cb665cb2-4c1b-4338-95f1-4dd7cd771ce0">
      <Terms xmlns="http://schemas.microsoft.com/office/infopath/2007/PartnerControls">
        <TermInfo xmlns="http://schemas.microsoft.com/office/infopath/2007/PartnerControls">
          <TermName xmlns="http://schemas.microsoft.com/office/infopath/2007/PartnerControls">RWS Programma's, Projecten en Onderhoud</TermName>
          <TermId xmlns="http://schemas.microsoft.com/office/infopath/2007/PartnerControls">ecddfe69-e06c-4daa-922c-daf4247fccee</TermId>
        </TermInfo>
      </Terms>
    </md4a5e6ab761404298864f0be17ffc0c>
    <ka142704ec404179bc6dc96ce8d3373c xmlns="cb665cb2-4c1b-4338-95f1-4dd7cd771ce0">
      <Terms xmlns="http://schemas.microsoft.com/office/infopath/2007/PartnerControls">
        <TermInfo xmlns="http://schemas.microsoft.com/office/infopath/2007/PartnerControls">
          <TermName xmlns="http://schemas.microsoft.com/office/infopath/2007/PartnerControls">Presentatie</TermName>
          <TermId xmlns="http://schemas.microsoft.com/office/infopath/2007/PartnerControls">306efae4-1063-440c-b893-8cd0c326df1c</TermId>
        </TermInfo>
      </Terms>
    </ka142704ec404179bc6dc96ce8d3373c>
    <Connect-Archiefwaardig xmlns="cb665cb2-4c1b-4338-95f1-4dd7cd771ce0">Ja</Connect-Archiefwaardig>
    <f8a19592d410488a963c18d6cfe9bdaa xmlns="cb665cb2-4c1b-4338-95f1-4dd7cd771ce0">
      <Terms xmlns="http://schemas.microsoft.com/office/infopath/2007/PartnerControls">
        <TermInfo xmlns="http://schemas.microsoft.com/office/infopath/2007/PartnerControls">
          <TermName xmlns="http://schemas.microsoft.com/office/infopath/2007/PartnerControls">RWS Bedrijfsvertrouwelijk</TermName>
          <TermId xmlns="http://schemas.microsoft.com/office/infopath/2007/PartnerControls">d5fcfbac-659d-41b3-b161-4048848dd05a</TermId>
        </TermInfo>
      </Terms>
    </f8a19592d410488a963c18d6cfe9bdaa>
    <_dlc_DocId xmlns="9146c049-dd6a-44e2-b1d5-39208f424506">CON00-113246153-185</_dlc_DocId>
    <_dlc_DocIdUrl xmlns="9146c049-dd6a-44e2-b1d5-39208f424506">
      <Url>https://connect.sp02.rws.nl/sites/M230520453/_layouts/15/DocIdRedir.aspx?ID=CON00-113246153-185</Url>
      <Description>CON00-113246153-185</Description>
    </_dlc_DocIdUrl>
    <_dlc_DocIdPersistId xmlns="9146c049-dd6a-44e2-b1d5-39208f424506">true</_dlc_DocIdPersistId>
  </documentManagement>
</p:propertie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6BE7536-74E2-425F-80CB-35567E7CB307}">
  <ds:schemaRefs>
    <ds:schemaRef ds:uri="Microsoft.SharePoint.Taxonomy.ContentTypeSync"/>
  </ds:schemaRefs>
</ds:datastoreItem>
</file>

<file path=customXml/itemProps2.xml><?xml version="1.0" encoding="utf-8"?>
<ds:datastoreItem xmlns:ds="http://schemas.openxmlformats.org/officeDocument/2006/customXml" ds:itemID="{019E977C-C636-47E3-85E1-8297695EC4C0}">
  <ds:schemaRefs>
    <ds:schemaRef ds:uri="http://schemas.microsoft.com/sharepoint/events"/>
  </ds:schemaRefs>
</ds:datastoreItem>
</file>

<file path=customXml/itemProps3.xml><?xml version="1.0" encoding="utf-8"?>
<ds:datastoreItem xmlns:ds="http://schemas.openxmlformats.org/officeDocument/2006/customXml" ds:itemID="{BFECAC6A-2D54-4B0F-8A35-789990247A40}">
  <ds:schemaRefs>
    <ds:schemaRef ds:uri="9146c049-dd6a-44e2-b1d5-39208f424506"/>
    <ds:schemaRef ds:uri="cb665cb2-4c1b-4338-95f1-4dd7cd771ce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32BF0D3A-3387-4FB5-A07E-C5B03F26E2D1}">
  <ds:schemaRefs>
    <ds:schemaRef ds:uri="http://www.w3.org/XML/1998/namespace"/>
    <ds:schemaRef ds:uri="http://purl.org/dc/terms/"/>
    <ds:schemaRef ds:uri="http://schemas.microsoft.com/office/infopath/2007/PartnerControls"/>
    <ds:schemaRef ds:uri="9146c049-dd6a-44e2-b1d5-39208f424506"/>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cb665cb2-4c1b-4338-95f1-4dd7cd771ce0"/>
    <ds:schemaRef ds:uri="http://purl.org/dc/dcmitype/"/>
  </ds:schemaRefs>
</ds:datastoreItem>
</file>

<file path=customXml/itemProps5.xml><?xml version="1.0" encoding="utf-8"?>
<ds:datastoreItem xmlns:ds="http://schemas.openxmlformats.org/officeDocument/2006/customXml" ds:itemID="{73C63319-CA1C-4804-ACD5-CA915EEAC1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Presentatie RWS 16X9 NL (3)</Template>
  <TotalTime>560</TotalTime>
  <Words>1983</Words>
  <Application>Microsoft Office PowerPoint</Application>
  <PresentationFormat>Breedbeeld</PresentationFormat>
  <Paragraphs>94</Paragraphs>
  <Slides>16</Slides>
  <Notes>3</Notes>
  <HiddenSlides>0</HiddenSlides>
  <MMClips>0</MMClips>
  <ScaleCrop>false</ScaleCrop>
  <HeadingPairs>
    <vt:vector size="6" baseType="variant">
      <vt:variant>
        <vt:lpstr>Gebruikte lettertypen</vt:lpstr>
      </vt:variant>
      <vt:variant>
        <vt:i4>5</vt:i4>
      </vt:variant>
      <vt:variant>
        <vt:lpstr>Thema</vt:lpstr>
      </vt:variant>
      <vt:variant>
        <vt:i4>2</vt:i4>
      </vt:variant>
      <vt:variant>
        <vt:lpstr>Diatitels</vt:lpstr>
      </vt:variant>
      <vt:variant>
        <vt:i4>16</vt:i4>
      </vt:variant>
    </vt:vector>
  </HeadingPairs>
  <TitlesOfParts>
    <vt:vector size="23" baseType="lpstr">
      <vt:lpstr>Arial</vt:lpstr>
      <vt:lpstr>Calibri</vt:lpstr>
      <vt:lpstr>Times New Roman</vt:lpstr>
      <vt:lpstr>Verdana</vt:lpstr>
      <vt:lpstr>Wingdings</vt:lpstr>
      <vt:lpstr>RWS 16:9 NL</vt:lpstr>
      <vt:lpstr>Rijkswaterstaat</vt:lpstr>
      <vt:lpstr>PowerPoint-presentatie</vt:lpstr>
      <vt:lpstr>Dienstverlening demarcatie (1/3)</vt:lpstr>
      <vt:lpstr>Dienstverlening demarcatie (2/3)</vt:lpstr>
      <vt:lpstr>Dienstverlening demarcatie (3/3)</vt:lpstr>
      <vt:lpstr>                   Voorbeeld  Financiële structuur - voorfinanciering</vt:lpstr>
      <vt:lpstr>Dienstverlening Financiering (1/2)</vt:lpstr>
      <vt:lpstr>Dienstverlening Financiering (2/2)</vt:lpstr>
      <vt:lpstr>               Voorbeeld  Samenwerking</vt:lpstr>
      <vt:lpstr>Dienstverlening Samenwerking (1/4)</vt:lpstr>
      <vt:lpstr>Dienstverlening Samenwerking (2/4)</vt:lpstr>
      <vt:lpstr>Dienstverlening Samenwerking (3/4)</vt:lpstr>
      <vt:lpstr>Dienstverlening Samenwerking (4/4)</vt:lpstr>
      <vt:lpstr>OVERIGE en OVERKOEPELENDE PUNTEN</vt:lpstr>
      <vt:lpstr>Dienstverlening Parkeerflap (1/3)</vt:lpstr>
      <vt:lpstr>Dienstverlening Parkeerflap (2/3)</vt:lpstr>
      <vt:lpstr>Dienstverlening Parkeerflap (3/3)</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Marktconsultatie Power2Tow</dc:title>
  <dc:creator>Veekman, Wesley (RWS GPO)</dc:creator>
  <dc:description/>
  <cp:lastModifiedBy>Devilee, Jan (RWS PPO)</cp:lastModifiedBy>
  <cp:revision>22</cp:revision>
  <cp:lastPrinted>2025-04-13T14:02:01Z</cp:lastPrinted>
  <dcterms:created xsi:type="dcterms:W3CDTF">2022-09-21T06:53:29Z</dcterms:created>
  <dcterms:modified xsi:type="dcterms:W3CDTF">2025-04-28T06:33:39Z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0x010100B0CFCA0286740945ABA144AD52B740720100EA196158CEC2B748A3B883758E77A4ED</vt:lpwstr>
  </property>
  <property fmtid="{D5CDD505-2E9C-101B-9397-08002B2CF9AE}" pid="3" name="_dlc_DocIdItemGuid">
    <vt:lpwstr>b68a69e7-02ed-4dcd-afc3-efd2a68bfa87</vt:lpwstr>
  </property>
  <property fmtid="{D5CDD505-2E9C-101B-9397-08002B2CF9AE}" pid="4" name="TaxKeyword">
    <vt:lpwstr/>
  </property>
  <property fmtid="{D5CDD505-2E9C-101B-9397-08002B2CF9AE}" pid="5" name="Connect-Vertrouwelijkheid">
    <vt:lpwstr>1;#RWS Bedrijfsvertrouwelijk/geen|1523f3d8-a3f5-4033-a4d4-a04bf7d6d8cc</vt:lpwstr>
  </property>
  <property fmtid="{D5CDD505-2E9C-101B-9397-08002B2CF9AE}" pid="6" name="Connect-Documenttype">
    <vt:lpwstr>10;#Presentatie|306efae4-1063-440c-b893-8cd0c326df1c</vt:lpwstr>
  </property>
  <property fmtid="{D5CDD505-2E9C-101B-9397-08002B2CF9AE}" pid="7" name="Connect-Organisatieonderdeel">
    <vt:lpwstr>5;#RWS Programma's, Projecten en Onderhoud|ecddfe69-e06c-4daa-922c-daf4247fccee</vt:lpwstr>
  </property>
  <property fmtid="{D5CDD505-2E9C-101B-9397-08002B2CF9AE}" pid="8" name="j7965235a8fd41fb89d2a664ecf0f7a1">
    <vt:lpwstr/>
  </property>
  <property fmtid="{D5CDD505-2E9C-101B-9397-08002B2CF9AE}" pid="9" name="Connect-Organisatie">
    <vt:lpwstr/>
  </property>
  <property fmtid="{D5CDD505-2E9C-101B-9397-08002B2CF9AE}" pid="10" name="mf6f48d2ac1943c283ed42563d4d533a">
    <vt:lpwstr/>
  </property>
  <property fmtid="{D5CDD505-2E9C-101B-9397-08002B2CF9AE}" pid="11" name="e28f84c711554a75a94a2dfe3a3bea15">
    <vt:lpwstr/>
  </property>
  <property fmtid="{D5CDD505-2E9C-101B-9397-08002B2CF9AE}" pid="12" name="Connect-Classificatiecode">
    <vt:lpwstr/>
  </property>
  <property fmtid="{D5CDD505-2E9C-101B-9397-08002B2CF9AE}" pid="13" name="Connect-Activiteit">
    <vt:lpwstr/>
  </property>
  <property fmtid="{D5CDD505-2E9C-101B-9397-08002B2CF9AE}" pid="14" name="jbd8c863d0e84969b217bbeafdb75459">
    <vt:lpwstr>RWS Bedrijfsvertrouwelijk/geen|1523f3d8-a3f5-4033-a4d4-a04bf7d6d8cc</vt:lpwstr>
  </property>
  <property fmtid="{D5CDD505-2E9C-101B-9397-08002B2CF9AE}" pid="15" name="Connect-Persoonsvertrouwelijkheid">
    <vt:lpwstr>2;#Geen|a0814100-4302-49f4-9f40-b7d42012644c</vt:lpwstr>
  </property>
  <property fmtid="{D5CDD505-2E9C-101B-9397-08002B2CF9AE}" pid="16" name="Connect-Bedrijfsvertrouwelijkheid">
    <vt:lpwstr>1;#RWS Bedrijfsvertrouwelijk|d5fcfbac-659d-41b3-b161-4048848dd05a</vt:lpwstr>
  </property>
</Properties>
</file>