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2"/>
  </p:notesMasterIdLst>
  <p:sldIdLst>
    <p:sldId id="257" r:id="rId5"/>
    <p:sldId id="272" r:id="rId6"/>
    <p:sldId id="267" r:id="rId7"/>
    <p:sldId id="259" r:id="rId8"/>
    <p:sldId id="266" r:id="rId9"/>
    <p:sldId id="270" r:id="rId10"/>
    <p:sldId id="271" r:id="rId11"/>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9AE058-2C34-D2C2-98AB-6038478AF3C9}" v="134" dt="2024-10-03T07:43:21.800"/>
    <p1510:client id="{964C42A1-187E-5997-FF5C-27F57F9B8165}" v="10" dt="2024-10-03T07:44:08.950"/>
    <p1510:client id="{C8F88EAD-BFD8-05A0-3681-A21694667D27}" v="185" dt="2024-10-04T08:38:42.409"/>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Stijl, gemiddeld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nise van Dijk" userId="S::denise.van.dijk_significant.nl#ext#@brandweeraa.onmicrosoft.com::42827465-44f4-4d3a-87f9-6df57f9dfb1f" providerId="AD" clId="Web-{964C42A1-187E-5997-FF5C-27F57F9B8165}"/>
    <pc:docChg chg="modSld">
      <pc:chgData name="Denise van Dijk" userId="S::denise.van.dijk_significant.nl#ext#@brandweeraa.onmicrosoft.com::42827465-44f4-4d3a-87f9-6df57f9dfb1f" providerId="AD" clId="Web-{964C42A1-187E-5997-FF5C-27F57F9B8165}" dt="2024-10-03T07:44:02.200" v="8" actId="20577"/>
      <pc:docMkLst>
        <pc:docMk/>
      </pc:docMkLst>
      <pc:sldChg chg="modSp">
        <pc:chgData name="Denise van Dijk" userId="S::denise.van.dijk_significant.nl#ext#@brandweeraa.onmicrosoft.com::42827465-44f4-4d3a-87f9-6df57f9dfb1f" providerId="AD" clId="Web-{964C42A1-187E-5997-FF5C-27F57F9B8165}" dt="2024-10-03T07:44:02.200" v="8" actId="20577"/>
        <pc:sldMkLst>
          <pc:docMk/>
          <pc:sldMk cId="1752989458" sldId="270"/>
        </pc:sldMkLst>
        <pc:spChg chg="mod">
          <ac:chgData name="Denise van Dijk" userId="S::denise.van.dijk_significant.nl#ext#@brandweeraa.onmicrosoft.com::42827465-44f4-4d3a-87f9-6df57f9dfb1f" providerId="AD" clId="Web-{964C42A1-187E-5997-FF5C-27F57F9B8165}" dt="2024-10-03T07:44:02.200" v="8" actId="20577"/>
          <ac:spMkLst>
            <pc:docMk/>
            <pc:sldMk cId="1752989458" sldId="270"/>
            <ac:spMk id="2" creationId="{0A3567F7-B7C1-1B49-954D-364E4194E1E2}"/>
          </ac:spMkLst>
        </pc:spChg>
      </pc:sldChg>
    </pc:docChg>
  </pc:docChgLst>
  <pc:docChgLst>
    <pc:chgData name="Denise van Dijk" userId="S::denise.van.dijk_significant.nl#ext#@brandweeraa.onmicrosoft.com::42827465-44f4-4d3a-87f9-6df57f9dfb1f" providerId="AD" clId="Web-{759AE058-2C34-D2C2-98AB-6038478AF3C9}"/>
    <pc:docChg chg="modSld">
      <pc:chgData name="Denise van Dijk" userId="S::denise.van.dijk_significant.nl#ext#@brandweeraa.onmicrosoft.com::42827465-44f4-4d3a-87f9-6df57f9dfb1f" providerId="AD" clId="Web-{759AE058-2C34-D2C2-98AB-6038478AF3C9}" dt="2024-10-03T07:43:21.800" v="85" actId="1076"/>
      <pc:docMkLst>
        <pc:docMk/>
      </pc:docMkLst>
      <pc:sldChg chg="addSp modSp">
        <pc:chgData name="Denise van Dijk" userId="S::denise.van.dijk_significant.nl#ext#@brandweeraa.onmicrosoft.com::42827465-44f4-4d3a-87f9-6df57f9dfb1f" providerId="AD" clId="Web-{759AE058-2C34-D2C2-98AB-6038478AF3C9}" dt="2024-10-03T07:43:21.800" v="85" actId="1076"/>
        <pc:sldMkLst>
          <pc:docMk/>
          <pc:sldMk cId="1765030832" sldId="257"/>
        </pc:sldMkLst>
        <pc:spChg chg="mod">
          <ac:chgData name="Denise van Dijk" userId="S::denise.van.dijk_significant.nl#ext#@brandweeraa.onmicrosoft.com::42827465-44f4-4d3a-87f9-6df57f9dfb1f" providerId="AD" clId="Web-{759AE058-2C34-D2C2-98AB-6038478AF3C9}" dt="2024-10-03T07:43:21.800" v="85" actId="1076"/>
          <ac:spMkLst>
            <pc:docMk/>
            <pc:sldMk cId="1765030832" sldId="257"/>
            <ac:spMk id="2" creationId="{81EC3F40-8DB6-D349-A890-1116456107B6}"/>
          </ac:spMkLst>
        </pc:spChg>
        <pc:spChg chg="add mod">
          <ac:chgData name="Denise van Dijk" userId="S::denise.van.dijk_significant.nl#ext#@brandweeraa.onmicrosoft.com::42827465-44f4-4d3a-87f9-6df57f9dfb1f" providerId="AD" clId="Web-{759AE058-2C34-D2C2-98AB-6038478AF3C9}" dt="2024-10-03T07:43:18.065" v="84" actId="1076"/>
          <ac:spMkLst>
            <pc:docMk/>
            <pc:sldMk cId="1765030832" sldId="257"/>
            <ac:spMk id="3" creationId="{B8777E20-323C-18B1-59B5-670A41EBA44F}"/>
          </ac:spMkLst>
        </pc:spChg>
      </pc:sldChg>
    </pc:docChg>
  </pc:docChgLst>
  <pc:docChgLst>
    <pc:chgData name="Denise van Dijk" userId="S::denise.van.dijk_significant.nl#ext#@brandweeraa.onmicrosoft.com::42827465-44f4-4d3a-87f9-6df57f9dfb1f" providerId="AD" clId="Web-{C8F88EAD-BFD8-05A0-3681-A21694667D27}"/>
    <pc:docChg chg="addSld modSld">
      <pc:chgData name="Denise van Dijk" userId="S::denise.van.dijk_significant.nl#ext#@brandweeraa.onmicrosoft.com::42827465-44f4-4d3a-87f9-6df57f9dfb1f" providerId="AD" clId="Web-{C8F88EAD-BFD8-05A0-3681-A21694667D27}" dt="2024-10-04T08:38:42.409" v="181" actId="20577"/>
      <pc:docMkLst>
        <pc:docMk/>
      </pc:docMkLst>
      <pc:sldChg chg="modSp new">
        <pc:chgData name="Denise van Dijk" userId="S::denise.van.dijk_significant.nl#ext#@brandweeraa.onmicrosoft.com::42827465-44f4-4d3a-87f9-6df57f9dfb1f" providerId="AD" clId="Web-{C8F88EAD-BFD8-05A0-3681-A21694667D27}" dt="2024-10-04T08:38:42.409" v="181" actId="20577"/>
        <pc:sldMkLst>
          <pc:docMk/>
          <pc:sldMk cId="2008122346" sldId="272"/>
        </pc:sldMkLst>
        <pc:spChg chg="mod">
          <ac:chgData name="Denise van Dijk" userId="S::denise.van.dijk_significant.nl#ext#@brandweeraa.onmicrosoft.com::42827465-44f4-4d3a-87f9-6df57f9dfb1f" providerId="AD" clId="Web-{C8F88EAD-BFD8-05A0-3681-A21694667D27}" dt="2024-10-04T08:35:26.293" v="149" actId="20577"/>
          <ac:spMkLst>
            <pc:docMk/>
            <pc:sldMk cId="2008122346" sldId="272"/>
            <ac:spMk id="2" creationId="{93F3AD72-5789-201A-F957-CCA5C5FCED8C}"/>
          </ac:spMkLst>
        </pc:spChg>
        <pc:spChg chg="mod">
          <ac:chgData name="Denise van Dijk" userId="S::denise.van.dijk_significant.nl#ext#@brandweeraa.onmicrosoft.com::42827465-44f4-4d3a-87f9-6df57f9dfb1f" providerId="AD" clId="Web-{C8F88EAD-BFD8-05A0-3681-A21694667D27}" dt="2024-10-04T08:38:42.409" v="181" actId="20577"/>
          <ac:spMkLst>
            <pc:docMk/>
            <pc:sldMk cId="2008122346" sldId="272"/>
            <ac:spMk id="3" creationId="{3B49DC57-C0B0-BA98-D3BF-A43C0E7DEFD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9E9F9D-4E5D-7645-B902-95922E1625FF}" type="datetimeFigureOut">
              <a:rPr lang="nl-NL" smtClean="0"/>
              <a:t>4-10-2024</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382F6A-E69F-F04D-98F4-397938F6FB3D}" type="slidenum">
              <a:rPr lang="nl-NL" smtClean="0"/>
              <a:t>‹nr.›</a:t>
            </a:fld>
            <a:endParaRPr lang="nl-NL"/>
          </a:p>
        </p:txBody>
      </p:sp>
    </p:spTree>
    <p:extLst>
      <p:ext uri="{BB962C8B-B14F-4D97-AF65-F5344CB8AC3E}">
        <p14:creationId xmlns:p14="http://schemas.microsoft.com/office/powerpoint/2010/main" val="2947744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C216FA-F1B7-E04D-A408-EC1EDFC04511}"/>
              </a:ext>
            </a:extLst>
          </p:cNvPr>
          <p:cNvSpPr>
            <a:spLocks noGrp="1"/>
          </p:cNvSpPr>
          <p:nvPr>
            <p:ph type="ctrTitle"/>
          </p:nvPr>
        </p:nvSpPr>
        <p:spPr>
          <a:xfrm>
            <a:off x="4939645" y="4714003"/>
            <a:ext cx="6610926" cy="1368647"/>
          </a:xfrm>
        </p:spPr>
        <p:txBody>
          <a:bodyPr anchor="t">
            <a:normAutofit/>
          </a:bodyPr>
          <a:lstStyle>
            <a:lvl1pPr algn="r">
              <a:defRPr sz="4700" b="1" i="0" spc="0" baseline="0">
                <a:solidFill>
                  <a:schemeClr val="bg1"/>
                </a:solidFill>
                <a:latin typeface="Corbel" panose="020B0503020204020204" pitchFamily="34" charset="0"/>
              </a:defRPr>
            </a:lvl1pPr>
          </a:lstStyle>
          <a:p>
            <a:r>
              <a:rPr lang="nl-NL"/>
              <a:t>Klik om stijl te bewerken</a:t>
            </a:r>
          </a:p>
        </p:txBody>
      </p:sp>
      <p:sp>
        <p:nvSpPr>
          <p:cNvPr id="3" name="Ondertitel 2">
            <a:extLst>
              <a:ext uri="{FF2B5EF4-FFF2-40B4-BE49-F238E27FC236}">
                <a16:creationId xmlns:a16="http://schemas.microsoft.com/office/drawing/2014/main" id="{E0ABA6A6-9C24-A64D-A042-E249405784EA}"/>
              </a:ext>
            </a:extLst>
          </p:cNvPr>
          <p:cNvSpPr>
            <a:spLocks noGrp="1"/>
          </p:cNvSpPr>
          <p:nvPr>
            <p:ph type="subTitle" idx="1"/>
          </p:nvPr>
        </p:nvSpPr>
        <p:spPr>
          <a:xfrm>
            <a:off x="6701741" y="3602038"/>
            <a:ext cx="4848831" cy="1120433"/>
          </a:xfrm>
        </p:spPr>
        <p:txBody>
          <a:bodyPr anchor="b"/>
          <a:lstStyle>
            <a:lvl1pPr marL="0" indent="0" algn="r">
              <a:buNone/>
              <a:defRPr sz="2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7AC44672-E247-E14E-9F82-3C67D6D447B2}"/>
              </a:ext>
            </a:extLst>
          </p:cNvPr>
          <p:cNvSpPr>
            <a:spLocks noGrp="1"/>
          </p:cNvSpPr>
          <p:nvPr>
            <p:ph type="dt" sz="half" idx="10"/>
          </p:nvPr>
        </p:nvSpPr>
        <p:spPr>
          <a:xfrm>
            <a:off x="8807373" y="6356350"/>
            <a:ext cx="2743200" cy="365125"/>
          </a:xfrm>
          <a:prstGeom prst="rect">
            <a:avLst/>
          </a:prstGeom>
        </p:spPr>
        <p:txBody>
          <a:bodyPr/>
          <a:lstStyle>
            <a:lvl1pPr algn="r">
              <a:defRPr sz="900">
                <a:solidFill>
                  <a:schemeClr val="bg1"/>
                </a:solidFill>
              </a:defRPr>
            </a:lvl1pPr>
          </a:lstStyle>
          <a:p>
            <a:fld id="{C7A67417-A056-6A49-89E5-763936E492C8}" type="datetimeFigureOut">
              <a:rPr lang="nl-NL" smtClean="0"/>
              <a:pPr/>
              <a:t>4-10-2024</a:t>
            </a:fld>
            <a:endParaRPr lang="nl-NL"/>
          </a:p>
        </p:txBody>
      </p:sp>
    </p:spTree>
    <p:extLst>
      <p:ext uri="{BB962C8B-B14F-4D97-AF65-F5344CB8AC3E}">
        <p14:creationId xmlns:p14="http://schemas.microsoft.com/office/powerpoint/2010/main" val="30832040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ectiek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DF6B34-69CC-7F44-A65A-86126575CA67}"/>
              </a:ext>
            </a:extLst>
          </p:cNvPr>
          <p:cNvSpPr>
            <a:spLocks noGrp="1"/>
          </p:cNvSpPr>
          <p:nvPr>
            <p:ph type="title"/>
          </p:nvPr>
        </p:nvSpPr>
        <p:spPr>
          <a:xfrm>
            <a:off x="2026762" y="1893139"/>
            <a:ext cx="9320687" cy="2852737"/>
          </a:xfrm>
        </p:spPr>
        <p:txBody>
          <a:bodyPr anchor="t">
            <a:normAutofit/>
          </a:bodyPr>
          <a:lstStyle>
            <a:lvl1pPr algn="l">
              <a:defRPr sz="5500">
                <a:solidFill>
                  <a:schemeClr val="bg1"/>
                </a:solidFill>
              </a:defRPr>
            </a:lvl1pPr>
          </a:lstStyle>
          <a:p>
            <a:r>
              <a:rPr lang="nl-NL"/>
              <a:t>Klik om stijl te bewerken</a:t>
            </a:r>
          </a:p>
        </p:txBody>
      </p:sp>
      <p:sp>
        <p:nvSpPr>
          <p:cNvPr id="5" name="Tijdelijke aanduiding voor voettekst 4">
            <a:extLst>
              <a:ext uri="{FF2B5EF4-FFF2-40B4-BE49-F238E27FC236}">
                <a16:creationId xmlns:a16="http://schemas.microsoft.com/office/drawing/2014/main" id="{8CE99291-EAB7-BB49-BB3C-8C0EEF79F5C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CC0CB7B-B056-B446-9AD6-2587BCE0C6ED}"/>
              </a:ext>
            </a:extLst>
          </p:cNvPr>
          <p:cNvSpPr>
            <a:spLocks noGrp="1"/>
          </p:cNvSpPr>
          <p:nvPr>
            <p:ph type="sldNum" sz="quarter" idx="12"/>
          </p:nvPr>
        </p:nvSpPr>
        <p:spPr/>
        <p:txBody>
          <a:bodyPr/>
          <a:lstStyle/>
          <a:p>
            <a:fld id="{52B89A51-2D93-6C4E-99FA-EA2C3633B664}" type="slidenum">
              <a:rPr lang="nl-NL" smtClean="0"/>
              <a:t>‹nr.›</a:t>
            </a:fld>
            <a:endParaRPr lang="nl-NL"/>
          </a:p>
        </p:txBody>
      </p:sp>
    </p:spTree>
    <p:extLst>
      <p:ext uri="{BB962C8B-B14F-4D97-AF65-F5344CB8AC3E}">
        <p14:creationId xmlns:p14="http://schemas.microsoft.com/office/powerpoint/2010/main" val="3436799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Sectiek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DF6B34-69CC-7F44-A65A-86126575CA67}"/>
              </a:ext>
            </a:extLst>
          </p:cNvPr>
          <p:cNvSpPr>
            <a:spLocks noGrp="1"/>
          </p:cNvSpPr>
          <p:nvPr>
            <p:ph type="title"/>
          </p:nvPr>
        </p:nvSpPr>
        <p:spPr>
          <a:xfrm>
            <a:off x="2026762" y="1893139"/>
            <a:ext cx="9320687" cy="2852737"/>
          </a:xfrm>
        </p:spPr>
        <p:txBody>
          <a:bodyPr anchor="t">
            <a:normAutofit/>
          </a:bodyPr>
          <a:lstStyle>
            <a:lvl1pPr algn="l">
              <a:defRPr sz="5500">
                <a:solidFill>
                  <a:schemeClr val="bg1"/>
                </a:solidFill>
              </a:defRPr>
            </a:lvl1pPr>
          </a:lstStyle>
          <a:p>
            <a:r>
              <a:rPr lang="nl-NL"/>
              <a:t>Klik om stijl te bewerken</a:t>
            </a:r>
          </a:p>
        </p:txBody>
      </p:sp>
      <p:sp>
        <p:nvSpPr>
          <p:cNvPr id="5" name="Tijdelijke aanduiding voor voettekst 4">
            <a:extLst>
              <a:ext uri="{FF2B5EF4-FFF2-40B4-BE49-F238E27FC236}">
                <a16:creationId xmlns:a16="http://schemas.microsoft.com/office/drawing/2014/main" id="{8CE99291-EAB7-BB49-BB3C-8C0EEF79F5C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CC0CB7B-B056-B446-9AD6-2587BCE0C6ED}"/>
              </a:ext>
            </a:extLst>
          </p:cNvPr>
          <p:cNvSpPr>
            <a:spLocks noGrp="1"/>
          </p:cNvSpPr>
          <p:nvPr>
            <p:ph type="sldNum" sz="quarter" idx="12"/>
          </p:nvPr>
        </p:nvSpPr>
        <p:spPr/>
        <p:txBody>
          <a:bodyPr/>
          <a:lstStyle/>
          <a:p>
            <a:fld id="{52B89A51-2D93-6C4E-99FA-EA2C3633B664}" type="slidenum">
              <a:rPr lang="nl-NL" smtClean="0"/>
              <a:t>‹nr.›</a:t>
            </a:fld>
            <a:endParaRPr lang="nl-NL"/>
          </a:p>
        </p:txBody>
      </p:sp>
    </p:spTree>
    <p:extLst>
      <p:ext uri="{BB962C8B-B14F-4D97-AF65-F5344CB8AC3E}">
        <p14:creationId xmlns:p14="http://schemas.microsoft.com/office/powerpoint/2010/main" val="35417732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Sectiek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DF6B34-69CC-7F44-A65A-86126575CA67}"/>
              </a:ext>
            </a:extLst>
          </p:cNvPr>
          <p:cNvSpPr>
            <a:spLocks noGrp="1"/>
          </p:cNvSpPr>
          <p:nvPr>
            <p:ph type="title"/>
          </p:nvPr>
        </p:nvSpPr>
        <p:spPr>
          <a:xfrm>
            <a:off x="2026762" y="1893139"/>
            <a:ext cx="9320687" cy="2852737"/>
          </a:xfrm>
        </p:spPr>
        <p:txBody>
          <a:bodyPr anchor="t">
            <a:normAutofit/>
          </a:bodyPr>
          <a:lstStyle>
            <a:lvl1pPr algn="l">
              <a:defRPr sz="5500">
                <a:solidFill>
                  <a:schemeClr val="bg1"/>
                </a:solidFill>
              </a:defRPr>
            </a:lvl1pPr>
          </a:lstStyle>
          <a:p>
            <a:r>
              <a:rPr lang="nl-NL"/>
              <a:t>Klik om stijl te bewerken</a:t>
            </a:r>
          </a:p>
        </p:txBody>
      </p:sp>
      <p:sp>
        <p:nvSpPr>
          <p:cNvPr id="5" name="Tijdelijke aanduiding voor voettekst 4">
            <a:extLst>
              <a:ext uri="{FF2B5EF4-FFF2-40B4-BE49-F238E27FC236}">
                <a16:creationId xmlns:a16="http://schemas.microsoft.com/office/drawing/2014/main" id="{8CE99291-EAB7-BB49-BB3C-8C0EEF79F5C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CC0CB7B-B056-B446-9AD6-2587BCE0C6ED}"/>
              </a:ext>
            </a:extLst>
          </p:cNvPr>
          <p:cNvSpPr>
            <a:spLocks noGrp="1"/>
          </p:cNvSpPr>
          <p:nvPr>
            <p:ph type="sldNum" sz="quarter" idx="12"/>
          </p:nvPr>
        </p:nvSpPr>
        <p:spPr/>
        <p:txBody>
          <a:bodyPr/>
          <a:lstStyle/>
          <a:p>
            <a:fld id="{52B89A51-2D93-6C4E-99FA-EA2C3633B664}" type="slidenum">
              <a:rPr lang="nl-NL" smtClean="0"/>
              <a:t>‹nr.›</a:t>
            </a:fld>
            <a:endParaRPr lang="nl-NL"/>
          </a:p>
        </p:txBody>
      </p:sp>
    </p:spTree>
    <p:extLst>
      <p:ext uri="{BB962C8B-B14F-4D97-AF65-F5344CB8AC3E}">
        <p14:creationId xmlns:p14="http://schemas.microsoft.com/office/powerpoint/2010/main" val="29630302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Sectiek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DF6B34-69CC-7F44-A65A-86126575CA67}"/>
              </a:ext>
            </a:extLst>
          </p:cNvPr>
          <p:cNvSpPr>
            <a:spLocks noGrp="1"/>
          </p:cNvSpPr>
          <p:nvPr>
            <p:ph type="title"/>
          </p:nvPr>
        </p:nvSpPr>
        <p:spPr>
          <a:xfrm>
            <a:off x="2026762" y="1893139"/>
            <a:ext cx="9320687" cy="2852737"/>
          </a:xfrm>
        </p:spPr>
        <p:txBody>
          <a:bodyPr anchor="t">
            <a:normAutofit/>
          </a:bodyPr>
          <a:lstStyle>
            <a:lvl1pPr algn="l">
              <a:defRPr sz="5500">
                <a:solidFill>
                  <a:schemeClr val="bg1"/>
                </a:solidFill>
              </a:defRPr>
            </a:lvl1pPr>
          </a:lstStyle>
          <a:p>
            <a:r>
              <a:rPr lang="nl-NL"/>
              <a:t>Klik om stijl te bewerken</a:t>
            </a:r>
          </a:p>
        </p:txBody>
      </p:sp>
      <p:sp>
        <p:nvSpPr>
          <p:cNvPr id="5" name="Tijdelijke aanduiding voor voettekst 4">
            <a:extLst>
              <a:ext uri="{FF2B5EF4-FFF2-40B4-BE49-F238E27FC236}">
                <a16:creationId xmlns:a16="http://schemas.microsoft.com/office/drawing/2014/main" id="{8CE99291-EAB7-BB49-BB3C-8C0EEF79F5C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CC0CB7B-B056-B446-9AD6-2587BCE0C6ED}"/>
              </a:ext>
            </a:extLst>
          </p:cNvPr>
          <p:cNvSpPr>
            <a:spLocks noGrp="1"/>
          </p:cNvSpPr>
          <p:nvPr>
            <p:ph type="sldNum" sz="quarter" idx="12"/>
          </p:nvPr>
        </p:nvSpPr>
        <p:spPr/>
        <p:txBody>
          <a:bodyPr/>
          <a:lstStyle/>
          <a:p>
            <a:fld id="{52B89A51-2D93-6C4E-99FA-EA2C3633B664}" type="slidenum">
              <a:rPr lang="nl-NL" smtClean="0"/>
              <a:t>‹nr.›</a:t>
            </a:fld>
            <a:endParaRPr lang="nl-NL"/>
          </a:p>
        </p:txBody>
      </p:sp>
    </p:spTree>
    <p:extLst>
      <p:ext uri="{BB962C8B-B14F-4D97-AF65-F5344CB8AC3E}">
        <p14:creationId xmlns:p14="http://schemas.microsoft.com/office/powerpoint/2010/main" val="34405185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Sectiek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DF6B34-69CC-7F44-A65A-86126575CA67}"/>
              </a:ext>
            </a:extLst>
          </p:cNvPr>
          <p:cNvSpPr>
            <a:spLocks noGrp="1"/>
          </p:cNvSpPr>
          <p:nvPr>
            <p:ph type="title"/>
          </p:nvPr>
        </p:nvSpPr>
        <p:spPr>
          <a:xfrm>
            <a:off x="2026762" y="1893139"/>
            <a:ext cx="9320687" cy="2852737"/>
          </a:xfrm>
        </p:spPr>
        <p:txBody>
          <a:bodyPr anchor="t">
            <a:normAutofit/>
          </a:bodyPr>
          <a:lstStyle>
            <a:lvl1pPr algn="l">
              <a:defRPr sz="5500">
                <a:solidFill>
                  <a:schemeClr val="bg1"/>
                </a:solidFill>
              </a:defRPr>
            </a:lvl1pPr>
          </a:lstStyle>
          <a:p>
            <a:r>
              <a:rPr lang="nl-NL"/>
              <a:t>Klik om stijl te bewerken</a:t>
            </a:r>
          </a:p>
        </p:txBody>
      </p:sp>
      <p:sp>
        <p:nvSpPr>
          <p:cNvPr id="5" name="Tijdelijke aanduiding voor voettekst 4">
            <a:extLst>
              <a:ext uri="{FF2B5EF4-FFF2-40B4-BE49-F238E27FC236}">
                <a16:creationId xmlns:a16="http://schemas.microsoft.com/office/drawing/2014/main" id="{8CE99291-EAB7-BB49-BB3C-8C0EEF79F5C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CC0CB7B-B056-B446-9AD6-2587BCE0C6ED}"/>
              </a:ext>
            </a:extLst>
          </p:cNvPr>
          <p:cNvSpPr>
            <a:spLocks noGrp="1"/>
          </p:cNvSpPr>
          <p:nvPr>
            <p:ph type="sldNum" sz="quarter" idx="12"/>
          </p:nvPr>
        </p:nvSpPr>
        <p:spPr/>
        <p:txBody>
          <a:bodyPr/>
          <a:lstStyle/>
          <a:p>
            <a:fld id="{52B89A51-2D93-6C4E-99FA-EA2C3633B664}" type="slidenum">
              <a:rPr lang="nl-NL" smtClean="0"/>
              <a:t>‹nr.›</a:t>
            </a:fld>
            <a:endParaRPr lang="nl-NL"/>
          </a:p>
        </p:txBody>
      </p:sp>
    </p:spTree>
    <p:extLst>
      <p:ext uri="{BB962C8B-B14F-4D97-AF65-F5344CB8AC3E}">
        <p14:creationId xmlns:p14="http://schemas.microsoft.com/office/powerpoint/2010/main" val="32298333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dia VrAA - brandweergerelateer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jdelijke aanduiding voor voettekst 4">
            <a:extLst>
              <a:ext uri="{FF2B5EF4-FFF2-40B4-BE49-F238E27FC236}">
                <a16:creationId xmlns:a16="http://schemas.microsoft.com/office/drawing/2014/main" id="{8CE99291-EAB7-BB49-BB3C-8C0EEF79F5C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CC0CB7B-B056-B446-9AD6-2587BCE0C6ED}"/>
              </a:ext>
            </a:extLst>
          </p:cNvPr>
          <p:cNvSpPr>
            <a:spLocks noGrp="1"/>
          </p:cNvSpPr>
          <p:nvPr>
            <p:ph type="sldNum" sz="quarter" idx="12"/>
          </p:nvPr>
        </p:nvSpPr>
        <p:spPr/>
        <p:txBody>
          <a:bodyPr/>
          <a:lstStyle/>
          <a:p>
            <a:fld id="{52B89A51-2D93-6C4E-99FA-EA2C3633B664}" type="slidenum">
              <a:rPr lang="nl-NL" smtClean="0"/>
              <a:t>‹nr.›</a:t>
            </a:fld>
            <a:endParaRPr lang="nl-NL"/>
          </a:p>
        </p:txBody>
      </p:sp>
      <p:sp>
        <p:nvSpPr>
          <p:cNvPr id="7" name="Titel 1">
            <a:extLst>
              <a:ext uri="{FF2B5EF4-FFF2-40B4-BE49-F238E27FC236}">
                <a16:creationId xmlns:a16="http://schemas.microsoft.com/office/drawing/2014/main" id="{4FC216FA-F1B7-E04D-A408-EC1EDFC04511}"/>
              </a:ext>
            </a:extLst>
          </p:cNvPr>
          <p:cNvSpPr>
            <a:spLocks noGrp="1"/>
          </p:cNvSpPr>
          <p:nvPr>
            <p:ph type="ctrTitle"/>
          </p:nvPr>
        </p:nvSpPr>
        <p:spPr>
          <a:xfrm>
            <a:off x="4939645" y="4714003"/>
            <a:ext cx="6610926" cy="1368647"/>
          </a:xfrm>
        </p:spPr>
        <p:txBody>
          <a:bodyPr anchor="t">
            <a:normAutofit/>
          </a:bodyPr>
          <a:lstStyle>
            <a:lvl1pPr algn="r">
              <a:defRPr sz="4700" b="1" i="0" spc="0" baseline="0">
                <a:solidFill>
                  <a:schemeClr val="bg1"/>
                </a:solidFill>
                <a:latin typeface="Corbel" panose="020B0503020204020204" pitchFamily="34" charset="0"/>
              </a:defRPr>
            </a:lvl1pPr>
          </a:lstStyle>
          <a:p>
            <a:r>
              <a:rPr lang="nl-NL"/>
              <a:t>Klik om stijl te bewerken</a:t>
            </a:r>
          </a:p>
        </p:txBody>
      </p:sp>
      <p:sp>
        <p:nvSpPr>
          <p:cNvPr id="8" name="Ondertitel 2">
            <a:extLst>
              <a:ext uri="{FF2B5EF4-FFF2-40B4-BE49-F238E27FC236}">
                <a16:creationId xmlns:a16="http://schemas.microsoft.com/office/drawing/2014/main" id="{E0ABA6A6-9C24-A64D-A042-E249405784EA}"/>
              </a:ext>
            </a:extLst>
          </p:cNvPr>
          <p:cNvSpPr>
            <a:spLocks noGrp="1"/>
          </p:cNvSpPr>
          <p:nvPr>
            <p:ph type="subTitle" idx="1"/>
          </p:nvPr>
        </p:nvSpPr>
        <p:spPr>
          <a:xfrm>
            <a:off x="6701741" y="3602038"/>
            <a:ext cx="4848831" cy="1120433"/>
          </a:xfrm>
        </p:spPr>
        <p:txBody>
          <a:bodyPr anchor="b"/>
          <a:lstStyle>
            <a:lvl1pPr marL="0" indent="0" algn="r">
              <a:buNone/>
              <a:defRPr sz="2400" b="1">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Tree>
    <p:extLst>
      <p:ext uri="{BB962C8B-B14F-4D97-AF65-F5344CB8AC3E}">
        <p14:creationId xmlns:p14="http://schemas.microsoft.com/office/powerpoint/2010/main" val="29977966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rAA - brandweergerelateerd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jdelijke aanduiding voor voettekst 4">
            <a:extLst>
              <a:ext uri="{FF2B5EF4-FFF2-40B4-BE49-F238E27FC236}">
                <a16:creationId xmlns:a16="http://schemas.microsoft.com/office/drawing/2014/main" id="{8CE99291-EAB7-BB49-BB3C-8C0EEF79F5C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CC0CB7B-B056-B446-9AD6-2587BCE0C6ED}"/>
              </a:ext>
            </a:extLst>
          </p:cNvPr>
          <p:cNvSpPr>
            <a:spLocks noGrp="1"/>
          </p:cNvSpPr>
          <p:nvPr>
            <p:ph type="sldNum" sz="quarter" idx="12"/>
          </p:nvPr>
        </p:nvSpPr>
        <p:spPr/>
        <p:txBody>
          <a:bodyPr/>
          <a:lstStyle/>
          <a:p>
            <a:fld id="{52B89A51-2D93-6C4E-99FA-EA2C3633B664}" type="slidenum">
              <a:rPr lang="nl-NL" smtClean="0"/>
              <a:t>‹nr.›</a:t>
            </a:fld>
            <a:endParaRPr lang="nl-NL"/>
          </a:p>
        </p:txBody>
      </p:sp>
      <p:sp>
        <p:nvSpPr>
          <p:cNvPr id="7" name="Titel 1">
            <a:extLst>
              <a:ext uri="{FF2B5EF4-FFF2-40B4-BE49-F238E27FC236}">
                <a16:creationId xmlns:a16="http://schemas.microsoft.com/office/drawing/2014/main" id="{C1BF848F-280C-074F-8AD0-4A674BD5B232}"/>
              </a:ext>
            </a:extLst>
          </p:cNvPr>
          <p:cNvSpPr>
            <a:spLocks noGrp="1"/>
          </p:cNvSpPr>
          <p:nvPr>
            <p:ph type="title"/>
          </p:nvPr>
        </p:nvSpPr>
        <p:spPr>
          <a:xfrm>
            <a:off x="631596" y="563091"/>
            <a:ext cx="9973559" cy="695388"/>
          </a:xfrm>
        </p:spPr>
        <p:txBody>
          <a:bodyPr/>
          <a:lstStyle>
            <a:lvl1pPr>
              <a:defRPr>
                <a:solidFill>
                  <a:schemeClr val="tx1"/>
                </a:solidFill>
              </a:defRPr>
            </a:lvl1pPr>
          </a:lstStyle>
          <a:p>
            <a:r>
              <a:rPr lang="nl-NL"/>
              <a:t>Klik om stijl te bewerken</a:t>
            </a:r>
          </a:p>
        </p:txBody>
      </p:sp>
      <p:sp>
        <p:nvSpPr>
          <p:cNvPr id="8" name="Tijdelijke aanduiding voor inhoud 2">
            <a:extLst>
              <a:ext uri="{FF2B5EF4-FFF2-40B4-BE49-F238E27FC236}">
                <a16:creationId xmlns:a16="http://schemas.microsoft.com/office/drawing/2014/main" id="{478DD9BA-C0FE-A643-BDBA-2BBB04C22DA0}"/>
              </a:ext>
            </a:extLst>
          </p:cNvPr>
          <p:cNvSpPr>
            <a:spLocks noGrp="1"/>
          </p:cNvSpPr>
          <p:nvPr>
            <p:ph idx="1"/>
          </p:nvPr>
        </p:nvSpPr>
        <p:spPr>
          <a:xfrm>
            <a:off x="631596" y="1677969"/>
            <a:ext cx="9973559" cy="383517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27795337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rAA - brandweergerelateerd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jdelijke aanduiding voor voettekst 4">
            <a:extLst>
              <a:ext uri="{FF2B5EF4-FFF2-40B4-BE49-F238E27FC236}">
                <a16:creationId xmlns:a16="http://schemas.microsoft.com/office/drawing/2014/main" id="{8CE99291-EAB7-BB49-BB3C-8C0EEF79F5C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CC0CB7B-B056-B446-9AD6-2587BCE0C6ED}"/>
              </a:ext>
            </a:extLst>
          </p:cNvPr>
          <p:cNvSpPr>
            <a:spLocks noGrp="1"/>
          </p:cNvSpPr>
          <p:nvPr>
            <p:ph type="sldNum" sz="quarter" idx="12"/>
          </p:nvPr>
        </p:nvSpPr>
        <p:spPr/>
        <p:txBody>
          <a:bodyPr/>
          <a:lstStyle/>
          <a:p>
            <a:fld id="{52B89A51-2D93-6C4E-99FA-EA2C3633B664}" type="slidenum">
              <a:rPr lang="nl-NL" smtClean="0"/>
              <a:t>‹nr.›</a:t>
            </a:fld>
            <a:endParaRPr lang="nl-NL"/>
          </a:p>
        </p:txBody>
      </p:sp>
      <p:sp>
        <p:nvSpPr>
          <p:cNvPr id="7" name="Titel 1">
            <a:extLst>
              <a:ext uri="{FF2B5EF4-FFF2-40B4-BE49-F238E27FC236}">
                <a16:creationId xmlns:a16="http://schemas.microsoft.com/office/drawing/2014/main" id="{C1BF848F-280C-074F-8AD0-4A674BD5B232}"/>
              </a:ext>
            </a:extLst>
          </p:cNvPr>
          <p:cNvSpPr>
            <a:spLocks noGrp="1"/>
          </p:cNvSpPr>
          <p:nvPr>
            <p:ph type="title"/>
          </p:nvPr>
        </p:nvSpPr>
        <p:spPr>
          <a:xfrm>
            <a:off x="631596" y="563091"/>
            <a:ext cx="9973559" cy="695388"/>
          </a:xfrm>
        </p:spPr>
        <p:txBody>
          <a:bodyPr/>
          <a:lstStyle>
            <a:lvl1pPr>
              <a:defRPr>
                <a:solidFill>
                  <a:schemeClr val="tx1"/>
                </a:solidFill>
              </a:defRPr>
            </a:lvl1pPr>
          </a:lstStyle>
          <a:p>
            <a:r>
              <a:rPr lang="nl-NL"/>
              <a:t>Klik om stijl te bewerken</a:t>
            </a:r>
          </a:p>
        </p:txBody>
      </p:sp>
      <p:sp>
        <p:nvSpPr>
          <p:cNvPr id="8" name="Tijdelijke aanduiding voor inhoud 2">
            <a:extLst>
              <a:ext uri="{FF2B5EF4-FFF2-40B4-BE49-F238E27FC236}">
                <a16:creationId xmlns:a16="http://schemas.microsoft.com/office/drawing/2014/main" id="{478DD9BA-C0FE-A643-BDBA-2BBB04C22DA0}"/>
              </a:ext>
            </a:extLst>
          </p:cNvPr>
          <p:cNvSpPr>
            <a:spLocks noGrp="1"/>
          </p:cNvSpPr>
          <p:nvPr>
            <p:ph idx="1"/>
          </p:nvPr>
        </p:nvSpPr>
        <p:spPr>
          <a:xfrm>
            <a:off x="631596" y="1677969"/>
            <a:ext cx="9973559" cy="383517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3725159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F848F-280C-074F-8AD0-4A674BD5B232}"/>
              </a:ext>
            </a:extLst>
          </p:cNvPr>
          <p:cNvSpPr>
            <a:spLocks noGrp="1"/>
          </p:cNvSpPr>
          <p:nvPr>
            <p:ph type="title"/>
          </p:nvPr>
        </p:nvSpPr>
        <p:spPr/>
        <p:txBody>
          <a:bodyPr/>
          <a:lstStyle>
            <a:lvl1pPr>
              <a:defRPr>
                <a:solidFill>
                  <a:schemeClr val="accent1"/>
                </a:solidFill>
              </a:defRPr>
            </a:lvl1pPr>
          </a:lstStyle>
          <a:p>
            <a:r>
              <a:rPr lang="nl-NL"/>
              <a:t>Klik om stijl te bewerken</a:t>
            </a:r>
          </a:p>
        </p:txBody>
      </p:sp>
      <p:sp>
        <p:nvSpPr>
          <p:cNvPr id="3" name="Tijdelijke aanduiding voor inhoud 2">
            <a:extLst>
              <a:ext uri="{FF2B5EF4-FFF2-40B4-BE49-F238E27FC236}">
                <a16:creationId xmlns:a16="http://schemas.microsoft.com/office/drawing/2014/main" id="{478DD9BA-C0FE-A643-BDBA-2BBB04C22DA0}"/>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voettekst 4">
            <a:extLst>
              <a:ext uri="{FF2B5EF4-FFF2-40B4-BE49-F238E27FC236}">
                <a16:creationId xmlns:a16="http://schemas.microsoft.com/office/drawing/2014/main" id="{9D815599-AF91-0541-88D0-C29E994C3A05}"/>
              </a:ext>
            </a:extLst>
          </p:cNvPr>
          <p:cNvSpPr>
            <a:spLocks noGrp="1"/>
          </p:cNvSpPr>
          <p:nvPr>
            <p:ph type="ftr" sz="quarter" idx="11"/>
          </p:nvPr>
        </p:nvSpPr>
        <p:spPr/>
        <p:txBody>
          <a:bodyPr/>
          <a:lstStyle>
            <a:lvl1pPr>
              <a:defRPr>
                <a:solidFill>
                  <a:schemeClr val="bg1">
                    <a:lumMod val="65000"/>
                  </a:schemeClr>
                </a:solidFill>
              </a:defRPr>
            </a:lvl1pPr>
          </a:lstStyle>
          <a:p>
            <a:endParaRPr lang="nl-NL"/>
          </a:p>
        </p:txBody>
      </p:sp>
      <p:sp>
        <p:nvSpPr>
          <p:cNvPr id="6" name="Tijdelijke aanduiding voor dianummer 5">
            <a:extLst>
              <a:ext uri="{FF2B5EF4-FFF2-40B4-BE49-F238E27FC236}">
                <a16:creationId xmlns:a16="http://schemas.microsoft.com/office/drawing/2014/main" id="{7C841F59-D343-7C41-A4FD-6AFD40A73A28}"/>
              </a:ext>
            </a:extLst>
          </p:cNvPr>
          <p:cNvSpPr>
            <a:spLocks noGrp="1"/>
          </p:cNvSpPr>
          <p:nvPr>
            <p:ph type="sldNum" sz="quarter" idx="12"/>
          </p:nvPr>
        </p:nvSpPr>
        <p:spPr/>
        <p:txBody>
          <a:bodyPr/>
          <a:lstStyle>
            <a:lvl1pPr>
              <a:defRPr>
                <a:solidFill>
                  <a:schemeClr val="bg1">
                    <a:lumMod val="65000"/>
                  </a:schemeClr>
                </a:solidFill>
              </a:defRPr>
            </a:lvl1pPr>
          </a:lstStyle>
          <a:p>
            <a:fld id="{52B89A51-2D93-6C4E-99FA-EA2C3633B664}" type="slidenum">
              <a:rPr lang="nl-NL" smtClean="0"/>
              <a:pPr/>
              <a:t>‹nr.›</a:t>
            </a:fld>
            <a:endParaRPr lang="nl-NL"/>
          </a:p>
        </p:txBody>
      </p:sp>
    </p:spTree>
    <p:extLst>
      <p:ext uri="{BB962C8B-B14F-4D97-AF65-F5344CB8AC3E}">
        <p14:creationId xmlns:p14="http://schemas.microsoft.com/office/powerpoint/2010/main" val="3773344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F848F-280C-074F-8AD0-4A674BD5B232}"/>
              </a:ext>
            </a:extLst>
          </p:cNvPr>
          <p:cNvSpPr>
            <a:spLocks noGrp="1"/>
          </p:cNvSpPr>
          <p:nvPr>
            <p:ph type="title"/>
          </p:nvPr>
        </p:nvSpPr>
        <p:spPr/>
        <p:txBody>
          <a:bodyPr/>
          <a:lstStyle>
            <a:lvl1pPr>
              <a:defRPr>
                <a:solidFill>
                  <a:schemeClr val="accent1"/>
                </a:solidFill>
              </a:defRPr>
            </a:lvl1pPr>
          </a:lstStyle>
          <a:p>
            <a:r>
              <a:rPr lang="nl-NL"/>
              <a:t>Klik om stijl te bewerken</a:t>
            </a:r>
          </a:p>
        </p:txBody>
      </p:sp>
      <p:sp>
        <p:nvSpPr>
          <p:cNvPr id="3" name="Tijdelijke aanduiding voor inhoud 2">
            <a:extLst>
              <a:ext uri="{FF2B5EF4-FFF2-40B4-BE49-F238E27FC236}">
                <a16:creationId xmlns:a16="http://schemas.microsoft.com/office/drawing/2014/main" id="{478DD9BA-C0FE-A643-BDBA-2BBB04C22DA0}"/>
              </a:ext>
            </a:extLst>
          </p:cNvPr>
          <p:cNvSpPr>
            <a:spLocks noGrp="1"/>
          </p:cNvSpPr>
          <p:nvPr>
            <p:ph idx="1"/>
          </p:nvPr>
        </p:nvSpPr>
        <p:spPr/>
        <p:txBody>
          <a:bodyPr/>
          <a:lstStyle>
            <a:lvl1pPr marL="180000" indent="-180000">
              <a:buFont typeface="Arial" panose="020B0604020202020204" pitchFamily="34" charset="0"/>
              <a:buChar char="•"/>
              <a:defRPr/>
            </a:lvl1pPr>
            <a:lvl2pPr marL="450000" indent="-180000">
              <a:buFont typeface="Arial" panose="020B0604020202020204" pitchFamily="34" charset="0"/>
              <a:buChar char="•"/>
              <a:defRPr/>
            </a:lvl2pPr>
            <a:lvl3pPr marL="720000" indent="-180000">
              <a:buFont typeface="Arial" panose="020B0604020202020204" pitchFamily="34" charset="0"/>
              <a:buChar char="•"/>
              <a:defRPr/>
            </a:lvl3pPr>
            <a:lvl4pPr marL="990000" indent="-180000">
              <a:buFont typeface="Arial" panose="020B0604020202020204" pitchFamily="34" charset="0"/>
              <a:buChar char="•"/>
              <a:defRPr/>
            </a:lvl4pPr>
            <a:lvl5pPr marL="1260000" indent="-180000">
              <a:buFont typeface="Arial" panose="020B0604020202020204" pitchFamily="34" charset="0"/>
              <a:buChar cha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voettekst 4">
            <a:extLst>
              <a:ext uri="{FF2B5EF4-FFF2-40B4-BE49-F238E27FC236}">
                <a16:creationId xmlns:a16="http://schemas.microsoft.com/office/drawing/2014/main" id="{9D815599-AF91-0541-88D0-C29E994C3A05}"/>
              </a:ext>
            </a:extLst>
          </p:cNvPr>
          <p:cNvSpPr>
            <a:spLocks noGrp="1"/>
          </p:cNvSpPr>
          <p:nvPr>
            <p:ph type="ftr" sz="quarter" idx="11"/>
          </p:nvPr>
        </p:nvSpPr>
        <p:spPr/>
        <p:txBody>
          <a:bodyPr/>
          <a:lstStyle>
            <a:lvl1pPr>
              <a:defRPr>
                <a:solidFill>
                  <a:schemeClr val="bg1">
                    <a:lumMod val="65000"/>
                  </a:schemeClr>
                </a:solidFill>
              </a:defRPr>
            </a:lvl1pPr>
          </a:lstStyle>
          <a:p>
            <a:endParaRPr lang="nl-NL"/>
          </a:p>
        </p:txBody>
      </p:sp>
      <p:sp>
        <p:nvSpPr>
          <p:cNvPr id="6" name="Tijdelijke aanduiding voor dianummer 5">
            <a:extLst>
              <a:ext uri="{FF2B5EF4-FFF2-40B4-BE49-F238E27FC236}">
                <a16:creationId xmlns:a16="http://schemas.microsoft.com/office/drawing/2014/main" id="{7C841F59-D343-7C41-A4FD-6AFD40A73A28}"/>
              </a:ext>
            </a:extLst>
          </p:cNvPr>
          <p:cNvSpPr>
            <a:spLocks noGrp="1"/>
          </p:cNvSpPr>
          <p:nvPr>
            <p:ph type="sldNum" sz="quarter" idx="12"/>
          </p:nvPr>
        </p:nvSpPr>
        <p:spPr/>
        <p:txBody>
          <a:bodyPr/>
          <a:lstStyle>
            <a:lvl1pPr>
              <a:defRPr>
                <a:solidFill>
                  <a:schemeClr val="bg1">
                    <a:lumMod val="65000"/>
                  </a:schemeClr>
                </a:solidFill>
              </a:defRPr>
            </a:lvl1pPr>
          </a:lstStyle>
          <a:p>
            <a:fld id="{52B89A51-2D93-6C4E-99FA-EA2C3633B664}" type="slidenum">
              <a:rPr lang="nl-NL" smtClean="0"/>
              <a:pPr/>
              <a:t>‹nr.›</a:t>
            </a:fld>
            <a:endParaRPr lang="nl-NL"/>
          </a:p>
        </p:txBody>
      </p:sp>
    </p:spTree>
    <p:extLst>
      <p:ext uri="{BB962C8B-B14F-4D97-AF65-F5344CB8AC3E}">
        <p14:creationId xmlns:p14="http://schemas.microsoft.com/office/powerpoint/2010/main" val="2085712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ek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DF6B34-69CC-7F44-A65A-86126575CA67}"/>
              </a:ext>
            </a:extLst>
          </p:cNvPr>
          <p:cNvSpPr>
            <a:spLocks noGrp="1"/>
          </p:cNvSpPr>
          <p:nvPr>
            <p:ph type="title"/>
          </p:nvPr>
        </p:nvSpPr>
        <p:spPr>
          <a:xfrm>
            <a:off x="2026762" y="1893139"/>
            <a:ext cx="9320687" cy="2852737"/>
          </a:xfrm>
        </p:spPr>
        <p:txBody>
          <a:bodyPr anchor="t">
            <a:normAutofit/>
          </a:bodyPr>
          <a:lstStyle>
            <a:lvl1pPr algn="l">
              <a:defRPr sz="5500">
                <a:solidFill>
                  <a:schemeClr val="bg1"/>
                </a:solidFill>
              </a:defRPr>
            </a:lvl1pPr>
          </a:lstStyle>
          <a:p>
            <a:r>
              <a:rPr lang="nl-NL"/>
              <a:t>Klik om stijl te bewerken</a:t>
            </a:r>
          </a:p>
        </p:txBody>
      </p:sp>
      <p:sp>
        <p:nvSpPr>
          <p:cNvPr id="5" name="Tijdelijke aanduiding voor voettekst 4">
            <a:extLst>
              <a:ext uri="{FF2B5EF4-FFF2-40B4-BE49-F238E27FC236}">
                <a16:creationId xmlns:a16="http://schemas.microsoft.com/office/drawing/2014/main" id="{8CE99291-EAB7-BB49-BB3C-8C0EEF79F5C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CC0CB7B-B056-B446-9AD6-2587BCE0C6ED}"/>
              </a:ext>
            </a:extLst>
          </p:cNvPr>
          <p:cNvSpPr>
            <a:spLocks noGrp="1"/>
          </p:cNvSpPr>
          <p:nvPr>
            <p:ph type="sldNum" sz="quarter" idx="12"/>
          </p:nvPr>
        </p:nvSpPr>
        <p:spPr/>
        <p:txBody>
          <a:bodyPr/>
          <a:lstStyle/>
          <a:p>
            <a:fld id="{52B89A51-2D93-6C4E-99FA-EA2C3633B664}" type="slidenum">
              <a:rPr lang="nl-NL" smtClean="0"/>
              <a:t>‹nr.›</a:t>
            </a:fld>
            <a:endParaRPr lang="nl-NL"/>
          </a:p>
        </p:txBody>
      </p:sp>
    </p:spTree>
    <p:extLst>
      <p:ext uri="{BB962C8B-B14F-4D97-AF65-F5344CB8AC3E}">
        <p14:creationId xmlns:p14="http://schemas.microsoft.com/office/powerpoint/2010/main" val="4060997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oud van twe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7634CD-DFB8-DC45-A191-21E531CD8289}"/>
              </a:ext>
            </a:extLst>
          </p:cNvPr>
          <p:cNvSpPr>
            <a:spLocks noGrp="1"/>
          </p:cNvSpPr>
          <p:nvPr>
            <p:ph type="title"/>
          </p:nvPr>
        </p:nvSpPr>
        <p:spPr>
          <a:xfrm>
            <a:off x="631597" y="563091"/>
            <a:ext cx="5199668" cy="992332"/>
          </a:xfrm>
        </p:spPr>
        <p:txBody>
          <a:bodyPr/>
          <a:lstStyle>
            <a:lvl1pPr>
              <a:lnSpc>
                <a:spcPct val="80000"/>
              </a:lnSpc>
              <a:defRPr/>
            </a:lvl1pPr>
          </a:lstStyle>
          <a:p>
            <a:r>
              <a:rPr lang="nl-NL"/>
              <a:t>Klik om stijl te bewerken</a:t>
            </a:r>
          </a:p>
        </p:txBody>
      </p:sp>
      <p:sp>
        <p:nvSpPr>
          <p:cNvPr id="3" name="Tijdelijke aanduiding voor inhoud 2">
            <a:extLst>
              <a:ext uri="{FF2B5EF4-FFF2-40B4-BE49-F238E27FC236}">
                <a16:creationId xmlns:a16="http://schemas.microsoft.com/office/drawing/2014/main" id="{C0E7370D-42FC-1043-9648-83A3B847181B}"/>
              </a:ext>
            </a:extLst>
          </p:cNvPr>
          <p:cNvSpPr>
            <a:spLocks noGrp="1"/>
          </p:cNvSpPr>
          <p:nvPr>
            <p:ph sz="half" idx="1"/>
          </p:nvPr>
        </p:nvSpPr>
        <p:spPr>
          <a:xfrm>
            <a:off x="649664" y="1677970"/>
            <a:ext cx="5181600" cy="383517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a:extLst>
              <a:ext uri="{FF2B5EF4-FFF2-40B4-BE49-F238E27FC236}">
                <a16:creationId xmlns:a16="http://schemas.microsoft.com/office/drawing/2014/main" id="{A0D409A9-06AD-8446-92FD-D184089FE606}"/>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F6FC1AF6-E419-9A47-9CEC-911B819511F5}"/>
              </a:ext>
            </a:extLst>
          </p:cNvPr>
          <p:cNvSpPr>
            <a:spLocks noGrp="1"/>
          </p:cNvSpPr>
          <p:nvPr>
            <p:ph type="sldNum" sz="quarter" idx="12"/>
          </p:nvPr>
        </p:nvSpPr>
        <p:spPr/>
        <p:txBody>
          <a:bodyPr/>
          <a:lstStyle/>
          <a:p>
            <a:fld id="{52B89A51-2D93-6C4E-99FA-EA2C3633B664}" type="slidenum">
              <a:rPr lang="nl-NL" smtClean="0"/>
              <a:t>‹nr.›</a:t>
            </a:fld>
            <a:endParaRPr lang="nl-NL"/>
          </a:p>
        </p:txBody>
      </p:sp>
      <p:sp>
        <p:nvSpPr>
          <p:cNvPr id="10" name="Tijdelijke aanduiding voor afbeelding 9">
            <a:extLst>
              <a:ext uri="{FF2B5EF4-FFF2-40B4-BE49-F238E27FC236}">
                <a16:creationId xmlns:a16="http://schemas.microsoft.com/office/drawing/2014/main" id="{E5665152-6E52-A646-A094-EB76E56B2251}"/>
              </a:ext>
            </a:extLst>
          </p:cNvPr>
          <p:cNvSpPr>
            <a:spLocks noGrp="1"/>
          </p:cNvSpPr>
          <p:nvPr>
            <p:ph type="pic" sz="quarter" idx="13"/>
          </p:nvPr>
        </p:nvSpPr>
        <p:spPr>
          <a:xfrm>
            <a:off x="6231119" y="0"/>
            <a:ext cx="5960882" cy="5886000"/>
          </a:xfrm>
          <a:noFill/>
        </p:spPr>
        <p:txBody>
          <a:bodyPr/>
          <a:lstStyle/>
          <a:p>
            <a:r>
              <a:rPr lang="nl-NL"/>
              <a:t>Klik op het pictogram als u een afbeelding wilt toevoegen</a:t>
            </a:r>
          </a:p>
        </p:txBody>
      </p:sp>
    </p:spTree>
    <p:extLst>
      <p:ext uri="{BB962C8B-B14F-4D97-AF65-F5344CB8AC3E}">
        <p14:creationId xmlns:p14="http://schemas.microsoft.com/office/powerpoint/2010/main" val="1760160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75F881-C07D-0B4B-B3A2-FAD8AC4E42FA}"/>
              </a:ext>
            </a:extLst>
          </p:cNvPr>
          <p:cNvSpPr>
            <a:spLocks noGrp="1"/>
          </p:cNvSpPr>
          <p:nvPr>
            <p:ph type="title"/>
          </p:nvPr>
        </p:nvSpPr>
        <p:spPr>
          <a:xfrm>
            <a:off x="631596" y="563092"/>
            <a:ext cx="9973559" cy="1061510"/>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79F89E29-1C4F-6448-9121-64AED6B057C6}"/>
              </a:ext>
            </a:extLst>
          </p:cNvPr>
          <p:cNvSpPr>
            <a:spLocks noGrp="1"/>
          </p:cNvSpPr>
          <p:nvPr>
            <p:ph type="body" idx="1" hasCustomPrompt="1"/>
          </p:nvPr>
        </p:nvSpPr>
        <p:spPr>
          <a:xfrm>
            <a:off x="631023" y="1662310"/>
            <a:ext cx="4899600" cy="430442"/>
          </a:xfrm>
        </p:spPr>
        <p:txBody>
          <a:bodyPr anchor="t">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het model te bewerken</a:t>
            </a:r>
          </a:p>
        </p:txBody>
      </p:sp>
      <p:sp>
        <p:nvSpPr>
          <p:cNvPr id="4" name="Tijdelijke aanduiding voor inhoud 3">
            <a:extLst>
              <a:ext uri="{FF2B5EF4-FFF2-40B4-BE49-F238E27FC236}">
                <a16:creationId xmlns:a16="http://schemas.microsoft.com/office/drawing/2014/main" id="{079828EE-1A45-5347-BAD9-8DB21286202E}"/>
              </a:ext>
            </a:extLst>
          </p:cNvPr>
          <p:cNvSpPr>
            <a:spLocks noGrp="1"/>
          </p:cNvSpPr>
          <p:nvPr>
            <p:ph sz="half" idx="2"/>
          </p:nvPr>
        </p:nvSpPr>
        <p:spPr>
          <a:xfrm>
            <a:off x="631023" y="2130460"/>
            <a:ext cx="4899600" cy="338268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B67CA438-ED41-2340-A03D-E1FFA57777D2}"/>
              </a:ext>
            </a:extLst>
          </p:cNvPr>
          <p:cNvSpPr>
            <a:spLocks noGrp="1"/>
          </p:cNvSpPr>
          <p:nvPr>
            <p:ph type="body" sz="quarter" idx="3" hasCustomPrompt="1"/>
          </p:nvPr>
        </p:nvSpPr>
        <p:spPr>
          <a:xfrm>
            <a:off x="5707128" y="1662310"/>
            <a:ext cx="4898027" cy="430442"/>
          </a:xfrm>
        </p:spPr>
        <p:txBody>
          <a:bodyPr anchor="t">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het model te bewerken</a:t>
            </a:r>
          </a:p>
        </p:txBody>
      </p:sp>
      <p:sp>
        <p:nvSpPr>
          <p:cNvPr id="6" name="Tijdelijke aanduiding voor inhoud 5">
            <a:extLst>
              <a:ext uri="{FF2B5EF4-FFF2-40B4-BE49-F238E27FC236}">
                <a16:creationId xmlns:a16="http://schemas.microsoft.com/office/drawing/2014/main" id="{6C9E27AC-9B0D-3040-B376-573721ED356C}"/>
              </a:ext>
            </a:extLst>
          </p:cNvPr>
          <p:cNvSpPr>
            <a:spLocks noGrp="1"/>
          </p:cNvSpPr>
          <p:nvPr>
            <p:ph sz="quarter" idx="4"/>
          </p:nvPr>
        </p:nvSpPr>
        <p:spPr>
          <a:xfrm>
            <a:off x="5707128" y="2130460"/>
            <a:ext cx="4898027" cy="338268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voettekst 7">
            <a:extLst>
              <a:ext uri="{FF2B5EF4-FFF2-40B4-BE49-F238E27FC236}">
                <a16:creationId xmlns:a16="http://schemas.microsoft.com/office/drawing/2014/main" id="{F8AFD616-9EAC-CE46-A646-69708B1B2357}"/>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837E8D9C-5F92-744A-A4D4-A7D0CD388BAA}"/>
              </a:ext>
            </a:extLst>
          </p:cNvPr>
          <p:cNvSpPr>
            <a:spLocks noGrp="1"/>
          </p:cNvSpPr>
          <p:nvPr>
            <p:ph type="sldNum" sz="quarter" idx="12"/>
          </p:nvPr>
        </p:nvSpPr>
        <p:spPr/>
        <p:txBody>
          <a:bodyPr/>
          <a:lstStyle/>
          <a:p>
            <a:fld id="{52B89A51-2D93-6C4E-99FA-EA2C3633B664}" type="slidenum">
              <a:rPr lang="nl-NL" smtClean="0"/>
              <a:t>‹nr.›</a:t>
            </a:fld>
            <a:endParaRPr lang="nl-NL"/>
          </a:p>
        </p:txBody>
      </p:sp>
    </p:spTree>
    <p:extLst>
      <p:ext uri="{BB962C8B-B14F-4D97-AF65-F5344CB8AC3E}">
        <p14:creationId xmlns:p14="http://schemas.microsoft.com/office/powerpoint/2010/main" val="2608225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F9BDCB-3924-FC4C-9B2F-653D0F120740}"/>
              </a:ext>
            </a:extLst>
          </p:cNvPr>
          <p:cNvSpPr>
            <a:spLocks noGrp="1"/>
          </p:cNvSpPr>
          <p:nvPr>
            <p:ph type="title"/>
          </p:nvPr>
        </p:nvSpPr>
        <p:spPr>
          <a:xfrm>
            <a:off x="631596" y="563091"/>
            <a:ext cx="9973559" cy="1061510"/>
          </a:xfrm>
        </p:spPr>
        <p:txBody>
          <a:bodyPr/>
          <a:lstStyle/>
          <a:p>
            <a:r>
              <a:rPr lang="nl-NL"/>
              <a:t>Klik om stijl te bewerken</a:t>
            </a:r>
          </a:p>
        </p:txBody>
      </p:sp>
      <p:sp>
        <p:nvSpPr>
          <p:cNvPr id="4" name="Tijdelijke aanduiding voor voettekst 3">
            <a:extLst>
              <a:ext uri="{FF2B5EF4-FFF2-40B4-BE49-F238E27FC236}">
                <a16:creationId xmlns:a16="http://schemas.microsoft.com/office/drawing/2014/main" id="{B13D5E77-50D4-9545-8E58-5C9446971D08}"/>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EE7E8DA6-002D-DC4A-B3A9-6C0B5E0FE386}"/>
              </a:ext>
            </a:extLst>
          </p:cNvPr>
          <p:cNvSpPr>
            <a:spLocks noGrp="1"/>
          </p:cNvSpPr>
          <p:nvPr>
            <p:ph type="sldNum" sz="quarter" idx="12"/>
          </p:nvPr>
        </p:nvSpPr>
        <p:spPr/>
        <p:txBody>
          <a:bodyPr/>
          <a:lstStyle/>
          <a:p>
            <a:fld id="{52B89A51-2D93-6C4E-99FA-EA2C3633B664}" type="slidenum">
              <a:rPr lang="nl-NL" smtClean="0"/>
              <a:t>‹nr.›</a:t>
            </a:fld>
            <a:endParaRPr lang="nl-NL"/>
          </a:p>
        </p:txBody>
      </p:sp>
    </p:spTree>
    <p:extLst>
      <p:ext uri="{BB962C8B-B14F-4D97-AF65-F5344CB8AC3E}">
        <p14:creationId xmlns:p14="http://schemas.microsoft.com/office/powerpoint/2010/main" val="1963184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3" name="Tijdelijke aanduiding voor voettekst 2">
            <a:extLst>
              <a:ext uri="{FF2B5EF4-FFF2-40B4-BE49-F238E27FC236}">
                <a16:creationId xmlns:a16="http://schemas.microsoft.com/office/drawing/2014/main" id="{0903376F-131F-B645-8A9E-1361FAC3BAA9}"/>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1D5141C7-CE25-2247-BE71-8D0221CECA62}"/>
              </a:ext>
            </a:extLst>
          </p:cNvPr>
          <p:cNvSpPr>
            <a:spLocks noGrp="1"/>
          </p:cNvSpPr>
          <p:nvPr>
            <p:ph type="sldNum" sz="quarter" idx="12"/>
          </p:nvPr>
        </p:nvSpPr>
        <p:spPr/>
        <p:txBody>
          <a:bodyPr/>
          <a:lstStyle/>
          <a:p>
            <a:fld id="{52B89A51-2D93-6C4E-99FA-EA2C3633B664}" type="slidenum">
              <a:rPr lang="nl-NL" smtClean="0"/>
              <a:t>‹nr.›</a:t>
            </a:fld>
            <a:endParaRPr lang="nl-NL"/>
          </a:p>
        </p:txBody>
      </p:sp>
    </p:spTree>
    <p:extLst>
      <p:ext uri="{BB962C8B-B14F-4D97-AF65-F5344CB8AC3E}">
        <p14:creationId xmlns:p14="http://schemas.microsoft.com/office/powerpoint/2010/main" val="4289471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01927B-5B03-9B43-9701-094BB36BFC77}"/>
              </a:ext>
            </a:extLst>
          </p:cNvPr>
          <p:cNvSpPr>
            <a:spLocks noGrp="1"/>
          </p:cNvSpPr>
          <p:nvPr>
            <p:ph type="title"/>
          </p:nvPr>
        </p:nvSpPr>
        <p:spPr>
          <a:xfrm>
            <a:off x="631596"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4BAE6AF5-3E70-0444-8422-CD5D729BE819}"/>
              </a:ext>
            </a:extLst>
          </p:cNvPr>
          <p:cNvSpPr>
            <a:spLocks noGrp="1"/>
          </p:cNvSpPr>
          <p:nvPr>
            <p:ph type="pic" idx="1"/>
          </p:nvPr>
        </p:nvSpPr>
        <p:spPr>
          <a:xfrm>
            <a:off x="5183188" y="1"/>
            <a:ext cx="7008812" cy="5886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ijdelijke aanduiding voor tekst 3">
            <a:extLst>
              <a:ext uri="{FF2B5EF4-FFF2-40B4-BE49-F238E27FC236}">
                <a16:creationId xmlns:a16="http://schemas.microsoft.com/office/drawing/2014/main" id="{617885EF-DA82-2C4E-9E87-DCBAE7F04B06}"/>
              </a:ext>
            </a:extLst>
          </p:cNvPr>
          <p:cNvSpPr>
            <a:spLocks noGrp="1"/>
          </p:cNvSpPr>
          <p:nvPr>
            <p:ph type="body" sz="half" idx="2"/>
          </p:nvPr>
        </p:nvSpPr>
        <p:spPr>
          <a:xfrm>
            <a:off x="631596"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6" name="Tijdelijke aanduiding voor voettekst 5">
            <a:extLst>
              <a:ext uri="{FF2B5EF4-FFF2-40B4-BE49-F238E27FC236}">
                <a16:creationId xmlns:a16="http://schemas.microsoft.com/office/drawing/2014/main" id="{E290E4E1-CDC0-0143-8AF0-8B7CC8D6B58D}"/>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7EB10A49-93A2-834A-81E2-A8D57A1EC856}"/>
              </a:ext>
            </a:extLst>
          </p:cNvPr>
          <p:cNvSpPr>
            <a:spLocks noGrp="1"/>
          </p:cNvSpPr>
          <p:nvPr>
            <p:ph type="sldNum" sz="quarter" idx="12"/>
          </p:nvPr>
        </p:nvSpPr>
        <p:spPr/>
        <p:txBody>
          <a:bodyPr/>
          <a:lstStyle/>
          <a:p>
            <a:fld id="{52B89A51-2D93-6C4E-99FA-EA2C3633B664}" type="slidenum">
              <a:rPr lang="nl-NL" smtClean="0"/>
              <a:t>‹nr.›</a:t>
            </a:fld>
            <a:endParaRPr lang="nl-NL"/>
          </a:p>
        </p:txBody>
      </p:sp>
    </p:spTree>
    <p:extLst>
      <p:ext uri="{BB962C8B-B14F-4D97-AF65-F5344CB8AC3E}">
        <p14:creationId xmlns:p14="http://schemas.microsoft.com/office/powerpoint/2010/main" val="142698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F7C8555A-9137-DE4D-86DD-4C20D5C332D3}"/>
              </a:ext>
            </a:extLst>
          </p:cNvPr>
          <p:cNvSpPr>
            <a:spLocks noGrp="1"/>
          </p:cNvSpPr>
          <p:nvPr>
            <p:ph type="title"/>
          </p:nvPr>
        </p:nvSpPr>
        <p:spPr>
          <a:xfrm>
            <a:off x="631596" y="563091"/>
            <a:ext cx="9973559" cy="695388"/>
          </a:xfrm>
          <a:prstGeom prst="rect">
            <a:avLst/>
          </a:prstGeom>
        </p:spPr>
        <p:txBody>
          <a:bodyPr vert="horz" lIns="91440" tIns="45720" rIns="91440" bIns="45720" rtlCol="0" anchor="t">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36985C99-90F7-9141-B984-CD9BCDEECD59}"/>
              </a:ext>
            </a:extLst>
          </p:cNvPr>
          <p:cNvSpPr>
            <a:spLocks noGrp="1"/>
          </p:cNvSpPr>
          <p:nvPr>
            <p:ph type="body" idx="1"/>
          </p:nvPr>
        </p:nvSpPr>
        <p:spPr>
          <a:xfrm>
            <a:off x="631596" y="1677969"/>
            <a:ext cx="9973559" cy="3835175"/>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voettekst 4">
            <a:extLst>
              <a:ext uri="{FF2B5EF4-FFF2-40B4-BE49-F238E27FC236}">
                <a16:creationId xmlns:a16="http://schemas.microsoft.com/office/drawing/2014/main" id="{174492E5-C748-5C46-B9CD-C7E6F73BD1B6}"/>
              </a:ext>
            </a:extLst>
          </p:cNvPr>
          <p:cNvSpPr>
            <a:spLocks noGrp="1"/>
          </p:cNvSpPr>
          <p:nvPr>
            <p:ph type="ftr" sz="quarter" idx="3"/>
          </p:nvPr>
        </p:nvSpPr>
        <p:spPr>
          <a:xfrm>
            <a:off x="1396747" y="6225470"/>
            <a:ext cx="41148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A921F862-0A59-6240-991B-650F90BD52B0}"/>
              </a:ext>
            </a:extLst>
          </p:cNvPr>
          <p:cNvSpPr>
            <a:spLocks noGrp="1"/>
          </p:cNvSpPr>
          <p:nvPr>
            <p:ph type="sldNum" sz="quarter" idx="4"/>
          </p:nvPr>
        </p:nvSpPr>
        <p:spPr>
          <a:xfrm>
            <a:off x="631596" y="6225470"/>
            <a:ext cx="6858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fld id="{52B89A51-2D93-6C4E-99FA-EA2C3633B664}" type="slidenum">
              <a:rPr lang="nl-NL" smtClean="0"/>
              <a:pPr/>
              <a:t>‹nr.›</a:t>
            </a:fld>
            <a:endParaRPr lang="nl-NL"/>
          </a:p>
        </p:txBody>
      </p:sp>
    </p:spTree>
    <p:extLst>
      <p:ext uri="{BB962C8B-B14F-4D97-AF65-F5344CB8AC3E}">
        <p14:creationId xmlns:p14="http://schemas.microsoft.com/office/powerpoint/2010/main" val="13524746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4" r:id="rId3"/>
    <p:sldLayoutId id="2147483651" r:id="rId4"/>
    <p:sldLayoutId id="2147483652" r:id="rId5"/>
    <p:sldLayoutId id="2147483653" r:id="rId6"/>
    <p:sldLayoutId id="2147483654" r:id="rId7"/>
    <p:sldLayoutId id="2147483655" r:id="rId8"/>
    <p:sldLayoutId id="2147483657" r:id="rId9"/>
    <p:sldLayoutId id="2147483658" r:id="rId10"/>
    <p:sldLayoutId id="2147483659" r:id="rId11"/>
    <p:sldLayoutId id="2147483661" r:id="rId12"/>
    <p:sldLayoutId id="2147483662" r:id="rId13"/>
    <p:sldLayoutId id="2147483663" r:id="rId14"/>
    <p:sldLayoutId id="2147483667" r:id="rId15"/>
    <p:sldLayoutId id="2147483665" r:id="rId16"/>
    <p:sldLayoutId id="2147483666" r:id="rId17"/>
  </p:sldLayoutIdLst>
  <p:txStyles>
    <p:titleStyle>
      <a:lvl1pPr algn="l" defTabSz="914400" rtl="0" eaLnBrk="1" latinLnBrk="0" hangingPunct="1">
        <a:lnSpc>
          <a:spcPct val="80000"/>
        </a:lnSpc>
        <a:spcBef>
          <a:spcPct val="0"/>
        </a:spcBef>
        <a:buNone/>
        <a:defRPr sz="3800" b="1" i="0" kern="1200">
          <a:solidFill>
            <a:schemeClr val="accent1"/>
          </a:solidFill>
          <a:latin typeface="Corbel" panose="020B0503020204020204" pitchFamily="34" charset="0"/>
          <a:ea typeface="+mj-ea"/>
          <a:cs typeface="+mj-cs"/>
        </a:defRPr>
      </a:lvl1pPr>
    </p:titleStyle>
    <p:bodyStyle>
      <a:lvl1pPr marL="0" indent="0" algn="l" defTabSz="914400" rtl="0" eaLnBrk="1" latinLnBrk="0" hangingPunct="1">
        <a:lnSpc>
          <a:spcPct val="110000"/>
        </a:lnSpc>
        <a:spcBef>
          <a:spcPts val="0"/>
        </a:spcBef>
        <a:buFont typeface="Arial" panose="020B0604020202020204" pitchFamily="34" charset="0"/>
        <a:buNone/>
        <a:defRPr sz="1800" kern="1200">
          <a:solidFill>
            <a:schemeClr val="tx1"/>
          </a:solidFill>
          <a:latin typeface="+mn-lt"/>
          <a:ea typeface="+mn-ea"/>
          <a:cs typeface="+mn-cs"/>
        </a:defRPr>
      </a:lvl1pPr>
      <a:lvl2pPr marL="270000" indent="0" algn="l" defTabSz="914400" rtl="0" eaLnBrk="1" latinLnBrk="0" hangingPunct="1">
        <a:lnSpc>
          <a:spcPct val="110000"/>
        </a:lnSpc>
        <a:spcBef>
          <a:spcPts val="0"/>
        </a:spcBef>
        <a:buFont typeface="Arial" panose="020B0604020202020204" pitchFamily="34" charset="0"/>
        <a:buNone/>
        <a:defRPr sz="1800" kern="1200">
          <a:solidFill>
            <a:schemeClr val="tx1"/>
          </a:solidFill>
          <a:latin typeface="+mn-lt"/>
          <a:ea typeface="+mn-ea"/>
          <a:cs typeface="+mn-cs"/>
        </a:defRPr>
      </a:lvl2pPr>
      <a:lvl3pPr marL="540000" indent="0" algn="l" defTabSz="914400" rtl="0" eaLnBrk="1" latinLnBrk="0" hangingPunct="1">
        <a:lnSpc>
          <a:spcPct val="110000"/>
        </a:lnSpc>
        <a:spcBef>
          <a:spcPts val="0"/>
        </a:spcBef>
        <a:buFont typeface="Arial" panose="020B0604020202020204" pitchFamily="34" charset="0"/>
        <a:buNone/>
        <a:defRPr sz="1800" kern="1200">
          <a:solidFill>
            <a:schemeClr val="tx1"/>
          </a:solidFill>
          <a:latin typeface="+mn-lt"/>
          <a:ea typeface="+mn-ea"/>
          <a:cs typeface="+mn-cs"/>
        </a:defRPr>
      </a:lvl3pPr>
      <a:lvl4pPr marL="810000" indent="0" algn="l" defTabSz="914400" rtl="0" eaLnBrk="1" latinLnBrk="0" hangingPunct="1">
        <a:lnSpc>
          <a:spcPct val="110000"/>
        </a:lnSpc>
        <a:spcBef>
          <a:spcPts val="0"/>
        </a:spcBef>
        <a:buFont typeface="Arial" panose="020B0604020202020204" pitchFamily="34" charset="0"/>
        <a:buNone/>
        <a:defRPr sz="1800" kern="1200">
          <a:solidFill>
            <a:schemeClr val="tx1"/>
          </a:solidFill>
          <a:latin typeface="+mn-lt"/>
          <a:ea typeface="+mn-ea"/>
          <a:cs typeface="+mn-cs"/>
        </a:defRPr>
      </a:lvl4pPr>
      <a:lvl5pPr marL="1080000" indent="0" algn="l" defTabSz="914400" rtl="0" eaLnBrk="1" latinLnBrk="0" hangingPunct="1">
        <a:lnSpc>
          <a:spcPct val="110000"/>
        </a:lnSpc>
        <a:spcBef>
          <a:spcPts val="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EC3F40-8DB6-D349-A890-1116456107B6}"/>
              </a:ext>
            </a:extLst>
          </p:cNvPr>
          <p:cNvSpPr>
            <a:spLocks noGrp="1"/>
          </p:cNvSpPr>
          <p:nvPr>
            <p:ph type="ctrTitle"/>
          </p:nvPr>
        </p:nvSpPr>
        <p:spPr>
          <a:xfrm>
            <a:off x="5264765" y="5831603"/>
            <a:ext cx="6610926" cy="1368647"/>
          </a:xfrm>
        </p:spPr>
        <p:txBody>
          <a:bodyPr>
            <a:noAutofit/>
          </a:bodyPr>
          <a:lstStyle/>
          <a:p>
            <a:r>
              <a:rPr lang="nl-NL" sz="1600">
                <a:latin typeface="Corbel"/>
              </a:rPr>
              <a:t>Welkom bij de Veiligheidsregio Amsterdam-Amstelland</a:t>
            </a:r>
          </a:p>
        </p:txBody>
      </p:sp>
      <p:sp>
        <p:nvSpPr>
          <p:cNvPr id="3" name="Tekstvak 2">
            <a:extLst>
              <a:ext uri="{FF2B5EF4-FFF2-40B4-BE49-F238E27FC236}">
                <a16:creationId xmlns:a16="http://schemas.microsoft.com/office/drawing/2014/main" id="{B8777E20-323C-18B1-59B5-670A41EBA44F}"/>
              </a:ext>
            </a:extLst>
          </p:cNvPr>
          <p:cNvSpPr txBox="1"/>
          <p:nvPr/>
        </p:nvSpPr>
        <p:spPr>
          <a:xfrm>
            <a:off x="6098540" y="3726180"/>
            <a:ext cx="5773420"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nl-NL" sz="3600">
                <a:solidFill>
                  <a:schemeClr val="bg1"/>
                </a:solidFill>
                <a:ea typeface="Calibri"/>
                <a:cs typeface="Calibri"/>
              </a:rPr>
              <a:t>Informatiebijeenkomst Intermediaire</a:t>
            </a:r>
            <a:r>
              <a:rPr lang="nl-NL" sz="3600">
                <a:solidFill>
                  <a:schemeClr val="bg1"/>
                </a:solidFill>
                <a:ea typeface="+mn-lt"/>
                <a:cs typeface="+mn-lt"/>
              </a:rPr>
              <a:t> dienstverlenging</a:t>
            </a:r>
            <a:r>
              <a:rPr lang="nl-NL" sz="3600">
                <a:solidFill>
                  <a:schemeClr val="bg1"/>
                </a:solidFill>
                <a:ea typeface="Calibri"/>
                <a:cs typeface="Calibri"/>
              </a:rPr>
              <a:t> </a:t>
            </a:r>
            <a:endParaRPr lang="nl-NL" sz="3600">
              <a:solidFill>
                <a:schemeClr val="bg1"/>
              </a:solidFill>
            </a:endParaRPr>
          </a:p>
        </p:txBody>
      </p:sp>
    </p:spTree>
    <p:extLst>
      <p:ext uri="{BB962C8B-B14F-4D97-AF65-F5344CB8AC3E}">
        <p14:creationId xmlns:p14="http://schemas.microsoft.com/office/powerpoint/2010/main" val="17650308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F3AD72-5789-201A-F957-CCA5C5FCED8C}"/>
              </a:ext>
            </a:extLst>
          </p:cNvPr>
          <p:cNvSpPr>
            <a:spLocks noGrp="1"/>
          </p:cNvSpPr>
          <p:nvPr>
            <p:ph type="title"/>
          </p:nvPr>
        </p:nvSpPr>
        <p:spPr/>
        <p:txBody>
          <a:bodyPr/>
          <a:lstStyle/>
          <a:p>
            <a:r>
              <a:rPr lang="nl-NL" dirty="0">
                <a:latin typeface="Corbel"/>
              </a:rPr>
              <a:t>Informatiebijeenkomst </a:t>
            </a:r>
            <a:endParaRPr lang="nl-NL" dirty="0"/>
          </a:p>
        </p:txBody>
      </p:sp>
      <p:sp>
        <p:nvSpPr>
          <p:cNvPr id="3" name="Tijdelijke aanduiding voor inhoud 2">
            <a:extLst>
              <a:ext uri="{FF2B5EF4-FFF2-40B4-BE49-F238E27FC236}">
                <a16:creationId xmlns:a16="http://schemas.microsoft.com/office/drawing/2014/main" id="{3B49DC57-C0B0-BA98-D3BF-A43C0E7DEFDD}"/>
              </a:ext>
            </a:extLst>
          </p:cNvPr>
          <p:cNvSpPr>
            <a:spLocks noGrp="1"/>
          </p:cNvSpPr>
          <p:nvPr>
            <p:ph idx="1"/>
          </p:nvPr>
        </p:nvSpPr>
        <p:spPr/>
        <p:txBody>
          <a:bodyPr vert="horz" lIns="91440" tIns="45720" rIns="91440" bIns="45720" rtlCol="0" anchor="t">
            <a:normAutofit/>
          </a:bodyPr>
          <a:lstStyle/>
          <a:p>
            <a:r>
              <a:rPr lang="nl-NL" dirty="0">
                <a:ea typeface="+mn-lt"/>
                <a:cs typeface="+mn-lt"/>
              </a:rPr>
              <a:t>Vanwege het geringe aantal aanmeldingen is de informatiebijeenkomst van 4 oktober 2024 niet doorgegaan. Bijgaand vindt u de presentatie die tijdens de bijeenkomst gegeven zou worden. </a:t>
            </a:r>
            <a:r>
              <a:rPr lang="nl-NL">
                <a:ea typeface="+mn-lt"/>
                <a:cs typeface="+mn-lt"/>
              </a:rPr>
              <a:t> Eventuele vragen kunt u stellen middels de Nota van Inlichtingen.</a:t>
            </a:r>
            <a:endParaRPr lang="nl-NL"/>
          </a:p>
        </p:txBody>
      </p:sp>
    </p:spTree>
    <p:extLst>
      <p:ext uri="{BB962C8B-B14F-4D97-AF65-F5344CB8AC3E}">
        <p14:creationId xmlns:p14="http://schemas.microsoft.com/office/powerpoint/2010/main" val="2008122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Landkaart van Nederland met de 25 veiligheidsregio's">
            <a:extLst>
              <a:ext uri="{FF2B5EF4-FFF2-40B4-BE49-F238E27FC236}">
                <a16:creationId xmlns:a16="http://schemas.microsoft.com/office/drawing/2014/main" id="{57714043-921F-7C19-030B-67942EA1F98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082" y="0"/>
            <a:ext cx="4862528" cy="6877560"/>
          </a:xfrm>
          <a:prstGeom prst="rect">
            <a:avLst/>
          </a:prstGeom>
          <a:noFill/>
          <a:extLst>
            <a:ext uri="{909E8E84-426E-40DD-AFC4-6F175D3DCCD1}">
              <a14:hiddenFill xmlns:a14="http://schemas.microsoft.com/office/drawing/2010/main">
                <a:solidFill>
                  <a:srgbClr val="FFFFFF"/>
                </a:solidFill>
              </a14:hiddenFill>
            </a:ext>
          </a:extLst>
        </p:spPr>
      </p:pic>
      <p:sp>
        <p:nvSpPr>
          <p:cNvPr id="5" name="Tijdelijke aanduiding voor inhoud 2">
            <a:extLst>
              <a:ext uri="{FF2B5EF4-FFF2-40B4-BE49-F238E27FC236}">
                <a16:creationId xmlns:a16="http://schemas.microsoft.com/office/drawing/2014/main" id="{8CE50D72-C262-879D-1F07-C4B2F4AB0EA3}"/>
              </a:ext>
            </a:extLst>
          </p:cNvPr>
          <p:cNvSpPr txBox="1">
            <a:spLocks/>
          </p:cNvSpPr>
          <p:nvPr/>
        </p:nvSpPr>
        <p:spPr>
          <a:xfrm>
            <a:off x="5328344" y="702610"/>
            <a:ext cx="6756976" cy="3835175"/>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Arial" panose="020B0604020202020204" pitchFamily="34" charset="0"/>
              <a:buNone/>
              <a:defRPr sz="1800" kern="1200">
                <a:solidFill>
                  <a:schemeClr val="tx1"/>
                </a:solidFill>
                <a:latin typeface="+mn-lt"/>
                <a:ea typeface="+mn-ea"/>
                <a:cs typeface="+mn-cs"/>
              </a:defRPr>
            </a:lvl1pPr>
            <a:lvl2pPr marL="270000" indent="0" algn="l" defTabSz="914400" rtl="0" eaLnBrk="1" latinLnBrk="0" hangingPunct="1">
              <a:lnSpc>
                <a:spcPct val="110000"/>
              </a:lnSpc>
              <a:spcBef>
                <a:spcPts val="0"/>
              </a:spcBef>
              <a:buFont typeface="Arial" panose="020B0604020202020204" pitchFamily="34" charset="0"/>
              <a:buNone/>
              <a:defRPr sz="1800" kern="1200">
                <a:solidFill>
                  <a:schemeClr val="tx1"/>
                </a:solidFill>
                <a:latin typeface="+mn-lt"/>
                <a:ea typeface="+mn-ea"/>
                <a:cs typeface="+mn-cs"/>
              </a:defRPr>
            </a:lvl2pPr>
            <a:lvl3pPr marL="540000" indent="0" algn="l" defTabSz="914400" rtl="0" eaLnBrk="1" latinLnBrk="0" hangingPunct="1">
              <a:lnSpc>
                <a:spcPct val="110000"/>
              </a:lnSpc>
              <a:spcBef>
                <a:spcPts val="0"/>
              </a:spcBef>
              <a:buFont typeface="Arial" panose="020B0604020202020204" pitchFamily="34" charset="0"/>
              <a:buNone/>
              <a:defRPr sz="1800" kern="1200">
                <a:solidFill>
                  <a:schemeClr val="tx1"/>
                </a:solidFill>
                <a:latin typeface="+mn-lt"/>
                <a:ea typeface="+mn-ea"/>
                <a:cs typeface="+mn-cs"/>
              </a:defRPr>
            </a:lvl3pPr>
            <a:lvl4pPr marL="810000" indent="0" algn="l" defTabSz="914400" rtl="0" eaLnBrk="1" latinLnBrk="0" hangingPunct="1">
              <a:lnSpc>
                <a:spcPct val="110000"/>
              </a:lnSpc>
              <a:spcBef>
                <a:spcPts val="0"/>
              </a:spcBef>
              <a:buFont typeface="Arial" panose="020B0604020202020204" pitchFamily="34" charset="0"/>
              <a:buNone/>
              <a:defRPr sz="1800" kern="1200">
                <a:solidFill>
                  <a:schemeClr val="tx1"/>
                </a:solidFill>
                <a:latin typeface="+mn-lt"/>
                <a:ea typeface="+mn-ea"/>
                <a:cs typeface="+mn-cs"/>
              </a:defRPr>
            </a:lvl4pPr>
            <a:lvl5pPr marL="1080000" indent="0" algn="l" defTabSz="914400" rtl="0" eaLnBrk="1" latinLnBrk="0" hangingPunct="1">
              <a:lnSpc>
                <a:spcPct val="110000"/>
              </a:lnSpc>
              <a:spcBef>
                <a:spcPts val="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b="1">
                <a:latin typeface="Alwyn New Lt" panose="020B0303000000020004" pitchFamily="34" charset="0"/>
              </a:rPr>
              <a:t>De Veiligheidsregio Amsterdam-Amstelland #13 </a:t>
            </a:r>
          </a:p>
          <a:p>
            <a:endParaRPr lang="nl-NL">
              <a:latin typeface="Alwyn New Lt" panose="020B0303000000020004" pitchFamily="34" charset="0"/>
            </a:endParaRPr>
          </a:p>
          <a:p>
            <a:r>
              <a:rPr lang="nl-NL">
                <a:latin typeface="Alwyn New Lt" panose="020B0303000000020004" pitchFamily="34" charset="0"/>
              </a:rPr>
              <a:t>6 gemeenten </a:t>
            </a:r>
            <a:br>
              <a:rPr lang="nl-NL">
                <a:latin typeface="Alwyn New Lt" panose="020B0303000000020004" pitchFamily="34" charset="0"/>
              </a:rPr>
            </a:br>
            <a:r>
              <a:rPr lang="nl-NL">
                <a:latin typeface="Alwyn New Lt" panose="020B0303000000020004" pitchFamily="34" charset="0"/>
              </a:rPr>
              <a:t>1,3 miljoen inwoners </a:t>
            </a:r>
          </a:p>
          <a:p>
            <a:r>
              <a:rPr lang="nl-NL">
                <a:latin typeface="Alwyn New Lt" panose="020B0303000000020004" pitchFamily="34" charset="0"/>
              </a:rPr>
              <a:t>20 miljoen bezoekers</a:t>
            </a:r>
          </a:p>
          <a:p>
            <a:endParaRPr lang="nl-NL">
              <a:latin typeface="Alwyn New Lt" panose="020B0303000000020004" pitchFamily="34" charset="0"/>
            </a:endParaRPr>
          </a:p>
          <a:p>
            <a:r>
              <a:rPr lang="nl-NL">
                <a:latin typeface="Alwyn New Lt" panose="020B0303000000020004" pitchFamily="34" charset="0"/>
              </a:rPr>
              <a:t>Kernwaarden </a:t>
            </a:r>
            <a:r>
              <a:rPr lang="nl-NL" err="1">
                <a:latin typeface="Alwyn New Lt" panose="020B0303000000020004" pitchFamily="34" charset="0"/>
              </a:rPr>
              <a:t>VrAA</a:t>
            </a:r>
            <a:r>
              <a:rPr lang="nl-NL">
                <a:latin typeface="Alwyn New Lt" panose="020B0303000000020004" pitchFamily="34" charset="0"/>
              </a:rPr>
              <a:t>	Kernwaarden BAA</a:t>
            </a:r>
          </a:p>
          <a:p>
            <a:r>
              <a:rPr lang="nl-NL" b="1" i="1">
                <a:latin typeface="Alwyn New Lt" panose="020B0303000000020004" pitchFamily="34" charset="0"/>
              </a:rPr>
              <a:t>Open en betrokken	Behulpzaam</a:t>
            </a:r>
          </a:p>
          <a:p>
            <a:r>
              <a:rPr lang="nl-NL" b="1" i="1">
                <a:latin typeface="Alwyn New Lt" panose="020B0303000000020004" pitchFamily="34" charset="0"/>
              </a:rPr>
              <a:t>Buiten Gewoon Veilig	Deskundig </a:t>
            </a:r>
          </a:p>
          <a:p>
            <a:r>
              <a:rPr lang="nl-NL" b="1" i="1">
                <a:latin typeface="Alwyn New Lt" panose="020B0303000000020004" pitchFamily="34" charset="0"/>
              </a:rPr>
              <a:t>Duurzaam Innovatief 	Daadkrachtig</a:t>
            </a:r>
          </a:p>
          <a:p>
            <a:endParaRPr lang="nl-NL">
              <a:latin typeface="Alwyn New Lt" panose="020B0303000000020004" pitchFamily="34" charset="0"/>
            </a:endParaRPr>
          </a:p>
          <a:p>
            <a:r>
              <a:rPr lang="nl-NL">
                <a:latin typeface="Alwyn New Lt" panose="020B0303000000020004" pitchFamily="34" charset="0"/>
              </a:rPr>
              <a:t> </a:t>
            </a:r>
          </a:p>
          <a:p>
            <a:endParaRPr lang="nl-NL">
              <a:latin typeface="Alwyn New Lt" panose="020B0303000000020004" pitchFamily="34" charset="0"/>
            </a:endParaRPr>
          </a:p>
        </p:txBody>
      </p:sp>
    </p:spTree>
    <p:extLst>
      <p:ext uri="{BB962C8B-B14F-4D97-AF65-F5344CB8AC3E}">
        <p14:creationId xmlns:p14="http://schemas.microsoft.com/office/powerpoint/2010/main" val="3128732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afbeelding 5" descr="Afbeelding met kaart, tekst, atlas&#10;&#10;Automatisch gegenereerde beschrijving">
            <a:extLst>
              <a:ext uri="{FF2B5EF4-FFF2-40B4-BE49-F238E27FC236}">
                <a16:creationId xmlns:a16="http://schemas.microsoft.com/office/drawing/2014/main" id="{3811D52F-D1C1-0879-FA65-B9CC0FCAFD43}"/>
              </a:ext>
            </a:extLst>
          </p:cNvPr>
          <p:cNvPicPr>
            <a:picLocks noChangeAspect="1"/>
          </p:cNvPicPr>
          <p:nvPr/>
        </p:nvPicPr>
        <p:blipFill>
          <a:blip r:embed="rId2">
            <a:extLst>
              <a:ext uri="{28A0092B-C50C-407E-A947-70E740481C1C}">
                <a14:useLocalDpi xmlns:a14="http://schemas.microsoft.com/office/drawing/2010/main" val="0"/>
              </a:ext>
            </a:extLst>
          </a:blip>
          <a:srcRect l="5565" r="5565"/>
          <a:stretch>
            <a:fillRect/>
          </a:stretch>
        </p:blipFill>
        <p:spPr>
          <a:xfrm>
            <a:off x="6393648" y="170121"/>
            <a:ext cx="5798352" cy="5725512"/>
          </a:xfrm>
          <a:prstGeom prst="rect">
            <a:avLst/>
          </a:prstGeom>
        </p:spPr>
      </p:pic>
      <p:pic>
        <p:nvPicPr>
          <p:cNvPr id="7" name="Afbeelding 6">
            <a:extLst>
              <a:ext uri="{FF2B5EF4-FFF2-40B4-BE49-F238E27FC236}">
                <a16:creationId xmlns:a16="http://schemas.microsoft.com/office/drawing/2014/main" id="{E531DE69-060E-0DE3-459C-4E27C23CFA3E}"/>
              </a:ext>
            </a:extLst>
          </p:cNvPr>
          <p:cNvPicPr>
            <a:picLocks noChangeAspect="1"/>
          </p:cNvPicPr>
          <p:nvPr/>
        </p:nvPicPr>
        <p:blipFill>
          <a:blip r:embed="rId3"/>
          <a:stretch>
            <a:fillRect/>
          </a:stretch>
        </p:blipFill>
        <p:spPr>
          <a:xfrm>
            <a:off x="8634584" y="1469010"/>
            <a:ext cx="1508876" cy="339074"/>
          </a:xfrm>
          <a:prstGeom prst="rect">
            <a:avLst/>
          </a:prstGeom>
        </p:spPr>
      </p:pic>
      <p:pic>
        <p:nvPicPr>
          <p:cNvPr id="5" name="Afbeelding 4" descr="Afbeelding met Lettertype, Graphics, grafische vormgeving, tekst&#10;&#10;Automatisch gegenereerde beschrijving">
            <a:extLst>
              <a:ext uri="{FF2B5EF4-FFF2-40B4-BE49-F238E27FC236}">
                <a16:creationId xmlns:a16="http://schemas.microsoft.com/office/drawing/2014/main" id="{BA1D83D8-F8F2-59D0-2C91-B307CD688B6D}"/>
              </a:ext>
            </a:extLst>
          </p:cNvPr>
          <p:cNvPicPr>
            <a:picLocks noChangeAspect="1"/>
          </p:cNvPicPr>
          <p:nvPr/>
        </p:nvPicPr>
        <p:blipFill>
          <a:blip r:embed="rId4"/>
          <a:stretch>
            <a:fillRect/>
          </a:stretch>
        </p:blipFill>
        <p:spPr>
          <a:xfrm>
            <a:off x="7776315" y="1068692"/>
            <a:ext cx="3283104" cy="1138051"/>
          </a:xfrm>
          <a:prstGeom prst="rect">
            <a:avLst/>
          </a:prstGeom>
        </p:spPr>
      </p:pic>
      <p:sp>
        <p:nvSpPr>
          <p:cNvPr id="9" name="Tijdelijke aanduiding voor inhoud 2">
            <a:extLst>
              <a:ext uri="{FF2B5EF4-FFF2-40B4-BE49-F238E27FC236}">
                <a16:creationId xmlns:a16="http://schemas.microsoft.com/office/drawing/2014/main" id="{C9AC1A33-3530-24EC-2B48-22290D7E0627}"/>
              </a:ext>
            </a:extLst>
          </p:cNvPr>
          <p:cNvSpPr txBox="1">
            <a:spLocks/>
          </p:cNvSpPr>
          <p:nvPr/>
        </p:nvSpPr>
        <p:spPr>
          <a:xfrm>
            <a:off x="1911380" y="1081635"/>
            <a:ext cx="6756976" cy="3835175"/>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0"/>
              </a:spcBef>
              <a:buFont typeface="Arial" panose="020B0604020202020204" pitchFamily="34" charset="0"/>
              <a:buNone/>
              <a:defRPr sz="1800" kern="1200">
                <a:solidFill>
                  <a:schemeClr val="tx1"/>
                </a:solidFill>
                <a:latin typeface="+mn-lt"/>
                <a:ea typeface="+mn-ea"/>
                <a:cs typeface="+mn-cs"/>
              </a:defRPr>
            </a:lvl1pPr>
            <a:lvl2pPr marL="270000" indent="0" algn="l" defTabSz="914400" rtl="0" eaLnBrk="1" latinLnBrk="0" hangingPunct="1">
              <a:lnSpc>
                <a:spcPct val="110000"/>
              </a:lnSpc>
              <a:spcBef>
                <a:spcPts val="0"/>
              </a:spcBef>
              <a:buFont typeface="Arial" panose="020B0604020202020204" pitchFamily="34" charset="0"/>
              <a:buNone/>
              <a:defRPr sz="1800" kern="1200">
                <a:solidFill>
                  <a:schemeClr val="tx1"/>
                </a:solidFill>
                <a:latin typeface="+mn-lt"/>
                <a:ea typeface="+mn-ea"/>
                <a:cs typeface="+mn-cs"/>
              </a:defRPr>
            </a:lvl2pPr>
            <a:lvl3pPr marL="540000" indent="0" algn="l" defTabSz="914400" rtl="0" eaLnBrk="1" latinLnBrk="0" hangingPunct="1">
              <a:lnSpc>
                <a:spcPct val="110000"/>
              </a:lnSpc>
              <a:spcBef>
                <a:spcPts val="0"/>
              </a:spcBef>
              <a:buFont typeface="Arial" panose="020B0604020202020204" pitchFamily="34" charset="0"/>
              <a:buNone/>
              <a:defRPr sz="1800" kern="1200">
                <a:solidFill>
                  <a:schemeClr val="tx1"/>
                </a:solidFill>
                <a:latin typeface="+mn-lt"/>
                <a:ea typeface="+mn-ea"/>
                <a:cs typeface="+mn-cs"/>
              </a:defRPr>
            </a:lvl3pPr>
            <a:lvl4pPr marL="810000" indent="0" algn="l" defTabSz="914400" rtl="0" eaLnBrk="1" latinLnBrk="0" hangingPunct="1">
              <a:lnSpc>
                <a:spcPct val="110000"/>
              </a:lnSpc>
              <a:spcBef>
                <a:spcPts val="0"/>
              </a:spcBef>
              <a:buFont typeface="Arial" panose="020B0604020202020204" pitchFamily="34" charset="0"/>
              <a:buNone/>
              <a:defRPr sz="1800" kern="1200">
                <a:solidFill>
                  <a:schemeClr val="tx1"/>
                </a:solidFill>
                <a:latin typeface="+mn-lt"/>
                <a:ea typeface="+mn-ea"/>
                <a:cs typeface="+mn-cs"/>
              </a:defRPr>
            </a:lvl4pPr>
            <a:lvl5pPr marL="1080000" indent="0" algn="l" defTabSz="914400" rtl="0" eaLnBrk="1" latinLnBrk="0" hangingPunct="1">
              <a:lnSpc>
                <a:spcPct val="110000"/>
              </a:lnSpc>
              <a:spcBef>
                <a:spcPts val="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1600" b="1">
                <a:solidFill>
                  <a:schemeClr val="bg1"/>
                </a:solidFill>
                <a:latin typeface="Alwyn New Lt" panose="020B0303000000020004" pitchFamily="34" charset="0"/>
              </a:rPr>
              <a:t>De Veiligheidsregio Amsterdam-Amstelland in cijfers </a:t>
            </a:r>
          </a:p>
          <a:p>
            <a:endParaRPr lang="nl-NL" sz="1600">
              <a:solidFill>
                <a:schemeClr val="bg1"/>
              </a:solidFill>
              <a:latin typeface="Alwyn New Lt" panose="020B0303000000020004" pitchFamily="34" charset="0"/>
            </a:endParaRPr>
          </a:p>
          <a:p>
            <a:r>
              <a:rPr lang="nl-NL" sz="1600">
                <a:solidFill>
                  <a:schemeClr val="bg1"/>
                </a:solidFill>
                <a:latin typeface="Alwyn New Lt" panose="020B0303000000020004" pitchFamily="34" charset="0"/>
              </a:rPr>
              <a:t>18 kazernes </a:t>
            </a:r>
            <a:br>
              <a:rPr lang="nl-NL" sz="1600">
                <a:solidFill>
                  <a:schemeClr val="bg1"/>
                </a:solidFill>
                <a:latin typeface="Alwyn New Lt" panose="020B0303000000020004" pitchFamily="34" charset="0"/>
              </a:rPr>
            </a:br>
            <a:r>
              <a:rPr lang="nl-NL" sz="1600">
                <a:solidFill>
                  <a:schemeClr val="bg1"/>
                </a:solidFill>
                <a:latin typeface="Alwyn New Lt" panose="020B0303000000020004" pitchFamily="34" charset="0"/>
              </a:rPr>
              <a:t>12 beroeps, 7 vrijwillige posten</a:t>
            </a:r>
          </a:p>
          <a:p>
            <a:r>
              <a:rPr lang="nl-NL" sz="1600">
                <a:solidFill>
                  <a:schemeClr val="bg1"/>
                </a:solidFill>
                <a:latin typeface="Alwyn New Lt" panose="020B0303000000020004" pitchFamily="34" charset="0"/>
              </a:rPr>
              <a:t>1100 medewerkers </a:t>
            </a:r>
            <a:br>
              <a:rPr lang="nl-NL" sz="1600">
                <a:solidFill>
                  <a:schemeClr val="bg1"/>
                </a:solidFill>
                <a:latin typeface="Alwyn New Lt" panose="020B0303000000020004" pitchFamily="34" charset="0"/>
              </a:rPr>
            </a:br>
            <a:r>
              <a:rPr lang="nl-NL" sz="1600">
                <a:solidFill>
                  <a:schemeClr val="bg1"/>
                </a:solidFill>
                <a:latin typeface="Alwyn New Lt" panose="020B0303000000020004" pitchFamily="34" charset="0"/>
              </a:rPr>
              <a:t>	450 brandweerprofessionals</a:t>
            </a:r>
          </a:p>
          <a:p>
            <a:r>
              <a:rPr lang="nl-NL" sz="1600">
                <a:solidFill>
                  <a:schemeClr val="bg1"/>
                </a:solidFill>
                <a:latin typeface="Alwyn New Lt" panose="020B0303000000020004" pitchFamily="34" charset="0"/>
              </a:rPr>
              <a:t>	250 vrijwillige brandweerprofessionals</a:t>
            </a:r>
          </a:p>
          <a:p>
            <a:r>
              <a:rPr lang="nl-NL" sz="1600">
                <a:solidFill>
                  <a:schemeClr val="bg1"/>
                </a:solidFill>
                <a:latin typeface="Alwyn New Lt" panose="020B0303000000020004" pitchFamily="34" charset="0"/>
              </a:rPr>
              <a:t>	300 kantoorcollega’s</a:t>
            </a:r>
          </a:p>
          <a:p>
            <a:r>
              <a:rPr lang="nl-NL" sz="1600">
                <a:solidFill>
                  <a:schemeClr val="bg1"/>
                </a:solidFill>
                <a:latin typeface="Alwyn New Lt" panose="020B0303000000020004" pitchFamily="34" charset="0"/>
              </a:rPr>
              <a:t>		38 externen</a:t>
            </a:r>
          </a:p>
          <a:p>
            <a:r>
              <a:rPr lang="nl-NL" sz="1600">
                <a:solidFill>
                  <a:schemeClr val="bg1"/>
                </a:solidFill>
                <a:latin typeface="Alwyn New Lt" panose="020B0303000000020004" pitchFamily="34" charset="0"/>
              </a:rPr>
              <a:t>Gestarte externen</a:t>
            </a:r>
          </a:p>
          <a:p>
            <a:r>
              <a:rPr lang="nl-NL" sz="1600">
                <a:solidFill>
                  <a:schemeClr val="bg1"/>
                </a:solidFill>
                <a:latin typeface="Alwyn New Lt" panose="020B0303000000020004" pitchFamily="34" charset="0"/>
              </a:rPr>
              <a:t>	2023 28 externe collega’s </a:t>
            </a:r>
          </a:p>
          <a:p>
            <a:r>
              <a:rPr lang="nl-NL" sz="1600">
                <a:solidFill>
                  <a:schemeClr val="bg1"/>
                </a:solidFill>
                <a:latin typeface="Alwyn New Lt" panose="020B0303000000020004" pitchFamily="34" charset="0"/>
              </a:rPr>
              <a:t>	2024 29 externe collega’s t/m 31 sept ‘24</a:t>
            </a:r>
          </a:p>
          <a:p>
            <a:r>
              <a:rPr lang="nl-NL" sz="1600">
                <a:solidFill>
                  <a:schemeClr val="bg1"/>
                </a:solidFill>
                <a:latin typeface="Alwyn New Lt" panose="020B0303000000020004" pitchFamily="34" charset="0"/>
              </a:rPr>
              <a:t> </a:t>
            </a:r>
          </a:p>
          <a:p>
            <a:endParaRPr lang="nl-NL">
              <a:solidFill>
                <a:schemeClr val="bg1"/>
              </a:solidFill>
              <a:latin typeface="Alwyn New Lt" panose="020B0303000000020004" pitchFamily="34" charset="0"/>
            </a:endParaRPr>
          </a:p>
        </p:txBody>
      </p:sp>
    </p:spTree>
    <p:extLst>
      <p:ext uri="{BB962C8B-B14F-4D97-AF65-F5344CB8AC3E}">
        <p14:creationId xmlns:p14="http://schemas.microsoft.com/office/powerpoint/2010/main" val="6133613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id="{1FF50B1C-590B-1D2A-2043-B82F343BF29B}"/>
              </a:ext>
            </a:extLst>
          </p:cNvPr>
          <p:cNvPicPr>
            <a:picLocks noChangeAspect="1"/>
          </p:cNvPicPr>
          <p:nvPr/>
        </p:nvPicPr>
        <p:blipFill rotWithShape="1">
          <a:blip r:embed="rId2"/>
          <a:srcRect t="8711" b="2568"/>
          <a:stretch/>
        </p:blipFill>
        <p:spPr>
          <a:xfrm>
            <a:off x="0" y="0"/>
            <a:ext cx="10015870" cy="5897880"/>
          </a:xfrm>
          <a:prstGeom prst="rect">
            <a:avLst/>
          </a:prstGeom>
        </p:spPr>
      </p:pic>
      <p:pic>
        <p:nvPicPr>
          <p:cNvPr id="14" name="Afbeelding 13">
            <a:extLst>
              <a:ext uri="{FF2B5EF4-FFF2-40B4-BE49-F238E27FC236}">
                <a16:creationId xmlns:a16="http://schemas.microsoft.com/office/drawing/2014/main" id="{D9FB8772-35AE-E69A-EDEC-4534219B290E}"/>
              </a:ext>
            </a:extLst>
          </p:cNvPr>
          <p:cNvPicPr>
            <a:picLocks noChangeAspect="1"/>
          </p:cNvPicPr>
          <p:nvPr/>
        </p:nvPicPr>
        <p:blipFill>
          <a:blip r:embed="rId3"/>
          <a:stretch>
            <a:fillRect/>
          </a:stretch>
        </p:blipFill>
        <p:spPr>
          <a:xfrm>
            <a:off x="0" y="0"/>
            <a:ext cx="838317" cy="419158"/>
          </a:xfrm>
          <a:prstGeom prst="rect">
            <a:avLst/>
          </a:prstGeom>
        </p:spPr>
      </p:pic>
    </p:spTree>
    <p:extLst>
      <p:ext uri="{BB962C8B-B14F-4D97-AF65-F5344CB8AC3E}">
        <p14:creationId xmlns:p14="http://schemas.microsoft.com/office/powerpoint/2010/main" val="879286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3567F7-B7C1-1B49-954D-364E4194E1E2}"/>
              </a:ext>
            </a:extLst>
          </p:cNvPr>
          <p:cNvSpPr>
            <a:spLocks noGrp="1"/>
          </p:cNvSpPr>
          <p:nvPr>
            <p:ph type="title"/>
          </p:nvPr>
        </p:nvSpPr>
        <p:spPr/>
        <p:txBody>
          <a:bodyPr/>
          <a:lstStyle/>
          <a:p>
            <a:r>
              <a:rPr lang="nl-NL" dirty="0">
                <a:latin typeface="Corbel"/>
              </a:rPr>
              <a:t>Doelstellingen van de aanbesteding</a:t>
            </a:r>
            <a:endParaRPr lang="nl-NL" dirty="0"/>
          </a:p>
        </p:txBody>
      </p:sp>
      <p:graphicFrame>
        <p:nvGraphicFramePr>
          <p:cNvPr id="4" name="Tijdelijke aanduiding voor inhoud 3">
            <a:extLst>
              <a:ext uri="{FF2B5EF4-FFF2-40B4-BE49-F238E27FC236}">
                <a16:creationId xmlns:a16="http://schemas.microsoft.com/office/drawing/2014/main" id="{CD6DB7E1-8AC6-0F06-810F-7294AB349965}"/>
              </a:ext>
            </a:extLst>
          </p:cNvPr>
          <p:cNvGraphicFramePr>
            <a:graphicFrameLocks noGrp="1"/>
          </p:cNvGraphicFramePr>
          <p:nvPr>
            <p:ph idx="1"/>
          </p:nvPr>
        </p:nvGraphicFramePr>
        <p:xfrm>
          <a:off x="719144" y="1273037"/>
          <a:ext cx="8775051" cy="3880633"/>
        </p:xfrm>
        <a:graphic>
          <a:graphicData uri="http://schemas.openxmlformats.org/drawingml/2006/table">
            <a:tbl>
              <a:tblPr/>
              <a:tblGrid>
                <a:gridCol w="3523970">
                  <a:extLst>
                    <a:ext uri="{9D8B030D-6E8A-4147-A177-3AD203B41FA5}">
                      <a16:colId xmlns:a16="http://schemas.microsoft.com/office/drawing/2014/main" val="401174820"/>
                    </a:ext>
                  </a:extLst>
                </a:gridCol>
                <a:gridCol w="5251081">
                  <a:extLst>
                    <a:ext uri="{9D8B030D-6E8A-4147-A177-3AD203B41FA5}">
                      <a16:colId xmlns:a16="http://schemas.microsoft.com/office/drawing/2014/main" val="2333338127"/>
                    </a:ext>
                  </a:extLst>
                </a:gridCol>
              </a:tblGrid>
              <a:tr h="204011">
                <a:tc>
                  <a:txBody>
                    <a:bodyPr/>
                    <a:lstStyle/>
                    <a:p>
                      <a:pPr algn="l" rtl="0" fontAlgn="base"/>
                      <a:r>
                        <a:rPr lang="nl-NL" sz="1100" b="1" i="0">
                          <a:solidFill>
                            <a:srgbClr val="FFFFFF"/>
                          </a:solidFill>
                          <a:effectLst/>
                          <a:latin typeface="Verdana" panose="020B0604030504040204" pitchFamily="34" charset="0"/>
                        </a:rPr>
                        <a:t>Doelstelling</a:t>
                      </a:r>
                      <a:r>
                        <a:rPr lang="nl-NL" sz="1100" b="0" i="0">
                          <a:solidFill>
                            <a:srgbClr val="FFFFFF"/>
                          </a:solidFill>
                          <a:effectLst/>
                          <a:latin typeface="Verdana" panose="020B0604030504040204" pitchFamily="34" charset="0"/>
                        </a:rPr>
                        <a:t> </a:t>
                      </a:r>
                      <a:endParaRPr lang="nl-NL" sz="1100" b="0" i="0">
                        <a:effectLst/>
                      </a:endParaRPr>
                    </a:p>
                  </a:txBody>
                  <a:tcPr marL="81604" marR="81604" marT="40802" marB="40802">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solidFill>
                      <a:srgbClr val="87AD26"/>
                    </a:solidFill>
                  </a:tcPr>
                </a:tc>
                <a:tc>
                  <a:txBody>
                    <a:bodyPr/>
                    <a:lstStyle/>
                    <a:p>
                      <a:pPr algn="l" rtl="0" fontAlgn="base"/>
                      <a:r>
                        <a:rPr lang="nl-NL" sz="1100" b="1" i="0">
                          <a:solidFill>
                            <a:srgbClr val="FFFFFF"/>
                          </a:solidFill>
                          <a:effectLst/>
                          <a:latin typeface="Verdana" panose="020B0604030504040204" pitchFamily="34" charset="0"/>
                        </a:rPr>
                        <a:t>Toelichting</a:t>
                      </a:r>
                      <a:r>
                        <a:rPr lang="nl-NL" sz="1100" b="0" i="0">
                          <a:solidFill>
                            <a:srgbClr val="FFFFFF"/>
                          </a:solidFill>
                          <a:effectLst/>
                          <a:latin typeface="Verdana" panose="020B0604030504040204" pitchFamily="34" charset="0"/>
                        </a:rPr>
                        <a:t> </a:t>
                      </a:r>
                      <a:endParaRPr lang="nl-NL" sz="1100" b="0" i="0">
                        <a:effectLst/>
                      </a:endParaRPr>
                    </a:p>
                  </a:txBody>
                  <a:tcPr marL="81604" marR="81604" marT="40802" marB="40802">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solidFill>
                      <a:srgbClr val="87AD26"/>
                    </a:solidFill>
                  </a:tcPr>
                </a:tc>
                <a:extLst>
                  <a:ext uri="{0D108BD9-81ED-4DB2-BD59-A6C34878D82A}">
                    <a16:rowId xmlns:a16="http://schemas.microsoft.com/office/drawing/2014/main" val="3485555426"/>
                  </a:ext>
                </a:extLst>
              </a:tr>
              <a:tr h="938449">
                <a:tc>
                  <a:txBody>
                    <a:bodyPr/>
                    <a:lstStyle/>
                    <a:p>
                      <a:pPr algn="l" rtl="0" fontAlgn="base"/>
                      <a:r>
                        <a:rPr lang="nl-NL" sz="1100" b="0" i="0">
                          <a:effectLst/>
                          <a:latin typeface="Verdana" panose="020B0604030504040204" pitchFamily="34" charset="0"/>
                        </a:rPr>
                        <a:t>Een snel en efficiënt inhuurproces </a:t>
                      </a:r>
                      <a:endParaRPr lang="nl-NL" sz="1100" b="0" i="0">
                        <a:effectLst/>
                      </a:endParaRPr>
                    </a:p>
                  </a:txBody>
                  <a:tcPr marL="81604" marR="81604" marT="40802" marB="40802">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a:txBody>
                    <a:bodyPr/>
                    <a:lstStyle/>
                    <a:p>
                      <a:pPr algn="l" rtl="0" fontAlgn="base"/>
                      <a:r>
                        <a:rPr lang="nl-NL" sz="1100" b="0" i="0">
                          <a:effectLst/>
                          <a:latin typeface="Verdana" panose="020B0604030504040204" pitchFamily="34" charset="0"/>
                        </a:rPr>
                        <a:t>Het inhuurproces en de communicatie dient snel en efficiënt plaats te vinden zodat de betrokken medewerkers binnen VrAA zo min mogelijk tijd hoeven te besteden aan inhuur gerelateerde taken en de VrAA (binnen de ad hoc en crisissituaties) tijdig over kundig en ervaren personeel kan beschikken.  </a:t>
                      </a:r>
                      <a:endParaRPr lang="nl-NL" sz="1100" b="0" i="0">
                        <a:effectLst/>
                      </a:endParaRPr>
                    </a:p>
                  </a:txBody>
                  <a:tcPr marL="81604" marR="81604" marT="40802" marB="40802">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85959344"/>
                  </a:ext>
                </a:extLst>
              </a:tr>
              <a:tr h="1305668">
                <a:tc>
                  <a:txBody>
                    <a:bodyPr/>
                    <a:lstStyle/>
                    <a:p>
                      <a:pPr algn="l" rtl="0" fontAlgn="base"/>
                      <a:r>
                        <a:rPr lang="nl-NL" sz="1100" b="0" i="0">
                          <a:effectLst/>
                          <a:latin typeface="Verdana" panose="020B0604030504040204" pitchFamily="34" charset="0"/>
                        </a:rPr>
                        <a:t>Centralisatie en volledige ontzorging van het inhuurproces door Opdrachtnemer </a:t>
                      </a:r>
                      <a:endParaRPr lang="nl-NL" sz="1100" b="0" i="0">
                        <a:effectLst/>
                      </a:endParaRPr>
                    </a:p>
                  </a:txBody>
                  <a:tcPr marL="81604" marR="81604" marT="40802" marB="40802">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a:txBody>
                    <a:bodyPr/>
                    <a:lstStyle/>
                    <a:p>
                      <a:pPr algn="l" rtl="0" fontAlgn="base"/>
                      <a:r>
                        <a:rPr lang="nl-NL" sz="1100" b="0" i="0">
                          <a:effectLst/>
                          <a:latin typeface="Verdana" panose="020B0604030504040204" pitchFamily="34" charset="0"/>
                        </a:rPr>
                        <a:t>De </a:t>
                      </a:r>
                      <a:r>
                        <a:rPr lang="nl-NL" sz="1100" b="0" i="0" err="1">
                          <a:effectLst/>
                          <a:latin typeface="Verdana" panose="020B0604030504040204" pitchFamily="34" charset="0"/>
                        </a:rPr>
                        <a:t>VrAA</a:t>
                      </a:r>
                      <a:r>
                        <a:rPr lang="nl-NL" sz="1100" b="0" i="0">
                          <a:effectLst/>
                          <a:latin typeface="Verdana" panose="020B0604030504040204" pitchFamily="34" charset="0"/>
                        </a:rPr>
                        <a:t> kiest voor het aanbesteden van Intermediaire dienstverlening met als doel het inhuurproces voor een groot deel van de inhuur te centraliseren en daarnaast te worden ontzorgd in het inhuurproces (o.a. op het gebied van werving en selectie, screening, </a:t>
                      </a:r>
                      <a:r>
                        <a:rPr lang="nl-NL" sz="1100" b="0" i="0" err="1">
                          <a:effectLst/>
                          <a:latin typeface="Verdana" panose="020B0604030504040204" pitchFamily="34" charset="0"/>
                        </a:rPr>
                        <a:t>contractering</a:t>
                      </a:r>
                      <a:r>
                        <a:rPr lang="nl-NL" sz="1100" b="0" i="0">
                          <a:effectLst/>
                          <a:latin typeface="Verdana" panose="020B0604030504040204" pitchFamily="34" charset="0"/>
                        </a:rPr>
                        <a:t>, administratieve afhandeling, aansluiten bij het digitale proces van de </a:t>
                      </a:r>
                      <a:r>
                        <a:rPr lang="nl-NL" sz="1100" b="0" i="0" err="1">
                          <a:effectLst/>
                          <a:latin typeface="Verdana" panose="020B0604030504040204" pitchFamily="34" charset="0"/>
                        </a:rPr>
                        <a:t>VrAA</a:t>
                      </a:r>
                      <a:r>
                        <a:rPr lang="nl-NL" sz="1100" b="0" i="0">
                          <a:effectLst/>
                          <a:latin typeface="Verdana" panose="020B0604030504040204" pitchFamily="34" charset="0"/>
                        </a:rPr>
                        <a:t> en facturatie) waarbij Opdrachtnemer bijdraagt aan de missie en doelstellingen van </a:t>
                      </a:r>
                      <a:r>
                        <a:rPr lang="nl-NL" sz="1100" b="0" i="0" err="1">
                          <a:effectLst/>
                          <a:latin typeface="Verdana" panose="020B0604030504040204" pitchFamily="34" charset="0"/>
                        </a:rPr>
                        <a:t>VrAA</a:t>
                      </a:r>
                      <a:r>
                        <a:rPr lang="nl-NL" sz="1100" b="0" i="0">
                          <a:effectLst/>
                          <a:latin typeface="Verdana" panose="020B0604030504040204" pitchFamily="34" charset="0"/>
                        </a:rPr>
                        <a:t>. </a:t>
                      </a:r>
                      <a:endParaRPr lang="nl-NL" sz="1100" b="0" i="0">
                        <a:effectLst/>
                      </a:endParaRPr>
                    </a:p>
                  </a:txBody>
                  <a:tcPr marL="81604" marR="81604" marT="40802" marB="40802">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968057052"/>
                  </a:ext>
                </a:extLst>
              </a:tr>
              <a:tr h="938449">
                <a:tc>
                  <a:txBody>
                    <a:bodyPr/>
                    <a:lstStyle/>
                    <a:p>
                      <a:pPr algn="l" rtl="0" fontAlgn="base"/>
                      <a:r>
                        <a:rPr lang="nl-NL" sz="1100" b="0" i="0">
                          <a:effectLst/>
                          <a:latin typeface="Verdana" panose="020B0604030504040204" pitchFamily="34" charset="0"/>
                        </a:rPr>
                        <a:t>Marktconforme en beheersbare tariefafspraken </a:t>
                      </a:r>
                      <a:endParaRPr lang="nl-NL" sz="1100" b="0" i="0">
                        <a:effectLst/>
                      </a:endParaRPr>
                    </a:p>
                  </a:txBody>
                  <a:tcPr marL="81604" marR="81604" marT="40802" marB="40802">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a:txBody>
                    <a:bodyPr/>
                    <a:lstStyle/>
                    <a:p>
                      <a:pPr algn="l" rtl="0" fontAlgn="base"/>
                      <a:r>
                        <a:rPr lang="nl-NL" sz="1100" b="0" i="0">
                          <a:effectLst/>
                          <a:latin typeface="Verdana" panose="020B0604030504040204" pitchFamily="34" charset="0"/>
                        </a:rPr>
                        <a:t>De kosten van inhuur zijn beheersbaar en te beperken. Tariefafspraken dienen derhalve altijd marktconform en transparant te zijn. Het is de wens van de </a:t>
                      </a:r>
                      <a:r>
                        <a:rPr lang="nl-NL" sz="1100" b="0" i="0" err="1">
                          <a:effectLst/>
                          <a:latin typeface="Verdana" panose="020B0604030504040204" pitchFamily="34" charset="0"/>
                        </a:rPr>
                        <a:t>VrAA</a:t>
                      </a:r>
                      <a:r>
                        <a:rPr lang="nl-NL" sz="1100" b="0" i="0">
                          <a:effectLst/>
                          <a:latin typeface="Verdana" panose="020B0604030504040204" pitchFamily="34" charset="0"/>
                        </a:rPr>
                        <a:t> om te komen tot een marktconform en transparant tarief voor alle partijen en tot het inzichtelijk maken van de toegevoegde waarde van de intermediair. </a:t>
                      </a:r>
                      <a:endParaRPr lang="nl-NL" sz="1100" b="0" i="0">
                        <a:effectLst/>
                      </a:endParaRPr>
                    </a:p>
                  </a:txBody>
                  <a:tcPr marL="81604" marR="81604" marT="40802" marB="40802">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684885672"/>
                  </a:ext>
                </a:extLst>
              </a:tr>
              <a:tr h="448823">
                <a:tc>
                  <a:txBody>
                    <a:bodyPr/>
                    <a:lstStyle/>
                    <a:p>
                      <a:pPr algn="l" rtl="0" fontAlgn="base"/>
                      <a:r>
                        <a:rPr lang="nl-NL" sz="1100" b="0" i="0">
                          <a:effectLst/>
                          <a:latin typeface="Verdana" panose="020B0604030504040204" pitchFamily="34" charset="0"/>
                        </a:rPr>
                        <a:t>Rechtmatige inhuur </a:t>
                      </a:r>
                      <a:endParaRPr lang="nl-NL" sz="1100" b="0" i="0">
                        <a:effectLst/>
                      </a:endParaRPr>
                    </a:p>
                  </a:txBody>
                  <a:tcPr marL="81604" marR="81604" marT="40802" marB="40802">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a:txBody>
                    <a:bodyPr/>
                    <a:lstStyle/>
                    <a:p>
                      <a:pPr algn="l" rtl="0" fontAlgn="base"/>
                      <a:r>
                        <a:rPr lang="nl-NL" sz="1100" b="0" i="0">
                          <a:effectLst/>
                          <a:latin typeface="Verdana" panose="020B0604030504040204" pitchFamily="34" charset="0"/>
                        </a:rPr>
                        <a:t>De inhuur van tijdelijke medewerkers dient rechtmatig te verlopen (juridische, fiscale en arbeidsrechtelijke risico’s zijn geborgd). </a:t>
                      </a:r>
                      <a:endParaRPr lang="nl-NL" sz="1100" b="0" i="0">
                        <a:effectLst/>
                      </a:endParaRPr>
                    </a:p>
                  </a:txBody>
                  <a:tcPr marL="81604" marR="81604" marT="40802" marB="40802">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122924517"/>
                  </a:ext>
                </a:extLst>
              </a:tr>
            </a:tbl>
          </a:graphicData>
        </a:graphic>
      </p:graphicFrame>
    </p:spTree>
    <p:extLst>
      <p:ext uri="{BB962C8B-B14F-4D97-AF65-F5344CB8AC3E}">
        <p14:creationId xmlns:p14="http://schemas.microsoft.com/office/powerpoint/2010/main" val="1752989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74884E-EAE4-A94D-A377-55F33BBF281E}"/>
              </a:ext>
            </a:extLst>
          </p:cNvPr>
          <p:cNvSpPr>
            <a:spLocks noGrp="1"/>
          </p:cNvSpPr>
          <p:nvPr>
            <p:ph type="title"/>
          </p:nvPr>
        </p:nvSpPr>
        <p:spPr/>
        <p:txBody>
          <a:bodyPr/>
          <a:lstStyle/>
          <a:p>
            <a:r>
              <a:rPr lang="nl-NL"/>
              <a:t>Planning </a:t>
            </a:r>
          </a:p>
        </p:txBody>
      </p:sp>
      <p:graphicFrame>
        <p:nvGraphicFramePr>
          <p:cNvPr id="4" name="Tijdelijke aanduiding voor inhoud 3">
            <a:extLst>
              <a:ext uri="{FF2B5EF4-FFF2-40B4-BE49-F238E27FC236}">
                <a16:creationId xmlns:a16="http://schemas.microsoft.com/office/drawing/2014/main" id="{50F77273-6CA0-9071-E222-F03C77D61120}"/>
              </a:ext>
            </a:extLst>
          </p:cNvPr>
          <p:cNvGraphicFramePr>
            <a:graphicFrameLocks noGrp="1"/>
          </p:cNvGraphicFramePr>
          <p:nvPr>
            <p:ph idx="1"/>
          </p:nvPr>
        </p:nvGraphicFramePr>
        <p:xfrm>
          <a:off x="719145" y="1258479"/>
          <a:ext cx="9027969" cy="4175974"/>
        </p:xfrm>
        <a:graphic>
          <a:graphicData uri="http://schemas.openxmlformats.org/drawingml/2006/table">
            <a:tbl>
              <a:tblPr/>
              <a:tblGrid>
                <a:gridCol w="5286512">
                  <a:extLst>
                    <a:ext uri="{9D8B030D-6E8A-4147-A177-3AD203B41FA5}">
                      <a16:colId xmlns:a16="http://schemas.microsoft.com/office/drawing/2014/main" val="2758332994"/>
                    </a:ext>
                  </a:extLst>
                </a:gridCol>
                <a:gridCol w="2135812">
                  <a:extLst>
                    <a:ext uri="{9D8B030D-6E8A-4147-A177-3AD203B41FA5}">
                      <a16:colId xmlns:a16="http://schemas.microsoft.com/office/drawing/2014/main" val="2196551604"/>
                    </a:ext>
                  </a:extLst>
                </a:gridCol>
                <a:gridCol w="1605645">
                  <a:extLst>
                    <a:ext uri="{9D8B030D-6E8A-4147-A177-3AD203B41FA5}">
                      <a16:colId xmlns:a16="http://schemas.microsoft.com/office/drawing/2014/main" val="1960583866"/>
                    </a:ext>
                  </a:extLst>
                </a:gridCol>
              </a:tblGrid>
              <a:tr h="266810">
                <a:tc>
                  <a:txBody>
                    <a:bodyPr/>
                    <a:lstStyle/>
                    <a:p>
                      <a:pPr algn="l" rtl="0" fontAlgn="base"/>
                      <a:r>
                        <a:rPr lang="nl-NL" sz="1100" b="1" i="0">
                          <a:solidFill>
                            <a:srgbClr val="FFFFFF"/>
                          </a:solidFill>
                          <a:effectLst/>
                          <a:latin typeface="Verdana" panose="020B0604030504040204" pitchFamily="34" charset="0"/>
                        </a:rPr>
                        <a:t>Activiteit</a:t>
                      </a:r>
                      <a:r>
                        <a:rPr lang="nl-NL" sz="1100" b="0" i="0">
                          <a:solidFill>
                            <a:srgbClr val="FFFFFF"/>
                          </a:solidFill>
                          <a:effectLst/>
                          <a:latin typeface="Verdana" panose="020B0604030504040204" pitchFamily="34" charset="0"/>
                        </a:rPr>
                        <a:t> </a:t>
                      </a:r>
                      <a:endParaRPr lang="nl-NL" sz="1100" b="0" i="0">
                        <a:effectLst/>
                      </a:endParaRPr>
                    </a:p>
                  </a:txBody>
                  <a:tcPr marL="66703" marR="66703" marT="33351" marB="33351">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solidFill>
                      <a:srgbClr val="87AD26"/>
                    </a:solidFill>
                  </a:tcPr>
                </a:tc>
                <a:tc>
                  <a:txBody>
                    <a:bodyPr/>
                    <a:lstStyle/>
                    <a:p>
                      <a:pPr algn="l" rtl="0" fontAlgn="base"/>
                      <a:r>
                        <a:rPr lang="nl-NL" sz="1100" b="1" i="0">
                          <a:solidFill>
                            <a:srgbClr val="FFFFFF"/>
                          </a:solidFill>
                          <a:effectLst/>
                          <a:latin typeface="Verdana" panose="020B0604030504040204" pitchFamily="34" charset="0"/>
                        </a:rPr>
                        <a:t>Datum</a:t>
                      </a:r>
                      <a:r>
                        <a:rPr lang="nl-NL" sz="1100" b="0" i="0">
                          <a:solidFill>
                            <a:srgbClr val="FFFFFF"/>
                          </a:solidFill>
                          <a:effectLst/>
                          <a:latin typeface="Verdana" panose="020B0604030504040204" pitchFamily="34" charset="0"/>
                        </a:rPr>
                        <a:t> </a:t>
                      </a:r>
                      <a:endParaRPr lang="nl-NL" sz="1100" b="0" i="0">
                        <a:effectLst/>
                      </a:endParaRPr>
                    </a:p>
                  </a:txBody>
                  <a:tcPr marL="66703" marR="66703" marT="33351" marB="33351">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solidFill>
                      <a:srgbClr val="87AD26"/>
                    </a:solidFill>
                  </a:tcPr>
                </a:tc>
                <a:tc>
                  <a:txBody>
                    <a:bodyPr/>
                    <a:lstStyle/>
                    <a:p>
                      <a:pPr algn="l" rtl="0" fontAlgn="base"/>
                      <a:r>
                        <a:rPr lang="nl-NL" sz="1100" b="1" i="0">
                          <a:solidFill>
                            <a:srgbClr val="FFFFFF"/>
                          </a:solidFill>
                          <a:effectLst/>
                          <a:latin typeface="Verdana" panose="020B0604030504040204" pitchFamily="34" charset="0"/>
                        </a:rPr>
                        <a:t>Tijd (CET)</a:t>
                      </a:r>
                      <a:r>
                        <a:rPr lang="nl-NL" sz="1100" b="0" i="0">
                          <a:solidFill>
                            <a:srgbClr val="FFFFFF"/>
                          </a:solidFill>
                          <a:effectLst/>
                          <a:latin typeface="Verdana" panose="020B0604030504040204" pitchFamily="34" charset="0"/>
                        </a:rPr>
                        <a:t> </a:t>
                      </a:r>
                      <a:endParaRPr lang="nl-NL" sz="1100" b="0" i="0">
                        <a:effectLst/>
                      </a:endParaRPr>
                    </a:p>
                  </a:txBody>
                  <a:tcPr marL="66703" marR="66703" marT="33351" marB="33351">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solidFill>
                      <a:srgbClr val="87AD26"/>
                    </a:solidFill>
                  </a:tcPr>
                </a:tc>
                <a:extLst>
                  <a:ext uri="{0D108BD9-81ED-4DB2-BD59-A6C34878D82A}">
                    <a16:rowId xmlns:a16="http://schemas.microsoft.com/office/drawing/2014/main" val="1524568515"/>
                  </a:ext>
                </a:extLst>
              </a:tr>
              <a:tr h="266810">
                <a:tc>
                  <a:txBody>
                    <a:bodyPr/>
                    <a:lstStyle/>
                    <a:p>
                      <a:pPr algn="l" rtl="0" fontAlgn="base"/>
                      <a:r>
                        <a:rPr lang="nl-NL" sz="1100" b="0" i="0">
                          <a:effectLst/>
                          <a:latin typeface="Verdana" panose="020B0604030504040204" pitchFamily="34" charset="0"/>
                        </a:rPr>
                        <a:t>Verzenden van de aankondiging van de Opdracht   </a:t>
                      </a:r>
                      <a:endParaRPr lang="nl-NL" sz="1100" b="0" i="0">
                        <a:effectLst/>
                      </a:endParaRPr>
                    </a:p>
                  </a:txBody>
                  <a:tcPr marL="66703" marR="66703" marT="33351" marB="33351">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gridSpan="2">
                  <a:txBody>
                    <a:bodyPr/>
                    <a:lstStyle/>
                    <a:p>
                      <a:pPr algn="l" rtl="0" fontAlgn="base"/>
                      <a:r>
                        <a:rPr lang="nl-NL" sz="1100" b="0" i="0">
                          <a:effectLst/>
                          <a:latin typeface="Calibri" panose="020F0502020204030204" pitchFamily="34" charset="0"/>
                        </a:rPr>
                        <a:t>​​</a:t>
                      </a:r>
                      <a:r>
                        <a:rPr lang="nl-NL" sz="1100" b="0" i="0">
                          <a:effectLst/>
                          <a:latin typeface="Verdana" panose="020B0604030504040204" pitchFamily="34" charset="0"/>
                        </a:rPr>
                        <a:t>1 oktober 2024</a:t>
                      </a:r>
                      <a:r>
                        <a:rPr lang="nl-NL" sz="1100" b="0" i="0">
                          <a:effectLst/>
                          <a:latin typeface="Calibri" panose="020F0502020204030204" pitchFamily="34" charset="0"/>
                        </a:rPr>
                        <a:t>​</a:t>
                      </a:r>
                      <a:r>
                        <a:rPr lang="nl-NL" sz="1100" b="0" i="0">
                          <a:effectLst/>
                          <a:latin typeface="Verdana" panose="020B0604030504040204" pitchFamily="34" charset="0"/>
                        </a:rPr>
                        <a:t> </a:t>
                      </a:r>
                      <a:endParaRPr lang="nl-NL" sz="1100" b="0" i="0">
                        <a:effectLst/>
                      </a:endParaRPr>
                    </a:p>
                  </a:txBody>
                  <a:tcPr marL="66703" marR="66703" marT="33351" marB="33351">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hMerge="1">
                  <a:txBody>
                    <a:bodyPr/>
                    <a:lstStyle/>
                    <a:p>
                      <a:endParaRPr lang="nl-NL"/>
                    </a:p>
                  </a:txBody>
                  <a:tcPr/>
                </a:tc>
                <a:extLst>
                  <a:ext uri="{0D108BD9-81ED-4DB2-BD59-A6C34878D82A}">
                    <a16:rowId xmlns:a16="http://schemas.microsoft.com/office/drawing/2014/main" val="1924645020"/>
                  </a:ext>
                </a:extLst>
              </a:tr>
              <a:tr h="366864">
                <a:tc>
                  <a:txBody>
                    <a:bodyPr/>
                    <a:lstStyle/>
                    <a:p>
                      <a:pPr algn="l" rtl="0" fontAlgn="base"/>
                      <a:r>
                        <a:rPr lang="nl-NL" sz="1100" b="0" i="0">
                          <a:effectLst/>
                          <a:latin typeface="Verdana" panose="020B0604030504040204" pitchFamily="34" charset="0"/>
                        </a:rPr>
                        <a:t>Uiterste datum aanmelding inlichtingenbijeenkomst/schouw (deadline) </a:t>
                      </a:r>
                      <a:endParaRPr lang="nl-NL" sz="1100" b="0" i="0">
                        <a:effectLst/>
                      </a:endParaRPr>
                    </a:p>
                  </a:txBody>
                  <a:tcPr marL="66703" marR="66703" marT="33351" marB="33351">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gridSpan="2">
                  <a:txBody>
                    <a:bodyPr/>
                    <a:lstStyle/>
                    <a:p>
                      <a:pPr algn="l" rtl="0" fontAlgn="base"/>
                      <a:r>
                        <a:rPr lang="nl-NL" sz="1100" b="0" i="0">
                          <a:effectLst/>
                          <a:latin typeface="Calibri" panose="020F0502020204030204" pitchFamily="34" charset="0"/>
                        </a:rPr>
                        <a:t>​​</a:t>
                      </a:r>
                      <a:r>
                        <a:rPr lang="nl-NL" sz="1100" b="0" i="0">
                          <a:effectLst/>
                          <a:latin typeface="Verdana" panose="020B0604030504040204" pitchFamily="34" charset="0"/>
                        </a:rPr>
                        <a:t>3 oktober 2024</a:t>
                      </a:r>
                      <a:r>
                        <a:rPr lang="nl-NL" sz="1100" b="0" i="0">
                          <a:effectLst/>
                          <a:latin typeface="Calibri" panose="020F0502020204030204" pitchFamily="34" charset="0"/>
                        </a:rPr>
                        <a:t>​</a:t>
                      </a:r>
                      <a:r>
                        <a:rPr lang="nl-NL" sz="1100" b="0" i="0">
                          <a:effectLst/>
                          <a:latin typeface="Verdana" panose="020B0604030504040204" pitchFamily="34" charset="0"/>
                        </a:rPr>
                        <a:t> </a:t>
                      </a:r>
                      <a:endParaRPr lang="nl-NL" sz="1100" b="0" i="0">
                        <a:effectLst/>
                      </a:endParaRPr>
                    </a:p>
                  </a:txBody>
                  <a:tcPr marL="66703" marR="66703" marT="33351" marB="33351">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hMerge="1">
                  <a:txBody>
                    <a:bodyPr/>
                    <a:lstStyle/>
                    <a:p>
                      <a:endParaRPr lang="nl-NL"/>
                    </a:p>
                  </a:txBody>
                  <a:tcPr/>
                </a:tc>
                <a:extLst>
                  <a:ext uri="{0D108BD9-81ED-4DB2-BD59-A6C34878D82A}">
                    <a16:rowId xmlns:a16="http://schemas.microsoft.com/office/drawing/2014/main" val="2909649612"/>
                  </a:ext>
                </a:extLst>
              </a:tr>
              <a:tr h="266810">
                <a:tc>
                  <a:txBody>
                    <a:bodyPr/>
                    <a:lstStyle/>
                    <a:p>
                      <a:pPr algn="l" rtl="0" fontAlgn="base"/>
                      <a:r>
                        <a:rPr lang="nl-NL" sz="1100" b="0" i="0">
                          <a:effectLst/>
                          <a:latin typeface="Verdana" panose="020B0604030504040204" pitchFamily="34" charset="0"/>
                        </a:rPr>
                        <a:t>Inlichtingenbijeenkomst/schouw </a:t>
                      </a:r>
                      <a:endParaRPr lang="nl-NL" sz="1100" b="0" i="0">
                        <a:effectLst/>
                      </a:endParaRPr>
                    </a:p>
                  </a:txBody>
                  <a:tcPr marL="66703" marR="66703" marT="33351" marB="33351">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a:txBody>
                    <a:bodyPr/>
                    <a:lstStyle/>
                    <a:p>
                      <a:pPr algn="l" rtl="0" fontAlgn="base"/>
                      <a:r>
                        <a:rPr lang="nl-NL" sz="1100" b="0" i="0">
                          <a:effectLst/>
                          <a:latin typeface="Calibri" panose="020F0502020204030204" pitchFamily="34" charset="0"/>
                        </a:rPr>
                        <a:t>​​</a:t>
                      </a:r>
                      <a:r>
                        <a:rPr lang="nl-NL" sz="1100" b="0" i="0">
                          <a:effectLst/>
                          <a:latin typeface="Verdana" panose="020B0604030504040204" pitchFamily="34" charset="0"/>
                        </a:rPr>
                        <a:t>4 oktober 2024</a:t>
                      </a:r>
                      <a:r>
                        <a:rPr lang="nl-NL" sz="1100" b="0" i="0">
                          <a:effectLst/>
                          <a:latin typeface="Calibri" panose="020F0502020204030204" pitchFamily="34" charset="0"/>
                        </a:rPr>
                        <a:t>​</a:t>
                      </a:r>
                      <a:r>
                        <a:rPr lang="nl-NL" sz="1100" b="0" i="0">
                          <a:effectLst/>
                          <a:latin typeface="Verdana" panose="020B0604030504040204" pitchFamily="34" charset="0"/>
                        </a:rPr>
                        <a:t> </a:t>
                      </a:r>
                      <a:endParaRPr lang="nl-NL" sz="1100" b="0" i="0">
                        <a:effectLst/>
                      </a:endParaRPr>
                    </a:p>
                  </a:txBody>
                  <a:tcPr marL="66703" marR="66703" marT="33351" marB="33351">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a:txBody>
                    <a:bodyPr/>
                    <a:lstStyle/>
                    <a:p>
                      <a:pPr algn="l" rtl="0" fontAlgn="base"/>
                      <a:r>
                        <a:rPr lang="nl-NL" sz="1100" b="0" i="0">
                          <a:effectLst/>
                          <a:latin typeface="Verdana" panose="020B0604030504040204" pitchFamily="34" charset="0"/>
                        </a:rPr>
                        <a:t>Om 11:00 uur  </a:t>
                      </a:r>
                      <a:endParaRPr lang="nl-NL" sz="1100" b="0" i="0">
                        <a:effectLst/>
                      </a:endParaRPr>
                    </a:p>
                  </a:txBody>
                  <a:tcPr marL="66703" marR="66703" marT="33351" marB="33351">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764706450"/>
                  </a:ext>
                </a:extLst>
              </a:tr>
              <a:tr h="266810">
                <a:tc>
                  <a:txBody>
                    <a:bodyPr/>
                    <a:lstStyle/>
                    <a:p>
                      <a:pPr algn="l" rtl="0" fontAlgn="base"/>
                      <a:r>
                        <a:rPr lang="nl-NL" sz="1100" b="0" i="0">
                          <a:effectLst/>
                          <a:latin typeface="Verdana" panose="020B0604030504040204" pitchFamily="34" charset="0"/>
                        </a:rPr>
                        <a:t>Sluiting vragenronde 1: indienen vragen en opmerkingen (deadline)  </a:t>
                      </a:r>
                      <a:endParaRPr lang="nl-NL" sz="1100" b="0" i="0">
                        <a:effectLst/>
                      </a:endParaRPr>
                    </a:p>
                  </a:txBody>
                  <a:tcPr marL="66703" marR="66703" marT="33351" marB="33351">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a:txBody>
                    <a:bodyPr/>
                    <a:lstStyle/>
                    <a:p>
                      <a:pPr algn="l" rtl="0" fontAlgn="base"/>
                      <a:r>
                        <a:rPr lang="nl-NL" sz="1100" b="0" i="0">
                          <a:effectLst/>
                          <a:latin typeface="Calibri" panose="020F0502020204030204" pitchFamily="34" charset="0"/>
                        </a:rPr>
                        <a:t>​​</a:t>
                      </a:r>
                      <a:r>
                        <a:rPr lang="nl-NL" sz="1100" b="0" i="0">
                          <a:effectLst/>
                          <a:latin typeface="Verdana" panose="020B0604030504040204" pitchFamily="34" charset="0"/>
                        </a:rPr>
                        <a:t>18 oktober 2024</a:t>
                      </a:r>
                      <a:r>
                        <a:rPr lang="nl-NL" sz="1100" b="0" i="0">
                          <a:effectLst/>
                          <a:latin typeface="Calibri" panose="020F0502020204030204" pitchFamily="34" charset="0"/>
                        </a:rPr>
                        <a:t>​</a:t>
                      </a:r>
                      <a:r>
                        <a:rPr lang="nl-NL" sz="1100" b="0" i="0">
                          <a:effectLst/>
                          <a:latin typeface="Verdana" panose="020B0604030504040204" pitchFamily="34" charset="0"/>
                        </a:rPr>
                        <a:t> </a:t>
                      </a:r>
                      <a:endParaRPr lang="nl-NL" sz="1100" b="0" i="0">
                        <a:effectLst/>
                      </a:endParaRPr>
                    </a:p>
                  </a:txBody>
                  <a:tcPr marL="66703" marR="66703" marT="33351" marB="33351">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a:txBody>
                    <a:bodyPr/>
                    <a:lstStyle/>
                    <a:p>
                      <a:pPr algn="l" rtl="0" fontAlgn="base"/>
                      <a:r>
                        <a:rPr lang="nl-NL" sz="1100" b="0" i="0">
                          <a:effectLst/>
                          <a:latin typeface="Verdana" panose="020B0604030504040204" pitchFamily="34" charset="0"/>
                        </a:rPr>
                        <a:t>vóór 23:59 uur </a:t>
                      </a:r>
                      <a:endParaRPr lang="nl-NL" sz="1100" b="0" i="0">
                        <a:effectLst/>
                      </a:endParaRPr>
                    </a:p>
                  </a:txBody>
                  <a:tcPr marL="66703" marR="66703" marT="33351" marB="33351">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561268372"/>
                  </a:ext>
                </a:extLst>
              </a:tr>
              <a:tr h="166757">
                <a:tc>
                  <a:txBody>
                    <a:bodyPr/>
                    <a:lstStyle/>
                    <a:p>
                      <a:pPr algn="l" rtl="0" fontAlgn="base"/>
                      <a:r>
                        <a:rPr lang="nl-NL" sz="1100" b="0" i="0">
                          <a:effectLst/>
                          <a:latin typeface="Verdana" panose="020B0604030504040204" pitchFamily="34" charset="0"/>
                        </a:rPr>
                        <a:t>Publicatie eerste Nota van inlichtingen </a:t>
                      </a:r>
                      <a:endParaRPr lang="nl-NL" sz="1100" b="0" i="0">
                        <a:effectLst/>
                      </a:endParaRPr>
                    </a:p>
                  </a:txBody>
                  <a:tcPr marL="66703" marR="66703" marT="33351" marB="33351">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gridSpan="2">
                  <a:txBody>
                    <a:bodyPr/>
                    <a:lstStyle/>
                    <a:p>
                      <a:pPr algn="l" rtl="0" fontAlgn="base"/>
                      <a:r>
                        <a:rPr lang="nl-NL" sz="1100" b="0" i="0">
                          <a:effectLst/>
                          <a:latin typeface="Calibri" panose="020F0502020204030204" pitchFamily="34" charset="0"/>
                        </a:rPr>
                        <a:t>​​</a:t>
                      </a:r>
                      <a:r>
                        <a:rPr lang="nl-NL" sz="1100" b="0" i="0">
                          <a:effectLst/>
                          <a:latin typeface="Verdana" panose="020B0604030504040204" pitchFamily="34" charset="0"/>
                        </a:rPr>
                        <a:t>29 oktober 2024</a:t>
                      </a:r>
                      <a:r>
                        <a:rPr lang="nl-NL" sz="1100" b="0" i="0">
                          <a:effectLst/>
                          <a:latin typeface="Calibri" panose="020F0502020204030204" pitchFamily="34" charset="0"/>
                        </a:rPr>
                        <a:t>​</a:t>
                      </a:r>
                      <a:r>
                        <a:rPr lang="nl-NL" sz="1100" b="0" i="0">
                          <a:effectLst/>
                          <a:latin typeface="Verdana" panose="020B0604030504040204" pitchFamily="34" charset="0"/>
                        </a:rPr>
                        <a:t> </a:t>
                      </a:r>
                      <a:endParaRPr lang="nl-NL" sz="1100" b="0" i="0">
                        <a:effectLst/>
                      </a:endParaRPr>
                    </a:p>
                  </a:txBody>
                  <a:tcPr marL="66703" marR="66703" marT="33351" marB="33351">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hMerge="1">
                  <a:txBody>
                    <a:bodyPr/>
                    <a:lstStyle/>
                    <a:p>
                      <a:endParaRPr lang="nl-NL"/>
                    </a:p>
                  </a:txBody>
                  <a:tcPr/>
                </a:tc>
                <a:extLst>
                  <a:ext uri="{0D108BD9-81ED-4DB2-BD59-A6C34878D82A}">
                    <a16:rowId xmlns:a16="http://schemas.microsoft.com/office/drawing/2014/main" val="1731768428"/>
                  </a:ext>
                </a:extLst>
              </a:tr>
              <a:tr h="266810">
                <a:tc>
                  <a:txBody>
                    <a:bodyPr/>
                    <a:lstStyle/>
                    <a:p>
                      <a:pPr algn="l" rtl="0" fontAlgn="base"/>
                      <a:r>
                        <a:rPr lang="nl-NL" sz="1100" b="0" i="0">
                          <a:effectLst/>
                          <a:latin typeface="Verdana" panose="020B0604030504040204" pitchFamily="34" charset="0"/>
                        </a:rPr>
                        <a:t>Sluiting vragenronde 2: indienen vragen en opmerkingen (deadline)   </a:t>
                      </a:r>
                      <a:endParaRPr lang="nl-NL" sz="1100" b="0" i="0">
                        <a:effectLst/>
                      </a:endParaRPr>
                    </a:p>
                  </a:txBody>
                  <a:tcPr marL="66703" marR="66703" marT="33351" marB="33351">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a:txBody>
                    <a:bodyPr/>
                    <a:lstStyle/>
                    <a:p>
                      <a:pPr algn="l" rtl="0" fontAlgn="base"/>
                      <a:r>
                        <a:rPr lang="nl-NL" sz="1100" b="0" i="0">
                          <a:effectLst/>
                          <a:latin typeface="Calibri" panose="020F0502020204030204" pitchFamily="34" charset="0"/>
                        </a:rPr>
                        <a:t>​​</a:t>
                      </a:r>
                      <a:r>
                        <a:rPr lang="nl-NL" sz="1100" b="0" i="0">
                          <a:effectLst/>
                          <a:latin typeface="Verdana" panose="020B0604030504040204" pitchFamily="34" charset="0"/>
                        </a:rPr>
                        <a:t>7 november 2024</a:t>
                      </a:r>
                      <a:r>
                        <a:rPr lang="nl-NL" sz="1100" b="0" i="0">
                          <a:effectLst/>
                          <a:latin typeface="Calibri" panose="020F0502020204030204" pitchFamily="34" charset="0"/>
                        </a:rPr>
                        <a:t>​</a:t>
                      </a:r>
                      <a:r>
                        <a:rPr lang="nl-NL" sz="1100" b="0" i="0">
                          <a:effectLst/>
                          <a:latin typeface="Verdana" panose="020B0604030504040204" pitchFamily="34" charset="0"/>
                        </a:rPr>
                        <a:t> </a:t>
                      </a:r>
                      <a:endParaRPr lang="nl-NL" sz="1100" b="0" i="0">
                        <a:effectLst/>
                      </a:endParaRPr>
                    </a:p>
                  </a:txBody>
                  <a:tcPr marL="66703" marR="66703" marT="33351" marB="33351">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a:txBody>
                    <a:bodyPr/>
                    <a:lstStyle/>
                    <a:p>
                      <a:pPr algn="l" rtl="0" fontAlgn="base"/>
                      <a:r>
                        <a:rPr lang="nl-NL" sz="1100" b="0" i="0">
                          <a:effectLst/>
                          <a:latin typeface="Verdana" panose="020B0604030504040204" pitchFamily="34" charset="0"/>
                        </a:rPr>
                        <a:t>vóór 10:00 uur </a:t>
                      </a:r>
                      <a:endParaRPr lang="nl-NL" sz="1100" b="0" i="0">
                        <a:effectLst/>
                      </a:endParaRPr>
                    </a:p>
                  </a:txBody>
                  <a:tcPr marL="66703" marR="66703" marT="33351" marB="33351">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817896810"/>
                  </a:ext>
                </a:extLst>
              </a:tr>
              <a:tr h="166757">
                <a:tc>
                  <a:txBody>
                    <a:bodyPr/>
                    <a:lstStyle/>
                    <a:p>
                      <a:pPr algn="l" rtl="0" fontAlgn="base"/>
                      <a:r>
                        <a:rPr lang="nl-NL" sz="1100" b="0" i="0">
                          <a:effectLst/>
                          <a:latin typeface="Verdana" panose="020B0604030504040204" pitchFamily="34" charset="0"/>
                        </a:rPr>
                        <a:t>Publicatie tweede Nota van inlichtingen  </a:t>
                      </a:r>
                      <a:r>
                        <a:rPr lang="nl-NL" sz="1100" b="0" i="1">
                          <a:solidFill>
                            <a:srgbClr val="0070C0"/>
                          </a:solidFill>
                          <a:effectLst/>
                          <a:latin typeface="Verdana" panose="020B0604030504040204" pitchFamily="34" charset="0"/>
                        </a:rPr>
                        <a:t> </a:t>
                      </a:r>
                      <a:r>
                        <a:rPr lang="nl-NL" sz="1100" b="0" i="0">
                          <a:solidFill>
                            <a:srgbClr val="0070C0"/>
                          </a:solidFill>
                          <a:effectLst/>
                          <a:latin typeface="Verdana" panose="020B0604030504040204" pitchFamily="34" charset="0"/>
                        </a:rPr>
                        <a:t> </a:t>
                      </a:r>
                      <a:endParaRPr lang="nl-NL" sz="1100" b="0" i="0">
                        <a:effectLst/>
                      </a:endParaRPr>
                    </a:p>
                  </a:txBody>
                  <a:tcPr marL="66703" marR="66703" marT="33351" marB="33351">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gridSpan="2">
                  <a:txBody>
                    <a:bodyPr/>
                    <a:lstStyle/>
                    <a:p>
                      <a:pPr algn="l" rtl="0" fontAlgn="base"/>
                      <a:r>
                        <a:rPr lang="nl-NL" sz="1100" b="0" i="0">
                          <a:effectLst/>
                          <a:latin typeface="Calibri" panose="020F0502020204030204" pitchFamily="34" charset="0"/>
                        </a:rPr>
                        <a:t>​​</a:t>
                      </a:r>
                      <a:r>
                        <a:rPr lang="nl-NL" sz="1100" b="0" i="0">
                          <a:effectLst/>
                          <a:latin typeface="Verdana" panose="020B0604030504040204" pitchFamily="34" charset="0"/>
                        </a:rPr>
                        <a:t>14 november 2024</a:t>
                      </a:r>
                      <a:r>
                        <a:rPr lang="nl-NL" sz="1100" b="0" i="0">
                          <a:effectLst/>
                          <a:latin typeface="Calibri" panose="020F0502020204030204" pitchFamily="34" charset="0"/>
                        </a:rPr>
                        <a:t>​</a:t>
                      </a:r>
                      <a:r>
                        <a:rPr lang="nl-NL" sz="1100" b="0" i="0">
                          <a:effectLst/>
                          <a:latin typeface="Verdana" panose="020B0604030504040204" pitchFamily="34" charset="0"/>
                        </a:rPr>
                        <a:t> </a:t>
                      </a:r>
                      <a:endParaRPr lang="nl-NL" sz="1100" b="0" i="0">
                        <a:effectLst/>
                      </a:endParaRPr>
                    </a:p>
                  </a:txBody>
                  <a:tcPr marL="66703" marR="66703" marT="33351" marB="33351">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hMerge="1">
                  <a:txBody>
                    <a:bodyPr/>
                    <a:lstStyle/>
                    <a:p>
                      <a:endParaRPr lang="nl-NL"/>
                    </a:p>
                  </a:txBody>
                  <a:tcPr/>
                </a:tc>
                <a:extLst>
                  <a:ext uri="{0D108BD9-81ED-4DB2-BD59-A6C34878D82A}">
                    <a16:rowId xmlns:a16="http://schemas.microsoft.com/office/drawing/2014/main" val="1351480755"/>
                  </a:ext>
                </a:extLst>
              </a:tr>
              <a:tr h="266810">
                <a:tc>
                  <a:txBody>
                    <a:bodyPr/>
                    <a:lstStyle/>
                    <a:p>
                      <a:pPr algn="l" rtl="0" fontAlgn="base"/>
                      <a:r>
                        <a:rPr lang="nl-NL" sz="1100" b="0" i="0">
                          <a:effectLst/>
                          <a:latin typeface="Verdana" panose="020B0604030504040204" pitchFamily="34" charset="0"/>
                        </a:rPr>
                        <a:t>Sluiting termijn indienen Inschrijvingen (deadline) </a:t>
                      </a:r>
                      <a:endParaRPr lang="nl-NL" sz="1100" b="0" i="0">
                        <a:effectLst/>
                      </a:endParaRPr>
                    </a:p>
                  </a:txBody>
                  <a:tcPr marL="66703" marR="66703" marT="33351" marB="33351">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a:txBody>
                    <a:bodyPr/>
                    <a:lstStyle/>
                    <a:p>
                      <a:pPr algn="l" rtl="0" fontAlgn="base"/>
                      <a:r>
                        <a:rPr lang="nl-NL" sz="1100" b="0" i="0">
                          <a:effectLst/>
                          <a:latin typeface="Calibri" panose="020F0502020204030204" pitchFamily="34" charset="0"/>
                        </a:rPr>
                        <a:t>​​</a:t>
                      </a:r>
                      <a:r>
                        <a:rPr lang="nl-NL" sz="1100" b="0" i="0">
                          <a:effectLst/>
                          <a:latin typeface="Verdana" panose="020B0604030504040204" pitchFamily="34" charset="0"/>
                        </a:rPr>
                        <a:t>25 november 2024</a:t>
                      </a:r>
                      <a:r>
                        <a:rPr lang="nl-NL" sz="1100" b="0" i="0">
                          <a:effectLst/>
                          <a:latin typeface="Calibri" panose="020F0502020204030204" pitchFamily="34" charset="0"/>
                        </a:rPr>
                        <a:t>​</a:t>
                      </a:r>
                      <a:r>
                        <a:rPr lang="nl-NL" sz="1100" b="0" i="0">
                          <a:effectLst/>
                          <a:latin typeface="Verdana" panose="020B0604030504040204" pitchFamily="34" charset="0"/>
                        </a:rPr>
                        <a:t> </a:t>
                      </a:r>
                      <a:endParaRPr lang="nl-NL" sz="1100" b="0" i="0">
                        <a:effectLst/>
                      </a:endParaRPr>
                    </a:p>
                  </a:txBody>
                  <a:tcPr marL="66703" marR="66703" marT="33351" marB="33351">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a:txBody>
                    <a:bodyPr/>
                    <a:lstStyle/>
                    <a:p>
                      <a:pPr algn="l" rtl="0" fontAlgn="base"/>
                      <a:r>
                        <a:rPr lang="nl-NL" sz="1100" b="0" i="0">
                          <a:effectLst/>
                          <a:latin typeface="Verdana" panose="020B0604030504040204" pitchFamily="34" charset="0"/>
                        </a:rPr>
                        <a:t>vóór 23:59 uur </a:t>
                      </a:r>
                      <a:endParaRPr lang="nl-NL" sz="1100" b="0" i="0">
                        <a:effectLst/>
                      </a:endParaRPr>
                    </a:p>
                  </a:txBody>
                  <a:tcPr marL="66703" marR="66703" marT="33351" marB="33351">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007653107"/>
                  </a:ext>
                </a:extLst>
              </a:tr>
              <a:tr h="266810">
                <a:tc>
                  <a:txBody>
                    <a:bodyPr/>
                    <a:lstStyle/>
                    <a:p>
                      <a:pPr algn="l" rtl="0" fontAlgn="base"/>
                      <a:r>
                        <a:rPr lang="nl-NL" sz="1100" b="0" i="0">
                          <a:effectLst/>
                          <a:latin typeface="Verdana" panose="020B0604030504040204" pitchFamily="34" charset="0"/>
                        </a:rPr>
                        <a:t>Openen van Inschrijvingen </a:t>
                      </a:r>
                      <a:endParaRPr lang="nl-NL" sz="1100" b="0" i="0">
                        <a:effectLst/>
                      </a:endParaRPr>
                    </a:p>
                  </a:txBody>
                  <a:tcPr marL="66703" marR="66703" marT="33351" marB="33351">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a:txBody>
                    <a:bodyPr/>
                    <a:lstStyle/>
                    <a:p>
                      <a:pPr algn="l" rtl="0" fontAlgn="base"/>
                      <a:r>
                        <a:rPr lang="nl-NL" sz="1100" b="0" i="0">
                          <a:effectLst/>
                          <a:latin typeface="Calibri" panose="020F0502020204030204" pitchFamily="34" charset="0"/>
                        </a:rPr>
                        <a:t>​​</a:t>
                      </a:r>
                      <a:r>
                        <a:rPr lang="nl-NL" sz="1100" b="0" i="0">
                          <a:effectLst/>
                          <a:latin typeface="Verdana" panose="020B0604030504040204" pitchFamily="34" charset="0"/>
                        </a:rPr>
                        <a:t>26 november 2024</a:t>
                      </a:r>
                      <a:r>
                        <a:rPr lang="nl-NL" sz="1100" b="0" i="0">
                          <a:effectLst/>
                          <a:latin typeface="Calibri" panose="020F0502020204030204" pitchFamily="34" charset="0"/>
                        </a:rPr>
                        <a:t>​</a:t>
                      </a:r>
                      <a:r>
                        <a:rPr lang="nl-NL" sz="1100" b="0" i="0">
                          <a:effectLst/>
                          <a:latin typeface="Verdana" panose="020B0604030504040204" pitchFamily="34" charset="0"/>
                        </a:rPr>
                        <a:t> </a:t>
                      </a:r>
                      <a:endParaRPr lang="nl-NL" sz="1100" b="0" i="0">
                        <a:effectLst/>
                      </a:endParaRPr>
                    </a:p>
                  </a:txBody>
                  <a:tcPr marL="66703" marR="66703" marT="33351" marB="33351">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a:txBody>
                    <a:bodyPr/>
                    <a:lstStyle/>
                    <a:p>
                      <a:pPr algn="l" rtl="0" fontAlgn="base"/>
                      <a:r>
                        <a:rPr lang="nl-NL" sz="1100" b="0" i="0">
                          <a:effectLst/>
                          <a:latin typeface="Verdana" panose="020B0604030504040204" pitchFamily="34" charset="0"/>
                        </a:rPr>
                        <a:t>na 9:00 uur </a:t>
                      </a:r>
                      <a:endParaRPr lang="nl-NL" sz="1100" b="0" i="0">
                        <a:effectLst/>
                      </a:endParaRPr>
                    </a:p>
                  </a:txBody>
                  <a:tcPr marL="66703" marR="66703" marT="33351" marB="33351">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793416454"/>
                  </a:ext>
                </a:extLst>
              </a:tr>
              <a:tr h="266810">
                <a:tc>
                  <a:txBody>
                    <a:bodyPr/>
                    <a:lstStyle/>
                    <a:p>
                      <a:pPr algn="l" rtl="0" fontAlgn="base"/>
                      <a:r>
                        <a:rPr lang="nl-NL" sz="1100" b="0" i="0">
                          <a:effectLst/>
                          <a:latin typeface="Verdana" panose="020B0604030504040204" pitchFamily="34" charset="0"/>
                        </a:rPr>
                        <a:t>Bekendmaking gunningsbeslissing (streefdatum)   </a:t>
                      </a:r>
                      <a:endParaRPr lang="nl-NL" sz="1100" b="0" i="0">
                        <a:effectLst/>
                      </a:endParaRPr>
                    </a:p>
                  </a:txBody>
                  <a:tcPr marL="66703" marR="66703" marT="33351" marB="33351">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gridSpan="2">
                  <a:txBody>
                    <a:bodyPr/>
                    <a:lstStyle/>
                    <a:p>
                      <a:pPr algn="l" rtl="0" fontAlgn="base"/>
                      <a:r>
                        <a:rPr lang="nl-NL" sz="1100" b="0" i="0">
                          <a:effectLst/>
                          <a:latin typeface="Calibri" panose="020F0502020204030204" pitchFamily="34" charset="0"/>
                        </a:rPr>
                        <a:t>​​</a:t>
                      </a:r>
                      <a:r>
                        <a:rPr lang="nl-NL" sz="1100" b="0" i="0">
                          <a:effectLst/>
                          <a:latin typeface="Verdana" panose="020B0604030504040204" pitchFamily="34" charset="0"/>
                        </a:rPr>
                        <a:t>10 januari 2025</a:t>
                      </a:r>
                      <a:r>
                        <a:rPr lang="nl-NL" sz="1100" b="0" i="0">
                          <a:effectLst/>
                          <a:latin typeface="Calibri" panose="020F0502020204030204" pitchFamily="34" charset="0"/>
                        </a:rPr>
                        <a:t>​</a:t>
                      </a:r>
                      <a:r>
                        <a:rPr lang="nl-NL" sz="1100" b="0" i="0">
                          <a:effectLst/>
                          <a:latin typeface="Verdana" panose="020B0604030504040204" pitchFamily="34" charset="0"/>
                        </a:rPr>
                        <a:t> </a:t>
                      </a:r>
                      <a:endParaRPr lang="nl-NL" sz="1100" b="0" i="0">
                        <a:effectLst/>
                      </a:endParaRPr>
                    </a:p>
                  </a:txBody>
                  <a:tcPr marL="66703" marR="66703" marT="33351" marB="33351">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hMerge="1">
                  <a:txBody>
                    <a:bodyPr/>
                    <a:lstStyle/>
                    <a:p>
                      <a:endParaRPr lang="nl-NL"/>
                    </a:p>
                  </a:txBody>
                  <a:tcPr/>
                </a:tc>
                <a:extLst>
                  <a:ext uri="{0D108BD9-81ED-4DB2-BD59-A6C34878D82A}">
                    <a16:rowId xmlns:a16="http://schemas.microsoft.com/office/drawing/2014/main" val="1948149659"/>
                  </a:ext>
                </a:extLst>
              </a:tr>
              <a:tr h="366864">
                <a:tc>
                  <a:txBody>
                    <a:bodyPr/>
                    <a:lstStyle/>
                    <a:p>
                      <a:pPr algn="l" rtl="0" fontAlgn="base"/>
                      <a:r>
                        <a:rPr lang="nl-NL" sz="1100" b="0" i="0">
                          <a:effectLst/>
                          <a:latin typeface="Verdana" panose="020B0604030504040204" pitchFamily="34" charset="0"/>
                        </a:rPr>
                        <a:t>Deadline aanleveren bewijsstukken </a:t>
                      </a:r>
                      <a:endParaRPr lang="nl-NL" sz="1100" b="0" i="0">
                        <a:effectLst/>
                      </a:endParaRPr>
                    </a:p>
                  </a:txBody>
                  <a:tcPr marL="66703" marR="66703" marT="33351" marB="33351">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gridSpan="2">
                  <a:txBody>
                    <a:bodyPr/>
                    <a:lstStyle/>
                    <a:p>
                      <a:pPr algn="l" rtl="0" fontAlgn="base"/>
                      <a:r>
                        <a:rPr lang="nl-NL" sz="1100" b="0" i="0">
                          <a:effectLst/>
                          <a:latin typeface="Verdana" panose="020B0604030504040204" pitchFamily="34" charset="0"/>
                        </a:rPr>
                        <a:t>Uiterlijk vijf Werkdagen na verzending gunningsbeslissing </a:t>
                      </a:r>
                      <a:endParaRPr lang="nl-NL" sz="1100" b="0" i="0">
                        <a:effectLst/>
                      </a:endParaRPr>
                    </a:p>
                  </a:txBody>
                  <a:tcPr marL="66703" marR="66703" marT="33351" marB="33351">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hMerge="1">
                  <a:txBody>
                    <a:bodyPr/>
                    <a:lstStyle/>
                    <a:p>
                      <a:endParaRPr lang="nl-NL"/>
                    </a:p>
                  </a:txBody>
                  <a:tcPr/>
                </a:tc>
                <a:extLst>
                  <a:ext uri="{0D108BD9-81ED-4DB2-BD59-A6C34878D82A}">
                    <a16:rowId xmlns:a16="http://schemas.microsoft.com/office/drawing/2014/main" val="3948042619"/>
                  </a:ext>
                </a:extLst>
              </a:tr>
              <a:tr h="366864">
                <a:tc>
                  <a:txBody>
                    <a:bodyPr/>
                    <a:lstStyle/>
                    <a:p>
                      <a:pPr algn="l" rtl="0" fontAlgn="base"/>
                      <a:r>
                        <a:rPr lang="nl-NL" sz="1100" b="0" i="0">
                          <a:effectLst/>
                          <a:latin typeface="Verdana" panose="020B0604030504040204" pitchFamily="34" charset="0"/>
                        </a:rPr>
                        <a:t>Einddatum opschortende termijn  </a:t>
                      </a:r>
                      <a:endParaRPr lang="nl-NL" sz="1100" b="0" i="0">
                        <a:effectLst/>
                      </a:endParaRPr>
                    </a:p>
                  </a:txBody>
                  <a:tcPr marL="66703" marR="66703" marT="33351" marB="33351">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gridSpan="2">
                  <a:txBody>
                    <a:bodyPr/>
                    <a:lstStyle/>
                    <a:p>
                      <a:pPr algn="l" rtl="0" fontAlgn="base"/>
                      <a:r>
                        <a:rPr lang="nl-NL" sz="1100" b="0" i="0">
                          <a:effectLst/>
                          <a:latin typeface="Verdana" panose="020B0604030504040204" pitchFamily="34" charset="0"/>
                        </a:rPr>
                        <a:t>20 kalenderdagen na verzending gunningsbeslissing </a:t>
                      </a:r>
                      <a:endParaRPr lang="nl-NL" sz="1100" b="0" i="0">
                        <a:effectLst/>
                      </a:endParaRPr>
                    </a:p>
                  </a:txBody>
                  <a:tcPr marL="66703" marR="66703" marT="33351" marB="33351">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hMerge="1">
                  <a:txBody>
                    <a:bodyPr/>
                    <a:lstStyle/>
                    <a:p>
                      <a:endParaRPr lang="nl-NL"/>
                    </a:p>
                  </a:txBody>
                  <a:tcPr/>
                </a:tc>
                <a:extLst>
                  <a:ext uri="{0D108BD9-81ED-4DB2-BD59-A6C34878D82A}">
                    <a16:rowId xmlns:a16="http://schemas.microsoft.com/office/drawing/2014/main" val="3381765594"/>
                  </a:ext>
                </a:extLst>
              </a:tr>
              <a:tr h="266810">
                <a:tc>
                  <a:txBody>
                    <a:bodyPr/>
                    <a:lstStyle/>
                    <a:p>
                      <a:pPr algn="l" rtl="0" fontAlgn="base"/>
                      <a:r>
                        <a:rPr lang="nl-NL" sz="1100" b="0" i="0">
                          <a:effectLst/>
                          <a:latin typeface="Verdana" panose="020B0604030504040204" pitchFamily="34" charset="0"/>
                        </a:rPr>
                        <a:t>Ingangsdatum Overeenkomst </a:t>
                      </a:r>
                      <a:endParaRPr lang="nl-NL" sz="1100" b="0" i="0">
                        <a:effectLst/>
                      </a:endParaRPr>
                    </a:p>
                  </a:txBody>
                  <a:tcPr marL="66703" marR="66703" marT="33351" marB="33351">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gridSpan="2">
                  <a:txBody>
                    <a:bodyPr/>
                    <a:lstStyle/>
                    <a:p>
                      <a:pPr algn="l" rtl="0" fontAlgn="base"/>
                      <a:r>
                        <a:rPr lang="nl-NL" sz="1100" b="0" i="0">
                          <a:effectLst/>
                          <a:latin typeface="Calibri" panose="020F0502020204030204" pitchFamily="34" charset="0"/>
                        </a:rPr>
                        <a:t>​​</a:t>
                      </a:r>
                      <a:r>
                        <a:rPr lang="nl-NL" sz="1100" b="0" i="0">
                          <a:effectLst/>
                          <a:latin typeface="Verdana" panose="020B0604030504040204" pitchFamily="34" charset="0"/>
                        </a:rPr>
                        <a:t>3 februari 2025</a:t>
                      </a:r>
                      <a:r>
                        <a:rPr lang="nl-NL" sz="1100" b="0" i="0">
                          <a:effectLst/>
                          <a:latin typeface="Calibri" panose="020F0502020204030204" pitchFamily="34" charset="0"/>
                        </a:rPr>
                        <a:t>​</a:t>
                      </a:r>
                      <a:r>
                        <a:rPr lang="nl-NL" sz="1100" b="0" i="0">
                          <a:effectLst/>
                          <a:latin typeface="Verdana" panose="020B0604030504040204" pitchFamily="34" charset="0"/>
                        </a:rPr>
                        <a:t> </a:t>
                      </a:r>
                      <a:endParaRPr lang="nl-NL" sz="1100" b="0" i="0">
                        <a:effectLst/>
                      </a:endParaRPr>
                    </a:p>
                    <a:p>
                      <a:pPr algn="l" rtl="0" fontAlgn="base"/>
                      <a:r>
                        <a:rPr lang="nl-NL" sz="1100" b="0" i="0">
                          <a:effectLst/>
                          <a:latin typeface="Verdana" panose="020B0604030504040204" pitchFamily="34" charset="0"/>
                        </a:rPr>
                        <a:t> </a:t>
                      </a:r>
                      <a:endParaRPr lang="nl-NL" sz="1100" b="0" i="0">
                        <a:effectLst/>
                      </a:endParaRPr>
                    </a:p>
                  </a:txBody>
                  <a:tcPr marL="66703" marR="66703" marT="33351" marB="33351">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noFill/>
                  </a:tcPr>
                </a:tc>
                <a:tc hMerge="1">
                  <a:txBody>
                    <a:bodyPr/>
                    <a:lstStyle/>
                    <a:p>
                      <a:endParaRPr lang="nl-NL"/>
                    </a:p>
                  </a:txBody>
                  <a:tcPr/>
                </a:tc>
                <a:extLst>
                  <a:ext uri="{0D108BD9-81ED-4DB2-BD59-A6C34878D82A}">
                    <a16:rowId xmlns:a16="http://schemas.microsoft.com/office/drawing/2014/main" val="2217713306"/>
                  </a:ext>
                </a:extLst>
              </a:tr>
            </a:tbl>
          </a:graphicData>
        </a:graphic>
      </p:graphicFrame>
    </p:spTree>
    <p:extLst>
      <p:ext uri="{BB962C8B-B14F-4D97-AF65-F5344CB8AC3E}">
        <p14:creationId xmlns:p14="http://schemas.microsoft.com/office/powerpoint/2010/main" val="950132102"/>
      </p:ext>
    </p:extLst>
  </p:cSld>
  <p:clrMapOvr>
    <a:masterClrMapping/>
  </p:clrMapOvr>
</p:sld>
</file>

<file path=ppt/theme/theme1.xml><?xml version="1.0" encoding="utf-8"?>
<a:theme xmlns:a="http://schemas.openxmlformats.org/drawingml/2006/main" name="Kantoorthema">
  <a:themeElements>
    <a:clrScheme name="VRAA 1">
      <a:dk1>
        <a:srgbClr val="000000"/>
      </a:dk1>
      <a:lt1>
        <a:srgbClr val="FFFFFF"/>
      </a:lt1>
      <a:dk2>
        <a:srgbClr val="2A5778"/>
      </a:dk2>
      <a:lt2>
        <a:srgbClr val="F1F2F2"/>
      </a:lt2>
      <a:accent1>
        <a:srgbClr val="87AD26"/>
      </a:accent1>
      <a:accent2>
        <a:srgbClr val="A2166F"/>
      </a:accent2>
      <a:accent3>
        <a:srgbClr val="4471C3"/>
      </a:accent3>
      <a:accent4>
        <a:srgbClr val="E32020"/>
      </a:accent4>
      <a:accent5>
        <a:srgbClr val="DEA500"/>
      </a:accent5>
      <a:accent6>
        <a:srgbClr val="FAE700"/>
      </a:accent6>
      <a:hlink>
        <a:srgbClr val="0061A8"/>
      </a:hlink>
      <a:folHlink>
        <a:srgbClr val="A2166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 VrAA.pptx" id="{27409A57-16CF-42AB-9F7B-47A996D79707}" vid="{C0B01C53-821F-49E8-8EF9-E6C47F1D10EB}"/>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8B3A2B01F7214399767C63055C1088" ma:contentTypeVersion="13" ma:contentTypeDescription="Een nieuw document maken." ma:contentTypeScope="" ma:versionID="e384d02185cf88ab72b911a24676f4e8">
  <xsd:schema xmlns:xsd="http://www.w3.org/2001/XMLSchema" xmlns:xs="http://www.w3.org/2001/XMLSchema" xmlns:p="http://schemas.microsoft.com/office/2006/metadata/properties" xmlns:ns2="3812a9be-5035-4319-b400-6b0249773c51" xmlns:ns3="a7602f2c-c51d-4987-b118-3681d32c504f" targetNamespace="http://schemas.microsoft.com/office/2006/metadata/properties" ma:root="true" ma:fieldsID="0a464889fc7d0f23169e476c246cde3e" ns2:_="" ns3:_="">
    <xsd:import namespace="3812a9be-5035-4319-b400-6b0249773c51"/>
    <xsd:import namespace="a7602f2c-c51d-4987-b118-3681d32c504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SearchPropertie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12a9be-5035-4319-b400-6b0249773c5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Afbeeldingtags" ma:readOnly="false" ma:fieldId="{5cf76f15-5ced-4ddc-b409-7134ff3c332f}" ma:taxonomyMulti="true" ma:sspId="a6e59f97-8716-482a-af95-ec27c6471f03"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7602f2c-c51d-4987-b118-3681d32c504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6f8d9177-17ad-4cd0-85a7-8780f582ce77}" ma:internalName="TaxCatchAll" ma:showField="CatchAllData" ma:web="a7602f2c-c51d-4987-b118-3681d32c504f">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812a9be-5035-4319-b400-6b0249773c51">
      <Terms xmlns="http://schemas.microsoft.com/office/infopath/2007/PartnerControls"/>
    </lcf76f155ced4ddcb4097134ff3c332f>
    <TaxCatchAll xmlns="a7602f2c-c51d-4987-b118-3681d32c504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34D2CA1-BD0E-4432-B49A-C4DB9AEBFFD4}"/>
</file>

<file path=customXml/itemProps2.xml><?xml version="1.0" encoding="utf-8"?>
<ds:datastoreItem xmlns:ds="http://schemas.openxmlformats.org/officeDocument/2006/customXml" ds:itemID="{5448DEEC-C412-4EF6-9A01-A0812F366754}">
  <ds:schemaRefs>
    <ds:schemaRef ds:uri="01f8df1b-3e4f-40c7-a239-043fe491efa4"/>
    <ds:schemaRef ds:uri="36757d46-c8e9-406b-8f38-a4a49d853a06"/>
    <ds:schemaRef ds:uri="3812a9be-5035-4319-b400-6b0249773c51"/>
    <ds:schemaRef ds:uri="a7602f2c-c51d-4987-b118-3681d32c504f"/>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D3F719B9-9032-4CF6-B3D1-FA35F8AD71D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Presentatie VrAA</Template>
  <Application>Microsoft Office PowerPoint</Application>
  <PresentationFormat>Breedbeeld</PresentationFormat>
  <Slides>7</Slides>
  <Notes>0</Notes>
  <HiddenSlides>0</HiddenSlides>
  <ScaleCrop>false</ScaleCrop>
  <HeadingPairs>
    <vt:vector size="4" baseType="variant">
      <vt:variant>
        <vt:lpstr>Thema</vt:lpstr>
      </vt:variant>
      <vt:variant>
        <vt:i4>1</vt:i4>
      </vt:variant>
      <vt:variant>
        <vt:lpstr>Diatitels</vt:lpstr>
      </vt:variant>
      <vt:variant>
        <vt:i4>7</vt:i4>
      </vt:variant>
    </vt:vector>
  </HeadingPairs>
  <TitlesOfParts>
    <vt:vector size="8" baseType="lpstr">
      <vt:lpstr>Kantoorthema</vt:lpstr>
      <vt:lpstr>Welkom bij de Veiligheidsregio Amsterdam-Amstelland</vt:lpstr>
      <vt:lpstr>Informatiebijeenkomst </vt:lpstr>
      <vt:lpstr>PowerPoint-presentatie</vt:lpstr>
      <vt:lpstr>PowerPoint-presentatie</vt:lpstr>
      <vt:lpstr>PowerPoint-presentatie</vt:lpstr>
      <vt:lpstr>Doelstellingen van de aanbesteding</vt:lpstr>
      <vt:lpstr>Planning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Ee, George Van</dc:creator>
  <cp:revision>24</cp:revision>
  <dcterms:created xsi:type="dcterms:W3CDTF">2024-10-01T08:01:21Z</dcterms:created>
  <dcterms:modified xsi:type="dcterms:W3CDTF">2024-10-04T08:38:45Z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0x010100018B3A2B01F7214399767C63055C1088</vt:lpwstr>
  </property>
  <property fmtid="{D5CDD505-2E9C-101B-9397-08002B2CF9AE}" pid="3" name="MediaServiceImageTags">
    <vt:lpwstr/>
  </property>
</Properties>
</file>