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9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884" r:id="rId6"/>
    <p:sldId id="30230" r:id="rId7"/>
    <p:sldId id="30220" r:id="rId8"/>
    <p:sldId id="30221" r:id="rId9"/>
    <p:sldId id="30222" r:id="rId10"/>
    <p:sldId id="30219" r:id="rId11"/>
    <p:sldId id="30231" r:id="rId12"/>
    <p:sldId id="30226" r:id="rId13"/>
    <p:sldId id="266" r:id="rId14"/>
    <p:sldId id="30228" r:id="rId15"/>
    <p:sldId id="30229" r:id="rId16"/>
  </p:sldIdLst>
  <p:sldSz cx="12192000" cy="6858000"/>
  <p:notesSz cx="6811963" cy="99425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89754A-B168-C7EC-464E-53373EC0B622}" name="Gydo van Dorland" initials="GD" userId="S::gdorland@mborijnland.nl::44e6d42b-0253-43f8-a75d-cf8acd3151e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lexander Dortland" initials="AD [2]" lastIdx="6" clrIdx="6">
    <p:extLst>
      <p:ext uri="{19B8F6BF-5375-455C-9EA6-DF929625EA0E}">
        <p15:presenceInfo xmlns:p15="http://schemas.microsoft.com/office/powerpoint/2012/main" userId="9ce3874ef9ccfe79" providerId="Windows Live"/>
      </p:ext>
    </p:extLst>
  </p:cmAuthor>
  <p:cmAuthor id="1" name="Remco Nijkamp" initials="RN" lastIdx="34" clrIdx="0">
    <p:extLst>
      <p:ext uri="{19B8F6BF-5375-455C-9EA6-DF929625EA0E}">
        <p15:presenceInfo xmlns:p15="http://schemas.microsoft.com/office/powerpoint/2012/main" userId="d6f7bd65-927e-4179-a5c7-7436dd1956b8" providerId="Windows Live"/>
      </p:ext>
    </p:extLst>
  </p:cmAuthor>
  <p:cmAuthor id="2" name="Erik Caimmi" initials="EC" lastIdx="41" clrIdx="1">
    <p:extLst>
      <p:ext uri="{19B8F6BF-5375-455C-9EA6-DF929625EA0E}">
        <p15:presenceInfo xmlns:p15="http://schemas.microsoft.com/office/powerpoint/2012/main" userId="S-1-5-21-57989841-1708537768-725345543-11008" providerId="AD"/>
      </p:ext>
    </p:extLst>
  </p:cmAuthor>
  <p:cmAuthor id="3" name="Alexander Dortland" initials="AD" lastIdx="62" clrIdx="2">
    <p:extLst>
      <p:ext uri="{19B8F6BF-5375-455C-9EA6-DF929625EA0E}">
        <p15:presenceInfo xmlns:p15="http://schemas.microsoft.com/office/powerpoint/2012/main" userId="S-1-5-21-57989841-1708537768-725345543-32101" providerId="AD"/>
      </p:ext>
    </p:extLst>
  </p:cmAuthor>
  <p:cmAuthor id="4" name="Mark de Jong" initials="MdJ" lastIdx="4" clrIdx="3">
    <p:extLst>
      <p:ext uri="{19B8F6BF-5375-455C-9EA6-DF929625EA0E}">
        <p15:presenceInfo xmlns:p15="http://schemas.microsoft.com/office/powerpoint/2012/main" userId="3bee5a4929781481" providerId="Windows Live"/>
      </p:ext>
    </p:extLst>
  </p:cmAuthor>
  <p:cmAuthor id="5" name="Vincent Reijnen" initials="VR" lastIdx="1" clrIdx="4">
    <p:extLst>
      <p:ext uri="{19B8F6BF-5375-455C-9EA6-DF929625EA0E}">
        <p15:presenceInfo xmlns:p15="http://schemas.microsoft.com/office/powerpoint/2012/main" userId="82f94d3af0d5d9c6" providerId="Windows Live"/>
      </p:ext>
    </p:extLst>
  </p:cmAuthor>
  <p:cmAuthor id="6" name="Vincent Reijnen" initials="VR [2]" lastIdx="8" clrIdx="5">
    <p:extLst>
      <p:ext uri="{19B8F6BF-5375-455C-9EA6-DF929625EA0E}">
        <p15:presenceInfo xmlns:p15="http://schemas.microsoft.com/office/powerpoint/2012/main" userId="Vincent Reijn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0F49"/>
    <a:srgbClr val="ED7A8F"/>
    <a:srgbClr val="CCCC00"/>
    <a:srgbClr val="CCECFF"/>
    <a:srgbClr val="6699FF"/>
    <a:srgbClr val="731A3E"/>
    <a:srgbClr val="BCBC00"/>
    <a:srgbClr val="000000"/>
    <a:srgbClr val="36A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CA49F6-E377-3944-93A8-A3433CCF1C99}" v="26" dt="2025-02-10T11:58:24.8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ijl, gemiddeld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A1E62B9-4306-451C-8053-F37683EBE939}" type="datetimeFigureOut">
              <a:rPr lang="nl-NL"/>
              <a:pPr>
                <a:defRPr/>
              </a:pPr>
              <a:t>11-2-2025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A6D46C8-69FF-494E-8F32-42661088F90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532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536" y="0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6125"/>
            <a:ext cx="662463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197" y="4722694"/>
            <a:ext cx="5449570" cy="447413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536" y="9443662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18926CD-ACAC-41A7-B873-530313A92E43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01226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8926CD-ACAC-41A7-B873-530313A92E43}" type="slidenum">
              <a:rPr lang="nl-NL" altLang="nl-NL" smtClean="0"/>
              <a:pPr>
                <a:defRPr/>
              </a:pPr>
              <a:t>2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0998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orpagina #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Vrije vorm: vorm 60"/>
          <p:cNvSpPr/>
          <p:nvPr/>
        </p:nvSpPr>
        <p:spPr>
          <a:xfrm>
            <a:off x="-6774" y="-1098"/>
            <a:ext cx="1833368" cy="6824130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  <a:gd name="connsiteX0" fmla="*/ 0 w 3584571"/>
              <a:gd name="connsiteY0" fmla="*/ 5774864 h 5776741"/>
              <a:gd name="connsiteX1" fmla="*/ 271456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3584571"/>
              <a:gd name="connsiteY0" fmla="*/ 5774864 h 5776741"/>
              <a:gd name="connsiteX1" fmla="*/ 221845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1544199"/>
              <a:gd name="connsiteY0" fmla="*/ 5776741 h 5776741"/>
              <a:gd name="connsiteX1" fmla="*/ 178085 w 1544199"/>
              <a:gd name="connsiteY1" fmla="*/ 12143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275777 w 1544199"/>
              <a:gd name="connsiteY1" fmla="*/ 125466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170269 w 1544199"/>
              <a:gd name="connsiteY1" fmla="*/ 420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438691"/>
              <a:gd name="connsiteY0" fmla="*/ 4975664 h 4975664"/>
              <a:gd name="connsiteX1" fmla="*/ 64761 w 1438691"/>
              <a:gd name="connsiteY1" fmla="*/ 420 h 4975664"/>
              <a:gd name="connsiteX2" fmla="*/ 1438691 w 1438691"/>
              <a:gd name="connsiteY2" fmla="*/ 0 h 4975664"/>
              <a:gd name="connsiteX3" fmla="*/ 0 w 1438691"/>
              <a:gd name="connsiteY3" fmla="*/ 4975664 h 4975664"/>
              <a:gd name="connsiteX0" fmla="*/ 0 w 1376168"/>
              <a:gd name="connsiteY0" fmla="*/ 5112433 h 5112433"/>
              <a:gd name="connsiteX1" fmla="*/ 2238 w 1376168"/>
              <a:gd name="connsiteY1" fmla="*/ 420 h 5112433"/>
              <a:gd name="connsiteX2" fmla="*/ 1376168 w 1376168"/>
              <a:gd name="connsiteY2" fmla="*/ 0 h 5112433"/>
              <a:gd name="connsiteX3" fmla="*/ 0 w 1376168"/>
              <a:gd name="connsiteY3" fmla="*/ 5112433 h 5112433"/>
              <a:gd name="connsiteX0" fmla="*/ 0 w 1740692"/>
              <a:gd name="connsiteY0" fmla="*/ 6459319 h 6459319"/>
              <a:gd name="connsiteX1" fmla="*/ 366762 w 1740692"/>
              <a:gd name="connsiteY1" fmla="*/ 420 h 6459319"/>
              <a:gd name="connsiteX2" fmla="*/ 1740692 w 1740692"/>
              <a:gd name="connsiteY2" fmla="*/ 0 h 6459319"/>
              <a:gd name="connsiteX3" fmla="*/ 0 w 1740692"/>
              <a:gd name="connsiteY3" fmla="*/ 6459319 h 6459319"/>
              <a:gd name="connsiteX0" fmla="*/ 0 w 1827190"/>
              <a:gd name="connsiteY0" fmla="*/ 6830021 h 6830021"/>
              <a:gd name="connsiteX1" fmla="*/ 366762 w 1827190"/>
              <a:gd name="connsiteY1" fmla="*/ 371122 h 6830021"/>
              <a:gd name="connsiteX2" fmla="*/ 1827190 w 1827190"/>
              <a:gd name="connsiteY2" fmla="*/ 0 h 6830021"/>
              <a:gd name="connsiteX3" fmla="*/ 0 w 1827190"/>
              <a:gd name="connsiteY3" fmla="*/ 6830021 h 6830021"/>
              <a:gd name="connsiteX0" fmla="*/ 0 w 1827190"/>
              <a:gd name="connsiteY0" fmla="*/ 6830021 h 6830021"/>
              <a:gd name="connsiteX1" fmla="*/ 8416 w 1827190"/>
              <a:gd name="connsiteY1" fmla="*/ 18954 h 6830021"/>
              <a:gd name="connsiteX2" fmla="*/ 1827190 w 1827190"/>
              <a:gd name="connsiteY2" fmla="*/ 0 h 6830021"/>
              <a:gd name="connsiteX3" fmla="*/ 0 w 1827190"/>
              <a:gd name="connsiteY3" fmla="*/ 6830021 h 6830021"/>
              <a:gd name="connsiteX0" fmla="*/ 0 w 1734514"/>
              <a:gd name="connsiteY0" fmla="*/ 6811067 h 6811067"/>
              <a:gd name="connsiteX1" fmla="*/ 8416 w 1734514"/>
              <a:gd name="connsiteY1" fmla="*/ 0 h 6811067"/>
              <a:gd name="connsiteX2" fmla="*/ 1734514 w 1734514"/>
              <a:gd name="connsiteY2" fmla="*/ 55187 h 6811067"/>
              <a:gd name="connsiteX3" fmla="*/ 0 w 1734514"/>
              <a:gd name="connsiteY3" fmla="*/ 6811067 h 6811067"/>
              <a:gd name="connsiteX0" fmla="*/ 0 w 1833368"/>
              <a:gd name="connsiteY0" fmla="*/ 6823842 h 6823842"/>
              <a:gd name="connsiteX1" fmla="*/ 8416 w 1833368"/>
              <a:gd name="connsiteY1" fmla="*/ 12775 h 6823842"/>
              <a:gd name="connsiteX2" fmla="*/ 1833368 w 1833368"/>
              <a:gd name="connsiteY2" fmla="*/ 0 h 6823842"/>
              <a:gd name="connsiteX3" fmla="*/ 0 w 1833368"/>
              <a:gd name="connsiteY3" fmla="*/ 6823842 h 6823842"/>
              <a:gd name="connsiteX0" fmla="*/ 0 w 1833368"/>
              <a:gd name="connsiteY0" fmla="*/ 6823842 h 6823842"/>
              <a:gd name="connsiteX1" fmla="*/ 122716 w 1833368"/>
              <a:gd name="connsiteY1" fmla="*/ 38901 h 6823842"/>
              <a:gd name="connsiteX2" fmla="*/ 1833368 w 1833368"/>
              <a:gd name="connsiteY2" fmla="*/ 0 h 6823842"/>
              <a:gd name="connsiteX3" fmla="*/ 0 w 1833368"/>
              <a:gd name="connsiteY3" fmla="*/ 6823842 h 6823842"/>
              <a:gd name="connsiteX0" fmla="*/ 0 w 1833368"/>
              <a:gd name="connsiteY0" fmla="*/ 6823842 h 6823842"/>
              <a:gd name="connsiteX1" fmla="*/ 8416 w 1833368"/>
              <a:gd name="connsiteY1" fmla="*/ 2978 h 6823842"/>
              <a:gd name="connsiteX2" fmla="*/ 1833368 w 1833368"/>
              <a:gd name="connsiteY2" fmla="*/ 0 h 6823842"/>
              <a:gd name="connsiteX3" fmla="*/ 0 w 1833368"/>
              <a:gd name="connsiteY3" fmla="*/ 6823842 h 6823842"/>
              <a:gd name="connsiteX0" fmla="*/ 0 w 1833368"/>
              <a:gd name="connsiteY0" fmla="*/ 6905773 h 6905773"/>
              <a:gd name="connsiteX1" fmla="*/ 253345 w 1833368"/>
              <a:gd name="connsiteY1" fmla="*/ 0 h 6905773"/>
              <a:gd name="connsiteX2" fmla="*/ 1833368 w 1833368"/>
              <a:gd name="connsiteY2" fmla="*/ 81931 h 6905773"/>
              <a:gd name="connsiteX3" fmla="*/ 0 w 1833368"/>
              <a:gd name="connsiteY3" fmla="*/ 6905773 h 6905773"/>
              <a:gd name="connsiteX0" fmla="*/ 0 w 1833368"/>
              <a:gd name="connsiteY0" fmla="*/ 6824130 h 6824130"/>
              <a:gd name="connsiteX1" fmla="*/ 5151 w 1833368"/>
              <a:gd name="connsiteY1" fmla="*/ 0 h 6824130"/>
              <a:gd name="connsiteX2" fmla="*/ 1833368 w 1833368"/>
              <a:gd name="connsiteY2" fmla="*/ 288 h 6824130"/>
              <a:gd name="connsiteX3" fmla="*/ 0 w 1833368"/>
              <a:gd name="connsiteY3" fmla="*/ 6824130 h 682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33368" h="6824130">
                <a:moveTo>
                  <a:pt x="0" y="6824130"/>
                </a:moveTo>
                <a:cubicBezTo>
                  <a:pt x="2805" y="4553774"/>
                  <a:pt x="2346" y="2270356"/>
                  <a:pt x="5151" y="0"/>
                </a:cubicBezTo>
                <a:lnTo>
                  <a:pt x="1833368" y="288"/>
                </a:lnTo>
                <a:lnTo>
                  <a:pt x="0" y="682413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24" name="Vrije vorm: vorm 60"/>
          <p:cNvSpPr/>
          <p:nvPr/>
        </p:nvSpPr>
        <p:spPr>
          <a:xfrm>
            <a:off x="2020447" y="-2697"/>
            <a:ext cx="3868775" cy="6869572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  <a:gd name="connsiteX0" fmla="*/ 0 w 3584571"/>
              <a:gd name="connsiteY0" fmla="*/ 6140523 h 6142400"/>
              <a:gd name="connsiteX1" fmla="*/ 1646102 w 3584571"/>
              <a:gd name="connsiteY1" fmla="*/ 0 h 6142400"/>
              <a:gd name="connsiteX2" fmla="*/ 3584571 w 3584571"/>
              <a:gd name="connsiteY2" fmla="*/ 365659 h 6142400"/>
              <a:gd name="connsiteX3" fmla="*/ 2040372 w 3584571"/>
              <a:gd name="connsiteY3" fmla="*/ 6142400 h 6142400"/>
              <a:gd name="connsiteX4" fmla="*/ 0 w 3584571"/>
              <a:gd name="connsiteY4" fmla="*/ 6140523 h 6142400"/>
              <a:gd name="connsiteX0" fmla="*/ 0 w 3677246"/>
              <a:gd name="connsiteY0" fmla="*/ 6140523 h 6142400"/>
              <a:gd name="connsiteX1" fmla="*/ 1646102 w 3677246"/>
              <a:gd name="connsiteY1" fmla="*/ 0 h 6142400"/>
              <a:gd name="connsiteX2" fmla="*/ 3677246 w 3677246"/>
              <a:gd name="connsiteY2" fmla="*/ 7313 h 6142400"/>
              <a:gd name="connsiteX3" fmla="*/ 2040372 w 3677246"/>
              <a:gd name="connsiteY3" fmla="*/ 6142400 h 6142400"/>
              <a:gd name="connsiteX4" fmla="*/ 0 w 3677246"/>
              <a:gd name="connsiteY4" fmla="*/ 6140523 h 6142400"/>
              <a:gd name="connsiteX0" fmla="*/ 0 w 3868775"/>
              <a:gd name="connsiteY0" fmla="*/ 6869572 h 6869572"/>
              <a:gd name="connsiteX1" fmla="*/ 1837631 w 3868775"/>
              <a:gd name="connsiteY1" fmla="*/ 0 h 6869572"/>
              <a:gd name="connsiteX2" fmla="*/ 3868775 w 3868775"/>
              <a:gd name="connsiteY2" fmla="*/ 7313 h 6869572"/>
              <a:gd name="connsiteX3" fmla="*/ 2231901 w 3868775"/>
              <a:gd name="connsiteY3" fmla="*/ 6142400 h 6869572"/>
              <a:gd name="connsiteX4" fmla="*/ 0 w 3868775"/>
              <a:gd name="connsiteY4" fmla="*/ 6869572 h 6869572"/>
              <a:gd name="connsiteX0" fmla="*/ 0 w 3868775"/>
              <a:gd name="connsiteY0" fmla="*/ 6869572 h 6869572"/>
              <a:gd name="connsiteX1" fmla="*/ 1837631 w 3868775"/>
              <a:gd name="connsiteY1" fmla="*/ 0 h 6869572"/>
              <a:gd name="connsiteX2" fmla="*/ 3868775 w 3868775"/>
              <a:gd name="connsiteY2" fmla="*/ 7313 h 6869572"/>
              <a:gd name="connsiteX3" fmla="*/ 2028014 w 3868775"/>
              <a:gd name="connsiteY3" fmla="*/ 6859092 h 6869572"/>
              <a:gd name="connsiteX4" fmla="*/ 0 w 3868775"/>
              <a:gd name="connsiteY4" fmla="*/ 6869572 h 6869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8775" h="6869572">
                <a:moveTo>
                  <a:pt x="0" y="6869572"/>
                </a:moveTo>
                <a:lnTo>
                  <a:pt x="1837631" y="0"/>
                </a:lnTo>
                <a:lnTo>
                  <a:pt x="3868775" y="7313"/>
                </a:lnTo>
                <a:lnTo>
                  <a:pt x="2028014" y="6859092"/>
                </a:lnTo>
                <a:lnTo>
                  <a:pt x="0" y="686957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359923" y="5428034"/>
            <a:ext cx="11468911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62120" y="240934"/>
            <a:ext cx="11506030" cy="2001523"/>
          </a:xfrm>
        </p:spPr>
        <p:txBody>
          <a:bodyPr anchor="t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52595" y="2594818"/>
            <a:ext cx="11544130" cy="834610"/>
          </a:xfrm>
        </p:spPr>
        <p:txBody>
          <a:bodyPr/>
          <a:lstStyle>
            <a:lvl1pPr marL="0" indent="0" algn="l">
              <a:buNone/>
              <a:defRPr sz="5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Subtitel 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690610" y="-329784"/>
            <a:ext cx="55013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l-NL" sz="1400">
                <a:solidFill>
                  <a:srgbClr val="3A0F49"/>
                </a:solidFill>
              </a:rPr>
              <a:t>Voorpagina </a:t>
            </a: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3" y="5659080"/>
            <a:ext cx="7607030" cy="55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00670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0%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Vrije vorm: vorm 60"/>
          <p:cNvSpPr/>
          <p:nvPr/>
        </p:nvSpPr>
        <p:spPr>
          <a:xfrm>
            <a:off x="357750" y="363713"/>
            <a:ext cx="1376168" cy="5112433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  <a:gd name="connsiteX0" fmla="*/ 0 w 3584571"/>
              <a:gd name="connsiteY0" fmla="*/ 5774864 h 5776741"/>
              <a:gd name="connsiteX1" fmla="*/ 271456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3584571"/>
              <a:gd name="connsiteY0" fmla="*/ 5774864 h 5776741"/>
              <a:gd name="connsiteX1" fmla="*/ 221845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1544199"/>
              <a:gd name="connsiteY0" fmla="*/ 5776741 h 5776741"/>
              <a:gd name="connsiteX1" fmla="*/ 178085 w 1544199"/>
              <a:gd name="connsiteY1" fmla="*/ 12143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275777 w 1544199"/>
              <a:gd name="connsiteY1" fmla="*/ 125466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170269 w 1544199"/>
              <a:gd name="connsiteY1" fmla="*/ 420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438691"/>
              <a:gd name="connsiteY0" fmla="*/ 4975664 h 4975664"/>
              <a:gd name="connsiteX1" fmla="*/ 64761 w 1438691"/>
              <a:gd name="connsiteY1" fmla="*/ 420 h 4975664"/>
              <a:gd name="connsiteX2" fmla="*/ 1438691 w 1438691"/>
              <a:gd name="connsiteY2" fmla="*/ 0 h 4975664"/>
              <a:gd name="connsiteX3" fmla="*/ 0 w 1438691"/>
              <a:gd name="connsiteY3" fmla="*/ 4975664 h 4975664"/>
              <a:gd name="connsiteX0" fmla="*/ 0 w 1376168"/>
              <a:gd name="connsiteY0" fmla="*/ 5112433 h 5112433"/>
              <a:gd name="connsiteX1" fmla="*/ 2238 w 1376168"/>
              <a:gd name="connsiteY1" fmla="*/ 420 h 5112433"/>
              <a:gd name="connsiteX2" fmla="*/ 1376168 w 1376168"/>
              <a:gd name="connsiteY2" fmla="*/ 0 h 5112433"/>
              <a:gd name="connsiteX3" fmla="*/ 0 w 1376168"/>
              <a:gd name="connsiteY3" fmla="*/ 5112433 h 5112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6168" h="5112433">
                <a:moveTo>
                  <a:pt x="0" y="5112433"/>
                </a:moveTo>
                <a:lnTo>
                  <a:pt x="2238" y="420"/>
                </a:lnTo>
                <a:lnTo>
                  <a:pt x="1376168" y="0"/>
                </a:lnTo>
                <a:lnTo>
                  <a:pt x="0" y="5112433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122" name="Vrije vorm: vorm 60"/>
          <p:cNvSpPr/>
          <p:nvPr/>
        </p:nvSpPr>
        <p:spPr>
          <a:xfrm>
            <a:off x="2211976" y="355649"/>
            <a:ext cx="3584571" cy="5784054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4571" h="5784054">
                <a:moveTo>
                  <a:pt x="0" y="5782177"/>
                </a:moveTo>
                <a:lnTo>
                  <a:pt x="1547248" y="0"/>
                </a:lnTo>
                <a:lnTo>
                  <a:pt x="3584571" y="7313"/>
                </a:lnTo>
                <a:lnTo>
                  <a:pt x="2040372" y="5784054"/>
                </a:lnTo>
                <a:lnTo>
                  <a:pt x="0" y="578217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690610" y="-329784"/>
            <a:ext cx="55013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l-NL" sz="1400">
                <a:solidFill>
                  <a:srgbClr val="3A0F49"/>
                </a:solidFill>
              </a:rPr>
              <a:t>100% Tekst</a:t>
            </a:r>
          </a:p>
        </p:txBody>
      </p:sp>
      <p:sp>
        <p:nvSpPr>
          <p:cNvPr id="118" name="Tijdelijke aanduiding voor titel 1"/>
          <p:cNvSpPr>
            <a:spLocks noGrp="1"/>
          </p:cNvSpPr>
          <p:nvPr>
            <p:ph type="title"/>
          </p:nvPr>
        </p:nvSpPr>
        <p:spPr>
          <a:xfrm>
            <a:off x="720000" y="651642"/>
            <a:ext cx="10753200" cy="1135594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>
                <a:solidFill>
                  <a:srgbClr val="E54160"/>
                </a:solidFill>
              </a:rPr>
              <a:t>IM – 12 maart 2019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CC8E-E873-4DD1-8B3A-674AD2DF981E}" type="slidenum">
              <a:rPr lang="nl-NL" smtClean="0">
                <a:solidFill>
                  <a:srgbClr val="89C8CE"/>
                </a:solidFill>
              </a:rPr>
              <a:pPr/>
              <a:t>‹#›</a:t>
            </a:fld>
            <a:endParaRPr lang="nl-NL">
              <a:solidFill>
                <a:srgbClr val="89C8CE"/>
              </a:solidFill>
            </a:endParaRP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3"/>
          </p:nvPr>
        </p:nvSpPr>
        <p:spPr>
          <a:xfrm>
            <a:off x="720000" y="1976400"/>
            <a:ext cx="10753200" cy="3776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58858215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0% Tekst + 50% Afbeelding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ijdelijke aanduiding voor afbeelding 19"/>
          <p:cNvSpPr>
            <a:spLocks noGrp="1"/>
          </p:cNvSpPr>
          <p:nvPr>
            <p:ph type="pic" sz="quarter" idx="10" hasCustomPrompt="1"/>
          </p:nvPr>
        </p:nvSpPr>
        <p:spPr>
          <a:xfrm>
            <a:off x="346864" y="352827"/>
            <a:ext cx="8295777" cy="5786876"/>
          </a:xfrm>
          <a:custGeom>
            <a:avLst/>
            <a:gdLst>
              <a:gd name="connsiteX0" fmla="*/ 11401666 w 11402517"/>
              <a:gd name="connsiteY0" fmla="*/ 0 h 4359628"/>
              <a:gd name="connsiteX1" fmla="*/ 11402517 w 11402517"/>
              <a:gd name="connsiteY1" fmla="*/ 2913253 h 4359628"/>
              <a:gd name="connsiteX2" fmla="*/ 9971504 w 11402517"/>
              <a:gd name="connsiteY2" fmla="*/ 4344266 h 4359628"/>
              <a:gd name="connsiteX3" fmla="*/ 0 w 11402517"/>
              <a:gd name="connsiteY3" fmla="*/ 4359628 h 4359628"/>
              <a:gd name="connsiteX4" fmla="*/ 0 w 11402517"/>
              <a:gd name="connsiteY4" fmla="*/ 23019 h 4359628"/>
              <a:gd name="connsiteX0" fmla="*/ 11401666 w 11402517"/>
              <a:gd name="connsiteY0" fmla="*/ 0 h 4359628"/>
              <a:gd name="connsiteX1" fmla="*/ 11402517 w 11402517"/>
              <a:gd name="connsiteY1" fmla="*/ 2913253 h 4359628"/>
              <a:gd name="connsiteX2" fmla="*/ 9971504 w 11402517"/>
              <a:gd name="connsiteY2" fmla="*/ 4344266 h 4359628"/>
              <a:gd name="connsiteX3" fmla="*/ 0 w 11402517"/>
              <a:gd name="connsiteY3" fmla="*/ 4359628 h 4359628"/>
              <a:gd name="connsiteX4" fmla="*/ 9727 w 11402517"/>
              <a:gd name="connsiteY4" fmla="*/ 3564 h 4359628"/>
              <a:gd name="connsiteX5" fmla="*/ 11401666 w 11402517"/>
              <a:gd name="connsiteY5" fmla="*/ 0 h 4359628"/>
              <a:gd name="connsiteX0" fmla="*/ 11401666 w 11402517"/>
              <a:gd name="connsiteY0" fmla="*/ 0 h 4359628"/>
              <a:gd name="connsiteX1" fmla="*/ 11402517 w 11402517"/>
              <a:gd name="connsiteY1" fmla="*/ 2913253 h 4359628"/>
              <a:gd name="connsiteX2" fmla="*/ 0 w 11402517"/>
              <a:gd name="connsiteY2" fmla="*/ 4359628 h 4359628"/>
              <a:gd name="connsiteX3" fmla="*/ 9727 w 11402517"/>
              <a:gd name="connsiteY3" fmla="*/ 3564 h 4359628"/>
              <a:gd name="connsiteX4" fmla="*/ 11401666 w 11402517"/>
              <a:gd name="connsiteY4" fmla="*/ 0 h 4359628"/>
              <a:gd name="connsiteX0" fmla="*/ 11401666 w 11401670"/>
              <a:gd name="connsiteY0" fmla="*/ 0 h 4359628"/>
              <a:gd name="connsiteX1" fmla="*/ 11387557 w 11401670"/>
              <a:gd name="connsiteY1" fmla="*/ 4340212 h 4359628"/>
              <a:gd name="connsiteX2" fmla="*/ 0 w 11401670"/>
              <a:gd name="connsiteY2" fmla="*/ 4359628 h 4359628"/>
              <a:gd name="connsiteX3" fmla="*/ 9727 w 11401670"/>
              <a:gd name="connsiteY3" fmla="*/ 3564 h 4359628"/>
              <a:gd name="connsiteX4" fmla="*/ 11401666 w 11401670"/>
              <a:gd name="connsiteY4" fmla="*/ 0 h 4359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01670" h="4359628">
                <a:moveTo>
                  <a:pt x="11401666" y="0"/>
                </a:moveTo>
                <a:cubicBezTo>
                  <a:pt x="11401950" y="971084"/>
                  <a:pt x="11387273" y="3369128"/>
                  <a:pt x="11387557" y="4340212"/>
                </a:cubicBezTo>
                <a:lnTo>
                  <a:pt x="0" y="4359628"/>
                </a:lnTo>
                <a:cubicBezTo>
                  <a:pt x="0" y="2914092"/>
                  <a:pt x="9727" y="1449100"/>
                  <a:pt x="9727" y="3564"/>
                </a:cubicBezTo>
                <a:lnTo>
                  <a:pt x="1140166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bIns="144000" anchor="ctr">
            <a:noAutofit/>
          </a:bodyPr>
          <a:lstStyle>
            <a:lvl1pPr marL="0" indent="0" algn="ctr">
              <a:lnSpc>
                <a:spcPct val="300000"/>
              </a:lnSpc>
              <a:buNone/>
              <a:defRPr sz="1400"/>
            </a:lvl1pPr>
          </a:lstStyle>
          <a:p>
            <a:r>
              <a:rPr lang="nl-NL"/>
              <a:t>Klik op het icoon om </a:t>
            </a:r>
            <a:br>
              <a:rPr lang="nl-NL"/>
            </a:br>
            <a:r>
              <a:rPr lang="nl-NL"/>
              <a:t>een afbeelding toe te voegen</a:t>
            </a:r>
          </a:p>
        </p:txBody>
      </p:sp>
      <p:sp>
        <p:nvSpPr>
          <p:cNvPr id="179" name="Tijdelijke aanduiding voor tekst 38"/>
          <p:cNvSpPr>
            <a:spLocks noGrp="1"/>
          </p:cNvSpPr>
          <p:nvPr>
            <p:ph type="body" sz="quarter" idx="14" hasCustomPrompt="1"/>
          </p:nvPr>
        </p:nvSpPr>
        <p:spPr>
          <a:xfrm>
            <a:off x="349113" y="359571"/>
            <a:ext cx="1383281" cy="5127701"/>
          </a:xfrm>
          <a:custGeom>
            <a:avLst/>
            <a:gdLst>
              <a:gd name="connsiteX0" fmla="*/ 8750757 w 8750757"/>
              <a:gd name="connsiteY0" fmla="*/ 1080528 h 3772358"/>
              <a:gd name="connsiteX1" fmla="*/ 8750757 w 8750757"/>
              <a:gd name="connsiteY1" fmla="*/ 2334665 h 3772358"/>
              <a:gd name="connsiteX2" fmla="*/ 7316765 w 8750757"/>
              <a:gd name="connsiteY2" fmla="*/ 3768657 h 3772358"/>
              <a:gd name="connsiteX3" fmla="*/ 6060692 w 8750757"/>
              <a:gd name="connsiteY3" fmla="*/ 3770592 h 3772358"/>
              <a:gd name="connsiteX4" fmla="*/ 3772357 w 8750757"/>
              <a:gd name="connsiteY4" fmla="*/ 0 h 3772358"/>
              <a:gd name="connsiteX5" fmla="*/ 3772357 w 8750757"/>
              <a:gd name="connsiteY5" fmla="*/ 1082294 h 3772358"/>
              <a:gd name="connsiteX6" fmla="*/ 1083962 w 8750757"/>
              <a:gd name="connsiteY6" fmla="*/ 3770688 h 3772358"/>
              <a:gd name="connsiteX7" fmla="*/ 0 w 8750757"/>
              <a:gd name="connsiteY7" fmla="*/ 3772358 h 3772358"/>
              <a:gd name="connsiteX0" fmla="*/ 8750757 w 8750757"/>
              <a:gd name="connsiteY0" fmla="*/ 0 h 2691830"/>
              <a:gd name="connsiteX1" fmla="*/ 8750757 w 8750757"/>
              <a:gd name="connsiteY1" fmla="*/ 1254137 h 2691830"/>
              <a:gd name="connsiteX2" fmla="*/ 7316765 w 8750757"/>
              <a:gd name="connsiteY2" fmla="*/ 2688129 h 2691830"/>
              <a:gd name="connsiteX3" fmla="*/ 6060692 w 8750757"/>
              <a:gd name="connsiteY3" fmla="*/ 2690064 h 2691830"/>
              <a:gd name="connsiteX4" fmla="*/ 8750757 w 8750757"/>
              <a:gd name="connsiteY4" fmla="*/ 0 h 2691830"/>
              <a:gd name="connsiteX5" fmla="*/ 0 w 8750757"/>
              <a:gd name="connsiteY5" fmla="*/ 2691830 h 2691830"/>
              <a:gd name="connsiteX6" fmla="*/ 3772357 w 8750757"/>
              <a:gd name="connsiteY6" fmla="*/ 1766 h 2691830"/>
              <a:gd name="connsiteX7" fmla="*/ 1083962 w 8750757"/>
              <a:gd name="connsiteY7" fmla="*/ 2690160 h 2691830"/>
              <a:gd name="connsiteX8" fmla="*/ 0 w 8750757"/>
              <a:gd name="connsiteY8" fmla="*/ 2691830 h 2691830"/>
              <a:gd name="connsiteX0" fmla="*/ 8750757 w 8750757"/>
              <a:gd name="connsiteY0" fmla="*/ 0 h 2691830"/>
              <a:gd name="connsiteX1" fmla="*/ 8750757 w 8750757"/>
              <a:gd name="connsiteY1" fmla="*/ 1254137 h 2691830"/>
              <a:gd name="connsiteX2" fmla="*/ 7316765 w 8750757"/>
              <a:gd name="connsiteY2" fmla="*/ 2688129 h 2691830"/>
              <a:gd name="connsiteX3" fmla="*/ 6060692 w 8750757"/>
              <a:gd name="connsiteY3" fmla="*/ 2690064 h 2691830"/>
              <a:gd name="connsiteX4" fmla="*/ 8750757 w 8750757"/>
              <a:gd name="connsiteY4" fmla="*/ 0 h 2691830"/>
              <a:gd name="connsiteX5" fmla="*/ 0 w 8750757"/>
              <a:gd name="connsiteY5" fmla="*/ 2691830 h 2691830"/>
              <a:gd name="connsiteX6" fmla="*/ 1083962 w 8750757"/>
              <a:gd name="connsiteY6" fmla="*/ 2690160 h 2691830"/>
              <a:gd name="connsiteX7" fmla="*/ 0 w 8750757"/>
              <a:gd name="connsiteY7" fmla="*/ 2691830 h 2691830"/>
              <a:gd name="connsiteX0" fmla="*/ 2690065 w 2690065"/>
              <a:gd name="connsiteY0" fmla="*/ 0 h 2690064"/>
              <a:gd name="connsiteX1" fmla="*/ 2690065 w 2690065"/>
              <a:gd name="connsiteY1" fmla="*/ 1254137 h 2690064"/>
              <a:gd name="connsiteX2" fmla="*/ 1256073 w 2690065"/>
              <a:gd name="connsiteY2" fmla="*/ 2688129 h 2690064"/>
              <a:gd name="connsiteX3" fmla="*/ 0 w 2690065"/>
              <a:gd name="connsiteY3" fmla="*/ 2690064 h 2690064"/>
              <a:gd name="connsiteX4" fmla="*/ 2690065 w 2690065"/>
              <a:gd name="connsiteY4" fmla="*/ 0 h 2690064"/>
              <a:gd name="connsiteX0" fmla="*/ 164580 w 2690065"/>
              <a:gd name="connsiteY0" fmla="*/ 0 h 3299664"/>
              <a:gd name="connsiteX1" fmla="*/ 2690065 w 2690065"/>
              <a:gd name="connsiteY1" fmla="*/ 1863737 h 3299664"/>
              <a:gd name="connsiteX2" fmla="*/ 1256073 w 2690065"/>
              <a:gd name="connsiteY2" fmla="*/ 3297729 h 3299664"/>
              <a:gd name="connsiteX3" fmla="*/ 0 w 2690065"/>
              <a:gd name="connsiteY3" fmla="*/ 3299664 h 3299664"/>
              <a:gd name="connsiteX4" fmla="*/ 164580 w 2690065"/>
              <a:gd name="connsiteY4" fmla="*/ 0 h 3299664"/>
              <a:gd name="connsiteX0" fmla="*/ 164580 w 1514407"/>
              <a:gd name="connsiteY0" fmla="*/ 8606 h 3308270"/>
              <a:gd name="connsiteX1" fmla="*/ 1514407 w 1514407"/>
              <a:gd name="connsiteY1" fmla="*/ 0 h 3308270"/>
              <a:gd name="connsiteX2" fmla="*/ 1256073 w 1514407"/>
              <a:gd name="connsiteY2" fmla="*/ 3306335 h 3308270"/>
              <a:gd name="connsiteX3" fmla="*/ 0 w 1514407"/>
              <a:gd name="connsiteY3" fmla="*/ 3308270 h 3308270"/>
              <a:gd name="connsiteX4" fmla="*/ 164580 w 1514407"/>
              <a:gd name="connsiteY4" fmla="*/ 8606 h 3308270"/>
              <a:gd name="connsiteX0" fmla="*/ 0 w 1349827"/>
              <a:gd name="connsiteY0" fmla="*/ 8606 h 3306335"/>
              <a:gd name="connsiteX1" fmla="*/ 1349827 w 1349827"/>
              <a:gd name="connsiteY1" fmla="*/ 0 h 3306335"/>
              <a:gd name="connsiteX2" fmla="*/ 1091493 w 1349827"/>
              <a:gd name="connsiteY2" fmla="*/ 3306335 h 3306335"/>
              <a:gd name="connsiteX3" fmla="*/ 0 w 1349827"/>
              <a:gd name="connsiteY3" fmla="*/ 8606 h 3306335"/>
              <a:gd name="connsiteX0" fmla="*/ 0 w 1349827"/>
              <a:gd name="connsiteY0" fmla="*/ 8606 h 5135135"/>
              <a:gd name="connsiteX1" fmla="*/ 1349827 w 1349827"/>
              <a:gd name="connsiteY1" fmla="*/ 0 h 5135135"/>
              <a:gd name="connsiteX2" fmla="*/ 2922 w 1349827"/>
              <a:gd name="connsiteY2" fmla="*/ 5135135 h 5135135"/>
              <a:gd name="connsiteX3" fmla="*/ 0 w 1349827"/>
              <a:gd name="connsiteY3" fmla="*/ 8606 h 5135135"/>
              <a:gd name="connsiteX0" fmla="*/ 0 w 1383281"/>
              <a:gd name="connsiteY0" fmla="*/ 1172 h 5127701"/>
              <a:gd name="connsiteX1" fmla="*/ 1383281 w 1383281"/>
              <a:gd name="connsiteY1" fmla="*/ 0 h 5127701"/>
              <a:gd name="connsiteX2" fmla="*/ 2922 w 1383281"/>
              <a:gd name="connsiteY2" fmla="*/ 5127701 h 5127701"/>
              <a:gd name="connsiteX3" fmla="*/ 0 w 1383281"/>
              <a:gd name="connsiteY3" fmla="*/ 1172 h 512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3281" h="5127701">
                <a:moveTo>
                  <a:pt x="0" y="1172"/>
                </a:moveTo>
                <a:lnTo>
                  <a:pt x="1383281" y="0"/>
                </a:lnTo>
                <a:lnTo>
                  <a:pt x="2922" y="5127701"/>
                </a:lnTo>
                <a:lnTo>
                  <a:pt x="0" y="1172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78" name="Tijdelijke aanduiding voor tekst 36"/>
          <p:cNvSpPr>
            <a:spLocks noGrp="1"/>
          </p:cNvSpPr>
          <p:nvPr>
            <p:ph type="body" sz="quarter" idx="13" hasCustomPrompt="1"/>
          </p:nvPr>
        </p:nvSpPr>
        <p:spPr>
          <a:xfrm>
            <a:off x="2211648" y="352587"/>
            <a:ext cx="3589079" cy="5781401"/>
          </a:xfrm>
          <a:custGeom>
            <a:avLst/>
            <a:gdLst>
              <a:gd name="connsiteX0" fmla="*/ 6879860 w 6879860"/>
              <a:gd name="connsiteY0" fmla="*/ 1322205 h 5094563"/>
              <a:gd name="connsiteX1" fmla="*/ 6879860 w 6879860"/>
              <a:gd name="connsiteY1" fmla="*/ 2404499 h 5094563"/>
              <a:gd name="connsiteX2" fmla="*/ 4191465 w 6879860"/>
              <a:gd name="connsiteY2" fmla="*/ 5092893 h 5094563"/>
              <a:gd name="connsiteX3" fmla="*/ 3107503 w 6879860"/>
              <a:gd name="connsiteY3" fmla="*/ 5094563 h 5094563"/>
              <a:gd name="connsiteX4" fmla="*/ 0 w 6879860"/>
              <a:gd name="connsiteY4" fmla="*/ 0 h 5094563"/>
              <a:gd name="connsiteX5" fmla="*/ 1333500 w 6879860"/>
              <a:gd name="connsiteY5" fmla="*/ 0 h 5094563"/>
              <a:gd name="connsiteX6" fmla="*/ 1333500 w 6879860"/>
              <a:gd name="connsiteY6" fmla="*/ 513681 h 5094563"/>
              <a:gd name="connsiteX7" fmla="*/ 0 w 6879860"/>
              <a:gd name="connsiteY7" fmla="*/ 513681 h 5094563"/>
              <a:gd name="connsiteX0" fmla="*/ 6879860 w 6879860"/>
              <a:gd name="connsiteY0" fmla="*/ 1322205 h 5094563"/>
              <a:gd name="connsiteX1" fmla="*/ 6879860 w 6879860"/>
              <a:gd name="connsiteY1" fmla="*/ 2404499 h 5094563"/>
              <a:gd name="connsiteX2" fmla="*/ 4191465 w 6879860"/>
              <a:gd name="connsiteY2" fmla="*/ 5092893 h 5094563"/>
              <a:gd name="connsiteX3" fmla="*/ 3107503 w 6879860"/>
              <a:gd name="connsiteY3" fmla="*/ 5094563 h 5094563"/>
              <a:gd name="connsiteX4" fmla="*/ 6879860 w 6879860"/>
              <a:gd name="connsiteY4" fmla="*/ 1322205 h 5094563"/>
              <a:gd name="connsiteX5" fmla="*/ 0 w 6879860"/>
              <a:gd name="connsiteY5" fmla="*/ 0 h 5094563"/>
              <a:gd name="connsiteX6" fmla="*/ 1333500 w 6879860"/>
              <a:gd name="connsiteY6" fmla="*/ 0 h 5094563"/>
              <a:gd name="connsiteX7" fmla="*/ 1333500 w 6879860"/>
              <a:gd name="connsiteY7" fmla="*/ 513681 h 5094563"/>
              <a:gd name="connsiteX8" fmla="*/ 0 w 6879860"/>
              <a:gd name="connsiteY8" fmla="*/ 513681 h 5094563"/>
              <a:gd name="connsiteX9" fmla="*/ 38100 w 6879860"/>
              <a:gd name="connsiteY9" fmla="*/ 513681 h 5094563"/>
              <a:gd name="connsiteX10" fmla="*/ 0 w 6879860"/>
              <a:gd name="connsiteY10" fmla="*/ 0 h 5094563"/>
              <a:gd name="connsiteX0" fmla="*/ 6879860 w 6879860"/>
              <a:gd name="connsiteY0" fmla="*/ 1322205 h 5094563"/>
              <a:gd name="connsiteX1" fmla="*/ 6879860 w 6879860"/>
              <a:gd name="connsiteY1" fmla="*/ 2404499 h 5094563"/>
              <a:gd name="connsiteX2" fmla="*/ 4191465 w 6879860"/>
              <a:gd name="connsiteY2" fmla="*/ 5092893 h 5094563"/>
              <a:gd name="connsiteX3" fmla="*/ 3107503 w 6879860"/>
              <a:gd name="connsiteY3" fmla="*/ 5094563 h 5094563"/>
              <a:gd name="connsiteX4" fmla="*/ 6879860 w 6879860"/>
              <a:gd name="connsiteY4" fmla="*/ 1322205 h 5094563"/>
              <a:gd name="connsiteX5" fmla="*/ 0 w 6879860"/>
              <a:gd name="connsiteY5" fmla="*/ 0 h 5094563"/>
              <a:gd name="connsiteX6" fmla="*/ 1333500 w 6879860"/>
              <a:gd name="connsiteY6" fmla="*/ 0 h 5094563"/>
              <a:gd name="connsiteX7" fmla="*/ 1333500 w 6879860"/>
              <a:gd name="connsiteY7" fmla="*/ 513681 h 5094563"/>
              <a:gd name="connsiteX8" fmla="*/ 0 w 6879860"/>
              <a:gd name="connsiteY8" fmla="*/ 513681 h 5094563"/>
              <a:gd name="connsiteX9" fmla="*/ 0 w 6879860"/>
              <a:gd name="connsiteY9" fmla="*/ 0 h 5094563"/>
              <a:gd name="connsiteX0" fmla="*/ 6879860 w 6879860"/>
              <a:gd name="connsiteY0" fmla="*/ 1322205 h 5094563"/>
              <a:gd name="connsiteX1" fmla="*/ 6879860 w 6879860"/>
              <a:gd name="connsiteY1" fmla="*/ 2404499 h 5094563"/>
              <a:gd name="connsiteX2" fmla="*/ 4191465 w 6879860"/>
              <a:gd name="connsiteY2" fmla="*/ 5092893 h 5094563"/>
              <a:gd name="connsiteX3" fmla="*/ 3107503 w 6879860"/>
              <a:gd name="connsiteY3" fmla="*/ 5094563 h 5094563"/>
              <a:gd name="connsiteX4" fmla="*/ 6879860 w 6879860"/>
              <a:gd name="connsiteY4" fmla="*/ 1322205 h 5094563"/>
              <a:gd name="connsiteX5" fmla="*/ 0 w 6879860"/>
              <a:gd name="connsiteY5" fmla="*/ 0 h 5094563"/>
              <a:gd name="connsiteX6" fmla="*/ 1333500 w 6879860"/>
              <a:gd name="connsiteY6" fmla="*/ 0 h 5094563"/>
              <a:gd name="connsiteX7" fmla="*/ 1333500 w 6879860"/>
              <a:gd name="connsiteY7" fmla="*/ 513681 h 5094563"/>
              <a:gd name="connsiteX8" fmla="*/ 0 w 6879860"/>
              <a:gd name="connsiteY8" fmla="*/ 0 h 5094563"/>
              <a:gd name="connsiteX0" fmla="*/ 6879860 w 6879860"/>
              <a:gd name="connsiteY0" fmla="*/ 1322205 h 5094563"/>
              <a:gd name="connsiteX1" fmla="*/ 6879860 w 6879860"/>
              <a:gd name="connsiteY1" fmla="*/ 2404499 h 5094563"/>
              <a:gd name="connsiteX2" fmla="*/ 4191465 w 6879860"/>
              <a:gd name="connsiteY2" fmla="*/ 5092893 h 5094563"/>
              <a:gd name="connsiteX3" fmla="*/ 3107503 w 6879860"/>
              <a:gd name="connsiteY3" fmla="*/ 5094563 h 5094563"/>
              <a:gd name="connsiteX4" fmla="*/ 6879860 w 6879860"/>
              <a:gd name="connsiteY4" fmla="*/ 1322205 h 5094563"/>
              <a:gd name="connsiteX5" fmla="*/ 0 w 6879860"/>
              <a:gd name="connsiteY5" fmla="*/ 0 h 5094563"/>
              <a:gd name="connsiteX6" fmla="*/ 1333500 w 6879860"/>
              <a:gd name="connsiteY6" fmla="*/ 0 h 5094563"/>
              <a:gd name="connsiteX7" fmla="*/ 0 w 6879860"/>
              <a:gd name="connsiteY7" fmla="*/ 0 h 5094563"/>
              <a:gd name="connsiteX0" fmla="*/ 3772357 w 3772357"/>
              <a:gd name="connsiteY0" fmla="*/ 0 h 3772358"/>
              <a:gd name="connsiteX1" fmla="*/ 3772357 w 3772357"/>
              <a:gd name="connsiteY1" fmla="*/ 1082294 h 3772358"/>
              <a:gd name="connsiteX2" fmla="*/ 1083962 w 3772357"/>
              <a:gd name="connsiteY2" fmla="*/ 3770688 h 3772358"/>
              <a:gd name="connsiteX3" fmla="*/ 0 w 3772357"/>
              <a:gd name="connsiteY3" fmla="*/ 3772358 h 3772358"/>
              <a:gd name="connsiteX4" fmla="*/ 3772357 w 3772357"/>
              <a:gd name="connsiteY4" fmla="*/ 0 h 3772358"/>
              <a:gd name="connsiteX0" fmla="*/ 637272 w 3772357"/>
              <a:gd name="connsiteY0" fmla="*/ 0 h 3772358"/>
              <a:gd name="connsiteX1" fmla="*/ 3772357 w 3772357"/>
              <a:gd name="connsiteY1" fmla="*/ 1082294 h 3772358"/>
              <a:gd name="connsiteX2" fmla="*/ 1083962 w 3772357"/>
              <a:gd name="connsiteY2" fmla="*/ 3770688 h 3772358"/>
              <a:gd name="connsiteX3" fmla="*/ 0 w 3772357"/>
              <a:gd name="connsiteY3" fmla="*/ 3772358 h 3772358"/>
              <a:gd name="connsiteX4" fmla="*/ 637272 w 3772357"/>
              <a:gd name="connsiteY4" fmla="*/ 0 h 3772358"/>
              <a:gd name="connsiteX0" fmla="*/ 637272 w 2662015"/>
              <a:gd name="connsiteY0" fmla="*/ 0 h 3772358"/>
              <a:gd name="connsiteX1" fmla="*/ 2662015 w 2662015"/>
              <a:gd name="connsiteY1" fmla="*/ 4609 h 3772358"/>
              <a:gd name="connsiteX2" fmla="*/ 1083962 w 2662015"/>
              <a:gd name="connsiteY2" fmla="*/ 3770688 h 3772358"/>
              <a:gd name="connsiteX3" fmla="*/ 0 w 2662015"/>
              <a:gd name="connsiteY3" fmla="*/ 3772358 h 3772358"/>
              <a:gd name="connsiteX4" fmla="*/ 637272 w 2662015"/>
              <a:gd name="connsiteY4" fmla="*/ 0 h 3772358"/>
              <a:gd name="connsiteX0" fmla="*/ 1540786 w 3565529"/>
              <a:gd name="connsiteY0" fmla="*/ 0 h 5786215"/>
              <a:gd name="connsiteX1" fmla="*/ 3565529 w 3565529"/>
              <a:gd name="connsiteY1" fmla="*/ 4609 h 5786215"/>
              <a:gd name="connsiteX2" fmla="*/ 1987476 w 3565529"/>
              <a:gd name="connsiteY2" fmla="*/ 3770688 h 5786215"/>
              <a:gd name="connsiteX3" fmla="*/ 0 w 3565529"/>
              <a:gd name="connsiteY3" fmla="*/ 5786215 h 5786215"/>
              <a:gd name="connsiteX4" fmla="*/ 1540786 w 3565529"/>
              <a:gd name="connsiteY4" fmla="*/ 0 h 5786215"/>
              <a:gd name="connsiteX0" fmla="*/ 1540786 w 3565529"/>
              <a:gd name="connsiteY0" fmla="*/ 0 h 5795431"/>
              <a:gd name="connsiteX1" fmla="*/ 3565529 w 3565529"/>
              <a:gd name="connsiteY1" fmla="*/ 4609 h 5795431"/>
              <a:gd name="connsiteX2" fmla="*/ 2031019 w 3565529"/>
              <a:gd name="connsiteY2" fmla="*/ 5795431 h 5795431"/>
              <a:gd name="connsiteX3" fmla="*/ 0 w 3565529"/>
              <a:gd name="connsiteY3" fmla="*/ 5786215 h 5795431"/>
              <a:gd name="connsiteX4" fmla="*/ 1540786 w 3565529"/>
              <a:gd name="connsiteY4" fmla="*/ 0 h 5795431"/>
              <a:gd name="connsiteX0" fmla="*/ 1540786 w 3436575"/>
              <a:gd name="connsiteY0" fmla="*/ 0 h 5795431"/>
              <a:gd name="connsiteX1" fmla="*/ 3436575 w 3436575"/>
              <a:gd name="connsiteY1" fmla="*/ 67132 h 5795431"/>
              <a:gd name="connsiteX2" fmla="*/ 2031019 w 3436575"/>
              <a:gd name="connsiteY2" fmla="*/ 5795431 h 5795431"/>
              <a:gd name="connsiteX3" fmla="*/ 0 w 3436575"/>
              <a:gd name="connsiteY3" fmla="*/ 5786215 h 5795431"/>
              <a:gd name="connsiteX4" fmla="*/ 1540786 w 3436575"/>
              <a:gd name="connsiteY4" fmla="*/ 0 h 5795431"/>
              <a:gd name="connsiteX0" fmla="*/ 1540786 w 3581160"/>
              <a:gd name="connsiteY0" fmla="*/ 7114 h 5802545"/>
              <a:gd name="connsiteX1" fmla="*/ 3581160 w 3581160"/>
              <a:gd name="connsiteY1" fmla="*/ 0 h 5802545"/>
              <a:gd name="connsiteX2" fmla="*/ 2031019 w 3581160"/>
              <a:gd name="connsiteY2" fmla="*/ 5802545 h 5802545"/>
              <a:gd name="connsiteX3" fmla="*/ 0 w 3581160"/>
              <a:gd name="connsiteY3" fmla="*/ 5793329 h 5802545"/>
              <a:gd name="connsiteX4" fmla="*/ 1540786 w 3581160"/>
              <a:gd name="connsiteY4" fmla="*/ 7114 h 5802545"/>
              <a:gd name="connsiteX0" fmla="*/ 1540786 w 3581160"/>
              <a:gd name="connsiteY0" fmla="*/ 7114 h 5793329"/>
              <a:gd name="connsiteX1" fmla="*/ 3581160 w 3581160"/>
              <a:gd name="connsiteY1" fmla="*/ 0 h 5793329"/>
              <a:gd name="connsiteX2" fmla="*/ 1980219 w 3581160"/>
              <a:gd name="connsiteY2" fmla="*/ 5736115 h 5793329"/>
              <a:gd name="connsiteX3" fmla="*/ 0 w 3581160"/>
              <a:gd name="connsiteY3" fmla="*/ 5793329 h 5793329"/>
              <a:gd name="connsiteX4" fmla="*/ 1540786 w 3581160"/>
              <a:gd name="connsiteY4" fmla="*/ 7114 h 5793329"/>
              <a:gd name="connsiteX0" fmla="*/ 1540786 w 3581160"/>
              <a:gd name="connsiteY0" fmla="*/ 7114 h 5793329"/>
              <a:gd name="connsiteX1" fmla="*/ 3581160 w 3581160"/>
              <a:gd name="connsiteY1" fmla="*/ 0 h 5793329"/>
              <a:gd name="connsiteX2" fmla="*/ 2034927 w 3581160"/>
              <a:gd name="connsiteY2" fmla="*/ 5779100 h 5793329"/>
              <a:gd name="connsiteX3" fmla="*/ 0 w 3581160"/>
              <a:gd name="connsiteY3" fmla="*/ 5793329 h 5793329"/>
              <a:gd name="connsiteX4" fmla="*/ 1540786 w 3581160"/>
              <a:gd name="connsiteY4" fmla="*/ 7114 h 5793329"/>
              <a:gd name="connsiteX0" fmla="*/ 1462632 w 3503006"/>
              <a:gd name="connsiteY0" fmla="*/ 7114 h 5779100"/>
              <a:gd name="connsiteX1" fmla="*/ 3503006 w 3503006"/>
              <a:gd name="connsiteY1" fmla="*/ 0 h 5779100"/>
              <a:gd name="connsiteX2" fmla="*/ 1956773 w 3503006"/>
              <a:gd name="connsiteY2" fmla="*/ 5779100 h 5779100"/>
              <a:gd name="connsiteX3" fmla="*/ 0 w 3503006"/>
              <a:gd name="connsiteY3" fmla="*/ 5726898 h 5779100"/>
              <a:gd name="connsiteX4" fmla="*/ 1462632 w 3503006"/>
              <a:gd name="connsiteY4" fmla="*/ 7114 h 5779100"/>
              <a:gd name="connsiteX0" fmla="*/ 1544694 w 3585068"/>
              <a:gd name="connsiteY0" fmla="*/ 7114 h 5789421"/>
              <a:gd name="connsiteX1" fmla="*/ 3585068 w 3585068"/>
              <a:gd name="connsiteY1" fmla="*/ 0 h 5789421"/>
              <a:gd name="connsiteX2" fmla="*/ 2038835 w 3585068"/>
              <a:gd name="connsiteY2" fmla="*/ 5779100 h 5789421"/>
              <a:gd name="connsiteX3" fmla="*/ 0 w 3585068"/>
              <a:gd name="connsiteY3" fmla="*/ 5789421 h 5789421"/>
              <a:gd name="connsiteX4" fmla="*/ 1544694 w 3585068"/>
              <a:gd name="connsiteY4" fmla="*/ 7114 h 5789421"/>
              <a:gd name="connsiteX0" fmla="*/ 1624905 w 3585068"/>
              <a:gd name="connsiteY0" fmla="*/ 0 h 6079086"/>
              <a:gd name="connsiteX1" fmla="*/ 3585068 w 3585068"/>
              <a:gd name="connsiteY1" fmla="*/ 289665 h 6079086"/>
              <a:gd name="connsiteX2" fmla="*/ 2038835 w 3585068"/>
              <a:gd name="connsiteY2" fmla="*/ 6068765 h 6079086"/>
              <a:gd name="connsiteX3" fmla="*/ 0 w 3585068"/>
              <a:gd name="connsiteY3" fmla="*/ 6079086 h 6079086"/>
              <a:gd name="connsiteX4" fmla="*/ 1624905 w 3585068"/>
              <a:gd name="connsiteY4" fmla="*/ 0 h 6079086"/>
              <a:gd name="connsiteX0" fmla="*/ 1480526 w 3585068"/>
              <a:gd name="connsiteY0" fmla="*/ 259778 h 5789421"/>
              <a:gd name="connsiteX1" fmla="*/ 3585068 w 3585068"/>
              <a:gd name="connsiteY1" fmla="*/ 0 h 5789421"/>
              <a:gd name="connsiteX2" fmla="*/ 2038835 w 3585068"/>
              <a:gd name="connsiteY2" fmla="*/ 5779100 h 5789421"/>
              <a:gd name="connsiteX3" fmla="*/ 0 w 3585068"/>
              <a:gd name="connsiteY3" fmla="*/ 5789421 h 5789421"/>
              <a:gd name="connsiteX4" fmla="*/ 1480526 w 3585068"/>
              <a:gd name="connsiteY4" fmla="*/ 259778 h 5789421"/>
              <a:gd name="connsiteX0" fmla="*/ 1552715 w 3585068"/>
              <a:gd name="connsiteY0" fmla="*/ 0 h 5790327"/>
              <a:gd name="connsiteX1" fmla="*/ 3585068 w 3585068"/>
              <a:gd name="connsiteY1" fmla="*/ 906 h 5790327"/>
              <a:gd name="connsiteX2" fmla="*/ 2038835 w 3585068"/>
              <a:gd name="connsiteY2" fmla="*/ 5780006 h 5790327"/>
              <a:gd name="connsiteX3" fmla="*/ 0 w 3585068"/>
              <a:gd name="connsiteY3" fmla="*/ 5790327 h 5790327"/>
              <a:gd name="connsiteX4" fmla="*/ 1552715 w 3585068"/>
              <a:gd name="connsiteY4" fmla="*/ 0 h 5790327"/>
              <a:gd name="connsiteX0" fmla="*/ 1552715 w 3476783"/>
              <a:gd name="connsiteY0" fmla="*/ 0 h 5790327"/>
              <a:gd name="connsiteX1" fmla="*/ 3476783 w 3476783"/>
              <a:gd name="connsiteY1" fmla="*/ 409980 h 5790327"/>
              <a:gd name="connsiteX2" fmla="*/ 2038835 w 3476783"/>
              <a:gd name="connsiteY2" fmla="*/ 5780006 h 5790327"/>
              <a:gd name="connsiteX3" fmla="*/ 0 w 3476783"/>
              <a:gd name="connsiteY3" fmla="*/ 5790327 h 5790327"/>
              <a:gd name="connsiteX4" fmla="*/ 1552715 w 3476783"/>
              <a:gd name="connsiteY4" fmla="*/ 0 h 5790327"/>
              <a:gd name="connsiteX0" fmla="*/ 1552715 w 3589078"/>
              <a:gd name="connsiteY0" fmla="*/ 3105 h 5793432"/>
              <a:gd name="connsiteX1" fmla="*/ 3589078 w 3589078"/>
              <a:gd name="connsiteY1" fmla="*/ 0 h 5793432"/>
              <a:gd name="connsiteX2" fmla="*/ 2038835 w 3589078"/>
              <a:gd name="connsiteY2" fmla="*/ 5783111 h 5793432"/>
              <a:gd name="connsiteX3" fmla="*/ 0 w 3589078"/>
              <a:gd name="connsiteY3" fmla="*/ 5793432 h 5793432"/>
              <a:gd name="connsiteX4" fmla="*/ 1552715 w 3589078"/>
              <a:gd name="connsiteY4" fmla="*/ 3105 h 5793432"/>
              <a:gd name="connsiteX0" fmla="*/ 1464484 w 3500847"/>
              <a:gd name="connsiteY0" fmla="*/ 3105 h 5783111"/>
              <a:gd name="connsiteX1" fmla="*/ 3500847 w 3500847"/>
              <a:gd name="connsiteY1" fmla="*/ 0 h 5783111"/>
              <a:gd name="connsiteX2" fmla="*/ 1950604 w 3500847"/>
              <a:gd name="connsiteY2" fmla="*/ 5783111 h 5783111"/>
              <a:gd name="connsiteX3" fmla="*/ 0 w 3500847"/>
              <a:gd name="connsiteY3" fmla="*/ 5456548 h 5783111"/>
              <a:gd name="connsiteX4" fmla="*/ 1464484 w 3500847"/>
              <a:gd name="connsiteY4" fmla="*/ 3105 h 5783111"/>
              <a:gd name="connsiteX0" fmla="*/ 1552716 w 3589079"/>
              <a:gd name="connsiteY0" fmla="*/ 3105 h 5783111"/>
              <a:gd name="connsiteX1" fmla="*/ 3589079 w 3589079"/>
              <a:gd name="connsiteY1" fmla="*/ 0 h 5783111"/>
              <a:gd name="connsiteX2" fmla="*/ 2038836 w 3589079"/>
              <a:gd name="connsiteY2" fmla="*/ 5783111 h 5783111"/>
              <a:gd name="connsiteX3" fmla="*/ 0 w 3589079"/>
              <a:gd name="connsiteY3" fmla="*/ 5781401 h 5783111"/>
              <a:gd name="connsiteX4" fmla="*/ 1552716 w 3589079"/>
              <a:gd name="connsiteY4" fmla="*/ 3105 h 5783111"/>
              <a:gd name="connsiteX0" fmla="*/ 1552716 w 3589079"/>
              <a:gd name="connsiteY0" fmla="*/ 3105 h 5781401"/>
              <a:gd name="connsiteX1" fmla="*/ 3589079 w 3589079"/>
              <a:gd name="connsiteY1" fmla="*/ 0 h 5781401"/>
              <a:gd name="connsiteX2" fmla="*/ 2163163 w 3589079"/>
              <a:gd name="connsiteY2" fmla="*/ 5317890 h 5781401"/>
              <a:gd name="connsiteX3" fmla="*/ 0 w 3589079"/>
              <a:gd name="connsiteY3" fmla="*/ 5781401 h 5781401"/>
              <a:gd name="connsiteX4" fmla="*/ 1552716 w 3589079"/>
              <a:gd name="connsiteY4" fmla="*/ 3105 h 5781401"/>
              <a:gd name="connsiteX0" fmla="*/ 1552716 w 3589079"/>
              <a:gd name="connsiteY0" fmla="*/ 3105 h 5781401"/>
              <a:gd name="connsiteX1" fmla="*/ 3589079 w 3589079"/>
              <a:gd name="connsiteY1" fmla="*/ 0 h 5781401"/>
              <a:gd name="connsiteX2" fmla="*/ 2042847 w 3589079"/>
              <a:gd name="connsiteY2" fmla="*/ 5775090 h 5781401"/>
              <a:gd name="connsiteX3" fmla="*/ 0 w 3589079"/>
              <a:gd name="connsiteY3" fmla="*/ 5781401 h 5781401"/>
              <a:gd name="connsiteX4" fmla="*/ 1552716 w 3589079"/>
              <a:gd name="connsiteY4" fmla="*/ 3105 h 578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9079" h="5781401">
                <a:moveTo>
                  <a:pt x="1552716" y="3105"/>
                </a:moveTo>
                <a:lnTo>
                  <a:pt x="3589079" y="0"/>
                </a:lnTo>
                <a:lnTo>
                  <a:pt x="2042847" y="5775090"/>
                </a:lnTo>
                <a:lnTo>
                  <a:pt x="0" y="5781401"/>
                </a:lnTo>
                <a:lnTo>
                  <a:pt x="1552716" y="3105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980714" y="363713"/>
            <a:ext cx="2928257" cy="5775990"/>
          </a:xfrm>
        </p:spPr>
        <p:txBody>
          <a:bodyPr vert="horz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>
                <a:solidFill>
                  <a:srgbClr val="E54160"/>
                </a:solidFill>
              </a:rPr>
              <a:t>IM – 12 maart 2019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CC8E-E873-4DD1-8B3A-674AD2DF981E}" type="slidenum">
              <a:rPr lang="nl-NL" smtClean="0">
                <a:solidFill>
                  <a:srgbClr val="89C8CE"/>
                </a:solidFill>
              </a:rPr>
              <a:pPr/>
              <a:t>‹#›</a:t>
            </a:fld>
            <a:endParaRPr lang="nl-NL">
              <a:solidFill>
                <a:srgbClr val="89C8CE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690610" y="-329784"/>
            <a:ext cx="55013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l-NL" sz="1400">
                <a:solidFill>
                  <a:srgbClr val="3A0F49"/>
                </a:solidFill>
              </a:rPr>
              <a:t>Grote afbeelding links</a:t>
            </a:r>
          </a:p>
        </p:txBody>
      </p:sp>
    </p:spTree>
    <p:extLst>
      <p:ext uri="{BB962C8B-B14F-4D97-AF65-F5344CB8AC3E}">
        <p14:creationId xmlns:p14="http://schemas.microsoft.com/office/powerpoint/2010/main" val="548278889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100%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Vrije vorm: vorm 60"/>
          <p:cNvSpPr/>
          <p:nvPr/>
        </p:nvSpPr>
        <p:spPr>
          <a:xfrm>
            <a:off x="357750" y="363713"/>
            <a:ext cx="1376168" cy="5112433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  <a:gd name="connsiteX0" fmla="*/ 0 w 3584571"/>
              <a:gd name="connsiteY0" fmla="*/ 5774864 h 5776741"/>
              <a:gd name="connsiteX1" fmla="*/ 271456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3584571"/>
              <a:gd name="connsiteY0" fmla="*/ 5774864 h 5776741"/>
              <a:gd name="connsiteX1" fmla="*/ 221845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1544199"/>
              <a:gd name="connsiteY0" fmla="*/ 5776741 h 5776741"/>
              <a:gd name="connsiteX1" fmla="*/ 178085 w 1544199"/>
              <a:gd name="connsiteY1" fmla="*/ 12143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275777 w 1544199"/>
              <a:gd name="connsiteY1" fmla="*/ 125466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170269 w 1544199"/>
              <a:gd name="connsiteY1" fmla="*/ 420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438691"/>
              <a:gd name="connsiteY0" fmla="*/ 4975664 h 4975664"/>
              <a:gd name="connsiteX1" fmla="*/ 64761 w 1438691"/>
              <a:gd name="connsiteY1" fmla="*/ 420 h 4975664"/>
              <a:gd name="connsiteX2" fmla="*/ 1438691 w 1438691"/>
              <a:gd name="connsiteY2" fmla="*/ 0 h 4975664"/>
              <a:gd name="connsiteX3" fmla="*/ 0 w 1438691"/>
              <a:gd name="connsiteY3" fmla="*/ 4975664 h 4975664"/>
              <a:gd name="connsiteX0" fmla="*/ 0 w 1376168"/>
              <a:gd name="connsiteY0" fmla="*/ 5112433 h 5112433"/>
              <a:gd name="connsiteX1" fmla="*/ 2238 w 1376168"/>
              <a:gd name="connsiteY1" fmla="*/ 420 h 5112433"/>
              <a:gd name="connsiteX2" fmla="*/ 1376168 w 1376168"/>
              <a:gd name="connsiteY2" fmla="*/ 0 h 5112433"/>
              <a:gd name="connsiteX3" fmla="*/ 0 w 1376168"/>
              <a:gd name="connsiteY3" fmla="*/ 5112433 h 5112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6168" h="5112433">
                <a:moveTo>
                  <a:pt x="0" y="5112433"/>
                </a:moveTo>
                <a:lnTo>
                  <a:pt x="2238" y="420"/>
                </a:lnTo>
                <a:lnTo>
                  <a:pt x="1376168" y="0"/>
                </a:lnTo>
                <a:lnTo>
                  <a:pt x="0" y="5112433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122" name="Vrije vorm: vorm 60"/>
          <p:cNvSpPr/>
          <p:nvPr/>
        </p:nvSpPr>
        <p:spPr>
          <a:xfrm>
            <a:off x="2211976" y="355649"/>
            <a:ext cx="3584571" cy="5784054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4571" h="5784054">
                <a:moveTo>
                  <a:pt x="0" y="5782177"/>
                </a:moveTo>
                <a:lnTo>
                  <a:pt x="1547248" y="0"/>
                </a:lnTo>
                <a:lnTo>
                  <a:pt x="3584571" y="7313"/>
                </a:lnTo>
                <a:lnTo>
                  <a:pt x="2040372" y="5784054"/>
                </a:lnTo>
                <a:lnTo>
                  <a:pt x="0" y="578217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690610" y="-329784"/>
            <a:ext cx="55013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l-NL" sz="1400">
                <a:solidFill>
                  <a:srgbClr val="3A0F49"/>
                </a:solidFill>
              </a:rPr>
              <a:t>Kleine foto rechts</a:t>
            </a:r>
          </a:p>
        </p:txBody>
      </p:sp>
      <p:sp>
        <p:nvSpPr>
          <p:cNvPr id="118" name="Tijdelijke aanduiding voor titel 1"/>
          <p:cNvSpPr>
            <a:spLocks noGrp="1"/>
          </p:cNvSpPr>
          <p:nvPr>
            <p:ph type="title"/>
          </p:nvPr>
        </p:nvSpPr>
        <p:spPr>
          <a:xfrm>
            <a:off x="720000" y="651642"/>
            <a:ext cx="7859796" cy="1135594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>
                <a:solidFill>
                  <a:srgbClr val="E54160"/>
                </a:solidFill>
              </a:rPr>
              <a:t>IM – 12 maart 2019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CC8E-E873-4DD1-8B3A-674AD2DF981E}" type="slidenum">
              <a:rPr lang="nl-NL" smtClean="0">
                <a:solidFill>
                  <a:srgbClr val="89C8CE"/>
                </a:solidFill>
              </a:rPr>
              <a:pPr/>
              <a:t>‹#›</a:t>
            </a:fld>
            <a:endParaRPr lang="nl-NL">
              <a:solidFill>
                <a:srgbClr val="89C8CE"/>
              </a:solidFill>
            </a:endParaRPr>
          </a:p>
        </p:txBody>
      </p:sp>
      <p:sp>
        <p:nvSpPr>
          <p:cNvPr id="9" name="Tijdelijke aanduiding voor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8861899" y="5059703"/>
            <a:ext cx="2923134" cy="1080000"/>
          </a:xfrm>
          <a:custGeom>
            <a:avLst/>
            <a:gdLst>
              <a:gd name="connsiteX0" fmla="*/ 0 w 5321391"/>
              <a:gd name="connsiteY0" fmla="*/ 0 h 1905769"/>
              <a:gd name="connsiteX1" fmla="*/ 5321391 w 5321391"/>
              <a:gd name="connsiteY1" fmla="*/ 0 h 1905769"/>
              <a:gd name="connsiteX2" fmla="*/ 5321391 w 5321391"/>
              <a:gd name="connsiteY2" fmla="*/ 936036 h 1905769"/>
              <a:gd name="connsiteX3" fmla="*/ 4351658 w 5321391"/>
              <a:gd name="connsiteY3" fmla="*/ 1905769 h 1905769"/>
              <a:gd name="connsiteX4" fmla="*/ 0 w 5321391"/>
              <a:gd name="connsiteY4" fmla="*/ 1905769 h 1905769"/>
              <a:gd name="connsiteX0" fmla="*/ 0 w 5321391"/>
              <a:gd name="connsiteY0" fmla="*/ 0 h 1905769"/>
              <a:gd name="connsiteX1" fmla="*/ 5321391 w 5321391"/>
              <a:gd name="connsiteY1" fmla="*/ 0 h 1905769"/>
              <a:gd name="connsiteX2" fmla="*/ 5321391 w 5321391"/>
              <a:gd name="connsiteY2" fmla="*/ 936036 h 1905769"/>
              <a:gd name="connsiteX3" fmla="*/ 0 w 5321391"/>
              <a:gd name="connsiteY3" fmla="*/ 1905769 h 1905769"/>
              <a:gd name="connsiteX4" fmla="*/ 0 w 5321391"/>
              <a:gd name="connsiteY4" fmla="*/ 0 h 1905769"/>
              <a:gd name="connsiteX0" fmla="*/ 0 w 5321391"/>
              <a:gd name="connsiteY0" fmla="*/ 0 h 1918530"/>
              <a:gd name="connsiteX1" fmla="*/ 5321391 w 5321391"/>
              <a:gd name="connsiteY1" fmla="*/ 0 h 1918530"/>
              <a:gd name="connsiteX2" fmla="*/ 5303682 w 5321391"/>
              <a:gd name="connsiteY2" fmla="*/ 1918530 h 1918530"/>
              <a:gd name="connsiteX3" fmla="*/ 0 w 5321391"/>
              <a:gd name="connsiteY3" fmla="*/ 1905769 h 1918530"/>
              <a:gd name="connsiteX4" fmla="*/ 0 w 5321391"/>
              <a:gd name="connsiteY4" fmla="*/ 0 h 1918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21391" h="1918530">
                <a:moveTo>
                  <a:pt x="0" y="0"/>
                </a:moveTo>
                <a:lnTo>
                  <a:pt x="5321391" y="0"/>
                </a:lnTo>
                <a:lnTo>
                  <a:pt x="5303682" y="1918530"/>
                </a:lnTo>
                <a:lnTo>
                  <a:pt x="0" y="19057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  <a:alpha val="75000"/>
            </a:schemeClr>
          </a:solidFill>
        </p:spPr>
        <p:txBody>
          <a:bodyPr wrap="square" lIns="180000" tIns="216000" rIns="180000" bIns="21600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Ruimte voor een quote of highlight</a:t>
            </a:r>
          </a:p>
        </p:txBody>
      </p:sp>
      <p:sp>
        <p:nvSpPr>
          <p:cNvPr id="12" name="Tijdelijke aanduiding voor afbeelding 19"/>
          <p:cNvSpPr>
            <a:spLocks noGrp="1"/>
          </p:cNvSpPr>
          <p:nvPr>
            <p:ph type="pic" sz="quarter" idx="10" hasCustomPrompt="1"/>
          </p:nvPr>
        </p:nvSpPr>
        <p:spPr>
          <a:xfrm>
            <a:off x="8861899" y="352800"/>
            <a:ext cx="2926800" cy="4725038"/>
          </a:xfrm>
          <a:custGeom>
            <a:avLst/>
            <a:gdLst>
              <a:gd name="connsiteX0" fmla="*/ 11401666 w 11402517"/>
              <a:gd name="connsiteY0" fmla="*/ 0 h 4359628"/>
              <a:gd name="connsiteX1" fmla="*/ 11402517 w 11402517"/>
              <a:gd name="connsiteY1" fmla="*/ 2913253 h 4359628"/>
              <a:gd name="connsiteX2" fmla="*/ 9971504 w 11402517"/>
              <a:gd name="connsiteY2" fmla="*/ 4344266 h 4359628"/>
              <a:gd name="connsiteX3" fmla="*/ 0 w 11402517"/>
              <a:gd name="connsiteY3" fmla="*/ 4359628 h 4359628"/>
              <a:gd name="connsiteX4" fmla="*/ 0 w 11402517"/>
              <a:gd name="connsiteY4" fmla="*/ 23019 h 4359628"/>
              <a:gd name="connsiteX0" fmla="*/ 11401666 w 11402517"/>
              <a:gd name="connsiteY0" fmla="*/ 0 h 4359628"/>
              <a:gd name="connsiteX1" fmla="*/ 11402517 w 11402517"/>
              <a:gd name="connsiteY1" fmla="*/ 2913253 h 4359628"/>
              <a:gd name="connsiteX2" fmla="*/ 9971504 w 11402517"/>
              <a:gd name="connsiteY2" fmla="*/ 4344266 h 4359628"/>
              <a:gd name="connsiteX3" fmla="*/ 0 w 11402517"/>
              <a:gd name="connsiteY3" fmla="*/ 4359628 h 4359628"/>
              <a:gd name="connsiteX4" fmla="*/ 9727 w 11402517"/>
              <a:gd name="connsiteY4" fmla="*/ 3564 h 4359628"/>
              <a:gd name="connsiteX5" fmla="*/ 11401666 w 11402517"/>
              <a:gd name="connsiteY5" fmla="*/ 0 h 4359628"/>
              <a:gd name="connsiteX0" fmla="*/ 11401666 w 11402517"/>
              <a:gd name="connsiteY0" fmla="*/ 0 h 4359628"/>
              <a:gd name="connsiteX1" fmla="*/ 11402517 w 11402517"/>
              <a:gd name="connsiteY1" fmla="*/ 2913253 h 4359628"/>
              <a:gd name="connsiteX2" fmla="*/ 0 w 11402517"/>
              <a:gd name="connsiteY2" fmla="*/ 4359628 h 4359628"/>
              <a:gd name="connsiteX3" fmla="*/ 9727 w 11402517"/>
              <a:gd name="connsiteY3" fmla="*/ 3564 h 4359628"/>
              <a:gd name="connsiteX4" fmla="*/ 11401666 w 11402517"/>
              <a:gd name="connsiteY4" fmla="*/ 0 h 4359628"/>
              <a:gd name="connsiteX0" fmla="*/ 11401666 w 11401670"/>
              <a:gd name="connsiteY0" fmla="*/ 0 h 4359628"/>
              <a:gd name="connsiteX1" fmla="*/ 11387557 w 11401670"/>
              <a:gd name="connsiteY1" fmla="*/ 4340212 h 4359628"/>
              <a:gd name="connsiteX2" fmla="*/ 0 w 11401670"/>
              <a:gd name="connsiteY2" fmla="*/ 4359628 h 4359628"/>
              <a:gd name="connsiteX3" fmla="*/ 9727 w 11401670"/>
              <a:gd name="connsiteY3" fmla="*/ 3564 h 4359628"/>
              <a:gd name="connsiteX4" fmla="*/ 11401666 w 11401670"/>
              <a:gd name="connsiteY4" fmla="*/ 0 h 4359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01670" h="4359628">
                <a:moveTo>
                  <a:pt x="11401666" y="0"/>
                </a:moveTo>
                <a:cubicBezTo>
                  <a:pt x="11401950" y="971084"/>
                  <a:pt x="11387273" y="3369128"/>
                  <a:pt x="11387557" y="4340212"/>
                </a:cubicBezTo>
                <a:lnTo>
                  <a:pt x="0" y="4359628"/>
                </a:lnTo>
                <a:cubicBezTo>
                  <a:pt x="0" y="2914092"/>
                  <a:pt x="9727" y="1449100"/>
                  <a:pt x="9727" y="3564"/>
                </a:cubicBezTo>
                <a:lnTo>
                  <a:pt x="1140166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bIns="144000" anchor="ctr">
            <a:noAutofit/>
          </a:bodyPr>
          <a:lstStyle>
            <a:lvl1pPr marL="0" indent="0" algn="ctr">
              <a:lnSpc>
                <a:spcPct val="300000"/>
              </a:lnSpc>
              <a:buNone/>
              <a:defRPr sz="1400"/>
            </a:lvl1pPr>
          </a:lstStyle>
          <a:p>
            <a:r>
              <a:rPr lang="nl-NL"/>
              <a:t>Klik op het icoon om </a:t>
            </a:r>
            <a:br>
              <a:rPr lang="nl-NL"/>
            </a:br>
            <a:r>
              <a:rPr lang="nl-NL"/>
              <a:t>een afbeelding toe te voegen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720000" y="1976400"/>
            <a:ext cx="7858800" cy="3776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64307095"/>
      </p:ext>
    </p:extLst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oorpagina #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60"/>
          <p:cNvSpPr/>
          <p:nvPr/>
        </p:nvSpPr>
        <p:spPr>
          <a:xfrm>
            <a:off x="-6774" y="-1098"/>
            <a:ext cx="1833368" cy="6824130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  <a:gd name="connsiteX0" fmla="*/ 0 w 3584571"/>
              <a:gd name="connsiteY0" fmla="*/ 5774864 h 5776741"/>
              <a:gd name="connsiteX1" fmla="*/ 271456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3584571"/>
              <a:gd name="connsiteY0" fmla="*/ 5774864 h 5776741"/>
              <a:gd name="connsiteX1" fmla="*/ 2218457 w 3584571"/>
              <a:gd name="connsiteY1" fmla="*/ 12143 h 5776741"/>
              <a:gd name="connsiteX2" fmla="*/ 3584571 w 3584571"/>
              <a:gd name="connsiteY2" fmla="*/ 0 h 5776741"/>
              <a:gd name="connsiteX3" fmla="*/ 2040372 w 3584571"/>
              <a:gd name="connsiteY3" fmla="*/ 5776741 h 5776741"/>
              <a:gd name="connsiteX4" fmla="*/ 0 w 3584571"/>
              <a:gd name="connsiteY4" fmla="*/ 5774864 h 5776741"/>
              <a:gd name="connsiteX0" fmla="*/ 0 w 1544199"/>
              <a:gd name="connsiteY0" fmla="*/ 5776741 h 5776741"/>
              <a:gd name="connsiteX1" fmla="*/ 178085 w 1544199"/>
              <a:gd name="connsiteY1" fmla="*/ 12143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275777 w 1544199"/>
              <a:gd name="connsiteY1" fmla="*/ 125466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544199"/>
              <a:gd name="connsiteY0" fmla="*/ 5776741 h 5776741"/>
              <a:gd name="connsiteX1" fmla="*/ 170269 w 1544199"/>
              <a:gd name="connsiteY1" fmla="*/ 420 h 5776741"/>
              <a:gd name="connsiteX2" fmla="*/ 1544199 w 1544199"/>
              <a:gd name="connsiteY2" fmla="*/ 0 h 5776741"/>
              <a:gd name="connsiteX3" fmla="*/ 0 w 1544199"/>
              <a:gd name="connsiteY3" fmla="*/ 5776741 h 5776741"/>
              <a:gd name="connsiteX0" fmla="*/ 0 w 1438691"/>
              <a:gd name="connsiteY0" fmla="*/ 4975664 h 4975664"/>
              <a:gd name="connsiteX1" fmla="*/ 64761 w 1438691"/>
              <a:gd name="connsiteY1" fmla="*/ 420 h 4975664"/>
              <a:gd name="connsiteX2" fmla="*/ 1438691 w 1438691"/>
              <a:gd name="connsiteY2" fmla="*/ 0 h 4975664"/>
              <a:gd name="connsiteX3" fmla="*/ 0 w 1438691"/>
              <a:gd name="connsiteY3" fmla="*/ 4975664 h 4975664"/>
              <a:gd name="connsiteX0" fmla="*/ 0 w 1376168"/>
              <a:gd name="connsiteY0" fmla="*/ 5112433 h 5112433"/>
              <a:gd name="connsiteX1" fmla="*/ 2238 w 1376168"/>
              <a:gd name="connsiteY1" fmla="*/ 420 h 5112433"/>
              <a:gd name="connsiteX2" fmla="*/ 1376168 w 1376168"/>
              <a:gd name="connsiteY2" fmla="*/ 0 h 5112433"/>
              <a:gd name="connsiteX3" fmla="*/ 0 w 1376168"/>
              <a:gd name="connsiteY3" fmla="*/ 5112433 h 5112433"/>
              <a:gd name="connsiteX0" fmla="*/ 0 w 1740692"/>
              <a:gd name="connsiteY0" fmla="*/ 6459319 h 6459319"/>
              <a:gd name="connsiteX1" fmla="*/ 366762 w 1740692"/>
              <a:gd name="connsiteY1" fmla="*/ 420 h 6459319"/>
              <a:gd name="connsiteX2" fmla="*/ 1740692 w 1740692"/>
              <a:gd name="connsiteY2" fmla="*/ 0 h 6459319"/>
              <a:gd name="connsiteX3" fmla="*/ 0 w 1740692"/>
              <a:gd name="connsiteY3" fmla="*/ 6459319 h 6459319"/>
              <a:gd name="connsiteX0" fmla="*/ 0 w 1827190"/>
              <a:gd name="connsiteY0" fmla="*/ 6830021 h 6830021"/>
              <a:gd name="connsiteX1" fmla="*/ 366762 w 1827190"/>
              <a:gd name="connsiteY1" fmla="*/ 371122 h 6830021"/>
              <a:gd name="connsiteX2" fmla="*/ 1827190 w 1827190"/>
              <a:gd name="connsiteY2" fmla="*/ 0 h 6830021"/>
              <a:gd name="connsiteX3" fmla="*/ 0 w 1827190"/>
              <a:gd name="connsiteY3" fmla="*/ 6830021 h 6830021"/>
              <a:gd name="connsiteX0" fmla="*/ 0 w 1827190"/>
              <a:gd name="connsiteY0" fmla="*/ 6830021 h 6830021"/>
              <a:gd name="connsiteX1" fmla="*/ 8416 w 1827190"/>
              <a:gd name="connsiteY1" fmla="*/ 18954 h 6830021"/>
              <a:gd name="connsiteX2" fmla="*/ 1827190 w 1827190"/>
              <a:gd name="connsiteY2" fmla="*/ 0 h 6830021"/>
              <a:gd name="connsiteX3" fmla="*/ 0 w 1827190"/>
              <a:gd name="connsiteY3" fmla="*/ 6830021 h 6830021"/>
              <a:gd name="connsiteX0" fmla="*/ 0 w 1734514"/>
              <a:gd name="connsiteY0" fmla="*/ 6811067 h 6811067"/>
              <a:gd name="connsiteX1" fmla="*/ 8416 w 1734514"/>
              <a:gd name="connsiteY1" fmla="*/ 0 h 6811067"/>
              <a:gd name="connsiteX2" fmla="*/ 1734514 w 1734514"/>
              <a:gd name="connsiteY2" fmla="*/ 55187 h 6811067"/>
              <a:gd name="connsiteX3" fmla="*/ 0 w 1734514"/>
              <a:gd name="connsiteY3" fmla="*/ 6811067 h 6811067"/>
              <a:gd name="connsiteX0" fmla="*/ 0 w 1833368"/>
              <a:gd name="connsiteY0" fmla="*/ 6823842 h 6823842"/>
              <a:gd name="connsiteX1" fmla="*/ 8416 w 1833368"/>
              <a:gd name="connsiteY1" fmla="*/ 12775 h 6823842"/>
              <a:gd name="connsiteX2" fmla="*/ 1833368 w 1833368"/>
              <a:gd name="connsiteY2" fmla="*/ 0 h 6823842"/>
              <a:gd name="connsiteX3" fmla="*/ 0 w 1833368"/>
              <a:gd name="connsiteY3" fmla="*/ 6823842 h 6823842"/>
              <a:gd name="connsiteX0" fmla="*/ 0 w 1833368"/>
              <a:gd name="connsiteY0" fmla="*/ 6823842 h 6823842"/>
              <a:gd name="connsiteX1" fmla="*/ 122716 w 1833368"/>
              <a:gd name="connsiteY1" fmla="*/ 38901 h 6823842"/>
              <a:gd name="connsiteX2" fmla="*/ 1833368 w 1833368"/>
              <a:gd name="connsiteY2" fmla="*/ 0 h 6823842"/>
              <a:gd name="connsiteX3" fmla="*/ 0 w 1833368"/>
              <a:gd name="connsiteY3" fmla="*/ 6823842 h 6823842"/>
              <a:gd name="connsiteX0" fmla="*/ 0 w 1833368"/>
              <a:gd name="connsiteY0" fmla="*/ 6823842 h 6823842"/>
              <a:gd name="connsiteX1" fmla="*/ 8416 w 1833368"/>
              <a:gd name="connsiteY1" fmla="*/ 2978 h 6823842"/>
              <a:gd name="connsiteX2" fmla="*/ 1833368 w 1833368"/>
              <a:gd name="connsiteY2" fmla="*/ 0 h 6823842"/>
              <a:gd name="connsiteX3" fmla="*/ 0 w 1833368"/>
              <a:gd name="connsiteY3" fmla="*/ 6823842 h 6823842"/>
              <a:gd name="connsiteX0" fmla="*/ 0 w 1833368"/>
              <a:gd name="connsiteY0" fmla="*/ 6905773 h 6905773"/>
              <a:gd name="connsiteX1" fmla="*/ 253345 w 1833368"/>
              <a:gd name="connsiteY1" fmla="*/ 0 h 6905773"/>
              <a:gd name="connsiteX2" fmla="*/ 1833368 w 1833368"/>
              <a:gd name="connsiteY2" fmla="*/ 81931 h 6905773"/>
              <a:gd name="connsiteX3" fmla="*/ 0 w 1833368"/>
              <a:gd name="connsiteY3" fmla="*/ 6905773 h 6905773"/>
              <a:gd name="connsiteX0" fmla="*/ 0 w 1833368"/>
              <a:gd name="connsiteY0" fmla="*/ 6824130 h 6824130"/>
              <a:gd name="connsiteX1" fmla="*/ 5151 w 1833368"/>
              <a:gd name="connsiteY1" fmla="*/ 0 h 6824130"/>
              <a:gd name="connsiteX2" fmla="*/ 1833368 w 1833368"/>
              <a:gd name="connsiteY2" fmla="*/ 288 h 6824130"/>
              <a:gd name="connsiteX3" fmla="*/ 0 w 1833368"/>
              <a:gd name="connsiteY3" fmla="*/ 6824130 h 682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33368" h="6824130">
                <a:moveTo>
                  <a:pt x="0" y="6824130"/>
                </a:moveTo>
                <a:cubicBezTo>
                  <a:pt x="2805" y="4553774"/>
                  <a:pt x="2346" y="2270356"/>
                  <a:pt x="5151" y="0"/>
                </a:cubicBezTo>
                <a:lnTo>
                  <a:pt x="1833368" y="288"/>
                </a:lnTo>
                <a:lnTo>
                  <a:pt x="0" y="682413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24" name="Vrije vorm: vorm 60"/>
          <p:cNvSpPr/>
          <p:nvPr/>
        </p:nvSpPr>
        <p:spPr>
          <a:xfrm>
            <a:off x="2020447" y="-2697"/>
            <a:ext cx="3868775" cy="6869572"/>
          </a:xfrm>
          <a:custGeom>
            <a:avLst/>
            <a:gdLst>
              <a:gd name="connsiteX0" fmla="*/ 5476069 w 5476069"/>
              <a:gd name="connsiteY0" fmla="*/ 0 h 5476069"/>
              <a:gd name="connsiteX1" fmla="*/ 4926448 w 5476069"/>
              <a:gd name="connsiteY1" fmla="*/ 549621 h 5476069"/>
              <a:gd name="connsiteX2" fmla="*/ 5476069 w 5476069"/>
              <a:gd name="connsiteY2" fmla="*/ 549621 h 5476069"/>
              <a:gd name="connsiteX3" fmla="*/ 5476069 w 5476069"/>
              <a:gd name="connsiteY3" fmla="*/ 3464103 h 5476069"/>
              <a:gd name="connsiteX4" fmla="*/ 3464103 w 5476069"/>
              <a:gd name="connsiteY4" fmla="*/ 5476069 h 5476069"/>
              <a:gd name="connsiteX5" fmla="*/ 0 w 5476069"/>
              <a:gd name="connsiteY5" fmla="*/ 5476069 h 5476069"/>
              <a:gd name="connsiteX0" fmla="*/ 0 w 5476069"/>
              <a:gd name="connsiteY0" fmla="*/ 4926448 h 4926448"/>
              <a:gd name="connsiteX1" fmla="*/ 4926448 w 5476069"/>
              <a:gd name="connsiteY1" fmla="*/ 0 h 4926448"/>
              <a:gd name="connsiteX2" fmla="*/ 5476069 w 5476069"/>
              <a:gd name="connsiteY2" fmla="*/ 0 h 4926448"/>
              <a:gd name="connsiteX3" fmla="*/ 5476069 w 5476069"/>
              <a:gd name="connsiteY3" fmla="*/ 2914482 h 4926448"/>
              <a:gd name="connsiteX4" fmla="*/ 3464103 w 5476069"/>
              <a:gd name="connsiteY4" fmla="*/ 4926448 h 4926448"/>
              <a:gd name="connsiteX5" fmla="*/ 0 w 5476069"/>
              <a:gd name="connsiteY5" fmla="*/ 4926448 h 4926448"/>
              <a:gd name="connsiteX0" fmla="*/ 0 w 5476069"/>
              <a:gd name="connsiteY0" fmla="*/ 4928829 h 4928829"/>
              <a:gd name="connsiteX1" fmla="*/ 4924067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21686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4928829 h 4928829"/>
              <a:gd name="connsiteX1" fmla="*/ 4919305 w 5476069"/>
              <a:gd name="connsiteY1" fmla="*/ 0 h 4928829"/>
              <a:gd name="connsiteX2" fmla="*/ 5476069 w 5476069"/>
              <a:gd name="connsiteY2" fmla="*/ 2381 h 4928829"/>
              <a:gd name="connsiteX3" fmla="*/ 5476069 w 5476069"/>
              <a:gd name="connsiteY3" fmla="*/ 2916863 h 4928829"/>
              <a:gd name="connsiteX4" fmla="*/ 3464103 w 5476069"/>
              <a:gd name="connsiteY4" fmla="*/ 4928829 h 4928829"/>
              <a:gd name="connsiteX5" fmla="*/ 0 w 5476069"/>
              <a:gd name="connsiteY5" fmla="*/ 4928829 h 4928829"/>
              <a:gd name="connsiteX0" fmla="*/ 0 w 5476069"/>
              <a:gd name="connsiteY0" fmla="*/ 5496866 h 5496866"/>
              <a:gd name="connsiteX1" fmla="*/ 1732759 w 5476069"/>
              <a:gd name="connsiteY1" fmla="*/ 0 h 5496866"/>
              <a:gd name="connsiteX2" fmla="*/ 5476069 w 5476069"/>
              <a:gd name="connsiteY2" fmla="*/ 570418 h 5496866"/>
              <a:gd name="connsiteX3" fmla="*/ 5476069 w 5476069"/>
              <a:gd name="connsiteY3" fmla="*/ 3484900 h 5496866"/>
              <a:gd name="connsiteX4" fmla="*/ 3464103 w 5476069"/>
              <a:gd name="connsiteY4" fmla="*/ 5496866 h 5496866"/>
              <a:gd name="connsiteX5" fmla="*/ 0 w 5476069"/>
              <a:gd name="connsiteY5" fmla="*/ 5496866 h 5496866"/>
              <a:gd name="connsiteX0" fmla="*/ 0 w 5476069"/>
              <a:gd name="connsiteY0" fmla="*/ 5536048 h 5536048"/>
              <a:gd name="connsiteX1" fmla="*/ 1732759 w 5476069"/>
              <a:gd name="connsiteY1" fmla="*/ 39182 h 5536048"/>
              <a:gd name="connsiteX2" fmla="*/ 3744251 w 5476069"/>
              <a:gd name="connsiteY2" fmla="*/ 0 h 5536048"/>
              <a:gd name="connsiteX3" fmla="*/ 5476069 w 5476069"/>
              <a:gd name="connsiteY3" fmla="*/ 3524082 h 5536048"/>
              <a:gd name="connsiteX4" fmla="*/ 3464103 w 5476069"/>
              <a:gd name="connsiteY4" fmla="*/ 5536048 h 5536048"/>
              <a:gd name="connsiteX5" fmla="*/ 0 w 5476069"/>
              <a:gd name="connsiteY5" fmla="*/ 5536048 h 5536048"/>
              <a:gd name="connsiteX0" fmla="*/ 0 w 3744251"/>
              <a:gd name="connsiteY0" fmla="*/ 5536048 h 5536048"/>
              <a:gd name="connsiteX1" fmla="*/ 1732759 w 3744251"/>
              <a:gd name="connsiteY1" fmla="*/ 39182 h 5536048"/>
              <a:gd name="connsiteX2" fmla="*/ 3744251 w 3744251"/>
              <a:gd name="connsiteY2" fmla="*/ 0 h 5536048"/>
              <a:gd name="connsiteX3" fmla="*/ 3464103 w 3744251"/>
              <a:gd name="connsiteY3" fmla="*/ 5536048 h 5536048"/>
              <a:gd name="connsiteX4" fmla="*/ 0 w 3744251"/>
              <a:gd name="connsiteY4" fmla="*/ 5536048 h 5536048"/>
              <a:gd name="connsiteX0" fmla="*/ 0 w 3522578"/>
              <a:gd name="connsiteY0" fmla="*/ 5743867 h 5743867"/>
              <a:gd name="connsiteX1" fmla="*/ 1511086 w 3522578"/>
              <a:gd name="connsiteY1" fmla="*/ 39182 h 5743867"/>
              <a:gd name="connsiteX2" fmla="*/ 3522578 w 3522578"/>
              <a:gd name="connsiteY2" fmla="*/ 0 h 5743867"/>
              <a:gd name="connsiteX3" fmla="*/ 3242430 w 3522578"/>
              <a:gd name="connsiteY3" fmla="*/ 5536048 h 5743867"/>
              <a:gd name="connsiteX4" fmla="*/ 0 w 3522578"/>
              <a:gd name="connsiteY4" fmla="*/ 5743867 h 5743867"/>
              <a:gd name="connsiteX0" fmla="*/ 0 w 3522578"/>
              <a:gd name="connsiteY0" fmla="*/ 5743867 h 5771575"/>
              <a:gd name="connsiteX1" fmla="*/ 1511086 w 3522578"/>
              <a:gd name="connsiteY1" fmla="*/ 39182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522578"/>
              <a:gd name="connsiteY0" fmla="*/ 5743867 h 5771575"/>
              <a:gd name="connsiteX1" fmla="*/ 1521418 w 3522578"/>
              <a:gd name="connsiteY1" fmla="*/ 3019 h 5771575"/>
              <a:gd name="connsiteX2" fmla="*/ 3522578 w 3522578"/>
              <a:gd name="connsiteY2" fmla="*/ 0 h 5771575"/>
              <a:gd name="connsiteX3" fmla="*/ 2009376 w 3522578"/>
              <a:gd name="connsiteY3" fmla="*/ 5771575 h 5771575"/>
              <a:gd name="connsiteX4" fmla="*/ 0 w 3522578"/>
              <a:gd name="connsiteY4" fmla="*/ 5743867 h 5771575"/>
              <a:gd name="connsiteX0" fmla="*/ 0 w 3367595"/>
              <a:gd name="connsiteY0" fmla="*/ 5740848 h 5768556"/>
              <a:gd name="connsiteX1" fmla="*/ 1521418 w 3367595"/>
              <a:gd name="connsiteY1" fmla="*/ 0 h 5768556"/>
              <a:gd name="connsiteX2" fmla="*/ 3367595 w 3367595"/>
              <a:gd name="connsiteY2" fmla="*/ 27978 h 5768556"/>
              <a:gd name="connsiteX3" fmla="*/ 2009376 w 3367595"/>
              <a:gd name="connsiteY3" fmla="*/ 5768556 h 5768556"/>
              <a:gd name="connsiteX4" fmla="*/ 0 w 3367595"/>
              <a:gd name="connsiteY4" fmla="*/ 5740848 h 5768556"/>
              <a:gd name="connsiteX0" fmla="*/ 0 w 3553575"/>
              <a:gd name="connsiteY0" fmla="*/ 5740848 h 5768556"/>
              <a:gd name="connsiteX1" fmla="*/ 1521418 w 3553575"/>
              <a:gd name="connsiteY1" fmla="*/ 0 h 5768556"/>
              <a:gd name="connsiteX2" fmla="*/ 3553575 w 3553575"/>
              <a:gd name="connsiteY2" fmla="*/ 2147 h 5768556"/>
              <a:gd name="connsiteX3" fmla="*/ 2009376 w 3553575"/>
              <a:gd name="connsiteY3" fmla="*/ 5768556 h 5768556"/>
              <a:gd name="connsiteX4" fmla="*/ 0 w 3553575"/>
              <a:gd name="connsiteY4" fmla="*/ 5740848 h 5768556"/>
              <a:gd name="connsiteX0" fmla="*/ 0 w 3553575"/>
              <a:gd name="connsiteY0" fmla="*/ 5738701 h 5766409"/>
              <a:gd name="connsiteX1" fmla="*/ 1573079 w 3553575"/>
              <a:gd name="connsiteY1" fmla="*/ 44348 h 5766409"/>
              <a:gd name="connsiteX2" fmla="*/ 3553575 w 3553575"/>
              <a:gd name="connsiteY2" fmla="*/ 0 h 5766409"/>
              <a:gd name="connsiteX3" fmla="*/ 2009376 w 3553575"/>
              <a:gd name="connsiteY3" fmla="*/ 5766409 h 5766409"/>
              <a:gd name="connsiteX4" fmla="*/ 0 w 3553575"/>
              <a:gd name="connsiteY4" fmla="*/ 5738701 h 5766409"/>
              <a:gd name="connsiteX0" fmla="*/ 0 w 3553575"/>
              <a:gd name="connsiteY0" fmla="*/ 5746014 h 5773722"/>
              <a:gd name="connsiteX1" fmla="*/ 1516252 w 3553575"/>
              <a:gd name="connsiteY1" fmla="*/ 0 h 5773722"/>
              <a:gd name="connsiteX2" fmla="*/ 3553575 w 3553575"/>
              <a:gd name="connsiteY2" fmla="*/ 7313 h 5773722"/>
              <a:gd name="connsiteX3" fmla="*/ 2009376 w 3553575"/>
              <a:gd name="connsiteY3" fmla="*/ 5773722 h 5773722"/>
              <a:gd name="connsiteX4" fmla="*/ 0 w 3553575"/>
              <a:gd name="connsiteY4" fmla="*/ 5746014 h 5773722"/>
              <a:gd name="connsiteX0" fmla="*/ 0 w 3584571"/>
              <a:gd name="connsiteY0" fmla="*/ 5782177 h 5782177"/>
              <a:gd name="connsiteX1" fmla="*/ 1547248 w 3584571"/>
              <a:gd name="connsiteY1" fmla="*/ 0 h 5782177"/>
              <a:gd name="connsiteX2" fmla="*/ 3584571 w 3584571"/>
              <a:gd name="connsiteY2" fmla="*/ 7313 h 5782177"/>
              <a:gd name="connsiteX3" fmla="*/ 2040372 w 3584571"/>
              <a:gd name="connsiteY3" fmla="*/ 5773722 h 5782177"/>
              <a:gd name="connsiteX4" fmla="*/ 0 w 3584571"/>
              <a:gd name="connsiteY4" fmla="*/ 5782177 h 5782177"/>
              <a:gd name="connsiteX0" fmla="*/ 0 w 3584571"/>
              <a:gd name="connsiteY0" fmla="*/ 5782177 h 5784054"/>
              <a:gd name="connsiteX1" fmla="*/ 1547248 w 3584571"/>
              <a:gd name="connsiteY1" fmla="*/ 0 h 5784054"/>
              <a:gd name="connsiteX2" fmla="*/ 3584571 w 3584571"/>
              <a:gd name="connsiteY2" fmla="*/ 7313 h 5784054"/>
              <a:gd name="connsiteX3" fmla="*/ 2040372 w 3584571"/>
              <a:gd name="connsiteY3" fmla="*/ 5784054 h 5784054"/>
              <a:gd name="connsiteX4" fmla="*/ 0 w 3584571"/>
              <a:gd name="connsiteY4" fmla="*/ 5782177 h 5784054"/>
              <a:gd name="connsiteX0" fmla="*/ 0 w 3584571"/>
              <a:gd name="connsiteY0" fmla="*/ 6140523 h 6142400"/>
              <a:gd name="connsiteX1" fmla="*/ 1646102 w 3584571"/>
              <a:gd name="connsiteY1" fmla="*/ 0 h 6142400"/>
              <a:gd name="connsiteX2" fmla="*/ 3584571 w 3584571"/>
              <a:gd name="connsiteY2" fmla="*/ 365659 h 6142400"/>
              <a:gd name="connsiteX3" fmla="*/ 2040372 w 3584571"/>
              <a:gd name="connsiteY3" fmla="*/ 6142400 h 6142400"/>
              <a:gd name="connsiteX4" fmla="*/ 0 w 3584571"/>
              <a:gd name="connsiteY4" fmla="*/ 6140523 h 6142400"/>
              <a:gd name="connsiteX0" fmla="*/ 0 w 3677246"/>
              <a:gd name="connsiteY0" fmla="*/ 6140523 h 6142400"/>
              <a:gd name="connsiteX1" fmla="*/ 1646102 w 3677246"/>
              <a:gd name="connsiteY1" fmla="*/ 0 h 6142400"/>
              <a:gd name="connsiteX2" fmla="*/ 3677246 w 3677246"/>
              <a:gd name="connsiteY2" fmla="*/ 7313 h 6142400"/>
              <a:gd name="connsiteX3" fmla="*/ 2040372 w 3677246"/>
              <a:gd name="connsiteY3" fmla="*/ 6142400 h 6142400"/>
              <a:gd name="connsiteX4" fmla="*/ 0 w 3677246"/>
              <a:gd name="connsiteY4" fmla="*/ 6140523 h 6142400"/>
              <a:gd name="connsiteX0" fmla="*/ 0 w 3868775"/>
              <a:gd name="connsiteY0" fmla="*/ 6869572 h 6869572"/>
              <a:gd name="connsiteX1" fmla="*/ 1837631 w 3868775"/>
              <a:gd name="connsiteY1" fmla="*/ 0 h 6869572"/>
              <a:gd name="connsiteX2" fmla="*/ 3868775 w 3868775"/>
              <a:gd name="connsiteY2" fmla="*/ 7313 h 6869572"/>
              <a:gd name="connsiteX3" fmla="*/ 2231901 w 3868775"/>
              <a:gd name="connsiteY3" fmla="*/ 6142400 h 6869572"/>
              <a:gd name="connsiteX4" fmla="*/ 0 w 3868775"/>
              <a:gd name="connsiteY4" fmla="*/ 6869572 h 6869572"/>
              <a:gd name="connsiteX0" fmla="*/ 0 w 3868775"/>
              <a:gd name="connsiteY0" fmla="*/ 6869572 h 6869572"/>
              <a:gd name="connsiteX1" fmla="*/ 1837631 w 3868775"/>
              <a:gd name="connsiteY1" fmla="*/ 0 h 6869572"/>
              <a:gd name="connsiteX2" fmla="*/ 3868775 w 3868775"/>
              <a:gd name="connsiteY2" fmla="*/ 7313 h 6869572"/>
              <a:gd name="connsiteX3" fmla="*/ 2028014 w 3868775"/>
              <a:gd name="connsiteY3" fmla="*/ 6859092 h 6869572"/>
              <a:gd name="connsiteX4" fmla="*/ 0 w 3868775"/>
              <a:gd name="connsiteY4" fmla="*/ 6869572 h 6869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8775" h="6869572">
                <a:moveTo>
                  <a:pt x="0" y="6869572"/>
                </a:moveTo>
                <a:lnTo>
                  <a:pt x="1837631" y="0"/>
                </a:lnTo>
                <a:lnTo>
                  <a:pt x="3868775" y="7313"/>
                </a:lnTo>
                <a:lnTo>
                  <a:pt x="2028014" y="6859092"/>
                </a:lnTo>
                <a:lnTo>
                  <a:pt x="0" y="686957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359923" y="5428034"/>
            <a:ext cx="11468911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62120" y="240934"/>
            <a:ext cx="11506030" cy="2001523"/>
          </a:xfrm>
        </p:spPr>
        <p:txBody>
          <a:bodyPr anchor="t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nl-NL"/>
              <a:t>Einde van </a:t>
            </a:r>
            <a:br>
              <a:rPr lang="nl-NL"/>
            </a:br>
            <a:r>
              <a:rPr lang="nl-NL"/>
              <a:t>de presentatie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52595" y="2594818"/>
            <a:ext cx="11544130" cy="834610"/>
          </a:xfrm>
        </p:spPr>
        <p:txBody>
          <a:bodyPr/>
          <a:lstStyle>
            <a:lvl1pPr marL="0" indent="0" algn="l">
              <a:buNone/>
              <a:defRPr sz="5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Bedankt voor uw aandacht!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690610" y="-329784"/>
            <a:ext cx="55013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l-NL" sz="1400">
                <a:solidFill>
                  <a:srgbClr val="3A0F49"/>
                </a:solidFill>
              </a:rPr>
              <a:t>Eind slide</a:t>
            </a: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3" y="5659080"/>
            <a:ext cx="7607030" cy="55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51086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85507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5507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8692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92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39184" y="115888"/>
            <a:ext cx="11019123" cy="1008062"/>
          </a:xfrm>
        </p:spPr>
        <p:txBody>
          <a:bodyPr/>
          <a:lstStyle/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FC8F2-DB5C-7612-ACAE-B5E484CA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CEA9DC-AF1B-9261-1A00-8D56D2111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10BADE-6F82-0D5D-3D5C-88C1C73DF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50745-55BD-4F51-96A6-44A2CBE44B6B}" type="datetimeFigureOut">
              <a:rPr lang="nl-NL" smtClean="0"/>
              <a:t>11-2-2025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4C78CE-80A5-2162-C163-3141657D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DF7DCF-AE66-592F-030E-BD8D555BE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A708-E0E7-4519-BBBB-B3BDFF0ED3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73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20000" y="651642"/>
            <a:ext cx="10753200" cy="1135594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19999" y="1975945"/>
            <a:ext cx="10753200" cy="377715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l-NL"/>
              <a:t>Bullet </a:t>
            </a:r>
          </a:p>
          <a:p>
            <a:pPr lvl="1"/>
            <a:r>
              <a:rPr lang="nl-NL"/>
              <a:t>Sub-Bullet #1</a:t>
            </a:r>
          </a:p>
          <a:p>
            <a:pPr lvl="2"/>
            <a:r>
              <a:rPr lang="nl-NL"/>
              <a:t>Sub-Bullet #2</a:t>
            </a:r>
          </a:p>
          <a:p>
            <a:pPr lvl="3"/>
            <a:r>
              <a:rPr lang="nl-NL"/>
              <a:t>Platte tekst</a:t>
            </a:r>
          </a:p>
          <a:p>
            <a:pPr lvl="4"/>
            <a:r>
              <a:rPr lang="nl-NL"/>
              <a:t>Header</a:t>
            </a:r>
          </a:p>
          <a:p>
            <a:pPr lvl="5"/>
            <a:r>
              <a:rPr lang="nl-NL"/>
              <a:t>Bullet</a:t>
            </a:r>
          </a:p>
          <a:p>
            <a:pPr lvl="6"/>
            <a:r>
              <a:rPr lang="nl-NL"/>
              <a:t>Sub-Bullet #1</a:t>
            </a:r>
          </a:p>
          <a:p>
            <a:pPr lvl="7"/>
            <a:r>
              <a:rPr lang="nl-NL"/>
              <a:t>Sub-Bullet #2</a:t>
            </a:r>
          </a:p>
          <a:p>
            <a:pPr lvl="8"/>
            <a:r>
              <a:rPr lang="nl-NL"/>
              <a:t>Platte tekst</a:t>
            </a:r>
          </a:p>
        </p:txBody>
      </p:sp>
      <p:sp>
        <p:nvSpPr>
          <p:cNvPr id="4" name="Tijdelijke aanduiding voor datum 3" hidden="1"/>
          <p:cNvSpPr>
            <a:spLocks noGrp="1"/>
          </p:cNvSpPr>
          <p:nvPr>
            <p:ph type="dt" sz="half" idx="2"/>
          </p:nvPr>
        </p:nvSpPr>
        <p:spPr>
          <a:xfrm>
            <a:off x="1286656" y="716819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nl-NL"/>
              <a:t> 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3165" y="6214286"/>
            <a:ext cx="880813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nl-NL">
                <a:solidFill>
                  <a:srgbClr val="E54160"/>
                </a:solidFill>
              </a:rPr>
              <a:t>IM – 12 maart 2019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360000" y="6209438"/>
            <a:ext cx="27628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1">
                <a:solidFill>
                  <a:schemeClr val="accent4"/>
                </a:solidFill>
              </a:defRPr>
            </a:lvl1pPr>
          </a:lstStyle>
          <a:p>
            <a:fld id="{180FCC8E-E873-4DD1-8B3A-674AD2DF981E}" type="slidenum">
              <a:rPr lang="nl-NL" smtClean="0">
                <a:solidFill>
                  <a:srgbClr val="89C8CE"/>
                </a:solidFill>
              </a:rPr>
              <a:pPr/>
              <a:t>‹#›</a:t>
            </a:fld>
            <a:endParaRPr lang="nl-NL">
              <a:solidFill>
                <a:srgbClr val="89C8CE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690610" y="-614597"/>
            <a:ext cx="55013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l-NL" sz="1400">
                <a:solidFill>
                  <a:prstClr val="white">
                    <a:lumMod val="50000"/>
                  </a:prstClr>
                </a:solidFill>
              </a:rPr>
              <a:t>Teldesign - </a:t>
            </a:r>
            <a:r>
              <a:rPr lang="nl-NL" sz="1400" err="1">
                <a:solidFill>
                  <a:prstClr val="white">
                    <a:lumMod val="50000"/>
                  </a:prstClr>
                </a:solidFill>
              </a:rPr>
              <a:t>mboRijnland</a:t>
            </a:r>
            <a:endParaRPr lang="nl-NL" sz="1400">
              <a:solidFill>
                <a:prstClr val="white">
                  <a:lumMod val="50000"/>
                </a:prstClr>
              </a:solidFill>
            </a:endParaRPr>
          </a:p>
        </p:txBody>
      </p:sp>
      <p:grpSp>
        <p:nvGrpSpPr>
          <p:cNvPr id="32" name="GRID" hidden="1"/>
          <p:cNvGrpSpPr/>
          <p:nvPr/>
        </p:nvGrpSpPr>
        <p:grpSpPr>
          <a:xfrm>
            <a:off x="-1402556" y="-908819"/>
            <a:ext cx="14780416" cy="8265162"/>
            <a:chOff x="-1402556" y="-908819"/>
            <a:chExt cx="14780416" cy="8265162"/>
          </a:xfrm>
        </p:grpSpPr>
        <p:grpSp>
          <p:nvGrpSpPr>
            <p:cNvPr id="13" name="Groep 12"/>
            <p:cNvGrpSpPr/>
            <p:nvPr userDrawn="1"/>
          </p:nvGrpSpPr>
          <p:grpSpPr>
            <a:xfrm>
              <a:off x="11797259" y="-908819"/>
              <a:ext cx="394741" cy="8259581"/>
              <a:chOff x="11797259" y="-908819"/>
              <a:chExt cx="394741" cy="8259581"/>
            </a:xfrm>
          </p:grpSpPr>
          <p:cxnSp>
            <p:nvCxnSpPr>
              <p:cNvPr id="11" name="Rechte verbindingslijn 10"/>
              <p:cNvCxnSpPr/>
              <p:nvPr userDrawn="1"/>
            </p:nvCxnSpPr>
            <p:spPr>
              <a:xfrm>
                <a:off x="11797259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echte verbindingslijn 11"/>
              <p:cNvCxnSpPr/>
              <p:nvPr userDrawn="1"/>
            </p:nvCxnSpPr>
            <p:spPr>
              <a:xfrm>
                <a:off x="12192000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ep 13"/>
            <p:cNvGrpSpPr/>
            <p:nvPr userDrawn="1"/>
          </p:nvGrpSpPr>
          <p:grpSpPr>
            <a:xfrm>
              <a:off x="0" y="-908819"/>
              <a:ext cx="994347" cy="8259581"/>
              <a:chOff x="11797259" y="-908819"/>
              <a:chExt cx="994347" cy="8259581"/>
            </a:xfrm>
          </p:grpSpPr>
          <p:cxnSp>
            <p:nvCxnSpPr>
              <p:cNvPr id="15" name="Rechte verbindingslijn 14"/>
              <p:cNvCxnSpPr/>
              <p:nvPr userDrawn="1"/>
            </p:nvCxnSpPr>
            <p:spPr>
              <a:xfrm>
                <a:off x="11797259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Rechte verbindingslijn 15"/>
              <p:cNvCxnSpPr/>
              <p:nvPr userDrawn="1"/>
            </p:nvCxnSpPr>
            <p:spPr>
              <a:xfrm>
                <a:off x="12192000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27"/>
              <p:cNvCxnSpPr/>
              <p:nvPr userDrawn="1"/>
            </p:nvCxnSpPr>
            <p:spPr>
              <a:xfrm>
                <a:off x="12791606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ep 16"/>
            <p:cNvGrpSpPr/>
            <p:nvPr userDrawn="1"/>
          </p:nvGrpSpPr>
          <p:grpSpPr>
            <a:xfrm rot="5400000">
              <a:off x="5716249" y="-7118805"/>
              <a:ext cx="394741" cy="14632351"/>
              <a:chOff x="11797259" y="-908819"/>
              <a:chExt cx="394741" cy="8259581"/>
            </a:xfrm>
          </p:grpSpPr>
          <p:cxnSp>
            <p:nvCxnSpPr>
              <p:cNvPr id="18" name="Rechte verbindingslijn 17"/>
              <p:cNvCxnSpPr/>
              <p:nvPr userDrawn="1"/>
            </p:nvCxnSpPr>
            <p:spPr>
              <a:xfrm>
                <a:off x="11797259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echte verbindingslijn 18"/>
              <p:cNvCxnSpPr/>
              <p:nvPr userDrawn="1"/>
            </p:nvCxnSpPr>
            <p:spPr>
              <a:xfrm>
                <a:off x="12192000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ep 19"/>
            <p:cNvGrpSpPr/>
            <p:nvPr userDrawn="1"/>
          </p:nvGrpSpPr>
          <p:grpSpPr>
            <a:xfrm rot="5400000">
              <a:off x="5716249" y="-655547"/>
              <a:ext cx="394741" cy="14632351"/>
              <a:chOff x="11797259" y="-908819"/>
              <a:chExt cx="394741" cy="8259581"/>
            </a:xfrm>
          </p:grpSpPr>
          <p:cxnSp>
            <p:nvCxnSpPr>
              <p:cNvPr id="21" name="Rechte verbindingslijn 20"/>
              <p:cNvCxnSpPr/>
              <p:nvPr userDrawn="1"/>
            </p:nvCxnSpPr>
            <p:spPr>
              <a:xfrm>
                <a:off x="11797259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21"/>
              <p:cNvCxnSpPr/>
              <p:nvPr userDrawn="1"/>
            </p:nvCxnSpPr>
            <p:spPr>
              <a:xfrm>
                <a:off x="12192000" y="-9088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Rechte verbindingslijn 22"/>
            <p:cNvCxnSpPr>
              <a:cxnSpLocks/>
            </p:cNvCxnSpPr>
            <p:nvPr userDrawn="1"/>
          </p:nvCxnSpPr>
          <p:spPr>
            <a:xfrm rot="2700000">
              <a:off x="11227286" y="3895902"/>
              <a:ext cx="0" cy="43011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ep 30"/>
            <p:cNvGrpSpPr/>
            <p:nvPr userDrawn="1"/>
          </p:nvGrpSpPr>
          <p:grpSpPr>
            <a:xfrm>
              <a:off x="11197655" y="-903238"/>
              <a:ext cx="599606" cy="8259581"/>
              <a:chOff x="676276" y="-756419"/>
              <a:chExt cx="599606" cy="8259581"/>
            </a:xfrm>
          </p:grpSpPr>
          <p:cxnSp>
            <p:nvCxnSpPr>
              <p:cNvPr id="29" name="Rechte verbindingslijn 28"/>
              <p:cNvCxnSpPr/>
              <p:nvPr userDrawn="1"/>
            </p:nvCxnSpPr>
            <p:spPr>
              <a:xfrm>
                <a:off x="676276" y="-7564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29"/>
              <p:cNvCxnSpPr/>
              <p:nvPr userDrawn="1"/>
            </p:nvCxnSpPr>
            <p:spPr>
              <a:xfrm>
                <a:off x="1275882" y="-756419"/>
                <a:ext cx="0" cy="82595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4" name="Afbeelding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444" y="6305123"/>
            <a:ext cx="1355194" cy="208737"/>
          </a:xfrm>
          <a:prstGeom prst="rect">
            <a:avLst/>
          </a:prstGeom>
        </p:spPr>
      </p:pic>
      <p:sp>
        <p:nvSpPr>
          <p:cNvPr id="27" name="Rectangle 7">
            <a:extLst>
              <a:ext uri="{FF2B5EF4-FFF2-40B4-BE49-F238E27FC236}">
                <a16:creationId xmlns:a16="http://schemas.microsoft.com/office/drawing/2014/main" id="{49C43F06-9476-496C-B045-41467BDB6C6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670050" y="214314"/>
            <a:ext cx="184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nl-NL" sz="2000"/>
          </a:p>
        </p:txBody>
      </p:sp>
    </p:spTree>
    <p:extLst>
      <p:ext uri="{BB962C8B-B14F-4D97-AF65-F5344CB8AC3E}">
        <p14:creationId xmlns:p14="http://schemas.microsoft.com/office/powerpoint/2010/main" val="309560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41" r:id="rId6"/>
    <p:sldLayoutId id="2147483785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126"/>
        </a:lnSpc>
        <a:spcBef>
          <a:spcPts val="500"/>
        </a:spcBef>
        <a:buFontTx/>
        <a:buBlip>
          <a:blip r:embed="rId10"/>
        </a:buBlip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449263" indent="-228600" algn="l" defTabSz="914400" rtl="0" eaLnBrk="1" latinLnBrk="0" hangingPunct="1">
        <a:lnSpc>
          <a:spcPts val="2126"/>
        </a:lnSpc>
        <a:spcBef>
          <a:spcPts val="500"/>
        </a:spcBef>
        <a:buFontTx/>
        <a:buBlip>
          <a:blip r:embed="rId10"/>
        </a:buBlip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674688" indent="-228600" algn="l" defTabSz="914400" rtl="0" eaLnBrk="1" latinLnBrk="0" hangingPunct="1">
        <a:lnSpc>
          <a:spcPts val="2126"/>
        </a:lnSpc>
        <a:spcBef>
          <a:spcPts val="500"/>
        </a:spcBef>
        <a:buFontTx/>
        <a:buBlip>
          <a:blip r:embed="rId10"/>
        </a:buBlip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2126"/>
        </a:lnSpc>
        <a:spcBef>
          <a:spcPts val="500"/>
        </a:spcBef>
        <a:buFont typeface="Arial" panose="020B0604020202020204" pitchFamily="34" charset="0"/>
        <a:buNone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ts val="2126"/>
        </a:lnSpc>
        <a:spcBef>
          <a:spcPts val="500"/>
        </a:spcBef>
        <a:buFont typeface="Arial" panose="020B0604020202020204" pitchFamily="34" charset="0"/>
        <a:buNone/>
        <a:defRPr sz="1800" b="1" kern="1200" baseline="0">
          <a:solidFill>
            <a:schemeClr val="bg2"/>
          </a:solidFill>
          <a:latin typeface="+mn-lt"/>
          <a:ea typeface="+mn-ea"/>
          <a:cs typeface="+mn-cs"/>
        </a:defRPr>
      </a:lvl5pPr>
      <a:lvl6pPr marL="228600" indent="-228600" algn="l" defTabSz="914400" rtl="0" eaLnBrk="1" latinLnBrk="0" hangingPunct="1">
        <a:lnSpc>
          <a:spcPts val="2126"/>
        </a:lnSpc>
        <a:spcBef>
          <a:spcPts val="500"/>
        </a:spcBef>
        <a:buFontTx/>
        <a:buBlip>
          <a:blip r:embed="rId10"/>
        </a:buBlip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449263" indent="-228600" algn="l" defTabSz="914400" rtl="0" eaLnBrk="1" latinLnBrk="0" hangingPunct="1">
        <a:lnSpc>
          <a:spcPts val="2126"/>
        </a:lnSpc>
        <a:spcBef>
          <a:spcPts val="500"/>
        </a:spcBef>
        <a:buFontTx/>
        <a:buBlip>
          <a:blip r:embed="rId10"/>
        </a:buBlip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688975" indent="-228600" algn="l" defTabSz="914400" rtl="0" eaLnBrk="1" latinLnBrk="0" hangingPunct="1">
        <a:lnSpc>
          <a:spcPts val="2126"/>
        </a:lnSpc>
        <a:spcBef>
          <a:spcPts val="500"/>
        </a:spcBef>
        <a:buFontTx/>
        <a:buBlip>
          <a:blip r:embed="rId10"/>
        </a:buBlip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ts val="2126"/>
        </a:lnSpc>
        <a:spcBef>
          <a:spcPts val="500"/>
        </a:spcBef>
        <a:buFont typeface="Arial" panose="020B0604020202020204" pitchFamily="34" charset="0"/>
        <a:buNone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342985" y="662711"/>
            <a:ext cx="11506030" cy="2001523"/>
          </a:xfrm>
        </p:spPr>
        <p:txBody>
          <a:bodyPr/>
          <a:lstStyle/>
          <a:p>
            <a:r>
              <a:rPr lang="nl-NL"/>
              <a:t>Aanbesteden service management software</a:t>
            </a:r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>
          <a:xfrm>
            <a:off x="342985" y="2786795"/>
            <a:ext cx="11544130" cy="83461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/>
              <a:t>Prebid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4294967295"/>
          </p:nvPr>
        </p:nvSpPr>
        <p:spPr>
          <a:xfrm>
            <a:off x="6431642" y="4578577"/>
            <a:ext cx="5270500" cy="615950"/>
          </a:xfrm>
        </p:spPr>
        <p:txBody>
          <a:bodyPr/>
          <a:lstStyle/>
          <a:p>
            <a:pPr algn="r"/>
            <a:r>
              <a:rPr lang="nl-NL" noProof="1">
                <a:solidFill>
                  <a:schemeClr val="bg1"/>
                </a:solidFill>
              </a:rPr>
              <a:t>Johan Caljé</a:t>
            </a:r>
          </a:p>
          <a:p>
            <a:pPr algn="r"/>
            <a:r>
              <a:rPr lang="nl-NL" noProof="1">
                <a:solidFill>
                  <a:schemeClr val="bg1"/>
                </a:solidFill>
              </a:rPr>
              <a:t>4-2-2025</a:t>
            </a:r>
          </a:p>
        </p:txBody>
      </p:sp>
    </p:spTree>
    <p:extLst>
      <p:ext uri="{BB962C8B-B14F-4D97-AF65-F5344CB8AC3E}">
        <p14:creationId xmlns:p14="http://schemas.microsoft.com/office/powerpoint/2010/main" val="2399067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4E1CA-68D6-1347-A192-4E07B6138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" y="1905000"/>
            <a:ext cx="12115799" cy="1175657"/>
          </a:xfrm>
        </p:spPr>
        <p:txBody>
          <a:bodyPr/>
          <a:lstStyle/>
          <a:p>
            <a:r>
              <a:rPr lang="nl-NL"/>
              <a:t>Vragen en of opmerkingen?</a:t>
            </a:r>
          </a:p>
        </p:txBody>
      </p:sp>
      <p:sp>
        <p:nvSpPr>
          <p:cNvPr id="4" name="Ondertitel 5">
            <a:extLst>
              <a:ext uri="{FF2B5EF4-FFF2-40B4-BE49-F238E27FC236}">
                <a16:creationId xmlns:a16="http://schemas.microsoft.com/office/drawing/2014/main" id="{7B5C2BBA-48F9-98C5-E0D3-EFE91D37E048}"/>
              </a:ext>
            </a:extLst>
          </p:cNvPr>
          <p:cNvSpPr txBox="1">
            <a:spLocks/>
          </p:cNvSpPr>
          <p:nvPr/>
        </p:nvSpPr>
        <p:spPr>
          <a:xfrm>
            <a:off x="0" y="3567794"/>
            <a:ext cx="11544130" cy="8346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None/>
              <a:defRPr sz="5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nl-NL"/>
              <a:t>Bedankt voor je aandacht</a:t>
            </a:r>
          </a:p>
        </p:txBody>
      </p:sp>
    </p:spTree>
    <p:extLst>
      <p:ext uri="{BB962C8B-B14F-4D97-AF65-F5344CB8AC3E}">
        <p14:creationId xmlns:p14="http://schemas.microsoft.com/office/powerpoint/2010/main" val="139390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CA3375-CECF-8ED6-35E1-92B1DAF3C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Aanbesteding algemeen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BF79B4-04BE-85D9-CB03-5837A1017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Eisen (genoemd in strategie en onderdelen document)</a:t>
            </a:r>
          </a:p>
          <a:p>
            <a:pPr marL="0" indent="0">
              <a:buNone/>
            </a:pPr>
            <a:endParaRPr lang="nl-NL"/>
          </a:p>
          <a:p>
            <a:r>
              <a:rPr lang="nl-NL"/>
              <a:t>Prijs (weging 40)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Implementatiekosten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Prijzen gedurende de overeenkomst (staffels behandelaren, prijzen </a:t>
            </a:r>
            <a:r>
              <a:rPr lang="nl-NL" err="1"/>
              <a:t>techn</a:t>
            </a:r>
            <a:r>
              <a:rPr lang="nl-NL"/>
              <a:t>. en </a:t>
            </a:r>
            <a:r>
              <a:rPr lang="nl-NL" err="1"/>
              <a:t>funct</a:t>
            </a:r>
            <a:r>
              <a:rPr lang="nl-NL"/>
              <a:t>. consultants)</a:t>
            </a:r>
          </a:p>
          <a:p>
            <a:r>
              <a:rPr lang="nl-NL"/>
              <a:t>Kwaliteit (weging 60)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Implementatie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Communicatie (gedurende looptijd)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SLA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Bijdrage aan het onderwijs en ontwikkeling behandelaren en functioneel beheerders</a:t>
            </a:r>
          </a:p>
          <a:p>
            <a:pPr marL="563563" lvl="1" indent="-342900">
              <a:buFont typeface="+mj-lt"/>
              <a:buAutoNum type="arabicPeriod"/>
            </a:pPr>
            <a:r>
              <a:rPr lang="nl-NL"/>
              <a:t>Roadmap</a:t>
            </a:r>
          </a:p>
          <a:p>
            <a:pPr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90ED41-5729-BF9A-AE27-0C4F73452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14FA-BA22-47D3-B78D-A48B6136B864}" type="datetime1">
              <a:rPr lang="nl-NL" smtClean="0"/>
              <a:t>11-2-2025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7785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625CE-CF62-13BD-E924-E554B372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Planning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9CE08BAD-277C-0EF5-B0F9-09FBF8F456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60006" y="1959769"/>
          <a:ext cx="5673576" cy="3810000"/>
        </p:xfrm>
        <a:graphic>
          <a:graphicData uri="http://schemas.openxmlformats.org/drawingml/2006/table">
            <a:tbl>
              <a:tblPr firstRow="1" firstCol="1" bandRow="1"/>
              <a:tblGrid>
                <a:gridCol w="3707995">
                  <a:extLst>
                    <a:ext uri="{9D8B030D-6E8A-4147-A177-3AD203B41FA5}">
                      <a16:colId xmlns:a16="http://schemas.microsoft.com/office/drawing/2014/main" val="1585654040"/>
                    </a:ext>
                  </a:extLst>
                </a:gridCol>
                <a:gridCol w="1965581">
                  <a:extLst>
                    <a:ext uri="{9D8B030D-6E8A-4147-A177-3AD203B41FA5}">
                      <a16:colId xmlns:a16="http://schemas.microsoft.com/office/drawing/2014/main" val="2718343822"/>
                    </a:ext>
                  </a:extLst>
                </a:gridCol>
              </a:tblGrid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Activiteit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Gereed voor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919153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Opstellen aanbestedingsstrategie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16-12-2024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346362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Goedkeuren aanbestedingsstrategie door projectgroep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09-01-2025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836744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Goedkeuren aanbestedingsstrategie JZ en P&amp;C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15-01-2025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809804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Opsturen aanbestedingsstrategie voor goedkeuring naar CvB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16-01-2025 vóór 12:00 uur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459865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Goedkeuren aanbestedingsstrategie door CvB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21-01-2025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619813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Opstellen aanbestedingsdocument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22-01-2025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894103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Publiceren opdracht 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23-01-2025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868890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Opdracht op TenderNed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25-01-2025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921138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Pre bid meeting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10-02-2025 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80899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Sluitingstermijn vragen eerste Nota van Inlichtingen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13-02-2025, 23:59 uur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42930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Publicatie eerste Nota van Inlichtingen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21-02-2025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800185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Sluitingstermijn verduidelijkingsvragen 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10-03-2025, 23:59 uur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9008328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Publicatie tweede Nota van Inlichtingen 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17-03-2025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218379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Sluiting inschrijftermijn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02-04-2025, 23:59 uur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662217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Beoordelen inschrijvingen individueel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03-04-2025 t/m 14-04-2025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600683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Consensusvergadering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15-04-2025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422386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Presentatie (optioneel)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23-04-2025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596029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Goedkeuren gunningsbeslissing JZ en P&amp;C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07-05-2025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029206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Ter goedkeuring en ondertekening naar CvB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08-05-2025 vóór 12:00 uur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659414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Goedkeuren gunningsbeslissing door CvB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13-05-2025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634580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Publiceren gunningsbeslissing</a:t>
                      </a:r>
                    </a:p>
                  </a:txBody>
                  <a:tcPr marL="61800" marR="61800" marT="0" marB="0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14-05-2025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171712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Laatste dag standstill periode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04-06-2025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269714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Implementatieperiode 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01-07-2025 t/m 31-12-2025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760111"/>
                  </a:ext>
                </a:extLst>
              </a:tr>
              <a:tr h="151066"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Ingangsdatum overeenkomst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000"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01-01-2026</a:t>
                      </a:r>
                    </a:p>
                  </a:txBody>
                  <a:tcPr marL="61800" marR="6180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325513"/>
                  </a:ext>
                </a:extLst>
              </a:tr>
            </a:tbl>
          </a:graphicData>
        </a:graphic>
      </p:graphicFrame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FA9DA3-413A-9011-E91E-EECD9D605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B0C8-9B28-4877-8677-F43547ACE5F2}" type="datetime1">
              <a:rPr lang="nl-NL" smtClean="0"/>
              <a:t>11-2-2025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454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9E8AD-9E31-BD49-B371-7C40F50A3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Agenda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B5B3CC-E678-7C42-8AC4-342D65753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800" y="1375310"/>
            <a:ext cx="10753200" cy="3777156"/>
          </a:xfrm>
        </p:spPr>
        <p:txBody>
          <a:bodyPr vert="horz" wrap="square" lIns="0" tIns="0" rIns="0" bIns="0" rtlCol="0" anchor="t">
            <a:noAutofit/>
          </a:bodyPr>
          <a:lstStyle/>
          <a:p>
            <a:pPr marL="563245" lvl="1" indent="-342900">
              <a:buFont typeface="+mj-lt"/>
              <a:buAutoNum type="arabicPeriod"/>
            </a:pPr>
            <a:r>
              <a:rPr lang="nl-NL" sz="1600"/>
              <a:t>Voorstellen</a:t>
            </a:r>
          </a:p>
          <a:p>
            <a:pPr marL="563245" lvl="1" indent="-342900">
              <a:buFont typeface="+mj-lt"/>
              <a:buAutoNum type="arabicPeriod"/>
            </a:pPr>
            <a:r>
              <a:rPr lang="nl-NL" sz="1600"/>
              <a:t>Introductie (Coert/Inkoop)</a:t>
            </a:r>
          </a:p>
          <a:p>
            <a:pPr marL="788670" lvl="2" indent="-342900">
              <a:buFont typeface="Arial" panose="020B0604020202020204" pitchFamily="34" charset="0"/>
              <a:buChar char="•"/>
            </a:pPr>
            <a:r>
              <a:rPr lang="nl-NL" sz="1600"/>
              <a:t>Inkoopproces</a:t>
            </a:r>
          </a:p>
          <a:p>
            <a:pPr marL="788670" lvl="2" indent="-342900">
              <a:buFont typeface="Arial" panose="020B0604020202020204" pitchFamily="34" charset="0"/>
              <a:buChar char="•"/>
            </a:pPr>
            <a:r>
              <a:rPr lang="nl-NL" sz="1600"/>
              <a:t>Geen opnames</a:t>
            </a:r>
          </a:p>
          <a:p>
            <a:pPr marL="788670" lvl="2" indent="-342900">
              <a:buFont typeface="Arial" panose="020B0604020202020204" pitchFamily="34" charset="0"/>
              <a:buChar char="•"/>
            </a:pPr>
            <a:r>
              <a:rPr lang="nl-NL" sz="1600"/>
              <a:t>Nota van inlichtingen</a:t>
            </a:r>
          </a:p>
          <a:p>
            <a:pPr marL="563245" lvl="1" indent="-342900">
              <a:buFont typeface="+mj-lt"/>
              <a:buAutoNum type="arabicPeriod"/>
            </a:pPr>
            <a:r>
              <a:rPr lang="nl-NL" sz="1600"/>
              <a:t>Toelichting opdracht (Johan/PL)</a:t>
            </a:r>
          </a:p>
          <a:p>
            <a:pPr marL="563245" lvl="1" indent="-342900">
              <a:buFont typeface="+mj-lt"/>
              <a:buAutoNum type="arabicPeriod"/>
            </a:pPr>
            <a:endParaRPr lang="nl-NL" sz="1600"/>
          </a:p>
          <a:p>
            <a:pPr marL="448945" lvl="1"/>
            <a:endParaRPr lang="nl-NL"/>
          </a:p>
          <a:p>
            <a:pPr marL="448945" lvl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819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243EC-829F-7F9C-96AE-556F79F16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548C3-C6F5-E8F7-9A37-E76BBEB8C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err="1"/>
              <a:t>Prebid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D619B8-9A65-1005-5677-45B9B4815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Verduidelijking op aanbestedingsdocumenten (deze presentatie)</a:t>
            </a:r>
          </a:p>
          <a:p>
            <a:r>
              <a:rPr lang="nl-NL"/>
              <a:t>Vragen stellen</a:t>
            </a:r>
          </a:p>
          <a:p>
            <a:r>
              <a:rPr lang="nl-NL"/>
              <a:t>Aanbestedingsdocumenten zijn leidend</a:t>
            </a:r>
          </a:p>
          <a:p>
            <a:r>
              <a:rPr lang="nl-NL"/>
              <a:t>Om van antwoorden gebruik te maken, na deze meeting ook officieel stellen in Nota van inlichtingen</a:t>
            </a:r>
          </a:p>
          <a:p>
            <a:pPr marL="0" indent="0">
              <a:buNone/>
            </a:pPr>
            <a:endParaRPr lang="nl-NL"/>
          </a:p>
          <a:p>
            <a:endParaRPr lang="nl-NL"/>
          </a:p>
          <a:p>
            <a:pPr lvl="1"/>
            <a:endParaRPr lang="nl-NL"/>
          </a:p>
          <a:p>
            <a:pPr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AD5F98-2E57-3179-4260-6395FBA9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14FA-BA22-47D3-B78D-A48B6136B864}" type="datetime1">
              <a:rPr lang="nl-NL" smtClean="0"/>
              <a:t>11-2-2025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041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690F1-6AAF-B9D3-7A48-D86E0B979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788A4-7AA9-DF92-65EE-D56E4D6FA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Wie is mboRijnland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FBE13E-BDA6-124F-8A85-4AC5B77CE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975945"/>
            <a:ext cx="4609383" cy="37771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/>
              <a:t>Trots op middelbaar beroepsonderwijs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We leiden op voor een inclusieve en duurzame samenleving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En ook: cursussen en trainingen aan bedrijven en instellingen (Leven lang leren)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Rijnlands denken: vakmanschap, vertrouwen en verbinding</a:t>
            </a:r>
          </a:p>
          <a:p>
            <a:pPr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3C67FA-3343-6127-79AF-E56D6380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AE4E-0653-5944-9DCD-8B840AEDC444}" type="datetime1">
              <a:rPr lang="nl-NL" smtClean="0"/>
              <a:t>11-2-2025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F7E1C7C-340D-D6DE-8956-26550C549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3369" y="1190534"/>
            <a:ext cx="6160613" cy="501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64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8CE9-B560-7698-B01E-FD39C4955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AC976F-22D5-BD30-DB06-41447F124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Wie is mboRijnland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28FBBC-4089-BEFD-94D2-B54AC0BC1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/>
              <a:t>Locaties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Alphen aan den Rijn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Gouda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Leiden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Leidschendam-Voorburg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Woerden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Zoetermeer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Personeel: 1.700 collega’s, 16.000 studenten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Georganiseerd in verschillende colleges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Ondersteunende diensten</a:t>
            </a:r>
          </a:p>
          <a:p>
            <a:pPr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1D8D5F-B351-12DE-8A4B-78018027A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AE4E-0653-5944-9DCD-8B840AEDC444}" type="datetime1">
              <a:rPr lang="nl-NL" smtClean="0"/>
              <a:t>11-2-2025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7731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F2639-2525-3E53-D110-799657D05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327E1-1C74-03E0-D1C3-C62A5CDBB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Toelichting opdracht - context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78820C-E447-8F70-8B07-DC18FEC8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975945"/>
            <a:ext cx="9135201" cy="37771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/>
              <a:t>Serviceconcept op verschillende afdelingen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214 behandelaren (groeit),  2 functioneel beheerders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Gebruikers: medewerkers en studenten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Serviceplein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/>
              <a:t>Verschillende koppelingen met systemen (</a:t>
            </a:r>
            <a:r>
              <a:rPr lang="nl-NL" err="1"/>
              <a:t>oa</a:t>
            </a:r>
            <a:r>
              <a:rPr lang="nl-NL"/>
              <a:t> </a:t>
            </a:r>
            <a:r>
              <a:rPr lang="nl-NL" err="1"/>
              <a:t>tbv</a:t>
            </a:r>
            <a:r>
              <a:rPr lang="nl-NL"/>
              <a:t> publicatie van gegevens, </a:t>
            </a:r>
            <a:r>
              <a:rPr lang="nl-NL" err="1"/>
              <a:t>provisioning</a:t>
            </a:r>
            <a:r>
              <a:rPr lang="nl-NL"/>
              <a:t> medewerkers, rechten/rollen, sturen sms, review software) </a:t>
            </a:r>
          </a:p>
          <a:p>
            <a:pPr marL="0" indent="0">
              <a:buNone/>
            </a:pPr>
            <a:endParaRPr lang="nl-NL"/>
          </a:p>
          <a:p>
            <a:pPr lvl="1"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9ECEFF-3C88-93B6-0E19-35CF0A51D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AE4E-0653-5944-9DCD-8B840AEDC444}" type="datetime1">
              <a:rPr lang="nl-NL" smtClean="0"/>
              <a:t>11-2-2025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722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1889B-4FF7-6F23-3733-39DDAF5E5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19B5A-CAF3-CAD2-CB55-AE350E272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Toelichting opdracht – huidige afnemers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86CE25-BA40-10C5-811A-9F8F13283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975945"/>
            <a:ext cx="3694983" cy="3777156"/>
          </a:xfrm>
        </p:spPr>
        <p:txBody>
          <a:bodyPr/>
          <a:lstStyle/>
          <a:p>
            <a:r>
              <a:rPr lang="nl-NL" sz="1800"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mboRijnland gebruikt nu TOPdesk als een ‘S</a:t>
            </a:r>
            <a:r>
              <a:rPr lang="nl-NL" sz="180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ervice Management Software’ </a:t>
            </a:r>
            <a:r>
              <a:rPr lang="nl-NL" sz="1800"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voor deze afdelingen:</a:t>
            </a:r>
            <a:endParaRPr lang="nl-NL" sz="180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IT-Operations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 Data </a:t>
            </a:r>
            <a:r>
              <a:rPr lang="nl-NL" sz="18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Competence</a:t>
            </a: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Center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Informatiemanagement 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Functioneel beheer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Huisvesting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&amp; Communicatie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Facilitair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Infodesk  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07E44E-EA4D-ECB5-BAE2-D35CCF000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AE4E-0653-5944-9DCD-8B840AEDC444}" type="datetime1">
              <a:rPr lang="nl-NL" smtClean="0"/>
              <a:t>11-2-2025</a:t>
            </a:fld>
            <a:endParaRPr lang="nl-NL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40348E6E-3CE9-AD66-2DCB-1AC84DC8F115}"/>
              </a:ext>
            </a:extLst>
          </p:cNvPr>
          <p:cNvSpPr txBox="1">
            <a:spLocks/>
          </p:cNvSpPr>
          <p:nvPr/>
        </p:nvSpPr>
        <p:spPr>
          <a:xfrm>
            <a:off x="4414982" y="2154781"/>
            <a:ext cx="3694983" cy="377715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49263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74688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28600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449263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688975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-"/>
            </a:pPr>
            <a:endParaRPr lang="nl-NL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-"/>
            </a:pP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Studentzaken</a:t>
            </a:r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-"/>
            </a:pP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Personele Zaken</a:t>
            </a:r>
          </a:p>
          <a:p>
            <a:pPr marL="342900" indent="-342900">
              <a:buFont typeface="Arial" panose="020B0604020202020204" pitchFamily="34" charset="0"/>
              <a:buChar char="-"/>
            </a:pP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Financiële zaken</a:t>
            </a:r>
          </a:p>
          <a:p>
            <a:pPr marL="342900" indent="-342900">
              <a:buFont typeface="Arial" panose="020B0604020202020204" pitchFamily="34" charset="0"/>
              <a:buChar char="-"/>
            </a:pP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Plan- en Roosterzaken.</a:t>
            </a:r>
          </a:p>
          <a:p>
            <a:pPr marL="342900" indent="-342900">
              <a:buFont typeface="Arial" panose="020B0604020202020204" pitchFamily="34" charset="0"/>
              <a:buChar char="-"/>
            </a:pPr>
            <a:endParaRPr lang="nl-NL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de toekomst willen we blijven ontwikkelen en afdelingen aansluiten aan ons Serviceconcept</a:t>
            </a:r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Tx/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997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450DF-4661-7319-D5B2-62928CA95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42525C-DFF4-2332-0D95-4EBF2366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Toelichting opdracht - functionaliteit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7F7A120-1E36-0A69-1E5C-82EF1D25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975945"/>
            <a:ext cx="3309857" cy="377715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NL"/>
              <a:t>Incident management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Change management</a:t>
            </a:r>
          </a:p>
          <a:p>
            <a:pPr marL="342900" indent="-342900">
              <a:buFont typeface="+mj-lt"/>
              <a:buAutoNum type="arabicPeriod"/>
            </a:pPr>
            <a:r>
              <a:rPr lang="nl-NL" err="1"/>
              <a:t>Problem</a:t>
            </a:r>
            <a:r>
              <a:rPr lang="nl-NL"/>
              <a:t> management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Operationeel beheer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Asset management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Huisvestingsbeheer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Facilitair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Contractbeheer en SLM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Enquêtes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Kennissysteem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Planbord/Takenbord/</a:t>
            </a:r>
            <a:r>
              <a:rPr lang="nl-NL" err="1"/>
              <a:t>Kanban</a:t>
            </a:r>
            <a:endParaRPr lang="nl-NL"/>
          </a:p>
          <a:p>
            <a:pPr marL="342900" indent="-342900">
              <a:buFont typeface="+mj-lt"/>
              <a:buAutoNum type="arabicPeriod"/>
            </a:pPr>
            <a:endParaRPr lang="nl-NL"/>
          </a:p>
          <a:p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AF9D68-6D73-F581-F583-0C5A879B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3B6A-4DE9-4FF2-978E-A274439D6A3F}" type="datetime1">
              <a:rPr lang="nl-NL" smtClean="0"/>
              <a:t>11-2-2025</a:t>
            </a:fld>
            <a:endParaRPr lang="nl-NL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78D2462D-8CCC-BED2-132B-B5354A0E8EB9}"/>
              </a:ext>
            </a:extLst>
          </p:cNvPr>
          <p:cNvSpPr txBox="1">
            <a:spLocks/>
          </p:cNvSpPr>
          <p:nvPr/>
        </p:nvSpPr>
        <p:spPr>
          <a:xfrm>
            <a:off x="5587563" y="1975945"/>
            <a:ext cx="3309857" cy="377715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49263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74688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28600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449263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688975" indent="-22860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126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 startAt="12"/>
            </a:pPr>
            <a:r>
              <a:rPr lang="nl-NL"/>
              <a:t>Serviceplein</a:t>
            </a:r>
          </a:p>
          <a:p>
            <a:pPr marL="342900" indent="-342900">
              <a:buFont typeface="+mj-lt"/>
              <a:buAutoNum type="arabicPeriod" startAt="12"/>
            </a:pPr>
            <a:r>
              <a:rPr lang="nl-NL" err="1"/>
              <a:t>Workflows</a:t>
            </a:r>
            <a:endParaRPr lang="nl-NL"/>
          </a:p>
          <a:p>
            <a:pPr marL="342900" indent="-342900">
              <a:buFont typeface="+mj-lt"/>
              <a:buAutoNum type="arabicPeriod" startAt="12"/>
            </a:pPr>
            <a:r>
              <a:rPr lang="nl-NL"/>
              <a:t>Data en IT</a:t>
            </a:r>
          </a:p>
          <a:p>
            <a:pPr marL="342900" indent="-342900">
              <a:buFont typeface="+mj-lt"/>
              <a:buAutoNum type="arabicPeriod" startAt="12"/>
            </a:pPr>
            <a:r>
              <a:rPr lang="nl-NL"/>
              <a:t>AVG</a:t>
            </a:r>
          </a:p>
          <a:p>
            <a:pPr marL="342900" indent="-342900">
              <a:buFont typeface="+mj-lt"/>
              <a:buAutoNum type="arabicPeriod" startAt="12"/>
            </a:pPr>
            <a:r>
              <a:rPr lang="nl-NL"/>
              <a:t>Koppelingen</a:t>
            </a:r>
          </a:p>
          <a:p>
            <a:pPr marL="342900" indent="-342900">
              <a:buFont typeface="+mj-lt"/>
              <a:buAutoNum type="arabicPeriod" startAt="12"/>
            </a:pPr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7572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C9E1DD-F4D7-D431-DE1E-FCB837956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Toelichting opdracht - implementatie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1FBD69-7D2C-868A-3CB7-4F5E7F0C4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NL"/>
              <a:t>Dienst opleveren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Levering dienst/software via SaaS, 24/7</a:t>
            </a:r>
          </a:p>
          <a:p>
            <a:pPr marL="342900" indent="-342900">
              <a:buFont typeface="+mj-lt"/>
              <a:buAutoNum type="arabicPeriod"/>
            </a:pPr>
            <a:r>
              <a:rPr lang="nl-NL"/>
              <a:t>Implementatie livegang (30-11-2025)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Configuratie van de software (Test/Productie)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Conversie oude omgeving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Koppelingen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Projectmanagement/consultancy/techniek/oplossingen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Risicosessie </a:t>
            </a:r>
            <a:r>
              <a:rPr lang="nl-NL" err="1"/>
              <a:t>tbv</a:t>
            </a:r>
            <a:r>
              <a:rPr lang="nl-NL"/>
              <a:t> risicomanagement, Implementatieplan en planning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Support en ondersteuning tijdens implementatie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Acceptatieprotocol (</a:t>
            </a:r>
            <a:r>
              <a:rPr lang="nl-NL" err="1"/>
              <a:t>oa</a:t>
            </a:r>
            <a:r>
              <a:rPr lang="nl-NL"/>
              <a:t> </a:t>
            </a:r>
            <a:r>
              <a:rPr lang="nl-NL" err="1"/>
              <a:t>nav</a:t>
            </a:r>
            <a:r>
              <a:rPr lang="nl-NL"/>
              <a:t> testen)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/>
              <a:t>Opleidingsplan, training, coaching en opleiding</a:t>
            </a:r>
          </a:p>
          <a:p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EE4992-235E-090A-D4FF-ABCCCC7B1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3B6A-4DE9-4FF2-978E-A274439D6A3F}" type="datetime1">
              <a:rPr lang="nl-NL" smtClean="0"/>
              <a:t>11-2-2025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618084"/>
      </p:ext>
    </p:extLst>
  </p:cSld>
  <p:clrMapOvr>
    <a:masterClrMapping/>
  </p:clrMapOvr>
</p:sld>
</file>

<file path=ppt/theme/theme1.xml><?xml version="1.0" encoding="utf-8"?>
<a:theme xmlns:a="http://schemas.openxmlformats.org/drawingml/2006/main" name="Teldesign - mboRijnland">
  <a:themeElements>
    <a:clrScheme name="mboRijnland">
      <a:dk1>
        <a:sysClr val="windowText" lastClr="000000"/>
      </a:dk1>
      <a:lt1>
        <a:sysClr val="window" lastClr="FFFFFF"/>
      </a:lt1>
      <a:dk2>
        <a:srgbClr val="3A0F49"/>
      </a:dk2>
      <a:lt2>
        <a:srgbClr val="E54160"/>
      </a:lt2>
      <a:accent1>
        <a:srgbClr val="F5D328"/>
      </a:accent1>
      <a:accent2>
        <a:srgbClr val="51A7F9"/>
      </a:accent2>
      <a:accent3>
        <a:srgbClr val="67B657"/>
      </a:accent3>
      <a:accent4>
        <a:srgbClr val="89C8CE"/>
      </a:accent4>
      <a:accent5>
        <a:srgbClr val="EAF4F6"/>
      </a:accent5>
      <a:accent6>
        <a:srgbClr val="3C3C3C"/>
      </a:accent6>
      <a:hlink>
        <a:srgbClr val="3A0F49"/>
      </a:hlink>
      <a:folHlink>
        <a:srgbClr val="3A0F49"/>
      </a:folHlink>
    </a:clrScheme>
    <a:fontScheme name="Aangepast 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r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7fee12f-7364-4350-a58e-b9a3dabb10bc" xsi:nil="true"/>
    <lcf76f155ced4ddcb4097134ff3c332f xmlns="4f7a1ba3-2415-40f8-897f-cbc9e8918319">
      <Terms xmlns="http://schemas.microsoft.com/office/infopath/2007/PartnerControls"/>
    </lcf76f155ced4ddcb4097134ff3c332f>
    <MigrationWizIdPermissions xmlns="4f7a1ba3-2415-40f8-897f-cbc9e8918319" xsi:nil="true"/>
    <lcf76f155ced4ddcb4097134ff3c332f1 xmlns="4f7a1ba3-2415-40f8-897f-cbc9e8918319" xsi:nil="true"/>
    <MigrationWizIdVersion xmlns="4f7a1ba3-2415-40f8-897f-cbc9e8918319" xsi:nil="true"/>
    <lcf76f155ced4ddcb4097134ff3c332f0 xmlns="4f7a1ba3-2415-40f8-897f-cbc9e8918319" xsi:nil="true"/>
    <lcf76f155ced4ddcb4097134ff3c332f2 xmlns="4f7a1ba3-2415-40f8-897f-cbc9e8918319" xsi:nil="true"/>
    <MigrationWizId xmlns="4f7a1ba3-2415-40f8-897f-cbc9e891831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90EC69F93ECE4994C9AC9B12F5FA97" ma:contentTypeVersion="19" ma:contentTypeDescription="Een nieuw document maken." ma:contentTypeScope="" ma:versionID="abaea3443febbe828b1ca0e649564d48">
  <xsd:schema xmlns:xsd="http://www.w3.org/2001/XMLSchema" xmlns:xs="http://www.w3.org/2001/XMLSchema" xmlns:p="http://schemas.microsoft.com/office/2006/metadata/properties" xmlns:ns2="4f7a1ba3-2415-40f8-897f-cbc9e8918319" xmlns:ns3="e7fee12f-7364-4350-a58e-b9a3dabb10bc" targetNamespace="http://schemas.microsoft.com/office/2006/metadata/properties" ma:root="true" ma:fieldsID="d1912a86e72c49b9ed64b73623ddd547" ns2:_="" ns3:_="">
    <xsd:import namespace="4f7a1ba3-2415-40f8-897f-cbc9e8918319"/>
    <xsd:import namespace="e7fee12f-7364-4350-a58e-b9a3dabb10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lcf76f155ced4ddcb4097134ff3c332f1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2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7a1ba3-2415-40f8-897f-cbc9e89183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igrationWizId" ma:index="12" nillable="true" ma:displayName="MigrationWizId" ma:internalName="MigrationWizId">
      <xsd:simpleType>
        <xsd:restriction base="dms:Text"/>
      </xsd:simpleType>
    </xsd:element>
    <xsd:element name="MigrationWizIdPermissions" ma:index="13" nillable="true" ma:displayName="MigrationWizIdPermissions" ma:internalName="MigrationWizIdPermissions">
      <xsd:simpleType>
        <xsd:restriction base="dms:Text"/>
      </xsd:simpleType>
    </xsd:element>
    <xsd:element name="MigrationWizIdVersion" ma:index="14" nillable="true" ma:displayName="MigrationWizIdVersion" ma:internalName="MigrationWizIdVersion">
      <xsd:simpleType>
        <xsd:restriction base="dms:Text"/>
      </xsd:simpleType>
    </xsd:element>
    <xsd:element name="lcf76f155ced4ddcb4097134ff3c332f0" ma:index="15" nillable="true" ma:displayName="Afbeeldingtags_0" ma:hidden="true" ma:internalName="lcf76f155ced4ddcb4097134ff3c332f0" ma:readOnly="false">
      <xsd:simpleType>
        <xsd:restriction base="dms:Note"/>
      </xsd:simpleType>
    </xsd:element>
    <xsd:element name="lcf76f155ced4ddcb4097134ff3c332f1" ma:index="16" nillable="true" ma:displayName="Afbeeldingtags_0" ma:hidden="true" ma:internalName="lcf76f155ced4ddcb4097134ff3c332f1" ma:readOnly="false">
      <xsd:simpleType>
        <xsd:restriction base="dms:Note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2" ma:index="21" nillable="true" ma:displayName="Afbeeldingtags_0" ma:hidden="true" ma:internalName="lcf76f155ced4ddcb4097134ff3c332f2" ma:readOnly="fals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Afbeeldingtags" ma:readOnly="false" ma:fieldId="{5cf76f15-5ced-4ddc-b409-7134ff3c332f}" ma:taxonomyMulti="true" ma:sspId="6080fff8-f720-4d8e-b8e9-5103ecbc16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ee12f-7364-4350-a58e-b9a3dabb10bc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1c8a3936-de87-4495-acca-4e4b958b46ac}" ma:internalName="TaxCatchAll" ma:showField="CatchAllData" ma:web="e7fee12f-7364-4350-a58e-b9a3dabb1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1AE3BE-D8B1-43A7-AA59-32C569218A85}">
  <ds:schemaRefs>
    <ds:schemaRef ds:uri="cb767474-5df3-456d-8d84-f871bd4efecb"/>
    <ds:schemaRef ds:uri="fa1be718-9c62-4ef0-a277-7552ff41225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5B01E49-20D8-4B4C-9C86-94EDA1575A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CB4AAA-4F4B-4F7F-BD11-0D79F510395B}"/>
</file>

<file path=docProps/app.xml><?xml version="1.0" encoding="utf-8"?>
<Properties xmlns="http://schemas.openxmlformats.org/officeDocument/2006/extended-properties" xmlns:vt="http://schemas.openxmlformats.org/officeDocument/2006/docPropsVTypes">
  <Template>Lege mboRijnland presentatie</Template>
  <Application>Microsoft Office PowerPoint</Application>
  <PresentationFormat>Widescreen</PresentationFormat>
  <Slides>12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Teldesign - mboRijnland</vt:lpstr>
      <vt:lpstr>Aanbesteden service management software</vt:lpstr>
      <vt:lpstr>Agenda</vt:lpstr>
      <vt:lpstr>Prebid</vt:lpstr>
      <vt:lpstr>Wie is mboRijnland</vt:lpstr>
      <vt:lpstr>Wie is mboRijnland</vt:lpstr>
      <vt:lpstr>Toelichting opdracht - context</vt:lpstr>
      <vt:lpstr>Toelichting opdracht – huidige afnemers</vt:lpstr>
      <vt:lpstr>Toelichting opdracht - functionaliteit</vt:lpstr>
      <vt:lpstr>Toelichting opdracht - implementatie</vt:lpstr>
      <vt:lpstr>Vragen en of opmerkingen?</vt:lpstr>
      <vt:lpstr>Aanbesteding algemeen</vt:lpstr>
      <vt:lpstr>Planning</vt:lpstr>
    </vt:vector>
  </TitlesOfParts>
  <Manager/>
  <Company>Monuta Uitvaartzorg en -verzekeringen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subject/>
  <dc:creator>sschonew</dc:creator>
  <cp:keywords/>
  <dc:description>sjabloonversie 1.0 - 12 november 2010_x000d_
lay-out: Sellsius° reclame en marketing_x000d_
sjablonen: www.joulesunlimited.nl</dc:description>
  <cp:revision>4</cp:revision>
  <cp:lastPrinted>2018-06-19T09:08:34Z</cp:lastPrinted>
  <dcterms:created xsi:type="dcterms:W3CDTF">2010-11-12T12:15:45Z</dcterms:created>
  <dcterms:modified xsi:type="dcterms:W3CDTF">2025-02-11T14:30:41Z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0x0101006490EC69F93ECE4994C9AC9B12F5FA97</vt:lpwstr>
  </property>
  <property fmtid="{D5CDD505-2E9C-101B-9397-08002B2CF9AE}" pid="3" name="xd_ProgID">
    <vt:lpwstr/>
  </property>
  <property fmtid="{D5CDD505-2E9C-101B-9397-08002B2CF9AE}" pid="4" name="Nagekeken voor aanbieden">
    <vt:lpwstr>18 mei 22 + 24 nov 22 + 28 nov 22 nagekeken en aangepast (input PMO) door Vero DONE</vt:lpwstr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Nagekekenvooraanbieden">
    <vt:lpwstr>18 mei 22 + 24 nov 22 + 28 nov 22 nagekeken en aangepast (input PMO) door Vero DONE</vt:lpwstr>
  </property>
  <property fmtid="{D5CDD505-2E9C-101B-9397-08002B2CF9AE}" pid="11" name="MediaServiceImageTags">
    <vt:lpwstr/>
  </property>
  <property fmtid="{D5CDD505-2E9C-101B-9397-08002B2CF9AE}" pid="12" name="Order">
    <vt:r8>6300</vt:r8>
  </property>
</Properties>
</file>