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7"/>
  </p:notesMasterIdLst>
  <p:sldIdLst>
    <p:sldId id="261" r:id="rId5"/>
    <p:sldId id="262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E127"/>
    <a:srgbClr val="35A982"/>
    <a:srgbClr val="2CA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AA2F763-72BC-41E9-95BD-47A3BF7E2F58}" v="16" dt="2023-12-07T12:44:27.2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entjes, Mechteld" userId="c3d4a29c-7734-4cac-aafe-d73dcc82c873" providerId="ADAL" clId="{BAA2F763-72BC-41E9-95BD-47A3BF7E2F58}"/>
    <pc:docChg chg="modSld">
      <pc:chgData name="Beentjes, Mechteld" userId="c3d4a29c-7734-4cac-aafe-d73dcc82c873" providerId="ADAL" clId="{BAA2F763-72BC-41E9-95BD-47A3BF7E2F58}" dt="2023-12-07T12:44:27.248" v="29" actId="20577"/>
      <pc:docMkLst>
        <pc:docMk/>
      </pc:docMkLst>
      <pc:sldChg chg="modSp mod">
        <pc:chgData name="Beentjes, Mechteld" userId="c3d4a29c-7734-4cac-aafe-d73dcc82c873" providerId="ADAL" clId="{BAA2F763-72BC-41E9-95BD-47A3BF7E2F58}" dt="2023-12-07T12:44:27.248" v="29" actId="20577"/>
        <pc:sldMkLst>
          <pc:docMk/>
          <pc:sldMk cId="375883384" sldId="262"/>
        </pc:sldMkLst>
        <pc:spChg chg="mod">
          <ac:chgData name="Beentjes, Mechteld" userId="c3d4a29c-7734-4cac-aafe-d73dcc82c873" providerId="ADAL" clId="{BAA2F763-72BC-41E9-95BD-47A3BF7E2F58}" dt="2023-12-07T12:44:17.123" v="13" actId="20577"/>
          <ac:spMkLst>
            <pc:docMk/>
            <pc:sldMk cId="375883384" sldId="262"/>
            <ac:spMk id="4" creationId="{5ED41B6C-D873-F47F-A141-9B61B2603845}"/>
          </ac:spMkLst>
        </pc:spChg>
        <pc:graphicFrameChg chg="mod">
          <ac:chgData name="Beentjes, Mechteld" userId="c3d4a29c-7734-4cac-aafe-d73dcc82c873" providerId="ADAL" clId="{BAA2F763-72BC-41E9-95BD-47A3BF7E2F58}" dt="2023-12-07T12:44:27.248" v="29" actId="20577"/>
          <ac:graphicFrameMkLst>
            <pc:docMk/>
            <pc:sldMk cId="375883384" sldId="262"/>
            <ac:graphicFrameMk id="3" creationId="{10EC0387-654B-29C4-B5E0-32DBF6E7D90C}"/>
          </ac:graphicFrameMkLst>
        </pc:graphicFrameChg>
      </pc:sldChg>
    </pc:docChg>
  </pc:docChgLst>
  <pc:docChgLst>
    <pc:chgData name="Mechteld Beentjes" userId="ad0ba440-59f5-4a65-9166-b8103dab7bb0" providerId="ADAL" clId="{CB37DF5C-05D6-49AA-B32E-157C7DD48226}"/>
    <pc:docChg chg="undo custSel addSld delSld modSld delMainMaster">
      <pc:chgData name="Mechteld Beentjes" userId="ad0ba440-59f5-4a65-9166-b8103dab7bb0" providerId="ADAL" clId="{CB37DF5C-05D6-49AA-B32E-157C7DD48226}" dt="2023-11-21T09:45:49.373" v="2257" actId="1076"/>
      <pc:docMkLst>
        <pc:docMk/>
      </pc:docMkLst>
      <pc:sldChg chg="del">
        <pc:chgData name="Mechteld Beentjes" userId="ad0ba440-59f5-4a65-9166-b8103dab7bb0" providerId="ADAL" clId="{CB37DF5C-05D6-49AA-B32E-157C7DD48226}" dt="2023-10-16T13:49:25.438" v="6" actId="47"/>
        <pc:sldMkLst>
          <pc:docMk/>
          <pc:sldMk cId="1904431574" sldId="256"/>
        </pc:sldMkLst>
      </pc:sldChg>
      <pc:sldChg chg="del">
        <pc:chgData name="Mechteld Beentjes" userId="ad0ba440-59f5-4a65-9166-b8103dab7bb0" providerId="ADAL" clId="{CB37DF5C-05D6-49AA-B32E-157C7DD48226}" dt="2023-10-16T13:49:20.148" v="5" actId="47"/>
        <pc:sldMkLst>
          <pc:docMk/>
          <pc:sldMk cId="1642614796" sldId="259"/>
        </pc:sldMkLst>
      </pc:sldChg>
      <pc:sldChg chg="del">
        <pc:chgData name="Mechteld Beentjes" userId="ad0ba440-59f5-4a65-9166-b8103dab7bb0" providerId="ADAL" clId="{CB37DF5C-05D6-49AA-B32E-157C7DD48226}" dt="2023-10-16T13:49:15.561" v="4" actId="47"/>
        <pc:sldMkLst>
          <pc:docMk/>
          <pc:sldMk cId="4030017144" sldId="260"/>
        </pc:sldMkLst>
      </pc:sldChg>
      <pc:sldChg chg="addSp delSp modSp add mod setBg">
        <pc:chgData name="Mechteld Beentjes" userId="ad0ba440-59f5-4a65-9166-b8103dab7bb0" providerId="ADAL" clId="{CB37DF5C-05D6-49AA-B32E-157C7DD48226}" dt="2023-11-21T09:45:49.373" v="2257" actId="1076"/>
        <pc:sldMkLst>
          <pc:docMk/>
          <pc:sldMk cId="650145136" sldId="261"/>
        </pc:sldMkLst>
        <pc:spChg chg="mod">
          <ac:chgData name="Mechteld Beentjes" userId="ad0ba440-59f5-4a65-9166-b8103dab7bb0" providerId="ADAL" clId="{CB37DF5C-05D6-49AA-B32E-157C7DD48226}" dt="2023-11-21T09:45:49.373" v="2257" actId="1076"/>
          <ac:spMkLst>
            <pc:docMk/>
            <pc:sldMk cId="650145136" sldId="261"/>
            <ac:spMk id="2" creationId="{CD15999D-797F-2D94-10D6-CF2FF7AC257C}"/>
          </ac:spMkLst>
        </pc:spChg>
        <pc:spChg chg="mod">
          <ac:chgData name="Mechteld Beentjes" userId="ad0ba440-59f5-4a65-9166-b8103dab7bb0" providerId="ADAL" clId="{CB37DF5C-05D6-49AA-B32E-157C7DD48226}" dt="2023-10-16T14:59:28.748" v="91" actId="14100"/>
          <ac:spMkLst>
            <pc:docMk/>
            <pc:sldMk cId="650145136" sldId="261"/>
            <ac:spMk id="3" creationId="{34A8836C-873B-C888-2189-9F4CB88D8066}"/>
          </ac:spMkLst>
        </pc:spChg>
        <pc:spChg chg="mod">
          <ac:chgData name="Mechteld Beentjes" userId="ad0ba440-59f5-4a65-9166-b8103dab7bb0" providerId="ADAL" clId="{CB37DF5C-05D6-49AA-B32E-157C7DD48226}" dt="2023-11-21T09:45:37.897" v="2256" actId="1076"/>
          <ac:spMkLst>
            <pc:docMk/>
            <pc:sldMk cId="650145136" sldId="261"/>
            <ac:spMk id="4" creationId="{6057F6A0-E896-F1CE-9B20-7BABBB4F6950}"/>
          </ac:spMkLst>
        </pc:spChg>
        <pc:spChg chg="mod">
          <ac:chgData name="Mechteld Beentjes" userId="ad0ba440-59f5-4a65-9166-b8103dab7bb0" providerId="ADAL" clId="{CB37DF5C-05D6-49AA-B32E-157C7DD48226}" dt="2023-11-10T10:33:36.157" v="1967" actId="20577"/>
          <ac:spMkLst>
            <pc:docMk/>
            <pc:sldMk cId="650145136" sldId="261"/>
            <ac:spMk id="5" creationId="{A94D380B-B59A-1C12-235F-B86A5959500E}"/>
          </ac:spMkLst>
        </pc:spChg>
        <pc:spChg chg="mod">
          <ac:chgData name="Mechteld Beentjes" userId="ad0ba440-59f5-4a65-9166-b8103dab7bb0" providerId="ADAL" clId="{CB37DF5C-05D6-49AA-B32E-157C7DD48226}" dt="2023-11-21T09:43:18.981" v="2221" actId="1076"/>
          <ac:spMkLst>
            <pc:docMk/>
            <pc:sldMk cId="650145136" sldId="261"/>
            <ac:spMk id="6" creationId="{EB2F2761-1919-0A43-F76A-8CF8892AFA6A}"/>
          </ac:spMkLst>
        </pc:spChg>
        <pc:spChg chg="mod">
          <ac:chgData name="Mechteld Beentjes" userId="ad0ba440-59f5-4a65-9166-b8103dab7bb0" providerId="ADAL" clId="{CB37DF5C-05D6-49AA-B32E-157C7DD48226}" dt="2023-11-21T09:45:22.239" v="2255" actId="14100"/>
          <ac:spMkLst>
            <pc:docMk/>
            <pc:sldMk cId="650145136" sldId="261"/>
            <ac:spMk id="8" creationId="{CFF10DA1-AAFA-17F8-AAD3-D949CA664F95}"/>
          </ac:spMkLst>
        </pc:spChg>
        <pc:spChg chg="mod">
          <ac:chgData name="Mechteld Beentjes" userId="ad0ba440-59f5-4a65-9166-b8103dab7bb0" providerId="ADAL" clId="{CB37DF5C-05D6-49AA-B32E-157C7DD48226}" dt="2023-11-10T10:01:20.203" v="1452" actId="20577"/>
          <ac:spMkLst>
            <pc:docMk/>
            <pc:sldMk cId="650145136" sldId="261"/>
            <ac:spMk id="10" creationId="{E335C4C8-A540-8CB0-3D5E-FE620DC38E1E}"/>
          </ac:spMkLst>
        </pc:spChg>
        <pc:spChg chg="mod">
          <ac:chgData name="Mechteld Beentjes" userId="ad0ba440-59f5-4a65-9166-b8103dab7bb0" providerId="ADAL" clId="{CB37DF5C-05D6-49AA-B32E-157C7DD48226}" dt="2023-10-16T15:02:47.899" v="110" actId="1076"/>
          <ac:spMkLst>
            <pc:docMk/>
            <pc:sldMk cId="650145136" sldId="261"/>
            <ac:spMk id="13" creationId="{9E733036-DD4F-7F48-1908-53FE6324FAD4}"/>
          </ac:spMkLst>
        </pc:spChg>
        <pc:spChg chg="mod">
          <ac:chgData name="Mechteld Beentjes" userId="ad0ba440-59f5-4a65-9166-b8103dab7bb0" providerId="ADAL" clId="{CB37DF5C-05D6-49AA-B32E-157C7DD48226}" dt="2023-10-16T15:04:19.248" v="118" actId="14100"/>
          <ac:spMkLst>
            <pc:docMk/>
            <pc:sldMk cId="650145136" sldId="261"/>
            <ac:spMk id="17" creationId="{272D27EF-B62E-4396-2992-65517DCD0BCF}"/>
          </ac:spMkLst>
        </pc:spChg>
        <pc:spChg chg="mod">
          <ac:chgData name="Mechteld Beentjes" userId="ad0ba440-59f5-4a65-9166-b8103dab7bb0" providerId="ADAL" clId="{CB37DF5C-05D6-49AA-B32E-157C7DD48226}" dt="2023-11-21T09:45:37.897" v="2256" actId="1076"/>
          <ac:spMkLst>
            <pc:docMk/>
            <pc:sldMk cId="650145136" sldId="261"/>
            <ac:spMk id="18" creationId="{75E2708C-96C5-4E44-65DA-169914A55CC2}"/>
          </ac:spMkLst>
        </pc:spChg>
        <pc:spChg chg="mod">
          <ac:chgData name="Mechteld Beentjes" userId="ad0ba440-59f5-4a65-9166-b8103dab7bb0" providerId="ADAL" clId="{CB37DF5C-05D6-49AA-B32E-157C7DD48226}" dt="2023-10-16T15:04:28.234" v="119"/>
          <ac:spMkLst>
            <pc:docMk/>
            <pc:sldMk cId="650145136" sldId="261"/>
            <ac:spMk id="25" creationId="{4FF90B2D-D911-9AB2-750B-73AC8AEEEE62}"/>
          </ac:spMkLst>
        </pc:spChg>
        <pc:spChg chg="mod">
          <ac:chgData name="Mechteld Beentjes" userId="ad0ba440-59f5-4a65-9166-b8103dab7bb0" providerId="ADAL" clId="{CB37DF5C-05D6-49AA-B32E-157C7DD48226}" dt="2023-10-16T15:04:32.283" v="120"/>
          <ac:spMkLst>
            <pc:docMk/>
            <pc:sldMk cId="650145136" sldId="261"/>
            <ac:spMk id="26" creationId="{D4FE3E32-CAC6-B269-CD9E-AE4648205ED1}"/>
          </ac:spMkLst>
        </pc:spChg>
        <pc:spChg chg="add mod ord">
          <ac:chgData name="Mechteld Beentjes" userId="ad0ba440-59f5-4a65-9166-b8103dab7bb0" providerId="ADAL" clId="{CB37DF5C-05D6-49AA-B32E-157C7DD48226}" dt="2023-11-21T09:45:17.484" v="2254" actId="14100"/>
          <ac:spMkLst>
            <pc:docMk/>
            <pc:sldMk cId="650145136" sldId="261"/>
            <ac:spMk id="34" creationId="{322E343E-0468-B0FB-E8BB-30D5863954BB}"/>
          </ac:spMkLst>
        </pc:spChg>
        <pc:spChg chg="add mod ord">
          <ac:chgData name="Mechteld Beentjes" userId="ad0ba440-59f5-4a65-9166-b8103dab7bb0" providerId="ADAL" clId="{CB37DF5C-05D6-49AA-B32E-157C7DD48226}" dt="2023-11-10T10:01:23.093" v="1453" actId="1076"/>
          <ac:spMkLst>
            <pc:docMk/>
            <pc:sldMk cId="650145136" sldId="261"/>
            <ac:spMk id="35" creationId="{5C4FC5BB-F8F8-A6B3-72E2-38D26CEC733F}"/>
          </ac:spMkLst>
        </pc:spChg>
        <pc:grpChg chg="mod">
          <ac:chgData name="Mechteld Beentjes" userId="ad0ba440-59f5-4a65-9166-b8103dab7bb0" providerId="ADAL" clId="{CB37DF5C-05D6-49AA-B32E-157C7DD48226}" dt="2023-10-16T15:03:09.124" v="112" actId="1076"/>
          <ac:grpSpMkLst>
            <pc:docMk/>
            <pc:sldMk cId="650145136" sldId="261"/>
            <ac:grpSpMk id="20" creationId="{2CD75B68-D494-2FC8-B946-5529068F0589}"/>
          </ac:grpSpMkLst>
        </pc:grpChg>
        <pc:cxnChg chg="mod">
          <ac:chgData name="Mechteld Beentjes" userId="ad0ba440-59f5-4a65-9166-b8103dab7bb0" providerId="ADAL" clId="{CB37DF5C-05D6-49AA-B32E-157C7DD48226}" dt="2023-10-16T15:03:20.867" v="114" actId="14100"/>
          <ac:cxnSpMkLst>
            <pc:docMk/>
            <pc:sldMk cId="650145136" sldId="261"/>
            <ac:cxnSpMk id="21" creationId="{FB92DD8C-6A75-5D00-1450-BFF941E4EEA9}"/>
          </ac:cxnSpMkLst>
        </pc:cxnChg>
        <pc:cxnChg chg="mod">
          <ac:chgData name="Mechteld Beentjes" userId="ad0ba440-59f5-4a65-9166-b8103dab7bb0" providerId="ADAL" clId="{CB37DF5C-05D6-49AA-B32E-157C7DD48226}" dt="2023-10-16T15:03:25.010" v="115" actId="14100"/>
          <ac:cxnSpMkLst>
            <pc:docMk/>
            <pc:sldMk cId="650145136" sldId="261"/>
            <ac:cxnSpMk id="22" creationId="{70A979B3-9535-D825-4CE1-624BBB594DA5}"/>
          </ac:cxnSpMkLst>
        </pc:cxnChg>
        <pc:cxnChg chg="mod">
          <ac:chgData name="Mechteld Beentjes" userId="ad0ba440-59f5-4a65-9166-b8103dab7bb0" providerId="ADAL" clId="{CB37DF5C-05D6-49AA-B32E-157C7DD48226}" dt="2023-10-16T15:03:17.124" v="113" actId="14100"/>
          <ac:cxnSpMkLst>
            <pc:docMk/>
            <pc:sldMk cId="650145136" sldId="261"/>
            <ac:cxnSpMk id="23" creationId="{9E707003-A352-01BE-F373-E6AFDAEE7024}"/>
          </ac:cxnSpMkLst>
        </pc:cxnChg>
        <pc:cxnChg chg="mod">
          <ac:chgData name="Mechteld Beentjes" userId="ad0ba440-59f5-4a65-9166-b8103dab7bb0" providerId="ADAL" clId="{CB37DF5C-05D6-49AA-B32E-157C7DD48226}" dt="2023-10-16T15:05:03.872" v="125" actId="14100"/>
          <ac:cxnSpMkLst>
            <pc:docMk/>
            <pc:sldMk cId="650145136" sldId="261"/>
            <ac:cxnSpMk id="29" creationId="{3EA480BA-5F6B-5603-79B5-E0F14EFD2C1B}"/>
          </ac:cxnSpMkLst>
        </pc:cxnChg>
        <pc:cxnChg chg="mod">
          <ac:chgData name="Mechteld Beentjes" userId="ad0ba440-59f5-4a65-9166-b8103dab7bb0" providerId="ADAL" clId="{CB37DF5C-05D6-49AA-B32E-157C7DD48226}" dt="2023-10-16T15:05:25.411" v="130" actId="14100"/>
          <ac:cxnSpMkLst>
            <pc:docMk/>
            <pc:sldMk cId="650145136" sldId="261"/>
            <ac:cxnSpMk id="30" creationId="{FAFDEA38-AE7F-63B6-383C-161A9482E0BC}"/>
          </ac:cxnSpMkLst>
        </pc:cxnChg>
        <pc:cxnChg chg="mod">
          <ac:chgData name="Mechteld Beentjes" userId="ad0ba440-59f5-4a65-9166-b8103dab7bb0" providerId="ADAL" clId="{CB37DF5C-05D6-49AA-B32E-157C7DD48226}" dt="2023-10-31T13:16:27.504" v="1026" actId="14100"/>
          <ac:cxnSpMkLst>
            <pc:docMk/>
            <pc:sldMk cId="650145136" sldId="261"/>
            <ac:cxnSpMk id="31" creationId="{1A16DC37-637A-47B3-E52B-D50430AB17BC}"/>
          </ac:cxnSpMkLst>
        </pc:cxnChg>
        <pc:cxnChg chg="add del mod">
          <ac:chgData name="Mechteld Beentjes" userId="ad0ba440-59f5-4a65-9166-b8103dab7bb0" providerId="ADAL" clId="{CB37DF5C-05D6-49AA-B32E-157C7DD48226}" dt="2023-10-16T15:01:08.518" v="99" actId="478"/>
          <ac:cxnSpMkLst>
            <pc:docMk/>
            <pc:sldMk cId="650145136" sldId="261"/>
            <ac:cxnSpMk id="32" creationId="{FBEDB889-630C-6378-773F-856DAF21857E}"/>
          </ac:cxnSpMkLst>
        </pc:cxnChg>
        <pc:cxnChg chg="mod">
          <ac:chgData name="Mechteld Beentjes" userId="ad0ba440-59f5-4a65-9166-b8103dab7bb0" providerId="ADAL" clId="{CB37DF5C-05D6-49AA-B32E-157C7DD48226}" dt="2023-10-16T15:05:16.845" v="128" actId="14100"/>
          <ac:cxnSpMkLst>
            <pc:docMk/>
            <pc:sldMk cId="650145136" sldId="261"/>
            <ac:cxnSpMk id="33" creationId="{1E895447-8487-D03E-766B-D5AA001870F7}"/>
          </ac:cxnSpMkLst>
        </pc:cxnChg>
      </pc:sldChg>
      <pc:sldChg chg="addSp delSp modSp add mod">
        <pc:chgData name="Mechteld Beentjes" userId="ad0ba440-59f5-4a65-9166-b8103dab7bb0" providerId="ADAL" clId="{CB37DF5C-05D6-49AA-B32E-157C7DD48226}" dt="2023-11-18T15:19:54.872" v="2112"/>
        <pc:sldMkLst>
          <pc:docMk/>
          <pc:sldMk cId="375883384" sldId="262"/>
        </pc:sldMkLst>
        <pc:spChg chg="add del mod">
          <ac:chgData name="Mechteld Beentjes" userId="ad0ba440-59f5-4a65-9166-b8103dab7bb0" providerId="ADAL" clId="{CB37DF5C-05D6-49AA-B32E-157C7DD48226}" dt="2023-10-16T14:58:43.746" v="66" actId="478"/>
          <ac:spMkLst>
            <pc:docMk/>
            <pc:sldMk cId="375883384" sldId="262"/>
            <ac:spMk id="2" creationId="{815784C5-BBF4-DF9D-C13D-6E207BE4786A}"/>
          </ac:spMkLst>
        </pc:spChg>
        <pc:spChg chg="mod">
          <ac:chgData name="Mechteld Beentjes" userId="ad0ba440-59f5-4a65-9166-b8103dab7bb0" providerId="ADAL" clId="{CB37DF5C-05D6-49AA-B32E-157C7DD48226}" dt="2023-10-31T16:21:10.060" v="1364" actId="1076"/>
          <ac:spMkLst>
            <pc:docMk/>
            <pc:sldMk cId="375883384" sldId="262"/>
            <ac:spMk id="5" creationId="{9B41F242-54E2-B1FE-5145-1FC6A3909A94}"/>
          </ac:spMkLst>
        </pc:spChg>
        <pc:spChg chg="add del mod">
          <ac:chgData name="Mechteld Beentjes" userId="ad0ba440-59f5-4a65-9166-b8103dab7bb0" providerId="ADAL" clId="{CB37DF5C-05D6-49AA-B32E-157C7DD48226}" dt="2023-10-31T16:19:07.579" v="1339" actId="478"/>
          <ac:spMkLst>
            <pc:docMk/>
            <pc:sldMk cId="375883384" sldId="262"/>
            <ac:spMk id="6" creationId="{A2013ADA-612B-61EB-302D-164FC534BBDB}"/>
          </ac:spMkLst>
        </pc:spChg>
        <pc:spChg chg="add del mod">
          <ac:chgData name="Mechteld Beentjes" userId="ad0ba440-59f5-4a65-9166-b8103dab7bb0" providerId="ADAL" clId="{CB37DF5C-05D6-49AA-B32E-157C7DD48226}" dt="2023-11-10T09:31:14.746" v="1389" actId="478"/>
          <ac:spMkLst>
            <pc:docMk/>
            <pc:sldMk cId="375883384" sldId="262"/>
            <ac:spMk id="7" creationId="{43625352-1C7E-0B89-DB7C-355F46716731}"/>
          </ac:spMkLst>
        </pc:spChg>
        <pc:spChg chg="mod">
          <ac:chgData name="Mechteld Beentjes" userId="ad0ba440-59f5-4a65-9166-b8103dab7bb0" providerId="ADAL" clId="{CB37DF5C-05D6-49AA-B32E-157C7DD48226}" dt="2023-10-31T16:21:15.259" v="1365" actId="1076"/>
          <ac:spMkLst>
            <pc:docMk/>
            <pc:sldMk cId="375883384" sldId="262"/>
            <ac:spMk id="8" creationId="{944A614F-D1E8-AD81-9AA3-6AC76922A9F5}"/>
          </ac:spMkLst>
        </pc:spChg>
        <pc:spChg chg="mod">
          <ac:chgData name="Mechteld Beentjes" userId="ad0ba440-59f5-4a65-9166-b8103dab7bb0" providerId="ADAL" clId="{CB37DF5C-05D6-49AA-B32E-157C7DD48226}" dt="2023-10-16T14:59:07.555" v="90" actId="207"/>
          <ac:spMkLst>
            <pc:docMk/>
            <pc:sldMk cId="375883384" sldId="262"/>
            <ac:spMk id="9" creationId="{497D8B85-53D8-AE29-FDC8-9E1BA2A7B22C}"/>
          </ac:spMkLst>
        </pc:spChg>
        <pc:spChg chg="mod">
          <ac:chgData name="Mechteld Beentjes" userId="ad0ba440-59f5-4a65-9166-b8103dab7bb0" providerId="ADAL" clId="{CB37DF5C-05D6-49AA-B32E-157C7DD48226}" dt="2023-10-16T14:59:07.555" v="90" actId="207"/>
          <ac:spMkLst>
            <pc:docMk/>
            <pc:sldMk cId="375883384" sldId="262"/>
            <ac:spMk id="10" creationId="{7957FB85-6F82-FDB5-8E82-EE4B39BD6703}"/>
          </ac:spMkLst>
        </pc:spChg>
        <pc:spChg chg="mod">
          <ac:chgData name="Mechteld Beentjes" userId="ad0ba440-59f5-4a65-9166-b8103dab7bb0" providerId="ADAL" clId="{CB37DF5C-05D6-49AA-B32E-157C7DD48226}" dt="2023-10-31T16:19:39.407" v="1356" actId="1076"/>
          <ac:spMkLst>
            <pc:docMk/>
            <pc:sldMk cId="375883384" sldId="262"/>
            <ac:spMk id="11" creationId="{CEE25643-E674-4834-7C2D-AE8041BBBB03}"/>
          </ac:spMkLst>
        </pc:spChg>
        <pc:spChg chg="del mod">
          <ac:chgData name="Mechteld Beentjes" userId="ad0ba440-59f5-4a65-9166-b8103dab7bb0" providerId="ADAL" clId="{CB37DF5C-05D6-49AA-B32E-157C7DD48226}" dt="2023-11-10T09:31:15.571" v="1390" actId="478"/>
          <ac:spMkLst>
            <pc:docMk/>
            <pc:sldMk cId="375883384" sldId="262"/>
            <ac:spMk id="12" creationId="{D9FBFDD1-0C95-3DF3-B920-2F839909EDC4}"/>
          </ac:spMkLst>
        </pc:spChg>
        <pc:spChg chg="add mod">
          <ac:chgData name="Mechteld Beentjes" userId="ad0ba440-59f5-4a65-9166-b8103dab7bb0" providerId="ADAL" clId="{CB37DF5C-05D6-49AA-B32E-157C7DD48226}" dt="2023-10-31T16:19:17.931" v="1343" actId="1076"/>
          <ac:spMkLst>
            <pc:docMk/>
            <pc:sldMk cId="375883384" sldId="262"/>
            <ac:spMk id="13" creationId="{F81CD102-93F6-85B5-1155-B6E125022576}"/>
          </ac:spMkLst>
        </pc:spChg>
        <pc:spChg chg="del">
          <ac:chgData name="Mechteld Beentjes" userId="ad0ba440-59f5-4a65-9166-b8103dab7bb0" providerId="ADAL" clId="{CB37DF5C-05D6-49AA-B32E-157C7DD48226}" dt="2023-11-10T09:31:16.416" v="1391" actId="478"/>
          <ac:spMkLst>
            <pc:docMk/>
            <pc:sldMk cId="375883384" sldId="262"/>
            <ac:spMk id="14" creationId="{47CC9D50-3560-57A3-728F-736404EBE32F}"/>
          </ac:spMkLst>
        </pc:spChg>
        <pc:spChg chg="del">
          <ac:chgData name="Mechteld Beentjes" userId="ad0ba440-59f5-4a65-9166-b8103dab7bb0" providerId="ADAL" clId="{CB37DF5C-05D6-49AA-B32E-157C7DD48226}" dt="2023-11-10T09:31:17.138" v="1392" actId="478"/>
          <ac:spMkLst>
            <pc:docMk/>
            <pc:sldMk cId="375883384" sldId="262"/>
            <ac:spMk id="15" creationId="{7239AE0D-90DB-0707-4FA6-1C2ACEE5C134}"/>
          </ac:spMkLst>
        </pc:spChg>
        <pc:spChg chg="del">
          <ac:chgData name="Mechteld Beentjes" userId="ad0ba440-59f5-4a65-9166-b8103dab7bb0" providerId="ADAL" clId="{CB37DF5C-05D6-49AA-B32E-157C7DD48226}" dt="2023-11-10T09:31:18.194" v="1393" actId="478"/>
          <ac:spMkLst>
            <pc:docMk/>
            <pc:sldMk cId="375883384" sldId="262"/>
            <ac:spMk id="16" creationId="{576BCF2A-780B-47C1-93D8-FD6F07278A0B}"/>
          </ac:spMkLst>
        </pc:spChg>
        <pc:spChg chg="add mod">
          <ac:chgData name="Mechteld Beentjes" userId="ad0ba440-59f5-4a65-9166-b8103dab7bb0" providerId="ADAL" clId="{CB37DF5C-05D6-49AA-B32E-157C7DD48226}" dt="2023-10-31T16:21:20.442" v="1366" actId="1076"/>
          <ac:spMkLst>
            <pc:docMk/>
            <pc:sldMk cId="375883384" sldId="262"/>
            <ac:spMk id="17" creationId="{5AEEE97C-FE59-A068-2F16-B296F0C092E7}"/>
          </ac:spMkLst>
        </pc:spChg>
        <pc:spChg chg="del">
          <ac:chgData name="Mechteld Beentjes" userId="ad0ba440-59f5-4a65-9166-b8103dab7bb0" providerId="ADAL" clId="{CB37DF5C-05D6-49AA-B32E-157C7DD48226}" dt="2023-10-31T16:20:49.869" v="1361" actId="478"/>
          <ac:spMkLst>
            <pc:docMk/>
            <pc:sldMk cId="375883384" sldId="262"/>
            <ac:spMk id="51" creationId="{84A5A219-74DF-07D3-F29A-10351D664C7D}"/>
          </ac:spMkLst>
        </pc:spChg>
        <pc:spChg chg="mod">
          <ac:chgData name="Mechteld Beentjes" userId="ad0ba440-59f5-4a65-9166-b8103dab7bb0" providerId="ADAL" clId="{CB37DF5C-05D6-49AA-B32E-157C7DD48226}" dt="2023-10-16T15:06:42.559" v="135" actId="403"/>
          <ac:spMkLst>
            <pc:docMk/>
            <pc:sldMk cId="375883384" sldId="262"/>
            <ac:spMk id="64" creationId="{0C4CCEB8-1E38-DCD9-64F2-C2017B95E157}"/>
          </ac:spMkLst>
        </pc:spChg>
        <pc:graphicFrameChg chg="mod">
          <ac:chgData name="Mechteld Beentjes" userId="ad0ba440-59f5-4a65-9166-b8103dab7bb0" providerId="ADAL" clId="{CB37DF5C-05D6-49AA-B32E-157C7DD48226}" dt="2023-11-18T15:19:54.872" v="2112"/>
          <ac:graphicFrameMkLst>
            <pc:docMk/>
            <pc:sldMk cId="375883384" sldId="262"/>
            <ac:graphicFrameMk id="3" creationId="{10EC0387-654B-29C4-B5E0-32DBF6E7D90C}"/>
          </ac:graphicFrameMkLst>
        </pc:graphicFrameChg>
      </pc:sldChg>
      <pc:sldMasterChg chg="del delSldLayout">
        <pc:chgData name="Mechteld Beentjes" userId="ad0ba440-59f5-4a65-9166-b8103dab7bb0" providerId="ADAL" clId="{CB37DF5C-05D6-49AA-B32E-157C7DD48226}" dt="2023-10-16T13:49:20.148" v="5" actId="47"/>
        <pc:sldMasterMkLst>
          <pc:docMk/>
          <pc:sldMasterMk cId="2745393252" sldId="2147483648"/>
        </pc:sldMasterMkLst>
        <pc:sldLayoutChg chg="del">
          <pc:chgData name="Mechteld Beentjes" userId="ad0ba440-59f5-4a65-9166-b8103dab7bb0" providerId="ADAL" clId="{CB37DF5C-05D6-49AA-B32E-157C7DD48226}" dt="2023-10-16T13:49:20.148" v="5" actId="47"/>
          <pc:sldLayoutMkLst>
            <pc:docMk/>
            <pc:sldMasterMk cId="2745393252" sldId="2147483648"/>
            <pc:sldLayoutMk cId="2020113781" sldId="2147483655"/>
          </pc:sldLayoutMkLst>
        </pc:sldLayoutChg>
      </pc:sldMaster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A1B35F-A5CD-4977-8FC4-A8ECDBF14584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</dgm:pt>
    <dgm:pt modelId="{FAEAE3D2-959C-421D-86FE-A87527672F5C}">
      <dgm:prSet phldrT="[Tekst]" custT="1"/>
      <dgm:spPr/>
      <dgm:t>
        <a:bodyPr/>
        <a:lstStyle/>
        <a:p>
          <a:r>
            <a:rPr lang="nl-NL" sz="2800" kern="1200" dirty="0">
              <a:solidFill>
                <a:schemeClr val="accent5"/>
              </a:solidFill>
              <a:latin typeface="Calibri" panose="020F0502020204030204"/>
              <a:ea typeface="+mn-ea"/>
              <a:cs typeface="+mn-cs"/>
            </a:rPr>
            <a:t>Beschermd Thuis</a:t>
          </a:r>
        </a:p>
        <a:p>
          <a:endParaRPr lang="nl-NL" sz="2800" kern="1200" dirty="0">
            <a:solidFill>
              <a:schemeClr val="accent5"/>
            </a:solidFill>
          </a:endParaRPr>
        </a:p>
      </dgm:t>
    </dgm:pt>
    <dgm:pt modelId="{DC367FA7-D925-4B2B-8568-0A9A05BADBBC}" type="parTrans" cxnId="{811037A3-1B3E-43CF-8453-AD6E02549C71}">
      <dgm:prSet/>
      <dgm:spPr/>
      <dgm:t>
        <a:bodyPr/>
        <a:lstStyle/>
        <a:p>
          <a:endParaRPr lang="nl-NL"/>
        </a:p>
      </dgm:t>
    </dgm:pt>
    <dgm:pt modelId="{E8A90C9D-9A25-40DB-AF04-15CBC7FAAB73}" type="sibTrans" cxnId="{811037A3-1B3E-43CF-8453-AD6E02549C71}">
      <dgm:prSet/>
      <dgm:spPr/>
      <dgm:t>
        <a:bodyPr/>
        <a:lstStyle/>
        <a:p>
          <a:endParaRPr lang="nl-NL"/>
        </a:p>
      </dgm:t>
    </dgm:pt>
    <dgm:pt modelId="{E016CD00-9690-4A13-9EAD-3D2B60FFD1C9}">
      <dgm:prSet custT="1"/>
      <dgm:spPr/>
      <dgm:t>
        <a:bodyPr/>
        <a:lstStyle/>
        <a:p>
          <a:r>
            <a:rPr lang="nl-NL" sz="2800" dirty="0">
              <a:solidFill>
                <a:schemeClr val="accent5"/>
              </a:solidFill>
            </a:rPr>
            <a:t>Kortdurende opvang</a:t>
          </a:r>
        </a:p>
      </dgm:t>
    </dgm:pt>
    <dgm:pt modelId="{173C055B-D872-4234-BEE8-ED2C80E0A562}" type="parTrans" cxnId="{79B975C4-9286-4BE8-9C7B-C8AD1E2E45ED}">
      <dgm:prSet/>
      <dgm:spPr/>
      <dgm:t>
        <a:bodyPr/>
        <a:lstStyle/>
        <a:p>
          <a:endParaRPr lang="nl-NL"/>
        </a:p>
      </dgm:t>
    </dgm:pt>
    <dgm:pt modelId="{AA0E70DA-9835-4347-BF41-897CCA07CCF5}" type="sibTrans" cxnId="{79B975C4-9286-4BE8-9C7B-C8AD1E2E45ED}">
      <dgm:prSet/>
      <dgm:spPr/>
      <dgm:t>
        <a:bodyPr/>
        <a:lstStyle/>
        <a:p>
          <a:endParaRPr lang="nl-NL"/>
        </a:p>
      </dgm:t>
    </dgm:pt>
    <dgm:pt modelId="{F3E90CFD-C097-421F-9A3C-0E4ADEEC6063}">
      <dgm:prSet phldrT="[Tekst]" custT="1"/>
      <dgm:spPr>
        <a:solidFill>
          <a:srgbClr val="002060"/>
        </a:solidFill>
      </dgm:spPr>
      <dgm:t>
        <a:bodyPr/>
        <a:lstStyle/>
        <a:p>
          <a:r>
            <a:rPr lang="nl-NL" sz="1400" dirty="0"/>
            <a:t>24h bereikbaar</a:t>
          </a:r>
        </a:p>
      </dgm:t>
    </dgm:pt>
    <dgm:pt modelId="{4B509CC9-F202-47F1-9C97-696CEC1FE381}" type="parTrans" cxnId="{ABE9361D-E663-465F-89AA-B71CA774B503}">
      <dgm:prSet/>
      <dgm:spPr/>
      <dgm:t>
        <a:bodyPr/>
        <a:lstStyle/>
        <a:p>
          <a:endParaRPr lang="nl-NL"/>
        </a:p>
      </dgm:t>
    </dgm:pt>
    <dgm:pt modelId="{BAAB615E-89C3-4948-9BA5-62E31ED4324D}" type="sibTrans" cxnId="{ABE9361D-E663-465F-89AA-B71CA774B503}">
      <dgm:prSet/>
      <dgm:spPr/>
      <dgm:t>
        <a:bodyPr/>
        <a:lstStyle/>
        <a:p>
          <a:endParaRPr lang="nl-NL"/>
        </a:p>
      </dgm:t>
    </dgm:pt>
    <dgm:pt modelId="{B31A2819-0B25-4378-91C5-F0B2A4573546}">
      <dgm:prSet phldrT="[Tekst]" custT="1"/>
      <dgm:spPr/>
      <dgm:t>
        <a:bodyPr/>
        <a:lstStyle/>
        <a:p>
          <a:r>
            <a:rPr lang="nl-NL" sz="2800" dirty="0">
              <a:solidFill>
                <a:schemeClr val="accent5"/>
              </a:solidFill>
            </a:rPr>
            <a:t>Beschermd Wonen</a:t>
          </a:r>
        </a:p>
      </dgm:t>
    </dgm:pt>
    <dgm:pt modelId="{155C81C3-F2E7-464B-ADA7-E89E87ED9015}" type="sibTrans" cxnId="{86607A44-7634-4D8A-A57B-9CE9EFCFB6FA}">
      <dgm:prSet/>
      <dgm:spPr/>
      <dgm:t>
        <a:bodyPr/>
        <a:lstStyle/>
        <a:p>
          <a:endParaRPr lang="nl-NL"/>
        </a:p>
      </dgm:t>
    </dgm:pt>
    <dgm:pt modelId="{CAEA690C-DA7C-42E3-91CD-F12732D0C61C}" type="parTrans" cxnId="{86607A44-7634-4D8A-A57B-9CE9EFCFB6FA}">
      <dgm:prSet/>
      <dgm:spPr/>
      <dgm:t>
        <a:bodyPr/>
        <a:lstStyle/>
        <a:p>
          <a:endParaRPr lang="nl-NL"/>
        </a:p>
      </dgm:t>
    </dgm:pt>
    <dgm:pt modelId="{1FBB4A6A-F060-4CA2-A2EC-81CE8539B842}">
      <dgm:prSet phldrT="[Tekst]" custT="1"/>
      <dgm:spPr/>
      <dgm:t>
        <a:bodyPr/>
        <a:lstStyle/>
        <a:p>
          <a:r>
            <a:rPr lang="nl-NL" sz="2800" dirty="0">
              <a:solidFill>
                <a:schemeClr val="accent5"/>
              </a:solidFill>
            </a:rPr>
            <a:t>Ondersteund Wonen</a:t>
          </a:r>
        </a:p>
      </dgm:t>
    </dgm:pt>
    <dgm:pt modelId="{85E85BD1-65F3-4541-9726-18222E8CF943}" type="sibTrans" cxnId="{BAED91A7-FD3F-4290-AA3B-5047FF2C76CD}">
      <dgm:prSet/>
      <dgm:spPr/>
      <dgm:t>
        <a:bodyPr/>
        <a:lstStyle/>
        <a:p>
          <a:endParaRPr lang="nl-NL"/>
        </a:p>
      </dgm:t>
    </dgm:pt>
    <dgm:pt modelId="{5EF50DD8-1242-4F9C-9428-45B4B1D642E6}" type="parTrans" cxnId="{BAED91A7-FD3F-4290-AA3B-5047FF2C76CD}">
      <dgm:prSet/>
      <dgm:spPr/>
      <dgm:t>
        <a:bodyPr/>
        <a:lstStyle/>
        <a:p>
          <a:endParaRPr lang="nl-NL"/>
        </a:p>
      </dgm:t>
    </dgm:pt>
    <dgm:pt modelId="{48120D02-D7FB-4407-BC35-97D9567B36F9}">
      <dgm:prSet phldrT="[Tekst]" custT="1"/>
      <dgm:spPr>
        <a:solidFill>
          <a:srgbClr val="002060"/>
        </a:solidFill>
      </dgm:spPr>
      <dgm:t>
        <a:bodyPr/>
        <a:lstStyle/>
        <a:p>
          <a:r>
            <a:rPr lang="nl-NL" sz="1400" kern="1200" dirty="0"/>
            <a:t>24h nabijheid</a:t>
          </a:r>
        </a:p>
      </dgm:t>
    </dgm:pt>
    <dgm:pt modelId="{7245A9FC-12E9-4770-9A82-DDF63D621070}" type="parTrans" cxnId="{66BD1E7C-A325-4AAF-BADF-D8A30F0DC5EA}">
      <dgm:prSet/>
      <dgm:spPr/>
      <dgm:t>
        <a:bodyPr/>
        <a:lstStyle/>
        <a:p>
          <a:endParaRPr lang="nl-NL"/>
        </a:p>
      </dgm:t>
    </dgm:pt>
    <dgm:pt modelId="{6F2337CE-C3C3-462A-92B7-B9F6A3A67DEF}" type="sibTrans" cxnId="{66BD1E7C-A325-4AAF-BADF-D8A30F0DC5EA}">
      <dgm:prSet/>
      <dgm:spPr/>
      <dgm:t>
        <a:bodyPr/>
        <a:lstStyle/>
        <a:p>
          <a:endParaRPr lang="nl-NL"/>
        </a:p>
      </dgm:t>
    </dgm:pt>
    <dgm:pt modelId="{4850FF13-4BA3-4CE3-88DC-C3FD584838B2}">
      <dgm:prSet phldrT="[Tekst]" custT="1"/>
      <dgm:spPr>
        <a:solidFill>
          <a:srgbClr val="002060"/>
        </a:solidFill>
      </dgm:spPr>
      <dgm:t>
        <a:bodyPr/>
        <a:lstStyle/>
        <a:p>
          <a:r>
            <a:rPr lang="nl-NL" sz="1400" dirty="0"/>
            <a:t>&lt;30 min. Aanwezig</a:t>
          </a:r>
        </a:p>
      </dgm:t>
    </dgm:pt>
    <dgm:pt modelId="{568AD32A-D553-4123-808D-A435CC6B9E66}" type="parTrans" cxnId="{FEFEC691-7268-41A1-8A83-7068DAB1DB2E}">
      <dgm:prSet/>
      <dgm:spPr/>
      <dgm:t>
        <a:bodyPr/>
        <a:lstStyle/>
        <a:p>
          <a:endParaRPr lang="nl-NL"/>
        </a:p>
      </dgm:t>
    </dgm:pt>
    <dgm:pt modelId="{232C0372-AA57-4C8E-AEB4-DE4001126881}" type="sibTrans" cxnId="{FEFEC691-7268-41A1-8A83-7068DAB1DB2E}">
      <dgm:prSet/>
      <dgm:spPr/>
      <dgm:t>
        <a:bodyPr/>
        <a:lstStyle/>
        <a:p>
          <a:endParaRPr lang="nl-NL"/>
        </a:p>
      </dgm:t>
    </dgm:pt>
    <dgm:pt modelId="{62C4955B-4C1F-4C95-A071-B4D67ED13FAC}">
      <dgm:prSet phldrT="[Tekst]" custT="1"/>
      <dgm:spPr>
        <a:solidFill>
          <a:srgbClr val="002060"/>
        </a:solidFill>
      </dgm:spPr>
      <dgm:t>
        <a:bodyPr/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nl-NL" sz="1400" kern="1200" dirty="0"/>
            <a:t>&lt;30 min. Aanwezig</a:t>
          </a:r>
        </a:p>
      </dgm:t>
    </dgm:pt>
    <dgm:pt modelId="{F9B08B6B-A8A3-44A5-BA35-EBA6D34A0224}" type="parTrans" cxnId="{9ED4883E-662D-4249-8D02-AFB72ACBEDF9}">
      <dgm:prSet/>
      <dgm:spPr/>
      <dgm:t>
        <a:bodyPr/>
        <a:lstStyle/>
        <a:p>
          <a:endParaRPr lang="nl-NL"/>
        </a:p>
      </dgm:t>
    </dgm:pt>
    <dgm:pt modelId="{4943DA7D-AE1D-495D-A0F6-4F8B956FA649}" type="sibTrans" cxnId="{9ED4883E-662D-4249-8D02-AFB72ACBEDF9}">
      <dgm:prSet/>
      <dgm:spPr/>
      <dgm:t>
        <a:bodyPr/>
        <a:lstStyle/>
        <a:p>
          <a:endParaRPr lang="nl-NL"/>
        </a:p>
      </dgm:t>
    </dgm:pt>
    <dgm:pt modelId="{A003D4E7-2EF9-4B0E-8F5D-C12AC3AA743A}">
      <dgm:prSet phldrT="[Tekst]" custT="1"/>
      <dgm:spPr>
        <a:solidFill>
          <a:srgbClr val="002060"/>
        </a:solidFill>
      </dgm:spPr>
      <dgm:t>
        <a:bodyPr/>
        <a:lstStyle/>
        <a:p>
          <a:r>
            <a:rPr lang="nl-NL" sz="1400" kern="1200" dirty="0"/>
            <a:t>&lt;10 min. Aanwezig</a:t>
          </a:r>
        </a:p>
      </dgm:t>
    </dgm:pt>
    <dgm:pt modelId="{23BBF7D8-4489-4625-AD1D-CDDEB45087E2}" type="parTrans" cxnId="{09D75D41-1517-4A1D-82E1-FCC21B296298}">
      <dgm:prSet/>
      <dgm:spPr/>
      <dgm:t>
        <a:bodyPr/>
        <a:lstStyle/>
        <a:p>
          <a:endParaRPr lang="nl-NL"/>
        </a:p>
      </dgm:t>
    </dgm:pt>
    <dgm:pt modelId="{AD160483-C263-4189-9A9B-5ED1E50EAC86}" type="sibTrans" cxnId="{09D75D41-1517-4A1D-82E1-FCC21B296298}">
      <dgm:prSet/>
      <dgm:spPr/>
      <dgm:t>
        <a:bodyPr/>
        <a:lstStyle/>
        <a:p>
          <a:endParaRPr lang="nl-NL"/>
        </a:p>
      </dgm:t>
    </dgm:pt>
    <dgm:pt modelId="{735CFEFB-C318-4994-BB93-0158FA117B5F}">
      <dgm:prSet phldrT="[Tekst]" custT="1"/>
      <dgm:spPr>
        <a:solidFill>
          <a:srgbClr val="002060"/>
        </a:solidFill>
      </dgm:spPr>
      <dgm:t>
        <a:bodyPr/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nl-NL" sz="1400" kern="1200" dirty="0">
            <a:solidFill>
              <a:schemeClr val="accent1"/>
            </a:solidFill>
          </a:endParaRPr>
        </a:p>
      </dgm:t>
    </dgm:pt>
    <dgm:pt modelId="{C30146D6-7752-4714-B531-D16B9A433354}" type="parTrans" cxnId="{06F8E40A-E2ED-471B-ABE7-F5DA5E21FB8D}">
      <dgm:prSet/>
      <dgm:spPr/>
      <dgm:t>
        <a:bodyPr/>
        <a:lstStyle/>
        <a:p>
          <a:endParaRPr lang="nl-NL"/>
        </a:p>
      </dgm:t>
    </dgm:pt>
    <dgm:pt modelId="{DBC01766-526D-48CE-B62A-AFD0D36BABDD}" type="sibTrans" cxnId="{06F8E40A-E2ED-471B-ABE7-F5DA5E21FB8D}">
      <dgm:prSet/>
      <dgm:spPr/>
      <dgm:t>
        <a:bodyPr/>
        <a:lstStyle/>
        <a:p>
          <a:endParaRPr lang="nl-NL"/>
        </a:p>
      </dgm:t>
    </dgm:pt>
    <dgm:pt modelId="{C6538B8B-9DA5-45ED-9E30-56FF21ACFC1F}">
      <dgm:prSet phldrT="[Tekst]" custT="1"/>
      <dgm:spPr>
        <a:solidFill>
          <a:srgbClr val="002060"/>
        </a:solidFill>
      </dgm:spPr>
      <dgm:t>
        <a:bodyPr/>
        <a:lstStyle/>
        <a:p>
          <a:endParaRPr lang="nl-NL" sz="1400" dirty="0"/>
        </a:p>
      </dgm:t>
    </dgm:pt>
    <dgm:pt modelId="{28D10CBF-00FE-4452-A575-BA3F36722C82}" type="parTrans" cxnId="{F608FC42-C3BC-4623-81BD-C22859AAA82E}">
      <dgm:prSet/>
      <dgm:spPr/>
      <dgm:t>
        <a:bodyPr/>
        <a:lstStyle/>
        <a:p>
          <a:endParaRPr lang="nl-NL"/>
        </a:p>
      </dgm:t>
    </dgm:pt>
    <dgm:pt modelId="{6AC694E8-2DAF-4439-B4AB-088F3DDF3947}" type="sibTrans" cxnId="{F608FC42-C3BC-4623-81BD-C22859AAA82E}">
      <dgm:prSet/>
      <dgm:spPr/>
      <dgm:t>
        <a:bodyPr/>
        <a:lstStyle/>
        <a:p>
          <a:endParaRPr lang="nl-NL"/>
        </a:p>
      </dgm:t>
    </dgm:pt>
    <dgm:pt modelId="{71CF0B3C-A85B-4433-AF4F-2B2C89C8F748}">
      <dgm:prSet custT="1"/>
      <dgm:spPr>
        <a:solidFill>
          <a:srgbClr val="002060"/>
        </a:solidFill>
      </dgm:spPr>
      <dgm:t>
        <a:bodyPr/>
        <a:lstStyle/>
        <a:p>
          <a:r>
            <a:rPr lang="nl-NL" sz="1400" dirty="0"/>
            <a:t>Kortdurende opvang</a:t>
          </a:r>
        </a:p>
      </dgm:t>
    </dgm:pt>
    <dgm:pt modelId="{AE06167A-72CB-46A1-8AD1-2CD91CFE5F70}" type="sibTrans" cxnId="{E25A0D59-72B2-41FD-80A0-5FB466843A4F}">
      <dgm:prSet/>
      <dgm:spPr/>
      <dgm:t>
        <a:bodyPr/>
        <a:lstStyle/>
        <a:p>
          <a:endParaRPr lang="nl-NL"/>
        </a:p>
      </dgm:t>
    </dgm:pt>
    <dgm:pt modelId="{879F5779-2DBE-45C2-B733-37CEBF2D078F}" type="parTrans" cxnId="{E25A0D59-72B2-41FD-80A0-5FB466843A4F}">
      <dgm:prSet/>
      <dgm:spPr/>
      <dgm:t>
        <a:bodyPr/>
        <a:lstStyle/>
        <a:p>
          <a:endParaRPr lang="nl-NL"/>
        </a:p>
      </dgm:t>
    </dgm:pt>
    <dgm:pt modelId="{CE848EFF-D609-4730-8F71-CD0ECBA43787}">
      <dgm:prSet custT="1"/>
      <dgm:spPr>
        <a:solidFill>
          <a:srgbClr val="002060"/>
        </a:solidFill>
      </dgm:spPr>
      <dgm:t>
        <a:bodyPr/>
        <a:lstStyle/>
        <a:p>
          <a:r>
            <a:rPr lang="nl-NL" sz="1400" dirty="0"/>
            <a:t>&lt;5 min. Aanwezig</a:t>
          </a:r>
        </a:p>
      </dgm:t>
    </dgm:pt>
    <dgm:pt modelId="{86A51E84-D017-477F-A96B-C1BFACFD39A6}" type="sibTrans" cxnId="{722D97DC-ABCA-42CD-99E1-48BCF5507C82}">
      <dgm:prSet/>
      <dgm:spPr/>
      <dgm:t>
        <a:bodyPr/>
        <a:lstStyle/>
        <a:p>
          <a:endParaRPr lang="nl-NL"/>
        </a:p>
      </dgm:t>
    </dgm:pt>
    <dgm:pt modelId="{7BAD44EE-FDB0-44D0-AA97-2FD9A3FD6038}" type="parTrans" cxnId="{722D97DC-ABCA-42CD-99E1-48BCF5507C82}">
      <dgm:prSet/>
      <dgm:spPr/>
      <dgm:t>
        <a:bodyPr/>
        <a:lstStyle/>
        <a:p>
          <a:endParaRPr lang="nl-NL"/>
        </a:p>
      </dgm:t>
    </dgm:pt>
    <dgm:pt modelId="{E674B5D7-A4A3-41B1-9AB4-5ACDCDF467E8}">
      <dgm:prSet custT="1"/>
      <dgm:spPr>
        <a:solidFill>
          <a:srgbClr val="002060"/>
        </a:solidFill>
      </dgm:spPr>
      <dgm:t>
        <a:bodyPr/>
        <a:lstStyle/>
        <a:p>
          <a:r>
            <a:rPr lang="nl-NL" sz="1400" dirty="0"/>
            <a:t>Observatie en stabilisatie</a:t>
          </a:r>
        </a:p>
      </dgm:t>
    </dgm:pt>
    <dgm:pt modelId="{0659FE31-FEE5-4B93-99B2-57C24664DE2E}" type="sibTrans" cxnId="{646F10BB-DDB1-41FA-9F69-5092BCDC1635}">
      <dgm:prSet/>
      <dgm:spPr/>
      <dgm:t>
        <a:bodyPr/>
        <a:lstStyle/>
        <a:p>
          <a:endParaRPr lang="nl-NL"/>
        </a:p>
      </dgm:t>
    </dgm:pt>
    <dgm:pt modelId="{265D478F-1C43-482F-87E3-9DEB7748D5B8}" type="parTrans" cxnId="{646F10BB-DDB1-41FA-9F69-5092BCDC1635}">
      <dgm:prSet/>
      <dgm:spPr/>
      <dgm:t>
        <a:bodyPr/>
        <a:lstStyle/>
        <a:p>
          <a:endParaRPr lang="nl-NL"/>
        </a:p>
      </dgm:t>
    </dgm:pt>
    <dgm:pt modelId="{BAD4055B-13ED-400F-8D86-845D5C82F380}">
      <dgm:prSet custT="1"/>
      <dgm:spPr>
        <a:solidFill>
          <a:srgbClr val="002060"/>
        </a:solidFill>
      </dgm:spPr>
      <dgm:t>
        <a:bodyPr/>
        <a:lstStyle/>
        <a:p>
          <a:endParaRPr lang="nl-NL" sz="1400" dirty="0"/>
        </a:p>
      </dgm:t>
    </dgm:pt>
    <dgm:pt modelId="{C168E09F-8426-4663-A81A-C329C7A93C45}" type="parTrans" cxnId="{31D7C58A-C480-4CBE-87B7-72EFCBC2FA11}">
      <dgm:prSet/>
      <dgm:spPr/>
      <dgm:t>
        <a:bodyPr/>
        <a:lstStyle/>
        <a:p>
          <a:endParaRPr lang="nl-NL"/>
        </a:p>
      </dgm:t>
    </dgm:pt>
    <dgm:pt modelId="{F3877511-3508-41FB-846F-FF4F5813FBC8}" type="sibTrans" cxnId="{31D7C58A-C480-4CBE-87B7-72EFCBC2FA11}">
      <dgm:prSet/>
      <dgm:spPr/>
      <dgm:t>
        <a:bodyPr/>
        <a:lstStyle/>
        <a:p>
          <a:endParaRPr lang="nl-NL"/>
        </a:p>
      </dgm:t>
    </dgm:pt>
    <dgm:pt modelId="{47C17CBD-6122-4D38-BD93-3827FD66F83C}">
      <dgm:prSet custT="1"/>
      <dgm:spPr>
        <a:solidFill>
          <a:srgbClr val="002060"/>
        </a:solidFill>
      </dgm:spPr>
      <dgm:t>
        <a:bodyPr/>
        <a:lstStyle/>
        <a:p>
          <a:endParaRPr lang="nl-NL" sz="1400" dirty="0"/>
        </a:p>
      </dgm:t>
    </dgm:pt>
    <dgm:pt modelId="{2094F587-8F3C-44EF-8C7E-BF311B7A9313}" type="parTrans" cxnId="{FB3DBB13-190C-4185-92B4-966A98366A1F}">
      <dgm:prSet/>
      <dgm:spPr/>
      <dgm:t>
        <a:bodyPr/>
        <a:lstStyle/>
        <a:p>
          <a:endParaRPr lang="nl-NL"/>
        </a:p>
      </dgm:t>
    </dgm:pt>
    <dgm:pt modelId="{B3AC743F-16B2-4CCD-9F25-B8449EFAA738}" type="sibTrans" cxnId="{FB3DBB13-190C-4185-92B4-966A98366A1F}">
      <dgm:prSet/>
      <dgm:spPr/>
      <dgm:t>
        <a:bodyPr/>
        <a:lstStyle/>
        <a:p>
          <a:endParaRPr lang="nl-NL"/>
        </a:p>
      </dgm:t>
    </dgm:pt>
    <dgm:pt modelId="{2CB18D02-5B6D-4E1E-859F-3A232A904040}">
      <dgm:prSet custT="1"/>
      <dgm:spPr>
        <a:solidFill>
          <a:srgbClr val="002060"/>
        </a:solidFill>
      </dgm:spPr>
      <dgm:t>
        <a:bodyPr/>
        <a:lstStyle/>
        <a:p>
          <a:endParaRPr lang="nl-NL" sz="1400" dirty="0"/>
        </a:p>
      </dgm:t>
    </dgm:pt>
    <dgm:pt modelId="{E524949C-3AA8-4D0E-BA00-A63185F2B2E3}" type="parTrans" cxnId="{F175907B-4121-41D0-89B1-82BCA5B38F10}">
      <dgm:prSet/>
      <dgm:spPr/>
      <dgm:t>
        <a:bodyPr/>
        <a:lstStyle/>
        <a:p>
          <a:endParaRPr lang="nl-NL"/>
        </a:p>
      </dgm:t>
    </dgm:pt>
    <dgm:pt modelId="{38964B19-41B7-4EC5-851F-3C58CED539E8}" type="sibTrans" cxnId="{F175907B-4121-41D0-89B1-82BCA5B38F10}">
      <dgm:prSet/>
      <dgm:spPr/>
      <dgm:t>
        <a:bodyPr/>
        <a:lstStyle/>
        <a:p>
          <a:endParaRPr lang="nl-NL"/>
        </a:p>
      </dgm:t>
    </dgm:pt>
    <dgm:pt modelId="{372980BC-AEA0-4CD7-99D8-D0684EA5483A}">
      <dgm:prSet custT="1"/>
      <dgm:spPr>
        <a:solidFill>
          <a:srgbClr val="002060"/>
        </a:solidFill>
      </dgm:spPr>
      <dgm:t>
        <a:bodyPr/>
        <a:lstStyle/>
        <a:p>
          <a:endParaRPr lang="nl-NL" sz="1400" dirty="0"/>
        </a:p>
      </dgm:t>
    </dgm:pt>
    <dgm:pt modelId="{9CE943F6-691D-4789-9D1D-642BB564E67A}" type="parTrans" cxnId="{A467F5D2-F4D4-4410-B83A-09EA3AB8F6C0}">
      <dgm:prSet/>
      <dgm:spPr/>
      <dgm:t>
        <a:bodyPr/>
        <a:lstStyle/>
        <a:p>
          <a:endParaRPr lang="nl-NL"/>
        </a:p>
      </dgm:t>
    </dgm:pt>
    <dgm:pt modelId="{87A6B2D2-295B-4005-A61C-A9FD20D65CBF}" type="sibTrans" cxnId="{A467F5D2-F4D4-4410-B83A-09EA3AB8F6C0}">
      <dgm:prSet/>
      <dgm:spPr/>
      <dgm:t>
        <a:bodyPr/>
        <a:lstStyle/>
        <a:p>
          <a:endParaRPr lang="nl-NL"/>
        </a:p>
      </dgm:t>
    </dgm:pt>
    <dgm:pt modelId="{4E2E5481-3919-4091-A855-A5566CCFEDE4}">
      <dgm:prSet custT="1"/>
      <dgm:spPr>
        <a:solidFill>
          <a:srgbClr val="002060"/>
        </a:solidFill>
      </dgm:spPr>
      <dgm:t>
        <a:bodyPr/>
        <a:lstStyle/>
        <a:p>
          <a:r>
            <a:rPr lang="nl-NL" sz="1200" dirty="0"/>
            <a:t>Eigen bijdrage </a:t>
          </a:r>
          <a:r>
            <a:rPr lang="nl-NL" sz="1200" dirty="0" err="1"/>
            <a:t>vlgs</a:t>
          </a:r>
          <a:r>
            <a:rPr lang="nl-NL" sz="1200" dirty="0"/>
            <a:t> nadere regels MOBWBT</a:t>
          </a:r>
        </a:p>
      </dgm:t>
    </dgm:pt>
    <dgm:pt modelId="{0CC75F13-567E-4887-BE54-2F8BF247BA61}" type="parTrans" cxnId="{71471597-4A0C-4E2C-8077-05C79ED380E5}">
      <dgm:prSet/>
      <dgm:spPr/>
      <dgm:t>
        <a:bodyPr/>
        <a:lstStyle/>
        <a:p>
          <a:endParaRPr lang="nl-NL"/>
        </a:p>
      </dgm:t>
    </dgm:pt>
    <dgm:pt modelId="{C4F04934-F3C4-481A-8E7D-7E5F988D3617}" type="sibTrans" cxnId="{71471597-4A0C-4E2C-8077-05C79ED380E5}">
      <dgm:prSet/>
      <dgm:spPr/>
      <dgm:t>
        <a:bodyPr/>
        <a:lstStyle/>
        <a:p>
          <a:endParaRPr lang="nl-NL"/>
        </a:p>
      </dgm:t>
    </dgm:pt>
    <dgm:pt modelId="{F3C7EC01-C160-4B81-8607-1CD6E9517974}">
      <dgm:prSet phldrT="[Tekst]" custT="1"/>
      <dgm:spPr>
        <a:solidFill>
          <a:srgbClr val="002060"/>
        </a:solidFill>
      </dgm:spPr>
      <dgm:t>
        <a:bodyPr/>
        <a:lstStyle/>
        <a:p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BFBD0537-C6D9-445C-93A7-50B9C1516BB5}" type="parTrans" cxnId="{DDBFEAC4-84EF-47DB-B849-60DB175E26AC}">
      <dgm:prSet/>
      <dgm:spPr/>
      <dgm:t>
        <a:bodyPr/>
        <a:lstStyle/>
        <a:p>
          <a:endParaRPr lang="nl-NL"/>
        </a:p>
      </dgm:t>
    </dgm:pt>
    <dgm:pt modelId="{8DEBCE2A-3463-4A31-BD4C-2D0FB91D411C}" type="sibTrans" cxnId="{DDBFEAC4-84EF-47DB-B849-60DB175E26AC}">
      <dgm:prSet/>
      <dgm:spPr/>
      <dgm:t>
        <a:bodyPr/>
        <a:lstStyle/>
        <a:p>
          <a:endParaRPr lang="nl-NL"/>
        </a:p>
      </dgm:t>
    </dgm:pt>
    <dgm:pt modelId="{A0299547-AFF9-4DDA-8996-380B8BDC30D7}">
      <dgm:prSet custT="1"/>
      <dgm:spPr/>
      <dgm:t>
        <a:bodyPr/>
        <a:lstStyle/>
        <a:p>
          <a:r>
            <a:rPr lang="nl-NL" sz="12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Eigen bijdrage </a:t>
          </a:r>
          <a:r>
            <a:rPr lang="nl-NL" sz="1200" kern="1200" dirty="0" err="1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vlgs</a:t>
          </a:r>
          <a:r>
            <a:rPr lang="nl-NL" sz="12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CAK voor BW</a:t>
          </a: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39283BA7-AE90-4553-BBE7-59F3FC0C13CC}" type="parTrans" cxnId="{0C63CEE0-F007-4E40-A61F-3584CC065029}">
      <dgm:prSet/>
      <dgm:spPr/>
      <dgm:t>
        <a:bodyPr/>
        <a:lstStyle/>
        <a:p>
          <a:endParaRPr lang="nl-NL"/>
        </a:p>
      </dgm:t>
    </dgm:pt>
    <dgm:pt modelId="{93DCF462-0FEC-47A8-B961-3F0CE0F8C3DA}" type="sibTrans" cxnId="{0C63CEE0-F007-4E40-A61F-3584CC065029}">
      <dgm:prSet/>
      <dgm:spPr/>
      <dgm:t>
        <a:bodyPr/>
        <a:lstStyle/>
        <a:p>
          <a:endParaRPr lang="nl-NL"/>
        </a:p>
      </dgm:t>
    </dgm:pt>
    <dgm:pt modelId="{32F3AEC8-6F1E-4F58-B0D9-E09615431F4C}">
      <dgm:prSet phldrT="[Tekst]" custT="1"/>
      <dgm:spPr>
        <a:solidFill>
          <a:srgbClr val="002060"/>
        </a:solidFill>
      </dgm:spPr>
      <dgm:t>
        <a:bodyPr/>
        <a:lstStyle/>
        <a:p>
          <a:endParaRPr lang="nl-NL" sz="1400" kern="1200" dirty="0"/>
        </a:p>
      </dgm:t>
    </dgm:pt>
    <dgm:pt modelId="{55293050-727B-4037-9BF2-863EA4D28261}" type="parTrans" cxnId="{3EA3C25E-46D8-4B08-900B-6AC494EB6A23}">
      <dgm:prSet/>
      <dgm:spPr/>
      <dgm:t>
        <a:bodyPr/>
        <a:lstStyle/>
        <a:p>
          <a:endParaRPr lang="nl-NL"/>
        </a:p>
      </dgm:t>
    </dgm:pt>
    <dgm:pt modelId="{0378A997-9D67-4761-8109-FFAEFF067B3B}" type="sibTrans" cxnId="{3EA3C25E-46D8-4B08-900B-6AC494EB6A23}">
      <dgm:prSet/>
      <dgm:spPr/>
      <dgm:t>
        <a:bodyPr/>
        <a:lstStyle/>
        <a:p>
          <a:endParaRPr lang="nl-NL"/>
        </a:p>
      </dgm:t>
    </dgm:pt>
    <dgm:pt modelId="{9100B918-8D1F-4CD5-81F3-7EC8214C33F0}">
      <dgm:prSet custT="1"/>
      <dgm:spPr/>
      <dgm:t>
        <a:bodyPr/>
        <a:lstStyle/>
        <a:p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07CF6763-E396-4CC7-A6B3-F99D14AB5BE9}" type="parTrans" cxnId="{18044015-F81D-4C0D-BB5C-8D06424978BE}">
      <dgm:prSet/>
      <dgm:spPr/>
      <dgm:t>
        <a:bodyPr/>
        <a:lstStyle/>
        <a:p>
          <a:endParaRPr lang="nl-NL"/>
        </a:p>
      </dgm:t>
    </dgm:pt>
    <dgm:pt modelId="{A2E7650F-6F13-4AA0-9625-D1FE537F2E8E}" type="sibTrans" cxnId="{18044015-F81D-4C0D-BB5C-8D06424978BE}">
      <dgm:prSet/>
      <dgm:spPr/>
      <dgm:t>
        <a:bodyPr/>
        <a:lstStyle/>
        <a:p>
          <a:endParaRPr lang="nl-NL"/>
        </a:p>
      </dgm:t>
    </dgm:pt>
    <dgm:pt modelId="{DB3FC6A4-6155-44E2-B909-B79E0822FEAB}">
      <dgm:prSet custT="1"/>
      <dgm:spPr/>
      <dgm:t>
        <a:bodyPr/>
        <a:lstStyle/>
        <a:p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DBEDB55F-DE2C-4F0B-AFCB-143727A76B13}" type="parTrans" cxnId="{39B58256-9A27-48AD-94C2-FBA065529451}">
      <dgm:prSet/>
      <dgm:spPr/>
      <dgm:t>
        <a:bodyPr/>
        <a:lstStyle/>
        <a:p>
          <a:endParaRPr lang="nl-NL"/>
        </a:p>
      </dgm:t>
    </dgm:pt>
    <dgm:pt modelId="{D93F37BE-E8AA-4A3E-8486-02D6F0C35B89}" type="sibTrans" cxnId="{39B58256-9A27-48AD-94C2-FBA065529451}">
      <dgm:prSet/>
      <dgm:spPr/>
      <dgm:t>
        <a:bodyPr/>
        <a:lstStyle/>
        <a:p>
          <a:endParaRPr lang="nl-NL"/>
        </a:p>
      </dgm:t>
    </dgm:pt>
    <dgm:pt modelId="{0C53C5AE-31D8-48AD-ABDF-F2E5D37AE40B}">
      <dgm:prSet custT="1"/>
      <dgm:spPr/>
      <dgm:t>
        <a:bodyPr/>
        <a:lstStyle/>
        <a:p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E2C0463A-50F3-4252-8F75-3CB91B8F065A}" type="parTrans" cxnId="{409BB426-267C-48EF-B12B-A10A3D2AA356}">
      <dgm:prSet/>
      <dgm:spPr/>
      <dgm:t>
        <a:bodyPr/>
        <a:lstStyle/>
        <a:p>
          <a:endParaRPr lang="nl-NL"/>
        </a:p>
      </dgm:t>
    </dgm:pt>
    <dgm:pt modelId="{2F047428-A760-4F73-A854-12D69798A412}" type="sibTrans" cxnId="{409BB426-267C-48EF-B12B-A10A3D2AA356}">
      <dgm:prSet/>
      <dgm:spPr/>
      <dgm:t>
        <a:bodyPr/>
        <a:lstStyle/>
        <a:p>
          <a:endParaRPr lang="nl-NL"/>
        </a:p>
      </dgm:t>
    </dgm:pt>
    <dgm:pt modelId="{A8E25346-A4C8-425B-A0C2-EBD8620CF52C}">
      <dgm:prSet custT="1"/>
      <dgm:spPr/>
      <dgm:t>
        <a:bodyPr/>
        <a:lstStyle/>
        <a:p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97B6257B-00A2-4DDD-9FCD-A88873CC189C}" type="parTrans" cxnId="{7C4F23A0-D52F-472C-BEB2-76AFA56B3E13}">
      <dgm:prSet/>
      <dgm:spPr/>
      <dgm:t>
        <a:bodyPr/>
        <a:lstStyle/>
        <a:p>
          <a:endParaRPr lang="nl-NL"/>
        </a:p>
      </dgm:t>
    </dgm:pt>
    <dgm:pt modelId="{BCFACEDD-059F-49A4-B61A-0114A542F2D6}" type="sibTrans" cxnId="{7C4F23A0-D52F-472C-BEB2-76AFA56B3E13}">
      <dgm:prSet/>
      <dgm:spPr/>
      <dgm:t>
        <a:bodyPr/>
        <a:lstStyle/>
        <a:p>
          <a:endParaRPr lang="nl-NL"/>
        </a:p>
      </dgm:t>
    </dgm:pt>
    <dgm:pt modelId="{9CF099CA-D2C9-4C99-A9B1-78C5CD9CFCD6}">
      <dgm:prSet custT="1"/>
      <dgm:spPr/>
      <dgm:t>
        <a:bodyPr/>
        <a:lstStyle/>
        <a:p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51D05537-6467-47BE-B381-CDFAA1DA8AC4}" type="parTrans" cxnId="{9DA74800-365E-42F5-9819-B67DE9B103A2}">
      <dgm:prSet/>
      <dgm:spPr/>
      <dgm:t>
        <a:bodyPr/>
        <a:lstStyle/>
        <a:p>
          <a:endParaRPr lang="nl-NL"/>
        </a:p>
      </dgm:t>
    </dgm:pt>
    <dgm:pt modelId="{8EFD8073-DBEA-46EE-8C07-CE39260383D3}" type="sibTrans" cxnId="{9DA74800-365E-42F5-9819-B67DE9B103A2}">
      <dgm:prSet/>
      <dgm:spPr/>
      <dgm:t>
        <a:bodyPr/>
        <a:lstStyle/>
        <a:p>
          <a:endParaRPr lang="nl-NL"/>
        </a:p>
      </dgm:t>
    </dgm:pt>
    <dgm:pt modelId="{13DB01BB-8480-4129-8B06-7BC423885B96}">
      <dgm:prSet custT="1"/>
      <dgm:spPr>
        <a:solidFill>
          <a:srgbClr val="002060"/>
        </a:solidFill>
      </dgm:spPr>
      <dgm:t>
        <a:bodyPr/>
        <a:lstStyle/>
        <a:p>
          <a:endParaRPr lang="nl-NL" sz="1400" dirty="0"/>
        </a:p>
      </dgm:t>
    </dgm:pt>
    <dgm:pt modelId="{78075CE9-72C9-4814-B4EE-553F172BB722}" type="parTrans" cxnId="{A845AE89-91C8-46E5-BF85-6765213C56BE}">
      <dgm:prSet/>
      <dgm:spPr/>
      <dgm:t>
        <a:bodyPr/>
        <a:lstStyle/>
        <a:p>
          <a:endParaRPr lang="nl-NL"/>
        </a:p>
      </dgm:t>
    </dgm:pt>
    <dgm:pt modelId="{32D52CE9-46E3-4AED-8BE4-8B55AE25B25B}" type="sibTrans" cxnId="{A845AE89-91C8-46E5-BF85-6765213C56BE}">
      <dgm:prSet/>
      <dgm:spPr/>
      <dgm:t>
        <a:bodyPr/>
        <a:lstStyle/>
        <a:p>
          <a:endParaRPr lang="nl-NL"/>
        </a:p>
      </dgm:t>
    </dgm:pt>
    <dgm:pt modelId="{58CE55CC-CDED-41DC-A47C-2AF51AB13758}">
      <dgm:prSet phldrT="[Tekst]" custT="1"/>
      <dgm:spPr>
        <a:solidFill>
          <a:srgbClr val="002060"/>
        </a:solidFill>
      </dgm:spPr>
      <dgm:t>
        <a:bodyPr/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nl-NL" sz="1400" kern="1200" dirty="0"/>
        </a:p>
      </dgm:t>
    </dgm:pt>
    <dgm:pt modelId="{C15C3008-32E5-4108-92C0-901C33137672}" type="parTrans" cxnId="{5503C81E-7A3D-4C96-A76E-207B55889DEA}">
      <dgm:prSet/>
      <dgm:spPr/>
      <dgm:t>
        <a:bodyPr/>
        <a:lstStyle/>
        <a:p>
          <a:endParaRPr lang="nl-NL"/>
        </a:p>
      </dgm:t>
    </dgm:pt>
    <dgm:pt modelId="{29C53D69-8FAB-439D-806C-F5AE2674BFD8}" type="sibTrans" cxnId="{5503C81E-7A3D-4C96-A76E-207B55889DEA}">
      <dgm:prSet/>
      <dgm:spPr/>
      <dgm:t>
        <a:bodyPr/>
        <a:lstStyle/>
        <a:p>
          <a:endParaRPr lang="nl-NL"/>
        </a:p>
      </dgm:t>
    </dgm:pt>
    <dgm:pt modelId="{3836E3D0-CDF5-47C6-AD52-21C0FFB3EC8C}">
      <dgm:prSet custT="1"/>
      <dgm:spPr/>
      <dgm:t>
        <a:bodyPr/>
        <a:lstStyle/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nl-NL" sz="11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8297C98C-6F1D-423C-8E83-CAA29C730715}" type="parTrans" cxnId="{F484BC42-DF8B-4956-9080-D96E9664416D}">
      <dgm:prSet/>
      <dgm:spPr/>
      <dgm:t>
        <a:bodyPr/>
        <a:lstStyle/>
        <a:p>
          <a:endParaRPr lang="nl-NL"/>
        </a:p>
      </dgm:t>
    </dgm:pt>
    <dgm:pt modelId="{90FE7457-EF0F-46F6-A642-A4EF30C9E332}" type="sibTrans" cxnId="{F484BC42-DF8B-4956-9080-D96E9664416D}">
      <dgm:prSet/>
      <dgm:spPr/>
      <dgm:t>
        <a:bodyPr/>
        <a:lstStyle/>
        <a:p>
          <a:endParaRPr lang="nl-NL"/>
        </a:p>
      </dgm:t>
    </dgm:pt>
    <dgm:pt modelId="{4C25E5A9-002C-461A-8F25-EA46297920E8}">
      <dgm:prSet custT="1"/>
      <dgm:spPr/>
      <dgm:t>
        <a:bodyPr/>
        <a:lstStyle/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nl-NL" sz="11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D70E3236-CFF6-4BFD-AEC6-A4913F0B0508}" type="parTrans" cxnId="{EF8A6776-6985-491A-A31E-0B43F87D3820}">
      <dgm:prSet/>
      <dgm:spPr/>
      <dgm:t>
        <a:bodyPr/>
        <a:lstStyle/>
        <a:p>
          <a:endParaRPr lang="nl-NL"/>
        </a:p>
      </dgm:t>
    </dgm:pt>
    <dgm:pt modelId="{69926919-2B87-4BC4-9274-B85148ECCC50}" type="sibTrans" cxnId="{EF8A6776-6985-491A-A31E-0B43F87D3820}">
      <dgm:prSet/>
      <dgm:spPr/>
      <dgm:t>
        <a:bodyPr/>
        <a:lstStyle/>
        <a:p>
          <a:endParaRPr lang="nl-NL"/>
        </a:p>
      </dgm:t>
    </dgm:pt>
    <dgm:pt modelId="{A0B5BD3D-5880-441C-B440-DAB79AB43A6A}">
      <dgm:prSet custT="1"/>
      <dgm:spPr/>
      <dgm:t>
        <a:bodyPr/>
        <a:lstStyle/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nl-NL" sz="11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BA84BBE9-ACBE-44DB-8E71-E581B8E0E8B2}" type="parTrans" cxnId="{A8B29194-9917-4798-9507-EEB48AD11DD9}">
      <dgm:prSet/>
      <dgm:spPr/>
      <dgm:t>
        <a:bodyPr/>
        <a:lstStyle/>
        <a:p>
          <a:endParaRPr lang="nl-NL"/>
        </a:p>
      </dgm:t>
    </dgm:pt>
    <dgm:pt modelId="{26491EF0-5E28-4622-8BD8-2150F0A31499}" type="sibTrans" cxnId="{A8B29194-9917-4798-9507-EEB48AD11DD9}">
      <dgm:prSet/>
      <dgm:spPr/>
      <dgm:t>
        <a:bodyPr/>
        <a:lstStyle/>
        <a:p>
          <a:endParaRPr lang="nl-NL"/>
        </a:p>
      </dgm:t>
    </dgm:pt>
    <dgm:pt modelId="{BFCA1E90-695E-4305-B177-999A9F7418E6}">
      <dgm:prSet custT="1"/>
      <dgm:spPr/>
      <dgm:t>
        <a:bodyPr/>
        <a:lstStyle/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nl-NL" sz="11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C2ADEF43-2302-4D0B-B70D-F93CDA4D2601}" type="parTrans" cxnId="{14D0BB80-0152-44A0-A8D9-30A99684C51C}">
      <dgm:prSet/>
      <dgm:spPr/>
      <dgm:t>
        <a:bodyPr/>
        <a:lstStyle/>
        <a:p>
          <a:endParaRPr lang="nl-NL"/>
        </a:p>
      </dgm:t>
    </dgm:pt>
    <dgm:pt modelId="{2F4E0CDB-351B-4623-AF51-658841611DA3}" type="sibTrans" cxnId="{14D0BB80-0152-44A0-A8D9-30A99684C51C}">
      <dgm:prSet/>
      <dgm:spPr/>
      <dgm:t>
        <a:bodyPr/>
        <a:lstStyle/>
        <a:p>
          <a:endParaRPr lang="nl-NL"/>
        </a:p>
      </dgm:t>
    </dgm:pt>
    <dgm:pt modelId="{6D132CE0-94AF-4319-8DA0-ED8072C686C3}">
      <dgm:prSet custT="1"/>
      <dgm:spPr/>
      <dgm:t>
        <a:bodyPr/>
        <a:lstStyle/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nl-NL" sz="11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8FB3D62B-F64D-4682-8F4D-451E6A0C9032}" type="parTrans" cxnId="{8AFB9132-B7E8-4E03-85E0-7CDA4470A1CC}">
      <dgm:prSet/>
      <dgm:spPr/>
      <dgm:t>
        <a:bodyPr/>
        <a:lstStyle/>
        <a:p>
          <a:endParaRPr lang="nl-NL"/>
        </a:p>
      </dgm:t>
    </dgm:pt>
    <dgm:pt modelId="{D7B48C1A-795B-4E68-ABE1-81897D84F46B}" type="sibTrans" cxnId="{8AFB9132-B7E8-4E03-85E0-7CDA4470A1CC}">
      <dgm:prSet/>
      <dgm:spPr/>
      <dgm:t>
        <a:bodyPr/>
        <a:lstStyle/>
        <a:p>
          <a:endParaRPr lang="nl-NL"/>
        </a:p>
      </dgm:t>
    </dgm:pt>
    <dgm:pt modelId="{6E187498-5050-4490-B2B8-A52278791028}">
      <dgm:prSet custT="1"/>
      <dgm:spPr/>
      <dgm:t>
        <a:bodyPr/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2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Eigen bijdrage </a:t>
          </a:r>
          <a:r>
            <a:rPr lang="nl-NL" sz="1200" kern="1200" dirty="0"/>
            <a:t>nader te bepalen</a:t>
          </a: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B3B593D6-64FC-46D0-A9C6-C46019F3C449}" type="parTrans" cxnId="{856C939B-E91E-43D6-8E4A-110960B45246}">
      <dgm:prSet/>
      <dgm:spPr/>
      <dgm:t>
        <a:bodyPr/>
        <a:lstStyle/>
        <a:p>
          <a:endParaRPr lang="nl-NL"/>
        </a:p>
      </dgm:t>
    </dgm:pt>
    <dgm:pt modelId="{1398F74A-D632-4C90-879D-EDA3B7248B8A}" type="sibTrans" cxnId="{856C939B-E91E-43D6-8E4A-110960B45246}">
      <dgm:prSet/>
      <dgm:spPr/>
      <dgm:t>
        <a:bodyPr/>
        <a:lstStyle/>
        <a:p>
          <a:endParaRPr lang="nl-NL"/>
        </a:p>
      </dgm:t>
    </dgm:pt>
    <dgm:pt modelId="{3D8FE7B9-848D-46B9-87C3-E6176CF8C4DE}">
      <dgm:prSet phldrT="[Tekst]" custT="1"/>
      <dgm:spPr>
        <a:solidFill>
          <a:srgbClr val="002060"/>
        </a:solidFill>
      </dgm:spPr>
      <dgm:t>
        <a:bodyPr/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nl-NL" sz="1400" kern="1200" dirty="0"/>
        </a:p>
      </dgm:t>
    </dgm:pt>
    <dgm:pt modelId="{474F6006-FCD8-4026-AA5C-E20B5E04B1D2}" type="parTrans" cxnId="{55A33B68-8A08-4620-B00D-793D5BC0B025}">
      <dgm:prSet/>
      <dgm:spPr/>
      <dgm:t>
        <a:bodyPr/>
        <a:lstStyle/>
        <a:p>
          <a:endParaRPr lang="nl-NL"/>
        </a:p>
      </dgm:t>
    </dgm:pt>
    <dgm:pt modelId="{F1DB32B1-EF69-439A-AEAD-59C7D57A1F63}" type="sibTrans" cxnId="{55A33B68-8A08-4620-B00D-793D5BC0B025}">
      <dgm:prSet/>
      <dgm:spPr/>
      <dgm:t>
        <a:bodyPr/>
        <a:lstStyle/>
        <a:p>
          <a:endParaRPr lang="nl-NL"/>
        </a:p>
      </dgm:t>
    </dgm:pt>
    <dgm:pt modelId="{FD82F45C-B519-42BA-945F-D4B7A2B6CA4F}">
      <dgm:prSet custT="1"/>
      <dgm:spPr/>
      <dgm:t>
        <a:bodyPr/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ECFEEA2C-2CB9-429C-AC82-C7F43E897CB9}" type="parTrans" cxnId="{1B78DDC1-DF40-440E-B7C1-3A62733AAB28}">
      <dgm:prSet/>
      <dgm:spPr/>
      <dgm:t>
        <a:bodyPr/>
        <a:lstStyle/>
        <a:p>
          <a:endParaRPr lang="nl-NL"/>
        </a:p>
      </dgm:t>
    </dgm:pt>
    <dgm:pt modelId="{31C8A900-5EE4-4C9C-AB1B-D0E636D4BBB7}" type="sibTrans" cxnId="{1B78DDC1-DF40-440E-B7C1-3A62733AAB28}">
      <dgm:prSet/>
      <dgm:spPr/>
      <dgm:t>
        <a:bodyPr/>
        <a:lstStyle/>
        <a:p>
          <a:endParaRPr lang="nl-NL"/>
        </a:p>
      </dgm:t>
    </dgm:pt>
    <dgm:pt modelId="{8B011E42-4729-4611-B2C8-D7E51B0E4887}">
      <dgm:prSet phldrT="[Tekst]" custT="1"/>
      <dgm:spPr>
        <a:solidFill>
          <a:srgbClr val="002060"/>
        </a:solidFill>
      </dgm:spPr>
      <dgm:t>
        <a:bodyPr/>
        <a:lstStyle/>
        <a:p>
          <a:endParaRPr lang="nl-NL" sz="1400" dirty="0"/>
        </a:p>
      </dgm:t>
    </dgm:pt>
    <dgm:pt modelId="{1964029B-D118-4AF4-823C-CA05ECD1EF5C}" type="parTrans" cxnId="{485C6C39-C76E-4B55-8F08-FEFDA2F87732}">
      <dgm:prSet/>
      <dgm:spPr/>
      <dgm:t>
        <a:bodyPr/>
        <a:lstStyle/>
        <a:p>
          <a:endParaRPr lang="nl-NL"/>
        </a:p>
      </dgm:t>
    </dgm:pt>
    <dgm:pt modelId="{168DD7F3-C27D-481F-845F-04D355572FAD}" type="sibTrans" cxnId="{485C6C39-C76E-4B55-8F08-FEFDA2F87732}">
      <dgm:prSet/>
      <dgm:spPr/>
      <dgm:t>
        <a:bodyPr/>
        <a:lstStyle/>
        <a:p>
          <a:endParaRPr lang="nl-NL"/>
        </a:p>
      </dgm:t>
    </dgm:pt>
    <dgm:pt modelId="{A02E1112-3A5E-47EA-8034-2B44DE95C480}">
      <dgm:prSet custT="1"/>
      <dgm:spPr/>
      <dgm:t>
        <a:bodyPr/>
        <a:lstStyle/>
        <a:p>
          <a:endParaRPr lang="nl-NL" sz="14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48FD983A-8644-45A5-B1BB-BAACF5A080C4}" type="parTrans" cxnId="{40C46AB0-928B-41F8-A6B3-057C101B247F}">
      <dgm:prSet/>
      <dgm:spPr/>
      <dgm:t>
        <a:bodyPr/>
        <a:lstStyle/>
        <a:p>
          <a:endParaRPr lang="nl-NL"/>
        </a:p>
      </dgm:t>
    </dgm:pt>
    <dgm:pt modelId="{C19586F6-9997-41DC-B2B8-5A1BBCB27E21}" type="sibTrans" cxnId="{40C46AB0-928B-41F8-A6B3-057C101B247F}">
      <dgm:prSet/>
      <dgm:spPr/>
      <dgm:t>
        <a:bodyPr/>
        <a:lstStyle/>
        <a:p>
          <a:endParaRPr lang="nl-NL"/>
        </a:p>
      </dgm:t>
    </dgm:pt>
    <dgm:pt modelId="{9E04FB87-6D74-49C1-92B9-95A8C99FB4E6}">
      <dgm:prSet custT="1"/>
      <dgm:spPr/>
      <dgm:t>
        <a:bodyPr/>
        <a:lstStyle/>
        <a:p>
          <a:endParaRPr lang="nl-NL" sz="14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5B2D254B-489D-4224-9079-F2D1129B4732}" type="parTrans" cxnId="{C0A2611A-5B39-46C2-9EF5-2FA904ADA3A4}">
      <dgm:prSet/>
      <dgm:spPr/>
      <dgm:t>
        <a:bodyPr/>
        <a:lstStyle/>
        <a:p>
          <a:endParaRPr lang="nl-NL"/>
        </a:p>
      </dgm:t>
    </dgm:pt>
    <dgm:pt modelId="{0FA77CFD-1696-47AF-81BF-99D15FBA2910}" type="sibTrans" cxnId="{C0A2611A-5B39-46C2-9EF5-2FA904ADA3A4}">
      <dgm:prSet/>
      <dgm:spPr/>
      <dgm:t>
        <a:bodyPr/>
        <a:lstStyle/>
        <a:p>
          <a:endParaRPr lang="nl-NL"/>
        </a:p>
      </dgm:t>
    </dgm:pt>
    <dgm:pt modelId="{324D4212-4E1B-44D6-A88C-6B5762AB3170}">
      <dgm:prSet custT="1"/>
      <dgm:spPr/>
      <dgm:t>
        <a:bodyPr/>
        <a:lstStyle/>
        <a:p>
          <a:endParaRPr lang="nl-NL" sz="14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D8571924-67ED-46B5-8D1E-8B985FFBC043}" type="parTrans" cxnId="{B88DE4EE-7E7F-4A7B-8350-A064527C0C90}">
      <dgm:prSet/>
      <dgm:spPr/>
      <dgm:t>
        <a:bodyPr/>
        <a:lstStyle/>
        <a:p>
          <a:endParaRPr lang="nl-NL"/>
        </a:p>
      </dgm:t>
    </dgm:pt>
    <dgm:pt modelId="{5861C6B4-069F-4337-ABA8-4ED13C0E29F3}" type="sibTrans" cxnId="{B88DE4EE-7E7F-4A7B-8350-A064527C0C90}">
      <dgm:prSet/>
      <dgm:spPr/>
      <dgm:t>
        <a:bodyPr/>
        <a:lstStyle/>
        <a:p>
          <a:endParaRPr lang="nl-NL"/>
        </a:p>
      </dgm:t>
    </dgm:pt>
    <dgm:pt modelId="{418E35AD-6699-4A5D-AC89-117CFEDAD1E7}">
      <dgm:prSet custT="1"/>
      <dgm:spPr/>
      <dgm:t>
        <a:bodyPr/>
        <a:lstStyle/>
        <a:p>
          <a:endParaRPr lang="nl-NL" sz="14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2F679113-293A-4A2E-ACC9-E64D423DAE67}" type="parTrans" cxnId="{FE66FF09-7B76-41E6-A93F-C787DA911310}">
      <dgm:prSet/>
      <dgm:spPr/>
      <dgm:t>
        <a:bodyPr/>
        <a:lstStyle/>
        <a:p>
          <a:endParaRPr lang="nl-NL"/>
        </a:p>
      </dgm:t>
    </dgm:pt>
    <dgm:pt modelId="{3AB01D2E-AAE2-471E-8927-B1462F418106}" type="sibTrans" cxnId="{FE66FF09-7B76-41E6-A93F-C787DA911310}">
      <dgm:prSet/>
      <dgm:spPr/>
      <dgm:t>
        <a:bodyPr/>
        <a:lstStyle/>
        <a:p>
          <a:endParaRPr lang="nl-NL"/>
        </a:p>
      </dgm:t>
    </dgm:pt>
    <dgm:pt modelId="{6C3255CE-8ED0-41EB-8FCB-C27FD65E04DA}">
      <dgm:prSet custT="1"/>
      <dgm:spPr/>
      <dgm:t>
        <a:bodyPr/>
        <a:lstStyle/>
        <a:p>
          <a:endParaRPr lang="nl-NL" sz="14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87148F35-D320-46B3-B483-047FC684AE0D}" type="parTrans" cxnId="{AD31DAD5-78BF-4DC1-9C94-5F7E96481A71}">
      <dgm:prSet/>
      <dgm:spPr/>
      <dgm:t>
        <a:bodyPr/>
        <a:lstStyle/>
        <a:p>
          <a:endParaRPr lang="nl-NL"/>
        </a:p>
      </dgm:t>
    </dgm:pt>
    <dgm:pt modelId="{991BCE39-E038-4A66-B662-F9BA65327A05}" type="sibTrans" cxnId="{AD31DAD5-78BF-4DC1-9C94-5F7E96481A71}">
      <dgm:prSet/>
      <dgm:spPr/>
      <dgm:t>
        <a:bodyPr/>
        <a:lstStyle/>
        <a:p>
          <a:endParaRPr lang="nl-NL"/>
        </a:p>
      </dgm:t>
    </dgm:pt>
    <dgm:pt modelId="{E5A300DF-ABC6-4140-B00C-5BD787E49FCE}">
      <dgm:prSet custT="1"/>
      <dgm:spPr/>
      <dgm:t>
        <a:bodyPr/>
        <a:lstStyle/>
        <a:p>
          <a:endParaRPr lang="nl-NL" sz="14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</dgm:t>
    </dgm:pt>
    <dgm:pt modelId="{9FECF5AA-6868-4A18-BD79-4C7FBDF0E700}" type="parTrans" cxnId="{BAC9DBA4-7807-4736-8ABB-ED0613B12EBF}">
      <dgm:prSet/>
      <dgm:spPr/>
      <dgm:t>
        <a:bodyPr/>
        <a:lstStyle/>
        <a:p>
          <a:endParaRPr lang="nl-NL"/>
        </a:p>
      </dgm:t>
    </dgm:pt>
    <dgm:pt modelId="{846A41EE-5B62-451A-9287-06BBD4025193}" type="sibTrans" cxnId="{BAC9DBA4-7807-4736-8ABB-ED0613B12EBF}">
      <dgm:prSet/>
      <dgm:spPr/>
      <dgm:t>
        <a:bodyPr/>
        <a:lstStyle/>
        <a:p>
          <a:endParaRPr lang="nl-NL"/>
        </a:p>
      </dgm:t>
    </dgm:pt>
    <dgm:pt modelId="{6790A772-2A64-481F-8294-CFA5A1F473D9}">
      <dgm:prSet custT="1"/>
      <dgm:spPr/>
      <dgm:t>
        <a:bodyPr/>
        <a:lstStyle/>
        <a:p>
          <a:r>
            <a:rPr lang="nl-NL" sz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Eigen bijdrage </a:t>
          </a:r>
          <a:r>
            <a:rPr lang="nl-NL" sz="1200" dirty="0" err="1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vlgs</a:t>
          </a:r>
          <a:r>
            <a:rPr lang="nl-NL" sz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CAK abonnementstarief</a:t>
          </a:r>
        </a:p>
      </dgm:t>
    </dgm:pt>
    <dgm:pt modelId="{42C2EFD2-5F46-4753-9C40-4387EBC0A4AD}" type="parTrans" cxnId="{DFC5E44F-1067-4E58-87DE-8C3FB1405561}">
      <dgm:prSet/>
      <dgm:spPr/>
      <dgm:t>
        <a:bodyPr/>
        <a:lstStyle/>
        <a:p>
          <a:endParaRPr lang="nl-NL"/>
        </a:p>
      </dgm:t>
    </dgm:pt>
    <dgm:pt modelId="{23246695-A148-4590-B034-1AC0E40714D2}" type="sibTrans" cxnId="{DFC5E44F-1067-4E58-87DE-8C3FB1405561}">
      <dgm:prSet/>
      <dgm:spPr/>
      <dgm:t>
        <a:bodyPr/>
        <a:lstStyle/>
        <a:p>
          <a:endParaRPr lang="nl-NL"/>
        </a:p>
      </dgm:t>
    </dgm:pt>
    <dgm:pt modelId="{9ED7F2CE-5AF6-4FDB-89E7-0B2F9C4212A9}">
      <dgm:prSet phldrT="[Tekst]" custT="1"/>
      <dgm:spPr>
        <a:solidFill>
          <a:srgbClr val="002060"/>
        </a:solidFill>
      </dgm:spPr>
      <dgm:t>
        <a:bodyPr/>
        <a:lstStyle/>
        <a:p>
          <a:endParaRPr lang="nl-NL" sz="1400" dirty="0"/>
        </a:p>
      </dgm:t>
    </dgm:pt>
    <dgm:pt modelId="{F43305EF-D5E0-481C-B9DA-D4F7414810DE}" type="parTrans" cxnId="{951ED326-F30F-45E5-8792-6CD211F43A60}">
      <dgm:prSet/>
      <dgm:spPr/>
      <dgm:t>
        <a:bodyPr/>
        <a:lstStyle/>
        <a:p>
          <a:endParaRPr lang="nl-NL"/>
        </a:p>
      </dgm:t>
    </dgm:pt>
    <dgm:pt modelId="{1C782F35-2337-407B-9033-8DA9CAFFE098}" type="sibTrans" cxnId="{951ED326-F30F-45E5-8792-6CD211F43A60}">
      <dgm:prSet/>
      <dgm:spPr/>
      <dgm:t>
        <a:bodyPr/>
        <a:lstStyle/>
        <a:p>
          <a:endParaRPr lang="nl-NL"/>
        </a:p>
      </dgm:t>
    </dgm:pt>
    <dgm:pt modelId="{D237342F-B015-46F4-9878-84EF2FB92058}">
      <dgm:prSet phldrT="[Tekst]" custT="1"/>
      <dgm:spPr>
        <a:solidFill>
          <a:srgbClr val="002060"/>
        </a:solidFill>
      </dgm:spPr>
      <dgm:t>
        <a:bodyPr/>
        <a:lstStyle/>
        <a:p>
          <a:r>
            <a:rPr lang="nl-NL" sz="1400" dirty="0"/>
            <a:t>Beschermd Thuis</a:t>
          </a:r>
        </a:p>
      </dgm:t>
    </dgm:pt>
    <dgm:pt modelId="{8CABD96A-0C17-4C58-9C08-509913F34012}" type="parTrans" cxnId="{0444073E-A354-4B54-842C-AF47C725290E}">
      <dgm:prSet/>
      <dgm:spPr/>
      <dgm:t>
        <a:bodyPr/>
        <a:lstStyle/>
        <a:p>
          <a:endParaRPr lang="nl-NL"/>
        </a:p>
      </dgm:t>
    </dgm:pt>
    <dgm:pt modelId="{40EDF34C-8355-4B2A-AD25-CF20871FB9C6}" type="sibTrans" cxnId="{0444073E-A354-4B54-842C-AF47C725290E}">
      <dgm:prSet/>
      <dgm:spPr/>
      <dgm:t>
        <a:bodyPr/>
        <a:lstStyle/>
        <a:p>
          <a:endParaRPr lang="nl-NL"/>
        </a:p>
      </dgm:t>
    </dgm:pt>
    <dgm:pt modelId="{D61FEF6C-2482-4A11-9FCB-1937FE71E67D}">
      <dgm:prSet phldrT="[Tekst]" custT="1"/>
      <dgm:spPr>
        <a:solidFill>
          <a:srgbClr val="002060"/>
        </a:solidFill>
      </dgm:spPr>
      <dgm:t>
        <a:bodyPr/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nl-NL" sz="1400" kern="1200" dirty="0"/>
            <a:t>Ondersteund Wonen</a:t>
          </a:r>
        </a:p>
      </dgm:t>
    </dgm:pt>
    <dgm:pt modelId="{5F830748-7009-4D0A-8CC5-AE5B6D707392}" type="parTrans" cxnId="{C00C3BD7-ED7C-4DD6-AFA9-23E6D362C203}">
      <dgm:prSet/>
      <dgm:spPr/>
      <dgm:t>
        <a:bodyPr/>
        <a:lstStyle/>
        <a:p>
          <a:endParaRPr lang="nl-NL"/>
        </a:p>
      </dgm:t>
    </dgm:pt>
    <dgm:pt modelId="{9193CCB6-3EAE-4FA4-80DF-2741A800B3EA}" type="sibTrans" cxnId="{C00C3BD7-ED7C-4DD6-AFA9-23E6D362C203}">
      <dgm:prSet/>
      <dgm:spPr/>
      <dgm:t>
        <a:bodyPr/>
        <a:lstStyle/>
        <a:p>
          <a:endParaRPr lang="nl-NL"/>
        </a:p>
      </dgm:t>
    </dgm:pt>
    <dgm:pt modelId="{DF3DE010-C753-476A-85BE-B20ED5A85058}">
      <dgm:prSet phldrT="[Tekst]" custT="1"/>
      <dgm:spPr>
        <a:solidFill>
          <a:srgbClr val="002060"/>
        </a:solidFill>
      </dgm:spPr>
      <dgm:t>
        <a:bodyPr/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r>
            <a:rPr lang="nl-NL" sz="1400" kern="1200" dirty="0"/>
            <a:t>24h bereikbaar</a:t>
          </a:r>
        </a:p>
      </dgm:t>
    </dgm:pt>
    <dgm:pt modelId="{53532CB1-366E-4583-95C6-3E1FE3893350}" type="parTrans" cxnId="{B0D50388-4CC5-4320-AFC0-D6B31D24DEC7}">
      <dgm:prSet/>
      <dgm:spPr/>
      <dgm:t>
        <a:bodyPr/>
        <a:lstStyle/>
        <a:p>
          <a:endParaRPr lang="nl-NL"/>
        </a:p>
      </dgm:t>
    </dgm:pt>
    <dgm:pt modelId="{276CE1FA-07D8-46EC-9F40-92DE48F8EE4E}" type="sibTrans" cxnId="{B0D50388-4CC5-4320-AFC0-D6B31D24DEC7}">
      <dgm:prSet/>
      <dgm:spPr/>
      <dgm:t>
        <a:bodyPr/>
        <a:lstStyle/>
        <a:p>
          <a:endParaRPr lang="nl-NL"/>
        </a:p>
      </dgm:t>
    </dgm:pt>
    <dgm:pt modelId="{985180E4-CB07-49F3-BCBE-4D39287BBA61}">
      <dgm:prSet phldrT="[Tekst]" custT="1"/>
      <dgm:spPr>
        <a:solidFill>
          <a:srgbClr val="002060"/>
        </a:solidFill>
      </dgm:spPr>
      <dgm:t>
        <a:bodyPr/>
        <a:lstStyle/>
        <a:p>
          <a:r>
            <a:rPr lang="nl-NL" sz="1400" kern="1200" dirty="0"/>
            <a:t>Beschermd Wonen</a:t>
          </a:r>
        </a:p>
      </dgm:t>
    </dgm:pt>
    <dgm:pt modelId="{2B3B4DA9-13B0-4EE0-8563-CC770E6C2034}" type="parTrans" cxnId="{9AF4840C-FE71-4244-B51A-82AD6441C326}">
      <dgm:prSet/>
      <dgm:spPr/>
      <dgm:t>
        <a:bodyPr/>
        <a:lstStyle/>
        <a:p>
          <a:endParaRPr lang="nl-NL"/>
        </a:p>
      </dgm:t>
    </dgm:pt>
    <dgm:pt modelId="{69F1FB03-012E-4872-BEE7-871C53007BC8}" type="sibTrans" cxnId="{9AF4840C-FE71-4244-B51A-82AD6441C326}">
      <dgm:prSet/>
      <dgm:spPr/>
      <dgm:t>
        <a:bodyPr/>
        <a:lstStyle/>
        <a:p>
          <a:endParaRPr lang="nl-NL"/>
        </a:p>
      </dgm:t>
    </dgm:pt>
    <dgm:pt modelId="{108D9464-F2B6-434D-A9B9-5CB65AFD1F84}">
      <dgm:prSet custT="1"/>
      <dgm:spPr>
        <a:solidFill>
          <a:srgbClr val="002060"/>
        </a:solidFill>
      </dgm:spPr>
      <dgm:t>
        <a:bodyPr/>
        <a:lstStyle/>
        <a:p>
          <a:r>
            <a:rPr lang="nl-NL" sz="1400" dirty="0"/>
            <a:t>24h nabijheid</a:t>
          </a:r>
        </a:p>
      </dgm:t>
    </dgm:pt>
    <dgm:pt modelId="{22FDF6D4-D83B-4C8F-A010-AB620903BB60}" type="parTrans" cxnId="{F0CCA3C9-837A-4EF8-9ECD-D43C94ACEE9B}">
      <dgm:prSet/>
      <dgm:spPr/>
      <dgm:t>
        <a:bodyPr/>
        <a:lstStyle/>
        <a:p>
          <a:endParaRPr lang="nl-NL"/>
        </a:p>
      </dgm:t>
    </dgm:pt>
    <dgm:pt modelId="{91F382E3-D101-482F-AAEB-8607C044D18E}" type="sibTrans" cxnId="{F0CCA3C9-837A-4EF8-9ECD-D43C94ACEE9B}">
      <dgm:prSet/>
      <dgm:spPr/>
      <dgm:t>
        <a:bodyPr/>
        <a:lstStyle/>
        <a:p>
          <a:endParaRPr lang="nl-NL"/>
        </a:p>
      </dgm:t>
    </dgm:pt>
    <dgm:pt modelId="{789BA995-FC17-42A3-A015-2750D64675FA}" type="pres">
      <dgm:prSet presAssocID="{0EA1B35F-A5CD-4977-8FC4-A8ECDBF14584}" presName="linearFlow" presStyleCnt="0">
        <dgm:presLayoutVars>
          <dgm:dir/>
          <dgm:animLvl val="lvl"/>
          <dgm:resizeHandles/>
        </dgm:presLayoutVars>
      </dgm:prSet>
      <dgm:spPr/>
    </dgm:pt>
    <dgm:pt modelId="{9C05E8D6-D979-4EF6-B79F-0239992EC12B}" type="pres">
      <dgm:prSet presAssocID="{FAEAE3D2-959C-421D-86FE-A87527672F5C}" presName="compositeNode" presStyleCnt="0">
        <dgm:presLayoutVars>
          <dgm:bulletEnabled val="1"/>
        </dgm:presLayoutVars>
      </dgm:prSet>
      <dgm:spPr/>
    </dgm:pt>
    <dgm:pt modelId="{ABFD24CE-7A3A-406F-B308-DD4FB3970940}" type="pres">
      <dgm:prSet presAssocID="{FAEAE3D2-959C-421D-86FE-A87527672F5C}" presName="image" presStyleLbl="fgImgPlace1" presStyleIdx="0" presStyleCnt="4" custLinFactX="36179" custLinFactY="300000" custLinFactNeighborX="100000" custLinFactNeighborY="38910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2000" b="-12000"/>
          </a:stretch>
        </a:blipFill>
      </dgm:spPr>
      <dgm:extLst>
        <a:ext uri="{E40237B7-FDA0-4F09-8148-C483321AD2D9}">
          <dgm14:cNvPr xmlns:dgm14="http://schemas.microsoft.com/office/drawing/2010/diagram" id="0" name="" descr="Scène in de voorstad met effen opvulling"/>
        </a:ext>
      </dgm:extLst>
    </dgm:pt>
    <dgm:pt modelId="{0B0260DE-3CA1-4325-9E30-5B0A61DF0A89}" type="pres">
      <dgm:prSet presAssocID="{FAEAE3D2-959C-421D-86FE-A87527672F5C}" presName="childNode" presStyleLbl="node1" presStyleIdx="0" presStyleCnt="4" custScaleX="100630" custScaleY="85784" custLinFactNeighborX="4172" custLinFactNeighborY="-1884">
        <dgm:presLayoutVars>
          <dgm:bulletEnabled val="1"/>
        </dgm:presLayoutVars>
      </dgm:prSet>
      <dgm:spPr/>
    </dgm:pt>
    <dgm:pt modelId="{FD73CD82-D390-40F1-ABB2-EFA1BCC5ADDD}" type="pres">
      <dgm:prSet presAssocID="{FAEAE3D2-959C-421D-86FE-A87527672F5C}" presName="parentNode" presStyleLbl="revTx" presStyleIdx="0" presStyleCnt="4" custLinFactNeighborX="0">
        <dgm:presLayoutVars>
          <dgm:chMax val="0"/>
          <dgm:bulletEnabled val="1"/>
        </dgm:presLayoutVars>
      </dgm:prSet>
      <dgm:spPr/>
    </dgm:pt>
    <dgm:pt modelId="{0F157A4F-F235-49E4-AE32-F9C88CF54FCF}" type="pres">
      <dgm:prSet presAssocID="{E8A90C9D-9A25-40DB-AF04-15CBC7FAAB73}" presName="sibTrans" presStyleCnt="0"/>
      <dgm:spPr/>
    </dgm:pt>
    <dgm:pt modelId="{70208CA6-BE86-464C-BA6E-D87195152FA5}" type="pres">
      <dgm:prSet presAssocID="{1FBB4A6A-F060-4CA2-A2EC-81CE8539B842}" presName="compositeNode" presStyleCnt="0">
        <dgm:presLayoutVars>
          <dgm:bulletEnabled val="1"/>
        </dgm:presLayoutVars>
      </dgm:prSet>
      <dgm:spPr/>
    </dgm:pt>
    <dgm:pt modelId="{B2C48F04-D0FB-4DBE-B8D5-974A86608033}" type="pres">
      <dgm:prSet presAssocID="{1FBB4A6A-F060-4CA2-A2EC-81CE8539B842}" presName="image" presStyleLbl="fgImgPlace1" presStyleIdx="1" presStyleCnt="4" custLinFactX="36013" custLinFactY="300000" custLinFactNeighborX="100000" custLinFactNeighborY="390380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2000" b="-12000"/>
          </a:stretch>
        </a:blipFill>
      </dgm:spPr>
      <dgm:extLst>
        <a:ext uri="{E40237B7-FDA0-4F09-8148-C483321AD2D9}">
          <dgm14:cNvPr xmlns:dgm14="http://schemas.microsoft.com/office/drawing/2010/diagram" id="0" name="" descr="Stad met effen opvulling"/>
        </a:ext>
      </dgm:extLst>
    </dgm:pt>
    <dgm:pt modelId="{171024D0-0D67-4B22-BCE6-9499DC3A1F40}" type="pres">
      <dgm:prSet presAssocID="{1FBB4A6A-F060-4CA2-A2EC-81CE8539B842}" presName="childNode" presStyleLbl="node1" presStyleIdx="1" presStyleCnt="4" custScaleX="100630" custScaleY="85784" custLinFactNeighborX="0" custLinFactNeighborY="-1660">
        <dgm:presLayoutVars>
          <dgm:bulletEnabled val="1"/>
        </dgm:presLayoutVars>
      </dgm:prSet>
      <dgm:spPr/>
    </dgm:pt>
    <dgm:pt modelId="{D05870B1-EFA8-4497-8759-0BFDFB06D589}" type="pres">
      <dgm:prSet presAssocID="{1FBB4A6A-F060-4CA2-A2EC-81CE8539B842}" presName="parentNode" presStyleLbl="revTx" presStyleIdx="1" presStyleCnt="4" custLinFactNeighborX="0">
        <dgm:presLayoutVars>
          <dgm:chMax val="0"/>
          <dgm:bulletEnabled val="1"/>
        </dgm:presLayoutVars>
      </dgm:prSet>
      <dgm:spPr/>
    </dgm:pt>
    <dgm:pt modelId="{6C485FA5-2380-45F6-BFF6-A402524954BC}" type="pres">
      <dgm:prSet presAssocID="{85E85BD1-65F3-4541-9726-18222E8CF943}" presName="sibTrans" presStyleCnt="0"/>
      <dgm:spPr/>
    </dgm:pt>
    <dgm:pt modelId="{7EA36453-1D73-4849-A4EC-BACC458313A5}" type="pres">
      <dgm:prSet presAssocID="{B31A2819-0B25-4378-91C5-F0B2A4573546}" presName="compositeNode" presStyleCnt="0">
        <dgm:presLayoutVars>
          <dgm:bulletEnabled val="1"/>
        </dgm:presLayoutVars>
      </dgm:prSet>
      <dgm:spPr/>
    </dgm:pt>
    <dgm:pt modelId="{EE412932-1142-4540-B062-1B55F74E051F}" type="pres">
      <dgm:prSet presAssocID="{B31A2819-0B25-4378-91C5-F0B2A4573546}" presName="image" presStyleLbl="fgImgPlace1" presStyleIdx="2" presStyleCnt="4" custLinFactX="35527" custLinFactY="300000" custLinFactNeighborX="100000" custLinFactNeighborY="390381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2000" b="-12000"/>
          </a:stretch>
        </a:blipFill>
      </dgm:spPr>
      <dgm:extLst>
        <a:ext uri="{E40237B7-FDA0-4F09-8148-C483321AD2D9}">
          <dgm14:cNvPr xmlns:dgm14="http://schemas.microsoft.com/office/drawing/2010/diagram" id="0" name="" descr="Gebouw silhouet"/>
        </a:ext>
      </dgm:extLst>
    </dgm:pt>
    <dgm:pt modelId="{318C9E15-13DF-4445-BCE5-6B25CD589AF4}" type="pres">
      <dgm:prSet presAssocID="{B31A2819-0B25-4378-91C5-F0B2A4573546}" presName="childNode" presStyleLbl="node1" presStyleIdx="2" presStyleCnt="4" custScaleX="100630" custScaleY="85784" custLinFactNeighborX="3910" custLinFactNeighborY="-1660">
        <dgm:presLayoutVars>
          <dgm:bulletEnabled val="1"/>
        </dgm:presLayoutVars>
      </dgm:prSet>
      <dgm:spPr/>
    </dgm:pt>
    <dgm:pt modelId="{960A73B2-F136-43A4-A821-6027BE12C941}" type="pres">
      <dgm:prSet presAssocID="{B31A2819-0B25-4378-91C5-F0B2A4573546}" presName="parentNode" presStyleLbl="revTx" presStyleIdx="2" presStyleCnt="4" custLinFactNeighborX="0">
        <dgm:presLayoutVars>
          <dgm:chMax val="0"/>
          <dgm:bulletEnabled val="1"/>
        </dgm:presLayoutVars>
      </dgm:prSet>
      <dgm:spPr/>
    </dgm:pt>
    <dgm:pt modelId="{F4B56E4E-3957-4E74-8AEE-7DFD36401B10}" type="pres">
      <dgm:prSet presAssocID="{155C81C3-F2E7-464B-ADA7-E89E87ED9015}" presName="sibTrans" presStyleCnt="0"/>
      <dgm:spPr/>
    </dgm:pt>
    <dgm:pt modelId="{38A14C4F-6AA9-4EC0-8E62-45DDF2C5F175}" type="pres">
      <dgm:prSet presAssocID="{E016CD00-9690-4A13-9EAD-3D2B60FFD1C9}" presName="compositeNode" presStyleCnt="0">
        <dgm:presLayoutVars>
          <dgm:bulletEnabled val="1"/>
        </dgm:presLayoutVars>
      </dgm:prSet>
      <dgm:spPr/>
    </dgm:pt>
    <dgm:pt modelId="{0B1F0CA0-FF9D-4D12-8436-B08E6AE5185A}" type="pres">
      <dgm:prSet presAssocID="{E016CD00-9690-4A13-9EAD-3D2B60FFD1C9}" presName="image" presStyleLbl="fgImgPlace1" presStyleIdx="3" presStyleCnt="4" custLinFactX="33089" custLinFactY="300000" custLinFactNeighborX="100000" custLinFactNeighborY="39038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2000" b="-12000"/>
          </a:stretch>
        </a:blipFill>
      </dgm:spPr>
      <dgm:extLst>
        <a:ext uri="{E40237B7-FDA0-4F09-8148-C483321AD2D9}">
          <dgm14:cNvPr xmlns:dgm14="http://schemas.microsoft.com/office/drawing/2010/diagram" id="0" name="" descr="Wegwijzer met effen opvulling"/>
        </a:ext>
      </dgm:extLst>
    </dgm:pt>
    <dgm:pt modelId="{1486D620-11C5-45A9-92A1-AFE3D50C4F2C}" type="pres">
      <dgm:prSet presAssocID="{E016CD00-9690-4A13-9EAD-3D2B60FFD1C9}" presName="childNode" presStyleLbl="node1" presStyleIdx="3" presStyleCnt="4" custScaleX="100630" custScaleY="85784" custLinFactNeighborX="3497" custLinFactNeighborY="-1660">
        <dgm:presLayoutVars>
          <dgm:bulletEnabled val="1"/>
        </dgm:presLayoutVars>
      </dgm:prSet>
      <dgm:spPr/>
    </dgm:pt>
    <dgm:pt modelId="{86D329AD-99A3-4116-AB9D-BF45CDF8FBF4}" type="pres">
      <dgm:prSet presAssocID="{E016CD00-9690-4A13-9EAD-3D2B60FFD1C9}" presName="parentNode" presStyleLbl="revTx" presStyleIdx="3" presStyleCnt="4">
        <dgm:presLayoutVars>
          <dgm:chMax val="0"/>
          <dgm:bulletEnabled val="1"/>
        </dgm:presLayoutVars>
      </dgm:prSet>
      <dgm:spPr/>
    </dgm:pt>
  </dgm:ptLst>
  <dgm:cxnLst>
    <dgm:cxn modelId="{9DA74800-365E-42F5-9819-B67DE9B103A2}" srcId="{B31A2819-0B25-4378-91C5-F0B2A4573546}" destId="{9CF099CA-D2C9-4C99-A9B1-78C5CD9CFCD6}" srcOrd="7" destOrd="0" parTransId="{51D05537-6467-47BE-B381-CDFAA1DA8AC4}" sibTransId="{8EFD8073-DBEA-46EE-8C07-CE39260383D3}"/>
    <dgm:cxn modelId="{B17FFB03-7159-4CF9-81C5-E9B7EF7FE0C8}" type="presOf" srcId="{9CF099CA-D2C9-4C99-A9B1-78C5CD9CFCD6}" destId="{318C9E15-13DF-4445-BCE5-6B25CD589AF4}" srcOrd="0" destOrd="7" presId="urn:microsoft.com/office/officeart/2005/8/layout/hList2"/>
    <dgm:cxn modelId="{AC91B406-F296-401F-B403-92B751A87091}" type="presOf" srcId="{6790A772-2A64-481F-8294-CFA5A1F473D9}" destId="{0B0260DE-3CA1-4325-9E30-5B0A61DF0A89}" srcOrd="0" destOrd="10" presId="urn:microsoft.com/office/officeart/2005/8/layout/hList2"/>
    <dgm:cxn modelId="{52517708-3D40-4E58-B95C-9301C7000B52}" type="presOf" srcId="{372980BC-AEA0-4CD7-99D8-D0684EA5483A}" destId="{1486D620-11C5-45A9-92A1-AFE3D50C4F2C}" srcOrd="0" destOrd="7" presId="urn:microsoft.com/office/officeart/2005/8/layout/hList2"/>
    <dgm:cxn modelId="{FE66FF09-7B76-41E6-A93F-C787DA911310}" srcId="{FAEAE3D2-959C-421D-86FE-A87527672F5C}" destId="{418E35AD-6699-4A5D-AC89-117CFEDAD1E7}" srcOrd="7" destOrd="0" parTransId="{2F679113-293A-4A2E-ACC9-E64D423DAE67}" sibTransId="{3AB01D2E-AAE2-471E-8927-B1462F418106}"/>
    <dgm:cxn modelId="{06F8E40A-E2ED-471B-ABE7-F5DA5E21FB8D}" srcId="{1FBB4A6A-F060-4CA2-A2EC-81CE8539B842}" destId="{735CFEFB-C318-4994-BB93-0158FA117B5F}" srcOrd="12" destOrd="0" parTransId="{C30146D6-7752-4714-B531-D16B9A433354}" sibTransId="{DBC01766-526D-48CE-B62A-AFD0D36BABDD}"/>
    <dgm:cxn modelId="{9AF4840C-FE71-4244-B51A-82AD6441C326}" srcId="{B31A2819-0B25-4378-91C5-F0B2A4573546}" destId="{985180E4-CB07-49F3-BCBE-4D39287BBA61}" srcOrd="0" destOrd="0" parTransId="{2B3B4DA9-13B0-4EE0-8563-CC770E6C2034}" sibTransId="{69F1FB03-012E-4872-BEE7-871C53007BC8}"/>
    <dgm:cxn modelId="{7B94F70D-B581-4E9D-854A-9CA0436B4AB6}" type="presOf" srcId="{9ED7F2CE-5AF6-4FDB-89E7-0B2F9C4212A9}" destId="{0B0260DE-3CA1-4325-9E30-5B0A61DF0A89}" srcOrd="0" destOrd="11" presId="urn:microsoft.com/office/officeart/2005/8/layout/hList2"/>
    <dgm:cxn modelId="{B1F1950F-38D6-472A-81DA-81C07509596E}" type="presOf" srcId="{B31A2819-0B25-4378-91C5-F0B2A4573546}" destId="{960A73B2-F136-43A4-A821-6027BE12C941}" srcOrd="0" destOrd="0" presId="urn:microsoft.com/office/officeart/2005/8/layout/hList2"/>
    <dgm:cxn modelId="{FB3DBB13-190C-4185-92B4-966A98366A1F}" srcId="{E016CD00-9690-4A13-9EAD-3D2B60FFD1C9}" destId="{47C17CBD-6122-4D38-BD93-3827FD66F83C}" srcOrd="5" destOrd="0" parTransId="{2094F587-8F3C-44EF-8C7E-BF311B7A9313}" sibTransId="{B3AC743F-16B2-4CCD-9F25-B8449EFAA738}"/>
    <dgm:cxn modelId="{18044015-F81D-4C0D-BB5C-8D06424978BE}" srcId="{B31A2819-0B25-4378-91C5-F0B2A4573546}" destId="{9100B918-8D1F-4CD5-81F3-7EC8214C33F0}" srcOrd="8" destOrd="0" parTransId="{07CF6763-E396-4CC7-A6B3-F99D14AB5BE9}" sibTransId="{A2E7650F-6F13-4AA0-9625-D1FE537F2E8E}"/>
    <dgm:cxn modelId="{C0A2611A-5B39-46C2-9EF5-2FA904ADA3A4}" srcId="{FAEAE3D2-959C-421D-86FE-A87527672F5C}" destId="{9E04FB87-6D74-49C1-92B9-95A8C99FB4E6}" srcOrd="5" destOrd="0" parTransId="{5B2D254B-489D-4224-9079-F2D1129B4732}" sibTransId="{0FA77CFD-1696-47AF-81BF-99D15FBA2910}"/>
    <dgm:cxn modelId="{ABE9361D-E663-465F-89AA-B71CA774B503}" srcId="{FAEAE3D2-959C-421D-86FE-A87527672F5C}" destId="{F3E90CFD-C097-421F-9A3C-0E4ADEEC6063}" srcOrd="1" destOrd="0" parTransId="{4B509CC9-F202-47F1-9C97-696CEC1FE381}" sibTransId="{BAAB615E-89C3-4948-9BA5-62E31ED4324D}"/>
    <dgm:cxn modelId="{5503C81E-7A3D-4C96-A76E-207B55889DEA}" srcId="{1FBB4A6A-F060-4CA2-A2EC-81CE8539B842}" destId="{58CE55CC-CDED-41DC-A47C-2AF51AB13758}" srcOrd="3" destOrd="0" parTransId="{C15C3008-32E5-4108-92C0-901C33137672}" sibTransId="{29C53D69-8FAB-439D-806C-F5AE2674BFD8}"/>
    <dgm:cxn modelId="{718D0A21-BC70-459E-B74E-F66CB37DC562}" type="presOf" srcId="{A02E1112-3A5E-47EA-8034-2B44DE95C480}" destId="{0B0260DE-3CA1-4325-9E30-5B0A61DF0A89}" srcOrd="0" destOrd="4" presId="urn:microsoft.com/office/officeart/2005/8/layout/hList2"/>
    <dgm:cxn modelId="{79FCA123-8443-47DF-8FE9-1946646E750C}" type="presOf" srcId="{324D4212-4E1B-44D6-A88C-6B5762AB3170}" destId="{0B0260DE-3CA1-4325-9E30-5B0A61DF0A89}" srcOrd="0" destOrd="6" presId="urn:microsoft.com/office/officeart/2005/8/layout/hList2"/>
    <dgm:cxn modelId="{5E92DD24-6045-4940-83BF-F020BF722D68}" type="presOf" srcId="{E016CD00-9690-4A13-9EAD-3D2B60FFD1C9}" destId="{86D329AD-99A3-4116-AB9D-BF45CDF8FBF4}" srcOrd="0" destOrd="0" presId="urn:microsoft.com/office/officeart/2005/8/layout/hList2"/>
    <dgm:cxn modelId="{37E64125-3B6F-4812-9963-94A01C981EEB}" type="presOf" srcId="{58CE55CC-CDED-41DC-A47C-2AF51AB13758}" destId="{171024D0-0D67-4B22-BCE6-9499DC3A1F40}" srcOrd="0" destOrd="3" presId="urn:microsoft.com/office/officeart/2005/8/layout/hList2"/>
    <dgm:cxn modelId="{409BB426-267C-48EF-B12B-A10A3D2AA356}" srcId="{B31A2819-0B25-4378-91C5-F0B2A4573546}" destId="{0C53C5AE-31D8-48AD-ABDF-F2E5D37AE40B}" srcOrd="5" destOrd="0" parTransId="{E2C0463A-50F3-4252-8F75-3CB91B8F065A}" sibTransId="{2F047428-A760-4F73-A854-12D69798A412}"/>
    <dgm:cxn modelId="{951ED326-F30F-45E5-8792-6CD211F43A60}" srcId="{FAEAE3D2-959C-421D-86FE-A87527672F5C}" destId="{9ED7F2CE-5AF6-4FDB-89E7-0B2F9C4212A9}" srcOrd="8" destOrd="0" parTransId="{F43305EF-D5E0-481C-B9DA-D4F7414810DE}" sibTransId="{1C782F35-2337-407B-9033-8DA9CAFFE098}"/>
    <dgm:cxn modelId="{F304A528-741D-401D-981D-8C25867B8D60}" type="presOf" srcId="{71CF0B3C-A85B-4433-AF4F-2B2C89C8F748}" destId="{1486D620-11C5-45A9-92A1-AFE3D50C4F2C}" srcOrd="0" destOrd="0" presId="urn:microsoft.com/office/officeart/2005/8/layout/hList2"/>
    <dgm:cxn modelId="{EAE2312B-C211-4508-A699-48AD33668E7C}" type="presOf" srcId="{A003D4E7-2EF9-4B0E-8F5D-C12AC3AA743A}" destId="{318C9E15-13DF-4445-BCE5-6B25CD589AF4}" srcOrd="0" destOrd="2" presId="urn:microsoft.com/office/officeart/2005/8/layout/hList2"/>
    <dgm:cxn modelId="{8AFB9132-B7E8-4E03-85E0-7CDA4470A1CC}" srcId="{1FBB4A6A-F060-4CA2-A2EC-81CE8539B842}" destId="{6D132CE0-94AF-4319-8DA0-ED8072C686C3}" srcOrd="8" destOrd="0" parTransId="{8FB3D62B-F64D-4682-8F4D-451E6A0C9032}" sibTransId="{D7B48C1A-795B-4E68-ABE1-81897D84F46B}"/>
    <dgm:cxn modelId="{D8893633-DA9B-4FB8-A0A9-CE74EAEF8780}" type="presOf" srcId="{FAEAE3D2-959C-421D-86FE-A87527672F5C}" destId="{FD73CD82-D390-40F1-ABB2-EFA1BCC5ADDD}" srcOrd="0" destOrd="0" presId="urn:microsoft.com/office/officeart/2005/8/layout/hList2"/>
    <dgm:cxn modelId="{ACEA5733-52E9-49E3-A46D-2D182703D970}" type="presOf" srcId="{E674B5D7-A4A3-41B1-9AB4-5ACDCDF467E8}" destId="{1486D620-11C5-45A9-92A1-AFE3D50C4F2C}" srcOrd="0" destOrd="3" presId="urn:microsoft.com/office/officeart/2005/8/layout/hList2"/>
    <dgm:cxn modelId="{485C6C39-C76E-4B55-8F08-FEFDA2F87732}" srcId="{FAEAE3D2-959C-421D-86FE-A87527672F5C}" destId="{8B011E42-4729-4611-B2C8-D7E51B0E4887}" srcOrd="3" destOrd="0" parTransId="{1964029B-D118-4AF4-823C-CA05ECD1EF5C}" sibTransId="{168DD7F3-C27D-481F-845F-04D355572FAD}"/>
    <dgm:cxn modelId="{A4A3683C-4E13-45AC-BFDC-C2F794DF5143}" type="presOf" srcId="{4E2E5481-3919-4091-A855-A5566CCFEDE4}" destId="{1486D620-11C5-45A9-92A1-AFE3D50C4F2C}" srcOrd="0" destOrd="9" presId="urn:microsoft.com/office/officeart/2005/8/layout/hList2"/>
    <dgm:cxn modelId="{1D97013E-DECF-4CD3-9215-4FAF1D878B12}" type="presOf" srcId="{C6538B8B-9DA5-45ED-9E30-56FF21ACFC1F}" destId="{0B0260DE-3CA1-4325-9E30-5B0A61DF0A89}" srcOrd="0" destOrd="12" presId="urn:microsoft.com/office/officeart/2005/8/layout/hList2"/>
    <dgm:cxn modelId="{0444073E-A354-4B54-842C-AF47C725290E}" srcId="{FAEAE3D2-959C-421D-86FE-A87527672F5C}" destId="{D237342F-B015-46F4-9878-84EF2FB92058}" srcOrd="0" destOrd="0" parTransId="{8CABD96A-0C17-4C58-9C08-509913F34012}" sibTransId="{40EDF34C-8355-4B2A-AD25-CF20871FB9C6}"/>
    <dgm:cxn modelId="{9ED4883E-662D-4249-8D02-AFB72ACBEDF9}" srcId="{1FBB4A6A-F060-4CA2-A2EC-81CE8539B842}" destId="{62C4955B-4C1F-4C95-A071-B4D67ED13FAC}" srcOrd="2" destOrd="0" parTransId="{F9B08B6B-A8A3-44A5-BA35-EBA6D34A0224}" sibTransId="{4943DA7D-AE1D-495D-A0F6-4F8B956FA649}"/>
    <dgm:cxn modelId="{A33B0C5D-C1E8-424C-AB86-885D7D2AC7E1}" type="presOf" srcId="{9E04FB87-6D74-49C1-92B9-95A8C99FB4E6}" destId="{0B0260DE-3CA1-4325-9E30-5B0A61DF0A89}" srcOrd="0" destOrd="5" presId="urn:microsoft.com/office/officeart/2005/8/layout/hList2"/>
    <dgm:cxn modelId="{3EA3C25E-46D8-4B08-900B-6AC494EB6A23}" srcId="{B31A2819-0B25-4378-91C5-F0B2A4573546}" destId="{32F3AEC8-6F1E-4F58-B0D9-E09615431F4C}" srcOrd="10" destOrd="0" parTransId="{55293050-727B-4037-9BF2-863EA4D28261}" sibTransId="{0378A997-9D67-4761-8109-FFAEFF067B3B}"/>
    <dgm:cxn modelId="{0C60925F-A6B2-4741-825E-713AF8CB6722}" type="presOf" srcId="{9100B918-8D1F-4CD5-81F3-7EC8214C33F0}" destId="{318C9E15-13DF-4445-BCE5-6B25CD589AF4}" srcOrd="0" destOrd="8" presId="urn:microsoft.com/office/officeart/2005/8/layout/hList2"/>
    <dgm:cxn modelId="{09D75D41-1517-4A1D-82E1-FCC21B296298}" srcId="{B31A2819-0B25-4378-91C5-F0B2A4573546}" destId="{A003D4E7-2EF9-4B0E-8F5D-C12AC3AA743A}" srcOrd="2" destOrd="0" parTransId="{23BBF7D8-4489-4625-AD1D-CDDEB45087E2}" sibTransId="{AD160483-C263-4189-9A9B-5ED1E50EAC86}"/>
    <dgm:cxn modelId="{ACEB3742-EF5A-4539-9A6E-C4FAAE048626}" type="presOf" srcId="{DF3DE010-C753-476A-85BE-B20ED5A85058}" destId="{171024D0-0D67-4B22-BCE6-9499DC3A1F40}" srcOrd="0" destOrd="1" presId="urn:microsoft.com/office/officeart/2005/8/layout/hList2"/>
    <dgm:cxn modelId="{F484BC42-DF8B-4956-9080-D96E9664416D}" srcId="{1FBB4A6A-F060-4CA2-A2EC-81CE8539B842}" destId="{3836E3D0-CDF5-47C6-AD52-21C0FFB3EC8C}" srcOrd="4" destOrd="0" parTransId="{8297C98C-6F1D-423C-8E83-CAA29C730715}" sibTransId="{90FE7457-EF0F-46F6-A642-A4EF30C9E332}"/>
    <dgm:cxn modelId="{EEE7EF62-6793-455D-AECE-E373A927C1C8}" type="presOf" srcId="{2CB18D02-5B6D-4E1E-859F-3A232A904040}" destId="{1486D620-11C5-45A9-92A1-AFE3D50C4F2C}" srcOrd="0" destOrd="6" presId="urn:microsoft.com/office/officeart/2005/8/layout/hList2"/>
    <dgm:cxn modelId="{F608FC42-C3BC-4623-81BD-C22859AAA82E}" srcId="{FAEAE3D2-959C-421D-86FE-A87527672F5C}" destId="{C6538B8B-9DA5-45ED-9E30-56FF21ACFC1F}" srcOrd="9" destOrd="0" parTransId="{28D10CBF-00FE-4452-A575-BA3F36722C82}" sibTransId="{6AC694E8-2DAF-4439-B4AB-088F3DDF3947}"/>
    <dgm:cxn modelId="{64AB7F63-F36F-4719-8609-1B9092E9377E}" type="presOf" srcId="{6E187498-5050-4490-B2B8-A52278791028}" destId="{171024D0-0D67-4B22-BCE6-9499DC3A1F40}" srcOrd="0" destOrd="10" presId="urn:microsoft.com/office/officeart/2005/8/layout/hList2"/>
    <dgm:cxn modelId="{86607A44-7634-4D8A-A57B-9CE9EFCFB6FA}" srcId="{0EA1B35F-A5CD-4977-8FC4-A8ECDBF14584}" destId="{B31A2819-0B25-4378-91C5-F0B2A4573546}" srcOrd="2" destOrd="0" parTransId="{CAEA690C-DA7C-42E3-91CD-F12732D0C61C}" sibTransId="{155C81C3-F2E7-464B-ADA7-E89E87ED9015}"/>
    <dgm:cxn modelId="{55A33B68-8A08-4620-B00D-793D5BC0B025}" srcId="{1FBB4A6A-F060-4CA2-A2EC-81CE8539B842}" destId="{3D8FE7B9-848D-46B9-87C3-E6176CF8C4DE}" srcOrd="11" destOrd="0" parTransId="{474F6006-FCD8-4026-AA5C-E20B5E04B1D2}" sibTransId="{F1DB32B1-EF69-439A-AEAD-59C7D57A1F63}"/>
    <dgm:cxn modelId="{49CEAA68-2916-4189-9650-7D22FF7473F1}" type="presOf" srcId="{A8E25346-A4C8-425B-A0C2-EBD8620CF52C}" destId="{318C9E15-13DF-4445-BCE5-6B25CD589AF4}" srcOrd="0" destOrd="6" presId="urn:microsoft.com/office/officeart/2005/8/layout/hList2"/>
    <dgm:cxn modelId="{86AF084B-F429-40B9-B573-DB17A555235D}" type="presOf" srcId="{0C53C5AE-31D8-48AD-ABDF-F2E5D37AE40B}" destId="{318C9E15-13DF-4445-BCE5-6B25CD589AF4}" srcOrd="0" destOrd="5" presId="urn:microsoft.com/office/officeart/2005/8/layout/hList2"/>
    <dgm:cxn modelId="{9B62004C-0A2E-4CBA-9773-ACB594BA5214}" type="presOf" srcId="{13DB01BB-8480-4129-8B06-7BC423885B96}" destId="{1486D620-11C5-45A9-92A1-AFE3D50C4F2C}" srcOrd="0" destOrd="8" presId="urn:microsoft.com/office/officeart/2005/8/layout/hList2"/>
    <dgm:cxn modelId="{FE0A244E-8C2B-4EFB-BD06-98103BDF9F10}" type="presOf" srcId="{6C3255CE-8ED0-41EB-8FCB-C27FD65E04DA}" destId="{0B0260DE-3CA1-4325-9E30-5B0A61DF0A89}" srcOrd="0" destOrd="8" presId="urn:microsoft.com/office/officeart/2005/8/layout/hList2"/>
    <dgm:cxn modelId="{DFC5E44F-1067-4E58-87DE-8C3FB1405561}" srcId="{418E35AD-6699-4A5D-AC89-117CFEDAD1E7}" destId="{6790A772-2A64-481F-8294-CFA5A1F473D9}" srcOrd="2" destOrd="0" parTransId="{42C2EFD2-5F46-4753-9C40-4387EBC0A4AD}" sibTransId="{23246695-A148-4590-B034-1AC0E40714D2}"/>
    <dgm:cxn modelId="{4E087B51-9B62-4E5D-B3E1-52801F34A54E}" type="presOf" srcId="{FD82F45C-B519-42BA-945F-D4B7A2B6CA4F}" destId="{171024D0-0D67-4B22-BCE6-9499DC3A1F40}" srcOrd="0" destOrd="9" presId="urn:microsoft.com/office/officeart/2005/8/layout/hList2"/>
    <dgm:cxn modelId="{5A739853-4F18-4FEA-A8F9-1F402171B09B}" type="presOf" srcId="{1FBB4A6A-F060-4CA2-A2EC-81CE8539B842}" destId="{D05870B1-EFA8-4497-8759-0BFDFB06D589}" srcOrd="0" destOrd="0" presId="urn:microsoft.com/office/officeart/2005/8/layout/hList2"/>
    <dgm:cxn modelId="{A3AA3154-0967-41F2-81F6-46FC415BF5C1}" type="presOf" srcId="{735CFEFB-C318-4994-BB93-0158FA117B5F}" destId="{171024D0-0D67-4B22-BCE6-9499DC3A1F40}" srcOrd="0" destOrd="12" presId="urn:microsoft.com/office/officeart/2005/8/layout/hList2"/>
    <dgm:cxn modelId="{EF8A6776-6985-491A-A31E-0B43F87D3820}" srcId="{1FBB4A6A-F060-4CA2-A2EC-81CE8539B842}" destId="{4C25E5A9-002C-461A-8F25-EA46297920E8}" srcOrd="5" destOrd="0" parTransId="{D70E3236-CFF6-4BFD-AEC6-A4913F0B0508}" sibTransId="{69926919-2B87-4BC4-9274-B85148ECCC50}"/>
    <dgm:cxn modelId="{39B58256-9A27-48AD-94C2-FBA065529451}" srcId="{B31A2819-0B25-4378-91C5-F0B2A4573546}" destId="{DB3FC6A4-6155-44E2-B909-B79E0822FEAB}" srcOrd="4" destOrd="0" parTransId="{DBEDB55F-DE2C-4F0B-AFCB-143727A76B13}" sibTransId="{D93F37BE-E8AA-4A3E-8486-02D6F0C35B89}"/>
    <dgm:cxn modelId="{8E46D658-3DA4-422A-B7CE-8D6C177B937D}" type="presOf" srcId="{62C4955B-4C1F-4C95-A071-B4D67ED13FAC}" destId="{171024D0-0D67-4B22-BCE6-9499DC3A1F40}" srcOrd="0" destOrd="2" presId="urn:microsoft.com/office/officeart/2005/8/layout/hList2"/>
    <dgm:cxn modelId="{E25A0D59-72B2-41FD-80A0-5FB466843A4F}" srcId="{E016CD00-9690-4A13-9EAD-3D2B60FFD1C9}" destId="{71CF0B3C-A85B-4433-AF4F-2B2C89C8F748}" srcOrd="0" destOrd="0" parTransId="{879F5779-2DBE-45C2-B733-37CEBF2D078F}" sibTransId="{AE06167A-72CB-46A1-8AD1-2CD91CFE5F70}"/>
    <dgm:cxn modelId="{F175907B-4121-41D0-89B1-82BCA5B38F10}" srcId="{E016CD00-9690-4A13-9EAD-3D2B60FFD1C9}" destId="{2CB18D02-5B6D-4E1E-859F-3A232A904040}" srcOrd="6" destOrd="0" parTransId="{E524949C-3AA8-4D0E-BA00-A63185F2B2E3}" sibTransId="{38964B19-41B7-4EC5-851F-3C58CED539E8}"/>
    <dgm:cxn modelId="{66BD1E7C-A325-4AAF-BADF-D8A30F0DC5EA}" srcId="{B31A2819-0B25-4378-91C5-F0B2A4573546}" destId="{48120D02-D7FB-4407-BC35-97D9567B36F9}" srcOrd="1" destOrd="0" parTransId="{7245A9FC-12E9-4770-9A82-DDF63D621070}" sibTransId="{6F2337CE-C3C3-462A-92B7-B9F6A3A67DEF}"/>
    <dgm:cxn modelId="{AACFE97D-2D23-4532-873E-7BCD072DA054}" type="presOf" srcId="{32F3AEC8-6F1E-4F58-B0D9-E09615431F4C}" destId="{318C9E15-13DF-4445-BCE5-6B25CD589AF4}" srcOrd="0" destOrd="10" presId="urn:microsoft.com/office/officeart/2005/8/layout/hList2"/>
    <dgm:cxn modelId="{A4D33A7E-F6E3-4871-83E4-312D8EA10808}" type="presOf" srcId="{3D8FE7B9-848D-46B9-87C3-E6176CF8C4DE}" destId="{171024D0-0D67-4B22-BCE6-9499DC3A1F40}" srcOrd="0" destOrd="11" presId="urn:microsoft.com/office/officeart/2005/8/layout/hList2"/>
    <dgm:cxn modelId="{14D0BB80-0152-44A0-A8D9-30A99684C51C}" srcId="{1FBB4A6A-F060-4CA2-A2EC-81CE8539B842}" destId="{BFCA1E90-695E-4305-B177-999A9F7418E6}" srcOrd="7" destOrd="0" parTransId="{C2ADEF43-2302-4D0B-B70D-F93CDA4D2601}" sibTransId="{2F4E0CDB-351B-4623-AF51-658841611DA3}"/>
    <dgm:cxn modelId="{B0D50388-4CC5-4320-AFC0-D6B31D24DEC7}" srcId="{1FBB4A6A-F060-4CA2-A2EC-81CE8539B842}" destId="{DF3DE010-C753-476A-85BE-B20ED5A85058}" srcOrd="1" destOrd="0" parTransId="{53532CB1-366E-4583-95C6-3E1FE3893350}" sibTransId="{276CE1FA-07D8-46EC-9F40-92DE48F8EE4E}"/>
    <dgm:cxn modelId="{A845AE89-91C8-46E5-BF85-6765213C56BE}" srcId="{E016CD00-9690-4A13-9EAD-3D2B60FFD1C9}" destId="{13DB01BB-8480-4129-8B06-7BC423885B96}" srcOrd="8" destOrd="0" parTransId="{78075CE9-72C9-4814-B4EE-553F172BB722}" sibTransId="{32D52CE9-46E3-4AED-8BE4-8B55AE25B25B}"/>
    <dgm:cxn modelId="{31D7C58A-C480-4CBE-87B7-72EFCBC2FA11}" srcId="{E016CD00-9690-4A13-9EAD-3D2B60FFD1C9}" destId="{BAD4055B-13ED-400F-8D86-845D5C82F380}" srcOrd="4" destOrd="0" parTransId="{C168E09F-8426-4663-A81A-C329C7A93C45}" sibTransId="{F3877511-3508-41FB-846F-FF4F5813FBC8}"/>
    <dgm:cxn modelId="{3FE70B8E-F920-4448-912C-F27929C9EFF0}" type="presOf" srcId="{4850FF13-4BA3-4CE3-88DC-C3FD584838B2}" destId="{0B0260DE-3CA1-4325-9E30-5B0A61DF0A89}" srcOrd="0" destOrd="2" presId="urn:microsoft.com/office/officeart/2005/8/layout/hList2"/>
    <dgm:cxn modelId="{FEFEC691-7268-41A1-8A83-7068DAB1DB2E}" srcId="{FAEAE3D2-959C-421D-86FE-A87527672F5C}" destId="{4850FF13-4BA3-4CE3-88DC-C3FD584838B2}" srcOrd="2" destOrd="0" parTransId="{568AD32A-D553-4123-808D-A435CC6B9E66}" sibTransId="{232C0372-AA57-4C8E-AEB4-DE4001126881}"/>
    <dgm:cxn modelId="{A8B29194-9917-4798-9507-EEB48AD11DD9}" srcId="{1FBB4A6A-F060-4CA2-A2EC-81CE8539B842}" destId="{A0B5BD3D-5880-441C-B440-DAB79AB43A6A}" srcOrd="6" destOrd="0" parTransId="{BA84BBE9-ACBE-44DB-8E71-E581B8E0E8B2}" sibTransId="{26491EF0-5E28-4622-8BD8-2150F0A31499}"/>
    <dgm:cxn modelId="{71471597-4A0C-4E2C-8077-05C79ED380E5}" srcId="{E016CD00-9690-4A13-9EAD-3D2B60FFD1C9}" destId="{4E2E5481-3919-4091-A855-A5566CCFEDE4}" srcOrd="9" destOrd="0" parTransId="{0CC75F13-567E-4887-BE54-2F8BF247BA61}" sibTransId="{C4F04934-F3C4-481A-8E7D-7E5F988D3617}"/>
    <dgm:cxn modelId="{856C939B-E91E-43D6-8E4A-110960B45246}" srcId="{1FBB4A6A-F060-4CA2-A2EC-81CE8539B842}" destId="{6E187498-5050-4490-B2B8-A52278791028}" srcOrd="10" destOrd="0" parTransId="{B3B593D6-64FC-46D0-A9C6-C46019F3C449}" sibTransId="{1398F74A-D632-4C90-879D-EDA3B7248B8A}"/>
    <dgm:cxn modelId="{4CF0839C-DA84-47AA-8EE0-D5344E482667}" type="presOf" srcId="{8B011E42-4729-4611-B2C8-D7E51B0E4887}" destId="{0B0260DE-3CA1-4325-9E30-5B0A61DF0A89}" srcOrd="0" destOrd="3" presId="urn:microsoft.com/office/officeart/2005/8/layout/hList2"/>
    <dgm:cxn modelId="{7C4F23A0-D52F-472C-BEB2-76AFA56B3E13}" srcId="{B31A2819-0B25-4378-91C5-F0B2A4573546}" destId="{A8E25346-A4C8-425B-A0C2-EBD8620CF52C}" srcOrd="6" destOrd="0" parTransId="{97B6257B-00A2-4DDD-9FCD-A88873CC189C}" sibTransId="{BCFACEDD-059F-49A4-B61A-0114A542F2D6}"/>
    <dgm:cxn modelId="{811037A3-1B3E-43CF-8453-AD6E02549C71}" srcId="{0EA1B35F-A5CD-4977-8FC4-A8ECDBF14584}" destId="{FAEAE3D2-959C-421D-86FE-A87527672F5C}" srcOrd="0" destOrd="0" parTransId="{DC367FA7-D925-4B2B-8568-0A9A05BADBBC}" sibTransId="{E8A90C9D-9A25-40DB-AF04-15CBC7FAAB73}"/>
    <dgm:cxn modelId="{376A74A4-675C-4065-BCFB-B0E356A2FDCC}" type="presOf" srcId="{418E35AD-6699-4A5D-AC89-117CFEDAD1E7}" destId="{0B0260DE-3CA1-4325-9E30-5B0A61DF0A89}" srcOrd="0" destOrd="7" presId="urn:microsoft.com/office/officeart/2005/8/layout/hList2"/>
    <dgm:cxn modelId="{BAC9DBA4-7807-4736-8ABB-ED0613B12EBF}" srcId="{418E35AD-6699-4A5D-AC89-117CFEDAD1E7}" destId="{E5A300DF-ABC6-4140-B00C-5BD787E49FCE}" srcOrd="1" destOrd="0" parTransId="{9FECF5AA-6868-4A18-BD79-4C7FBDF0E700}" sibTransId="{846A41EE-5B62-451A-9287-06BBD4025193}"/>
    <dgm:cxn modelId="{BAED91A7-FD3F-4290-AA3B-5047FF2C76CD}" srcId="{0EA1B35F-A5CD-4977-8FC4-A8ECDBF14584}" destId="{1FBB4A6A-F060-4CA2-A2EC-81CE8539B842}" srcOrd="1" destOrd="0" parTransId="{5EF50DD8-1242-4F9C-9428-45B4B1D642E6}" sibTransId="{85E85BD1-65F3-4541-9726-18222E8CF943}"/>
    <dgm:cxn modelId="{50666EA9-6BA2-461A-BD36-3772EC68C45E}" type="presOf" srcId="{BFCA1E90-695E-4305-B177-999A9F7418E6}" destId="{171024D0-0D67-4B22-BCE6-9499DC3A1F40}" srcOrd="0" destOrd="7" presId="urn:microsoft.com/office/officeart/2005/8/layout/hList2"/>
    <dgm:cxn modelId="{243561AB-1CB5-4B93-936B-B933E26536FB}" type="presOf" srcId="{DB3FC6A4-6155-44E2-B909-B79E0822FEAB}" destId="{318C9E15-13DF-4445-BCE5-6B25CD589AF4}" srcOrd="0" destOrd="4" presId="urn:microsoft.com/office/officeart/2005/8/layout/hList2"/>
    <dgm:cxn modelId="{32A0EAAE-7988-4E97-AFB8-0F384129FCA5}" type="presOf" srcId="{48120D02-D7FB-4407-BC35-97D9567B36F9}" destId="{318C9E15-13DF-4445-BCE5-6B25CD589AF4}" srcOrd="0" destOrd="1" presId="urn:microsoft.com/office/officeart/2005/8/layout/hList2"/>
    <dgm:cxn modelId="{14875BB0-679E-4F60-9482-74BD9ED8EB9F}" type="presOf" srcId="{4C25E5A9-002C-461A-8F25-EA46297920E8}" destId="{171024D0-0D67-4B22-BCE6-9499DC3A1F40}" srcOrd="0" destOrd="5" presId="urn:microsoft.com/office/officeart/2005/8/layout/hList2"/>
    <dgm:cxn modelId="{40C46AB0-928B-41F8-A6B3-057C101B247F}" srcId="{FAEAE3D2-959C-421D-86FE-A87527672F5C}" destId="{A02E1112-3A5E-47EA-8034-2B44DE95C480}" srcOrd="4" destOrd="0" parTransId="{48FD983A-8644-45A5-B1BB-BAACF5A080C4}" sibTransId="{C19586F6-9997-41DC-B2B8-5A1BBCB27E21}"/>
    <dgm:cxn modelId="{1A0A46B3-C657-4F30-97BB-45E51F5113E5}" type="presOf" srcId="{F3E90CFD-C097-421F-9A3C-0E4ADEEC6063}" destId="{0B0260DE-3CA1-4325-9E30-5B0A61DF0A89}" srcOrd="0" destOrd="1" presId="urn:microsoft.com/office/officeart/2005/8/layout/hList2"/>
    <dgm:cxn modelId="{6D4DA4B5-70C1-409A-A607-DCE31A6EF464}" type="presOf" srcId="{CE848EFF-D609-4730-8F71-CD0ECBA43787}" destId="{1486D620-11C5-45A9-92A1-AFE3D50C4F2C}" srcOrd="0" destOrd="2" presId="urn:microsoft.com/office/officeart/2005/8/layout/hList2"/>
    <dgm:cxn modelId="{E6E36BB7-10EE-473B-A27F-301BDD69BAB8}" type="presOf" srcId="{BAD4055B-13ED-400F-8D86-845D5C82F380}" destId="{1486D620-11C5-45A9-92A1-AFE3D50C4F2C}" srcOrd="0" destOrd="4" presId="urn:microsoft.com/office/officeart/2005/8/layout/hList2"/>
    <dgm:cxn modelId="{646F10BB-DDB1-41FA-9F69-5092BCDC1635}" srcId="{E016CD00-9690-4A13-9EAD-3D2B60FFD1C9}" destId="{E674B5D7-A4A3-41B1-9AB4-5ACDCDF467E8}" srcOrd="3" destOrd="0" parTransId="{265D478F-1C43-482F-87E3-9DEB7748D5B8}" sibTransId="{0659FE31-FEE5-4B93-99B2-57C24664DE2E}"/>
    <dgm:cxn modelId="{3FC764BC-05E7-4D6D-B11A-035F98ECB466}" type="presOf" srcId="{A0299547-AFF9-4DDA-8996-380B8BDC30D7}" destId="{318C9E15-13DF-4445-BCE5-6B25CD589AF4}" srcOrd="0" destOrd="9" presId="urn:microsoft.com/office/officeart/2005/8/layout/hList2"/>
    <dgm:cxn modelId="{374AAABC-77EC-4DE1-9859-183003B0847C}" type="presOf" srcId="{6D132CE0-94AF-4319-8DA0-ED8072C686C3}" destId="{171024D0-0D67-4B22-BCE6-9499DC3A1F40}" srcOrd="0" destOrd="8" presId="urn:microsoft.com/office/officeart/2005/8/layout/hList2"/>
    <dgm:cxn modelId="{1B78DDC1-DF40-440E-B7C1-3A62733AAB28}" srcId="{1FBB4A6A-F060-4CA2-A2EC-81CE8539B842}" destId="{FD82F45C-B519-42BA-945F-D4B7A2B6CA4F}" srcOrd="9" destOrd="0" parTransId="{ECFEEA2C-2CB9-429C-AC82-C7F43E897CB9}" sibTransId="{31C8A900-5EE4-4C9C-AB1B-D0E636D4BBB7}"/>
    <dgm:cxn modelId="{79B975C4-9286-4BE8-9C7B-C8AD1E2E45ED}" srcId="{0EA1B35F-A5CD-4977-8FC4-A8ECDBF14584}" destId="{E016CD00-9690-4A13-9EAD-3D2B60FFD1C9}" srcOrd="3" destOrd="0" parTransId="{173C055B-D872-4234-BEE8-ED2C80E0A562}" sibTransId="{AA0E70DA-9835-4347-BF41-897CCA07CCF5}"/>
    <dgm:cxn modelId="{DDBFEAC4-84EF-47DB-B849-60DB175E26AC}" srcId="{B31A2819-0B25-4378-91C5-F0B2A4573546}" destId="{F3C7EC01-C160-4B81-8607-1CD6E9517974}" srcOrd="3" destOrd="0" parTransId="{BFBD0537-C6D9-445C-93A7-50B9C1516BB5}" sibTransId="{8DEBCE2A-3463-4A31-BD4C-2D0FB91D411C}"/>
    <dgm:cxn modelId="{F0CCA3C9-837A-4EF8-9ECD-D43C94ACEE9B}" srcId="{E016CD00-9690-4A13-9EAD-3D2B60FFD1C9}" destId="{108D9464-F2B6-434D-A9B9-5CB65AFD1F84}" srcOrd="1" destOrd="0" parTransId="{22FDF6D4-D83B-4C8F-A010-AB620903BB60}" sibTransId="{91F382E3-D101-482F-AAEB-8607C044D18E}"/>
    <dgm:cxn modelId="{5D1FF1C9-2D37-4E77-8E42-A8323FC71BC3}" type="presOf" srcId="{E5A300DF-ABC6-4140-B00C-5BD787E49FCE}" destId="{0B0260DE-3CA1-4325-9E30-5B0A61DF0A89}" srcOrd="0" destOrd="9" presId="urn:microsoft.com/office/officeart/2005/8/layout/hList2"/>
    <dgm:cxn modelId="{603B07D0-A448-4206-B76F-01E0DA441A6D}" type="presOf" srcId="{D61FEF6C-2482-4A11-9FCB-1937FE71E67D}" destId="{171024D0-0D67-4B22-BCE6-9499DC3A1F40}" srcOrd="0" destOrd="0" presId="urn:microsoft.com/office/officeart/2005/8/layout/hList2"/>
    <dgm:cxn modelId="{A467F5D2-F4D4-4410-B83A-09EA3AB8F6C0}" srcId="{E016CD00-9690-4A13-9EAD-3D2B60FFD1C9}" destId="{372980BC-AEA0-4CD7-99D8-D0684EA5483A}" srcOrd="7" destOrd="0" parTransId="{9CE943F6-691D-4789-9D1D-642BB564E67A}" sibTransId="{87A6B2D2-295B-4005-A61C-A9FD20D65CBF}"/>
    <dgm:cxn modelId="{BCDC53D5-7FBA-48FE-B061-EE65F4990A5F}" type="presOf" srcId="{D237342F-B015-46F4-9878-84EF2FB92058}" destId="{0B0260DE-3CA1-4325-9E30-5B0A61DF0A89}" srcOrd="0" destOrd="0" presId="urn:microsoft.com/office/officeart/2005/8/layout/hList2"/>
    <dgm:cxn modelId="{AD31DAD5-78BF-4DC1-9C94-5F7E96481A71}" srcId="{418E35AD-6699-4A5D-AC89-117CFEDAD1E7}" destId="{6C3255CE-8ED0-41EB-8FCB-C27FD65E04DA}" srcOrd="0" destOrd="0" parTransId="{87148F35-D320-46B3-B483-047FC684AE0D}" sibTransId="{991BCE39-E038-4A66-B662-F9BA65327A05}"/>
    <dgm:cxn modelId="{C00C3BD7-ED7C-4DD6-AFA9-23E6D362C203}" srcId="{1FBB4A6A-F060-4CA2-A2EC-81CE8539B842}" destId="{D61FEF6C-2482-4A11-9FCB-1937FE71E67D}" srcOrd="0" destOrd="0" parTransId="{5F830748-7009-4D0A-8CC5-AE5B6D707392}" sibTransId="{9193CCB6-3EAE-4FA4-80DF-2741A800B3EA}"/>
    <dgm:cxn modelId="{40D946DA-2FC8-4EFD-A274-95D3111F1A55}" type="presOf" srcId="{985180E4-CB07-49F3-BCBE-4D39287BBA61}" destId="{318C9E15-13DF-4445-BCE5-6B25CD589AF4}" srcOrd="0" destOrd="0" presId="urn:microsoft.com/office/officeart/2005/8/layout/hList2"/>
    <dgm:cxn modelId="{722D97DC-ABCA-42CD-99E1-48BCF5507C82}" srcId="{E016CD00-9690-4A13-9EAD-3D2B60FFD1C9}" destId="{CE848EFF-D609-4730-8F71-CD0ECBA43787}" srcOrd="2" destOrd="0" parTransId="{7BAD44EE-FDB0-44D0-AA97-2FD9A3FD6038}" sibTransId="{86A51E84-D017-477F-A96B-C1BFACFD39A6}"/>
    <dgm:cxn modelId="{0C63CEE0-F007-4E40-A61F-3584CC065029}" srcId="{B31A2819-0B25-4378-91C5-F0B2A4573546}" destId="{A0299547-AFF9-4DDA-8996-380B8BDC30D7}" srcOrd="9" destOrd="0" parTransId="{39283BA7-AE90-4553-BBE7-59F3FC0C13CC}" sibTransId="{93DCF462-0FEC-47A8-B961-3F0CE0F8C3DA}"/>
    <dgm:cxn modelId="{FB6C97E1-ADD7-49FF-9147-128A274DE5E4}" type="presOf" srcId="{108D9464-F2B6-434D-A9B9-5CB65AFD1F84}" destId="{1486D620-11C5-45A9-92A1-AFE3D50C4F2C}" srcOrd="0" destOrd="1" presId="urn:microsoft.com/office/officeart/2005/8/layout/hList2"/>
    <dgm:cxn modelId="{3806E7E7-65CE-450D-B6D7-70A00B584940}" type="presOf" srcId="{47C17CBD-6122-4D38-BD93-3827FD66F83C}" destId="{1486D620-11C5-45A9-92A1-AFE3D50C4F2C}" srcOrd="0" destOrd="5" presId="urn:microsoft.com/office/officeart/2005/8/layout/hList2"/>
    <dgm:cxn modelId="{F11CB2E9-E691-478A-AB34-0A210BC01F8F}" type="presOf" srcId="{A0B5BD3D-5880-441C-B440-DAB79AB43A6A}" destId="{171024D0-0D67-4B22-BCE6-9499DC3A1F40}" srcOrd="0" destOrd="6" presId="urn:microsoft.com/office/officeart/2005/8/layout/hList2"/>
    <dgm:cxn modelId="{B88DE4EE-7E7F-4A7B-8350-A064527C0C90}" srcId="{FAEAE3D2-959C-421D-86FE-A87527672F5C}" destId="{324D4212-4E1B-44D6-A88C-6B5762AB3170}" srcOrd="6" destOrd="0" parTransId="{D8571924-67ED-46B5-8D1E-8B985FFBC043}" sibTransId="{5861C6B4-069F-4337-ABA8-4ED13C0E29F3}"/>
    <dgm:cxn modelId="{E22159EF-A43B-4A10-8ACE-DD7AFA128A51}" type="presOf" srcId="{0EA1B35F-A5CD-4977-8FC4-A8ECDBF14584}" destId="{789BA995-FC17-42A3-A015-2750D64675FA}" srcOrd="0" destOrd="0" presId="urn:microsoft.com/office/officeart/2005/8/layout/hList2"/>
    <dgm:cxn modelId="{D37B04F3-9B7B-4985-A5CF-6D7FF17CD362}" type="presOf" srcId="{3836E3D0-CDF5-47C6-AD52-21C0FFB3EC8C}" destId="{171024D0-0D67-4B22-BCE6-9499DC3A1F40}" srcOrd="0" destOrd="4" presId="urn:microsoft.com/office/officeart/2005/8/layout/hList2"/>
    <dgm:cxn modelId="{983716F7-9BAC-4CE4-B4D9-7210D532D5F9}" type="presOf" srcId="{F3C7EC01-C160-4B81-8607-1CD6E9517974}" destId="{318C9E15-13DF-4445-BCE5-6B25CD589AF4}" srcOrd="0" destOrd="3" presId="urn:microsoft.com/office/officeart/2005/8/layout/hList2"/>
    <dgm:cxn modelId="{403F9C38-D446-4F54-8FFA-18C829CCB7B4}" type="presParOf" srcId="{789BA995-FC17-42A3-A015-2750D64675FA}" destId="{9C05E8D6-D979-4EF6-B79F-0239992EC12B}" srcOrd="0" destOrd="0" presId="urn:microsoft.com/office/officeart/2005/8/layout/hList2"/>
    <dgm:cxn modelId="{333D16FC-E8F9-4785-B3F8-7749559A176A}" type="presParOf" srcId="{9C05E8D6-D979-4EF6-B79F-0239992EC12B}" destId="{ABFD24CE-7A3A-406F-B308-DD4FB3970940}" srcOrd="0" destOrd="0" presId="urn:microsoft.com/office/officeart/2005/8/layout/hList2"/>
    <dgm:cxn modelId="{287039E0-3CF0-4FEF-A6D0-5E6064BCB6D4}" type="presParOf" srcId="{9C05E8D6-D979-4EF6-B79F-0239992EC12B}" destId="{0B0260DE-3CA1-4325-9E30-5B0A61DF0A89}" srcOrd="1" destOrd="0" presId="urn:microsoft.com/office/officeart/2005/8/layout/hList2"/>
    <dgm:cxn modelId="{46FE840F-BF24-4A7A-8401-BAE094A469C5}" type="presParOf" srcId="{9C05E8D6-D979-4EF6-B79F-0239992EC12B}" destId="{FD73CD82-D390-40F1-ABB2-EFA1BCC5ADDD}" srcOrd="2" destOrd="0" presId="urn:microsoft.com/office/officeart/2005/8/layout/hList2"/>
    <dgm:cxn modelId="{44AC956B-1E12-4CB8-9241-9827219BD1ED}" type="presParOf" srcId="{789BA995-FC17-42A3-A015-2750D64675FA}" destId="{0F157A4F-F235-49E4-AE32-F9C88CF54FCF}" srcOrd="1" destOrd="0" presId="urn:microsoft.com/office/officeart/2005/8/layout/hList2"/>
    <dgm:cxn modelId="{9E6AAE2C-D66E-4321-9CDC-6065B665E668}" type="presParOf" srcId="{789BA995-FC17-42A3-A015-2750D64675FA}" destId="{70208CA6-BE86-464C-BA6E-D87195152FA5}" srcOrd="2" destOrd="0" presId="urn:microsoft.com/office/officeart/2005/8/layout/hList2"/>
    <dgm:cxn modelId="{C80AE987-BCA0-4F62-BFE7-8394A5502B69}" type="presParOf" srcId="{70208CA6-BE86-464C-BA6E-D87195152FA5}" destId="{B2C48F04-D0FB-4DBE-B8D5-974A86608033}" srcOrd="0" destOrd="0" presId="urn:microsoft.com/office/officeart/2005/8/layout/hList2"/>
    <dgm:cxn modelId="{6684D29B-739A-47EE-B197-643A2AA0F37A}" type="presParOf" srcId="{70208CA6-BE86-464C-BA6E-D87195152FA5}" destId="{171024D0-0D67-4B22-BCE6-9499DC3A1F40}" srcOrd="1" destOrd="0" presId="urn:microsoft.com/office/officeart/2005/8/layout/hList2"/>
    <dgm:cxn modelId="{D169D477-6B7F-4076-93A9-642BEEF1E43F}" type="presParOf" srcId="{70208CA6-BE86-464C-BA6E-D87195152FA5}" destId="{D05870B1-EFA8-4497-8759-0BFDFB06D589}" srcOrd="2" destOrd="0" presId="urn:microsoft.com/office/officeart/2005/8/layout/hList2"/>
    <dgm:cxn modelId="{4655B1E4-B243-4E98-9C9E-E61C5FFA1883}" type="presParOf" srcId="{789BA995-FC17-42A3-A015-2750D64675FA}" destId="{6C485FA5-2380-45F6-BFF6-A402524954BC}" srcOrd="3" destOrd="0" presId="urn:microsoft.com/office/officeart/2005/8/layout/hList2"/>
    <dgm:cxn modelId="{3B6A20BC-C12C-4972-BC3D-D354311803E4}" type="presParOf" srcId="{789BA995-FC17-42A3-A015-2750D64675FA}" destId="{7EA36453-1D73-4849-A4EC-BACC458313A5}" srcOrd="4" destOrd="0" presId="urn:microsoft.com/office/officeart/2005/8/layout/hList2"/>
    <dgm:cxn modelId="{D4AE5859-8B64-4148-8C4A-75A8492EA33C}" type="presParOf" srcId="{7EA36453-1D73-4849-A4EC-BACC458313A5}" destId="{EE412932-1142-4540-B062-1B55F74E051F}" srcOrd="0" destOrd="0" presId="urn:microsoft.com/office/officeart/2005/8/layout/hList2"/>
    <dgm:cxn modelId="{DB02ADAF-D458-4A36-893B-21EE8F671EAF}" type="presParOf" srcId="{7EA36453-1D73-4849-A4EC-BACC458313A5}" destId="{318C9E15-13DF-4445-BCE5-6B25CD589AF4}" srcOrd="1" destOrd="0" presId="urn:microsoft.com/office/officeart/2005/8/layout/hList2"/>
    <dgm:cxn modelId="{405BE4BF-7B2E-4D85-80B8-328182548511}" type="presParOf" srcId="{7EA36453-1D73-4849-A4EC-BACC458313A5}" destId="{960A73B2-F136-43A4-A821-6027BE12C941}" srcOrd="2" destOrd="0" presId="urn:microsoft.com/office/officeart/2005/8/layout/hList2"/>
    <dgm:cxn modelId="{0F3E51BB-4159-4A6D-9222-10C888BA2C1A}" type="presParOf" srcId="{789BA995-FC17-42A3-A015-2750D64675FA}" destId="{F4B56E4E-3957-4E74-8AEE-7DFD36401B10}" srcOrd="5" destOrd="0" presId="urn:microsoft.com/office/officeart/2005/8/layout/hList2"/>
    <dgm:cxn modelId="{C99789D8-FB3F-4FDD-9ECF-0FB67FABA988}" type="presParOf" srcId="{789BA995-FC17-42A3-A015-2750D64675FA}" destId="{38A14C4F-6AA9-4EC0-8E62-45DDF2C5F175}" srcOrd="6" destOrd="0" presId="urn:microsoft.com/office/officeart/2005/8/layout/hList2"/>
    <dgm:cxn modelId="{BC6031E8-B028-492A-B63C-EBE540909159}" type="presParOf" srcId="{38A14C4F-6AA9-4EC0-8E62-45DDF2C5F175}" destId="{0B1F0CA0-FF9D-4D12-8436-B08E6AE5185A}" srcOrd="0" destOrd="0" presId="urn:microsoft.com/office/officeart/2005/8/layout/hList2"/>
    <dgm:cxn modelId="{AF623262-2960-47DB-B4D7-585745E2FE26}" type="presParOf" srcId="{38A14C4F-6AA9-4EC0-8E62-45DDF2C5F175}" destId="{1486D620-11C5-45A9-92A1-AFE3D50C4F2C}" srcOrd="1" destOrd="0" presId="urn:microsoft.com/office/officeart/2005/8/layout/hList2"/>
    <dgm:cxn modelId="{C137FCDF-94C2-4F72-902B-19844C294555}" type="presParOf" srcId="{38A14C4F-6AA9-4EC0-8E62-45DDF2C5F175}" destId="{86D329AD-99A3-4116-AB9D-BF45CDF8FBF4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73CD82-D390-40F1-ABB2-EFA1BCC5ADDD}">
      <dsp:nvSpPr>
        <dsp:cNvPr id="0" name=""/>
        <dsp:cNvSpPr/>
      </dsp:nvSpPr>
      <dsp:spPr>
        <a:xfrm rot="16200000">
          <a:off x="-2385036" y="3388546"/>
          <a:ext cx="5204474" cy="327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8535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800" kern="1200" dirty="0">
              <a:solidFill>
                <a:schemeClr val="accent5"/>
              </a:solidFill>
              <a:latin typeface="Calibri" panose="020F0502020204030204"/>
              <a:ea typeface="+mn-ea"/>
              <a:cs typeface="+mn-cs"/>
            </a:rPr>
            <a:t>Beschermd Thuis</a:t>
          </a:r>
        </a:p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2800" kern="1200" dirty="0">
            <a:solidFill>
              <a:schemeClr val="accent5"/>
            </a:solidFill>
          </a:endParaRPr>
        </a:p>
      </dsp:txBody>
      <dsp:txXfrm>
        <a:off x="-2385036" y="3388546"/>
        <a:ext cx="5204474" cy="327158"/>
      </dsp:txXfrm>
    </dsp:sp>
    <dsp:sp modelId="{0B0260DE-3CA1-4325-9E30-5B0A61DF0A89}">
      <dsp:nvSpPr>
        <dsp:cNvPr id="0" name=""/>
        <dsp:cNvSpPr/>
      </dsp:nvSpPr>
      <dsp:spPr>
        <a:xfrm>
          <a:off x="443633" y="1221770"/>
          <a:ext cx="1639860" cy="446460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288535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Beschermd Thuis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24h bereikbaar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&lt;30 min. Aanwezig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228600" lvl="2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2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Eigen bijdrage </a:t>
          </a:r>
          <a:r>
            <a:rPr lang="nl-NL" sz="1200" kern="1200" dirty="0" err="1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vlgs</a:t>
          </a:r>
          <a:r>
            <a:rPr lang="nl-NL" sz="12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CAK abonnementstarief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</dsp:txBody>
      <dsp:txXfrm>
        <a:off x="443633" y="1221770"/>
        <a:ext cx="1639860" cy="4464606"/>
      </dsp:txXfrm>
    </dsp:sp>
    <dsp:sp modelId="{ABFD24CE-7A3A-406F-B308-DD4FB3970940}">
      <dsp:nvSpPr>
        <dsp:cNvPr id="0" name=""/>
        <dsp:cNvSpPr/>
      </dsp:nvSpPr>
      <dsp:spPr>
        <a:xfrm>
          <a:off x="944662" y="5026952"/>
          <a:ext cx="654316" cy="65431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2000" b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5870B1-EFA8-4497-8759-0BFDFB06D589}">
      <dsp:nvSpPr>
        <dsp:cNvPr id="0" name=""/>
        <dsp:cNvSpPr/>
      </dsp:nvSpPr>
      <dsp:spPr>
        <a:xfrm rot="16200000">
          <a:off x="-14293" y="3388546"/>
          <a:ext cx="5204474" cy="327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8535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800" kern="1200" dirty="0">
              <a:solidFill>
                <a:schemeClr val="accent5"/>
              </a:solidFill>
            </a:rPr>
            <a:t>Ondersteund Wonen</a:t>
          </a:r>
        </a:p>
      </dsp:txBody>
      <dsp:txXfrm>
        <a:off x="-14293" y="3388546"/>
        <a:ext cx="5204474" cy="327158"/>
      </dsp:txXfrm>
    </dsp:sp>
    <dsp:sp modelId="{171024D0-0D67-4B22-BCE6-9499DC3A1F40}">
      <dsp:nvSpPr>
        <dsp:cNvPr id="0" name=""/>
        <dsp:cNvSpPr/>
      </dsp:nvSpPr>
      <dsp:spPr>
        <a:xfrm>
          <a:off x="2746389" y="1233428"/>
          <a:ext cx="1639860" cy="446460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288535" rIns="99568" bIns="99568" numCol="1" spcCol="1270" anchor="t" anchorCtr="0">
          <a:noAutofit/>
        </a:bodyPr>
        <a:lstStyle/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Ondersteund Wonen</a:t>
          </a: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24h bereikbaar</a:t>
          </a: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&lt;30 min. Aanwezig</a:t>
          </a: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1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1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1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1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57150" lvl="1" indent="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1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2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Eigen bijdrage </a:t>
          </a:r>
          <a:r>
            <a:rPr lang="nl-NL" sz="1200" kern="1200" dirty="0"/>
            <a:t>nader te bepalen</a:t>
          </a: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  <a:p>
          <a:pPr marL="114300" lvl="1" indent="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schemeClr val="accent1"/>
            </a:solidFill>
          </a:endParaRPr>
        </a:p>
      </dsp:txBody>
      <dsp:txXfrm>
        <a:off x="2746389" y="1233428"/>
        <a:ext cx="1639860" cy="4464606"/>
      </dsp:txXfrm>
    </dsp:sp>
    <dsp:sp modelId="{B2C48F04-D0FB-4DBE-B8D5-974A86608033}">
      <dsp:nvSpPr>
        <dsp:cNvPr id="0" name=""/>
        <dsp:cNvSpPr/>
      </dsp:nvSpPr>
      <dsp:spPr>
        <a:xfrm>
          <a:off x="3314319" y="5035307"/>
          <a:ext cx="654316" cy="65431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2000" b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0A73B2-F136-43A4-A821-6027BE12C941}">
      <dsp:nvSpPr>
        <dsp:cNvPr id="0" name=""/>
        <dsp:cNvSpPr/>
      </dsp:nvSpPr>
      <dsp:spPr>
        <a:xfrm rot="16200000">
          <a:off x="2356449" y="3388546"/>
          <a:ext cx="5204474" cy="327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8535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800" kern="1200" dirty="0">
              <a:solidFill>
                <a:schemeClr val="accent5"/>
              </a:solidFill>
            </a:rPr>
            <a:t>Beschermd Wonen</a:t>
          </a:r>
        </a:p>
      </dsp:txBody>
      <dsp:txXfrm>
        <a:off x="2356449" y="3388546"/>
        <a:ext cx="5204474" cy="327158"/>
      </dsp:txXfrm>
    </dsp:sp>
    <dsp:sp modelId="{318C9E15-13DF-4445-BCE5-6B25CD589AF4}">
      <dsp:nvSpPr>
        <dsp:cNvPr id="0" name=""/>
        <dsp:cNvSpPr/>
      </dsp:nvSpPr>
      <dsp:spPr>
        <a:xfrm>
          <a:off x="5180849" y="1233428"/>
          <a:ext cx="1639860" cy="446460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288535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Beschermd Wonen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24h nabijheid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&lt;10 min. Aanwezig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2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Eigen bijdrage </a:t>
          </a:r>
          <a:r>
            <a:rPr lang="nl-NL" sz="1200" kern="1200" dirty="0" err="1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vlgs</a:t>
          </a:r>
          <a:r>
            <a:rPr lang="nl-NL" sz="12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rPr>
            <a:t> CAK voor BW</a:t>
          </a:r>
          <a:endParaRPr lang="nl-NL" sz="1400" kern="1200" dirty="0">
            <a:solidFill>
              <a:prstClr val="white"/>
            </a:solidFill>
            <a:latin typeface="Calibri" panose="020F05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</dsp:txBody>
      <dsp:txXfrm>
        <a:off x="5180849" y="1233428"/>
        <a:ext cx="1639860" cy="4464606"/>
      </dsp:txXfrm>
    </dsp:sp>
    <dsp:sp modelId="{EE412932-1142-4540-B062-1B55F74E051F}">
      <dsp:nvSpPr>
        <dsp:cNvPr id="0" name=""/>
        <dsp:cNvSpPr/>
      </dsp:nvSpPr>
      <dsp:spPr>
        <a:xfrm>
          <a:off x="5681882" y="5035314"/>
          <a:ext cx="654316" cy="65431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12000" b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D329AD-99A3-4116-AB9D-BF45CDF8FBF4}">
      <dsp:nvSpPr>
        <dsp:cNvPr id="0" name=""/>
        <dsp:cNvSpPr/>
      </dsp:nvSpPr>
      <dsp:spPr>
        <a:xfrm rot="16200000">
          <a:off x="4727191" y="3388546"/>
          <a:ext cx="5204474" cy="3271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88535" bIns="0" numCol="1" spcCol="1270" anchor="t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800" kern="1200" dirty="0">
              <a:solidFill>
                <a:schemeClr val="accent5"/>
              </a:solidFill>
            </a:rPr>
            <a:t>Kortdurende opvang</a:t>
          </a:r>
        </a:p>
      </dsp:txBody>
      <dsp:txXfrm>
        <a:off x="4727191" y="3388546"/>
        <a:ext cx="5204474" cy="327158"/>
      </dsp:txXfrm>
    </dsp:sp>
    <dsp:sp modelId="{1486D620-11C5-45A9-92A1-AFE3D50C4F2C}">
      <dsp:nvSpPr>
        <dsp:cNvPr id="0" name=""/>
        <dsp:cNvSpPr/>
      </dsp:nvSpPr>
      <dsp:spPr>
        <a:xfrm>
          <a:off x="7541496" y="1233428"/>
          <a:ext cx="1639860" cy="4464606"/>
        </a:xfrm>
        <a:prstGeom prst="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288535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Kortdurende opvang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24h nabijheid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&lt;5 min. Aanwezig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400" kern="1200" dirty="0"/>
            <a:t>Observatie en stabilisatie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nl-NL" sz="14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200" kern="1200" dirty="0"/>
            <a:t>Eigen bijdrage </a:t>
          </a:r>
          <a:r>
            <a:rPr lang="nl-NL" sz="1200" kern="1200" dirty="0" err="1"/>
            <a:t>vlgs</a:t>
          </a:r>
          <a:r>
            <a:rPr lang="nl-NL" sz="1200" kern="1200" dirty="0"/>
            <a:t> nadere regels MOBWBT</a:t>
          </a:r>
        </a:p>
      </dsp:txBody>
      <dsp:txXfrm>
        <a:off x="7541496" y="1233428"/>
        <a:ext cx="1639860" cy="4464606"/>
      </dsp:txXfrm>
    </dsp:sp>
    <dsp:sp modelId="{0B1F0CA0-FF9D-4D12-8436-B08E6AE5185A}">
      <dsp:nvSpPr>
        <dsp:cNvPr id="0" name=""/>
        <dsp:cNvSpPr/>
      </dsp:nvSpPr>
      <dsp:spPr>
        <a:xfrm>
          <a:off x="8036672" y="5035307"/>
          <a:ext cx="654316" cy="65431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12000" b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9E79C-0ED7-4AD6-9538-2627DED5F115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65580-5C40-4B83-A3D2-493D0D67C54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8031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29CE0-6BEF-4640-87C2-ACFF2A18627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9647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14BEF4-5F76-A0DD-1637-C956FEE1C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E796B8F9-E1EE-AE3F-EEDC-37052BE917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F712E69-1D50-9F06-FDED-2D96D8333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33AB0A2-A13B-31EA-C812-EC0147095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456AAB9-6665-D1C4-64CC-9FFC74071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3985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FC5B83-67D9-DD11-DE30-2A13ABEEAF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C919502-D35F-9B90-6C32-C3F28E2417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A28CAD9-EE1B-4A0F-070F-BC2118A3D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829B079-0290-43A9-9D26-D32A78A97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FF135D3-FB12-DC7A-C68F-76C649296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0079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72864EC-7628-84B6-2C8E-489E81486F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7814127-FBF3-B46E-490E-AF9EE9A1C6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8423180-AFCE-FB2F-5456-F8745DC73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48DE27E-ADE8-31A3-6B30-C88CD91DB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10EB1F5-FA29-D001-A303-DE5DE0148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323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4001D5-69BB-A1E3-3AB7-87E6B8DC2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371EA7-2E48-86CB-538C-FF50B36EB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5289E29-BFD6-6030-7C8B-87162A878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6C6FD48-E77A-7418-18A3-7CFAF954A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51B151-5025-7A57-A763-6EE06CCC9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6598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ACAA91-4E60-429D-B735-821BF9419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6FBA831-D9E8-A5EE-6113-11508195C2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CC63440-230F-E6A6-63FE-E81848C78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EA707E2-559C-29D3-148E-56C859CC3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46023CB-D697-6788-6335-931999C66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3534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737EC2-8950-BD42-3AE4-0396AE0BF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E81E6B-DF9F-4E44-055E-4A033EBC61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17CC1D5-327C-1097-D2E6-9C7AE06F25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1AF2E0A-A9A1-312B-49C7-6B861A887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5533F8F-2D3E-3C98-5F24-5BB70D899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2885C51-5C39-BD03-F5B6-593C24BA9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3106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05A72E-5198-07C3-C22B-D1C8AE7DC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41B3636-77A1-AED4-E258-6FB634B66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56F3BEE-97C3-DB4D-8698-C533471731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F89DA75-7890-CE30-1DB1-A746041E05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FAF6D7A-87A9-4330-0231-E637512010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CBBC497-47B5-B617-B409-36F57DDDD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7EED0B2B-0AC3-D761-89AB-3189BB69C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BABC307-32B7-87AD-E4E6-8269FDD43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9422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BBE1C7-B264-C933-3569-6B86ADBB8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C25889-5D66-62AA-F07E-DDE782A81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F5ED4F4-3644-FA89-40D0-EFBCBDC33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58310E1-9F54-6E08-9A89-83A674739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055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EDEB16-F74F-9FAB-1E0F-C8D9D9C92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5E6FA49-6674-EEB1-4573-5E9233090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5468851-7CA4-5088-50CE-039BF8652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8060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D2FC51-1DE0-8361-A4A9-C4B92276B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CCA3C6-1F20-5168-D96A-4F4F5460D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91C3521-327E-0C24-169F-64D47590D1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2633086-280D-AB9D-196F-3AAAA7D51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4756B83-1ECF-B10D-63DF-EB63623F1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C05E22D-7051-5AB3-AAA7-62DE8C354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5207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BF3086-3DBA-1927-E06F-F0998AAAE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86E5228-8CCB-E46F-D259-45483D9260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4AD0FB8-D9B8-4506-8788-D50C55C605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AA8B711-9451-8096-ABA4-FE0612F75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1FD6E3E-A8FD-0634-08C4-5EB48BBAD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DC1367F-AE19-BD0C-23DF-BABFCF040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1756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A4AE048-4CF3-4DE7-69FA-8623DAF4E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5C404B5-7A02-B671-BA45-433579055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F924187-94A7-8365-5BEB-F7ABA86086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F19B7-EBAE-4246-9F42-3BEC31C77257}" type="datetimeFigureOut">
              <a:rPr lang="nl-NL" smtClean="0"/>
              <a:t>7-12-2023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F81A0AC-3532-9FD3-C9BD-73D7F8E1B9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A16B5E2-3D03-B303-D2CA-FD4D230AA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0E90C-3C2B-45FD-A4DF-0EEC134394D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2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hoek: afgeronde hoeken 34">
            <a:extLst>
              <a:ext uri="{FF2B5EF4-FFF2-40B4-BE49-F238E27FC236}">
                <a16:creationId xmlns:a16="http://schemas.microsoft.com/office/drawing/2014/main" id="{5C4FC5BB-F8F8-A6B3-72E2-38D26CEC733F}"/>
              </a:ext>
            </a:extLst>
          </p:cNvPr>
          <p:cNvSpPr/>
          <p:nvPr/>
        </p:nvSpPr>
        <p:spPr>
          <a:xfrm>
            <a:off x="150829" y="4949587"/>
            <a:ext cx="11806422" cy="1702516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4" name="Rechthoek 33">
            <a:extLst>
              <a:ext uri="{FF2B5EF4-FFF2-40B4-BE49-F238E27FC236}">
                <a16:creationId xmlns:a16="http://schemas.microsoft.com/office/drawing/2014/main" id="{322E343E-0468-B0FB-E8BB-30D5863954BB}"/>
              </a:ext>
            </a:extLst>
          </p:cNvPr>
          <p:cNvSpPr/>
          <p:nvPr/>
        </p:nvSpPr>
        <p:spPr>
          <a:xfrm>
            <a:off x="74885" y="409811"/>
            <a:ext cx="12016501" cy="4532876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6057F6A0-E896-F1CE-9B20-7BABBB4F6950}"/>
              </a:ext>
            </a:extLst>
          </p:cNvPr>
          <p:cNvSpPr/>
          <p:nvPr/>
        </p:nvSpPr>
        <p:spPr>
          <a:xfrm>
            <a:off x="184060" y="463947"/>
            <a:ext cx="3771574" cy="142259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sz="1400" b="1" dirty="0"/>
              <a:t>Doelgroep</a:t>
            </a:r>
            <a:endParaRPr lang="nl-NL" sz="1400" dirty="0"/>
          </a:p>
          <a:p>
            <a:endParaRPr lang="nl-NL" sz="600" dirty="0"/>
          </a:p>
          <a:p>
            <a:r>
              <a:rPr lang="nl-NL" sz="1050" dirty="0"/>
              <a:t>Mensen met een psychische kwetsbaarheid die planbare én </a:t>
            </a:r>
            <a:r>
              <a:rPr lang="nl-NL" sz="1050" dirty="0" err="1"/>
              <a:t>onplanbare</a:t>
            </a:r>
            <a:r>
              <a:rPr lang="nl-NL" sz="1050" dirty="0"/>
              <a:t> ondersteuning nodig hebben om zelfredzaam te zijn en te participeren en leerbaar/ gemotiveerd zijn voor herstel. De actuele Nadere regels Toegang tot Maatschappelijke Opvang, Beschermd Wonen en Beschermd Thuis Westfriesland zijn leidend.</a:t>
            </a:r>
          </a:p>
          <a:p>
            <a:endParaRPr lang="nl-NL" sz="1050" dirty="0"/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A94D380B-B59A-1C12-235F-B86A5959500E}"/>
              </a:ext>
            </a:extLst>
          </p:cNvPr>
          <p:cNvSpPr/>
          <p:nvPr/>
        </p:nvSpPr>
        <p:spPr>
          <a:xfrm>
            <a:off x="6311153" y="5229528"/>
            <a:ext cx="2607887" cy="127172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 b="1" dirty="0"/>
              <a:t>Onderscheid voor woonvoorziening</a:t>
            </a:r>
            <a:r>
              <a:rPr lang="nl-NL" sz="1050" dirty="0"/>
              <a:t> wordt gemaakt aan de hand van benodigd toezicht en nabijheid en </a:t>
            </a:r>
            <a:r>
              <a:rPr lang="nl-NL" sz="1050" dirty="0" err="1"/>
              <a:t>evt</a:t>
            </a:r>
            <a:r>
              <a:rPr lang="nl-NL" sz="1050" dirty="0"/>
              <a:t> aanwezigheid van woonruimte. </a:t>
            </a:r>
          </a:p>
          <a:p>
            <a:r>
              <a:rPr lang="nl-NL" sz="1050" dirty="0"/>
              <a:t>Kortdurende Opvang wordt </a:t>
            </a:r>
            <a:r>
              <a:rPr lang="nl-NL" sz="1050"/>
              <a:t>indien nodig ook </a:t>
            </a:r>
            <a:r>
              <a:rPr lang="nl-NL" sz="1050" dirty="0"/>
              <a:t>korte tijd  ingezet voor stabilisatie en observatie.</a:t>
            </a:r>
          </a:p>
          <a:p>
            <a:endParaRPr lang="nl-NL" sz="1050" dirty="0"/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EB2F2761-1919-0A43-F76A-8CF8892AFA6A}"/>
              </a:ext>
            </a:extLst>
          </p:cNvPr>
          <p:cNvSpPr/>
          <p:nvPr/>
        </p:nvSpPr>
        <p:spPr>
          <a:xfrm>
            <a:off x="4064808" y="463947"/>
            <a:ext cx="2538246" cy="44766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400" b="1" dirty="0"/>
              <a:t>Doel</a:t>
            </a:r>
            <a:r>
              <a:rPr lang="nl-NL" sz="1050" dirty="0"/>
              <a:t> </a:t>
            </a:r>
          </a:p>
          <a:p>
            <a:endParaRPr lang="nl-NL" sz="600" dirty="0"/>
          </a:p>
          <a:p>
            <a:r>
              <a:rPr lang="nl-NL" sz="1050" dirty="0"/>
              <a:t>Het doel van de ondersteuning is participatie en zelfredzaamheid (bevorderen) door stabilisatie en herstel van:</a:t>
            </a:r>
          </a:p>
          <a:p>
            <a:endParaRPr lang="nl-NL" sz="600" dirty="0"/>
          </a:p>
          <a:p>
            <a:r>
              <a:rPr lang="nl-NL" sz="1050" b="1" dirty="0"/>
              <a:t>Praktische aspecten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ADL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Huishoudelijke vaardigheden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Huisvesting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Inkomen / schulden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Zinvolle </a:t>
            </a:r>
            <a:r>
              <a:rPr lang="nl-NL" sz="1050" dirty="0" err="1"/>
              <a:t>daginvulling</a:t>
            </a:r>
            <a:r>
              <a:rPr lang="nl-NL" sz="1050" dirty="0"/>
              <a:t> ((vrijwilligers-)werk, school, dagbesteding)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Contacten instanties</a:t>
            </a:r>
          </a:p>
          <a:p>
            <a:endParaRPr lang="nl-NL" sz="600" dirty="0"/>
          </a:p>
          <a:p>
            <a:r>
              <a:rPr lang="nl-NL" sz="1050" b="1" dirty="0"/>
              <a:t>Psychosociale aspecten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Executieve functies (planning, structuur, organiseren, emotieregulatie, uitstelbare aandacht, </a:t>
            </a:r>
            <a:r>
              <a:rPr lang="nl-NL" sz="1050" dirty="0" err="1"/>
              <a:t>etc</a:t>
            </a:r>
            <a:r>
              <a:rPr lang="nl-NL" sz="105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Netwerkversterking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Regie</a:t>
            </a:r>
          </a:p>
          <a:p>
            <a:endParaRPr lang="nl-NL" sz="600" dirty="0"/>
          </a:p>
          <a:p>
            <a:r>
              <a:rPr lang="nl-NL" sz="1050" b="1" dirty="0"/>
              <a:t>Psychische aspecten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Gedrag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Psychische en fysieke gezondheid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Veiligheid en verwaarlozing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Verslaving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Justitie</a:t>
            </a:r>
          </a:p>
          <a:p>
            <a:endParaRPr lang="nl-NL" sz="1050" dirty="0"/>
          </a:p>
          <a:p>
            <a:endParaRPr lang="nl-NL" sz="1050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CFF10DA1-AAFA-17F8-AAD3-D949CA664F95}"/>
              </a:ext>
            </a:extLst>
          </p:cNvPr>
          <p:cNvSpPr/>
          <p:nvPr/>
        </p:nvSpPr>
        <p:spPr>
          <a:xfrm>
            <a:off x="6661550" y="472911"/>
            <a:ext cx="5354197" cy="447045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400" b="1" dirty="0"/>
              <a:t>De ondersteuners:</a:t>
            </a:r>
          </a:p>
          <a:p>
            <a:endParaRPr lang="nl-NL" sz="600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Zijn aanwezig als het nodig is en past bij ritme cliënt, ook buiten kantoortijden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Observeren, stimuleren, signaleren, ondersteunen, begeleiden, de-escaleren,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Zijn signalerend op laaggeletterdheid, gezondheid, medicatiebijwerkingen en </a:t>
            </a:r>
            <a:r>
              <a:rPr lang="nl-NL" sz="1050" dirty="0" err="1"/>
              <a:t>kindsignalen</a:t>
            </a:r>
            <a:endParaRPr lang="nl-NL" sz="105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Bieden veiligheid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nl-NL" sz="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Inventariseren de hulpvraag, stellen doelen en resultaten samen met cliënt vast.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Werken met onderbouwde methodische interventies zoals bijvoorbeeld: top3 methodiek, risicotaxatie (ARIJ bij jeugd), SNV (sociaal netwerkversterking), krachtwerk, </a:t>
            </a:r>
            <a:r>
              <a:rPr lang="nl-NL" sz="1050" dirty="0" err="1"/>
              <a:t>Housing</a:t>
            </a:r>
            <a:r>
              <a:rPr lang="nl-NL" sz="1050" dirty="0"/>
              <a:t> First, SRH (steunend relationeel handelen)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Werken herstelgericht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Werken met vaste contactpersonen, die ook bij verhuizing contact houdt.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Werken met ervaringsdeskundigen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Werken samen met en ondersteunen de buurt en het netwerk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Hebben kennis van en werken samen met de (GGZ-) zorgketen en het voorliggend veld (schalen op wanneer nodig en schalen af als kan)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Hebben kennis van LVB, autisme, psychiatrie, verslaving, </a:t>
            </a:r>
            <a:r>
              <a:rPr lang="nl-NL" sz="1050" dirty="0" err="1"/>
              <a:t>multiproblematiek</a:t>
            </a:r>
            <a:r>
              <a:rPr lang="nl-NL" sz="1050" dirty="0"/>
              <a:t>, forensische problematiek, gedragsproblematiek, kinderhulpverlening (alles op maat van de cliënt en beschreven in cliëntplan)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Staan naast de cliënt, maar indien nodig </a:t>
            </a:r>
            <a:r>
              <a:rPr lang="nl-NL" sz="1050" dirty="0" err="1"/>
              <a:t>regienemend</a:t>
            </a:r>
            <a:endParaRPr lang="nl-NL" sz="105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Zijn coachend en doorverwijzend, naar onderwijs, dagbesteding  en (vrijwilligers-)werk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Hebben een relevante opleiding op HBO-MBO-niveau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Hebben culturele sensitiviteit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Betrekken de gedragswetenschapper intensief bij Kortdurende Opvang en bij gedragsproblematiek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Betrekken SKJ-geregistreerde collega’s bij kinderen en jongeren. Hierbij wordt volgens de norm voor verantwoorde werktoedeling gewerkt.</a:t>
            </a:r>
          </a:p>
          <a:p>
            <a:endParaRPr lang="nl-NL" sz="1050" dirty="0"/>
          </a:p>
        </p:txBody>
      </p:sp>
      <p:sp>
        <p:nvSpPr>
          <p:cNvPr id="13" name="Rechthoek: afgeronde hoeken 12">
            <a:extLst>
              <a:ext uri="{FF2B5EF4-FFF2-40B4-BE49-F238E27FC236}">
                <a16:creationId xmlns:a16="http://schemas.microsoft.com/office/drawing/2014/main" id="{9E733036-DD4F-7F48-1908-53FE6324FAD4}"/>
              </a:ext>
            </a:extLst>
          </p:cNvPr>
          <p:cNvSpPr/>
          <p:nvPr/>
        </p:nvSpPr>
        <p:spPr>
          <a:xfrm>
            <a:off x="662552" y="5229529"/>
            <a:ext cx="2081565" cy="127172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1200" b="1" dirty="0"/>
              <a:t>Onderscheid voor zwaarte ondersteuning</a:t>
            </a:r>
            <a:r>
              <a:rPr lang="nl-NL" sz="1050" dirty="0"/>
              <a:t> wordt gemaakt aan de hand van de vorm en hoeveelheid benodigde ondersteuning om het doel te behalen.</a:t>
            </a:r>
          </a:p>
        </p:txBody>
      </p:sp>
      <p:grpSp>
        <p:nvGrpSpPr>
          <p:cNvPr id="20" name="Groep 19">
            <a:extLst>
              <a:ext uri="{FF2B5EF4-FFF2-40B4-BE49-F238E27FC236}">
                <a16:creationId xmlns:a16="http://schemas.microsoft.com/office/drawing/2014/main" id="{2CD75B68-D494-2FC8-B946-5529068F0589}"/>
              </a:ext>
            </a:extLst>
          </p:cNvPr>
          <p:cNvGrpSpPr/>
          <p:nvPr/>
        </p:nvGrpSpPr>
        <p:grpSpPr>
          <a:xfrm>
            <a:off x="2888683" y="5253136"/>
            <a:ext cx="1117629" cy="1224515"/>
            <a:chOff x="6314299" y="5035749"/>
            <a:chExt cx="1367502" cy="1703080"/>
          </a:xfrm>
        </p:grpSpPr>
        <p:sp>
          <p:nvSpPr>
            <p:cNvPr id="14" name="Rechthoek: afgeronde hoeken 13">
              <a:extLst>
                <a:ext uri="{FF2B5EF4-FFF2-40B4-BE49-F238E27FC236}">
                  <a16:creationId xmlns:a16="http://schemas.microsoft.com/office/drawing/2014/main" id="{0C3FDB0B-E5A3-0904-794A-0CAD32E612BB}"/>
                </a:ext>
              </a:extLst>
            </p:cNvPr>
            <p:cNvSpPr/>
            <p:nvPr/>
          </p:nvSpPr>
          <p:spPr>
            <a:xfrm>
              <a:off x="6784492" y="5035749"/>
              <a:ext cx="897309" cy="478565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/>
                <a:t>D</a:t>
              </a:r>
            </a:p>
          </p:txBody>
        </p:sp>
        <p:sp>
          <p:nvSpPr>
            <p:cNvPr id="15" name="Rechthoek: afgeronde hoeken 14">
              <a:extLst>
                <a:ext uri="{FF2B5EF4-FFF2-40B4-BE49-F238E27FC236}">
                  <a16:creationId xmlns:a16="http://schemas.microsoft.com/office/drawing/2014/main" id="{BEC31651-CE4C-C813-9A10-D3C2D43D5C99}"/>
                </a:ext>
              </a:extLst>
            </p:cNvPr>
            <p:cNvSpPr/>
            <p:nvPr/>
          </p:nvSpPr>
          <p:spPr>
            <a:xfrm>
              <a:off x="6784492" y="6260264"/>
              <a:ext cx="897309" cy="478565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/>
                <a:t>F</a:t>
              </a:r>
            </a:p>
          </p:txBody>
        </p:sp>
        <p:sp>
          <p:nvSpPr>
            <p:cNvPr id="16" name="Rechthoek: afgeronde hoeken 15">
              <a:extLst>
                <a:ext uri="{FF2B5EF4-FFF2-40B4-BE49-F238E27FC236}">
                  <a16:creationId xmlns:a16="http://schemas.microsoft.com/office/drawing/2014/main" id="{D92DE7BC-9EFB-7C53-D0B4-409A69291557}"/>
                </a:ext>
              </a:extLst>
            </p:cNvPr>
            <p:cNvSpPr/>
            <p:nvPr/>
          </p:nvSpPr>
          <p:spPr>
            <a:xfrm>
              <a:off x="6784492" y="5629692"/>
              <a:ext cx="897309" cy="478565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/>
                <a:t>E</a:t>
              </a:r>
            </a:p>
          </p:txBody>
        </p:sp>
        <p:cxnSp>
          <p:nvCxnSpPr>
            <p:cNvPr id="19" name="Rechte verbindingslijn 18">
              <a:extLst>
                <a:ext uri="{FF2B5EF4-FFF2-40B4-BE49-F238E27FC236}">
                  <a16:creationId xmlns:a16="http://schemas.microsoft.com/office/drawing/2014/main" id="{2DF447EC-4C89-847A-FA94-087D94DEB03E}"/>
                </a:ext>
              </a:extLst>
            </p:cNvPr>
            <p:cNvCxnSpPr/>
            <p:nvPr/>
          </p:nvCxnSpPr>
          <p:spPr>
            <a:xfrm>
              <a:off x="6637839" y="5069522"/>
              <a:ext cx="0" cy="1669307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Rechte verbindingslijn met pijl 20">
              <a:extLst>
                <a:ext uri="{FF2B5EF4-FFF2-40B4-BE49-F238E27FC236}">
                  <a16:creationId xmlns:a16="http://schemas.microsoft.com/office/drawing/2014/main" id="{FB92DD8C-6A75-5D00-1450-BFF941E4EEA9}"/>
                </a:ext>
              </a:extLst>
            </p:cNvPr>
            <p:cNvCxnSpPr>
              <a:cxnSpLocks/>
              <a:endCxn id="14" idx="1"/>
            </p:cNvCxnSpPr>
            <p:nvPr/>
          </p:nvCxnSpPr>
          <p:spPr>
            <a:xfrm flipV="1">
              <a:off x="6314299" y="5275031"/>
              <a:ext cx="470193" cy="39129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Rechte verbindingslijn met pijl 21">
              <a:extLst>
                <a:ext uri="{FF2B5EF4-FFF2-40B4-BE49-F238E27FC236}">
                  <a16:creationId xmlns:a16="http://schemas.microsoft.com/office/drawing/2014/main" id="{70A979B3-9535-D825-4CE1-624BBB594DA5}"/>
                </a:ext>
              </a:extLst>
            </p:cNvPr>
            <p:cNvCxnSpPr>
              <a:cxnSpLocks/>
            </p:cNvCxnSpPr>
            <p:nvPr/>
          </p:nvCxnSpPr>
          <p:spPr>
            <a:xfrm>
              <a:off x="6314299" y="6068139"/>
              <a:ext cx="470193" cy="42985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9E707003-A352-01BE-F373-E6AFDAEE7024}"/>
                </a:ext>
              </a:extLst>
            </p:cNvPr>
            <p:cNvCxnSpPr>
              <a:cxnSpLocks/>
              <a:endCxn id="16" idx="1"/>
            </p:cNvCxnSpPr>
            <p:nvPr/>
          </p:nvCxnSpPr>
          <p:spPr>
            <a:xfrm flipV="1">
              <a:off x="6346014" y="5868974"/>
              <a:ext cx="438478" cy="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ep 23">
            <a:extLst>
              <a:ext uri="{FF2B5EF4-FFF2-40B4-BE49-F238E27FC236}">
                <a16:creationId xmlns:a16="http://schemas.microsoft.com/office/drawing/2014/main" id="{560D949F-ABE7-AE28-0153-2903E70CC284}"/>
              </a:ext>
            </a:extLst>
          </p:cNvPr>
          <p:cNvGrpSpPr/>
          <p:nvPr/>
        </p:nvGrpSpPr>
        <p:grpSpPr>
          <a:xfrm>
            <a:off x="9245786" y="5061542"/>
            <a:ext cx="1801288" cy="1558914"/>
            <a:chOff x="9135192" y="2889994"/>
            <a:chExt cx="1852007" cy="2113130"/>
          </a:xfrm>
        </p:grpSpPr>
        <p:sp>
          <p:nvSpPr>
            <p:cNvPr id="9" name="Rechthoek: afgeronde hoeken 8">
              <a:extLst>
                <a:ext uri="{FF2B5EF4-FFF2-40B4-BE49-F238E27FC236}">
                  <a16:creationId xmlns:a16="http://schemas.microsoft.com/office/drawing/2014/main" id="{F3375099-F3F8-9A38-4ED6-079910F44409}"/>
                </a:ext>
              </a:extLst>
            </p:cNvPr>
            <p:cNvSpPr/>
            <p:nvPr/>
          </p:nvSpPr>
          <p:spPr>
            <a:xfrm>
              <a:off x="9799199" y="4535124"/>
              <a:ext cx="1188000" cy="468000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200" dirty="0"/>
                <a:t>Beschermd thuis</a:t>
              </a:r>
            </a:p>
          </p:txBody>
        </p:sp>
        <p:sp>
          <p:nvSpPr>
            <p:cNvPr id="10" name="Rechthoek: afgeronde hoeken 9">
              <a:extLst>
                <a:ext uri="{FF2B5EF4-FFF2-40B4-BE49-F238E27FC236}">
                  <a16:creationId xmlns:a16="http://schemas.microsoft.com/office/drawing/2014/main" id="{E335C4C8-A540-8CB0-3D5E-FE620DC38E1E}"/>
                </a:ext>
              </a:extLst>
            </p:cNvPr>
            <p:cNvSpPr/>
            <p:nvPr/>
          </p:nvSpPr>
          <p:spPr>
            <a:xfrm>
              <a:off x="9799199" y="3979627"/>
              <a:ext cx="1188000" cy="468000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200" dirty="0"/>
                <a:t>Ondersteund wonen</a:t>
              </a:r>
            </a:p>
          </p:txBody>
        </p:sp>
        <p:sp>
          <p:nvSpPr>
            <p:cNvPr id="11" name="Rechthoek: afgeronde hoeken 10">
              <a:extLst>
                <a:ext uri="{FF2B5EF4-FFF2-40B4-BE49-F238E27FC236}">
                  <a16:creationId xmlns:a16="http://schemas.microsoft.com/office/drawing/2014/main" id="{E2186DA6-C3B6-A8ED-B338-64CA4C67B383}"/>
                </a:ext>
              </a:extLst>
            </p:cNvPr>
            <p:cNvSpPr/>
            <p:nvPr/>
          </p:nvSpPr>
          <p:spPr>
            <a:xfrm>
              <a:off x="9799199" y="3424130"/>
              <a:ext cx="1188000" cy="468000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200" dirty="0"/>
                <a:t>Beschermd wonen</a:t>
              </a:r>
            </a:p>
          </p:txBody>
        </p:sp>
        <p:sp>
          <p:nvSpPr>
            <p:cNvPr id="12" name="Rechthoek: afgeronde hoeken 11">
              <a:extLst>
                <a:ext uri="{FF2B5EF4-FFF2-40B4-BE49-F238E27FC236}">
                  <a16:creationId xmlns:a16="http://schemas.microsoft.com/office/drawing/2014/main" id="{1584E71A-FE73-E178-2155-1A7C56BD7A28}"/>
                </a:ext>
              </a:extLst>
            </p:cNvPr>
            <p:cNvSpPr/>
            <p:nvPr/>
          </p:nvSpPr>
          <p:spPr>
            <a:xfrm>
              <a:off x="9799199" y="2889994"/>
              <a:ext cx="1188000" cy="468000"/>
            </a:xfrm>
            <a:prstGeom prst="round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200" dirty="0"/>
                <a:t>Kortdurende opvang</a:t>
              </a:r>
            </a:p>
          </p:txBody>
        </p:sp>
        <p:cxnSp>
          <p:nvCxnSpPr>
            <p:cNvPr id="28" name="Rechte verbindingslijn 27">
              <a:extLst>
                <a:ext uri="{FF2B5EF4-FFF2-40B4-BE49-F238E27FC236}">
                  <a16:creationId xmlns:a16="http://schemas.microsoft.com/office/drawing/2014/main" id="{66DA1038-41DF-538C-94B0-1B71E3FA23D0}"/>
                </a:ext>
              </a:extLst>
            </p:cNvPr>
            <p:cNvCxnSpPr>
              <a:cxnSpLocks/>
            </p:cNvCxnSpPr>
            <p:nvPr/>
          </p:nvCxnSpPr>
          <p:spPr>
            <a:xfrm>
              <a:off x="9609048" y="2901754"/>
              <a:ext cx="12432" cy="200490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3EA480BA-5F6B-5603-79B5-E0F14EFD2C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75859" y="3107264"/>
              <a:ext cx="579843" cy="36452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chte verbindingslijn met pijl 29">
              <a:extLst>
                <a:ext uri="{FF2B5EF4-FFF2-40B4-BE49-F238E27FC236}">
                  <a16:creationId xmlns:a16="http://schemas.microsoft.com/office/drawing/2014/main" id="{FAFDEA38-AE7F-63B6-383C-161A9482E0BC}"/>
                </a:ext>
              </a:extLst>
            </p:cNvPr>
            <p:cNvCxnSpPr>
              <a:cxnSpLocks/>
            </p:cNvCxnSpPr>
            <p:nvPr/>
          </p:nvCxnSpPr>
          <p:spPr>
            <a:xfrm>
              <a:off x="9135192" y="4155886"/>
              <a:ext cx="654691" cy="17406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chte verbindingslijn met pijl 30">
              <a:extLst>
                <a:ext uri="{FF2B5EF4-FFF2-40B4-BE49-F238E27FC236}">
                  <a16:creationId xmlns:a16="http://schemas.microsoft.com/office/drawing/2014/main" id="{1A16DC37-637A-47B3-E52B-D50430AB17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94343" y="3665242"/>
              <a:ext cx="583107" cy="22688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Rechte verbindingslijn met pijl 32">
              <a:extLst>
                <a:ext uri="{FF2B5EF4-FFF2-40B4-BE49-F238E27FC236}">
                  <a16:creationId xmlns:a16="http://schemas.microsoft.com/office/drawing/2014/main" id="{1E895447-8487-D03E-766B-D5AA001870F7}"/>
                </a:ext>
              </a:extLst>
            </p:cNvPr>
            <p:cNvCxnSpPr>
              <a:cxnSpLocks/>
            </p:cNvCxnSpPr>
            <p:nvPr/>
          </p:nvCxnSpPr>
          <p:spPr>
            <a:xfrm>
              <a:off x="9135192" y="4447626"/>
              <a:ext cx="654690" cy="34116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Kruis 1">
            <a:extLst>
              <a:ext uri="{FF2B5EF4-FFF2-40B4-BE49-F238E27FC236}">
                <a16:creationId xmlns:a16="http://schemas.microsoft.com/office/drawing/2014/main" id="{CD15999D-797F-2D94-10D6-CF2FF7AC257C}"/>
              </a:ext>
            </a:extLst>
          </p:cNvPr>
          <p:cNvSpPr/>
          <p:nvPr/>
        </p:nvSpPr>
        <p:spPr>
          <a:xfrm>
            <a:off x="5453483" y="5615471"/>
            <a:ext cx="514163" cy="473508"/>
          </a:xfrm>
          <a:prstGeom prst="plus">
            <a:avLst>
              <a:gd name="adj" fmla="val 39438"/>
            </a:avLst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Rechthoek: afgeronde hoeken 2">
            <a:extLst>
              <a:ext uri="{FF2B5EF4-FFF2-40B4-BE49-F238E27FC236}">
                <a16:creationId xmlns:a16="http://schemas.microsoft.com/office/drawing/2014/main" id="{34A8836C-873B-C888-2189-9F4CB88D8066}"/>
              </a:ext>
            </a:extLst>
          </p:cNvPr>
          <p:cNvSpPr/>
          <p:nvPr/>
        </p:nvSpPr>
        <p:spPr>
          <a:xfrm>
            <a:off x="2591452" y="95478"/>
            <a:ext cx="6807522" cy="26044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Wonen met ondersteuning Westfriesland</a:t>
            </a:r>
          </a:p>
        </p:txBody>
      </p:sp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FAFDEA38-AE7F-63B6-383C-161A9482E0BC}"/>
              </a:ext>
            </a:extLst>
          </p:cNvPr>
          <p:cNvCxnSpPr/>
          <p:nvPr/>
        </p:nvCxnSpPr>
        <p:spPr>
          <a:xfrm flipV="1">
            <a:off x="6022674" y="3404787"/>
            <a:ext cx="146653" cy="484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hoek 17">
            <a:extLst>
              <a:ext uri="{FF2B5EF4-FFF2-40B4-BE49-F238E27FC236}">
                <a16:creationId xmlns:a16="http://schemas.microsoft.com/office/drawing/2014/main" id="{75E2708C-96C5-4E44-65DA-169914A55CC2}"/>
              </a:ext>
            </a:extLst>
          </p:cNvPr>
          <p:cNvSpPr/>
          <p:nvPr/>
        </p:nvSpPr>
        <p:spPr>
          <a:xfrm>
            <a:off x="184060" y="1983645"/>
            <a:ext cx="3771574" cy="294801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nl-NL" sz="1400" b="1" dirty="0"/>
              <a:t>Specifieke kenmerken</a:t>
            </a:r>
            <a:endParaRPr lang="nl-NL" sz="1400" dirty="0"/>
          </a:p>
          <a:p>
            <a:endParaRPr lang="nl-NL" sz="6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l-NL" sz="1050" dirty="0"/>
              <a:t>Mensen met psychische of psychosociale problematiek waaronder: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/>
              <a:t>Jongeren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/>
              <a:t>(éénouder-)gezinnen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/>
              <a:t>Jonge (bijna) moeders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/>
              <a:t>Abstinente verslaafden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/>
              <a:t>Niet abstinente verslaafden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/>
              <a:t>Mensen met Autisme Spectrum Stoornis-problematiek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/>
              <a:t>Mensen met somatische problematiek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/>
              <a:t>Mensen die aan het decompenseren zijn, maar nog niet opgenomen kunnen worden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/>
              <a:t>Mensen met (ernstige) gedragsproblematiek </a:t>
            </a:r>
            <a:r>
              <a:rPr lang="nl-NL" sz="1050" dirty="0" err="1"/>
              <a:t>incl</a:t>
            </a:r>
            <a:r>
              <a:rPr lang="nl-NL" sz="1050" dirty="0"/>
              <a:t> PGA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/>
              <a:t>Mensen met LVB (uitdagingen door intelligentieniveau)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NL" sz="1050" dirty="0">
                <a:solidFill>
                  <a:schemeClr val="bg1"/>
                </a:solidFill>
              </a:rPr>
              <a:t>Mensen die niet Nederlands spreken en / of een andere culturele achtergrond hebben</a:t>
            </a:r>
          </a:p>
          <a:p>
            <a:endParaRPr lang="nl-NL" sz="1050" dirty="0"/>
          </a:p>
          <a:p>
            <a:endParaRPr lang="nl-NL" sz="1050" dirty="0"/>
          </a:p>
          <a:p>
            <a:endParaRPr lang="nl-NL" sz="1050" dirty="0"/>
          </a:p>
        </p:txBody>
      </p:sp>
      <p:sp>
        <p:nvSpPr>
          <p:cNvPr id="17" name="Rechthoek: afgeronde hoeken 16">
            <a:extLst>
              <a:ext uri="{FF2B5EF4-FFF2-40B4-BE49-F238E27FC236}">
                <a16:creationId xmlns:a16="http://schemas.microsoft.com/office/drawing/2014/main" id="{272D27EF-B62E-4396-2992-65517DCD0BCF}"/>
              </a:ext>
            </a:extLst>
          </p:cNvPr>
          <p:cNvSpPr/>
          <p:nvPr/>
        </p:nvSpPr>
        <p:spPr>
          <a:xfrm>
            <a:off x="3917792" y="5311548"/>
            <a:ext cx="1243287" cy="203738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>
                <a:solidFill>
                  <a:schemeClr val="tx1"/>
                </a:solidFill>
              </a:rPr>
              <a:t>D ≈ 2-3 uur/week</a:t>
            </a:r>
          </a:p>
        </p:txBody>
      </p:sp>
      <p:sp>
        <p:nvSpPr>
          <p:cNvPr id="25" name="Rechthoek: afgeronde hoeken 24">
            <a:extLst>
              <a:ext uri="{FF2B5EF4-FFF2-40B4-BE49-F238E27FC236}">
                <a16:creationId xmlns:a16="http://schemas.microsoft.com/office/drawing/2014/main" id="{4FF90B2D-D911-9AB2-750B-73AC8AEEEE62}"/>
              </a:ext>
            </a:extLst>
          </p:cNvPr>
          <p:cNvSpPr/>
          <p:nvPr/>
        </p:nvSpPr>
        <p:spPr>
          <a:xfrm>
            <a:off x="3917792" y="5752016"/>
            <a:ext cx="1243287" cy="203738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>
                <a:solidFill>
                  <a:schemeClr val="tx1"/>
                </a:solidFill>
              </a:rPr>
              <a:t>E ≈ 4-8 uur/week</a:t>
            </a:r>
          </a:p>
        </p:txBody>
      </p:sp>
      <p:sp>
        <p:nvSpPr>
          <p:cNvPr id="26" name="Rechthoek: afgeronde hoeken 25">
            <a:extLst>
              <a:ext uri="{FF2B5EF4-FFF2-40B4-BE49-F238E27FC236}">
                <a16:creationId xmlns:a16="http://schemas.microsoft.com/office/drawing/2014/main" id="{D4FE3E32-CAC6-B269-CD9E-AE4648205ED1}"/>
              </a:ext>
            </a:extLst>
          </p:cNvPr>
          <p:cNvSpPr/>
          <p:nvPr/>
        </p:nvSpPr>
        <p:spPr>
          <a:xfrm>
            <a:off x="3917792" y="6210816"/>
            <a:ext cx="1243287" cy="203738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50" dirty="0">
                <a:solidFill>
                  <a:schemeClr val="tx1"/>
                </a:solidFill>
              </a:rPr>
              <a:t>F ≈ 9-15 uur/week</a:t>
            </a:r>
          </a:p>
        </p:txBody>
      </p:sp>
    </p:spTree>
    <p:extLst>
      <p:ext uri="{BB962C8B-B14F-4D97-AF65-F5344CB8AC3E}">
        <p14:creationId xmlns:p14="http://schemas.microsoft.com/office/powerpoint/2010/main" val="650145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0EC0387-654B-29C4-B5E0-32DBF6E7D9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8349478"/>
              </p:ext>
            </p:extLst>
          </p:nvPr>
        </p:nvGraphicFramePr>
        <p:xfrm>
          <a:off x="2662812" y="48396"/>
          <a:ext cx="9181357" cy="6672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troomdiagram: Uitstel 3">
            <a:extLst>
              <a:ext uri="{FF2B5EF4-FFF2-40B4-BE49-F238E27FC236}">
                <a16:creationId xmlns:a16="http://schemas.microsoft.com/office/drawing/2014/main" id="{5ED41B6C-D873-F47F-A141-9B61B2603845}"/>
              </a:ext>
            </a:extLst>
          </p:cNvPr>
          <p:cNvSpPr/>
          <p:nvPr/>
        </p:nvSpPr>
        <p:spPr>
          <a:xfrm>
            <a:off x="3798261" y="2813362"/>
            <a:ext cx="1321806" cy="615635"/>
          </a:xfrm>
          <a:prstGeom prst="flowChartDelay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100" dirty="0">
                <a:solidFill>
                  <a:schemeClr val="tx1"/>
                </a:solidFill>
              </a:rPr>
              <a:t>Niet meer verhuizen, wel </a:t>
            </a:r>
            <a:r>
              <a:rPr lang="nl-NL" sz="1100" dirty="0" err="1">
                <a:solidFill>
                  <a:schemeClr val="tx1"/>
                </a:solidFill>
              </a:rPr>
              <a:t>onplanbare</a:t>
            </a:r>
            <a:r>
              <a:rPr lang="nl-NL" sz="1100" dirty="0">
                <a:solidFill>
                  <a:schemeClr val="tx1"/>
                </a:solidFill>
              </a:rPr>
              <a:t> zorg</a:t>
            </a:r>
          </a:p>
        </p:txBody>
      </p:sp>
      <p:sp>
        <p:nvSpPr>
          <p:cNvPr id="5" name="Stroomdiagram: Uitstel 4">
            <a:extLst>
              <a:ext uri="{FF2B5EF4-FFF2-40B4-BE49-F238E27FC236}">
                <a16:creationId xmlns:a16="http://schemas.microsoft.com/office/drawing/2014/main" id="{9B41F242-54E2-B1FE-5145-1FC6A3909A94}"/>
              </a:ext>
            </a:extLst>
          </p:cNvPr>
          <p:cNvSpPr/>
          <p:nvPr/>
        </p:nvSpPr>
        <p:spPr>
          <a:xfrm>
            <a:off x="6036308" y="2812503"/>
            <a:ext cx="1321806" cy="615635"/>
          </a:xfrm>
          <a:prstGeom prst="flowChartDelay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100" dirty="0">
                <a:solidFill>
                  <a:schemeClr val="tx1"/>
                </a:solidFill>
              </a:rPr>
              <a:t>In woning van aanbieder, verhuizen nodig</a:t>
            </a:r>
          </a:p>
        </p:txBody>
      </p:sp>
      <p:sp>
        <p:nvSpPr>
          <p:cNvPr id="8" name="Stroomdiagram: Uitstel 7">
            <a:extLst>
              <a:ext uri="{FF2B5EF4-FFF2-40B4-BE49-F238E27FC236}">
                <a16:creationId xmlns:a16="http://schemas.microsoft.com/office/drawing/2014/main" id="{944A614F-D1E8-AD81-9AA3-6AC76922A9F5}"/>
              </a:ext>
            </a:extLst>
          </p:cNvPr>
          <p:cNvSpPr/>
          <p:nvPr/>
        </p:nvSpPr>
        <p:spPr>
          <a:xfrm>
            <a:off x="8369716" y="2812503"/>
            <a:ext cx="1473149" cy="615635"/>
          </a:xfrm>
          <a:prstGeom prst="flowChartDelay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100" dirty="0">
                <a:solidFill>
                  <a:schemeClr val="tx1"/>
                </a:solidFill>
              </a:rPr>
              <a:t>In </a:t>
            </a:r>
            <a:r>
              <a:rPr lang="nl-NL" sz="1100" dirty="0" err="1">
                <a:solidFill>
                  <a:schemeClr val="tx1"/>
                </a:solidFill>
              </a:rPr>
              <a:t>woon-voorziening</a:t>
            </a:r>
            <a:r>
              <a:rPr lang="nl-NL" sz="1100" dirty="0">
                <a:solidFill>
                  <a:schemeClr val="tx1"/>
                </a:solidFill>
              </a:rPr>
              <a:t> van aanbieder, verhuizen nodig</a:t>
            </a:r>
          </a:p>
        </p:txBody>
      </p:sp>
      <p:sp>
        <p:nvSpPr>
          <p:cNvPr id="64" name="Titel 1">
            <a:extLst>
              <a:ext uri="{FF2B5EF4-FFF2-40B4-BE49-F238E27FC236}">
                <a16:creationId xmlns:a16="http://schemas.microsoft.com/office/drawing/2014/main" id="{0C4CCEB8-1E38-DCD9-64F2-C2017B95E15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47926" y="0"/>
            <a:ext cx="10056812" cy="1325562"/>
          </a:xfrm>
        </p:spPr>
        <p:txBody>
          <a:bodyPr>
            <a:normAutofit/>
          </a:bodyPr>
          <a:lstStyle/>
          <a:p>
            <a:r>
              <a:rPr lang="nl-NL" sz="4000" b="1" dirty="0">
                <a:solidFill>
                  <a:schemeClr val="accent5"/>
                </a:solidFill>
                <a:latin typeface="Hepta Slab" pitchFamily="2" charset="77"/>
                <a:cs typeface="Hepta Slab" pitchFamily="2" charset="77"/>
              </a:rPr>
              <a:t>De voorzieningen</a:t>
            </a:r>
          </a:p>
        </p:txBody>
      </p:sp>
      <p:sp>
        <p:nvSpPr>
          <p:cNvPr id="9" name="Rechthoek: afgeschuinde diagonale hoeken 8">
            <a:extLst>
              <a:ext uri="{FF2B5EF4-FFF2-40B4-BE49-F238E27FC236}">
                <a16:creationId xmlns:a16="http://schemas.microsoft.com/office/drawing/2014/main" id="{497D8B85-53D8-AE29-FDC8-9E1BA2A7B22C}"/>
              </a:ext>
            </a:extLst>
          </p:cNvPr>
          <p:cNvSpPr/>
          <p:nvPr/>
        </p:nvSpPr>
        <p:spPr>
          <a:xfrm>
            <a:off x="256238" y="3853135"/>
            <a:ext cx="1838849" cy="439579"/>
          </a:xfrm>
          <a:prstGeom prst="snip2DiagRect">
            <a:avLst>
              <a:gd name="adj1" fmla="val 0"/>
              <a:gd name="adj2" fmla="val 50000"/>
            </a:avLst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Gedrag</a:t>
            </a:r>
          </a:p>
        </p:txBody>
      </p:sp>
      <p:sp>
        <p:nvSpPr>
          <p:cNvPr id="10" name="Rechthoek: afgeschuinde diagonale hoeken 9">
            <a:extLst>
              <a:ext uri="{FF2B5EF4-FFF2-40B4-BE49-F238E27FC236}">
                <a16:creationId xmlns:a16="http://schemas.microsoft.com/office/drawing/2014/main" id="{7957FB85-6F82-FDB5-8E82-EE4B39BD6703}"/>
              </a:ext>
            </a:extLst>
          </p:cNvPr>
          <p:cNvSpPr/>
          <p:nvPr/>
        </p:nvSpPr>
        <p:spPr>
          <a:xfrm>
            <a:off x="256238" y="5252621"/>
            <a:ext cx="1838849" cy="439579"/>
          </a:xfrm>
          <a:prstGeom prst="snip2DiagRect">
            <a:avLst>
              <a:gd name="adj1" fmla="val 0"/>
              <a:gd name="adj2" fmla="val 50000"/>
            </a:avLst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Leeftijd</a:t>
            </a:r>
          </a:p>
        </p:txBody>
      </p:sp>
      <p:sp>
        <p:nvSpPr>
          <p:cNvPr id="11" name="Rechthoek: afgeschuinde diagonale hoeken 10">
            <a:extLst>
              <a:ext uri="{FF2B5EF4-FFF2-40B4-BE49-F238E27FC236}">
                <a16:creationId xmlns:a16="http://schemas.microsoft.com/office/drawing/2014/main" id="{CEE25643-E674-4834-7C2D-AE8041BBBB03}"/>
              </a:ext>
            </a:extLst>
          </p:cNvPr>
          <p:cNvSpPr/>
          <p:nvPr/>
        </p:nvSpPr>
        <p:spPr>
          <a:xfrm>
            <a:off x="256238" y="4494518"/>
            <a:ext cx="1838849" cy="591145"/>
          </a:xfrm>
          <a:prstGeom prst="snip2DiagRect">
            <a:avLst>
              <a:gd name="adj1" fmla="val 0"/>
              <a:gd name="adj2" fmla="val 50000"/>
            </a:avLst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Middelen-gebruik</a:t>
            </a:r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F81CD102-93F6-85B5-1155-B6E125022576}"/>
              </a:ext>
            </a:extLst>
          </p:cNvPr>
          <p:cNvSpPr txBox="1"/>
          <p:nvPr/>
        </p:nvSpPr>
        <p:spPr>
          <a:xfrm>
            <a:off x="-337357" y="2999384"/>
            <a:ext cx="28996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Scheiding </a:t>
            </a:r>
            <a:r>
              <a:rPr lang="nl-NL" dirty="0" err="1">
                <a:solidFill>
                  <a:schemeClr val="tx1"/>
                </a:solidFill>
              </a:rPr>
              <a:t>woon-voorzieningen</a:t>
            </a:r>
            <a:r>
              <a:rPr lang="nl-NL" dirty="0">
                <a:solidFill>
                  <a:schemeClr val="tx1"/>
                </a:solidFill>
              </a:rPr>
              <a:t> op</a:t>
            </a:r>
          </a:p>
        </p:txBody>
      </p:sp>
      <p:sp>
        <p:nvSpPr>
          <p:cNvPr id="17" name="Stroomdiagram: Uitstel 16">
            <a:extLst>
              <a:ext uri="{FF2B5EF4-FFF2-40B4-BE49-F238E27FC236}">
                <a16:creationId xmlns:a16="http://schemas.microsoft.com/office/drawing/2014/main" id="{5AEEE97C-FE59-A068-2F16-B296F0C092E7}"/>
              </a:ext>
            </a:extLst>
          </p:cNvPr>
          <p:cNvSpPr/>
          <p:nvPr/>
        </p:nvSpPr>
        <p:spPr>
          <a:xfrm>
            <a:off x="10635097" y="2812503"/>
            <a:ext cx="1473149" cy="615635"/>
          </a:xfrm>
          <a:prstGeom prst="flowChartDelay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100" dirty="0">
                <a:solidFill>
                  <a:schemeClr val="tx1"/>
                </a:solidFill>
              </a:rPr>
              <a:t>In </a:t>
            </a:r>
            <a:r>
              <a:rPr lang="nl-NL" sz="1100" dirty="0" err="1">
                <a:solidFill>
                  <a:schemeClr val="tx1"/>
                </a:solidFill>
              </a:rPr>
              <a:t>woon-voorziening</a:t>
            </a:r>
            <a:r>
              <a:rPr lang="nl-NL" sz="1100" dirty="0">
                <a:solidFill>
                  <a:schemeClr val="tx1"/>
                </a:solidFill>
              </a:rPr>
              <a:t> van aanbieder, verhuizen nodig</a:t>
            </a:r>
          </a:p>
        </p:txBody>
      </p:sp>
    </p:spTree>
    <p:extLst>
      <p:ext uri="{BB962C8B-B14F-4D97-AF65-F5344CB8AC3E}">
        <p14:creationId xmlns:p14="http://schemas.microsoft.com/office/powerpoint/2010/main" val="37588338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09CED778B7D541BECA9B0C848C93F1" ma:contentTypeVersion="6" ma:contentTypeDescription="Een nieuw document maken." ma:contentTypeScope="" ma:versionID="df2976a70605902ca6cccf49c1c2dea6">
  <xsd:schema xmlns:xsd="http://www.w3.org/2001/XMLSchema" xmlns:xs="http://www.w3.org/2001/XMLSchema" xmlns:p="http://schemas.microsoft.com/office/2006/metadata/properties" xmlns:ns2="059c362a-2079-4d14-9b29-bcb6802ad53e" xmlns:ns3="5ae20f23-79f3-4f36-866f-c28bf21472a8" targetNamespace="http://schemas.microsoft.com/office/2006/metadata/properties" ma:root="true" ma:fieldsID="62fce3efbafd7ab262ef114fc9ba677b" ns2:_="" ns3:_="">
    <xsd:import namespace="059c362a-2079-4d14-9b29-bcb6802ad53e"/>
    <xsd:import namespace="5ae20f23-79f3-4f36-866f-c28bf21472a8"/>
    <xsd:element name="properties">
      <xsd:complexType>
        <xsd:sequence>
          <xsd:element name="documentManagement">
            <xsd:complexType>
              <xsd:all>
                <xsd:element ref="ns2:Archiefwaardig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9c362a-2079-4d14-9b29-bcb6802ad53e" elementFormDefault="qualified">
    <xsd:import namespace="http://schemas.microsoft.com/office/2006/documentManagement/types"/>
    <xsd:import namespace="http://schemas.microsoft.com/office/infopath/2007/PartnerControls"/>
    <xsd:element name="Archiefwaardig" ma:index="8" nillable="true" ma:displayName="Archiefwaardig" ma:internalName="Archiefwaardig" ma:readOnly="false">
      <xsd:simpleType>
        <xsd:restriction base="dms:Boolean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e20f23-79f3-4f36-866f-c28bf21472a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rchiefwaardig xmlns="059c362a-2079-4d14-9b29-bcb6802ad53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78D427-74F0-4707-9D70-7A9CCFB03B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9c362a-2079-4d14-9b29-bcb6802ad53e"/>
    <ds:schemaRef ds:uri="5ae20f23-79f3-4f36-866f-c28bf21472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5163E5B-A666-4699-9AC9-BA6315ECB284}">
  <ds:schemaRefs>
    <ds:schemaRef ds:uri="http://purl.org/dc/elements/1.1/"/>
    <ds:schemaRef ds:uri="http://schemas.microsoft.com/office/2006/documentManagement/types"/>
    <ds:schemaRef ds:uri="http://www.w3.org/XML/1998/namespace"/>
    <ds:schemaRef ds:uri="059c362a-2079-4d14-9b29-bcb6802ad53e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5ae20f23-79f3-4f36-866f-c28bf21472a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AE61CA9-399B-40C0-B04B-46E457E569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622</Words>
  <Application>Microsoft Office PowerPoint</Application>
  <PresentationFormat>Breedbeeld</PresentationFormat>
  <Paragraphs>107</Paragraphs>
  <Slides>2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Hepta Slab</vt:lpstr>
      <vt:lpstr>Kantoorthema</vt:lpstr>
      <vt:lpstr>PowerPoint-presentatie</vt:lpstr>
      <vt:lpstr>De voorzieningen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Mechteld Beentjes</dc:creator>
  <cp:lastModifiedBy>Beentjes, Mechteld</cp:lastModifiedBy>
  <cp:revision>2</cp:revision>
  <dcterms:created xsi:type="dcterms:W3CDTF">2023-10-03T14:42:16Z</dcterms:created>
  <dcterms:modified xsi:type="dcterms:W3CDTF">2023-12-07T12:44:28Z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0x010100DE09CED778B7D541BECA9B0C848C93F1</vt:lpwstr>
  </property>
</Properties>
</file>